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2" r:id="rId2"/>
    <p:sldId id="279" r:id="rId3"/>
    <p:sldId id="280" r:id="rId4"/>
    <p:sldId id="269" r:id="rId5"/>
    <p:sldId id="281" r:id="rId6"/>
    <p:sldId id="28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397FBA-CFC7-48CE-9AD3-26B96960B186}" type="datetimeFigureOut">
              <a:rPr lang="ar-SA" smtClean="0"/>
              <a:pPr/>
              <a:t>10/03/1435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D2928E7-D2E7-42DB-BE00-BA84AD93711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818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F04453B-D4AA-4091-8F53-D9454B9213BF}" type="slidenum">
              <a:rPr lang="ar-SA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ar-SA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E026D8-1CE0-41E8-B2B0-5C247B7D0E73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F1C309-56F8-4747-A392-E58D29234004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B2ED4-9706-4694-A1E2-31267E3B624E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F5262-7F63-456B-9D62-A7A4D9885CD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slow">
    <p:wheel spokes="3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661A1EED-CAA2-47F9-9178-DAE0F89DF508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9124D23-8196-45C5-921B-310B7DB8093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5D808-3FE0-4CFD-A647-AC8968C67A42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AE3630-ED5A-4FEC-BE28-18F1C6A646B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heel spokes="3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6E92D-5656-4A3B-9047-FCED37A765A2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8E0603-0E32-43AF-AAB6-AA6736AE3CF1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C61C274B-54D6-47C0-9635-6D78E98B15E1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3B9FBB6-ECDC-41DB-821A-E83329D8E4C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  <p:transition spd="slow">
    <p:wheel spokes="3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9C27BE4C-31E5-41E6-825D-9EEBE73A8299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80CEA55-3AF6-4873-8F56-7DE067E7696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 spokes="3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5A0F6-5270-4C71-B6D2-C2C6C7B9494D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6A8638-0820-40C9-8D00-8BF859ABCE6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slow">
    <p:wheel spokes="3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BCDB3-8C31-4251-8CC1-26EED9518E43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632403-05E5-4F3B-98AF-A9C87700DF8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 spd="slow">
    <p:wheel spokes="3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4D1061-7922-4768-9B1A-3C67992AE8BF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60A46D-1F02-45C4-AF15-A95C362440C8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heel spokes="3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E354CBE8-EB4D-45FE-BBDD-AA67A9DA4843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7EEE362-6E1C-4625-AFF5-D7C6B8CD9790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E9B8CF-14D5-4EFA-8F0F-D933500329B3}" type="datetimeFigureOut">
              <a:rPr lang="ar-SA" smtClean="0"/>
              <a:pPr>
                <a:defRPr/>
              </a:pPr>
              <a:t>10/03/1435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CCD521-B0B2-485C-A656-D321B8B876DA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3"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09600" y="304800"/>
            <a:ext cx="4105276" cy="1219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 smtClean="0">
                <a:solidFill>
                  <a:prstClr val="black"/>
                </a:solidFill>
                <a:latin typeface="Aquaduct" pitchFamily="2" charset="0"/>
              </a:rPr>
              <a:t>Lesson E</a:t>
            </a:r>
            <a:endParaRPr lang="en-US" sz="6600" dirty="0">
              <a:solidFill>
                <a:prstClr val="black"/>
              </a:solidFill>
              <a:latin typeface="Aquaduct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1560" y="1700808"/>
            <a:ext cx="8064896" cy="19442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</a:rPr>
              <a:t>Can you live without it?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262967"/>
      </p:ext>
    </p:extLst>
  </p:cSld>
  <p:clrMapOvr>
    <a:masterClrMapping/>
  </p:clrMapOvr>
  <p:transition spd="slow">
    <p:wheel spokes="3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984776" cy="187220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Prefixes and Suffixes</a:t>
            </a:r>
            <a:br>
              <a:rPr lang="en-US" sz="4400" b="1" dirty="0" smtClean="0"/>
            </a:b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899592" y="2276872"/>
            <a:ext cx="7344816" cy="440120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prefix is a group of letters added before a word or base to change its meaning and form a new word. </a:t>
            </a:r>
          </a:p>
          <a:p>
            <a:pPr algn="ctr"/>
            <a:endParaRPr lang="en-US" sz="4000" b="1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 suffix is a group of letters added after a word or base.</a:t>
            </a:r>
          </a:p>
        </p:txBody>
      </p:sp>
    </p:spTree>
  </p:cSld>
  <p:clrMapOvr>
    <a:masterClrMapping/>
  </p:clrMapOvr>
  <p:transition spd="slow">
    <p:wheel spokes="3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788436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2033553"/>
            <a:ext cx="3960440" cy="132343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anticlockwise</a:t>
            </a:r>
          </a:p>
          <a:p>
            <a:pPr algn="l"/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l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595663"/>
            <a:ext cx="3528392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depress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819799"/>
            <a:ext cx="2016224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dislike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986" y="5877272"/>
            <a:ext cx="251383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4400" b="1" dirty="0" smtClean="0">
                <a:ln w="50800"/>
                <a:solidFill>
                  <a:srgbClr val="FF0000"/>
                </a:solidFill>
              </a:rPr>
              <a:t>exchange</a:t>
            </a:r>
            <a:endParaRPr lang="en-US" sz="44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4891" y="2132856"/>
            <a:ext cx="4307589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misunderstand</a:t>
            </a:r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2080" y="2996952"/>
            <a:ext cx="230425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quickly</a:t>
            </a:r>
            <a:endParaRPr 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6205" y="4747791"/>
            <a:ext cx="187583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prepay</a:t>
            </a:r>
            <a:endParaRPr 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70340" y="3923764"/>
            <a:ext cx="1705916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replay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50330" y="3955703"/>
            <a:ext cx="174215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unfit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12481" y="4941168"/>
            <a:ext cx="1899879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useful</a:t>
            </a:r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4978" y="5877272"/>
            <a:ext cx="2185214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wireless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bo Yousef Al-Adwani\Documents\My Scans\scan00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908720"/>
            <a:ext cx="8640960" cy="54726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59832" y="4293096"/>
            <a:ext cx="2448272" cy="36004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harmful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4581128"/>
            <a:ext cx="2448272" cy="36004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helpless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5736" y="4869160"/>
            <a:ext cx="2448272" cy="36004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careless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9752" y="5229200"/>
            <a:ext cx="2448272" cy="36004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beautiful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12232" y="5517232"/>
            <a:ext cx="2448272" cy="36004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harmless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1760" y="5877272"/>
            <a:ext cx="2376264" cy="36004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helpful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4" name="Minus 13"/>
          <p:cNvSpPr/>
          <p:nvPr/>
        </p:nvSpPr>
        <p:spPr>
          <a:xfrm>
            <a:off x="1835696" y="3573016"/>
            <a:ext cx="43204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 flipV="1">
            <a:off x="2195736" y="3743320"/>
            <a:ext cx="64807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72000" y="3068960"/>
            <a:ext cx="3672408" cy="1152128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3449176"/>
      </p:ext>
    </p:extLst>
  </p:cSld>
  <p:clrMapOvr>
    <a:masterClrMapping/>
  </p:clrMapOvr>
  <p:transition spd="slow">
    <p:wheel spokes="3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bo Yousef Al-Adwani\Documents\My Scans\scan0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8568952" cy="576064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635896" y="3068960"/>
            <a:ext cx="1728192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harmful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936" y="3429000"/>
            <a:ext cx="1944216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educational</a:t>
            </a:r>
            <a:endParaRPr lang="ar-SA" sz="24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5616" y="3861048"/>
            <a:ext cx="1728192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careful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9872" y="4293096"/>
            <a:ext cx="2520280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communication</a:t>
            </a:r>
            <a:endParaRPr lang="ar-SA" sz="24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872" y="4653136"/>
            <a:ext cx="1872208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harmless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8296" y="5013176"/>
            <a:ext cx="2439888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disadvantages</a:t>
            </a:r>
            <a:endParaRPr lang="ar-SA" sz="24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3688" y="5445224"/>
            <a:ext cx="1728192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useless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3728" y="5805264"/>
            <a:ext cx="1728192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helpful</a:t>
            </a:r>
            <a:endParaRPr lang="ar-SA" sz="2800" b="1" dirty="0">
              <a:solidFill>
                <a:prstClr val="white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bo Yousef Al-Adwani\Documents\My Scans\scan00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7776864" cy="5328592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835696" y="2060848"/>
            <a:ext cx="792088" cy="432048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39952" y="2636912"/>
            <a:ext cx="792088" cy="432048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31840" y="3140968"/>
            <a:ext cx="792088" cy="432048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68344" y="3789040"/>
            <a:ext cx="648072" cy="432048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4149080"/>
            <a:ext cx="728464" cy="432048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4653136"/>
            <a:ext cx="936104" cy="504056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47864" y="5301208"/>
            <a:ext cx="864096" cy="432048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374</TotalTime>
  <Words>72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Slide 1</vt:lpstr>
      <vt:lpstr> Prefixes and Suffixes 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Abo Yousef Al-Adwani</dc:creator>
  <cp:lastModifiedBy>MAAS</cp:lastModifiedBy>
  <cp:revision>44</cp:revision>
  <dcterms:created xsi:type="dcterms:W3CDTF">2013-02-08T19:32:51Z</dcterms:created>
  <dcterms:modified xsi:type="dcterms:W3CDTF">2014-01-11T18:05:22Z</dcterms:modified>
</cp:coreProperties>
</file>