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62" r:id="rId4"/>
    <p:sldId id="269" r:id="rId5"/>
    <p:sldId id="270" r:id="rId6"/>
    <p:sldId id="272" r:id="rId7"/>
    <p:sldId id="273" r:id="rId8"/>
    <p:sldId id="275" r:id="rId9"/>
    <p:sldId id="276" r:id="rId10"/>
    <p:sldId id="271" r:id="rId11"/>
    <p:sldId id="281" r:id="rId12"/>
    <p:sldId id="278" r:id="rId13"/>
    <p:sldId id="302" r:id="rId14"/>
    <p:sldId id="303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397FBA-CFC7-48CE-9AD3-26B96960B186}" type="datetimeFigureOut">
              <a:rPr lang="ar-SA" smtClean="0"/>
              <a:pPr/>
              <a:t>02/03/1435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2928E7-D2E7-42DB-BE00-BA84AD937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818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04453B-D4AA-4091-8F53-D9454B9213BF}" type="slidenum">
              <a:rPr lang="ar-SA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ar-S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04453B-D4AA-4091-8F53-D9454B9213BF}" type="slidenum">
              <a:rPr lang="ar-SA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04453B-D4AA-4091-8F53-D9454B9213BF}" type="slidenum">
              <a:rPr lang="ar-SA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ar-S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04453B-D4AA-4091-8F53-D9454B9213BF}" type="slidenum">
              <a:rPr lang="ar-SA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ar-S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04453B-D4AA-4091-8F53-D9454B9213BF}" type="slidenum">
              <a:rPr lang="ar-SA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ar-S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026D8-1CE0-41E8-B2B0-5C247B7D0E73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C309-56F8-4747-A392-E58D2923400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B2ED4-9706-4694-A1E2-31267E3B624E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F5262-7F63-456B-9D62-A7A4D9885CD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A1EED-CAA2-47F9-9178-DAE0F89DF508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24D23-8196-45C5-921B-310B7DB8093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5D808-3FE0-4CFD-A647-AC8968C67A42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E3630-ED5A-4FEC-BE28-18F1C6A646B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6E92D-5656-4A3B-9047-FCED37A765A2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0603-0E32-43AF-AAB6-AA6736AE3CF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C274B-54D6-47C0-9635-6D78E98B15E1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FBB6-ECDC-41DB-821A-E83329D8E4C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7BE4C-31E5-41E6-825D-9EEBE73A8299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CEA55-3AF6-4873-8F56-7DE067E7696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5A0F6-5270-4C71-B6D2-C2C6C7B9494D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A8638-0820-40C9-8D00-8BF859ABCE6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BCDB3-8C31-4251-8CC1-26EED9518E43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2403-05E5-4F3B-98AF-A9C87700DF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D1061-7922-4768-9B1A-3C67992AE8BF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0A46D-1F02-45C4-AF15-A95C362440C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54CBE8-EB4D-45FE-BBDD-AA67A9DA4843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E362-6E1C-4625-AFF5-D7C6B8CD979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slow">
    <p:wheel spokes="3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E9B8CF-14D5-4EFA-8F0F-D933500329B3}" type="datetimeFigureOut">
              <a:rPr lang="ar-SA" smtClean="0"/>
              <a:pPr>
                <a:defRPr/>
              </a:pPr>
              <a:t>02/03/1435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CCD521-B0B2-485C-A656-D321B8B876DA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grpSp>
        <p:nvGrpSpPr>
          <p:cNvPr id="7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8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3"/>
    <p:sndAc>
      <p:stSnd>
        <p:snd r:embed="rId13" name="camera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ull%20Blast%206\04%20&#1575;&#1604;&#1605;&#1587;&#1575;&#1585;%204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ull%20Blast%206\02%20&#1575;&#1604;&#1605;&#1587;&#1575;&#1585;%202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Full%20Blast%206\02%20&#1575;&#1604;&#1605;&#1587;&#1575;&#1585;%202.wma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ull%20Blast%206\03%20&#1575;&#1604;&#1605;&#1587;&#1575;&#1585;%203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43174" y="4286256"/>
            <a:ext cx="5715040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Lesson A</a:t>
            </a:r>
            <a:endParaRPr lang="ar-S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772816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Module 1</a:t>
            </a:r>
            <a:br>
              <a:rPr lang="en-US" sz="6000" b="1" dirty="0" smtClean="0"/>
            </a:b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Nowadays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3990843735"/>
      </p:ext>
    </p:extLst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bo Yousef Al-Adwani\Documents\My Scans\scan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632"/>
            <a:ext cx="7920880" cy="6741368"/>
          </a:xfrm>
          <a:prstGeom prst="rect">
            <a:avLst/>
          </a:prstGeom>
          <a:noFill/>
        </p:spPr>
      </p:pic>
      <p:pic>
        <p:nvPicPr>
          <p:cNvPr id="16" name="04 المسار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16016" y="54868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71800" y="14847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Tuesday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19592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27089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money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33993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camera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411946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got wet ( in the rain )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48691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money / a favor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840" y="52292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wash the car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75686"/>
      </p:ext>
    </p:extLst>
  </p:cSld>
  <p:clrMapOvr>
    <a:masterClrMapping/>
  </p:clrMapOvr>
  <p:transition spd="slow">
    <p:wheel spokes="3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131" y="188640"/>
            <a:ext cx="6276030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New vocabulary:</a:t>
            </a:r>
            <a:endParaRPr lang="ar-S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19606" y="1196752"/>
            <a:ext cx="31870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go for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2313854"/>
            <a:ext cx="349084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come in handy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4504377"/>
            <a:ext cx="43204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give somebody a lift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5510" y="5760280"/>
            <a:ext cx="394066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Pick somebody up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6002" y="3480340"/>
            <a:ext cx="349084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be in a hurry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196752"/>
            <a:ext cx="2438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= choose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6839" y="2276872"/>
            <a:ext cx="285764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= be useful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246155"/>
      </p:ext>
    </p:extLst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Abo Yousef Al-Adwani\Documents\My Scans\scan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501122" cy="6500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264318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give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9289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pick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286124"/>
            <a:ext cx="135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planned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964994"/>
            <a:ext cx="142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2862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gave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07207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have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07207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dial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592933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come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042456"/>
      </p:ext>
    </p:extLst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bo Yousef Al-Adwani\Documents\My Scans\sca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2656"/>
            <a:ext cx="8103274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3727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May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5248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need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31692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Could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9168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needn’t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Can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must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8598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would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522920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have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6519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must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bo Yousef Al-Adwani\Documents\My Scans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136904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342028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15719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34828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06836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72514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67387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 descr="C:\Users\Abo Yousef Al-Adwani\Desktop\scan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580112" cy="7029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8100392" y="1052736"/>
            <a:ext cx="914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quaduct" pitchFamily="2" charset="0"/>
              </a:rPr>
              <a:t>P.8</a:t>
            </a:r>
            <a:endParaRPr lang="en-US" sz="3200" b="1" dirty="0">
              <a:solidFill>
                <a:prstClr val="white"/>
              </a:solidFill>
              <a:latin typeface="Aquaduc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328" y="1208941"/>
            <a:ext cx="15240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Picture </a:t>
            </a:r>
            <a:r>
              <a:rPr lang="en-US" sz="3200" b="1" dirty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/>
              </a:solidFill>
              <a:latin typeface="Aquaduc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Picture 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/>
              </a:solidFill>
              <a:latin typeface="Aquaduc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Picture 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/>
              </a:solidFill>
              <a:latin typeface="Aquaduc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Picture 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/>
              </a:solidFill>
              <a:latin typeface="Aquaduc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chemeClr val="bg1"/>
                </a:solidFill>
                <a:latin typeface="Aquaduct" pitchFamily="2" charset="0"/>
                <a:cs typeface="+mn-cs"/>
              </a:rPr>
              <a:t>Picture 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00392" y="2060848"/>
            <a:ext cx="914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quaduct" pitchFamily="2" charset="0"/>
              </a:rPr>
              <a:t>P.14</a:t>
            </a:r>
            <a:endParaRPr lang="en-US" sz="3200" b="1" dirty="0">
              <a:solidFill>
                <a:prstClr val="white"/>
              </a:solidFill>
              <a:latin typeface="Aquaduct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00392" y="2996952"/>
            <a:ext cx="914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quaduct" pitchFamily="2" charset="0"/>
              </a:rPr>
              <a:t>P.12</a:t>
            </a:r>
            <a:endParaRPr lang="en-US" sz="3200" b="1" dirty="0">
              <a:solidFill>
                <a:prstClr val="white"/>
              </a:solidFill>
              <a:latin typeface="Aquaduct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0392" y="4005064"/>
            <a:ext cx="914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quaduct" pitchFamily="2" charset="0"/>
              </a:rPr>
              <a:t>P.6</a:t>
            </a:r>
            <a:endParaRPr lang="en-US" sz="3200" b="1" dirty="0">
              <a:solidFill>
                <a:prstClr val="white"/>
              </a:solidFill>
              <a:latin typeface="Aquaduct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2096" y="4941168"/>
            <a:ext cx="914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quaduct" pitchFamily="2" charset="0"/>
              </a:rPr>
              <a:t>P.10</a:t>
            </a:r>
            <a:endParaRPr lang="en-US" sz="3200" b="1" dirty="0">
              <a:solidFill>
                <a:prstClr val="white"/>
              </a:solidFill>
              <a:latin typeface="Aquaduct" pitchFamily="2" charset="0"/>
            </a:endParaRPr>
          </a:p>
        </p:txBody>
      </p:sp>
      <p:pic>
        <p:nvPicPr>
          <p:cNvPr id="15" name="02 المسار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932040" y="1166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885924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18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2 المسار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16632"/>
            <a:ext cx="304800" cy="304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71600" y="1844824"/>
            <a:ext cx="6984776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Give me a call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262967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bo Yousef Al-Adwani\Documents\My Scans\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971600" y="5733256"/>
            <a:ext cx="1080120" cy="144016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331640" y="5877272"/>
            <a:ext cx="720080" cy="7200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259632" y="6021288"/>
            <a:ext cx="792088" cy="28803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619672" y="6093296"/>
            <a:ext cx="43204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1547664" y="5589240"/>
            <a:ext cx="504056" cy="64807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03449176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bo Yousef Al-Adwani\Documents\My Scans\scan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pic>
        <p:nvPicPr>
          <p:cNvPr id="14" name="03 المسار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19872" y="98072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24" y="30689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0024" y="368741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call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397544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42930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pick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45811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engaged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0024" y="55172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368741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returning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40050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wrong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462351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dial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843198"/>
      </p:ext>
    </p:extLst>
  </p:cSld>
  <p:clrMapOvr>
    <a:masterClrMapping/>
  </p:clrMapOvr>
  <p:transition spd="slow">
    <p:wheel spokes="3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bo Yousef Al-Adwani\Documents\My Scans\scan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2008"/>
            <a:ext cx="8208912" cy="6741368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804248" y="620688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64088" y="1196752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88224" y="1844824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36096" y="2420888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6136" y="2996952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92080" y="393305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32040" y="4509120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24328" y="4941168"/>
            <a:ext cx="57606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84168" y="5805264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32240" y="6093296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613238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bo Yousef Al-Adwani\Documents\My Scans\scan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568952" cy="640871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683568" y="3284984"/>
            <a:ext cx="3096344" cy="2880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3568" y="4077072"/>
            <a:ext cx="338437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3568" y="5373216"/>
            <a:ext cx="6264696" cy="2880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147714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bo Yousef Al-Adwani\Documents\My Scans\scan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568952" cy="648072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83568" y="1196752"/>
            <a:ext cx="67687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3568" y="1556792"/>
            <a:ext cx="3384376" cy="28803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3568" y="2852936"/>
            <a:ext cx="6768752" cy="21602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3568" y="3212976"/>
            <a:ext cx="4320480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4075448"/>
      </p:ext>
    </p:extLst>
  </p:cSld>
  <p:clrMapOvr>
    <a:masterClrMapping/>
  </p:clrMapOvr>
  <p:transition spd="slow">
    <p:wheel spokes="3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bo Yousef Al-Adwani\Documents\My Scans\sca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6295007"/>
      </p:ext>
    </p:extLst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X_CACHE_AUTOSHAPE 5 Z1" val="C:\Users\Vaio\AppData\Local\Temp\Presenter\ofx729E4CE4\sID464_AutoShape 5.EMF"/>
  <p:tag name="OFX_CACHE_PICTURE 4 Z3" val="C:\Users\Vaio\AppData\Local\Temp\Presenter\ofx729E4CE4\sID464_Picture 4.EMF"/>
</p:tagLst>
</file>

<file path=ppt/theme/theme1.xml><?xml version="1.0" encoding="utf-8"?>
<a:theme xmlns:a="http://schemas.openxmlformats.org/drawingml/2006/main" name="Theme2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2332</TotalTime>
  <Words>104</Words>
  <Application>Microsoft Office PowerPoint</Application>
  <PresentationFormat>On-screen Show (4:3)</PresentationFormat>
  <Paragraphs>69</Paragraphs>
  <Slides>14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New vocabulary: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teen trends</dc:title>
  <dc:creator>Vaio</dc:creator>
  <cp:lastModifiedBy>MAAS</cp:lastModifiedBy>
  <cp:revision>92</cp:revision>
  <dcterms:created xsi:type="dcterms:W3CDTF">2012-08-30T22:22:20Z</dcterms:created>
  <dcterms:modified xsi:type="dcterms:W3CDTF">2014-01-03T07:56:25Z</dcterms:modified>
</cp:coreProperties>
</file>