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howGuides="1">
      <p:cViewPr varScale="1">
        <p:scale>
          <a:sx n="62" d="100"/>
          <a:sy n="62" d="100"/>
        </p:scale>
        <p:origin x="-1512" y="-7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A54B-4FA7-4E2C-B675-9A4B278DFFA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F2D9-C302-4E68-A01B-7299C288FD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A54B-4FA7-4E2C-B675-9A4B278DFFA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F2D9-C302-4E68-A01B-7299C288FD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A54B-4FA7-4E2C-B675-9A4B278DFFA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F2D9-C302-4E68-A01B-7299C288FD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A54B-4FA7-4E2C-B675-9A4B278DFFA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F2D9-C302-4E68-A01B-7299C288FD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A54B-4FA7-4E2C-B675-9A4B278DFFA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F2D9-C302-4E68-A01B-7299C288FD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A54B-4FA7-4E2C-B675-9A4B278DFFA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F2D9-C302-4E68-A01B-7299C288FD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A54B-4FA7-4E2C-B675-9A4B278DFFA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F2D9-C302-4E68-A01B-7299C288FD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A54B-4FA7-4E2C-B675-9A4B278DFFA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F2D9-C302-4E68-A01B-7299C288FD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A54B-4FA7-4E2C-B675-9A4B278DFFA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F2D9-C302-4E68-A01B-7299C288FD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A54B-4FA7-4E2C-B675-9A4B278DFFA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F2D9-C302-4E68-A01B-7299C288FD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A54B-4FA7-4E2C-B675-9A4B278DFFA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F2D9-C302-4E68-A01B-7299C288FD2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8A54B-4FA7-4E2C-B675-9A4B278DFFA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9F2D9-C302-4E68-A01B-7299C288FD2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195736" y="1988840"/>
            <a:ext cx="5112568" cy="2304256"/>
          </a:xfrm>
          <a:prstGeom prst="rect">
            <a:avLst/>
          </a:prstGeom>
          <a:gradFill>
            <a:gsLst>
              <a:gs pos="60000">
                <a:srgbClr val="FCFC6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تطبيقات عامة</a:t>
            </a:r>
          </a:p>
          <a:p>
            <a:pPr algn="ctr"/>
            <a:r>
              <a:rPr lang="ar-SA" sz="4800" dirty="0" smtClean="0"/>
              <a:t>وحدة الاسعاف الاولي</a:t>
            </a:r>
            <a:endParaRPr lang="ar-SA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13.jpg"/>
          <p:cNvPicPr>
            <a:picLocks noChangeAspect="1"/>
          </p:cNvPicPr>
          <p:nvPr/>
        </p:nvPicPr>
        <p:blipFill>
          <a:blip r:embed="rId2" cstate="print"/>
          <a:srcRect l="4817" t="15350" r="6186" b="36350"/>
          <a:stretch>
            <a:fillRect/>
          </a:stretch>
        </p:blipFill>
        <p:spPr>
          <a:xfrm>
            <a:off x="395536" y="332656"/>
            <a:ext cx="8496944" cy="601322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5576" y="1412776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</a:t>
            </a:r>
            <a:endParaRPr lang="ar-SA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827584" y="2348880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</a:t>
            </a:r>
            <a:endParaRPr lang="ar-SA" sz="28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827584" y="3284984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</a:t>
            </a:r>
            <a:endParaRPr lang="ar-SA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827584" y="4293096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</a:t>
            </a:r>
            <a:endParaRPr lang="ar-SA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55576" y="5229200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</a:t>
            </a:r>
            <a:endParaRPr lang="ar-SA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051720" y="2780928"/>
            <a:ext cx="6480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تنظيف الانف بطريقة خاطئة يسبب الرعاف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763688" y="3789040"/>
            <a:ext cx="6480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ضرب المصاب بالغصة بين كتفيه ضربات متوسطة و غير مؤذيه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331640" y="4725144"/>
            <a:ext cx="7128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اسعاف المصاب في الحالات الطارئة الخطيرة لا يغني عن زيارة الطبيب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66.jpg"/>
          <p:cNvPicPr>
            <a:picLocks noChangeAspect="1"/>
          </p:cNvPicPr>
          <p:nvPr/>
        </p:nvPicPr>
        <p:blipFill>
          <a:blip r:embed="rId2" cstate="print"/>
          <a:srcRect l="6633" t="56300" r="8128" b="19550"/>
          <a:stretch>
            <a:fillRect/>
          </a:stretch>
        </p:blipFill>
        <p:spPr>
          <a:xfrm>
            <a:off x="251520" y="1412776"/>
            <a:ext cx="8565821" cy="3456384"/>
          </a:xfrm>
          <a:prstGeom prst="rect">
            <a:avLst/>
          </a:prstGeom>
        </p:spPr>
      </p:pic>
      <p:cxnSp>
        <p:nvCxnSpPr>
          <p:cNvPr id="3" name="رابط كسهم مستقيم 2"/>
          <p:cNvCxnSpPr/>
          <p:nvPr/>
        </p:nvCxnSpPr>
        <p:spPr>
          <a:xfrm flipH="1">
            <a:off x="3563888" y="2564904"/>
            <a:ext cx="194421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flipH="1">
            <a:off x="3563888" y="3284984"/>
            <a:ext cx="194421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 flipV="1">
            <a:off x="3635896" y="2564904"/>
            <a:ext cx="1872208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67.jpg"/>
          <p:cNvPicPr>
            <a:picLocks noChangeAspect="1"/>
          </p:cNvPicPr>
          <p:nvPr/>
        </p:nvPicPr>
        <p:blipFill>
          <a:blip r:embed="rId2" cstate="print"/>
          <a:srcRect l="8632" t="4851" r="7155" b="26900"/>
          <a:stretch>
            <a:fillRect/>
          </a:stretch>
        </p:blipFill>
        <p:spPr>
          <a:xfrm>
            <a:off x="1691680" y="260648"/>
            <a:ext cx="5493656" cy="6264696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059832" y="3573016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اشعة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427984" y="5013176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رأس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691680" y="4293096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الانف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59832" y="4365104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الدموية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427984" y="4293096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تتمزق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619672" y="3573016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الرطوبة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932040" y="5661248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الاسفل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411760" y="5013176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العلوي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hpqscan0015.jpg"/>
          <p:cNvPicPr>
            <a:picLocks noChangeAspect="1"/>
          </p:cNvPicPr>
          <p:nvPr/>
        </p:nvPicPr>
        <p:blipFill>
          <a:blip r:embed="rId2" cstate="print"/>
          <a:srcRect l="6432" t="4851" r="5151" b="50000"/>
          <a:stretch>
            <a:fillRect/>
          </a:stretch>
        </p:blipFill>
        <p:spPr>
          <a:xfrm>
            <a:off x="251520" y="692696"/>
            <a:ext cx="8666079" cy="54006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5436096" y="5445224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مطهر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95536" y="5445224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مسكن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07904" y="5445224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لاصق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979712" y="5445224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قطن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15.jpg"/>
          <p:cNvPicPr>
            <a:picLocks noChangeAspect="1"/>
          </p:cNvPicPr>
          <p:nvPr/>
        </p:nvPicPr>
        <p:blipFill>
          <a:blip r:embed="rId2" cstate="print"/>
          <a:srcRect l="7714" t="48950" r="7714" b="10101"/>
          <a:stretch>
            <a:fillRect/>
          </a:stretch>
        </p:blipFill>
        <p:spPr>
          <a:xfrm>
            <a:off x="611560" y="980728"/>
            <a:ext cx="8164599" cy="482453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69.jpg"/>
          <p:cNvPicPr>
            <a:picLocks noChangeAspect="1"/>
          </p:cNvPicPr>
          <p:nvPr/>
        </p:nvPicPr>
        <p:blipFill>
          <a:blip r:embed="rId2" cstate="print"/>
          <a:srcRect l="8190" t="3801" r="13108" b="8001"/>
          <a:stretch>
            <a:fillRect/>
          </a:stretch>
        </p:blipFill>
        <p:spPr>
          <a:xfrm>
            <a:off x="1403648" y="125633"/>
            <a:ext cx="6264696" cy="661573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012160" y="1196752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خ</a:t>
            </a:r>
            <a:endParaRPr lang="ar-SA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436096" y="1196752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ب</a:t>
            </a:r>
            <a:endParaRPr lang="ar-SA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788024" y="1196752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ز</a:t>
            </a:r>
            <a:endParaRPr lang="ar-SA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436096" y="1700808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د</a:t>
            </a:r>
            <a:endParaRPr lang="ar-SA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012160" y="1700808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ي</a:t>
            </a:r>
            <a:endParaRPr lang="ar-SA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860032" y="2132856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س</a:t>
            </a:r>
            <a:endParaRPr lang="ar-SA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012160" y="2132856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ر</a:t>
            </a:r>
            <a:endParaRPr lang="ar-SA" sz="2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436096" y="2132856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أ</a:t>
            </a:r>
            <a:endParaRPr lang="ar-SA" sz="2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860032" y="3573016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ة</a:t>
            </a:r>
            <a:endParaRPr lang="ar-SA" sz="24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4860032" y="3068960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ع</a:t>
            </a:r>
            <a:endParaRPr lang="ar-SA" sz="24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4860032" y="2564904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</a:t>
            </a:r>
            <a:endParaRPr lang="ar-SA" sz="24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707904" y="4005064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ن</a:t>
            </a:r>
            <a:endParaRPr lang="ar-SA" sz="24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4283968" y="4005064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و</a:t>
            </a:r>
            <a:endParaRPr lang="ar-SA" sz="24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4860032" y="4005064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</a:t>
            </a:r>
            <a:endParaRPr lang="ar-SA" sz="24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5436096" y="4005064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ي</a:t>
            </a:r>
            <a:endParaRPr lang="ar-SA" sz="24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6012160" y="4077072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ل</a:t>
            </a:r>
            <a:endParaRPr lang="ar-SA" sz="24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6012160" y="4941168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ب</a:t>
            </a:r>
            <a:endParaRPr lang="ar-SA" sz="24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6588224" y="4509120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ث</a:t>
            </a:r>
            <a:endParaRPr lang="ar-SA" sz="24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6012160" y="4437112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ع</a:t>
            </a:r>
            <a:endParaRPr lang="ar-SA" sz="24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4283968" y="5373216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ف</a:t>
            </a:r>
            <a:endParaRPr lang="ar-SA" sz="2400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4860032" y="5445224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ت</a:t>
            </a:r>
            <a:endParaRPr lang="ar-SA" sz="24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5436096" y="5373216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</a:t>
            </a:r>
            <a:endParaRPr lang="ar-SA" sz="2400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6012160" y="5445224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ه</a:t>
            </a:r>
            <a:endParaRPr lang="ar-SA" sz="24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4860032" y="4509120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ب</a:t>
            </a:r>
            <a:endParaRPr lang="ar-SA" sz="24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436096" y="4509120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ل</a:t>
            </a:r>
            <a:endParaRPr lang="ar-SA" sz="2400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436096" y="5877272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ج</a:t>
            </a:r>
            <a:endParaRPr lang="ar-SA" sz="2400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4283968" y="5877272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ل</a:t>
            </a:r>
            <a:endParaRPr lang="ar-SA" sz="24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4860032" y="5877272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</a:t>
            </a:r>
            <a:endParaRPr lang="ar-SA" sz="2400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2411760" y="5733256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خير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2699792" y="6093296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العلاج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70.jpg"/>
          <p:cNvPicPr>
            <a:picLocks noChangeAspect="1"/>
          </p:cNvPicPr>
          <p:nvPr/>
        </p:nvPicPr>
        <p:blipFill>
          <a:blip r:embed="rId2" cstate="print"/>
          <a:srcRect l="6744" t="3801" r="10451" b="25850"/>
          <a:stretch>
            <a:fillRect/>
          </a:stretch>
        </p:blipFill>
        <p:spPr>
          <a:xfrm>
            <a:off x="1547664" y="260648"/>
            <a:ext cx="6192688" cy="619268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627784" y="5589240"/>
            <a:ext cx="41764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ابعدي الادوية عن متناول أيدي الاطفال.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86</Words>
  <Application>Microsoft Office PowerPoint</Application>
  <PresentationFormat>عرض على الشاشة (3:4)‏</PresentationFormat>
  <Paragraphs>53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 </dc:creator>
  <cp:lastModifiedBy>mady</cp:lastModifiedBy>
  <cp:revision>17</cp:revision>
  <dcterms:created xsi:type="dcterms:W3CDTF">2013-06-28T13:24:19Z</dcterms:created>
  <dcterms:modified xsi:type="dcterms:W3CDTF">2013-06-30T17:48:15Z</dcterms:modified>
</cp:coreProperties>
</file>