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610A23-A629-ECA6-A051-E3DAB7F62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361EEF0-DF0C-FD4C-83F7-DB51002C4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1F0DFC-69B7-0EBB-D251-EFEF2322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E7E8C4-FF68-40F1-D6EB-A44FCE9E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9A24C6-3D5C-ED4C-6C4E-4DB37244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837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315F26-6622-6E41-1C81-41154F39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E866ABD-FD9A-0D00-4C7F-87FACD786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DDD478-95BB-2F70-E120-0A63DBF72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01BEF1-CE87-C6CA-C799-1B5ABC64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837FA2-9BAD-0000-94BA-E8CD5BAB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318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B3D6135-99F3-102D-6651-05CAAD413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E3860F8-8FDA-2FC7-6A1A-BD4DB25A4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849392-9871-40D1-95DB-4EAE7318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E7ACB27-953A-52FB-A478-0A7607615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515135-05EF-BC07-89E6-3BB2DA53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902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3BE4D4-3131-A5FF-697C-A63E602F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1D4914-ADAF-DC1B-DB3F-5315D49CA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4AD51A-9705-A21D-DE78-D5D4AB446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33C84F-4DA8-3F8D-D4C9-18FC3BFD8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A87E83-A37C-9603-6E99-58A2E6270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12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DFD3DF-C8BA-85DF-5B00-C7AFE109F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06A4DB-14C3-BEA0-61EB-65F3B73BC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6121F0-F6C1-32C1-DFF0-CAA3D567A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DA2B51-1CA4-8767-BC0F-E04075F96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A529C1-092D-ECD4-7366-C9F82E40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813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27C5B7-4F2C-4955-99E4-D2EE7C52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286503B-72FD-E8A3-3D91-A36B31B65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A29ECCA-4CF1-7D94-62B0-A43F3E37F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DF48A2-9E19-6676-0B9F-35CEE823A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6BDEC6-1C75-379C-23EA-64C28EAA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AB5D43F-C8D4-E7A7-1B66-BC6AD8CE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491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023665-6B0F-3949-7E56-B21A522B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82AF1C-3CC8-6628-745C-BF03EDCF9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CB96AC-22D0-490D-B943-3FF6AD0A3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0CF6212-BE16-63E7-A7F8-2C6C72078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9CF169D-5FC5-FE0F-2A98-0CA3D6C537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6148A20-4B69-F4FA-CE0A-0574BBBD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570CCD2-6E4A-1E01-CEC6-2F4A68F8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B933B3F-4FD1-FF09-275E-C8E52877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890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B33BFA-83DD-9CF2-C8FA-D8CFFAD94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DADDA31-0EFA-09EC-780B-51FA1E54D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06D07D3-3641-F821-1532-842D40243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C13B10E-7D53-1CF9-DC4F-42A5B4859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781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5DDE00A-AA17-AAEB-FB12-FF8F45AD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3EE3947-1AF5-D8CD-55A4-EA35E1BEC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EE72A27-CFF3-EB90-709B-1D25B7A68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570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9DFCAA-D608-2720-8273-80D678131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9DC034-107A-06F1-56A0-F7C114104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4789EB7-D6EC-E5F3-7DDD-6E2700F49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6AC033-16D3-A1CB-02C9-6E8808DD5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89E6F1-F804-0F8C-0F51-0CE4995B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4BA0DC-3AEA-BBEF-045A-2E8B7FC07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194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C5C39C-C4E8-AB4F-D193-B0CBB8F29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83D883E-D24B-C713-43C0-8800103C0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B6DDBEA-BC2B-32C6-6D45-7DEDC42C6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1150977-CA4E-27BC-E30C-028088FC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0DA2E9-DB8E-B3B2-9CB0-AF76136E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A5B38ED-9E4B-D8D2-5CF9-04BDE22A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244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9BFCB89-0E55-EF61-36C0-03282B2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DE47D54-936E-4BCD-BF66-2C05DEAF4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23B5CD-79A9-6772-D80C-6A051C6CD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9FE2E-40D8-44F7-BD07-AFB183F06D7A}" type="datetimeFigureOut">
              <a:rPr lang="ar-SA" smtClean="0"/>
              <a:t>08/02/44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B796C3-8E99-9519-EBEA-77E1643804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EBF7A9-FC5A-A9AC-B500-E65C68F3DF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3A974-E097-46C3-971C-23939AA02A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25152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1">
            <a:extLst>
              <a:ext uri="{FF2B5EF4-FFF2-40B4-BE49-F238E27FC236}">
                <a16:creationId xmlns:a16="http://schemas.microsoft.com/office/drawing/2014/main" id="{CF5AF4ED-B2CC-C542-4779-271F6131FAB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79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2">
            <a:extLst>
              <a:ext uri="{FF2B5EF4-FFF2-40B4-BE49-F238E27FC236}">
                <a16:creationId xmlns:a16="http://schemas.microsoft.com/office/drawing/2014/main" id="{AA452745-9732-7A30-4BC9-ED7BA637978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90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3">
            <a:extLst>
              <a:ext uri="{FF2B5EF4-FFF2-40B4-BE49-F238E27FC236}">
                <a16:creationId xmlns:a16="http://schemas.microsoft.com/office/drawing/2014/main" id="{C1F2E02A-7366-F773-D72D-395D666481E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59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4">
            <a:extLst>
              <a:ext uri="{FF2B5EF4-FFF2-40B4-BE49-F238E27FC236}">
                <a16:creationId xmlns:a16="http://schemas.microsoft.com/office/drawing/2014/main" id="{2F30E5A9-95B0-AF1E-F69A-8AD39DDCD53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26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5">
            <a:extLst>
              <a:ext uri="{FF2B5EF4-FFF2-40B4-BE49-F238E27FC236}">
                <a16:creationId xmlns:a16="http://schemas.microsoft.com/office/drawing/2014/main" id="{ECADE79A-D1E4-1CA9-3890-ACE3ECA1AF9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0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6">
            <a:extLst>
              <a:ext uri="{FF2B5EF4-FFF2-40B4-BE49-F238E27FC236}">
                <a16:creationId xmlns:a16="http://schemas.microsoft.com/office/drawing/2014/main" id="{2645B7BE-8B30-FA8E-E5F7-274D3337822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8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7">
            <a:extLst>
              <a:ext uri="{FF2B5EF4-FFF2-40B4-BE49-F238E27FC236}">
                <a16:creationId xmlns:a16="http://schemas.microsoft.com/office/drawing/2014/main" id="{D94858E1-B3A3-869A-10CB-E79CFD8701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88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ستراتيجة حل المسألة التمثيل التخمين و التحقق_8">
            <a:extLst>
              <a:ext uri="{FF2B5EF4-FFF2-40B4-BE49-F238E27FC236}">
                <a16:creationId xmlns:a16="http://schemas.microsoft.com/office/drawing/2014/main" id="{BC5E99BE-FB4A-C84D-E067-924603812DC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489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2022-09-04T20:10:52Z</dcterms:created>
  <dcterms:modified xsi:type="dcterms:W3CDTF">2022-09-04T20:11:52Z</dcterms:modified>
</cp:coreProperties>
</file>