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77" d="100"/>
          <a:sy n="77" d="100"/>
        </p:scale>
        <p:origin x="88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7610A23-A629-ECA6-A051-E3DAB7F628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361EEF0-DF0C-FD4C-83F7-DB51002C4C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31F0DFC-69B7-0EBB-D251-EFEF2322F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FE2E-40D8-44F7-BD07-AFB183F06D7A}" type="datetimeFigureOut">
              <a:rPr lang="ar-SA" smtClean="0"/>
              <a:t>08/02/44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1E7E8C4-FF68-40F1-D6EB-A44FCE9E5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89A24C6-3D5C-ED4C-6C4E-4DB372449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A974-E097-46C3-971C-23939AA02A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98375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4315F26-6622-6E41-1C81-41154F39F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E866ABD-FD9A-0D00-4C7F-87FACD7865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3DDD478-95BB-2F70-E120-0A63DBF72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FE2E-40D8-44F7-BD07-AFB183F06D7A}" type="datetimeFigureOut">
              <a:rPr lang="ar-SA" smtClean="0"/>
              <a:t>08/02/44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101BEF1-CE87-C6CA-C799-1B5ABC646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8837FA2-9BAD-0000-94BA-E8CD5BAB4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A974-E097-46C3-971C-23939AA02A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93183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4B3D6135-99F3-102D-6651-05CAAD4132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E3860F8-8FDA-2FC7-6A1A-BD4DB25A46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A849392-9871-40D1-95DB-4EAE7318B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FE2E-40D8-44F7-BD07-AFB183F06D7A}" type="datetimeFigureOut">
              <a:rPr lang="ar-SA" smtClean="0"/>
              <a:t>08/02/44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E7ACB27-953A-52FB-A478-0A7607615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B515135-05EF-BC07-89E6-3BB2DA53C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A974-E097-46C3-971C-23939AA02A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9020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43BE4D4-3131-A5FF-697C-A63E602F0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C1D4914-ADAF-DC1B-DB3F-5315D49CAF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04AD51A-9705-A21D-DE78-D5D4AB446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FE2E-40D8-44F7-BD07-AFB183F06D7A}" type="datetimeFigureOut">
              <a:rPr lang="ar-SA" smtClean="0"/>
              <a:t>08/02/44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F33C84F-4DA8-3F8D-D4C9-18FC3BFD8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BA87E83-A37C-9603-6E99-58A2E6270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A974-E097-46C3-971C-23939AA02A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81258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5DFD3DF-C8BA-85DF-5B00-C7AFE109F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D06A4DB-14C3-BEA0-61EB-65F3B73BC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36121F0-F6C1-32C1-DFF0-CAA3D567A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FE2E-40D8-44F7-BD07-AFB183F06D7A}" type="datetimeFigureOut">
              <a:rPr lang="ar-SA" smtClean="0"/>
              <a:t>08/02/44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DDA2B51-1CA4-8767-BC0F-E04075F96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BA529C1-092D-ECD4-7366-C9F82E40A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A974-E097-46C3-971C-23939AA02A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8133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F27C5B7-4F2C-4955-99E4-D2EE7C526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286503B-72FD-E8A3-3D91-A36B31B65C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6A29ECCA-4CF1-7D94-62B0-A43F3E37F0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EDF48A2-9E19-6676-0B9F-35CEE823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FE2E-40D8-44F7-BD07-AFB183F06D7A}" type="datetimeFigureOut">
              <a:rPr lang="ar-SA" smtClean="0"/>
              <a:t>08/02/44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06BDEC6-1C75-379C-23EA-64C28EAA8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AB5D43F-C8D4-E7A7-1B66-BC6AD8CE1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A974-E097-46C3-971C-23939AA02A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4914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B023665-6B0F-3949-7E56-B21A522B0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E82AF1C-3CC8-6628-745C-BF03EDCF9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E3CB96AC-22D0-490D-B943-3FF6AD0A33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60CF6212-BE16-63E7-A7F8-2C6C720785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19CF169D-5FC5-FE0F-2A98-0CA3D6C537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56148A20-4B69-F4FA-CE0A-0574BBBD7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FE2E-40D8-44F7-BD07-AFB183F06D7A}" type="datetimeFigureOut">
              <a:rPr lang="ar-SA" smtClean="0"/>
              <a:t>08/02/44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8570CCD2-6E4A-1E01-CEC6-2F4A68F86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0B933B3F-4FD1-FF09-275E-C8E52877E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A974-E097-46C3-971C-23939AA02A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98904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DB33BFA-83DD-9CF2-C8FA-D8CFFAD94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DADDA31-0EFA-09EC-780B-51FA1E54D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FE2E-40D8-44F7-BD07-AFB183F06D7A}" type="datetimeFigureOut">
              <a:rPr lang="ar-SA" smtClean="0"/>
              <a:t>08/02/44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B06D07D3-3641-F821-1532-842D40243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5C13B10E-7D53-1CF9-DC4F-42A5B4859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A974-E097-46C3-971C-23939AA02A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7815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C5DDE00A-AA17-AAEB-FB12-FF8F45AD8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FE2E-40D8-44F7-BD07-AFB183F06D7A}" type="datetimeFigureOut">
              <a:rPr lang="ar-SA" smtClean="0"/>
              <a:t>08/02/44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33EE3947-1AF5-D8CD-55A4-EA35E1BEC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EE72A27-CFF3-EB90-709B-1D25B7A68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A974-E097-46C3-971C-23939AA02A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25702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A9DFCAA-D608-2720-8273-80D678131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39DC034-107A-06F1-56A0-F7C114104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4789EB7-D6EC-E5F3-7DDD-6E2700F493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C6AC033-16D3-A1CB-02C9-6E8808DD5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FE2E-40D8-44F7-BD07-AFB183F06D7A}" type="datetimeFigureOut">
              <a:rPr lang="ar-SA" smtClean="0"/>
              <a:t>08/02/44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B89E6F1-F804-0F8C-0F51-0CE4995BA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04BA0DC-3AEA-BBEF-045A-2E8B7FC07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A974-E097-46C3-971C-23939AA02A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1942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EC5C39C-C4E8-AB4F-D193-B0CBB8F29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A83D883E-D24B-C713-43C0-8800103C07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7B6DDBEA-BC2B-32C6-6D45-7DEDC42C62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1150977-CA4E-27BC-E30C-028088FCD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FE2E-40D8-44F7-BD07-AFB183F06D7A}" type="datetimeFigureOut">
              <a:rPr lang="ar-SA" smtClean="0"/>
              <a:t>08/02/44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B0DA2E9-DB8E-B3B2-9CB0-AF76136ED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A5B38ED-9E4B-D8D2-5CF9-04BDE22A1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A974-E097-46C3-971C-23939AA02A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2443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D9BFCB89-0E55-EF61-36C0-03282B291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DE47D54-936E-4BCD-BF66-2C05DEAF4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323B5CD-79A9-6772-D80C-6A051C6CD2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9FE2E-40D8-44F7-BD07-AFB183F06D7A}" type="datetimeFigureOut">
              <a:rPr lang="ar-SA" smtClean="0"/>
              <a:t>08/02/44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7B796C3-8E99-9519-EBEA-77E1643804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0EBF7A9-FC5A-A9AC-B500-E65C68F3DF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63A974-E097-46C3-971C-23939AA02A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25152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ستراتيجة حل المسألة التمثيل التخمين و التحقق_1">
            <a:extLst>
              <a:ext uri="{FF2B5EF4-FFF2-40B4-BE49-F238E27FC236}">
                <a16:creationId xmlns:a16="http://schemas.microsoft.com/office/drawing/2014/main" id="{CF5AF4ED-B2CC-C542-4779-271F6131FAB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790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ستراتيجة حل المسألة التمثيل التخمين و التحقق_2">
            <a:extLst>
              <a:ext uri="{FF2B5EF4-FFF2-40B4-BE49-F238E27FC236}">
                <a16:creationId xmlns:a16="http://schemas.microsoft.com/office/drawing/2014/main" id="{AA452745-9732-7A30-4BC9-ED7BA637978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905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ستراتيجة حل المسألة التمثيل التخمين و التحقق_3">
            <a:extLst>
              <a:ext uri="{FF2B5EF4-FFF2-40B4-BE49-F238E27FC236}">
                <a16:creationId xmlns:a16="http://schemas.microsoft.com/office/drawing/2014/main" id="{C1F2E02A-7366-F773-D72D-395D666481E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594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ستراتيجة حل المسألة التمثيل التخمين و التحقق_4">
            <a:extLst>
              <a:ext uri="{FF2B5EF4-FFF2-40B4-BE49-F238E27FC236}">
                <a16:creationId xmlns:a16="http://schemas.microsoft.com/office/drawing/2014/main" id="{2F30E5A9-95B0-AF1E-F69A-8AD39DDCD53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026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ستراتيجة حل المسألة التمثيل التخمين و التحقق_5">
            <a:extLst>
              <a:ext uri="{FF2B5EF4-FFF2-40B4-BE49-F238E27FC236}">
                <a16:creationId xmlns:a16="http://schemas.microsoft.com/office/drawing/2014/main" id="{ECADE79A-D1E4-1CA9-3890-ACE3ECA1AF9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904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ستراتيجة حل المسألة التمثيل التخمين و التحقق_6">
            <a:extLst>
              <a:ext uri="{FF2B5EF4-FFF2-40B4-BE49-F238E27FC236}">
                <a16:creationId xmlns:a16="http://schemas.microsoft.com/office/drawing/2014/main" id="{2645B7BE-8B30-FA8E-E5F7-274D3337822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484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ستراتيجة حل المسألة التمثيل التخمين و التحقق_7">
            <a:extLst>
              <a:ext uri="{FF2B5EF4-FFF2-40B4-BE49-F238E27FC236}">
                <a16:creationId xmlns:a16="http://schemas.microsoft.com/office/drawing/2014/main" id="{D94858E1-B3A3-869A-10CB-E79CFD8701F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088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ستراتيجة حل المسألة التمثيل التخمين و التحقق_8">
            <a:extLst>
              <a:ext uri="{FF2B5EF4-FFF2-40B4-BE49-F238E27FC236}">
                <a16:creationId xmlns:a16="http://schemas.microsoft.com/office/drawing/2014/main" id="{BC5E99BE-FB4A-C84D-E067-924603812DC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84898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شاشة عريضة</PresentationFormat>
  <Paragraphs>0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ماجد البيضاني</dc:creator>
  <cp:lastModifiedBy>ماجد البيضاني</cp:lastModifiedBy>
  <cp:revision>1</cp:revision>
  <dcterms:created xsi:type="dcterms:W3CDTF">2022-09-04T20:10:52Z</dcterms:created>
  <dcterms:modified xsi:type="dcterms:W3CDTF">2022-09-04T20:11:52Z</dcterms:modified>
</cp:coreProperties>
</file>