
<file path=[Content_Types].xml><?xml version="1.0" encoding="utf-8"?>
<Types xmlns="http://schemas.openxmlformats.org/package/2006/content-types">
  <Override PartName="/customXml/itemProps3.xml" ContentType="application/vnd.openxmlformats-officedocument.customXmlProperties+xml"/>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customXml/itemProps2.xml" ContentType="application/vnd.openxmlformats-officedocument.customXml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4"/>
  </p:sldMasterIdLst>
  <p:notesMasterIdLst>
    <p:notesMasterId r:id="rId17"/>
  </p:notesMasterIdLst>
  <p:handoutMasterIdLst>
    <p:handoutMasterId r:id="rId18"/>
  </p:handoutMasterIdLst>
  <p:sldIdLst>
    <p:sldId id="257" r:id="rId5"/>
    <p:sldId id="262" r:id="rId6"/>
    <p:sldId id="263" r:id="rId7"/>
    <p:sldId id="265" r:id="rId8"/>
    <p:sldId id="266" r:id="rId9"/>
    <p:sldId id="264" r:id="rId10"/>
    <p:sldId id="267" r:id="rId11"/>
    <p:sldId id="269" r:id="rId12"/>
    <p:sldId id="268" r:id="rId13"/>
    <p:sldId id="270" r:id="rId14"/>
    <p:sldId id="271" r:id="rId15"/>
    <p:sldId id="272" r:id="rId16"/>
  </p:sldIdLst>
  <p:sldSz cx="12188825" cy="6858000"/>
  <p:notesSz cx="6858000" cy="9144000"/>
  <p:defaultTextStyle>
    <a:defPPr algn="r" rtl="1">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orient="horz" pos="2496">
          <p15:clr>
            <a:srgbClr val="A4A3A4"/>
          </p15:clr>
        </p15:guide>
        <p15:guide id="3" orient="horz" pos="2880">
          <p15:clr>
            <a:srgbClr val="A4A3A4"/>
          </p15:clr>
        </p15:guide>
        <p15:guide id="4" orient="horz" pos="1056">
          <p15:clr>
            <a:srgbClr val="A4A3A4"/>
          </p15:clr>
        </p15:guide>
        <p15:guide id="5" orient="horz" pos="3888">
          <p15:clr>
            <a:srgbClr val="A4A3A4"/>
          </p15:clr>
        </p15:guide>
        <p15:guide id="6" orient="horz" pos="240">
          <p15:clr>
            <a:srgbClr val="A4A3A4"/>
          </p15:clr>
        </p15:guide>
        <p15:guide id="7" pos="3839">
          <p15:clr>
            <a:srgbClr val="A4A3A4"/>
          </p15:clr>
        </p15:guide>
        <p15:guide id="8" pos="527">
          <p15:clr>
            <a:srgbClr val="A4A3A4"/>
          </p15:clr>
        </p15:guide>
        <p15:guide id="9" pos="815">
          <p15:clr>
            <a:srgbClr val="A4A3A4"/>
          </p15:clr>
        </p15:guide>
        <p15:guide id="10" pos="6863">
          <p15:clr>
            <a:srgbClr val="A4A3A4"/>
          </p15:clr>
        </p15:guide>
        <p15:guide id="11" pos="6143">
          <p15:clr>
            <a:srgbClr val="A4A3A4"/>
          </p15:clr>
        </p15:guide>
        <p15:guide id="12" pos="4703">
          <p15:clr>
            <a:srgbClr val="A4A3A4"/>
          </p15:clr>
        </p15:guide>
      </p15:sldGuideLst>
    </p:ext>
    <p:ext uri="{2D200454-40CA-4A62-9FC3-DE9A4176ACB9}">
      <p15:notesGuideLst xmlns=""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0"/>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5000" autoAdjust="0"/>
    <p:restoredTop sz="94482" autoAdjust="0"/>
  </p:normalViewPr>
  <p:slideViewPr>
    <p:cSldViewPr>
      <p:cViewPr varScale="1">
        <p:scale>
          <a:sx n="78" d="100"/>
          <a:sy n="78" d="100"/>
        </p:scale>
        <p:origin x="-198" y="-84"/>
      </p:cViewPr>
      <p:guideLst>
        <p:guide orient="horz" pos="2160"/>
        <p:guide orient="horz" pos="2496"/>
        <p:guide orient="horz" pos="2880"/>
        <p:guide orient="horz" pos="1056"/>
        <p:guide orient="horz" pos="3888"/>
        <p:guide orient="horz" pos="240"/>
        <p:guide pos="3839"/>
        <p:guide pos="527"/>
        <p:guide pos="815"/>
        <p:guide pos="6863"/>
        <p:guide pos="6143"/>
        <p:guide pos="4703"/>
      </p:guideLst>
    </p:cSldViewPr>
  </p:slideViewPr>
  <p:notesTextViewPr>
    <p:cViewPr>
      <p:scale>
        <a:sx n="1" d="1"/>
        <a:sy n="1" d="1"/>
      </p:scale>
      <p:origin x="0" y="0"/>
    </p:cViewPr>
  </p:notesTextViewPr>
  <p:notesViewPr>
    <p:cSldViewPr>
      <p:cViewPr varScale="1">
        <p:scale>
          <a:sx n="90" d="100"/>
          <a:sy n="90" d="100"/>
        </p:scale>
        <p:origin x="3774" y="10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rtl="1">
              <a:defRPr sz="1200"/>
            </a:lvl1pPr>
          </a:lstStyle>
          <a:p>
            <a:pPr rtl="1"/>
            <a:endParaRPr lang="ar-SA" dirty="0">
              <a:latin typeface="Tahoma (العناوين)"/>
            </a:endParaRPr>
          </a:p>
        </p:txBody>
      </p:sp>
      <p:sp>
        <p:nvSpPr>
          <p:cNvPr id="3" name="عنصر نائب للتاريخ 2"/>
          <p:cNvSpPr>
            <a:spLocks noGrp="1"/>
          </p:cNvSpPr>
          <p:nvPr>
            <p:ph type="dt" sz="quarter" idx="1"/>
          </p:nvPr>
        </p:nvSpPr>
        <p:spPr>
          <a:xfrm>
            <a:off x="0" y="0"/>
            <a:ext cx="2971800" cy="457200"/>
          </a:xfrm>
          <a:prstGeom prst="rect">
            <a:avLst/>
          </a:prstGeom>
        </p:spPr>
        <p:txBody>
          <a:bodyPr vert="horz" lIns="91440" tIns="45720" rIns="91440" bIns="45720" rtlCol="1"/>
          <a:lstStyle>
            <a:lvl1pPr algn="r" rtl="1">
              <a:defRPr sz="1200"/>
            </a:lvl1pPr>
          </a:lstStyle>
          <a:p>
            <a:pPr algn="l" rtl="1"/>
            <a:fld id="{F55B1E56-95E4-47BB-A553-911B2B6410F8}" type="uaqdatetime1">
              <a:rPr lang="ar-SA" smtClean="0">
                <a:latin typeface="Tahoma (العناوين)"/>
              </a:rPr>
              <a:pPr algn="l" rtl="1"/>
              <a:t>24/01/41</a:t>
            </a:fld>
            <a:endParaRPr lang="ar-SA" dirty="0">
              <a:latin typeface="Tahoma (العناوين)"/>
            </a:endParaRPr>
          </a:p>
        </p:txBody>
      </p:sp>
      <p:sp>
        <p:nvSpPr>
          <p:cNvPr id="4" name="عنصر نائب للتذييل 3"/>
          <p:cNvSpPr>
            <a:spLocks noGrp="1"/>
          </p:cNvSpPr>
          <p:nvPr>
            <p:ph type="ftr" sz="quarter" idx="2"/>
          </p:nvPr>
        </p:nvSpPr>
        <p:spPr>
          <a:xfrm>
            <a:off x="3886200" y="8685213"/>
            <a:ext cx="2971800" cy="457200"/>
          </a:xfrm>
          <a:prstGeom prst="rect">
            <a:avLst/>
          </a:prstGeom>
        </p:spPr>
        <p:txBody>
          <a:bodyPr vert="horz" lIns="91440" tIns="45720" rIns="91440" bIns="45720" rtlCol="1" anchor="b"/>
          <a:lstStyle>
            <a:lvl1pPr algn="r" rtl="1">
              <a:defRPr sz="1200"/>
            </a:lvl1pPr>
          </a:lstStyle>
          <a:p>
            <a:pPr rtl="1"/>
            <a:endParaRPr lang="ar-SA" dirty="0">
              <a:latin typeface="Tahoma (العناوين)"/>
            </a:endParaRPr>
          </a:p>
        </p:txBody>
      </p:sp>
      <p:sp>
        <p:nvSpPr>
          <p:cNvPr id="5" name="عنصر نائب لرقم الشريحة 4"/>
          <p:cNvSpPr>
            <a:spLocks noGrp="1"/>
          </p:cNvSpPr>
          <p:nvPr>
            <p:ph type="sldNum" sz="quarter" idx="3"/>
          </p:nvPr>
        </p:nvSpPr>
        <p:spPr>
          <a:xfrm>
            <a:off x="0" y="8685213"/>
            <a:ext cx="2971800" cy="457200"/>
          </a:xfrm>
          <a:prstGeom prst="rect">
            <a:avLst/>
          </a:prstGeom>
        </p:spPr>
        <p:txBody>
          <a:bodyPr vert="horz" lIns="91440" tIns="45720" rIns="91440" bIns="45720" rtlCol="1" anchor="b"/>
          <a:lstStyle>
            <a:lvl1pPr algn="r" rtl="1">
              <a:defRPr sz="1200"/>
            </a:lvl1pPr>
          </a:lstStyle>
          <a:p>
            <a:pPr algn="l" rtl="1"/>
            <a:fld id="{9C567D4A-04CB-4EDF-8FB1-342A02FC8EC5}" type="slidenum">
              <a:rPr lang="ar-SA">
                <a:latin typeface="Tahoma (العناوين)"/>
              </a:rPr>
              <a:pPr algn="l" rtl="1"/>
              <a:t>‹#›</a:t>
            </a:fld>
            <a:endParaRPr lang="ar-SA" dirty="0">
              <a:latin typeface="Tahoma (العناوين)"/>
            </a:endParaRPr>
          </a:p>
        </p:txBody>
      </p:sp>
    </p:spTree>
    <p:extLst>
      <p:ext uri="{BB962C8B-B14F-4D97-AF65-F5344CB8AC3E}">
        <p14:creationId xmlns="" xmlns:p14="http://schemas.microsoft.com/office/powerpoint/2010/main" val="158012531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rtl="1">
              <a:defRPr sz="1200">
                <a:latin typeface="Tahoma (العناوين)"/>
              </a:defRPr>
            </a:lvl1pPr>
          </a:lstStyle>
          <a:p>
            <a:endParaRPr lang="ar-SA" dirty="0"/>
          </a:p>
        </p:txBody>
      </p:sp>
      <p:sp>
        <p:nvSpPr>
          <p:cNvPr id="3" name="عنصر نائب للتاريخ 2"/>
          <p:cNvSpPr>
            <a:spLocks noGrp="1"/>
          </p:cNvSpPr>
          <p:nvPr>
            <p:ph type="dt" idx="1"/>
          </p:nvPr>
        </p:nvSpPr>
        <p:spPr>
          <a:xfrm>
            <a:off x="0" y="0"/>
            <a:ext cx="2971800" cy="457200"/>
          </a:xfrm>
          <a:prstGeom prst="rect">
            <a:avLst/>
          </a:prstGeom>
        </p:spPr>
        <p:txBody>
          <a:bodyPr vert="horz" lIns="91440" tIns="45720" rIns="91440" bIns="45720" rtlCol="1"/>
          <a:lstStyle>
            <a:lvl1pPr algn="l" rtl="1">
              <a:defRPr sz="1200">
                <a:latin typeface="Tahoma (العناوين)"/>
              </a:defRPr>
            </a:lvl1pPr>
          </a:lstStyle>
          <a:p>
            <a:fld id="{A2079618-F4C6-4F5A-ACD9-4BE35B5DB3FA}" type="uaqdatetime1">
              <a:rPr lang="ar-SA" smtClean="0"/>
              <a:pPr/>
              <a:t>24/01/41</a:t>
            </a:fld>
            <a:endParaRPr lang="ar-SA" dirty="0"/>
          </a:p>
        </p:txBody>
      </p:sp>
      <p:sp>
        <p:nvSpPr>
          <p:cNvPr id="4" name="عنصر نائب لصورة الشريحة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1" anchor="ctr"/>
          <a:lstStyle/>
          <a:p>
            <a:pPr rtl="1"/>
            <a:endParaRPr lang="ar-SA" noProof="0" dirty="0"/>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rtl="1"/>
            <a:r>
              <a:rPr lang="ar-SA" noProof="0" dirty="0"/>
              <a:t>انقر لتحرير أنماط النص الرئيسي</a:t>
            </a:r>
          </a:p>
          <a:p>
            <a:pPr lvl="1" rtl="1"/>
            <a:r>
              <a:rPr lang="ar-SA" noProof="0" dirty="0"/>
              <a:t>المستوى الثاني</a:t>
            </a:r>
          </a:p>
          <a:p>
            <a:pPr lvl="2" rtl="1"/>
            <a:r>
              <a:rPr lang="ar-SA" noProof="0" dirty="0"/>
              <a:t>المستوى الثالث</a:t>
            </a:r>
          </a:p>
          <a:p>
            <a:pPr lvl="3" rtl="1"/>
            <a:r>
              <a:rPr lang="ar-SA" noProof="0" dirty="0"/>
              <a:t>المستوى الرابع</a:t>
            </a:r>
          </a:p>
          <a:p>
            <a:pPr lvl="4" rtl="1"/>
            <a:r>
              <a:rPr lang="ar-SA" noProof="0" dirty="0"/>
              <a:t>المستوى الخامس</a:t>
            </a:r>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rtl="1">
              <a:defRPr sz="1200">
                <a:latin typeface="Tahoma (العناوين)"/>
              </a:defRPr>
            </a:lvl1pPr>
          </a:lstStyle>
          <a:p>
            <a:endParaRPr lang="ar-SA" dirty="0"/>
          </a:p>
        </p:txBody>
      </p:sp>
      <p:sp>
        <p:nvSpPr>
          <p:cNvPr id="7" name="عنصر نائب لرقم الشريحة 6"/>
          <p:cNvSpPr>
            <a:spLocks noGrp="1"/>
          </p:cNvSpPr>
          <p:nvPr>
            <p:ph type="sldNum" sz="quarter" idx="5"/>
          </p:nvPr>
        </p:nvSpPr>
        <p:spPr>
          <a:xfrm>
            <a:off x="0" y="8685213"/>
            <a:ext cx="2971800" cy="457200"/>
          </a:xfrm>
          <a:prstGeom prst="rect">
            <a:avLst/>
          </a:prstGeom>
        </p:spPr>
        <p:txBody>
          <a:bodyPr vert="horz" lIns="91440" tIns="45720" rIns="91440" bIns="45720" rtlCol="1" anchor="b"/>
          <a:lstStyle>
            <a:lvl1pPr algn="l" rtl="1">
              <a:defRPr sz="1200">
                <a:latin typeface="Tahoma (العناوين)"/>
              </a:defRPr>
            </a:lvl1pPr>
          </a:lstStyle>
          <a:p>
            <a:fld id="{2E61351F-DBB1-4664-ADA9-83BC7CB8848D}" type="slidenum">
              <a:rPr lang="ar-SA" smtClean="0"/>
              <a:pPr/>
              <a:t>‹#›</a:t>
            </a:fld>
            <a:endParaRPr lang="ar-SA" dirty="0"/>
          </a:p>
        </p:txBody>
      </p:sp>
    </p:spTree>
    <p:extLst>
      <p:ext uri="{BB962C8B-B14F-4D97-AF65-F5344CB8AC3E}">
        <p14:creationId xmlns="" xmlns:p14="http://schemas.microsoft.com/office/powerpoint/2010/main" val="3642362070"/>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Tahoma (العناوين)"/>
        <a:ea typeface="+mn-ea"/>
        <a:cs typeface="+mn-cs"/>
      </a:defRPr>
    </a:lvl1pPr>
    <a:lvl2pPr marL="457200" algn="r" defTabSz="914400" rtl="1" eaLnBrk="1" latinLnBrk="0" hangingPunct="1">
      <a:defRPr sz="1200" kern="1200">
        <a:solidFill>
          <a:schemeClr val="tx1"/>
        </a:solidFill>
        <a:latin typeface="Tahoma" panose="020B0604030504040204" pitchFamily="34" charset="0"/>
        <a:ea typeface="+mn-ea"/>
        <a:cs typeface="+mn-cs"/>
      </a:defRPr>
    </a:lvl2pPr>
    <a:lvl3pPr marL="914400" algn="r" defTabSz="914400" rtl="1" eaLnBrk="1" latinLnBrk="0" hangingPunct="1">
      <a:defRPr sz="1200" kern="1200">
        <a:solidFill>
          <a:schemeClr val="tx1"/>
        </a:solidFill>
        <a:latin typeface="Tahoma" panose="020B0604030504040204" pitchFamily="34" charset="0"/>
        <a:ea typeface="+mn-ea"/>
        <a:cs typeface="+mn-cs"/>
      </a:defRPr>
    </a:lvl3pPr>
    <a:lvl4pPr marL="1371600" algn="r" defTabSz="914400" rtl="1" eaLnBrk="1" latinLnBrk="0" hangingPunct="1">
      <a:defRPr sz="1200" kern="1200">
        <a:solidFill>
          <a:schemeClr val="tx1"/>
        </a:solidFill>
        <a:latin typeface="Tahoma" panose="020B0604030504040204" pitchFamily="34" charset="0"/>
        <a:ea typeface="+mn-ea"/>
        <a:cs typeface="+mn-cs"/>
      </a:defRPr>
    </a:lvl4pPr>
    <a:lvl5pPr marL="1828800" algn="r" defTabSz="914400" rtl="1" eaLnBrk="1" latinLnBrk="0" hangingPunct="1">
      <a:defRPr sz="1200" kern="1200">
        <a:solidFill>
          <a:schemeClr val="tx1"/>
        </a:solidFill>
        <a:latin typeface="Tahoma" panose="020B0604030504040204" pitchFamily="34" charset="0"/>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SA" dirty="0">
              <a:latin typeface="Tahoma (العناوين)"/>
            </a:endParaRPr>
          </a:p>
        </p:txBody>
      </p:sp>
      <p:sp>
        <p:nvSpPr>
          <p:cNvPr id="4" name="عنصر نائب لرقم الشريحة 3"/>
          <p:cNvSpPr>
            <a:spLocks noGrp="1"/>
          </p:cNvSpPr>
          <p:nvPr>
            <p:ph type="sldNum" sz="quarter" idx="10"/>
          </p:nvPr>
        </p:nvSpPr>
        <p:spPr/>
        <p:txBody>
          <a:bodyPr/>
          <a:lstStyle/>
          <a:p>
            <a:fld id="{2E61351F-DBB1-4664-ADA9-83BC7CB8848D}" type="slidenum">
              <a:rPr lang="ar-SA" smtClean="0"/>
              <a:pPr/>
              <a:t>1</a:t>
            </a:fld>
            <a:endParaRPr lang="ar-SA" dirty="0"/>
          </a:p>
        </p:txBody>
      </p:sp>
    </p:spTree>
    <p:extLst>
      <p:ext uri="{BB962C8B-B14F-4D97-AF65-F5344CB8AC3E}">
        <p14:creationId xmlns="" xmlns:p14="http://schemas.microsoft.com/office/powerpoint/2010/main" val="283344716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SA" dirty="0">
              <a:latin typeface="Tahoma (العناوين)"/>
            </a:endParaRPr>
          </a:p>
        </p:txBody>
      </p:sp>
      <p:sp>
        <p:nvSpPr>
          <p:cNvPr id="4" name="عنصر نائب لرقم الشريحة 3"/>
          <p:cNvSpPr>
            <a:spLocks noGrp="1"/>
          </p:cNvSpPr>
          <p:nvPr>
            <p:ph type="sldNum" sz="quarter" idx="10"/>
          </p:nvPr>
        </p:nvSpPr>
        <p:spPr/>
        <p:txBody>
          <a:bodyPr/>
          <a:lstStyle/>
          <a:p>
            <a:fld id="{2E61351F-DBB1-4664-ADA9-83BC7CB8848D}" type="slidenum">
              <a:rPr lang="ar-SA" smtClean="0"/>
              <a:pPr/>
              <a:t>10</a:t>
            </a:fld>
            <a:endParaRPr lang="ar-SA" dirty="0"/>
          </a:p>
        </p:txBody>
      </p:sp>
    </p:spTree>
    <p:extLst>
      <p:ext uri="{BB962C8B-B14F-4D97-AF65-F5344CB8AC3E}">
        <p14:creationId xmlns="" xmlns:p14="http://schemas.microsoft.com/office/powerpoint/2010/main" val="3208699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SA" dirty="0">
              <a:latin typeface="Tahoma (العناوين)"/>
            </a:endParaRPr>
          </a:p>
        </p:txBody>
      </p:sp>
      <p:sp>
        <p:nvSpPr>
          <p:cNvPr id="4" name="عنصر نائب لرقم الشريحة 3"/>
          <p:cNvSpPr>
            <a:spLocks noGrp="1"/>
          </p:cNvSpPr>
          <p:nvPr>
            <p:ph type="sldNum" sz="quarter" idx="10"/>
          </p:nvPr>
        </p:nvSpPr>
        <p:spPr/>
        <p:txBody>
          <a:bodyPr/>
          <a:lstStyle/>
          <a:p>
            <a:fld id="{2E61351F-DBB1-4664-ADA9-83BC7CB8848D}" type="slidenum">
              <a:rPr lang="ar-SA" smtClean="0"/>
              <a:pPr/>
              <a:t>11</a:t>
            </a:fld>
            <a:endParaRPr lang="ar-SA" dirty="0"/>
          </a:p>
        </p:txBody>
      </p:sp>
    </p:spTree>
    <p:extLst>
      <p:ext uri="{BB962C8B-B14F-4D97-AF65-F5344CB8AC3E}">
        <p14:creationId xmlns="" xmlns:p14="http://schemas.microsoft.com/office/powerpoint/2010/main" val="93639501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SA" dirty="0">
              <a:latin typeface="Tahoma (العناوين)"/>
            </a:endParaRPr>
          </a:p>
        </p:txBody>
      </p:sp>
      <p:sp>
        <p:nvSpPr>
          <p:cNvPr id="4" name="عنصر نائب لرقم الشريحة 3"/>
          <p:cNvSpPr>
            <a:spLocks noGrp="1"/>
          </p:cNvSpPr>
          <p:nvPr>
            <p:ph type="sldNum" sz="quarter" idx="10"/>
          </p:nvPr>
        </p:nvSpPr>
        <p:spPr/>
        <p:txBody>
          <a:bodyPr/>
          <a:lstStyle/>
          <a:p>
            <a:fld id="{2E61351F-DBB1-4664-ADA9-83BC7CB8848D}" type="slidenum">
              <a:rPr lang="ar-SA" smtClean="0"/>
              <a:pPr/>
              <a:t>12</a:t>
            </a:fld>
            <a:endParaRPr lang="ar-SA" dirty="0"/>
          </a:p>
        </p:txBody>
      </p:sp>
    </p:spTree>
    <p:extLst>
      <p:ext uri="{BB962C8B-B14F-4D97-AF65-F5344CB8AC3E}">
        <p14:creationId xmlns="" xmlns:p14="http://schemas.microsoft.com/office/powerpoint/2010/main" val="38729516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SA" dirty="0">
              <a:latin typeface="Tahoma (العناوين)"/>
            </a:endParaRPr>
          </a:p>
        </p:txBody>
      </p:sp>
      <p:sp>
        <p:nvSpPr>
          <p:cNvPr id="4" name="عنصر نائب لرقم الشريحة 3"/>
          <p:cNvSpPr>
            <a:spLocks noGrp="1"/>
          </p:cNvSpPr>
          <p:nvPr>
            <p:ph type="sldNum" sz="quarter" idx="10"/>
          </p:nvPr>
        </p:nvSpPr>
        <p:spPr/>
        <p:txBody>
          <a:bodyPr/>
          <a:lstStyle/>
          <a:p>
            <a:fld id="{2E61351F-DBB1-4664-ADA9-83BC7CB8848D}" type="slidenum">
              <a:rPr lang="ar-SA" smtClean="0"/>
              <a:pPr/>
              <a:t>2</a:t>
            </a:fld>
            <a:endParaRPr lang="ar-SA" dirty="0"/>
          </a:p>
        </p:txBody>
      </p:sp>
    </p:spTree>
    <p:extLst>
      <p:ext uri="{BB962C8B-B14F-4D97-AF65-F5344CB8AC3E}">
        <p14:creationId xmlns="" xmlns:p14="http://schemas.microsoft.com/office/powerpoint/2010/main" val="24299990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SA" dirty="0">
              <a:latin typeface="Tahoma (العناوين)"/>
            </a:endParaRPr>
          </a:p>
        </p:txBody>
      </p:sp>
      <p:sp>
        <p:nvSpPr>
          <p:cNvPr id="4" name="عنصر نائب لرقم الشريحة 3"/>
          <p:cNvSpPr>
            <a:spLocks noGrp="1"/>
          </p:cNvSpPr>
          <p:nvPr>
            <p:ph type="sldNum" sz="quarter" idx="10"/>
          </p:nvPr>
        </p:nvSpPr>
        <p:spPr/>
        <p:txBody>
          <a:bodyPr/>
          <a:lstStyle/>
          <a:p>
            <a:fld id="{2E61351F-DBB1-4664-ADA9-83BC7CB8848D}" type="slidenum">
              <a:rPr lang="ar-SA" smtClean="0"/>
              <a:pPr/>
              <a:t>3</a:t>
            </a:fld>
            <a:endParaRPr lang="ar-SA" dirty="0"/>
          </a:p>
        </p:txBody>
      </p:sp>
    </p:spTree>
    <p:extLst>
      <p:ext uri="{BB962C8B-B14F-4D97-AF65-F5344CB8AC3E}">
        <p14:creationId xmlns="" xmlns:p14="http://schemas.microsoft.com/office/powerpoint/2010/main" val="35380648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SA" dirty="0">
              <a:latin typeface="Tahoma (العناوين)"/>
            </a:endParaRPr>
          </a:p>
        </p:txBody>
      </p:sp>
      <p:sp>
        <p:nvSpPr>
          <p:cNvPr id="4" name="عنصر نائب لرقم الشريحة 3"/>
          <p:cNvSpPr>
            <a:spLocks noGrp="1"/>
          </p:cNvSpPr>
          <p:nvPr>
            <p:ph type="sldNum" sz="quarter" idx="10"/>
          </p:nvPr>
        </p:nvSpPr>
        <p:spPr/>
        <p:txBody>
          <a:bodyPr/>
          <a:lstStyle/>
          <a:p>
            <a:fld id="{2E61351F-DBB1-4664-ADA9-83BC7CB8848D}" type="slidenum">
              <a:rPr lang="ar-SA" smtClean="0"/>
              <a:pPr/>
              <a:t>4</a:t>
            </a:fld>
            <a:endParaRPr lang="ar-SA" dirty="0"/>
          </a:p>
        </p:txBody>
      </p:sp>
    </p:spTree>
    <p:extLst>
      <p:ext uri="{BB962C8B-B14F-4D97-AF65-F5344CB8AC3E}">
        <p14:creationId xmlns="" xmlns:p14="http://schemas.microsoft.com/office/powerpoint/2010/main" val="19760303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SA" dirty="0">
              <a:latin typeface="Tahoma (العناوين)"/>
            </a:endParaRPr>
          </a:p>
        </p:txBody>
      </p:sp>
      <p:sp>
        <p:nvSpPr>
          <p:cNvPr id="4" name="عنصر نائب لرقم الشريحة 3"/>
          <p:cNvSpPr>
            <a:spLocks noGrp="1"/>
          </p:cNvSpPr>
          <p:nvPr>
            <p:ph type="sldNum" sz="quarter" idx="10"/>
          </p:nvPr>
        </p:nvSpPr>
        <p:spPr/>
        <p:txBody>
          <a:bodyPr/>
          <a:lstStyle/>
          <a:p>
            <a:fld id="{2E61351F-DBB1-4664-ADA9-83BC7CB8848D}" type="slidenum">
              <a:rPr lang="ar-SA" smtClean="0"/>
              <a:pPr/>
              <a:t>5</a:t>
            </a:fld>
            <a:endParaRPr lang="ar-SA" dirty="0"/>
          </a:p>
        </p:txBody>
      </p:sp>
    </p:spTree>
    <p:extLst>
      <p:ext uri="{BB962C8B-B14F-4D97-AF65-F5344CB8AC3E}">
        <p14:creationId xmlns="" xmlns:p14="http://schemas.microsoft.com/office/powerpoint/2010/main" val="36055834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SA" dirty="0">
              <a:latin typeface="Tahoma (العناوين)"/>
            </a:endParaRPr>
          </a:p>
        </p:txBody>
      </p:sp>
      <p:sp>
        <p:nvSpPr>
          <p:cNvPr id="4" name="عنصر نائب لرقم الشريحة 3"/>
          <p:cNvSpPr>
            <a:spLocks noGrp="1"/>
          </p:cNvSpPr>
          <p:nvPr>
            <p:ph type="sldNum" sz="quarter" idx="10"/>
          </p:nvPr>
        </p:nvSpPr>
        <p:spPr/>
        <p:txBody>
          <a:bodyPr/>
          <a:lstStyle/>
          <a:p>
            <a:fld id="{2E61351F-DBB1-4664-ADA9-83BC7CB8848D}" type="slidenum">
              <a:rPr lang="ar-SA" smtClean="0"/>
              <a:pPr/>
              <a:t>6</a:t>
            </a:fld>
            <a:endParaRPr lang="ar-SA" dirty="0"/>
          </a:p>
        </p:txBody>
      </p:sp>
    </p:spTree>
    <p:extLst>
      <p:ext uri="{BB962C8B-B14F-4D97-AF65-F5344CB8AC3E}">
        <p14:creationId xmlns="" xmlns:p14="http://schemas.microsoft.com/office/powerpoint/2010/main" val="16972500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SA" dirty="0">
              <a:latin typeface="Tahoma (العناوين)"/>
            </a:endParaRPr>
          </a:p>
        </p:txBody>
      </p:sp>
      <p:sp>
        <p:nvSpPr>
          <p:cNvPr id="4" name="عنصر نائب لرقم الشريحة 3"/>
          <p:cNvSpPr>
            <a:spLocks noGrp="1"/>
          </p:cNvSpPr>
          <p:nvPr>
            <p:ph type="sldNum" sz="quarter" idx="10"/>
          </p:nvPr>
        </p:nvSpPr>
        <p:spPr/>
        <p:txBody>
          <a:bodyPr/>
          <a:lstStyle/>
          <a:p>
            <a:fld id="{2E61351F-DBB1-4664-ADA9-83BC7CB8848D}" type="slidenum">
              <a:rPr lang="ar-SA" smtClean="0"/>
              <a:pPr/>
              <a:t>7</a:t>
            </a:fld>
            <a:endParaRPr lang="ar-SA" dirty="0"/>
          </a:p>
        </p:txBody>
      </p:sp>
    </p:spTree>
    <p:extLst>
      <p:ext uri="{BB962C8B-B14F-4D97-AF65-F5344CB8AC3E}">
        <p14:creationId xmlns="" xmlns:p14="http://schemas.microsoft.com/office/powerpoint/2010/main" val="33290941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SA" dirty="0">
              <a:latin typeface="Tahoma (العناوين)"/>
            </a:endParaRPr>
          </a:p>
        </p:txBody>
      </p:sp>
      <p:sp>
        <p:nvSpPr>
          <p:cNvPr id="4" name="عنصر نائب لرقم الشريحة 3"/>
          <p:cNvSpPr>
            <a:spLocks noGrp="1"/>
          </p:cNvSpPr>
          <p:nvPr>
            <p:ph type="sldNum" sz="quarter" idx="10"/>
          </p:nvPr>
        </p:nvSpPr>
        <p:spPr/>
        <p:txBody>
          <a:bodyPr/>
          <a:lstStyle/>
          <a:p>
            <a:fld id="{2E61351F-DBB1-4664-ADA9-83BC7CB8848D}" type="slidenum">
              <a:rPr lang="ar-SA" smtClean="0"/>
              <a:pPr/>
              <a:t>8</a:t>
            </a:fld>
            <a:endParaRPr lang="ar-SA" dirty="0"/>
          </a:p>
        </p:txBody>
      </p:sp>
    </p:spTree>
    <p:extLst>
      <p:ext uri="{BB962C8B-B14F-4D97-AF65-F5344CB8AC3E}">
        <p14:creationId xmlns="" xmlns:p14="http://schemas.microsoft.com/office/powerpoint/2010/main" val="146943847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SA" dirty="0">
              <a:latin typeface="Tahoma (العناوين)"/>
            </a:endParaRPr>
          </a:p>
        </p:txBody>
      </p:sp>
      <p:sp>
        <p:nvSpPr>
          <p:cNvPr id="4" name="عنصر نائب لرقم الشريحة 3"/>
          <p:cNvSpPr>
            <a:spLocks noGrp="1"/>
          </p:cNvSpPr>
          <p:nvPr>
            <p:ph type="sldNum" sz="quarter" idx="10"/>
          </p:nvPr>
        </p:nvSpPr>
        <p:spPr/>
        <p:txBody>
          <a:bodyPr/>
          <a:lstStyle/>
          <a:p>
            <a:fld id="{2E61351F-DBB1-4664-ADA9-83BC7CB8848D}" type="slidenum">
              <a:rPr lang="ar-SA" smtClean="0"/>
              <a:pPr/>
              <a:t>9</a:t>
            </a:fld>
            <a:endParaRPr lang="ar-SA" dirty="0"/>
          </a:p>
        </p:txBody>
      </p:sp>
    </p:spTree>
    <p:extLst>
      <p:ext uri="{BB962C8B-B14F-4D97-AF65-F5344CB8AC3E}">
        <p14:creationId xmlns="" xmlns:p14="http://schemas.microsoft.com/office/powerpoint/2010/main" val="159165372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العنوان">
    <p:bg bwMode="ltGray">
      <p:bgPr>
        <a:blipFill dpi="0" rotWithShape="1">
          <a:blip r:embed="rId2" cstate="print">
            <a:lum/>
          </a:blip>
          <a:srcRect/>
          <a:stretch>
            <a:fillRect t="-17000" b="-17000"/>
          </a:stretch>
        </a:blipFill>
        <a:effectLst/>
      </p:bgPr>
    </p:bg>
    <p:spTree>
      <p:nvGrpSpPr>
        <p:cNvPr id="1" name=""/>
        <p:cNvGrpSpPr/>
        <p:nvPr/>
      </p:nvGrpSpPr>
      <p:grpSpPr>
        <a:xfrm>
          <a:off x="0" y="0"/>
          <a:ext cx="0" cy="0"/>
          <a:chOff x="0" y="0"/>
          <a:chExt cx="0" cy="0"/>
        </a:xfrm>
      </p:grpSpPr>
      <p:sp>
        <p:nvSpPr>
          <p:cNvPr id="2" name="العنوان 1"/>
          <p:cNvSpPr>
            <a:spLocks noGrp="1"/>
          </p:cNvSpPr>
          <p:nvPr>
            <p:ph type="ctrTitle"/>
          </p:nvPr>
        </p:nvSpPr>
        <p:spPr>
          <a:xfrm>
            <a:off x="2436811" y="990600"/>
            <a:ext cx="8458200" cy="3200400"/>
          </a:xfrm>
        </p:spPr>
        <p:txBody>
          <a:bodyPr rtlCol="1">
            <a:normAutofit/>
          </a:bodyPr>
          <a:lstStyle>
            <a:lvl1pPr algn="r" rtl="1">
              <a:defRPr sz="6000"/>
            </a:lvl1pPr>
          </a:lstStyle>
          <a:p>
            <a:pPr rtl="1"/>
            <a:r>
              <a:rPr lang="ar-SA" noProof="0" smtClean="0"/>
              <a:t>انقر لتحرير نمط العنوان الرئيسي</a:t>
            </a:r>
            <a:endParaRPr lang="ar-SA" noProof="0" dirty="0"/>
          </a:p>
        </p:txBody>
      </p:sp>
      <p:sp>
        <p:nvSpPr>
          <p:cNvPr id="3" name="العنوان الفرعي 2"/>
          <p:cNvSpPr>
            <a:spLocks noGrp="1"/>
          </p:cNvSpPr>
          <p:nvPr>
            <p:ph type="subTitle" idx="1"/>
          </p:nvPr>
        </p:nvSpPr>
        <p:spPr>
          <a:xfrm>
            <a:off x="2436812" y="4267200"/>
            <a:ext cx="8458200" cy="1371600"/>
          </a:xfrm>
          <a:noFill/>
        </p:spPr>
        <p:txBody>
          <a:bodyPr rtlCol="1">
            <a:normAutofit/>
          </a:bodyPr>
          <a:lstStyle>
            <a:lvl1pPr marL="0" indent="0" algn="r" rtl="1">
              <a:spcBef>
                <a:spcPts val="0"/>
              </a:spcBef>
              <a:buNone/>
              <a:defRPr sz="2400">
                <a:solidFill>
                  <a:schemeClr val="tx1"/>
                </a:solidFill>
              </a:defRPr>
            </a:lvl1pPr>
            <a:lvl2pPr marL="457200" indent="0" algn="ctr" rtl="1">
              <a:buNone/>
              <a:defRPr>
                <a:solidFill>
                  <a:schemeClr val="tx1">
                    <a:tint val="75000"/>
                  </a:schemeClr>
                </a:solidFill>
              </a:defRPr>
            </a:lvl2pPr>
            <a:lvl3pPr marL="914400" indent="0" algn="ctr" rtl="1">
              <a:buNone/>
              <a:defRPr>
                <a:solidFill>
                  <a:schemeClr val="tx1">
                    <a:tint val="75000"/>
                  </a:schemeClr>
                </a:solidFill>
              </a:defRPr>
            </a:lvl3pPr>
            <a:lvl4pPr marL="1371600" indent="0" algn="ctr" rtl="1">
              <a:buNone/>
              <a:defRPr>
                <a:solidFill>
                  <a:schemeClr val="tx1">
                    <a:tint val="75000"/>
                  </a:schemeClr>
                </a:solidFill>
              </a:defRPr>
            </a:lvl4pPr>
            <a:lvl5pPr marL="1828800" indent="0" algn="ctr" rtl="1">
              <a:buNone/>
              <a:defRPr>
                <a:solidFill>
                  <a:schemeClr val="tx1">
                    <a:tint val="75000"/>
                  </a:schemeClr>
                </a:solidFill>
              </a:defRPr>
            </a:lvl5pPr>
            <a:lvl6pPr marL="2286000" indent="0" algn="ctr" rtl="1">
              <a:buNone/>
              <a:defRPr>
                <a:solidFill>
                  <a:schemeClr val="tx1">
                    <a:tint val="75000"/>
                  </a:schemeClr>
                </a:solidFill>
              </a:defRPr>
            </a:lvl6pPr>
            <a:lvl7pPr marL="2743200" indent="0" algn="ctr" rtl="1">
              <a:buNone/>
              <a:defRPr>
                <a:solidFill>
                  <a:schemeClr val="tx1">
                    <a:tint val="75000"/>
                  </a:schemeClr>
                </a:solidFill>
              </a:defRPr>
            </a:lvl7pPr>
            <a:lvl8pPr marL="3200400" indent="0" algn="ctr" rtl="1">
              <a:buNone/>
              <a:defRPr>
                <a:solidFill>
                  <a:schemeClr val="tx1">
                    <a:tint val="75000"/>
                  </a:schemeClr>
                </a:solidFill>
              </a:defRPr>
            </a:lvl8pPr>
            <a:lvl9pPr marL="3657600" indent="0" algn="ctr" rtl="1">
              <a:buNone/>
              <a:defRPr>
                <a:solidFill>
                  <a:schemeClr val="tx1">
                    <a:tint val="75000"/>
                  </a:schemeClr>
                </a:solidFill>
              </a:defRPr>
            </a:lvl9pPr>
          </a:lstStyle>
          <a:p>
            <a:pPr rtl="1"/>
            <a:r>
              <a:rPr lang="ar-SA" noProof="0" smtClean="0"/>
              <a:t>انقر لتحرير نمط العنوان الثانوي الرئيسي</a:t>
            </a:r>
            <a:endParaRPr lang="ar-SA" noProof="0" dirty="0"/>
          </a:p>
        </p:txBody>
      </p:sp>
      <p:sp>
        <p:nvSpPr>
          <p:cNvPr id="4" name="عنصر نائب للتاريخ 3"/>
          <p:cNvSpPr>
            <a:spLocks noGrp="1"/>
          </p:cNvSpPr>
          <p:nvPr>
            <p:ph type="dt" sz="half" idx="10"/>
          </p:nvPr>
        </p:nvSpPr>
        <p:spPr>
          <a:xfrm>
            <a:off x="8072985" y="6356351"/>
            <a:ext cx="2844059" cy="365125"/>
          </a:xfrm>
        </p:spPr>
        <p:txBody>
          <a:bodyPr rtlCol="1"/>
          <a:lstStyle>
            <a:lvl1pPr algn="r" rtl="1">
              <a:defRPr/>
            </a:lvl1pPr>
          </a:lstStyle>
          <a:p>
            <a:pPr rtl="1"/>
            <a:fld id="{0E502B14-38D3-4C8E-9CE6-0789C19431FE}" type="uaqdatetime1">
              <a:rPr lang="ar-SA" noProof="0" smtClean="0"/>
              <a:pPr rtl="1"/>
              <a:t>24/01/41</a:t>
            </a:fld>
            <a:endParaRPr lang="ar-SA" noProof="0" dirty="0"/>
          </a:p>
        </p:txBody>
      </p:sp>
      <p:sp>
        <p:nvSpPr>
          <p:cNvPr id="5" name="عنصر نائب للتذييل 4"/>
          <p:cNvSpPr>
            <a:spLocks noGrp="1"/>
          </p:cNvSpPr>
          <p:nvPr>
            <p:ph type="ftr" sz="quarter" idx="11"/>
          </p:nvPr>
        </p:nvSpPr>
        <p:spPr>
          <a:xfrm>
            <a:off x="4164514" y="6356351"/>
            <a:ext cx="3859795" cy="365125"/>
          </a:xfrm>
        </p:spPr>
        <p:txBody>
          <a:bodyPr rtlCol="1"/>
          <a:lstStyle>
            <a:lvl1pPr algn="r" rtl="1">
              <a:defRPr/>
            </a:lvl1pPr>
          </a:lstStyle>
          <a:p>
            <a:pPr algn="ctr"/>
            <a:r>
              <a:rPr lang="ar-SA" noProof="0" dirty="0" smtClean="0"/>
              <a:t>إضافة تذييل</a:t>
            </a:r>
            <a:endParaRPr lang="ar-SA" noProof="0" dirty="0"/>
          </a:p>
        </p:txBody>
      </p:sp>
      <p:sp>
        <p:nvSpPr>
          <p:cNvPr id="6" name="عنصر نائب لرقم الشريحة 5"/>
          <p:cNvSpPr>
            <a:spLocks noGrp="1"/>
          </p:cNvSpPr>
          <p:nvPr>
            <p:ph type="sldNum" sz="quarter" idx="12"/>
          </p:nvPr>
        </p:nvSpPr>
        <p:spPr>
          <a:xfrm>
            <a:off x="1293541" y="6356351"/>
            <a:ext cx="2844059" cy="365125"/>
          </a:xfrm>
        </p:spPr>
        <p:txBody>
          <a:bodyPr rtlCol="1"/>
          <a:lstStyle>
            <a:lvl1pPr algn="l" rtl="1">
              <a:defRPr/>
            </a:lvl1pPr>
          </a:lstStyle>
          <a:p>
            <a:fld id="{81FEFA0A-2F20-4B60-98C6-5FFDA469AA1C}" type="slidenum">
              <a:rPr lang="ar-SA" noProof="0" smtClean="0"/>
              <a:pPr/>
              <a:t>‹#›</a:t>
            </a:fld>
            <a:endParaRPr lang="ar-SA" noProof="0" dirty="0"/>
          </a:p>
        </p:txBody>
      </p:sp>
    </p:spTree>
    <p:extLst>
      <p:ext uri="{BB962C8B-B14F-4D97-AF65-F5344CB8AC3E}">
        <p14:creationId xmlns="" xmlns:p14="http://schemas.microsoft.com/office/powerpoint/2010/main" val="2878593605"/>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العنوان 1"/>
          <p:cNvSpPr>
            <a:spLocks noGrp="1"/>
          </p:cNvSpPr>
          <p:nvPr>
            <p:ph type="title"/>
          </p:nvPr>
        </p:nvSpPr>
        <p:spPr>
          <a:xfrm>
            <a:off x="1293812" y="381000"/>
            <a:ext cx="9601200" cy="1143000"/>
          </a:xfrm>
        </p:spPr>
        <p:txBody>
          <a:bodyPr rtlCol="1"/>
          <a:lstStyle>
            <a:lvl1pPr algn="r" rtl="1">
              <a:defRPr/>
            </a:lvl1pPr>
          </a:lstStyle>
          <a:p>
            <a:pPr rtl="1"/>
            <a:r>
              <a:rPr lang="ar-SA" noProof="0" smtClean="0"/>
              <a:t>انقر لتحرير نمط العنوان الرئيسي</a:t>
            </a:r>
            <a:endParaRPr lang="ar-SA" noProof="0" dirty="0"/>
          </a:p>
        </p:txBody>
      </p:sp>
      <p:sp>
        <p:nvSpPr>
          <p:cNvPr id="3" name="العنصر النائب لنص عمودي 2"/>
          <p:cNvSpPr>
            <a:spLocks noGrp="1"/>
          </p:cNvSpPr>
          <p:nvPr>
            <p:ph type="body" orient="vert" idx="1"/>
          </p:nvPr>
        </p:nvSpPr>
        <p:spPr>
          <a:xfrm flipV="1">
            <a:off x="1293812" y="1676400"/>
            <a:ext cx="9601200" cy="4495800"/>
          </a:xfrm>
        </p:spPr>
        <p:txBody>
          <a:bodyPr vert="eaVert" rtlCol="1"/>
          <a:lstStyle>
            <a:lvl1pPr algn="r" rtl="1">
              <a:defRPr/>
            </a:lvl1pPr>
            <a:lvl2pPr algn="r" rtl="1">
              <a:defRPr/>
            </a:lvl2pPr>
            <a:lvl3pPr algn="r" rtl="1">
              <a:defRPr/>
            </a:lvl3pPr>
            <a:lvl4pPr algn="r" rtl="1">
              <a:defRPr/>
            </a:lvl4pPr>
            <a:lvl5pPr algn="r" rtl="1">
              <a:defRPr/>
            </a:lvl5pPr>
            <a:lvl6pPr marL="1600200" algn="r" rtl="1">
              <a:defRPr/>
            </a:lvl6pPr>
            <a:lvl7pPr marL="1874520" algn="r" rtl="1">
              <a:defRPr/>
            </a:lvl7pPr>
            <a:lvl8pPr marL="2148840" algn="r" rtl="1">
              <a:defRPr/>
            </a:lvl8pPr>
            <a:lvl9pPr marL="2423160" algn="r" rtl="1">
              <a:defRPr/>
            </a:lvl9pPr>
          </a:lstStyle>
          <a:p>
            <a:pPr lvl="0" rtl="1"/>
            <a:r>
              <a:rPr lang="ar-SA" noProof="0" smtClean="0"/>
              <a:t>انقر لتحرير أنماط النص الرئيسي</a:t>
            </a:r>
          </a:p>
          <a:p>
            <a:pPr lvl="1" rtl="1"/>
            <a:r>
              <a:rPr lang="ar-SA" noProof="0" smtClean="0"/>
              <a:t>المستوى الثاني</a:t>
            </a:r>
          </a:p>
          <a:p>
            <a:pPr lvl="2" rtl="1"/>
            <a:r>
              <a:rPr lang="ar-SA" noProof="0" smtClean="0"/>
              <a:t>المستوى الثالث</a:t>
            </a:r>
          </a:p>
          <a:p>
            <a:pPr lvl="3" rtl="1"/>
            <a:r>
              <a:rPr lang="ar-SA" noProof="0" smtClean="0"/>
              <a:t>المستوى الرابع</a:t>
            </a:r>
          </a:p>
          <a:p>
            <a:pPr lvl="4" rtl="1"/>
            <a:r>
              <a:rPr lang="ar-SA" noProof="0" smtClean="0"/>
              <a:t>المستوى الخامس</a:t>
            </a:r>
            <a:endParaRPr lang="ar-SA" noProof="0" dirty="0"/>
          </a:p>
        </p:txBody>
      </p:sp>
      <p:sp>
        <p:nvSpPr>
          <p:cNvPr id="4" name="عنصر نائب للتاريخ 3"/>
          <p:cNvSpPr>
            <a:spLocks noGrp="1"/>
          </p:cNvSpPr>
          <p:nvPr>
            <p:ph type="dt" sz="half" idx="10"/>
          </p:nvPr>
        </p:nvSpPr>
        <p:spPr>
          <a:xfrm>
            <a:off x="8072985" y="6356351"/>
            <a:ext cx="2844059" cy="365125"/>
          </a:xfrm>
        </p:spPr>
        <p:txBody>
          <a:bodyPr rtlCol="1"/>
          <a:lstStyle>
            <a:lvl1pPr algn="r" rtl="1">
              <a:defRPr/>
            </a:lvl1pPr>
          </a:lstStyle>
          <a:p>
            <a:pPr rtl="1"/>
            <a:fld id="{05F004EE-BA49-4D2F-83DA-C8D4F06ACA60}" type="uaqdatetime1">
              <a:rPr lang="ar-SA" noProof="0" smtClean="0"/>
              <a:pPr rtl="1"/>
              <a:t>24/01/41</a:t>
            </a:fld>
            <a:endParaRPr lang="ar-SA" noProof="0" dirty="0"/>
          </a:p>
        </p:txBody>
      </p:sp>
      <p:sp>
        <p:nvSpPr>
          <p:cNvPr id="5" name="عنصر نائب للتذييل 4"/>
          <p:cNvSpPr>
            <a:spLocks noGrp="1"/>
          </p:cNvSpPr>
          <p:nvPr>
            <p:ph type="ftr" sz="quarter" idx="11"/>
          </p:nvPr>
        </p:nvSpPr>
        <p:spPr>
          <a:xfrm>
            <a:off x="4164514" y="6356351"/>
            <a:ext cx="3859795" cy="365125"/>
          </a:xfrm>
        </p:spPr>
        <p:txBody>
          <a:bodyPr rtlCol="1"/>
          <a:lstStyle>
            <a:lvl1pPr algn="r" rtl="1">
              <a:defRPr/>
            </a:lvl1pPr>
          </a:lstStyle>
          <a:p>
            <a:pPr algn="ctr"/>
            <a:r>
              <a:rPr lang="ar-SA" dirty="0" smtClean="0"/>
              <a:t>إضافة تذييل</a:t>
            </a:r>
            <a:endParaRPr lang="ar-SA" dirty="0"/>
          </a:p>
        </p:txBody>
      </p:sp>
      <p:sp>
        <p:nvSpPr>
          <p:cNvPr id="6" name="عنصر نائب لرقم الشريحة 5"/>
          <p:cNvSpPr>
            <a:spLocks noGrp="1"/>
          </p:cNvSpPr>
          <p:nvPr>
            <p:ph type="sldNum" sz="quarter" idx="12"/>
          </p:nvPr>
        </p:nvSpPr>
        <p:spPr>
          <a:xfrm>
            <a:off x="1293541" y="6356351"/>
            <a:ext cx="2844059" cy="365125"/>
          </a:xfrm>
        </p:spPr>
        <p:txBody>
          <a:bodyPr rtlCol="1"/>
          <a:lstStyle>
            <a:lvl1pPr algn="l" rtl="1">
              <a:defRPr/>
            </a:lvl1pPr>
          </a:lstStyle>
          <a:p>
            <a:fld id="{81FEFA0A-2F20-4B60-98C6-5FFDA469AA1C}" type="slidenum">
              <a:rPr lang="ar-SA" smtClean="0"/>
              <a:pPr/>
              <a:t>‹#›</a:t>
            </a:fld>
            <a:endParaRPr lang="ar-SA" dirty="0"/>
          </a:p>
        </p:txBody>
      </p:sp>
    </p:spTree>
    <p:extLst>
      <p:ext uri="{BB962C8B-B14F-4D97-AF65-F5344CB8AC3E}">
        <p14:creationId xmlns="" xmlns:p14="http://schemas.microsoft.com/office/powerpoint/2010/main" val="3387032595"/>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عمودي ونص">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flipV="1">
            <a:off x="531813" y="381000"/>
            <a:ext cx="1904998" cy="5791200"/>
          </a:xfrm>
        </p:spPr>
        <p:txBody>
          <a:bodyPr vert="eaVert" rtlCol="1"/>
          <a:lstStyle>
            <a:lvl1pPr algn="r" rtl="1">
              <a:defRPr/>
            </a:lvl1pPr>
          </a:lstStyle>
          <a:p>
            <a:pPr rtl="1"/>
            <a:r>
              <a:rPr lang="ar-SA" noProof="0" smtClean="0"/>
              <a:t>انقر لتحرير نمط العنوان الرئيسي</a:t>
            </a:r>
            <a:endParaRPr lang="ar-SA" noProof="0" dirty="0"/>
          </a:p>
        </p:txBody>
      </p:sp>
      <p:sp>
        <p:nvSpPr>
          <p:cNvPr id="3" name="العنصر النائب لنص عمودي 2"/>
          <p:cNvSpPr>
            <a:spLocks noGrp="1"/>
          </p:cNvSpPr>
          <p:nvPr>
            <p:ph type="body" orient="vert" idx="1"/>
          </p:nvPr>
        </p:nvSpPr>
        <p:spPr>
          <a:xfrm flipV="1">
            <a:off x="2589211" y="381000"/>
            <a:ext cx="8305800" cy="5791200"/>
          </a:xfrm>
        </p:spPr>
        <p:txBody>
          <a:bodyPr vert="eaVert" rtlCol="1"/>
          <a:lstStyle>
            <a:lvl1pPr algn="r" rtl="1">
              <a:defRPr/>
            </a:lvl1pPr>
            <a:lvl2pPr algn="r" rtl="1">
              <a:defRPr/>
            </a:lvl2pPr>
            <a:lvl3pPr algn="r" rtl="1">
              <a:defRPr/>
            </a:lvl3pPr>
            <a:lvl4pPr algn="r" rtl="1">
              <a:defRPr/>
            </a:lvl4pPr>
            <a:lvl5pPr algn="r" rtl="1">
              <a:defRPr/>
            </a:lvl5pPr>
            <a:lvl6pPr algn="r" rtl="1">
              <a:defRPr/>
            </a:lvl6pPr>
            <a:lvl7pPr algn="r" rtl="1">
              <a:defRPr/>
            </a:lvl7pPr>
            <a:lvl8pPr algn="r" rtl="1">
              <a:defRPr/>
            </a:lvl8pPr>
            <a:lvl9pPr algn="r" rtl="1">
              <a:defRPr/>
            </a:lvl9pPr>
          </a:lstStyle>
          <a:p>
            <a:pPr lvl="0" rtl="1"/>
            <a:r>
              <a:rPr lang="ar-SA" noProof="0" smtClean="0"/>
              <a:t>انقر لتحرير أنماط النص الرئيسي</a:t>
            </a:r>
          </a:p>
          <a:p>
            <a:pPr lvl="1" rtl="1"/>
            <a:r>
              <a:rPr lang="ar-SA" noProof="0" smtClean="0"/>
              <a:t>المستوى الثاني</a:t>
            </a:r>
          </a:p>
          <a:p>
            <a:pPr lvl="2" rtl="1"/>
            <a:r>
              <a:rPr lang="ar-SA" noProof="0" smtClean="0"/>
              <a:t>المستوى الثالث</a:t>
            </a:r>
          </a:p>
          <a:p>
            <a:pPr lvl="3" rtl="1"/>
            <a:r>
              <a:rPr lang="ar-SA" noProof="0" smtClean="0"/>
              <a:t>المستوى الرابع</a:t>
            </a:r>
          </a:p>
          <a:p>
            <a:pPr lvl="4" rtl="1"/>
            <a:r>
              <a:rPr lang="ar-SA" noProof="0" smtClean="0"/>
              <a:t>المستوى الخامس</a:t>
            </a:r>
            <a:endParaRPr lang="ar-SA" noProof="0" dirty="0"/>
          </a:p>
        </p:txBody>
      </p:sp>
      <p:sp>
        <p:nvSpPr>
          <p:cNvPr id="4" name="عنصر نائب للتاريخ 3"/>
          <p:cNvSpPr>
            <a:spLocks noGrp="1"/>
          </p:cNvSpPr>
          <p:nvPr>
            <p:ph type="dt" sz="half" idx="10"/>
          </p:nvPr>
        </p:nvSpPr>
        <p:spPr>
          <a:xfrm>
            <a:off x="8072985" y="6356351"/>
            <a:ext cx="2844059" cy="365125"/>
          </a:xfrm>
        </p:spPr>
        <p:txBody>
          <a:bodyPr rtlCol="1"/>
          <a:lstStyle>
            <a:lvl1pPr algn="r" rtl="1">
              <a:defRPr/>
            </a:lvl1pPr>
          </a:lstStyle>
          <a:p>
            <a:pPr rtl="1"/>
            <a:fld id="{86040178-3256-4F9A-8E6D-81CE9A8FD403}" type="uaqdatetime1">
              <a:rPr lang="ar-SA" noProof="0" smtClean="0"/>
              <a:pPr rtl="1"/>
              <a:t>24/01/41</a:t>
            </a:fld>
            <a:endParaRPr lang="ar-SA" noProof="0" dirty="0"/>
          </a:p>
        </p:txBody>
      </p:sp>
      <p:sp>
        <p:nvSpPr>
          <p:cNvPr id="5" name="عنصر نائب للتذييل 4"/>
          <p:cNvSpPr>
            <a:spLocks noGrp="1"/>
          </p:cNvSpPr>
          <p:nvPr>
            <p:ph type="ftr" sz="quarter" idx="11"/>
          </p:nvPr>
        </p:nvSpPr>
        <p:spPr>
          <a:xfrm>
            <a:off x="4164514" y="6356351"/>
            <a:ext cx="3859795" cy="365125"/>
          </a:xfrm>
        </p:spPr>
        <p:txBody>
          <a:bodyPr rtlCol="1"/>
          <a:lstStyle>
            <a:lvl1pPr algn="r" rtl="1">
              <a:defRPr/>
            </a:lvl1pPr>
          </a:lstStyle>
          <a:p>
            <a:pPr algn="ctr"/>
            <a:r>
              <a:rPr lang="ar-SA" dirty="0" smtClean="0"/>
              <a:t>إضافة تذييل</a:t>
            </a:r>
            <a:endParaRPr lang="ar-SA" dirty="0"/>
          </a:p>
        </p:txBody>
      </p:sp>
      <p:sp>
        <p:nvSpPr>
          <p:cNvPr id="6" name="عنصر نائب لرقم الشريحة 5"/>
          <p:cNvSpPr>
            <a:spLocks noGrp="1"/>
          </p:cNvSpPr>
          <p:nvPr>
            <p:ph type="sldNum" sz="quarter" idx="12"/>
          </p:nvPr>
        </p:nvSpPr>
        <p:spPr>
          <a:xfrm>
            <a:off x="1293541" y="6356351"/>
            <a:ext cx="2844059" cy="365125"/>
          </a:xfrm>
        </p:spPr>
        <p:txBody>
          <a:bodyPr rtlCol="1"/>
          <a:lstStyle>
            <a:lvl1pPr algn="l" rtl="1">
              <a:defRPr/>
            </a:lvl1pPr>
          </a:lstStyle>
          <a:p>
            <a:fld id="{81FEFA0A-2F20-4B60-98C6-5FFDA469AA1C}" type="slidenum">
              <a:rPr lang="ar-SA" smtClean="0"/>
              <a:pPr/>
              <a:t>‹#›</a:t>
            </a:fld>
            <a:endParaRPr lang="ar-SA" dirty="0"/>
          </a:p>
        </p:txBody>
      </p:sp>
    </p:spTree>
    <p:extLst>
      <p:ext uri="{BB962C8B-B14F-4D97-AF65-F5344CB8AC3E}">
        <p14:creationId xmlns="" xmlns:p14="http://schemas.microsoft.com/office/powerpoint/2010/main" val="61985270"/>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العنوان والمحتوى">
    <p:spTree>
      <p:nvGrpSpPr>
        <p:cNvPr id="1" name=""/>
        <p:cNvGrpSpPr/>
        <p:nvPr/>
      </p:nvGrpSpPr>
      <p:grpSpPr>
        <a:xfrm>
          <a:off x="0" y="0"/>
          <a:ext cx="0" cy="0"/>
          <a:chOff x="0" y="0"/>
          <a:chExt cx="0" cy="0"/>
        </a:xfrm>
      </p:grpSpPr>
      <p:sp>
        <p:nvSpPr>
          <p:cNvPr id="2" name="العنوان 1"/>
          <p:cNvSpPr>
            <a:spLocks noGrp="1"/>
          </p:cNvSpPr>
          <p:nvPr>
            <p:ph type="title"/>
          </p:nvPr>
        </p:nvSpPr>
        <p:spPr>
          <a:xfrm>
            <a:off x="1293812" y="381000"/>
            <a:ext cx="9601200" cy="1143000"/>
          </a:xfrm>
        </p:spPr>
        <p:txBody>
          <a:bodyPr rtlCol="1"/>
          <a:lstStyle>
            <a:lvl1pPr algn="r" rtl="1">
              <a:defRPr/>
            </a:lvl1pPr>
          </a:lstStyle>
          <a:p>
            <a:pPr rtl="1"/>
            <a:r>
              <a:rPr lang="ar-SA" noProof="0" smtClean="0"/>
              <a:t>انقر لتحرير نمط العنوان الرئيسي</a:t>
            </a:r>
            <a:endParaRPr lang="ar-SA" noProof="0" dirty="0"/>
          </a:p>
        </p:txBody>
      </p:sp>
      <p:sp>
        <p:nvSpPr>
          <p:cNvPr id="3" name="عنصر نائب للمحتوى 2"/>
          <p:cNvSpPr>
            <a:spLocks noGrp="1"/>
          </p:cNvSpPr>
          <p:nvPr>
            <p:ph idx="1"/>
          </p:nvPr>
        </p:nvSpPr>
        <p:spPr>
          <a:xfrm>
            <a:off x="1293812" y="1676400"/>
            <a:ext cx="9601200" cy="4495800"/>
          </a:xfrm>
        </p:spPr>
        <p:txBody>
          <a:bodyPr rtlCol="1"/>
          <a:lstStyle>
            <a:lvl1pPr algn="r" rtl="1">
              <a:defRPr/>
            </a:lvl1pPr>
            <a:lvl2pPr algn="r" rtl="1">
              <a:defRPr/>
            </a:lvl2pPr>
            <a:lvl3pPr algn="r" rtl="1">
              <a:defRPr/>
            </a:lvl3pPr>
            <a:lvl4pPr algn="r" rtl="1">
              <a:defRPr/>
            </a:lvl4pPr>
            <a:lvl5pPr algn="r" rtl="1">
              <a:defRPr/>
            </a:lvl5pPr>
            <a:lvl6pPr algn="r" rtl="1">
              <a:defRPr/>
            </a:lvl6pPr>
            <a:lvl7pPr algn="r" rtl="1">
              <a:defRPr/>
            </a:lvl7pPr>
            <a:lvl8pPr algn="r" rtl="1">
              <a:defRPr/>
            </a:lvl8pPr>
            <a:lvl9pPr algn="r" rtl="1">
              <a:defRPr/>
            </a:lvl9pPr>
          </a:lstStyle>
          <a:p>
            <a:pPr lvl="0" rtl="1"/>
            <a:r>
              <a:rPr lang="ar-SA" noProof="0" smtClean="0"/>
              <a:t>انقر لتحرير أنماط النص الرئيسي</a:t>
            </a:r>
          </a:p>
          <a:p>
            <a:pPr lvl="1" rtl="1"/>
            <a:r>
              <a:rPr lang="ar-SA" noProof="0" smtClean="0"/>
              <a:t>المستوى الثاني</a:t>
            </a:r>
          </a:p>
          <a:p>
            <a:pPr lvl="2" rtl="1"/>
            <a:r>
              <a:rPr lang="ar-SA" noProof="0" smtClean="0"/>
              <a:t>المستوى الثالث</a:t>
            </a:r>
          </a:p>
          <a:p>
            <a:pPr lvl="3" rtl="1"/>
            <a:r>
              <a:rPr lang="ar-SA" noProof="0" smtClean="0"/>
              <a:t>المستوى الرابع</a:t>
            </a:r>
          </a:p>
          <a:p>
            <a:pPr lvl="4" rtl="1"/>
            <a:r>
              <a:rPr lang="ar-SA" noProof="0" smtClean="0"/>
              <a:t>المستوى الخامس</a:t>
            </a:r>
            <a:endParaRPr lang="ar-SA" noProof="0" dirty="0"/>
          </a:p>
        </p:txBody>
      </p:sp>
      <p:sp>
        <p:nvSpPr>
          <p:cNvPr id="4" name="عنصر نائب للتاريخ 3"/>
          <p:cNvSpPr>
            <a:spLocks noGrp="1"/>
          </p:cNvSpPr>
          <p:nvPr>
            <p:ph type="dt" sz="half" idx="10"/>
          </p:nvPr>
        </p:nvSpPr>
        <p:spPr>
          <a:xfrm>
            <a:off x="8072985" y="6356351"/>
            <a:ext cx="2844059" cy="365125"/>
          </a:xfrm>
        </p:spPr>
        <p:txBody>
          <a:bodyPr rtlCol="1"/>
          <a:lstStyle>
            <a:lvl1pPr algn="r" rtl="1">
              <a:defRPr/>
            </a:lvl1pPr>
          </a:lstStyle>
          <a:p>
            <a:pPr rtl="1"/>
            <a:fld id="{42422C36-7C8C-4547-B9B9-100E3DB48C13}" type="uaqdatetime1">
              <a:rPr lang="ar-SA" noProof="0" smtClean="0"/>
              <a:pPr rtl="1"/>
              <a:t>24/01/41</a:t>
            </a:fld>
            <a:endParaRPr lang="ar-SA" noProof="0" dirty="0"/>
          </a:p>
        </p:txBody>
      </p:sp>
      <p:sp>
        <p:nvSpPr>
          <p:cNvPr id="5" name="عنصر نائب للتذييل 4"/>
          <p:cNvSpPr>
            <a:spLocks noGrp="1"/>
          </p:cNvSpPr>
          <p:nvPr>
            <p:ph type="ftr" sz="quarter" idx="11"/>
          </p:nvPr>
        </p:nvSpPr>
        <p:spPr>
          <a:xfrm>
            <a:off x="4164514" y="6356351"/>
            <a:ext cx="3859795" cy="365125"/>
          </a:xfrm>
        </p:spPr>
        <p:txBody>
          <a:bodyPr rtlCol="1"/>
          <a:lstStyle>
            <a:lvl1pPr algn="r" rtl="1">
              <a:defRPr/>
            </a:lvl1pPr>
          </a:lstStyle>
          <a:p>
            <a:pPr algn="ctr"/>
            <a:r>
              <a:rPr lang="ar-SA" dirty="0" smtClean="0"/>
              <a:t>إضافة تذييل</a:t>
            </a:r>
            <a:endParaRPr lang="ar-SA" dirty="0"/>
          </a:p>
        </p:txBody>
      </p:sp>
      <p:sp>
        <p:nvSpPr>
          <p:cNvPr id="6" name="عنصر نائب لرقم الشريحة 5"/>
          <p:cNvSpPr>
            <a:spLocks noGrp="1"/>
          </p:cNvSpPr>
          <p:nvPr>
            <p:ph type="sldNum" sz="quarter" idx="12"/>
          </p:nvPr>
        </p:nvSpPr>
        <p:spPr>
          <a:xfrm>
            <a:off x="1293541" y="6356351"/>
            <a:ext cx="2844059" cy="365125"/>
          </a:xfrm>
        </p:spPr>
        <p:txBody>
          <a:bodyPr rtlCol="1"/>
          <a:lstStyle>
            <a:lvl1pPr algn="l" rtl="1">
              <a:defRPr/>
            </a:lvl1pPr>
          </a:lstStyle>
          <a:p>
            <a:fld id="{81FEFA0A-2F20-4B60-98C6-5FFDA469AA1C}" type="slidenum">
              <a:rPr lang="ar-SA" smtClean="0"/>
              <a:pPr/>
              <a:t>‹#›</a:t>
            </a:fld>
            <a:endParaRPr lang="ar-SA" dirty="0"/>
          </a:p>
        </p:txBody>
      </p:sp>
    </p:spTree>
    <p:extLst>
      <p:ext uri="{BB962C8B-B14F-4D97-AF65-F5344CB8AC3E}">
        <p14:creationId xmlns="" xmlns:p14="http://schemas.microsoft.com/office/powerpoint/2010/main" val="2194492637"/>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رأس المقطع">
    <p:spTree>
      <p:nvGrpSpPr>
        <p:cNvPr id="1" name=""/>
        <p:cNvGrpSpPr/>
        <p:nvPr/>
      </p:nvGrpSpPr>
      <p:grpSpPr>
        <a:xfrm>
          <a:off x="0" y="0"/>
          <a:ext cx="0" cy="0"/>
          <a:chOff x="0" y="0"/>
          <a:chExt cx="0" cy="0"/>
        </a:xfrm>
      </p:grpSpPr>
      <p:sp>
        <p:nvSpPr>
          <p:cNvPr id="2" name="العنوان 1"/>
          <p:cNvSpPr>
            <a:spLocks noGrp="1"/>
          </p:cNvSpPr>
          <p:nvPr>
            <p:ph type="title"/>
          </p:nvPr>
        </p:nvSpPr>
        <p:spPr>
          <a:xfrm>
            <a:off x="2436811" y="2057400"/>
            <a:ext cx="8458201" cy="2666999"/>
          </a:xfrm>
        </p:spPr>
        <p:txBody>
          <a:bodyPr rtlCol="1" anchor="b">
            <a:normAutofit/>
          </a:bodyPr>
          <a:lstStyle>
            <a:lvl1pPr algn="r" rtl="1">
              <a:defRPr sz="4800" b="0" i="0" cap="none" baseline="0"/>
            </a:lvl1pPr>
          </a:lstStyle>
          <a:p>
            <a:pPr rtl="1"/>
            <a:r>
              <a:rPr lang="ar-SA" noProof="0" smtClean="0"/>
              <a:t>انقر لتحرير نمط العنوان الرئيسي</a:t>
            </a:r>
            <a:endParaRPr lang="ar-SA" noProof="0" dirty="0"/>
          </a:p>
        </p:txBody>
      </p:sp>
      <p:sp>
        <p:nvSpPr>
          <p:cNvPr id="3" name="عنصر نائب للنص 2"/>
          <p:cNvSpPr>
            <a:spLocks noGrp="1"/>
          </p:cNvSpPr>
          <p:nvPr>
            <p:ph type="body" idx="1"/>
          </p:nvPr>
        </p:nvSpPr>
        <p:spPr>
          <a:xfrm>
            <a:off x="2436811" y="4876800"/>
            <a:ext cx="8458201" cy="1143000"/>
          </a:xfrm>
          <a:noFill/>
        </p:spPr>
        <p:txBody>
          <a:bodyPr rtlCol="1" anchor="t">
            <a:normAutofit/>
          </a:bodyPr>
          <a:lstStyle>
            <a:lvl1pPr marL="0" indent="0" algn="r" rtl="1">
              <a:spcBef>
                <a:spcPts val="0"/>
              </a:spcBef>
              <a:buNone/>
              <a:defRPr sz="2400">
                <a:solidFill>
                  <a:schemeClr val="tx1"/>
                </a:solidFill>
              </a:defRPr>
            </a:lvl1pPr>
            <a:lvl2pPr marL="457200" indent="0" algn="r" rtl="1">
              <a:buNone/>
              <a:defRPr sz="1800">
                <a:solidFill>
                  <a:schemeClr val="tx1">
                    <a:tint val="75000"/>
                  </a:schemeClr>
                </a:solidFill>
              </a:defRPr>
            </a:lvl2pPr>
            <a:lvl3pPr marL="914400" indent="0" algn="r" rtl="1">
              <a:buNone/>
              <a:defRPr sz="1600">
                <a:solidFill>
                  <a:schemeClr val="tx1">
                    <a:tint val="75000"/>
                  </a:schemeClr>
                </a:solidFill>
              </a:defRPr>
            </a:lvl3pPr>
            <a:lvl4pPr marL="1371600" indent="0" algn="r" rtl="1">
              <a:buNone/>
              <a:defRPr sz="1400">
                <a:solidFill>
                  <a:schemeClr val="tx1">
                    <a:tint val="75000"/>
                  </a:schemeClr>
                </a:solidFill>
              </a:defRPr>
            </a:lvl4pPr>
            <a:lvl5pPr marL="1828800" indent="0" algn="r" rtl="1">
              <a:buNone/>
              <a:defRPr sz="1400">
                <a:solidFill>
                  <a:schemeClr val="tx1">
                    <a:tint val="75000"/>
                  </a:schemeClr>
                </a:solidFill>
              </a:defRPr>
            </a:lvl5pPr>
            <a:lvl6pPr marL="2286000" indent="0" algn="r" rtl="1">
              <a:buNone/>
              <a:defRPr sz="1400">
                <a:solidFill>
                  <a:schemeClr val="tx1">
                    <a:tint val="75000"/>
                  </a:schemeClr>
                </a:solidFill>
              </a:defRPr>
            </a:lvl6pPr>
            <a:lvl7pPr marL="2743200" indent="0" algn="r" rtl="1">
              <a:buNone/>
              <a:defRPr sz="1400">
                <a:solidFill>
                  <a:schemeClr val="tx1">
                    <a:tint val="75000"/>
                  </a:schemeClr>
                </a:solidFill>
              </a:defRPr>
            </a:lvl7pPr>
            <a:lvl8pPr marL="3200400" indent="0" algn="r" rtl="1">
              <a:buNone/>
              <a:defRPr sz="1400">
                <a:solidFill>
                  <a:schemeClr val="tx1">
                    <a:tint val="75000"/>
                  </a:schemeClr>
                </a:solidFill>
              </a:defRPr>
            </a:lvl8pPr>
            <a:lvl9pPr marL="3657600" indent="0" algn="r" rtl="1">
              <a:buNone/>
              <a:defRPr sz="1400">
                <a:solidFill>
                  <a:schemeClr val="tx1">
                    <a:tint val="75000"/>
                  </a:schemeClr>
                </a:solidFill>
              </a:defRPr>
            </a:lvl9pPr>
          </a:lstStyle>
          <a:p>
            <a:pPr lvl="0" rtl="1"/>
            <a:r>
              <a:rPr lang="ar-SA" noProof="0" smtClean="0"/>
              <a:t>انقر لتحرير أنماط النص الرئيسي</a:t>
            </a:r>
          </a:p>
        </p:txBody>
      </p:sp>
      <p:sp>
        <p:nvSpPr>
          <p:cNvPr id="4" name="عنصر نائب للتاريخ 3"/>
          <p:cNvSpPr>
            <a:spLocks noGrp="1"/>
          </p:cNvSpPr>
          <p:nvPr>
            <p:ph type="dt" sz="half" idx="10"/>
          </p:nvPr>
        </p:nvSpPr>
        <p:spPr>
          <a:xfrm>
            <a:off x="8072985" y="6356351"/>
            <a:ext cx="2844059" cy="365125"/>
          </a:xfrm>
        </p:spPr>
        <p:txBody>
          <a:bodyPr rtlCol="1"/>
          <a:lstStyle>
            <a:lvl1pPr algn="r" rtl="1">
              <a:defRPr/>
            </a:lvl1pPr>
          </a:lstStyle>
          <a:p>
            <a:pPr rtl="1"/>
            <a:fld id="{5CCC911C-8560-493E-BB47-F59139B980F5}" type="uaqdatetime1">
              <a:rPr lang="ar-SA" noProof="0" smtClean="0"/>
              <a:pPr rtl="1"/>
              <a:t>24/01/41</a:t>
            </a:fld>
            <a:endParaRPr lang="ar-SA" noProof="0" dirty="0"/>
          </a:p>
        </p:txBody>
      </p:sp>
      <p:sp>
        <p:nvSpPr>
          <p:cNvPr id="5" name="عنصر نائب للتذييل 4"/>
          <p:cNvSpPr>
            <a:spLocks noGrp="1"/>
          </p:cNvSpPr>
          <p:nvPr>
            <p:ph type="ftr" sz="quarter" idx="11"/>
          </p:nvPr>
        </p:nvSpPr>
        <p:spPr>
          <a:xfrm>
            <a:off x="4164514" y="6356351"/>
            <a:ext cx="3859795" cy="365125"/>
          </a:xfrm>
        </p:spPr>
        <p:txBody>
          <a:bodyPr rtlCol="1"/>
          <a:lstStyle>
            <a:lvl1pPr algn="r" rtl="1">
              <a:defRPr/>
            </a:lvl1pPr>
          </a:lstStyle>
          <a:p>
            <a:pPr algn="ctr"/>
            <a:r>
              <a:rPr lang="ar-SA" noProof="0" dirty="0" smtClean="0"/>
              <a:t>إضافة تذييل</a:t>
            </a:r>
            <a:endParaRPr lang="ar-SA" noProof="0" dirty="0"/>
          </a:p>
        </p:txBody>
      </p:sp>
      <p:sp>
        <p:nvSpPr>
          <p:cNvPr id="6" name="عنصر نائب لرقم الشريحة 5"/>
          <p:cNvSpPr>
            <a:spLocks noGrp="1"/>
          </p:cNvSpPr>
          <p:nvPr>
            <p:ph type="sldNum" sz="quarter" idx="12"/>
          </p:nvPr>
        </p:nvSpPr>
        <p:spPr>
          <a:xfrm>
            <a:off x="1293541" y="6356351"/>
            <a:ext cx="2844059" cy="365125"/>
          </a:xfrm>
        </p:spPr>
        <p:txBody>
          <a:bodyPr rtlCol="1"/>
          <a:lstStyle>
            <a:lvl1pPr algn="l" rtl="1">
              <a:defRPr/>
            </a:lvl1pPr>
          </a:lstStyle>
          <a:p>
            <a:fld id="{81FEFA0A-2F20-4B60-98C6-5FFDA469AA1C}" type="slidenum">
              <a:rPr lang="ar-SA" noProof="0" smtClean="0"/>
              <a:pPr/>
              <a:t>‹#›</a:t>
            </a:fld>
            <a:endParaRPr lang="ar-SA" noProof="0" dirty="0"/>
          </a:p>
        </p:txBody>
      </p:sp>
    </p:spTree>
    <p:extLst>
      <p:ext uri="{BB962C8B-B14F-4D97-AF65-F5344CB8AC3E}">
        <p14:creationId xmlns="" xmlns:p14="http://schemas.microsoft.com/office/powerpoint/2010/main" val="221561413"/>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ان">
    <p:spTree>
      <p:nvGrpSpPr>
        <p:cNvPr id="1" name=""/>
        <p:cNvGrpSpPr/>
        <p:nvPr/>
      </p:nvGrpSpPr>
      <p:grpSpPr>
        <a:xfrm>
          <a:off x="0" y="0"/>
          <a:ext cx="0" cy="0"/>
          <a:chOff x="0" y="0"/>
          <a:chExt cx="0" cy="0"/>
        </a:xfrm>
      </p:grpSpPr>
      <p:sp>
        <p:nvSpPr>
          <p:cNvPr id="2" name="العنوان 1"/>
          <p:cNvSpPr>
            <a:spLocks noGrp="1"/>
          </p:cNvSpPr>
          <p:nvPr>
            <p:ph type="title"/>
          </p:nvPr>
        </p:nvSpPr>
        <p:spPr>
          <a:xfrm>
            <a:off x="1293812" y="381000"/>
            <a:ext cx="9601200" cy="1143000"/>
          </a:xfrm>
        </p:spPr>
        <p:txBody>
          <a:bodyPr rtlCol="1"/>
          <a:lstStyle>
            <a:lvl1pPr algn="r" rtl="1">
              <a:defRPr/>
            </a:lvl1pPr>
          </a:lstStyle>
          <a:p>
            <a:pPr rtl="1"/>
            <a:r>
              <a:rPr lang="ar-SA" noProof="0" smtClean="0"/>
              <a:t>انقر لتحرير نمط العنوان الرئيسي</a:t>
            </a:r>
            <a:endParaRPr lang="ar-SA" noProof="0" dirty="0"/>
          </a:p>
        </p:txBody>
      </p:sp>
      <p:sp>
        <p:nvSpPr>
          <p:cNvPr id="3" name="عنصر نائب للمحتوى 2"/>
          <p:cNvSpPr>
            <a:spLocks noGrp="1"/>
          </p:cNvSpPr>
          <p:nvPr>
            <p:ph sz="half" idx="1"/>
          </p:nvPr>
        </p:nvSpPr>
        <p:spPr>
          <a:xfrm>
            <a:off x="6194997" y="1676400"/>
            <a:ext cx="4700016" cy="4495800"/>
          </a:xfrm>
        </p:spPr>
        <p:txBody>
          <a:bodyPr rtlCol="1">
            <a:normAutofit/>
          </a:bodyPr>
          <a:lstStyle>
            <a:lvl1pPr algn="r" rtl="1">
              <a:defRPr sz="2400"/>
            </a:lvl1pPr>
            <a:lvl2pPr algn="r" rtl="1">
              <a:defRPr sz="2000"/>
            </a:lvl2pPr>
            <a:lvl3pPr algn="r" rtl="1">
              <a:defRPr sz="1800"/>
            </a:lvl3pPr>
            <a:lvl4pPr algn="r" rtl="1">
              <a:defRPr sz="1600"/>
            </a:lvl4pPr>
            <a:lvl5pPr algn="r" rtl="1">
              <a:defRPr sz="1600"/>
            </a:lvl5pPr>
            <a:lvl6pPr marL="1600200" algn="r" rtl="1">
              <a:defRPr sz="1600"/>
            </a:lvl6pPr>
            <a:lvl7pPr marL="1874520" algn="r" rtl="1">
              <a:defRPr sz="1600"/>
            </a:lvl7pPr>
            <a:lvl8pPr marL="2148840" algn="r" rtl="1">
              <a:defRPr sz="1600"/>
            </a:lvl8pPr>
            <a:lvl9pPr marL="2423160" algn="r" rtl="1">
              <a:defRPr sz="1600"/>
            </a:lvl9pPr>
          </a:lstStyle>
          <a:p>
            <a:pPr lvl="0" rtl="1"/>
            <a:r>
              <a:rPr lang="ar-SA" noProof="0" smtClean="0"/>
              <a:t>انقر لتحرير أنماط النص الرئيسي</a:t>
            </a:r>
          </a:p>
          <a:p>
            <a:pPr lvl="1" rtl="1"/>
            <a:r>
              <a:rPr lang="ar-SA" noProof="0" smtClean="0"/>
              <a:t>المستوى الثاني</a:t>
            </a:r>
          </a:p>
          <a:p>
            <a:pPr lvl="2" rtl="1"/>
            <a:r>
              <a:rPr lang="ar-SA" noProof="0" smtClean="0"/>
              <a:t>المستوى الثالث</a:t>
            </a:r>
          </a:p>
          <a:p>
            <a:pPr lvl="3" rtl="1"/>
            <a:r>
              <a:rPr lang="ar-SA" noProof="0" smtClean="0"/>
              <a:t>المستوى الرابع</a:t>
            </a:r>
          </a:p>
          <a:p>
            <a:pPr lvl="4" rtl="1"/>
            <a:r>
              <a:rPr lang="ar-SA" noProof="0" smtClean="0"/>
              <a:t>المستوى الخامس</a:t>
            </a:r>
            <a:endParaRPr lang="ar-SA" noProof="0" dirty="0"/>
          </a:p>
        </p:txBody>
      </p:sp>
      <p:sp>
        <p:nvSpPr>
          <p:cNvPr id="4" name="عنصر نائب للمحتوى 3"/>
          <p:cNvSpPr>
            <a:spLocks noGrp="1"/>
          </p:cNvSpPr>
          <p:nvPr>
            <p:ph sz="half" idx="2"/>
          </p:nvPr>
        </p:nvSpPr>
        <p:spPr>
          <a:xfrm>
            <a:off x="1286775" y="1676401"/>
            <a:ext cx="4700016" cy="4495800"/>
          </a:xfrm>
        </p:spPr>
        <p:txBody>
          <a:bodyPr rtlCol="1">
            <a:normAutofit/>
          </a:bodyPr>
          <a:lstStyle>
            <a:lvl1pPr algn="r" rtl="1">
              <a:defRPr sz="2400"/>
            </a:lvl1pPr>
            <a:lvl2pPr algn="r" rtl="1">
              <a:defRPr sz="2000"/>
            </a:lvl2pPr>
            <a:lvl3pPr algn="r" rtl="1">
              <a:defRPr sz="1800"/>
            </a:lvl3pPr>
            <a:lvl4pPr algn="r" rtl="1">
              <a:defRPr sz="1600"/>
            </a:lvl4pPr>
            <a:lvl5pPr algn="r" rtl="1">
              <a:defRPr sz="1600"/>
            </a:lvl5pPr>
            <a:lvl6pPr marL="1600200" algn="r" rtl="1">
              <a:defRPr sz="1600"/>
            </a:lvl6pPr>
            <a:lvl7pPr marL="1874520" algn="r" rtl="1">
              <a:defRPr sz="1600"/>
            </a:lvl7pPr>
            <a:lvl8pPr marL="2148840" algn="r" rtl="1">
              <a:defRPr sz="1600"/>
            </a:lvl8pPr>
            <a:lvl9pPr marL="2423160" algn="r" rtl="1">
              <a:defRPr sz="1600"/>
            </a:lvl9pPr>
          </a:lstStyle>
          <a:p>
            <a:pPr lvl="0" rtl="1"/>
            <a:r>
              <a:rPr lang="ar-SA" noProof="0" smtClean="0"/>
              <a:t>انقر لتحرير أنماط النص الرئيسي</a:t>
            </a:r>
          </a:p>
          <a:p>
            <a:pPr lvl="1" rtl="1"/>
            <a:r>
              <a:rPr lang="ar-SA" noProof="0" smtClean="0"/>
              <a:t>المستوى الثاني</a:t>
            </a:r>
          </a:p>
          <a:p>
            <a:pPr lvl="2" rtl="1"/>
            <a:r>
              <a:rPr lang="ar-SA" noProof="0" smtClean="0"/>
              <a:t>المستوى الثالث</a:t>
            </a:r>
          </a:p>
          <a:p>
            <a:pPr lvl="3" rtl="1"/>
            <a:r>
              <a:rPr lang="ar-SA" noProof="0" smtClean="0"/>
              <a:t>المستوى الرابع</a:t>
            </a:r>
          </a:p>
          <a:p>
            <a:pPr lvl="4" rtl="1"/>
            <a:r>
              <a:rPr lang="ar-SA" noProof="0" smtClean="0"/>
              <a:t>المستوى الخامس</a:t>
            </a:r>
            <a:endParaRPr lang="ar-SA" noProof="0" dirty="0"/>
          </a:p>
        </p:txBody>
      </p:sp>
      <p:sp>
        <p:nvSpPr>
          <p:cNvPr id="5" name="عنصر نائب للتاريخ 4"/>
          <p:cNvSpPr>
            <a:spLocks noGrp="1"/>
          </p:cNvSpPr>
          <p:nvPr>
            <p:ph type="dt" sz="half" idx="10"/>
          </p:nvPr>
        </p:nvSpPr>
        <p:spPr>
          <a:xfrm>
            <a:off x="8072985" y="6356351"/>
            <a:ext cx="2844059" cy="365125"/>
          </a:xfrm>
        </p:spPr>
        <p:txBody>
          <a:bodyPr rtlCol="1"/>
          <a:lstStyle>
            <a:lvl1pPr algn="r" rtl="1">
              <a:defRPr/>
            </a:lvl1pPr>
          </a:lstStyle>
          <a:p>
            <a:pPr rtl="1"/>
            <a:fld id="{C09EB6EE-BF7D-4244-9E55-1AAA7824DEC7}" type="uaqdatetime1">
              <a:rPr lang="ar-SA" noProof="0" smtClean="0"/>
              <a:pPr rtl="1"/>
              <a:t>24/01/41</a:t>
            </a:fld>
            <a:endParaRPr lang="ar-SA" noProof="0" dirty="0"/>
          </a:p>
        </p:txBody>
      </p:sp>
      <p:sp>
        <p:nvSpPr>
          <p:cNvPr id="6" name="عنصر نائب للتذييل 5"/>
          <p:cNvSpPr>
            <a:spLocks noGrp="1"/>
          </p:cNvSpPr>
          <p:nvPr>
            <p:ph type="ftr" sz="quarter" idx="11"/>
          </p:nvPr>
        </p:nvSpPr>
        <p:spPr>
          <a:xfrm>
            <a:off x="4164514" y="6356351"/>
            <a:ext cx="3859795" cy="365125"/>
          </a:xfrm>
        </p:spPr>
        <p:txBody>
          <a:bodyPr rtlCol="1"/>
          <a:lstStyle>
            <a:lvl1pPr algn="r" rtl="1">
              <a:defRPr/>
            </a:lvl1pPr>
          </a:lstStyle>
          <a:p>
            <a:pPr algn="ctr"/>
            <a:r>
              <a:rPr lang="ar-SA" dirty="0" smtClean="0"/>
              <a:t>إضافة تذييل</a:t>
            </a:r>
            <a:endParaRPr lang="ar-SA" dirty="0"/>
          </a:p>
        </p:txBody>
      </p:sp>
      <p:sp>
        <p:nvSpPr>
          <p:cNvPr id="7" name="عنصر نائب لرقم الشريحة 6"/>
          <p:cNvSpPr>
            <a:spLocks noGrp="1"/>
          </p:cNvSpPr>
          <p:nvPr>
            <p:ph type="sldNum" sz="quarter" idx="12"/>
          </p:nvPr>
        </p:nvSpPr>
        <p:spPr>
          <a:xfrm>
            <a:off x="1293541" y="6356351"/>
            <a:ext cx="2844059" cy="365125"/>
          </a:xfrm>
        </p:spPr>
        <p:txBody>
          <a:bodyPr rtlCol="1"/>
          <a:lstStyle>
            <a:lvl1pPr algn="l" rtl="1">
              <a:defRPr/>
            </a:lvl1pPr>
          </a:lstStyle>
          <a:p>
            <a:fld id="{81FEFA0A-2F20-4B60-98C6-5FFDA469AA1C}" type="slidenum">
              <a:rPr lang="ar-SA" smtClean="0"/>
              <a:pPr/>
              <a:t>‹#›</a:t>
            </a:fld>
            <a:endParaRPr lang="ar-SA" dirty="0"/>
          </a:p>
        </p:txBody>
      </p:sp>
    </p:spTree>
    <p:extLst>
      <p:ext uri="{BB962C8B-B14F-4D97-AF65-F5344CB8AC3E}">
        <p14:creationId xmlns="" xmlns:p14="http://schemas.microsoft.com/office/powerpoint/2010/main" val="2193451130"/>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العنوان 1"/>
          <p:cNvSpPr>
            <a:spLocks noGrp="1"/>
          </p:cNvSpPr>
          <p:nvPr>
            <p:ph type="title"/>
          </p:nvPr>
        </p:nvSpPr>
        <p:spPr>
          <a:xfrm>
            <a:off x="1293812" y="381000"/>
            <a:ext cx="9601200" cy="1143000"/>
          </a:xfrm>
        </p:spPr>
        <p:txBody>
          <a:bodyPr rtlCol="1"/>
          <a:lstStyle>
            <a:lvl1pPr algn="r" rtl="1">
              <a:defRPr/>
            </a:lvl1pPr>
          </a:lstStyle>
          <a:p>
            <a:pPr rtl="1"/>
            <a:r>
              <a:rPr lang="ar-SA" noProof="0" smtClean="0"/>
              <a:t>انقر لتحرير نمط العنوان الرئيسي</a:t>
            </a:r>
            <a:endParaRPr lang="ar-SA" noProof="0" dirty="0"/>
          </a:p>
        </p:txBody>
      </p:sp>
      <p:sp>
        <p:nvSpPr>
          <p:cNvPr id="3" name="عنصر نائب للنص 2"/>
          <p:cNvSpPr>
            <a:spLocks noGrp="1"/>
          </p:cNvSpPr>
          <p:nvPr>
            <p:ph type="body" idx="1"/>
          </p:nvPr>
        </p:nvSpPr>
        <p:spPr>
          <a:xfrm>
            <a:off x="6193870" y="1676399"/>
            <a:ext cx="4701142" cy="762001"/>
          </a:xfrm>
        </p:spPr>
        <p:txBody>
          <a:bodyPr rtlCol="1" anchor="ctr">
            <a:noAutofit/>
          </a:bodyPr>
          <a:lstStyle>
            <a:lvl1pPr marL="0" indent="0" algn="r" rtl="1">
              <a:spcBef>
                <a:spcPts val="0"/>
              </a:spcBef>
              <a:buNone/>
              <a:defRPr sz="2400" b="0"/>
            </a:lvl1pPr>
            <a:lvl2pPr marL="457200" indent="0" algn="r" rtl="1">
              <a:buNone/>
              <a:defRPr sz="2000" b="1"/>
            </a:lvl2pPr>
            <a:lvl3pPr marL="914400" indent="0" algn="r" rtl="1">
              <a:buNone/>
              <a:defRPr sz="1800" b="1"/>
            </a:lvl3pPr>
            <a:lvl4pPr marL="1371600" indent="0" algn="r" rtl="1">
              <a:buNone/>
              <a:defRPr sz="1600" b="1"/>
            </a:lvl4pPr>
            <a:lvl5pPr marL="1828800" indent="0" algn="r" rtl="1">
              <a:buNone/>
              <a:defRPr sz="1600" b="1"/>
            </a:lvl5pPr>
            <a:lvl6pPr marL="2286000" indent="0" algn="r" rtl="1">
              <a:buNone/>
              <a:defRPr sz="1600" b="1"/>
            </a:lvl6pPr>
            <a:lvl7pPr marL="2743200" indent="0" algn="r" rtl="1">
              <a:buNone/>
              <a:defRPr sz="1600" b="1"/>
            </a:lvl7pPr>
            <a:lvl8pPr marL="3200400" indent="0" algn="r" rtl="1">
              <a:buNone/>
              <a:defRPr sz="1600" b="1"/>
            </a:lvl8pPr>
            <a:lvl9pPr marL="3657600" indent="0" algn="r" rtl="1">
              <a:buNone/>
              <a:defRPr sz="1600" b="1"/>
            </a:lvl9pPr>
          </a:lstStyle>
          <a:p>
            <a:pPr lvl="0" rtl="1"/>
            <a:r>
              <a:rPr lang="ar-SA" noProof="0" smtClean="0"/>
              <a:t>انقر لتحرير أنماط النص الرئيسي</a:t>
            </a:r>
          </a:p>
        </p:txBody>
      </p:sp>
      <p:sp>
        <p:nvSpPr>
          <p:cNvPr id="4" name="عنصر نائب للمحتوى 3"/>
          <p:cNvSpPr>
            <a:spLocks noGrp="1"/>
          </p:cNvSpPr>
          <p:nvPr>
            <p:ph sz="half" idx="2"/>
          </p:nvPr>
        </p:nvSpPr>
        <p:spPr>
          <a:xfrm>
            <a:off x="6193870" y="2516457"/>
            <a:ext cx="4701142" cy="3655743"/>
          </a:xfrm>
        </p:spPr>
        <p:txBody>
          <a:bodyPr rtlCol="1"/>
          <a:lstStyle>
            <a:lvl1pPr algn="r" rtl="1">
              <a:defRPr sz="2200"/>
            </a:lvl1pPr>
            <a:lvl2pPr algn="r" rtl="1">
              <a:defRPr sz="2000"/>
            </a:lvl2pPr>
            <a:lvl3pPr algn="r" rtl="1">
              <a:defRPr sz="1800"/>
            </a:lvl3pPr>
            <a:lvl4pPr algn="r" rtl="1">
              <a:defRPr sz="1600"/>
            </a:lvl4pPr>
            <a:lvl5pPr algn="r" rtl="1">
              <a:defRPr sz="1600"/>
            </a:lvl5pPr>
            <a:lvl6pPr marL="1600200" algn="r" rtl="1">
              <a:defRPr sz="1600"/>
            </a:lvl6pPr>
            <a:lvl7pPr marL="1874520" algn="r" rtl="1">
              <a:defRPr sz="1600"/>
            </a:lvl7pPr>
            <a:lvl8pPr marL="2148840" algn="r" rtl="1">
              <a:defRPr sz="1600"/>
            </a:lvl8pPr>
            <a:lvl9pPr marL="2423160" algn="r" rtl="1">
              <a:defRPr sz="1600"/>
            </a:lvl9pPr>
          </a:lstStyle>
          <a:p>
            <a:pPr lvl="0" rtl="1"/>
            <a:r>
              <a:rPr lang="ar-SA" noProof="0" smtClean="0"/>
              <a:t>انقر لتحرير أنماط النص الرئيسي</a:t>
            </a:r>
          </a:p>
          <a:p>
            <a:pPr lvl="1" rtl="1"/>
            <a:r>
              <a:rPr lang="ar-SA" noProof="0" smtClean="0"/>
              <a:t>المستوى الثاني</a:t>
            </a:r>
          </a:p>
          <a:p>
            <a:pPr lvl="2" rtl="1"/>
            <a:r>
              <a:rPr lang="ar-SA" noProof="0" smtClean="0"/>
              <a:t>المستوى الثالث</a:t>
            </a:r>
          </a:p>
          <a:p>
            <a:pPr lvl="3" rtl="1"/>
            <a:r>
              <a:rPr lang="ar-SA" noProof="0" smtClean="0"/>
              <a:t>المستوى الرابع</a:t>
            </a:r>
          </a:p>
          <a:p>
            <a:pPr lvl="4" rtl="1"/>
            <a:r>
              <a:rPr lang="ar-SA" noProof="0" smtClean="0"/>
              <a:t>المستوى الخامس</a:t>
            </a:r>
            <a:endParaRPr lang="ar-SA" noProof="0" dirty="0"/>
          </a:p>
        </p:txBody>
      </p:sp>
      <p:sp>
        <p:nvSpPr>
          <p:cNvPr id="5" name="عنصر نائب للنص 4"/>
          <p:cNvSpPr>
            <a:spLocks noGrp="1"/>
          </p:cNvSpPr>
          <p:nvPr>
            <p:ph type="body" sz="quarter" idx="3"/>
          </p:nvPr>
        </p:nvSpPr>
        <p:spPr>
          <a:xfrm>
            <a:off x="1293813" y="1676399"/>
            <a:ext cx="4703259" cy="762001"/>
          </a:xfrm>
        </p:spPr>
        <p:txBody>
          <a:bodyPr rtlCol="1" anchor="ctr">
            <a:noAutofit/>
          </a:bodyPr>
          <a:lstStyle>
            <a:lvl1pPr marL="0" indent="0" algn="r" rtl="1">
              <a:spcBef>
                <a:spcPts val="0"/>
              </a:spcBef>
              <a:buNone/>
              <a:defRPr sz="2400" b="0"/>
            </a:lvl1pPr>
            <a:lvl2pPr marL="457200" indent="0" algn="r" rtl="1">
              <a:buNone/>
              <a:defRPr sz="2000" b="1"/>
            </a:lvl2pPr>
            <a:lvl3pPr marL="914400" indent="0" algn="r" rtl="1">
              <a:buNone/>
              <a:defRPr sz="1800" b="1"/>
            </a:lvl3pPr>
            <a:lvl4pPr marL="1371600" indent="0" algn="r" rtl="1">
              <a:buNone/>
              <a:defRPr sz="1600" b="1"/>
            </a:lvl4pPr>
            <a:lvl5pPr marL="1828800" indent="0" algn="r" rtl="1">
              <a:buNone/>
              <a:defRPr sz="1600" b="1"/>
            </a:lvl5pPr>
            <a:lvl6pPr marL="2286000" indent="0" algn="r" rtl="1">
              <a:buNone/>
              <a:defRPr sz="1600" b="1"/>
            </a:lvl6pPr>
            <a:lvl7pPr marL="2743200" indent="0" algn="r" rtl="1">
              <a:buNone/>
              <a:defRPr sz="1600" b="1"/>
            </a:lvl7pPr>
            <a:lvl8pPr marL="3200400" indent="0" algn="r" rtl="1">
              <a:buNone/>
              <a:defRPr sz="1600" b="1"/>
            </a:lvl8pPr>
            <a:lvl9pPr marL="3657600" indent="0" algn="r" rtl="1">
              <a:buNone/>
              <a:defRPr sz="1600" b="1"/>
            </a:lvl9pPr>
          </a:lstStyle>
          <a:p>
            <a:pPr lvl="0" rtl="1"/>
            <a:r>
              <a:rPr lang="ar-SA" noProof="0" smtClean="0"/>
              <a:t>انقر لتحرير أنماط النص الرئيسي</a:t>
            </a:r>
          </a:p>
        </p:txBody>
      </p:sp>
      <p:sp>
        <p:nvSpPr>
          <p:cNvPr id="6" name="عنصر نائب للمحتوى 5"/>
          <p:cNvSpPr>
            <a:spLocks noGrp="1"/>
          </p:cNvSpPr>
          <p:nvPr>
            <p:ph sz="quarter" idx="4"/>
          </p:nvPr>
        </p:nvSpPr>
        <p:spPr>
          <a:xfrm>
            <a:off x="1293813" y="2516457"/>
            <a:ext cx="4703259" cy="3655743"/>
          </a:xfrm>
        </p:spPr>
        <p:txBody>
          <a:bodyPr rtlCol="1"/>
          <a:lstStyle>
            <a:lvl1pPr algn="r" rtl="1">
              <a:defRPr sz="2200"/>
            </a:lvl1pPr>
            <a:lvl2pPr algn="r" rtl="1">
              <a:defRPr sz="2000"/>
            </a:lvl2pPr>
            <a:lvl3pPr algn="r" rtl="1">
              <a:defRPr sz="1800"/>
            </a:lvl3pPr>
            <a:lvl4pPr algn="r" rtl="1">
              <a:defRPr sz="1600"/>
            </a:lvl4pPr>
            <a:lvl5pPr algn="r" rtl="1">
              <a:defRPr sz="1600"/>
            </a:lvl5pPr>
            <a:lvl6pPr marL="1600200" algn="r" rtl="1">
              <a:defRPr sz="1600"/>
            </a:lvl6pPr>
            <a:lvl7pPr marL="1874520" algn="r" rtl="1">
              <a:defRPr sz="1600"/>
            </a:lvl7pPr>
            <a:lvl8pPr marL="2148840" algn="r" rtl="1">
              <a:defRPr sz="1600"/>
            </a:lvl8pPr>
            <a:lvl9pPr marL="2423160" algn="r" rtl="1">
              <a:defRPr sz="1600"/>
            </a:lvl9pPr>
          </a:lstStyle>
          <a:p>
            <a:pPr lvl="0" rtl="1"/>
            <a:r>
              <a:rPr lang="ar-SA" noProof="0" smtClean="0"/>
              <a:t>انقر لتحرير أنماط النص الرئيسي</a:t>
            </a:r>
          </a:p>
          <a:p>
            <a:pPr lvl="1" rtl="1"/>
            <a:r>
              <a:rPr lang="ar-SA" noProof="0" smtClean="0"/>
              <a:t>المستوى الثاني</a:t>
            </a:r>
          </a:p>
          <a:p>
            <a:pPr lvl="2" rtl="1"/>
            <a:r>
              <a:rPr lang="ar-SA" noProof="0" smtClean="0"/>
              <a:t>المستوى الثالث</a:t>
            </a:r>
          </a:p>
          <a:p>
            <a:pPr lvl="3" rtl="1"/>
            <a:r>
              <a:rPr lang="ar-SA" noProof="0" smtClean="0"/>
              <a:t>المستوى الرابع</a:t>
            </a:r>
          </a:p>
          <a:p>
            <a:pPr lvl="4" rtl="1"/>
            <a:r>
              <a:rPr lang="ar-SA" noProof="0" smtClean="0"/>
              <a:t>المستوى الخامس</a:t>
            </a:r>
            <a:endParaRPr lang="ar-SA" noProof="0" dirty="0"/>
          </a:p>
        </p:txBody>
      </p:sp>
      <p:sp>
        <p:nvSpPr>
          <p:cNvPr id="7" name="عنصر نائب للتاريخ 6"/>
          <p:cNvSpPr>
            <a:spLocks noGrp="1"/>
          </p:cNvSpPr>
          <p:nvPr>
            <p:ph type="dt" sz="half" idx="10"/>
          </p:nvPr>
        </p:nvSpPr>
        <p:spPr>
          <a:xfrm>
            <a:off x="8072985" y="6356351"/>
            <a:ext cx="2844059" cy="365125"/>
          </a:xfrm>
        </p:spPr>
        <p:txBody>
          <a:bodyPr rtlCol="1"/>
          <a:lstStyle>
            <a:lvl1pPr algn="r" rtl="1">
              <a:defRPr/>
            </a:lvl1pPr>
          </a:lstStyle>
          <a:p>
            <a:pPr rtl="1"/>
            <a:fld id="{93A3E3FD-0FC2-4E0C-96D7-A734A4439068}" type="uaqdatetime1">
              <a:rPr lang="ar-SA" noProof="0" smtClean="0"/>
              <a:pPr rtl="1"/>
              <a:t>24/01/41</a:t>
            </a:fld>
            <a:endParaRPr lang="ar-SA" noProof="0" dirty="0"/>
          </a:p>
        </p:txBody>
      </p:sp>
      <p:sp>
        <p:nvSpPr>
          <p:cNvPr id="8" name="عنصر نائب للتذييل 7"/>
          <p:cNvSpPr>
            <a:spLocks noGrp="1"/>
          </p:cNvSpPr>
          <p:nvPr>
            <p:ph type="ftr" sz="quarter" idx="11"/>
          </p:nvPr>
        </p:nvSpPr>
        <p:spPr>
          <a:xfrm>
            <a:off x="4164514" y="6356351"/>
            <a:ext cx="3859795" cy="365125"/>
          </a:xfrm>
        </p:spPr>
        <p:txBody>
          <a:bodyPr rtlCol="1"/>
          <a:lstStyle>
            <a:lvl1pPr algn="r" rtl="1">
              <a:defRPr/>
            </a:lvl1pPr>
          </a:lstStyle>
          <a:p>
            <a:pPr algn="ctr"/>
            <a:r>
              <a:rPr lang="ar-SA" dirty="0" smtClean="0"/>
              <a:t>إضافة تذييل</a:t>
            </a:r>
            <a:endParaRPr lang="ar-SA" dirty="0"/>
          </a:p>
        </p:txBody>
      </p:sp>
      <p:sp>
        <p:nvSpPr>
          <p:cNvPr id="9" name="عنصر نائب لرقم الشريحة 8"/>
          <p:cNvSpPr>
            <a:spLocks noGrp="1"/>
          </p:cNvSpPr>
          <p:nvPr>
            <p:ph type="sldNum" sz="quarter" idx="12"/>
          </p:nvPr>
        </p:nvSpPr>
        <p:spPr>
          <a:xfrm>
            <a:off x="1293541" y="6356351"/>
            <a:ext cx="2844059" cy="365125"/>
          </a:xfrm>
        </p:spPr>
        <p:txBody>
          <a:bodyPr rtlCol="1"/>
          <a:lstStyle>
            <a:lvl1pPr algn="l" rtl="1">
              <a:defRPr/>
            </a:lvl1pPr>
          </a:lstStyle>
          <a:p>
            <a:fld id="{81FEFA0A-2F20-4B60-98C6-5FFDA469AA1C}" type="slidenum">
              <a:rPr lang="ar-SA" smtClean="0"/>
              <a:pPr/>
              <a:t>‹#›</a:t>
            </a:fld>
            <a:endParaRPr lang="ar-SA" dirty="0"/>
          </a:p>
        </p:txBody>
      </p:sp>
    </p:spTree>
    <p:extLst>
      <p:ext uri="{BB962C8B-B14F-4D97-AF65-F5344CB8AC3E}">
        <p14:creationId xmlns="" xmlns:p14="http://schemas.microsoft.com/office/powerpoint/2010/main" val="3057684562"/>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العنوان 1"/>
          <p:cNvSpPr>
            <a:spLocks noGrp="1"/>
          </p:cNvSpPr>
          <p:nvPr>
            <p:ph type="title"/>
          </p:nvPr>
        </p:nvSpPr>
        <p:spPr>
          <a:xfrm>
            <a:off x="1293812" y="381000"/>
            <a:ext cx="9601200" cy="1143000"/>
          </a:xfrm>
        </p:spPr>
        <p:txBody>
          <a:bodyPr rtlCol="1"/>
          <a:lstStyle>
            <a:lvl1pPr algn="r" rtl="1">
              <a:defRPr/>
            </a:lvl1pPr>
          </a:lstStyle>
          <a:p>
            <a:pPr rtl="1"/>
            <a:r>
              <a:rPr lang="ar-SA" noProof="0" smtClean="0"/>
              <a:t>انقر لتحرير نمط العنوان الرئيسي</a:t>
            </a:r>
            <a:endParaRPr lang="ar-SA" noProof="0" dirty="0"/>
          </a:p>
        </p:txBody>
      </p:sp>
      <p:sp>
        <p:nvSpPr>
          <p:cNvPr id="3" name="عنصر نائب للتاريخ 2"/>
          <p:cNvSpPr>
            <a:spLocks noGrp="1"/>
          </p:cNvSpPr>
          <p:nvPr>
            <p:ph type="dt" sz="half" idx="10"/>
          </p:nvPr>
        </p:nvSpPr>
        <p:spPr>
          <a:xfrm>
            <a:off x="8072985" y="6356351"/>
            <a:ext cx="2844059" cy="365125"/>
          </a:xfrm>
        </p:spPr>
        <p:txBody>
          <a:bodyPr rtlCol="1"/>
          <a:lstStyle>
            <a:lvl1pPr algn="r" rtl="1">
              <a:defRPr/>
            </a:lvl1pPr>
          </a:lstStyle>
          <a:p>
            <a:pPr rtl="1"/>
            <a:fld id="{BD673CF0-EC08-47E6-8F05-96A66312E28F}" type="uaqdatetime1">
              <a:rPr lang="ar-SA" noProof="0" smtClean="0"/>
              <a:pPr rtl="1"/>
              <a:t>24/01/41</a:t>
            </a:fld>
            <a:endParaRPr lang="ar-SA" noProof="0" dirty="0"/>
          </a:p>
        </p:txBody>
      </p:sp>
      <p:sp>
        <p:nvSpPr>
          <p:cNvPr id="4" name="عنصر نائب للتذييل 3"/>
          <p:cNvSpPr>
            <a:spLocks noGrp="1"/>
          </p:cNvSpPr>
          <p:nvPr>
            <p:ph type="ftr" sz="quarter" idx="11"/>
          </p:nvPr>
        </p:nvSpPr>
        <p:spPr>
          <a:xfrm>
            <a:off x="4164514" y="6356351"/>
            <a:ext cx="3859795" cy="365125"/>
          </a:xfrm>
        </p:spPr>
        <p:txBody>
          <a:bodyPr rtlCol="1"/>
          <a:lstStyle>
            <a:lvl1pPr algn="r" rtl="1">
              <a:defRPr/>
            </a:lvl1pPr>
          </a:lstStyle>
          <a:p>
            <a:pPr algn="ctr"/>
            <a:r>
              <a:rPr lang="ar-SA" dirty="0" smtClean="0"/>
              <a:t>إضافة تذييل</a:t>
            </a:r>
            <a:endParaRPr lang="ar-SA" dirty="0"/>
          </a:p>
        </p:txBody>
      </p:sp>
      <p:sp>
        <p:nvSpPr>
          <p:cNvPr id="5" name="عنصر نائب لرقم الشريحة 4"/>
          <p:cNvSpPr>
            <a:spLocks noGrp="1"/>
          </p:cNvSpPr>
          <p:nvPr>
            <p:ph type="sldNum" sz="quarter" idx="12"/>
          </p:nvPr>
        </p:nvSpPr>
        <p:spPr>
          <a:xfrm>
            <a:off x="1293541" y="6356351"/>
            <a:ext cx="2844059" cy="365125"/>
          </a:xfrm>
        </p:spPr>
        <p:txBody>
          <a:bodyPr rtlCol="1"/>
          <a:lstStyle>
            <a:lvl1pPr algn="l" rtl="1">
              <a:defRPr/>
            </a:lvl1pPr>
          </a:lstStyle>
          <a:p>
            <a:fld id="{81FEFA0A-2F20-4B60-98C6-5FFDA469AA1C}" type="slidenum">
              <a:rPr lang="ar-SA" smtClean="0"/>
              <a:pPr/>
              <a:t>‹#›</a:t>
            </a:fld>
            <a:endParaRPr lang="ar-SA" dirty="0"/>
          </a:p>
        </p:txBody>
      </p:sp>
    </p:spTree>
    <p:extLst>
      <p:ext uri="{BB962C8B-B14F-4D97-AF65-F5344CB8AC3E}">
        <p14:creationId xmlns="" xmlns:p14="http://schemas.microsoft.com/office/powerpoint/2010/main" val="951180182"/>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a:xfrm>
            <a:off x="8072985" y="6356351"/>
            <a:ext cx="2844059" cy="365125"/>
          </a:xfrm>
        </p:spPr>
        <p:txBody>
          <a:bodyPr rtlCol="1"/>
          <a:lstStyle>
            <a:lvl1pPr algn="r" rtl="1">
              <a:defRPr/>
            </a:lvl1pPr>
          </a:lstStyle>
          <a:p>
            <a:pPr rtl="1"/>
            <a:fld id="{DBAEA971-A58A-4C7C-BAA0-62453AB18575}" type="uaqdatetime1">
              <a:rPr lang="ar-SA" noProof="0" smtClean="0"/>
              <a:pPr rtl="1"/>
              <a:t>24/01/41</a:t>
            </a:fld>
            <a:endParaRPr lang="ar-SA" noProof="0" dirty="0"/>
          </a:p>
        </p:txBody>
      </p:sp>
      <p:sp>
        <p:nvSpPr>
          <p:cNvPr id="3" name="عنصر نائب للتذييل 2"/>
          <p:cNvSpPr>
            <a:spLocks noGrp="1"/>
          </p:cNvSpPr>
          <p:nvPr>
            <p:ph type="ftr" sz="quarter" idx="11"/>
          </p:nvPr>
        </p:nvSpPr>
        <p:spPr>
          <a:xfrm>
            <a:off x="4164514" y="6356351"/>
            <a:ext cx="3859795" cy="365125"/>
          </a:xfrm>
        </p:spPr>
        <p:txBody>
          <a:bodyPr rtlCol="1"/>
          <a:lstStyle>
            <a:lvl1pPr algn="r" rtl="1">
              <a:defRPr/>
            </a:lvl1pPr>
          </a:lstStyle>
          <a:p>
            <a:pPr algn="ctr"/>
            <a:r>
              <a:rPr lang="ar-SA" dirty="0" smtClean="0"/>
              <a:t>إضافة تذييل</a:t>
            </a:r>
            <a:endParaRPr lang="ar-SA" dirty="0"/>
          </a:p>
        </p:txBody>
      </p:sp>
      <p:sp>
        <p:nvSpPr>
          <p:cNvPr id="4" name="عنصر نائب لرقم الشريحة 3"/>
          <p:cNvSpPr>
            <a:spLocks noGrp="1"/>
          </p:cNvSpPr>
          <p:nvPr>
            <p:ph type="sldNum" sz="quarter" idx="12"/>
          </p:nvPr>
        </p:nvSpPr>
        <p:spPr>
          <a:xfrm>
            <a:off x="1293541" y="6356351"/>
            <a:ext cx="2844059" cy="365125"/>
          </a:xfrm>
        </p:spPr>
        <p:txBody>
          <a:bodyPr rtlCol="1"/>
          <a:lstStyle>
            <a:lvl1pPr algn="l" rtl="1">
              <a:defRPr/>
            </a:lvl1pPr>
          </a:lstStyle>
          <a:p>
            <a:fld id="{81FEFA0A-2F20-4B60-98C6-5FFDA469AA1C}" type="slidenum">
              <a:rPr lang="ar-SA" smtClean="0"/>
              <a:pPr/>
              <a:t>‹#›</a:t>
            </a:fld>
            <a:endParaRPr lang="ar-SA" dirty="0"/>
          </a:p>
        </p:txBody>
      </p:sp>
    </p:spTree>
    <p:extLst>
      <p:ext uri="{BB962C8B-B14F-4D97-AF65-F5344CB8AC3E}">
        <p14:creationId xmlns="" xmlns:p14="http://schemas.microsoft.com/office/powerpoint/2010/main" val="3339154474"/>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العنوان 1"/>
          <p:cNvSpPr>
            <a:spLocks noGrp="1"/>
          </p:cNvSpPr>
          <p:nvPr>
            <p:ph type="title"/>
          </p:nvPr>
        </p:nvSpPr>
        <p:spPr>
          <a:xfrm>
            <a:off x="608014" y="1676400"/>
            <a:ext cx="3810000" cy="2438400"/>
          </a:xfrm>
        </p:spPr>
        <p:txBody>
          <a:bodyPr rtlCol="1" anchor="b">
            <a:normAutofit/>
          </a:bodyPr>
          <a:lstStyle>
            <a:lvl1pPr algn="r" rtl="1">
              <a:defRPr sz="3200" b="0"/>
            </a:lvl1pPr>
          </a:lstStyle>
          <a:p>
            <a:pPr rtl="1"/>
            <a:r>
              <a:rPr lang="ar-SA" noProof="0" smtClean="0"/>
              <a:t>انقر لتحرير نمط العنوان الرئيسي</a:t>
            </a:r>
            <a:endParaRPr lang="ar-SA" noProof="0" dirty="0"/>
          </a:p>
        </p:txBody>
      </p:sp>
      <p:sp>
        <p:nvSpPr>
          <p:cNvPr id="3" name="عنصر نائب للمحتوى 2"/>
          <p:cNvSpPr>
            <a:spLocks noGrp="1"/>
          </p:cNvSpPr>
          <p:nvPr>
            <p:ph idx="1"/>
          </p:nvPr>
        </p:nvSpPr>
        <p:spPr>
          <a:xfrm>
            <a:off x="4722812" y="685800"/>
            <a:ext cx="6172200" cy="5486400"/>
          </a:xfrm>
        </p:spPr>
        <p:txBody>
          <a:bodyPr rtlCol="1">
            <a:normAutofit/>
          </a:bodyPr>
          <a:lstStyle>
            <a:lvl1pPr algn="r" rtl="1">
              <a:defRPr sz="2400"/>
            </a:lvl1pPr>
            <a:lvl2pPr algn="r" rtl="1">
              <a:defRPr sz="2000"/>
            </a:lvl2pPr>
            <a:lvl3pPr algn="r" rtl="1">
              <a:defRPr sz="1800"/>
            </a:lvl3pPr>
            <a:lvl4pPr algn="r" rtl="1">
              <a:defRPr sz="1600"/>
            </a:lvl4pPr>
            <a:lvl5pPr algn="r" rtl="1">
              <a:defRPr sz="1600"/>
            </a:lvl5pPr>
            <a:lvl6pPr algn="r" rtl="1">
              <a:defRPr sz="1600"/>
            </a:lvl6pPr>
            <a:lvl7pPr algn="r" rtl="1">
              <a:defRPr sz="1600"/>
            </a:lvl7pPr>
            <a:lvl8pPr algn="r" rtl="1">
              <a:defRPr sz="1600"/>
            </a:lvl8pPr>
            <a:lvl9pPr algn="r" rtl="1">
              <a:defRPr sz="1600"/>
            </a:lvl9pPr>
          </a:lstStyle>
          <a:p>
            <a:pPr lvl="0" rtl="1"/>
            <a:r>
              <a:rPr lang="ar-SA" noProof="0" smtClean="0"/>
              <a:t>انقر لتحرير أنماط النص الرئيسي</a:t>
            </a:r>
          </a:p>
          <a:p>
            <a:pPr lvl="1" rtl="1"/>
            <a:r>
              <a:rPr lang="ar-SA" noProof="0" smtClean="0"/>
              <a:t>المستوى الثاني</a:t>
            </a:r>
          </a:p>
          <a:p>
            <a:pPr lvl="2" rtl="1"/>
            <a:r>
              <a:rPr lang="ar-SA" noProof="0" smtClean="0"/>
              <a:t>المستوى الثالث</a:t>
            </a:r>
          </a:p>
          <a:p>
            <a:pPr lvl="3" rtl="1"/>
            <a:r>
              <a:rPr lang="ar-SA" noProof="0" smtClean="0"/>
              <a:t>المستوى الرابع</a:t>
            </a:r>
          </a:p>
          <a:p>
            <a:pPr lvl="4" rtl="1"/>
            <a:r>
              <a:rPr lang="ar-SA" noProof="0" smtClean="0"/>
              <a:t>المستوى الخامس</a:t>
            </a:r>
            <a:endParaRPr lang="ar-SA" noProof="0" dirty="0"/>
          </a:p>
        </p:txBody>
      </p:sp>
      <p:sp>
        <p:nvSpPr>
          <p:cNvPr id="4" name="عنصر نائب للنص 3"/>
          <p:cNvSpPr>
            <a:spLocks noGrp="1"/>
          </p:cNvSpPr>
          <p:nvPr>
            <p:ph type="body" sz="half" idx="2"/>
          </p:nvPr>
        </p:nvSpPr>
        <p:spPr>
          <a:xfrm>
            <a:off x="608014" y="4191000"/>
            <a:ext cx="3810000" cy="1524000"/>
          </a:xfrm>
          <a:noFill/>
        </p:spPr>
        <p:txBody>
          <a:bodyPr rtlCol="1">
            <a:normAutofit/>
          </a:bodyPr>
          <a:lstStyle>
            <a:lvl1pPr marL="0" indent="0" algn="r" rtl="1">
              <a:buNone/>
              <a:defRPr sz="1800"/>
            </a:lvl1pPr>
            <a:lvl2pPr marL="457200" indent="0" algn="r" rtl="1">
              <a:buNone/>
              <a:defRPr sz="1200"/>
            </a:lvl2pPr>
            <a:lvl3pPr marL="914400" indent="0" algn="r" rtl="1">
              <a:buNone/>
              <a:defRPr sz="1000"/>
            </a:lvl3pPr>
            <a:lvl4pPr marL="1371600" indent="0" algn="r" rtl="1">
              <a:buNone/>
              <a:defRPr sz="900"/>
            </a:lvl4pPr>
            <a:lvl5pPr marL="1828800" indent="0" algn="r" rtl="1">
              <a:buNone/>
              <a:defRPr sz="900"/>
            </a:lvl5pPr>
            <a:lvl6pPr marL="2286000" indent="0" algn="r" rtl="1">
              <a:buNone/>
              <a:defRPr sz="900"/>
            </a:lvl6pPr>
            <a:lvl7pPr marL="2743200" indent="0" algn="r" rtl="1">
              <a:buNone/>
              <a:defRPr sz="900"/>
            </a:lvl7pPr>
            <a:lvl8pPr marL="3200400" indent="0" algn="r" rtl="1">
              <a:buNone/>
              <a:defRPr sz="900"/>
            </a:lvl8pPr>
            <a:lvl9pPr marL="3657600" indent="0" algn="r" rtl="1">
              <a:buNone/>
              <a:defRPr sz="900"/>
            </a:lvl9pPr>
          </a:lstStyle>
          <a:p>
            <a:pPr lvl="0" rtl="1"/>
            <a:r>
              <a:rPr lang="ar-SA" noProof="0" smtClean="0"/>
              <a:t>انقر لتحرير أنماط النص الرئيسي</a:t>
            </a:r>
          </a:p>
        </p:txBody>
      </p:sp>
      <p:sp>
        <p:nvSpPr>
          <p:cNvPr id="5" name="عنصر نائب للتاريخ 4"/>
          <p:cNvSpPr>
            <a:spLocks noGrp="1"/>
          </p:cNvSpPr>
          <p:nvPr>
            <p:ph type="dt" sz="half" idx="10"/>
          </p:nvPr>
        </p:nvSpPr>
        <p:spPr>
          <a:xfrm>
            <a:off x="8072985" y="6356351"/>
            <a:ext cx="2844059" cy="365125"/>
          </a:xfrm>
        </p:spPr>
        <p:txBody>
          <a:bodyPr rtlCol="1"/>
          <a:lstStyle>
            <a:lvl1pPr algn="r" rtl="1">
              <a:defRPr/>
            </a:lvl1pPr>
          </a:lstStyle>
          <a:p>
            <a:pPr rtl="1"/>
            <a:fld id="{F317CEF8-5532-4CA5-87A1-78266B0A39DE}" type="uaqdatetime1">
              <a:rPr lang="ar-SA" noProof="0" smtClean="0"/>
              <a:pPr rtl="1"/>
              <a:t>24/01/41</a:t>
            </a:fld>
            <a:endParaRPr lang="ar-SA" noProof="0" dirty="0"/>
          </a:p>
        </p:txBody>
      </p:sp>
      <p:sp>
        <p:nvSpPr>
          <p:cNvPr id="6" name="عنصر نائب للتذييل 5"/>
          <p:cNvSpPr>
            <a:spLocks noGrp="1"/>
          </p:cNvSpPr>
          <p:nvPr>
            <p:ph type="ftr" sz="quarter" idx="11"/>
          </p:nvPr>
        </p:nvSpPr>
        <p:spPr>
          <a:xfrm>
            <a:off x="4164514" y="6356351"/>
            <a:ext cx="3859795" cy="365125"/>
          </a:xfrm>
        </p:spPr>
        <p:txBody>
          <a:bodyPr rtlCol="1"/>
          <a:lstStyle>
            <a:lvl1pPr algn="r" rtl="1">
              <a:defRPr/>
            </a:lvl1pPr>
          </a:lstStyle>
          <a:p>
            <a:pPr algn="ctr"/>
            <a:r>
              <a:rPr lang="ar-SA" dirty="0" smtClean="0"/>
              <a:t>إضافة تذييل</a:t>
            </a:r>
            <a:endParaRPr lang="ar-SA" dirty="0"/>
          </a:p>
        </p:txBody>
      </p:sp>
      <p:sp>
        <p:nvSpPr>
          <p:cNvPr id="7" name="عنصر نائب لرقم الشريحة 6"/>
          <p:cNvSpPr>
            <a:spLocks noGrp="1"/>
          </p:cNvSpPr>
          <p:nvPr>
            <p:ph type="sldNum" sz="quarter" idx="12"/>
          </p:nvPr>
        </p:nvSpPr>
        <p:spPr>
          <a:xfrm>
            <a:off x="1293541" y="6356351"/>
            <a:ext cx="2844059" cy="365125"/>
          </a:xfrm>
        </p:spPr>
        <p:txBody>
          <a:bodyPr rtlCol="1"/>
          <a:lstStyle>
            <a:lvl1pPr algn="l" rtl="1">
              <a:defRPr/>
            </a:lvl1pPr>
          </a:lstStyle>
          <a:p>
            <a:fld id="{81FEFA0A-2F20-4B60-98C6-5FFDA469AA1C}" type="slidenum">
              <a:rPr lang="ar-SA" smtClean="0"/>
              <a:pPr/>
              <a:t>‹#›</a:t>
            </a:fld>
            <a:endParaRPr lang="ar-SA" dirty="0"/>
          </a:p>
        </p:txBody>
      </p:sp>
    </p:spTree>
    <p:extLst>
      <p:ext uri="{BB962C8B-B14F-4D97-AF65-F5344CB8AC3E}">
        <p14:creationId xmlns="" xmlns:p14="http://schemas.microsoft.com/office/powerpoint/2010/main" val="3228037817"/>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ات تسمية توضيحية">
    <p:spTree>
      <p:nvGrpSpPr>
        <p:cNvPr id="1" name=""/>
        <p:cNvGrpSpPr/>
        <p:nvPr/>
      </p:nvGrpSpPr>
      <p:grpSpPr>
        <a:xfrm>
          <a:off x="0" y="0"/>
          <a:ext cx="0" cy="0"/>
          <a:chOff x="0" y="0"/>
          <a:chExt cx="0" cy="0"/>
        </a:xfrm>
      </p:grpSpPr>
      <p:sp>
        <p:nvSpPr>
          <p:cNvPr id="2" name="العنوان 1"/>
          <p:cNvSpPr>
            <a:spLocks noGrp="1"/>
          </p:cNvSpPr>
          <p:nvPr>
            <p:ph type="title"/>
          </p:nvPr>
        </p:nvSpPr>
        <p:spPr>
          <a:xfrm>
            <a:off x="608013" y="1676400"/>
            <a:ext cx="3810000" cy="2438400"/>
          </a:xfrm>
        </p:spPr>
        <p:txBody>
          <a:bodyPr rtlCol="1" anchor="b">
            <a:noAutofit/>
          </a:bodyPr>
          <a:lstStyle>
            <a:lvl1pPr algn="r" rtl="1">
              <a:defRPr sz="3200" b="0"/>
            </a:lvl1pPr>
          </a:lstStyle>
          <a:p>
            <a:pPr rtl="1"/>
            <a:r>
              <a:rPr lang="ar-SA" noProof="0" smtClean="0"/>
              <a:t>انقر لتحرير نمط العنوان الرئيسي</a:t>
            </a:r>
            <a:endParaRPr lang="ar-SA" noProof="0" dirty="0"/>
          </a:p>
        </p:txBody>
      </p:sp>
      <p:sp>
        <p:nvSpPr>
          <p:cNvPr id="3" name="عنصر نائب للصورة 2" descr="عنصر نائب فارغ لإضافة صورة. انقر فوق العنصر النائب ثم حدد الصورة التي ترغب بإضافتها."/>
          <p:cNvSpPr>
            <a:spLocks noGrp="1"/>
          </p:cNvSpPr>
          <p:nvPr>
            <p:ph type="pic" idx="1"/>
          </p:nvPr>
        </p:nvSpPr>
        <p:spPr>
          <a:xfrm>
            <a:off x="4722812" y="0"/>
            <a:ext cx="5943601" cy="6858000"/>
          </a:xfrm>
        </p:spPr>
        <p:txBody>
          <a:bodyPr tIns="914400" rtlCol="1">
            <a:normAutofit/>
          </a:bodyPr>
          <a:lstStyle>
            <a:lvl1pPr marL="0" indent="0" algn="ctr" rtl="1">
              <a:buNone/>
              <a:defRPr sz="2400"/>
            </a:lvl1pPr>
            <a:lvl2pPr marL="457200" indent="0" algn="r" rtl="1">
              <a:buNone/>
              <a:defRPr sz="2800"/>
            </a:lvl2pPr>
            <a:lvl3pPr marL="914400" indent="0" algn="r" rtl="1">
              <a:buNone/>
              <a:defRPr sz="2400"/>
            </a:lvl3pPr>
            <a:lvl4pPr marL="1371600" indent="0" algn="r" rtl="1">
              <a:buNone/>
              <a:defRPr sz="2000"/>
            </a:lvl4pPr>
            <a:lvl5pPr marL="1828800" indent="0" algn="r" rtl="1">
              <a:buNone/>
              <a:defRPr sz="2000"/>
            </a:lvl5pPr>
            <a:lvl6pPr marL="2286000" indent="0" algn="r" rtl="1">
              <a:buNone/>
              <a:defRPr sz="2000"/>
            </a:lvl6pPr>
            <a:lvl7pPr marL="2743200" indent="0" algn="r" rtl="1">
              <a:buNone/>
              <a:defRPr sz="2000"/>
            </a:lvl7pPr>
            <a:lvl8pPr marL="3200400" indent="0" algn="r" rtl="1">
              <a:buNone/>
              <a:defRPr sz="2000"/>
            </a:lvl8pPr>
            <a:lvl9pPr marL="3657600" indent="0" algn="r" rtl="1">
              <a:buNone/>
              <a:defRPr sz="2000"/>
            </a:lvl9pPr>
          </a:lstStyle>
          <a:p>
            <a:pPr rtl="1"/>
            <a:r>
              <a:rPr lang="ar-SA" noProof="0" smtClean="0"/>
              <a:t>انقر فوق الأيقونة لإضافة صورة</a:t>
            </a:r>
            <a:endParaRPr lang="ar-SA" noProof="0" dirty="0"/>
          </a:p>
        </p:txBody>
      </p:sp>
      <p:sp>
        <p:nvSpPr>
          <p:cNvPr id="4" name="عنصر نائب للنص 3"/>
          <p:cNvSpPr>
            <a:spLocks noGrp="1"/>
          </p:cNvSpPr>
          <p:nvPr>
            <p:ph type="body" sz="half" idx="2"/>
          </p:nvPr>
        </p:nvSpPr>
        <p:spPr>
          <a:xfrm>
            <a:off x="608013" y="4191000"/>
            <a:ext cx="3810000" cy="1524000"/>
          </a:xfrm>
          <a:noFill/>
        </p:spPr>
        <p:txBody>
          <a:bodyPr rtlCol="1">
            <a:normAutofit/>
          </a:bodyPr>
          <a:lstStyle>
            <a:lvl1pPr marL="0" indent="0" algn="r" rtl="1">
              <a:buNone/>
              <a:defRPr sz="1800"/>
            </a:lvl1pPr>
            <a:lvl2pPr marL="457200" indent="0" algn="r" rtl="1">
              <a:buNone/>
              <a:defRPr sz="1200"/>
            </a:lvl2pPr>
            <a:lvl3pPr marL="914400" indent="0" algn="r" rtl="1">
              <a:buNone/>
              <a:defRPr sz="1000"/>
            </a:lvl3pPr>
            <a:lvl4pPr marL="1371600" indent="0" algn="r" rtl="1">
              <a:buNone/>
              <a:defRPr sz="900"/>
            </a:lvl4pPr>
            <a:lvl5pPr marL="1828800" indent="0" algn="r" rtl="1">
              <a:buNone/>
              <a:defRPr sz="900"/>
            </a:lvl5pPr>
            <a:lvl6pPr marL="2286000" indent="0" algn="r" rtl="1">
              <a:buNone/>
              <a:defRPr sz="900"/>
            </a:lvl6pPr>
            <a:lvl7pPr marL="2743200" indent="0" algn="r" rtl="1">
              <a:buNone/>
              <a:defRPr sz="900"/>
            </a:lvl7pPr>
            <a:lvl8pPr marL="3200400" indent="0" algn="r" rtl="1">
              <a:buNone/>
              <a:defRPr sz="900"/>
            </a:lvl8pPr>
            <a:lvl9pPr marL="3657600" indent="0" algn="r" rtl="1">
              <a:buNone/>
              <a:defRPr sz="900"/>
            </a:lvl9pPr>
          </a:lstStyle>
          <a:p>
            <a:pPr lvl="0" rtl="1"/>
            <a:r>
              <a:rPr lang="ar-SA" noProof="0" smtClean="0"/>
              <a:t>انقر لتحرير أنماط النص الرئيسي</a:t>
            </a:r>
          </a:p>
        </p:txBody>
      </p:sp>
    </p:spTree>
    <p:extLst>
      <p:ext uri="{BB962C8B-B14F-4D97-AF65-F5344CB8AC3E}">
        <p14:creationId xmlns="" xmlns:p14="http://schemas.microsoft.com/office/powerpoint/2010/main" val="2099951468"/>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ltGray">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1293812" y="381000"/>
            <a:ext cx="9601200" cy="1143000"/>
          </a:xfrm>
          <a:prstGeom prst="rect">
            <a:avLst/>
          </a:prstGeom>
        </p:spPr>
        <p:txBody>
          <a:bodyPr vert="horz" lIns="91440" tIns="45720" rIns="91440" bIns="45720" rtlCol="1" anchor="b">
            <a:normAutofit/>
          </a:bodyPr>
          <a:lstStyle/>
          <a:p>
            <a:pPr rtl="1"/>
            <a:r>
              <a:rPr lang="ar-SA" noProof="0" dirty="0"/>
              <a:t>انقر لتحرير نمط العنوان الرئيسي</a:t>
            </a:r>
          </a:p>
        </p:txBody>
      </p:sp>
      <p:sp>
        <p:nvSpPr>
          <p:cNvPr id="3" name="عنصر نائب للنص 2"/>
          <p:cNvSpPr>
            <a:spLocks noGrp="1"/>
          </p:cNvSpPr>
          <p:nvPr>
            <p:ph type="body" idx="1"/>
          </p:nvPr>
        </p:nvSpPr>
        <p:spPr>
          <a:xfrm>
            <a:off x="1293812" y="1676400"/>
            <a:ext cx="9601200" cy="4495800"/>
          </a:xfrm>
          <a:prstGeom prst="rect">
            <a:avLst/>
          </a:prstGeom>
          <a:solidFill>
            <a:schemeClr val="bg2">
              <a:alpha val="70000"/>
            </a:schemeClr>
          </a:solidFill>
        </p:spPr>
        <p:txBody>
          <a:bodyPr vert="horz" lIns="91440" tIns="45720" rIns="91440" bIns="45720" rtlCol="1">
            <a:normAutofit/>
          </a:bodyPr>
          <a:lstStyle/>
          <a:p>
            <a:pPr lvl="0" rtl="1"/>
            <a:r>
              <a:rPr lang="ar-SA" noProof="0" dirty="0"/>
              <a:t>انقر لتحرير أنماط النص الرئيسي</a:t>
            </a:r>
          </a:p>
          <a:p>
            <a:pPr lvl="1" rtl="1"/>
            <a:r>
              <a:rPr lang="ar-SA" noProof="0" dirty="0"/>
              <a:t>المستوى الثاني</a:t>
            </a:r>
          </a:p>
          <a:p>
            <a:pPr lvl="2" rtl="1"/>
            <a:r>
              <a:rPr lang="ar-SA" noProof="0" dirty="0"/>
              <a:t>المستوى الثالث</a:t>
            </a:r>
          </a:p>
          <a:p>
            <a:pPr lvl="3" rtl="1"/>
            <a:r>
              <a:rPr lang="ar-SA" noProof="0" dirty="0"/>
              <a:t>المستوى الرابع</a:t>
            </a:r>
          </a:p>
          <a:p>
            <a:pPr lvl="4" rtl="1"/>
            <a:r>
              <a:rPr lang="ar-SA" noProof="0" dirty="0"/>
              <a:t>المستوى الخامس</a:t>
            </a:r>
          </a:p>
        </p:txBody>
      </p:sp>
      <p:sp>
        <p:nvSpPr>
          <p:cNvPr id="4" name="عنصر نائب للتاريخ 3"/>
          <p:cNvSpPr>
            <a:spLocks noGrp="1"/>
          </p:cNvSpPr>
          <p:nvPr>
            <p:ph type="dt" sz="half" idx="2"/>
          </p:nvPr>
        </p:nvSpPr>
        <p:spPr>
          <a:xfrm>
            <a:off x="8072985" y="6356351"/>
            <a:ext cx="2844059" cy="365125"/>
          </a:xfrm>
          <a:prstGeom prst="rect">
            <a:avLst/>
          </a:prstGeom>
        </p:spPr>
        <p:txBody>
          <a:bodyPr vert="horz" lIns="91440" tIns="45720" rIns="91440" bIns="45720" rtlCol="1" anchor="ctr"/>
          <a:lstStyle>
            <a:lvl1pPr algn="r" rtl="1">
              <a:defRPr sz="1100">
                <a:solidFill>
                  <a:schemeClr val="tx1"/>
                </a:solidFill>
                <a:latin typeface="Tahoma" panose="020B0604030504040204" pitchFamily="34" charset="0"/>
                <a:cs typeface="+mj-cs"/>
              </a:defRPr>
            </a:lvl1pPr>
          </a:lstStyle>
          <a:p>
            <a:fld id="{998639EE-60A8-480A-AD40-A8623EDA8F63}" type="uaqdatetime1">
              <a:rPr lang="ar-SA" smtClean="0"/>
              <a:pPr/>
              <a:t>24/01/41</a:t>
            </a:fld>
            <a:endParaRPr lang="ar-SA" dirty="0"/>
          </a:p>
        </p:txBody>
      </p:sp>
      <p:sp>
        <p:nvSpPr>
          <p:cNvPr id="5" name="عنصر نائب للتذييل 4"/>
          <p:cNvSpPr>
            <a:spLocks noGrp="1"/>
          </p:cNvSpPr>
          <p:nvPr>
            <p:ph type="ftr" sz="quarter" idx="3"/>
          </p:nvPr>
        </p:nvSpPr>
        <p:spPr>
          <a:xfrm>
            <a:off x="4164514" y="6356351"/>
            <a:ext cx="3859795" cy="365125"/>
          </a:xfrm>
          <a:prstGeom prst="rect">
            <a:avLst/>
          </a:prstGeom>
        </p:spPr>
        <p:txBody>
          <a:bodyPr vert="horz" lIns="91440" tIns="45720" rIns="91440" bIns="45720" rtlCol="1" anchor="ctr"/>
          <a:lstStyle>
            <a:lvl1pPr algn="ctr" rtl="1">
              <a:defRPr sz="1100">
                <a:solidFill>
                  <a:schemeClr val="tx1"/>
                </a:solidFill>
                <a:latin typeface="Tahoma" panose="020B0604030504040204" pitchFamily="34" charset="0"/>
                <a:cs typeface="+mj-cs"/>
              </a:defRPr>
            </a:lvl1pPr>
          </a:lstStyle>
          <a:p>
            <a:r>
              <a:rPr lang="ar-SA" dirty="0" smtClean="0"/>
              <a:t>إضافة تذييل</a:t>
            </a:r>
            <a:endParaRPr lang="ar-SA" dirty="0"/>
          </a:p>
        </p:txBody>
      </p:sp>
      <p:sp>
        <p:nvSpPr>
          <p:cNvPr id="6" name="عنصر نائب لرقم الشريحة 5"/>
          <p:cNvSpPr>
            <a:spLocks noGrp="1"/>
          </p:cNvSpPr>
          <p:nvPr>
            <p:ph type="sldNum" sz="quarter" idx="4"/>
          </p:nvPr>
        </p:nvSpPr>
        <p:spPr>
          <a:xfrm>
            <a:off x="1293541" y="6356351"/>
            <a:ext cx="2844059" cy="365125"/>
          </a:xfrm>
          <a:prstGeom prst="rect">
            <a:avLst/>
          </a:prstGeom>
        </p:spPr>
        <p:txBody>
          <a:bodyPr vert="horz" lIns="91440" tIns="45720" rIns="91440" bIns="45720" rtlCol="1" anchor="ctr"/>
          <a:lstStyle>
            <a:lvl1pPr algn="l" rtl="1">
              <a:defRPr sz="1100">
                <a:solidFill>
                  <a:schemeClr val="tx1"/>
                </a:solidFill>
                <a:latin typeface="Tahoma" panose="020B0604030504040204" pitchFamily="34" charset="0"/>
                <a:cs typeface="+mj-cs"/>
              </a:defRPr>
            </a:lvl1pPr>
          </a:lstStyle>
          <a:p>
            <a:fld id="{81FEFA0A-2F20-4B60-98C6-5FFDA469AA1C}" type="slidenum">
              <a:rPr lang="ar-SA" smtClean="0"/>
              <a:pPr/>
              <a:t>‹#›</a:t>
            </a:fld>
            <a:endParaRPr lang="ar-SA" dirty="0"/>
          </a:p>
        </p:txBody>
      </p:sp>
    </p:spTree>
    <p:extLst>
      <p:ext uri="{BB962C8B-B14F-4D97-AF65-F5344CB8AC3E}">
        <p14:creationId xmlns="" xmlns:p14="http://schemas.microsoft.com/office/powerpoint/2010/main" val="269573961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hf sldNum="0" hdr="0" ftr="0" dt="0"/>
  <p:txStyles>
    <p:titleStyle>
      <a:lvl1pPr algn="r" defTabSz="914400" rtl="1" eaLnBrk="1" latinLnBrk="0" hangingPunct="1">
        <a:lnSpc>
          <a:spcPct val="90000"/>
        </a:lnSpc>
        <a:spcBef>
          <a:spcPct val="0"/>
        </a:spcBef>
        <a:buNone/>
        <a:defRPr sz="3600" kern="1200">
          <a:solidFill>
            <a:schemeClr val="tx1"/>
          </a:solidFill>
          <a:latin typeface="Tahoma" panose="020B0604030504040204" pitchFamily="34" charset="0"/>
          <a:ea typeface="+mj-ea"/>
          <a:cs typeface="+mj-cs"/>
        </a:defRPr>
      </a:lvl1pPr>
    </p:titleStyle>
    <p:bodyStyle>
      <a:lvl1pPr marL="223838" indent="-228600" algn="r" defTabSz="914400" rtl="1" eaLnBrk="1" latinLnBrk="0" hangingPunct="1">
        <a:lnSpc>
          <a:spcPct val="90000"/>
        </a:lnSpc>
        <a:spcBef>
          <a:spcPts val="1600"/>
        </a:spcBef>
        <a:buClr>
          <a:schemeClr val="accent6"/>
        </a:buClr>
        <a:buFont typeface="Arial" pitchFamily="34" charset="0"/>
        <a:buChar char="•"/>
        <a:defRPr sz="2400" kern="1200">
          <a:solidFill>
            <a:schemeClr val="tx1"/>
          </a:solidFill>
          <a:latin typeface="Tahoma" panose="020B0604030504040204" pitchFamily="34" charset="0"/>
          <a:ea typeface="+mn-ea"/>
          <a:cs typeface="+mj-cs"/>
        </a:defRPr>
      </a:lvl1pPr>
      <a:lvl2pPr marL="502920" indent="-228600" algn="r" defTabSz="914400" rtl="1" eaLnBrk="1" latinLnBrk="0" hangingPunct="1">
        <a:lnSpc>
          <a:spcPct val="90000"/>
        </a:lnSpc>
        <a:spcBef>
          <a:spcPts val="600"/>
        </a:spcBef>
        <a:buClr>
          <a:schemeClr val="accent6"/>
        </a:buClr>
        <a:buFont typeface="Euphemia" pitchFamily="34" charset="0"/>
        <a:buChar char="–"/>
        <a:defRPr sz="2000" kern="1200">
          <a:solidFill>
            <a:schemeClr val="tx1"/>
          </a:solidFill>
          <a:latin typeface="Tahoma" panose="020B0604030504040204" pitchFamily="34" charset="0"/>
          <a:ea typeface="+mn-ea"/>
          <a:cs typeface="+mj-cs"/>
        </a:defRPr>
      </a:lvl2pPr>
      <a:lvl3pPr marL="777240" indent="-228600" algn="r" defTabSz="914400" rtl="1" eaLnBrk="1" latinLnBrk="0" hangingPunct="1">
        <a:lnSpc>
          <a:spcPct val="90000"/>
        </a:lnSpc>
        <a:spcBef>
          <a:spcPts val="600"/>
        </a:spcBef>
        <a:buClr>
          <a:schemeClr val="accent6"/>
        </a:buClr>
        <a:buFont typeface="Euphemia" pitchFamily="34" charset="0"/>
        <a:buChar char="–"/>
        <a:defRPr sz="1800" kern="1200">
          <a:solidFill>
            <a:schemeClr val="tx1"/>
          </a:solidFill>
          <a:latin typeface="Tahoma" panose="020B0604030504040204" pitchFamily="34" charset="0"/>
          <a:ea typeface="+mn-ea"/>
          <a:cs typeface="+mj-cs"/>
        </a:defRPr>
      </a:lvl3pPr>
      <a:lvl4pPr marL="1051560" indent="-228600" algn="r" defTabSz="914400" rtl="1" eaLnBrk="1" latinLnBrk="0" hangingPunct="1">
        <a:lnSpc>
          <a:spcPct val="90000"/>
        </a:lnSpc>
        <a:spcBef>
          <a:spcPts val="600"/>
        </a:spcBef>
        <a:buClr>
          <a:schemeClr val="accent6"/>
        </a:buClr>
        <a:buFont typeface="Euphemia" pitchFamily="34" charset="0"/>
        <a:buChar char="–"/>
        <a:defRPr sz="1600" kern="1200">
          <a:solidFill>
            <a:schemeClr val="tx1"/>
          </a:solidFill>
          <a:latin typeface="Tahoma" panose="020B0604030504040204" pitchFamily="34" charset="0"/>
          <a:ea typeface="+mn-ea"/>
          <a:cs typeface="+mj-cs"/>
        </a:defRPr>
      </a:lvl4pPr>
      <a:lvl5pPr marL="1325880" indent="-228600" algn="r" defTabSz="914400" rtl="1" eaLnBrk="1" latinLnBrk="0" hangingPunct="1">
        <a:lnSpc>
          <a:spcPct val="90000"/>
        </a:lnSpc>
        <a:spcBef>
          <a:spcPts val="600"/>
        </a:spcBef>
        <a:buClr>
          <a:schemeClr val="accent6"/>
        </a:buClr>
        <a:buFont typeface="Euphemia" pitchFamily="34" charset="0"/>
        <a:buChar char="–"/>
        <a:defRPr sz="1600" kern="1200">
          <a:solidFill>
            <a:schemeClr val="tx1"/>
          </a:solidFill>
          <a:latin typeface="Tahoma" panose="020B0604030504040204" pitchFamily="34" charset="0"/>
          <a:ea typeface="+mn-ea"/>
          <a:cs typeface="+mj-cs"/>
        </a:defRPr>
      </a:lvl5pPr>
      <a:lvl6pPr marL="1600200" indent="-228600" algn="r" defTabSz="914400" rtl="1" eaLnBrk="1" latinLnBrk="0" hangingPunct="1">
        <a:spcBef>
          <a:spcPts val="600"/>
        </a:spcBef>
        <a:buFont typeface="Euphemia" pitchFamily="34" charset="0"/>
        <a:buChar char="–"/>
        <a:defRPr sz="1600" kern="1200">
          <a:solidFill>
            <a:schemeClr val="tx1"/>
          </a:solidFill>
          <a:latin typeface="+mn-lt"/>
          <a:ea typeface="+mn-ea"/>
          <a:cs typeface="+mn-cs"/>
        </a:defRPr>
      </a:lvl6pPr>
      <a:lvl7pPr marL="1874520" indent="-228600" algn="r" defTabSz="914400" rtl="1" eaLnBrk="1" latinLnBrk="0" hangingPunct="1">
        <a:spcBef>
          <a:spcPts val="600"/>
        </a:spcBef>
        <a:buFont typeface="Euphemia" pitchFamily="34" charset="0"/>
        <a:buChar char="–"/>
        <a:defRPr sz="1600" kern="1200">
          <a:solidFill>
            <a:schemeClr val="tx1"/>
          </a:solidFill>
          <a:latin typeface="+mn-lt"/>
          <a:ea typeface="+mn-ea"/>
          <a:cs typeface="+mn-cs"/>
        </a:defRPr>
      </a:lvl7pPr>
      <a:lvl8pPr marL="2148840" indent="-228600" algn="r" defTabSz="914400" rtl="1" eaLnBrk="1" latinLnBrk="0" hangingPunct="1">
        <a:spcBef>
          <a:spcPts val="600"/>
        </a:spcBef>
        <a:buFont typeface="Euphemia" pitchFamily="34" charset="0"/>
        <a:buChar char="–"/>
        <a:defRPr sz="1600" kern="1200">
          <a:solidFill>
            <a:schemeClr val="tx1"/>
          </a:solidFill>
          <a:latin typeface="+mn-lt"/>
          <a:ea typeface="+mn-ea"/>
          <a:cs typeface="+mn-cs"/>
        </a:defRPr>
      </a:lvl8pPr>
      <a:lvl9pPr marL="2423160" indent="-228600" algn="r" defTabSz="914400" rtl="1" eaLnBrk="1" latinLnBrk="0" hangingPunct="1">
        <a:spcBef>
          <a:spcPts val="600"/>
        </a:spcBef>
        <a:buFont typeface="Euphemia" pitchFamily="34" charset="0"/>
        <a:buChar char="–"/>
        <a:defRPr sz="1600" kern="1200">
          <a:solidFill>
            <a:schemeClr val="tx1"/>
          </a:solidFill>
          <a:latin typeface="+mn-lt"/>
          <a:ea typeface="+mn-ea"/>
          <a:cs typeface="+mn-cs"/>
        </a:defRPr>
      </a:lvl9pPr>
    </p:bodyStyle>
    <p:otherStyle>
      <a:defPPr>
        <a:defRP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وان 3"/>
          <p:cNvSpPr>
            <a:spLocks noGrp="1"/>
          </p:cNvSpPr>
          <p:nvPr>
            <p:ph type="ctrTitle"/>
          </p:nvPr>
        </p:nvSpPr>
        <p:spPr>
          <a:xfrm>
            <a:off x="2061964" y="908720"/>
            <a:ext cx="8458200" cy="4496544"/>
          </a:xfrm>
        </p:spPr>
        <p:txBody>
          <a:bodyPr>
            <a:noAutofit/>
          </a:bodyPr>
          <a:lstStyle/>
          <a:p>
            <a:pPr algn="ctr">
              <a:lnSpc>
                <a:spcPct val="115000"/>
              </a:lnSpc>
              <a:spcAft>
                <a:spcPts val="1000"/>
              </a:spcAft>
            </a:pPr>
            <a:r>
              <a:rPr lang="ar-SA" sz="7200" b="1" dirty="0">
                <a:solidFill>
                  <a:srgbClr val="222222"/>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الوحدة </a:t>
            </a:r>
            <a:r>
              <a:rPr lang="ar-SA" sz="7200" b="1" dirty="0" smtClean="0">
                <a:solidFill>
                  <a:srgbClr val="222222"/>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الثانية: </a:t>
            </a:r>
            <a:br>
              <a:rPr lang="ar-SA" sz="7200" b="1" dirty="0" smtClean="0">
                <a:solidFill>
                  <a:srgbClr val="222222"/>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br>
            <a:r>
              <a:rPr lang="ar-SA" sz="7200" b="1" dirty="0" smtClean="0">
                <a:solidFill>
                  <a:srgbClr val="222222"/>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 </a:t>
            </a:r>
            <a:r>
              <a:rPr lang="ar-SA" sz="7200" b="1" dirty="0">
                <a:solidFill>
                  <a:srgbClr val="222222"/>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الإيمان بالملائكة</a:t>
            </a:r>
            <a:r>
              <a:rPr lang="en-US" sz="72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Arial" panose="020B0604020202020204" pitchFamily="34" charset="0"/>
              </a:rPr>
              <a:t/>
            </a:r>
            <a:br>
              <a:rPr lang="en-US" sz="72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Arial" panose="020B0604020202020204" pitchFamily="34" charset="0"/>
              </a:rPr>
            </a:br>
            <a:endParaRPr lang="ar-SA" sz="7200" b="1" dirty="0">
              <a:effectLst>
                <a:outerShdw blurRad="38100" dist="38100" dir="2700000" algn="tl">
                  <a:srgbClr val="000000">
                    <a:alpha val="43137"/>
                  </a:srgbClr>
                </a:outerShdw>
              </a:effectLst>
            </a:endParaRPr>
          </a:p>
        </p:txBody>
      </p:sp>
    </p:spTree>
    <p:extLst>
      <p:ext uri="{BB962C8B-B14F-4D97-AF65-F5344CB8AC3E}">
        <p14:creationId xmlns="" xmlns:p14="http://schemas.microsoft.com/office/powerpoint/2010/main" val="752280851"/>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كعب 1">
            <a:extLst>
              <a:ext uri="{FF2B5EF4-FFF2-40B4-BE49-F238E27FC236}">
                <a16:creationId xmlns="" xmlns:a16="http://schemas.microsoft.com/office/drawing/2014/main" id="{37B4F63B-2E78-40D9-A2E7-5C68DD61BFDD}"/>
              </a:ext>
            </a:extLst>
          </p:cNvPr>
          <p:cNvSpPr/>
          <p:nvPr/>
        </p:nvSpPr>
        <p:spPr>
          <a:xfrm>
            <a:off x="11062964" y="476672"/>
            <a:ext cx="1017037" cy="6002692"/>
          </a:xfrm>
          <a:prstGeom prst="cube">
            <a:avLst/>
          </a:prstGeom>
          <a:ln>
            <a:noFill/>
          </a:ln>
          <a:effectLst>
            <a:reflection blurRad="584200" stA="73000" endPos="35000" dir="5400000" sy="-100000" algn="bl" rotWithShape="0"/>
          </a:effectLst>
        </p:spPr>
        <p:style>
          <a:lnRef idx="3">
            <a:schemeClr val="lt1"/>
          </a:lnRef>
          <a:fillRef idx="1">
            <a:schemeClr val="accent6"/>
          </a:fillRef>
          <a:effectRef idx="1">
            <a:schemeClr val="accent6"/>
          </a:effectRef>
          <a:fontRef idx="minor">
            <a:schemeClr val="lt1"/>
          </a:fontRef>
        </p:style>
        <p:txBody>
          <a:bodyPr vert="vert270" wrap="square" lIns="36000" tIns="36000" rIns="36000" bIns="36000" rtlCol="0" anchor="ctr" anchorCtr="1">
            <a:noAutofit/>
          </a:bodyPr>
          <a:lstStyle/>
          <a:p>
            <a:pPr algn="ctr" rtl="1"/>
            <a:r>
              <a:rPr lang="ar-SA" sz="4400" b="1" dirty="0" smtClean="0">
                <a:solidFill>
                  <a:schemeClr val="bg1"/>
                </a:solidFill>
                <a:latin typeface="Traditional Arabic" panose="02020603050405020304" pitchFamily="18" charset="-78"/>
                <a:cs typeface="Traditional Arabic" panose="02020603050405020304" pitchFamily="18" charset="-78"/>
              </a:rPr>
              <a:t>صفة الإيمان بالملائكة </a:t>
            </a:r>
            <a:r>
              <a:rPr lang="ar-SA" sz="4400" b="1" dirty="0" err="1" smtClean="0">
                <a:solidFill>
                  <a:schemeClr val="bg1"/>
                </a:solidFill>
                <a:latin typeface="Traditional Arabic" panose="02020603050405020304" pitchFamily="18" charset="-78"/>
                <a:cs typeface="Traditional Arabic" panose="02020603050405020304" pitchFamily="18" charset="-78"/>
              </a:rPr>
              <a:t>تفصيلاً:</a:t>
            </a:r>
            <a:endParaRPr lang="ar-SA" sz="4400" b="1" dirty="0">
              <a:solidFill>
                <a:schemeClr val="bg1"/>
              </a:solidFill>
              <a:latin typeface="Traditional Arabic" panose="02020603050405020304" pitchFamily="18" charset="-78"/>
              <a:cs typeface="Traditional Arabic" panose="02020603050405020304" pitchFamily="18" charset="-78"/>
            </a:endParaRPr>
          </a:p>
        </p:txBody>
      </p:sp>
      <p:sp>
        <p:nvSpPr>
          <p:cNvPr id="6" name="TextBox 93">
            <a:extLst>
              <a:ext uri="{FF2B5EF4-FFF2-40B4-BE49-F238E27FC236}">
                <a16:creationId xmlns="" xmlns:a16="http://schemas.microsoft.com/office/drawing/2014/main" id="{C891B076-832B-4A81-A7DD-4750D71E0739}"/>
              </a:ext>
            </a:extLst>
          </p:cNvPr>
          <p:cNvSpPr txBox="1"/>
          <p:nvPr/>
        </p:nvSpPr>
        <p:spPr>
          <a:xfrm flipH="1">
            <a:off x="8929000" y="908720"/>
            <a:ext cx="1557900" cy="1557900"/>
          </a:xfrm>
          <a:prstGeom prst="ellipse">
            <a:avLst/>
          </a:prstGeom>
          <a:solidFill>
            <a:srgbClr val="FFC000">
              <a:alpha val="50196"/>
            </a:srgbClr>
          </a:solidFill>
          <a:ln>
            <a:noFill/>
          </a:ln>
        </p:spPr>
        <p:style>
          <a:lnRef idx="3">
            <a:schemeClr val="lt1"/>
          </a:lnRef>
          <a:fillRef idx="1">
            <a:schemeClr val="accent6"/>
          </a:fillRef>
          <a:effectRef idx="1">
            <a:schemeClr val="accent6"/>
          </a:effectRef>
          <a:fontRef idx="minor">
            <a:schemeClr val="lt1"/>
          </a:fontRef>
        </p:style>
        <p:txBody>
          <a:bodyPr wrap="square" lIns="36000" tIns="36000" rIns="36000" bIns="36000" rtlCol="0" anchor="ctr" anchorCtr="0">
            <a:noAutofit/>
          </a:bodyPr>
          <a:lstStyle/>
          <a:p>
            <a:pPr algn="ctr" rtl="1"/>
            <a:r>
              <a:rPr lang="ar-SA" sz="3400" b="1" dirty="0" smtClean="0">
                <a:solidFill>
                  <a:schemeClr val="tx1"/>
                </a:solidFill>
                <a:effectLst>
                  <a:outerShdw blurRad="38100" dist="38100" dir="2700000" algn="tl">
                    <a:srgbClr val="000000">
                      <a:alpha val="43137"/>
                    </a:srgbClr>
                  </a:outerShdw>
                </a:effectLst>
                <a:latin typeface="Traditional Arabic" panose="02020603050405020304" pitchFamily="18" charset="-78"/>
                <a:ea typeface="Open Sans Condensed Light" panose="020B0306030504020204" pitchFamily="34" charset="0"/>
                <a:cs typeface="Traditional Arabic" panose="02020603050405020304" pitchFamily="18" charset="-78"/>
              </a:rPr>
              <a:t>حقوق الملائكة </a:t>
            </a:r>
            <a:endParaRPr lang="en-IN" sz="3400" b="1" dirty="0">
              <a:solidFill>
                <a:schemeClr val="tx1"/>
              </a:solidFill>
              <a:effectLst>
                <a:outerShdw blurRad="38100" dist="38100" dir="2700000" algn="tl">
                  <a:srgbClr val="000000">
                    <a:alpha val="43137"/>
                  </a:srgbClr>
                </a:outerShdw>
              </a:effectLst>
              <a:latin typeface="Traditional Arabic" panose="02020603050405020304" pitchFamily="18" charset="-78"/>
              <a:ea typeface="Open Sans Condensed Light" panose="020B0306030504020204" pitchFamily="34" charset="0"/>
              <a:cs typeface="Traditional Arabic" panose="02020603050405020304" pitchFamily="18" charset="-78"/>
            </a:endParaRPr>
          </a:p>
        </p:txBody>
      </p:sp>
      <p:sp>
        <p:nvSpPr>
          <p:cNvPr id="7" name="TextBox 93">
            <a:extLst>
              <a:ext uri="{FF2B5EF4-FFF2-40B4-BE49-F238E27FC236}">
                <a16:creationId xmlns="" xmlns:a16="http://schemas.microsoft.com/office/drawing/2014/main" id="{C891B076-832B-4A81-A7DD-4750D71E0739}"/>
              </a:ext>
            </a:extLst>
          </p:cNvPr>
          <p:cNvSpPr txBox="1"/>
          <p:nvPr/>
        </p:nvSpPr>
        <p:spPr>
          <a:xfrm flipH="1">
            <a:off x="9073016" y="4077072"/>
            <a:ext cx="1557900" cy="1557900"/>
          </a:xfrm>
          <a:prstGeom prst="ellipse">
            <a:avLst/>
          </a:prstGeom>
          <a:solidFill>
            <a:srgbClr val="FFC000">
              <a:alpha val="50196"/>
            </a:srgbClr>
          </a:solidFill>
          <a:ln>
            <a:noFill/>
          </a:ln>
        </p:spPr>
        <p:style>
          <a:lnRef idx="3">
            <a:schemeClr val="lt1"/>
          </a:lnRef>
          <a:fillRef idx="1">
            <a:schemeClr val="accent6"/>
          </a:fillRef>
          <a:effectRef idx="1">
            <a:schemeClr val="accent6"/>
          </a:effectRef>
          <a:fontRef idx="minor">
            <a:schemeClr val="lt1"/>
          </a:fontRef>
        </p:style>
        <p:txBody>
          <a:bodyPr wrap="square" lIns="36000" tIns="36000" rIns="36000" bIns="36000" rtlCol="0" anchor="ctr" anchorCtr="0">
            <a:noAutofit/>
          </a:bodyPr>
          <a:lstStyle/>
          <a:p>
            <a:pPr algn="ctr" rtl="1"/>
            <a:r>
              <a:rPr lang="ar-SA" sz="3400" b="1" dirty="0" smtClean="0">
                <a:solidFill>
                  <a:schemeClr val="tx1"/>
                </a:solidFill>
                <a:effectLst>
                  <a:outerShdw blurRad="38100" dist="38100" dir="2700000" algn="tl">
                    <a:srgbClr val="000000">
                      <a:alpha val="43137"/>
                    </a:srgbClr>
                  </a:outerShdw>
                </a:effectLst>
                <a:latin typeface="Traditional Arabic" panose="02020603050405020304" pitchFamily="18" charset="-78"/>
                <a:ea typeface="Open Sans Condensed Light" panose="020B0306030504020204" pitchFamily="34" charset="0"/>
                <a:cs typeface="Traditional Arabic" panose="02020603050405020304" pitchFamily="18" charset="-78"/>
              </a:rPr>
              <a:t>رؤية الملائكة</a:t>
            </a:r>
            <a:endParaRPr lang="en-IN" sz="3400" b="1" dirty="0">
              <a:solidFill>
                <a:schemeClr val="tx1"/>
              </a:solidFill>
              <a:effectLst>
                <a:outerShdw blurRad="38100" dist="38100" dir="2700000" algn="tl">
                  <a:srgbClr val="000000">
                    <a:alpha val="43137"/>
                  </a:srgbClr>
                </a:outerShdw>
              </a:effectLst>
              <a:latin typeface="Traditional Arabic" panose="02020603050405020304" pitchFamily="18" charset="-78"/>
              <a:ea typeface="Open Sans Condensed Light" panose="020B0306030504020204" pitchFamily="34" charset="0"/>
              <a:cs typeface="Traditional Arabic" panose="02020603050405020304" pitchFamily="18" charset="-78"/>
            </a:endParaRPr>
          </a:p>
        </p:txBody>
      </p:sp>
      <p:sp>
        <p:nvSpPr>
          <p:cNvPr id="3" name="مستطيل 2"/>
          <p:cNvSpPr/>
          <p:nvPr/>
        </p:nvSpPr>
        <p:spPr>
          <a:xfrm>
            <a:off x="296779" y="3645025"/>
            <a:ext cx="8496944" cy="2741160"/>
          </a:xfrm>
          <a:prstGeom prst="rect">
            <a:avLst/>
          </a:prstGeom>
          <a:ln>
            <a:solidFill>
              <a:srgbClr val="C00000"/>
            </a:solidFill>
          </a:ln>
        </p:spPr>
        <p:txBody>
          <a:bodyPr wrap="square">
            <a:spAutoFit/>
          </a:bodyPr>
          <a:lstStyle/>
          <a:p>
            <a:pPr algn="just">
              <a:lnSpc>
                <a:spcPct val="115000"/>
              </a:lnSpc>
              <a:spcAft>
                <a:spcPts val="1000"/>
              </a:spcAft>
            </a:pPr>
            <a:r>
              <a:rPr lang="ar-SA" sz="2200" b="1" dirty="0">
                <a:solidFill>
                  <a:srgbClr val="222222"/>
                </a:solidFill>
                <a:latin typeface="Calibri" panose="020F0502020204030204" pitchFamily="34" charset="0"/>
                <a:ea typeface="Calibri" panose="020F0502020204030204" pitchFamily="34" charset="0"/>
                <a:cs typeface="Times New Roman" panose="02020603050405020304" pitchFamily="18" charset="0"/>
              </a:rPr>
              <a:t>رأى </a:t>
            </a:r>
            <a:r>
              <a:rPr lang="ar-SA" sz="2200" b="1" dirty="0" smtClean="0">
                <a:solidFill>
                  <a:srgbClr val="C00000"/>
                </a:solidFill>
                <a:latin typeface="Calibri" panose="020F0502020204030204" pitchFamily="34" charset="0"/>
                <a:ea typeface="Calibri" panose="020F0502020204030204" pitchFamily="34" charset="0"/>
                <a:cs typeface="Times New Roman" panose="02020603050405020304" pitchFamily="18" charset="0"/>
              </a:rPr>
              <a:t>النبي</a:t>
            </a:r>
            <a:r>
              <a:rPr lang="ar-SA" sz="2200" b="1" dirty="0" smtClean="0">
                <a:solidFill>
                  <a:srgbClr val="222222"/>
                </a:solidFill>
                <a:latin typeface="Calibri" panose="020F0502020204030204" pitchFamily="34" charset="0"/>
                <a:ea typeface="Calibri" panose="020F0502020204030204" pitchFamily="34" charset="0"/>
                <a:cs typeface="Times New Roman" panose="02020603050405020304" pitchFamily="18" charset="0"/>
              </a:rPr>
              <a:t> </a:t>
            </a:r>
            <a:r>
              <a:rPr lang="ar-SA" sz="2200" b="1" dirty="0">
                <a:solidFill>
                  <a:srgbClr val="222222"/>
                </a:solidFill>
                <a:latin typeface="Calibri" panose="020F0502020204030204" pitchFamily="34" charset="0"/>
                <a:ea typeface="Calibri" panose="020F0502020204030204" pitchFamily="34" charset="0"/>
                <a:cs typeface="Times New Roman" panose="02020603050405020304" pitchFamily="18" charset="0"/>
              </a:rPr>
              <a:t>صلى الله عليه وسلم </a:t>
            </a:r>
            <a:r>
              <a:rPr lang="ar-SA" sz="2200" b="1" dirty="0">
                <a:solidFill>
                  <a:srgbClr val="C00000"/>
                </a:solidFill>
                <a:latin typeface="Calibri" panose="020F0502020204030204" pitchFamily="34" charset="0"/>
                <a:ea typeface="Calibri" panose="020F0502020204030204" pitchFamily="34" charset="0"/>
                <a:cs typeface="Times New Roman" panose="02020603050405020304" pitchFamily="18" charset="0"/>
              </a:rPr>
              <a:t>جبریل</a:t>
            </a:r>
            <a:r>
              <a:rPr lang="ar-SA" sz="2200" b="1" dirty="0">
                <a:solidFill>
                  <a:srgbClr val="222222"/>
                </a:solidFill>
                <a:latin typeface="Calibri" panose="020F0502020204030204" pitchFamily="34" charset="0"/>
                <a:ea typeface="Calibri" panose="020F0502020204030204" pitchFamily="34" charset="0"/>
                <a:cs typeface="Times New Roman" panose="02020603050405020304" pitchFamily="18" charset="0"/>
              </a:rPr>
              <a:t> عليه السلام بصورته الحقيقية </a:t>
            </a:r>
            <a:r>
              <a:rPr lang="ar-SA" sz="2200" b="1" u="sng" dirty="0">
                <a:solidFill>
                  <a:srgbClr val="C00000"/>
                </a:solidFill>
                <a:latin typeface="Calibri" panose="020F0502020204030204" pitchFamily="34" charset="0"/>
                <a:ea typeface="Calibri" panose="020F0502020204030204" pitchFamily="34" charset="0"/>
                <a:cs typeface="Times New Roman" panose="02020603050405020304" pitchFamily="18" charset="0"/>
              </a:rPr>
              <a:t>مرتين</a:t>
            </a:r>
            <a:r>
              <a:rPr lang="ar-SA" sz="2200" b="1" dirty="0">
                <a:solidFill>
                  <a:srgbClr val="C00000"/>
                </a:solidFill>
                <a:latin typeface="Calibri" panose="020F0502020204030204" pitchFamily="34" charset="0"/>
                <a:ea typeface="Calibri" panose="020F0502020204030204" pitchFamily="34" charset="0"/>
                <a:cs typeface="Times New Roman" panose="02020603050405020304" pitchFamily="18" charset="0"/>
              </a:rPr>
              <a:t>، </a:t>
            </a:r>
            <a:r>
              <a:rPr lang="ar-SA" sz="2200" b="1" dirty="0">
                <a:solidFill>
                  <a:srgbClr val="222222"/>
                </a:solidFill>
                <a:latin typeface="Calibri" panose="020F0502020204030204" pitchFamily="34" charset="0"/>
                <a:ea typeface="Calibri" panose="020F0502020204030204" pitchFamily="34" charset="0"/>
                <a:cs typeface="Times New Roman" panose="02020603050405020304" pitchFamily="18" charset="0"/>
              </a:rPr>
              <a:t>ورأى </a:t>
            </a:r>
            <a:r>
              <a:rPr lang="ar-SA" sz="2200" b="1" dirty="0">
                <a:solidFill>
                  <a:srgbClr val="002060"/>
                </a:solidFill>
                <a:latin typeface="Calibri" panose="020F0502020204030204" pitchFamily="34" charset="0"/>
                <a:ea typeface="Calibri" panose="020F0502020204030204" pitchFamily="34" charset="0"/>
                <a:cs typeface="Times New Roman" panose="02020603050405020304" pitchFamily="18" charset="0"/>
              </a:rPr>
              <a:t>بعض الصحابة </a:t>
            </a:r>
            <a:r>
              <a:rPr lang="ar-SA" sz="2200" b="1" dirty="0">
                <a:solidFill>
                  <a:srgbClr val="222222"/>
                </a:solidFill>
                <a:latin typeface="Calibri" panose="020F0502020204030204" pitchFamily="34" charset="0"/>
                <a:ea typeface="Calibri" panose="020F0502020204030204" pitchFamily="34" charset="0"/>
                <a:cs typeface="Times New Roman" panose="02020603050405020304" pitchFamily="18" charset="0"/>
              </a:rPr>
              <a:t>رضي الله عنهم </a:t>
            </a:r>
            <a:r>
              <a:rPr lang="ar-SA" sz="2200" b="1" dirty="0">
                <a:solidFill>
                  <a:srgbClr val="002060"/>
                </a:solidFill>
                <a:latin typeface="Calibri" panose="020F0502020204030204" pitchFamily="34" charset="0"/>
                <a:ea typeface="Calibri" panose="020F0502020204030204" pitchFamily="34" charset="0"/>
                <a:cs typeface="Times New Roman" panose="02020603050405020304" pitchFamily="18" charset="0"/>
              </a:rPr>
              <a:t>بعض الملائكة </a:t>
            </a:r>
            <a:r>
              <a:rPr lang="ar-SA" sz="2200" b="1" dirty="0">
                <a:solidFill>
                  <a:srgbClr val="222222"/>
                </a:solidFill>
                <a:latin typeface="Calibri" panose="020F0502020204030204" pitchFamily="34" charset="0"/>
                <a:ea typeface="Calibri" panose="020F0502020204030204" pitchFamily="34" charset="0"/>
                <a:cs typeface="Times New Roman" panose="02020603050405020304" pitchFamily="18" charset="0"/>
              </a:rPr>
              <a:t>وهم </a:t>
            </a:r>
            <a:r>
              <a:rPr lang="ar-SA" sz="2200" b="1" dirty="0">
                <a:solidFill>
                  <a:srgbClr val="002060"/>
                </a:solidFill>
                <a:latin typeface="Calibri" panose="020F0502020204030204" pitchFamily="34" charset="0"/>
                <a:ea typeface="Calibri" panose="020F0502020204030204" pitchFamily="34" charset="0"/>
                <a:cs typeface="Times New Roman" panose="02020603050405020304" pitchFamily="18" charset="0"/>
              </a:rPr>
              <a:t>متمثِّلُون بصورة البشر</a:t>
            </a:r>
            <a:r>
              <a:rPr lang="ar-SA" sz="2200" b="1" dirty="0">
                <a:solidFill>
                  <a:srgbClr val="222222"/>
                </a:solidFill>
                <a:latin typeface="Calibri" panose="020F0502020204030204" pitchFamily="34" charset="0"/>
                <a:ea typeface="Calibri" panose="020F0502020204030204" pitchFamily="34" charset="0"/>
                <a:cs typeface="Times New Roman" panose="02020603050405020304" pitchFamily="18" charset="0"/>
              </a:rPr>
              <a:t>.</a:t>
            </a:r>
            <a:endParaRPr lang="en-US" sz="2200" dirty="0">
              <a:latin typeface="Calibri" panose="020F0502020204030204" pitchFamily="34" charset="0"/>
              <a:ea typeface="Calibri" panose="020F0502020204030204" pitchFamily="34" charset="0"/>
              <a:cs typeface="Arial" panose="020B0604020202020204" pitchFamily="34" charset="0"/>
            </a:endParaRPr>
          </a:p>
          <a:p>
            <a:pPr algn="just">
              <a:lnSpc>
                <a:spcPct val="115000"/>
              </a:lnSpc>
              <a:spcAft>
                <a:spcPts val="1000"/>
              </a:spcAft>
            </a:pPr>
            <a:r>
              <a:rPr lang="ar-SA" sz="2200" b="1" dirty="0">
                <a:latin typeface="Calibri" panose="020F0502020204030204" pitchFamily="34" charset="0"/>
                <a:ea typeface="Calibri" panose="020F0502020204030204" pitchFamily="34" charset="0"/>
                <a:cs typeface="Times New Roman" panose="02020603050405020304" pitchFamily="18" charset="0"/>
              </a:rPr>
              <a:t>* فعن عبد الله بن مسعود رضي الله عنه قال: (رأى رسول الله صلى الله عليه وسلم </a:t>
            </a:r>
            <a:r>
              <a:rPr lang="ar-SA" sz="2200" b="1" dirty="0" err="1">
                <a:latin typeface="Calibri" panose="020F0502020204030204" pitchFamily="34" charset="0"/>
                <a:ea typeface="Calibri" panose="020F0502020204030204" pitchFamily="34" charset="0"/>
                <a:cs typeface="Times New Roman" panose="02020603050405020304" pitchFamily="18" charset="0"/>
              </a:rPr>
              <a:t>جبریل</a:t>
            </a:r>
            <a:r>
              <a:rPr lang="ar-SA" sz="2200" b="1" dirty="0">
                <a:latin typeface="Calibri" panose="020F0502020204030204" pitchFamily="34" charset="0"/>
                <a:ea typeface="Calibri" panose="020F0502020204030204" pitchFamily="34" charset="0"/>
                <a:cs typeface="Times New Roman" panose="02020603050405020304" pitchFamily="18" charset="0"/>
              </a:rPr>
              <a:t> عليه السلام في صورته، وله ستمائة جناح، وكل جناح منها قد سدَّ الأفق). </a:t>
            </a:r>
            <a:endParaRPr lang="en-US" sz="2200" dirty="0">
              <a:latin typeface="Calibri" panose="020F0502020204030204" pitchFamily="34" charset="0"/>
              <a:ea typeface="Calibri" panose="020F0502020204030204" pitchFamily="34" charset="0"/>
              <a:cs typeface="Arial" panose="020B0604020202020204" pitchFamily="34" charset="0"/>
            </a:endParaRPr>
          </a:p>
          <a:p>
            <a:pPr algn="just">
              <a:lnSpc>
                <a:spcPct val="115000"/>
              </a:lnSpc>
              <a:spcAft>
                <a:spcPts val="1000"/>
              </a:spcAft>
            </a:pPr>
            <a:r>
              <a:rPr lang="ar-SA" sz="2200" b="1" dirty="0">
                <a:latin typeface="Calibri" panose="020F0502020204030204" pitchFamily="34" charset="0"/>
                <a:ea typeface="Calibri" panose="020F0502020204030204" pitchFamily="34" charset="0"/>
                <a:cs typeface="Times New Roman" panose="02020603050405020304" pitchFamily="18" charset="0"/>
              </a:rPr>
              <a:t>* وفي حديث جبريل المشهور أنَّ جبريل عليه السلام جاء بصورة رجل شديد بياض الثياب، شديد سواد الشعر، لا يُرَى عليه أثر السفر، ولا يعرفه أحدٌ من الصحابة رضي الله عنهم. </a:t>
            </a:r>
            <a:endParaRPr lang="en-US" sz="22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4" name="مستطيل 3"/>
          <p:cNvSpPr/>
          <p:nvPr/>
        </p:nvSpPr>
        <p:spPr>
          <a:xfrm>
            <a:off x="2161827" y="548680"/>
            <a:ext cx="6308849" cy="2728952"/>
          </a:xfrm>
          <a:prstGeom prst="rect">
            <a:avLst/>
          </a:prstGeom>
          <a:ln>
            <a:solidFill>
              <a:srgbClr val="C00000"/>
            </a:solidFill>
          </a:ln>
        </p:spPr>
        <p:txBody>
          <a:bodyPr wrap="square">
            <a:spAutoFit/>
          </a:bodyPr>
          <a:lstStyle/>
          <a:p>
            <a:pPr algn="just">
              <a:lnSpc>
                <a:spcPct val="115000"/>
              </a:lnSpc>
              <a:spcAft>
                <a:spcPts val="1000"/>
              </a:spcAft>
            </a:pPr>
            <a:r>
              <a:rPr lang="ar-SA" sz="2400" b="1" dirty="0">
                <a:solidFill>
                  <a:srgbClr val="002060"/>
                </a:solidFill>
                <a:latin typeface="Calibri" panose="020F0502020204030204" pitchFamily="34" charset="0"/>
                <a:ea typeface="Calibri" panose="020F0502020204030204" pitchFamily="34" charset="0"/>
                <a:cs typeface="Times New Roman" panose="02020603050405020304" pitchFamily="18" charset="0"/>
              </a:rPr>
              <a:t>أ) الإيمان بهم.</a:t>
            </a:r>
            <a:endParaRPr lang="en-US" sz="2400" b="1"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r>
              <a:rPr lang="ar-SA" sz="2400" b="1" dirty="0">
                <a:solidFill>
                  <a:srgbClr val="002060"/>
                </a:solidFill>
                <a:latin typeface="Calibri" panose="020F0502020204030204" pitchFamily="34" charset="0"/>
                <a:ea typeface="Calibri" panose="020F0502020204030204" pitchFamily="34" charset="0"/>
                <a:cs typeface="Times New Roman" panose="02020603050405020304" pitchFamily="18" charset="0"/>
              </a:rPr>
              <a:t>ب) محبتهم وتعظيمهم وذكر فضائلهم.</a:t>
            </a:r>
            <a:endParaRPr lang="en-US" sz="2400" b="1"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r>
              <a:rPr lang="ar-SA" sz="2400" b="1" dirty="0">
                <a:solidFill>
                  <a:srgbClr val="002060"/>
                </a:solidFill>
                <a:latin typeface="Calibri" panose="020F0502020204030204" pitchFamily="34" charset="0"/>
                <a:ea typeface="Calibri" panose="020F0502020204030204" pitchFamily="34" charset="0"/>
                <a:cs typeface="Times New Roman" panose="02020603050405020304" pitchFamily="18" charset="0"/>
              </a:rPr>
              <a:t>ج) عدم سبّهم أو تنقّصهم أو الاستهزاء بهم.</a:t>
            </a:r>
            <a:endParaRPr lang="en-US" sz="2400" b="1"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r>
              <a:rPr lang="ar-SA" sz="2400" b="1" dirty="0">
                <a:solidFill>
                  <a:srgbClr val="002060"/>
                </a:solidFill>
                <a:latin typeface="Calibri" panose="020F0502020204030204" pitchFamily="34" charset="0"/>
                <a:ea typeface="Calibri" panose="020F0502020204030204" pitchFamily="34" charset="0"/>
                <a:cs typeface="Times New Roman" panose="02020603050405020304" pitchFamily="18" charset="0"/>
              </a:rPr>
              <a:t>د) البُعْد عمَّا يكرهونه، فإنَّهم يتأذَّون ممَّا يتأذَّى منه بنو آدم. </a:t>
            </a:r>
            <a:endParaRPr lang="en-US" sz="2400" b="1"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r>
              <a:rPr lang="ar-SA" sz="2400" b="1" dirty="0">
                <a:solidFill>
                  <a:srgbClr val="002060"/>
                </a:solidFill>
                <a:latin typeface="Calibri" panose="020F0502020204030204" pitchFamily="34" charset="0"/>
                <a:ea typeface="Calibri" panose="020F0502020204030204" pitchFamily="34" charset="0"/>
                <a:cs typeface="Times New Roman" panose="02020603050405020304" pitchFamily="18" charset="0"/>
              </a:rPr>
              <a:t>هـ) الحياء منهم.</a:t>
            </a:r>
            <a:endParaRPr lang="en-US" sz="2400" b="1"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 xmlns:p14="http://schemas.microsoft.com/office/powerpoint/2010/main" val="3404531657"/>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كعب 1">
            <a:extLst>
              <a:ext uri="{FF2B5EF4-FFF2-40B4-BE49-F238E27FC236}">
                <a16:creationId xmlns="" xmlns:a16="http://schemas.microsoft.com/office/drawing/2014/main" id="{37B4F63B-2E78-40D9-A2E7-5C68DD61BFDD}"/>
              </a:ext>
            </a:extLst>
          </p:cNvPr>
          <p:cNvSpPr/>
          <p:nvPr/>
        </p:nvSpPr>
        <p:spPr>
          <a:xfrm>
            <a:off x="11062964" y="476672"/>
            <a:ext cx="1017037" cy="6002692"/>
          </a:xfrm>
          <a:prstGeom prst="cube">
            <a:avLst/>
          </a:prstGeom>
          <a:ln>
            <a:noFill/>
          </a:ln>
          <a:effectLst>
            <a:reflection blurRad="584200" stA="73000" endPos="35000" dir="5400000" sy="-100000" algn="bl" rotWithShape="0"/>
          </a:effectLst>
        </p:spPr>
        <p:style>
          <a:lnRef idx="3">
            <a:schemeClr val="lt1"/>
          </a:lnRef>
          <a:fillRef idx="1">
            <a:schemeClr val="accent6"/>
          </a:fillRef>
          <a:effectRef idx="1">
            <a:schemeClr val="accent6"/>
          </a:effectRef>
          <a:fontRef idx="minor">
            <a:schemeClr val="lt1"/>
          </a:fontRef>
        </p:style>
        <p:txBody>
          <a:bodyPr vert="vert270" wrap="square" lIns="36000" tIns="36000" rIns="36000" bIns="36000" rtlCol="0" anchor="ctr" anchorCtr="1">
            <a:noAutofit/>
          </a:bodyPr>
          <a:lstStyle/>
          <a:p>
            <a:pPr algn="ctr" rtl="1"/>
            <a:r>
              <a:rPr lang="ar-SA" sz="4400" b="1" dirty="0" smtClean="0">
                <a:solidFill>
                  <a:schemeClr val="bg1"/>
                </a:solidFill>
                <a:latin typeface="Traditional Arabic" panose="02020603050405020304" pitchFamily="18" charset="-78"/>
                <a:cs typeface="Traditional Arabic" panose="02020603050405020304" pitchFamily="18" charset="-78"/>
              </a:rPr>
              <a:t>ثمرات الإيمان </a:t>
            </a:r>
            <a:r>
              <a:rPr lang="ar-SA" sz="4400" b="1" dirty="0" err="1" smtClean="0">
                <a:solidFill>
                  <a:schemeClr val="bg1"/>
                </a:solidFill>
                <a:latin typeface="Traditional Arabic" panose="02020603050405020304" pitchFamily="18" charset="-78"/>
                <a:cs typeface="Traditional Arabic" panose="02020603050405020304" pitchFamily="18" charset="-78"/>
              </a:rPr>
              <a:t>بالملائكة:</a:t>
            </a:r>
            <a:endParaRPr lang="ar-SA" sz="4400" b="1" dirty="0">
              <a:solidFill>
                <a:schemeClr val="bg1"/>
              </a:solidFill>
              <a:latin typeface="Traditional Arabic" panose="02020603050405020304" pitchFamily="18" charset="-78"/>
              <a:cs typeface="Traditional Arabic" panose="02020603050405020304" pitchFamily="18" charset="-78"/>
            </a:endParaRPr>
          </a:p>
        </p:txBody>
      </p:sp>
      <p:sp>
        <p:nvSpPr>
          <p:cNvPr id="5" name="مستطيل ذو زاوية واحدة مستديرة 4"/>
          <p:cNvSpPr/>
          <p:nvPr/>
        </p:nvSpPr>
        <p:spPr>
          <a:xfrm>
            <a:off x="909836" y="692696"/>
            <a:ext cx="9433048" cy="5112568"/>
          </a:xfrm>
          <a:prstGeom prst="round1Rect">
            <a:avLst/>
          </a:prstGeom>
          <a:gradFill flip="none" rotWithShape="1">
            <a:gsLst>
              <a:gs pos="0">
                <a:schemeClr val="accent1">
                  <a:tint val="65000"/>
                  <a:shade val="30000"/>
                  <a:satMod val="115000"/>
                </a:schemeClr>
              </a:gs>
              <a:gs pos="50000">
                <a:schemeClr val="accent1">
                  <a:tint val="65000"/>
                  <a:shade val="67500"/>
                  <a:satMod val="115000"/>
                </a:schemeClr>
              </a:gs>
              <a:gs pos="100000">
                <a:schemeClr val="accent1">
                  <a:tint val="65000"/>
                  <a:shade val="100000"/>
                  <a:satMod val="115000"/>
                </a:schemeClr>
              </a:gs>
            </a:gsLst>
            <a:lin ang="10800000" scaled="1"/>
            <a:tileRect/>
          </a:gradFill>
        </p:spPr>
        <p:style>
          <a:lnRef idx="1">
            <a:schemeClr val="accent1"/>
          </a:lnRef>
          <a:fillRef idx="2">
            <a:schemeClr val="accent1"/>
          </a:fillRef>
          <a:effectRef idx="1">
            <a:schemeClr val="accent1"/>
          </a:effectRef>
          <a:fontRef idx="minor">
            <a:schemeClr val="dk1"/>
          </a:fontRef>
        </p:style>
        <p:txBody>
          <a:bodyPr rtlCol="0" anchor="ctr"/>
          <a:lstStyle/>
          <a:p>
            <a:r>
              <a:rPr lang="ar-SA" sz="2600" b="1" u="sng" dirty="0">
                <a:solidFill>
                  <a:srgbClr val="C00000"/>
                </a:solidFill>
              </a:rPr>
              <a:t>ثمرات </a:t>
            </a:r>
            <a:r>
              <a:rPr lang="ar-SA" sz="2600" b="1" u="sng" dirty="0" smtClean="0">
                <a:solidFill>
                  <a:srgbClr val="C00000"/>
                </a:solidFill>
              </a:rPr>
              <a:t>الإيمان </a:t>
            </a:r>
            <a:r>
              <a:rPr lang="ar-SA" sz="2600" b="1" u="sng" dirty="0" err="1" smtClean="0">
                <a:solidFill>
                  <a:srgbClr val="C00000"/>
                </a:solidFill>
              </a:rPr>
              <a:t>ب</a:t>
            </a:r>
            <a:r>
              <a:rPr lang="ar-SA" sz="2600" b="1" u="sng" dirty="0" err="1" smtClean="0">
                <a:solidFill>
                  <a:srgbClr val="C00000"/>
                </a:solidFill>
              </a:rPr>
              <a:t>الملائكة</a:t>
            </a:r>
            <a:r>
              <a:rPr lang="ar-SA" sz="2600" b="1" u="sng" dirty="0" err="1">
                <a:solidFill>
                  <a:srgbClr val="C00000"/>
                </a:solidFill>
              </a:rPr>
              <a:t>:</a:t>
            </a:r>
            <a:r>
              <a:rPr lang="ar-SA" sz="2600" b="1" u="sng" dirty="0">
                <a:solidFill>
                  <a:srgbClr val="C00000"/>
                </a:solidFill>
              </a:rPr>
              <a:t> </a:t>
            </a:r>
            <a:endParaRPr lang="ar-SA" sz="2600" b="1" u="sng" dirty="0" smtClean="0">
              <a:solidFill>
                <a:srgbClr val="C00000"/>
              </a:solidFill>
            </a:endParaRPr>
          </a:p>
          <a:p>
            <a:endParaRPr lang="en-US" sz="2600" dirty="0">
              <a:solidFill>
                <a:srgbClr val="C00000"/>
              </a:solidFill>
            </a:endParaRPr>
          </a:p>
          <a:p>
            <a:r>
              <a:rPr lang="ar-SA" sz="2600" b="1" dirty="0"/>
              <a:t>أ- تعظيم خالقهم تبارك وتعالى، فإنَّ عظمة المخلوق من عظمة الخالق.</a:t>
            </a:r>
            <a:endParaRPr lang="en-US" sz="2600" dirty="0"/>
          </a:p>
          <a:p>
            <a:r>
              <a:rPr lang="ar-SA" sz="2600" b="1" dirty="0"/>
              <a:t>ب- زيادة الإيمان في قلب المسلم، بمعرفة صفات الملائكة وأحوالهم، ووظائفهم.</a:t>
            </a:r>
            <a:endParaRPr lang="en-US" sz="2600" dirty="0"/>
          </a:p>
          <a:p>
            <a:r>
              <a:rPr lang="ar-SA" sz="2600" b="1" dirty="0"/>
              <a:t>ج- الأمن والطمأنينة للمؤمنين عند تثبيت الله </a:t>
            </a:r>
            <a:r>
              <a:rPr lang="ar-SA" sz="2600" b="1" dirty="0" smtClean="0"/>
              <a:t>لهم بالملائكة</a:t>
            </a:r>
            <a:r>
              <a:rPr lang="ar-SA" sz="2600" b="1" dirty="0"/>
              <a:t>.</a:t>
            </a:r>
            <a:endParaRPr lang="en-US" sz="2600" dirty="0"/>
          </a:p>
          <a:p>
            <a:r>
              <a:rPr lang="ar-SA" sz="2600" b="1" dirty="0"/>
              <a:t>د- مراقبة النفس في الخلوة وبُغْض الأعمال الفاسدة والمعاصي.</a:t>
            </a:r>
            <a:endParaRPr lang="en-US" sz="2600" dirty="0"/>
          </a:p>
          <a:p>
            <a:r>
              <a:rPr lang="ar-SA" sz="2600" b="1" dirty="0" smtClean="0"/>
              <a:t>هـ- </a:t>
            </a:r>
            <a:r>
              <a:rPr lang="ar-SA" sz="2600" b="1" dirty="0"/>
              <a:t>شكر الله على عنايته بعباده، حيث وَكَّل بهم من الملائكة من يقوم بحفظهم وغير ذلك من مصالحهم.</a:t>
            </a:r>
            <a:endParaRPr lang="en-US" sz="2600" dirty="0"/>
          </a:p>
        </p:txBody>
      </p:sp>
    </p:spTree>
    <p:extLst>
      <p:ext uri="{BB962C8B-B14F-4D97-AF65-F5344CB8AC3E}">
        <p14:creationId xmlns="" xmlns:p14="http://schemas.microsoft.com/office/powerpoint/2010/main" val="517205630"/>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مستطيل ذو زاوية واحدة مستديرة 4"/>
          <p:cNvSpPr/>
          <p:nvPr/>
        </p:nvSpPr>
        <p:spPr>
          <a:xfrm>
            <a:off x="2133972" y="1268760"/>
            <a:ext cx="7704856" cy="4752528"/>
          </a:xfrm>
          <a:prstGeom prst="round1Rect">
            <a:avLst/>
          </a:prstGeom>
          <a:gradFill flip="none" rotWithShape="1">
            <a:gsLst>
              <a:gs pos="0">
                <a:schemeClr val="accent1">
                  <a:tint val="65000"/>
                  <a:shade val="30000"/>
                  <a:satMod val="115000"/>
                </a:schemeClr>
              </a:gs>
              <a:gs pos="50000">
                <a:schemeClr val="accent1">
                  <a:tint val="65000"/>
                  <a:shade val="67500"/>
                  <a:satMod val="115000"/>
                </a:schemeClr>
              </a:gs>
              <a:gs pos="100000">
                <a:schemeClr val="accent1">
                  <a:tint val="65000"/>
                  <a:shade val="100000"/>
                  <a:satMod val="115000"/>
                </a:schemeClr>
              </a:gs>
            </a:gsLst>
            <a:lin ang="10800000" scaled="1"/>
            <a:tileRect/>
          </a:gradFill>
        </p:spPr>
        <p:style>
          <a:lnRef idx="1">
            <a:schemeClr val="accent1"/>
          </a:lnRef>
          <a:fillRef idx="2">
            <a:schemeClr val="accent1"/>
          </a:fillRef>
          <a:effectRef idx="1">
            <a:schemeClr val="accent1"/>
          </a:effectRef>
          <a:fontRef idx="minor">
            <a:schemeClr val="dk1"/>
          </a:fontRef>
        </p:style>
        <p:txBody>
          <a:bodyPr rtlCol="0" anchor="ctr"/>
          <a:lstStyle/>
          <a:p>
            <a:pPr algn="just"/>
            <a:r>
              <a:rPr lang="ar-SA" sz="3000" b="1" dirty="0" smtClean="0"/>
              <a:t>1- معرفة الملائكة والإيمان بهم تُورِث </a:t>
            </a:r>
            <a:r>
              <a:rPr lang="ar-SA" sz="3000" b="1" u="sng" dirty="0" smtClean="0">
                <a:solidFill>
                  <a:srgbClr val="FFFF00"/>
                </a:solidFill>
              </a:rPr>
              <a:t>مراقبة الله تعالى</a:t>
            </a:r>
            <a:r>
              <a:rPr lang="ar-SA" sz="3000" b="1" dirty="0" smtClean="0"/>
              <a:t>، </a:t>
            </a:r>
            <a:r>
              <a:rPr lang="ar-SA" sz="3000" b="1" u="sng" dirty="0" smtClean="0"/>
              <a:t>والحياء</a:t>
            </a:r>
            <a:r>
              <a:rPr lang="ar-SA" sz="3000" b="1" dirty="0" smtClean="0"/>
              <a:t> من الوقوع في المعصية.</a:t>
            </a:r>
            <a:endParaRPr lang="en-US" sz="3000" dirty="0" smtClean="0"/>
          </a:p>
          <a:p>
            <a:pPr algn="just"/>
            <a:r>
              <a:rPr lang="ar-SA" sz="3000" b="1" dirty="0" smtClean="0"/>
              <a:t>2- إيجاد الله تعالى للملائكة دليل </a:t>
            </a:r>
            <a:r>
              <a:rPr lang="ar-SA" sz="3000" b="1" u="sng" dirty="0" smtClean="0">
                <a:solidFill>
                  <a:srgbClr val="FFFF00"/>
                </a:solidFill>
              </a:rPr>
              <a:t>عناية الله تعالى للإنسان،</a:t>
            </a:r>
            <a:r>
              <a:rPr lang="ar-SA" sz="3000" b="1" dirty="0" smtClean="0">
                <a:solidFill>
                  <a:srgbClr val="FFFF00"/>
                </a:solidFill>
              </a:rPr>
              <a:t> </a:t>
            </a:r>
            <a:r>
              <a:rPr lang="ar-SA" sz="3000" b="1" dirty="0" smtClean="0"/>
              <a:t>حيث وَكَّل لهم من يَرْعَى شؤونهم ويحفظهم بحفظه تعالى.</a:t>
            </a:r>
            <a:endParaRPr lang="en-US" sz="3000" dirty="0"/>
          </a:p>
        </p:txBody>
      </p:sp>
      <p:sp>
        <p:nvSpPr>
          <p:cNvPr id="3" name="وسيلة شرح بيضاوية 2"/>
          <p:cNvSpPr/>
          <p:nvPr/>
        </p:nvSpPr>
        <p:spPr>
          <a:xfrm>
            <a:off x="8686700" y="260648"/>
            <a:ext cx="2304256" cy="1656184"/>
          </a:xfrm>
          <a:prstGeom prst="wedgeEllipseCallout">
            <a:avLst/>
          </a:prstGeom>
          <a:solidFill>
            <a:srgbClr val="FFFF00"/>
          </a:solidFill>
        </p:spPr>
        <p:style>
          <a:lnRef idx="1">
            <a:schemeClr val="accent4"/>
          </a:lnRef>
          <a:fillRef idx="3">
            <a:schemeClr val="accent4"/>
          </a:fillRef>
          <a:effectRef idx="2">
            <a:schemeClr val="accent4"/>
          </a:effectRef>
          <a:fontRef idx="minor">
            <a:schemeClr val="lt1"/>
          </a:fontRef>
        </p:style>
        <p:txBody>
          <a:bodyPr rtlCol="0" anchor="ctr"/>
          <a:lstStyle/>
          <a:p>
            <a:pPr algn="ctr"/>
            <a:r>
              <a:rPr lang="ar-SA" sz="3200" b="1" dirty="0" smtClean="0">
                <a:solidFill>
                  <a:schemeClr val="tx1"/>
                </a:solidFill>
                <a:cs typeface="AdvertisingBold" pitchFamily="2" charset="-78"/>
              </a:rPr>
              <a:t>خلاصة الوحدة </a:t>
            </a:r>
            <a:endParaRPr lang="ar-SA" sz="3200" b="1" dirty="0">
              <a:solidFill>
                <a:schemeClr val="tx1"/>
              </a:solidFill>
              <a:cs typeface="AdvertisingBold" pitchFamily="2" charset="-78"/>
            </a:endParaRPr>
          </a:p>
        </p:txBody>
      </p:sp>
    </p:spTree>
    <p:extLst>
      <p:ext uri="{BB962C8B-B14F-4D97-AF65-F5344CB8AC3E}">
        <p14:creationId xmlns="" xmlns:p14="http://schemas.microsoft.com/office/powerpoint/2010/main" val="3424937950"/>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وان 3"/>
          <p:cNvSpPr>
            <a:spLocks noGrp="1"/>
          </p:cNvSpPr>
          <p:nvPr>
            <p:ph type="ctrTitle"/>
          </p:nvPr>
        </p:nvSpPr>
        <p:spPr>
          <a:xfrm>
            <a:off x="549796" y="-27384"/>
            <a:ext cx="11089232" cy="7056784"/>
          </a:xfrm>
        </p:spPr>
        <p:txBody>
          <a:bodyPr>
            <a:noAutofit/>
          </a:bodyPr>
          <a:lstStyle/>
          <a:p>
            <a:pPr>
              <a:lnSpc>
                <a:spcPct val="115000"/>
              </a:lnSpc>
              <a:spcAft>
                <a:spcPts val="1000"/>
              </a:spcAft>
            </a:pPr>
            <a:r>
              <a:rPr lang="ar-SA" sz="2400" b="1" u="sng" dirty="0" smtClean="0">
                <a:solidFill>
                  <a:srgbClr val="C00000"/>
                </a:solidFill>
                <a:latin typeface="Calibri" panose="020F0502020204030204" pitchFamily="34" charset="0"/>
                <a:ea typeface="Calibri" panose="020F0502020204030204" pitchFamily="34" charset="0"/>
                <a:cs typeface="Arial" panose="020B0604020202020204" pitchFamily="34" charset="0"/>
              </a:rPr>
              <a:t>أهداف الوحدة: </a:t>
            </a:r>
            <a:r>
              <a:rPr lang="ar-SA" sz="2400" b="1" dirty="0" smtClean="0">
                <a:latin typeface="Calibri" panose="020F0502020204030204" pitchFamily="34" charset="0"/>
                <a:ea typeface="Calibri" panose="020F0502020204030204" pitchFamily="34" charset="0"/>
                <a:cs typeface="Arial" panose="020B0604020202020204" pitchFamily="34" charset="0"/>
              </a:rPr>
              <a:t/>
            </a:r>
            <a:br>
              <a:rPr lang="ar-SA" sz="2400" b="1" dirty="0" smtClean="0">
                <a:latin typeface="Calibri" panose="020F0502020204030204" pitchFamily="34" charset="0"/>
                <a:ea typeface="Calibri" panose="020F0502020204030204" pitchFamily="34" charset="0"/>
                <a:cs typeface="Arial" panose="020B0604020202020204" pitchFamily="34" charset="0"/>
              </a:rPr>
            </a:br>
            <a:r>
              <a:rPr lang="ar-SA" sz="2400" b="1" dirty="0" smtClean="0">
                <a:latin typeface="Calibri" panose="020F0502020204030204" pitchFamily="34" charset="0"/>
                <a:ea typeface="Calibri" panose="020F0502020204030204" pitchFamily="34" charset="0"/>
                <a:cs typeface="Arial" panose="020B0604020202020204" pitchFamily="34" charset="0"/>
              </a:rPr>
              <a:t>تهدف </a:t>
            </a:r>
            <a:r>
              <a:rPr lang="ar-SA" sz="2400" b="1" dirty="0">
                <a:latin typeface="Calibri" panose="020F0502020204030204" pitchFamily="34" charset="0"/>
                <a:ea typeface="Calibri" panose="020F0502020204030204" pitchFamily="34" charset="0"/>
                <a:cs typeface="Arial" panose="020B0604020202020204" pitchFamily="34" charset="0"/>
              </a:rPr>
              <a:t>هذه الوحدة إلى </a:t>
            </a:r>
            <a:r>
              <a:rPr lang="ar-SA" sz="2400" b="1" dirty="0" smtClean="0">
                <a:latin typeface="Calibri" panose="020F0502020204030204" pitchFamily="34" charset="0"/>
                <a:ea typeface="Calibri" panose="020F0502020204030204" pitchFamily="34" charset="0"/>
                <a:cs typeface="Arial" panose="020B0604020202020204" pitchFamily="34" charset="0"/>
              </a:rPr>
              <a:t>بيان:</a:t>
            </a:r>
            <a:r>
              <a:rPr lang="ar-SA" sz="2400" dirty="0">
                <a:latin typeface="Calibri" panose="020F0502020204030204" pitchFamily="34" charset="0"/>
                <a:ea typeface="Calibri" panose="020F0502020204030204" pitchFamily="34" charset="0"/>
                <a:cs typeface="Arial" panose="020B0604020202020204" pitchFamily="34" charset="0"/>
              </a:rPr>
              <a:t/>
            </a:r>
            <a:br>
              <a:rPr lang="ar-SA" sz="2400" dirty="0">
                <a:latin typeface="Calibri" panose="020F0502020204030204" pitchFamily="34" charset="0"/>
                <a:ea typeface="Calibri" panose="020F0502020204030204" pitchFamily="34" charset="0"/>
                <a:cs typeface="Arial" panose="020B0604020202020204" pitchFamily="34" charset="0"/>
              </a:rPr>
            </a:br>
            <a:r>
              <a:rPr lang="ar-SA" sz="2400" b="1" dirty="0">
                <a:latin typeface="Calibri" panose="020F0502020204030204" pitchFamily="34" charset="0"/>
                <a:ea typeface="Calibri" panose="020F0502020204030204" pitchFamily="34" charset="0"/>
                <a:cs typeface="Arial" panose="020B0604020202020204" pitchFamily="34" charset="0"/>
              </a:rPr>
              <a:t>1- أن الإيمان بالملائكة من </a:t>
            </a:r>
            <a:r>
              <a:rPr lang="ar-SA" sz="2400" b="1" dirty="0">
                <a:solidFill>
                  <a:srgbClr val="002060"/>
                </a:solidFill>
                <a:latin typeface="Calibri" panose="020F0502020204030204" pitchFamily="34" charset="0"/>
                <a:ea typeface="Calibri" panose="020F0502020204030204" pitchFamily="34" charset="0"/>
                <a:cs typeface="Arial" panose="020B0604020202020204" pitchFamily="34" charset="0"/>
              </a:rPr>
              <a:t>الإيمان بالغيب</a:t>
            </a:r>
            <a:r>
              <a:rPr lang="ar-SA" sz="2400" b="1" dirty="0">
                <a:latin typeface="Calibri" panose="020F0502020204030204" pitchFamily="34" charset="0"/>
                <a:ea typeface="Calibri" panose="020F0502020204030204" pitchFamily="34" charset="0"/>
                <a:cs typeface="Arial" panose="020B0604020202020204" pitchFamily="34" charset="0"/>
              </a:rPr>
              <a:t>.</a:t>
            </a:r>
            <a:br>
              <a:rPr lang="ar-SA" sz="2400" b="1" dirty="0">
                <a:latin typeface="Calibri" panose="020F0502020204030204" pitchFamily="34" charset="0"/>
                <a:ea typeface="Calibri" panose="020F0502020204030204" pitchFamily="34" charset="0"/>
                <a:cs typeface="Arial" panose="020B0604020202020204" pitchFamily="34" charset="0"/>
              </a:rPr>
            </a:br>
            <a:r>
              <a:rPr lang="ar-SA" sz="2400" b="1" dirty="0">
                <a:latin typeface="Calibri" panose="020F0502020204030204" pitchFamily="34" charset="0"/>
                <a:ea typeface="Calibri" panose="020F0502020204030204" pitchFamily="34" charset="0"/>
                <a:cs typeface="Arial" panose="020B0604020202020204" pitchFamily="34" charset="0"/>
              </a:rPr>
              <a:t>2- أن الملائكة مخلوقون من</a:t>
            </a:r>
            <a:r>
              <a:rPr lang="ar-SA" sz="2400" b="1" dirty="0">
                <a:solidFill>
                  <a:srgbClr val="002060"/>
                </a:solidFill>
                <a:latin typeface="Calibri" panose="020F0502020204030204" pitchFamily="34" charset="0"/>
                <a:ea typeface="Calibri" panose="020F0502020204030204" pitchFamily="34" charset="0"/>
                <a:cs typeface="Arial" panose="020B0604020202020204" pitchFamily="34" charset="0"/>
              </a:rPr>
              <a:t> نور</a:t>
            </a:r>
            <a:r>
              <a:rPr lang="ar-SA" sz="2400" b="1" dirty="0">
                <a:latin typeface="Calibri" panose="020F0502020204030204" pitchFamily="34" charset="0"/>
                <a:ea typeface="Calibri" panose="020F0502020204030204" pitchFamily="34" charset="0"/>
                <a:cs typeface="Arial" panose="020B0604020202020204" pitchFamily="34" charset="0"/>
              </a:rPr>
              <a:t>، ويتَّسمون </a:t>
            </a:r>
            <a:r>
              <a:rPr lang="ar-SA" sz="2400" b="1" dirty="0">
                <a:solidFill>
                  <a:srgbClr val="002060"/>
                </a:solidFill>
                <a:latin typeface="Calibri" panose="020F0502020204030204" pitchFamily="34" charset="0"/>
                <a:ea typeface="Calibri" panose="020F0502020204030204" pitchFamily="34" charset="0"/>
                <a:cs typeface="Arial" panose="020B0604020202020204" pitchFamily="34" charset="0"/>
              </a:rPr>
              <a:t>بِعِظَمِ الخلق وضخامة الجسم</a:t>
            </a:r>
            <a:r>
              <a:rPr lang="ar-SA" sz="2400" b="1" dirty="0">
                <a:latin typeface="Calibri" panose="020F0502020204030204" pitchFamily="34" charset="0"/>
                <a:ea typeface="Calibri" panose="020F0502020204030204" pitchFamily="34" charset="0"/>
                <a:cs typeface="Arial" panose="020B0604020202020204" pitchFamily="34" charset="0"/>
              </a:rPr>
              <a:t>، ولهم </a:t>
            </a:r>
            <a:r>
              <a:rPr lang="ar-SA" sz="2400" b="1" dirty="0">
                <a:solidFill>
                  <a:srgbClr val="002060"/>
                </a:solidFill>
                <a:latin typeface="Calibri" panose="020F0502020204030204" pitchFamily="34" charset="0"/>
                <a:ea typeface="Calibri" panose="020F0502020204030204" pitchFamily="34" charset="0"/>
                <a:cs typeface="Arial" panose="020B0604020202020204" pitchFamily="34" charset="0"/>
              </a:rPr>
              <a:t>أجنحة</a:t>
            </a:r>
            <a:r>
              <a:rPr lang="ar-SA" sz="2400" b="1" dirty="0">
                <a:latin typeface="Calibri" panose="020F0502020204030204" pitchFamily="34" charset="0"/>
                <a:ea typeface="Calibri" panose="020F0502020204030204" pitchFamily="34" charset="0"/>
                <a:cs typeface="Arial" panose="020B0604020202020204" pitchFamily="34" charset="0"/>
              </a:rPr>
              <a:t>، وهم قادرون على </a:t>
            </a:r>
            <a:r>
              <a:rPr lang="ar-SA" sz="2400" b="1" dirty="0" err="1" smtClean="0">
                <a:solidFill>
                  <a:srgbClr val="002060"/>
                </a:solidFill>
                <a:latin typeface="Calibri" panose="020F0502020204030204" pitchFamily="34" charset="0"/>
                <a:ea typeface="Calibri" panose="020F0502020204030204" pitchFamily="34" charset="0"/>
                <a:cs typeface="Arial" panose="020B0604020202020204" pitchFamily="34" charset="0"/>
              </a:rPr>
              <a:t>التشكُّل</a:t>
            </a:r>
            <a:r>
              <a:rPr lang="ar-SA" sz="2400" b="1" dirty="0" err="1">
                <a:latin typeface="Calibri" panose="020F0502020204030204" pitchFamily="34" charset="0"/>
                <a:ea typeface="Calibri" panose="020F0502020204030204" pitchFamily="34" charset="0"/>
                <a:cs typeface="Arial" panose="020B0604020202020204" pitchFamily="34" charset="0"/>
              </a:rPr>
              <a:t>.</a:t>
            </a:r>
            <a:r>
              <a:rPr lang="ar-SA" sz="2400" b="1" dirty="0">
                <a:latin typeface="Calibri" panose="020F0502020204030204" pitchFamily="34" charset="0"/>
                <a:ea typeface="Calibri" panose="020F0502020204030204" pitchFamily="34" charset="0"/>
                <a:cs typeface="Arial" panose="020B0604020202020204" pitchFamily="34" charset="0"/>
              </a:rPr>
              <a:t/>
            </a:r>
            <a:br>
              <a:rPr lang="ar-SA" sz="2400" b="1" dirty="0">
                <a:latin typeface="Calibri" panose="020F0502020204030204" pitchFamily="34" charset="0"/>
                <a:ea typeface="Calibri" panose="020F0502020204030204" pitchFamily="34" charset="0"/>
                <a:cs typeface="Arial" panose="020B0604020202020204" pitchFamily="34" charset="0"/>
              </a:rPr>
            </a:br>
            <a:r>
              <a:rPr lang="ar-SA" sz="2400" b="1" dirty="0">
                <a:latin typeface="Calibri" panose="020F0502020204030204" pitchFamily="34" charset="0"/>
                <a:ea typeface="Calibri" panose="020F0502020204030204" pitchFamily="34" charset="0"/>
                <a:cs typeface="Arial" panose="020B0604020202020204" pitchFamily="34" charset="0"/>
              </a:rPr>
              <a:t>3- أن الملائكة مفطورون على </a:t>
            </a:r>
            <a:r>
              <a:rPr lang="ar-SA" sz="2400" b="1" dirty="0">
                <a:solidFill>
                  <a:srgbClr val="002060"/>
                </a:solidFill>
                <a:latin typeface="Calibri" panose="020F0502020204030204" pitchFamily="34" charset="0"/>
                <a:ea typeface="Calibri" panose="020F0502020204030204" pitchFamily="34" charset="0"/>
                <a:cs typeface="Arial" panose="020B0604020202020204" pitchFamily="34" charset="0"/>
              </a:rPr>
              <a:t>العبادة</a:t>
            </a:r>
            <a:r>
              <a:rPr lang="ar-SA" sz="2400" b="1" dirty="0">
                <a:latin typeface="Calibri" panose="020F0502020204030204" pitchFamily="34" charset="0"/>
                <a:ea typeface="Calibri" panose="020F0502020204030204" pitchFamily="34" charset="0"/>
                <a:cs typeface="Arial" panose="020B0604020202020204" pitchFamily="34" charset="0"/>
              </a:rPr>
              <a:t> منفِّذُون لأمر الله تعالى.</a:t>
            </a:r>
            <a:br>
              <a:rPr lang="ar-SA" sz="2400" b="1" dirty="0">
                <a:latin typeface="Calibri" panose="020F0502020204030204" pitchFamily="34" charset="0"/>
                <a:ea typeface="Calibri" panose="020F0502020204030204" pitchFamily="34" charset="0"/>
                <a:cs typeface="Arial" panose="020B0604020202020204" pitchFamily="34" charset="0"/>
              </a:rPr>
            </a:br>
            <a:r>
              <a:rPr lang="ar-SA" sz="2400" b="1" dirty="0">
                <a:latin typeface="Calibri" panose="020F0502020204030204" pitchFamily="34" charset="0"/>
                <a:ea typeface="Calibri" panose="020F0502020204030204" pitchFamily="34" charset="0"/>
                <a:cs typeface="Arial" panose="020B0604020202020204" pitchFamily="34" charset="0"/>
              </a:rPr>
              <a:t>4- أن أعداد الملائكة </a:t>
            </a:r>
            <a:r>
              <a:rPr lang="ar-SA" sz="2400" b="1" dirty="0">
                <a:solidFill>
                  <a:srgbClr val="002060"/>
                </a:solidFill>
                <a:latin typeface="Calibri" panose="020F0502020204030204" pitchFamily="34" charset="0"/>
                <a:ea typeface="Calibri" panose="020F0502020204030204" pitchFamily="34" charset="0"/>
                <a:cs typeface="Arial" panose="020B0604020202020204" pitchFamily="34" charset="0"/>
              </a:rPr>
              <a:t>كبيرة</a:t>
            </a:r>
            <a:r>
              <a:rPr lang="ar-SA" sz="2400" b="1" dirty="0">
                <a:latin typeface="Calibri" panose="020F0502020204030204" pitchFamily="34" charset="0"/>
                <a:ea typeface="Calibri" panose="020F0502020204030204" pitchFamily="34" charset="0"/>
                <a:cs typeface="Arial" panose="020B0604020202020204" pitchFamily="34" charset="0"/>
              </a:rPr>
              <a:t> لا يحصيهم إلا الله تعالى.</a:t>
            </a:r>
            <a:br>
              <a:rPr lang="ar-SA" sz="2400" b="1" dirty="0">
                <a:latin typeface="Calibri" panose="020F0502020204030204" pitchFamily="34" charset="0"/>
                <a:ea typeface="Calibri" panose="020F0502020204030204" pitchFamily="34" charset="0"/>
                <a:cs typeface="Arial" panose="020B0604020202020204" pitchFamily="34" charset="0"/>
              </a:rPr>
            </a:br>
            <a:r>
              <a:rPr lang="ar-SA" sz="2400" b="1" dirty="0">
                <a:latin typeface="Calibri" panose="020F0502020204030204" pitchFamily="34" charset="0"/>
                <a:ea typeface="Calibri" panose="020F0502020204030204" pitchFamily="34" charset="0"/>
                <a:cs typeface="Arial" panose="020B0604020202020204" pitchFamily="34" charset="0"/>
              </a:rPr>
              <a:t>5- أن أعظم الملائكة </a:t>
            </a:r>
            <a:r>
              <a:rPr lang="ar-SA" sz="2400" b="1" dirty="0">
                <a:solidFill>
                  <a:srgbClr val="C00000"/>
                </a:solidFill>
                <a:latin typeface="Calibri" panose="020F0502020204030204" pitchFamily="34" charset="0"/>
                <a:ea typeface="Calibri" panose="020F0502020204030204" pitchFamily="34" charset="0"/>
                <a:cs typeface="Arial" panose="020B0604020202020204" pitchFamily="34" charset="0"/>
              </a:rPr>
              <a:t>ثلاثة</a:t>
            </a:r>
            <a:r>
              <a:rPr lang="ar-SA" sz="2400" b="1" dirty="0">
                <a:latin typeface="Calibri" panose="020F0502020204030204" pitchFamily="34" charset="0"/>
                <a:ea typeface="Calibri" panose="020F0502020204030204" pitchFamily="34" charset="0"/>
                <a:cs typeface="Arial" panose="020B0604020202020204" pitchFamily="34" charset="0"/>
              </a:rPr>
              <a:t>، هم: </a:t>
            </a:r>
            <a:r>
              <a:rPr lang="ar-SA" sz="2400" b="1" dirty="0">
                <a:solidFill>
                  <a:srgbClr val="002060"/>
                </a:solidFill>
                <a:latin typeface="Calibri" panose="020F0502020204030204" pitchFamily="34" charset="0"/>
                <a:ea typeface="Calibri" panose="020F0502020204030204" pitchFamily="34" charset="0"/>
                <a:cs typeface="Arial" panose="020B0604020202020204" pitchFamily="34" charset="0"/>
              </a:rPr>
              <a:t>جبريل وميكائيل وإسرافيل.</a:t>
            </a:r>
            <a:r>
              <a:rPr lang="ar-SA" sz="2400" b="1" dirty="0">
                <a:latin typeface="Calibri" panose="020F0502020204030204" pitchFamily="34" charset="0"/>
                <a:ea typeface="Calibri" panose="020F0502020204030204" pitchFamily="34" charset="0"/>
                <a:cs typeface="Arial" panose="020B0604020202020204" pitchFamily="34" charset="0"/>
              </a:rPr>
              <a:t/>
            </a:r>
            <a:br>
              <a:rPr lang="ar-SA" sz="2400" b="1" dirty="0">
                <a:latin typeface="Calibri" panose="020F0502020204030204" pitchFamily="34" charset="0"/>
                <a:ea typeface="Calibri" panose="020F0502020204030204" pitchFamily="34" charset="0"/>
                <a:cs typeface="Arial" panose="020B0604020202020204" pitchFamily="34" charset="0"/>
              </a:rPr>
            </a:br>
            <a:r>
              <a:rPr lang="ar-SA" sz="2400" b="1" dirty="0">
                <a:latin typeface="Calibri" panose="020F0502020204030204" pitchFamily="34" charset="0"/>
                <a:ea typeface="Calibri" panose="020F0502020204030204" pitchFamily="34" charset="0"/>
                <a:cs typeface="Arial" panose="020B0604020202020204" pitchFamily="34" charset="0"/>
              </a:rPr>
              <a:t>6- أن أصناف الملائكة </a:t>
            </a:r>
            <a:r>
              <a:rPr lang="ar-SA" sz="2400" b="1" dirty="0">
                <a:solidFill>
                  <a:srgbClr val="002060"/>
                </a:solidFill>
                <a:latin typeface="Calibri" panose="020F0502020204030204" pitchFamily="34" charset="0"/>
                <a:ea typeface="Calibri" panose="020F0502020204030204" pitchFamily="34" charset="0"/>
                <a:cs typeface="Arial" panose="020B0604020202020204" pitchFamily="34" charset="0"/>
              </a:rPr>
              <a:t>كثيرة</a:t>
            </a:r>
            <a:r>
              <a:rPr lang="ar-SA" sz="2400" b="1" dirty="0">
                <a:latin typeface="Calibri" panose="020F0502020204030204" pitchFamily="34" charset="0"/>
                <a:ea typeface="Calibri" panose="020F0502020204030204" pitchFamily="34" charset="0"/>
                <a:cs typeface="Arial" panose="020B0604020202020204" pitchFamily="34" charset="0"/>
              </a:rPr>
              <a:t>، ومنهم خزنة الجنة والنار، ومنهم كُتَّاب أعمال </a:t>
            </a:r>
            <a:r>
              <a:rPr lang="ar-SA" sz="2400" b="1" dirty="0" smtClean="0">
                <a:latin typeface="Calibri" panose="020F0502020204030204" pitchFamily="34" charset="0"/>
                <a:ea typeface="Calibri" panose="020F0502020204030204" pitchFamily="34" charset="0"/>
                <a:cs typeface="Arial" panose="020B0604020202020204" pitchFamily="34" charset="0"/>
              </a:rPr>
              <a:t>بني آدم </a:t>
            </a:r>
            <a:r>
              <a:rPr lang="ar-SA" sz="2400" b="1" dirty="0">
                <a:latin typeface="Calibri" panose="020F0502020204030204" pitchFamily="34" charset="0"/>
                <a:ea typeface="Calibri" panose="020F0502020204030204" pitchFamily="34" charset="0"/>
                <a:cs typeface="Arial" panose="020B0604020202020204" pitchFamily="34" charset="0"/>
              </a:rPr>
              <a:t>والحُفَّاظ الملازمون لهم، ومنهم الموكلون بالنطفة في الرّحم ونفخ </a:t>
            </a:r>
            <a:r>
              <a:rPr lang="ar-SA" sz="2400" b="1" dirty="0" smtClean="0">
                <a:latin typeface="Calibri" panose="020F0502020204030204" pitchFamily="34" charset="0"/>
                <a:ea typeface="Calibri" panose="020F0502020204030204" pitchFamily="34" charset="0"/>
                <a:cs typeface="Arial" panose="020B0604020202020204" pitchFamily="34" charset="0"/>
              </a:rPr>
              <a:t>الروح، ومنهم </a:t>
            </a:r>
            <a:r>
              <a:rPr lang="ar-SA" sz="2400" b="1" dirty="0">
                <a:latin typeface="Calibri" panose="020F0502020204030204" pitchFamily="34" charset="0"/>
                <a:ea typeface="Calibri" panose="020F0502020204030204" pitchFamily="34" charset="0"/>
                <a:cs typeface="Arial" panose="020B0604020202020204" pitchFamily="34" charset="0"/>
              </a:rPr>
              <a:t>الموكلون بقبض الأرواح، ومنهم الموكلون بسؤال الناس في قبورهم.</a:t>
            </a:r>
            <a:br>
              <a:rPr lang="ar-SA" sz="2400" b="1" dirty="0">
                <a:latin typeface="Calibri" panose="020F0502020204030204" pitchFamily="34" charset="0"/>
                <a:ea typeface="Calibri" panose="020F0502020204030204" pitchFamily="34" charset="0"/>
                <a:cs typeface="Arial" panose="020B0604020202020204" pitchFamily="34" charset="0"/>
              </a:rPr>
            </a:br>
            <a:r>
              <a:rPr lang="ar-SA" sz="2400" b="1" dirty="0">
                <a:latin typeface="Calibri" panose="020F0502020204030204" pitchFamily="34" charset="0"/>
                <a:ea typeface="Calibri" panose="020F0502020204030204" pitchFamily="34" charset="0"/>
                <a:cs typeface="Arial" panose="020B0604020202020204" pitchFamily="34" charset="0"/>
              </a:rPr>
              <a:t>7- أن </a:t>
            </a:r>
            <a:r>
              <a:rPr lang="ar-SA" sz="2400" b="1" dirty="0">
                <a:solidFill>
                  <a:srgbClr val="C00000"/>
                </a:solidFill>
                <a:latin typeface="Calibri" panose="020F0502020204030204" pitchFamily="34" charset="0"/>
                <a:ea typeface="Calibri" panose="020F0502020204030204" pitchFamily="34" charset="0"/>
                <a:cs typeface="Arial" panose="020B0604020202020204" pitchFamily="34" charset="0"/>
              </a:rPr>
              <a:t>من حقوق الملائكة </a:t>
            </a:r>
            <a:r>
              <a:rPr lang="ar-SA" sz="2400" b="1" dirty="0">
                <a:latin typeface="Calibri" panose="020F0502020204030204" pitchFamily="34" charset="0"/>
                <a:ea typeface="Calibri" panose="020F0502020204030204" pitchFamily="34" charset="0"/>
                <a:cs typeface="Arial" panose="020B0604020202020204" pitchFamily="34" charset="0"/>
              </a:rPr>
              <a:t>على بني آدم: </a:t>
            </a:r>
            <a:r>
              <a:rPr lang="ar-SA" sz="2400" b="1" dirty="0">
                <a:solidFill>
                  <a:srgbClr val="002060"/>
                </a:solidFill>
                <a:latin typeface="Calibri" panose="020F0502020204030204" pitchFamily="34" charset="0"/>
                <a:ea typeface="Calibri" panose="020F0502020204030204" pitchFamily="34" charset="0"/>
                <a:cs typeface="Arial" panose="020B0604020202020204" pitchFamily="34" charset="0"/>
              </a:rPr>
              <a:t>الإيمان بهم</a:t>
            </a:r>
            <a:r>
              <a:rPr lang="ar-SA" sz="2400" b="1" dirty="0">
                <a:latin typeface="Calibri" panose="020F0502020204030204" pitchFamily="34" charset="0"/>
                <a:ea typeface="Calibri" panose="020F0502020204030204" pitchFamily="34" charset="0"/>
                <a:cs typeface="Arial" panose="020B0604020202020204" pitchFamily="34" charset="0"/>
              </a:rPr>
              <a:t>، </a:t>
            </a:r>
            <a:r>
              <a:rPr lang="ar-SA" sz="2400" b="1" dirty="0">
                <a:solidFill>
                  <a:srgbClr val="002060"/>
                </a:solidFill>
                <a:latin typeface="Calibri" panose="020F0502020204030204" pitchFamily="34" charset="0"/>
                <a:ea typeface="Calibri" panose="020F0502020204030204" pitchFamily="34" charset="0"/>
                <a:cs typeface="Arial" panose="020B0604020202020204" pitchFamily="34" charset="0"/>
              </a:rPr>
              <a:t>والحياء منهم</a:t>
            </a:r>
            <a:r>
              <a:rPr lang="ar-SA" sz="2400" b="1" dirty="0">
                <a:latin typeface="Calibri" panose="020F0502020204030204" pitchFamily="34" charset="0"/>
                <a:ea typeface="Calibri" panose="020F0502020204030204" pitchFamily="34" charset="0"/>
                <a:cs typeface="Arial" panose="020B0604020202020204" pitchFamily="34" charset="0"/>
              </a:rPr>
              <a:t>، </a:t>
            </a:r>
            <a:r>
              <a:rPr lang="ar-SA" sz="2400" b="1" dirty="0">
                <a:solidFill>
                  <a:srgbClr val="002060"/>
                </a:solidFill>
                <a:latin typeface="Calibri" panose="020F0502020204030204" pitchFamily="34" charset="0"/>
                <a:ea typeface="Calibri" panose="020F0502020204030204" pitchFamily="34" charset="0"/>
                <a:cs typeface="Arial" panose="020B0604020202020204" pitchFamily="34" charset="0"/>
              </a:rPr>
              <a:t>وتوقيرهم</a:t>
            </a:r>
            <a:r>
              <a:rPr lang="ar-SA" sz="2400" b="1" dirty="0">
                <a:latin typeface="Calibri" panose="020F0502020204030204" pitchFamily="34" charset="0"/>
                <a:ea typeface="Calibri" panose="020F0502020204030204" pitchFamily="34" charset="0"/>
                <a:cs typeface="Arial" panose="020B0604020202020204" pitchFamily="34" charset="0"/>
              </a:rPr>
              <a:t>.</a:t>
            </a:r>
            <a:br>
              <a:rPr lang="ar-SA" sz="2400" b="1" dirty="0">
                <a:latin typeface="Calibri" panose="020F0502020204030204" pitchFamily="34" charset="0"/>
                <a:ea typeface="Calibri" panose="020F0502020204030204" pitchFamily="34" charset="0"/>
                <a:cs typeface="Arial" panose="020B0604020202020204" pitchFamily="34" charset="0"/>
              </a:rPr>
            </a:br>
            <a:r>
              <a:rPr lang="ar-SA" sz="2400" b="1" dirty="0">
                <a:latin typeface="Calibri" panose="020F0502020204030204" pitchFamily="34" charset="0"/>
                <a:ea typeface="Calibri" panose="020F0502020204030204" pitchFamily="34" charset="0"/>
                <a:cs typeface="Arial" panose="020B0604020202020204" pitchFamily="34" charset="0"/>
              </a:rPr>
              <a:t>8- أن الإيمان بالملائكة </a:t>
            </a:r>
            <a:r>
              <a:rPr lang="ar-SA" sz="2400" b="1" dirty="0">
                <a:solidFill>
                  <a:srgbClr val="C00000"/>
                </a:solidFill>
                <a:latin typeface="Calibri" panose="020F0502020204030204" pitchFamily="34" charset="0"/>
                <a:ea typeface="Calibri" panose="020F0502020204030204" pitchFamily="34" charset="0"/>
                <a:cs typeface="Arial" panose="020B0604020202020204" pitchFamily="34" charset="0"/>
              </a:rPr>
              <a:t>يثمر</a:t>
            </a:r>
            <a:r>
              <a:rPr lang="ar-SA" sz="2400" b="1" dirty="0">
                <a:latin typeface="Calibri" panose="020F0502020204030204" pitchFamily="34" charset="0"/>
                <a:ea typeface="Calibri" panose="020F0502020204030204" pitchFamily="34" charset="0"/>
                <a:cs typeface="Arial" panose="020B0604020202020204" pitchFamily="34" charset="0"/>
              </a:rPr>
              <a:t> </a:t>
            </a:r>
            <a:r>
              <a:rPr lang="ar-SA" sz="2400" b="1" dirty="0">
                <a:solidFill>
                  <a:srgbClr val="002060"/>
                </a:solidFill>
                <a:latin typeface="Calibri" panose="020F0502020204030204" pitchFamily="34" charset="0"/>
                <a:ea typeface="Calibri" panose="020F0502020204030204" pitchFamily="34" charset="0"/>
                <a:cs typeface="Arial" panose="020B0604020202020204" pitchFamily="34" charset="0"/>
              </a:rPr>
              <a:t>مراقبة الله تعالى</a:t>
            </a:r>
            <a:r>
              <a:rPr lang="ar-SA" sz="2400" b="1" dirty="0">
                <a:latin typeface="Calibri" panose="020F0502020204030204" pitchFamily="34" charset="0"/>
                <a:ea typeface="Calibri" panose="020F0502020204030204" pitchFamily="34" charset="0"/>
                <a:cs typeface="Arial" panose="020B0604020202020204" pitchFamily="34" charset="0"/>
              </a:rPr>
              <a:t>، ويُورِث </a:t>
            </a:r>
            <a:r>
              <a:rPr lang="ar-SA" sz="2400" b="1" dirty="0">
                <a:solidFill>
                  <a:srgbClr val="002060"/>
                </a:solidFill>
                <a:latin typeface="Calibri" panose="020F0502020204030204" pitchFamily="34" charset="0"/>
                <a:ea typeface="Calibri" panose="020F0502020204030204" pitchFamily="34" charset="0"/>
                <a:cs typeface="Arial" panose="020B0604020202020204" pitchFamily="34" charset="0"/>
              </a:rPr>
              <a:t>الحياء</a:t>
            </a:r>
            <a:r>
              <a:rPr lang="ar-SA" sz="2400" b="1" dirty="0">
                <a:latin typeface="Calibri" panose="020F0502020204030204" pitchFamily="34" charset="0"/>
                <a:ea typeface="Calibri" panose="020F0502020204030204" pitchFamily="34" charset="0"/>
                <a:cs typeface="Arial" panose="020B0604020202020204" pitchFamily="34" charset="0"/>
              </a:rPr>
              <a:t> من أن يُرَى </a:t>
            </a:r>
            <a:r>
              <a:rPr lang="ar-SA" sz="2400" b="1" dirty="0" smtClean="0">
                <a:latin typeface="Calibri" panose="020F0502020204030204" pitchFamily="34" charset="0"/>
                <a:ea typeface="Calibri" panose="020F0502020204030204" pitchFamily="34" charset="0"/>
                <a:cs typeface="Arial" panose="020B0604020202020204" pitchFamily="34" charset="0"/>
              </a:rPr>
              <a:t>الإنسان حال </a:t>
            </a:r>
            <a:r>
              <a:rPr lang="ar-SA" sz="2400" b="1" dirty="0">
                <a:latin typeface="Calibri" panose="020F0502020204030204" pitchFamily="34" charset="0"/>
                <a:ea typeface="Calibri" panose="020F0502020204030204" pitchFamily="34" charset="0"/>
                <a:cs typeface="Arial" panose="020B0604020202020204" pitchFamily="34" charset="0"/>
              </a:rPr>
              <a:t>معصية وإثم.</a:t>
            </a:r>
            <a:br>
              <a:rPr lang="ar-SA" sz="2400" b="1" dirty="0">
                <a:latin typeface="Calibri" panose="020F0502020204030204" pitchFamily="34" charset="0"/>
                <a:ea typeface="Calibri" panose="020F0502020204030204" pitchFamily="34" charset="0"/>
                <a:cs typeface="Arial" panose="020B0604020202020204" pitchFamily="34" charset="0"/>
              </a:rPr>
            </a:br>
            <a:r>
              <a:rPr lang="en-US" sz="2400" dirty="0" smtClean="0">
                <a:latin typeface="Calibri" panose="020F0502020204030204" pitchFamily="34" charset="0"/>
                <a:ea typeface="Calibri" panose="020F0502020204030204" pitchFamily="34" charset="0"/>
                <a:cs typeface="Arial" panose="020B0604020202020204" pitchFamily="34" charset="0"/>
              </a:rPr>
              <a:t/>
            </a:r>
            <a:br>
              <a:rPr lang="en-US" sz="2400" dirty="0" smtClean="0">
                <a:latin typeface="Calibri" panose="020F0502020204030204" pitchFamily="34" charset="0"/>
                <a:ea typeface="Calibri" panose="020F0502020204030204" pitchFamily="34" charset="0"/>
                <a:cs typeface="Arial" panose="020B0604020202020204" pitchFamily="34" charset="0"/>
              </a:rPr>
            </a:br>
            <a:endParaRPr lang="ar-SA" sz="2400" dirty="0"/>
          </a:p>
        </p:txBody>
      </p:sp>
    </p:spTree>
    <p:extLst>
      <p:ext uri="{BB962C8B-B14F-4D97-AF65-F5344CB8AC3E}">
        <p14:creationId xmlns="" xmlns:p14="http://schemas.microsoft.com/office/powerpoint/2010/main" val="3624284009"/>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دمعة 7"/>
          <p:cNvSpPr/>
          <p:nvPr/>
        </p:nvSpPr>
        <p:spPr>
          <a:xfrm>
            <a:off x="6814492" y="144017"/>
            <a:ext cx="5046559" cy="1052735"/>
          </a:xfrm>
          <a:prstGeom prst="teardrop">
            <a:avLst/>
          </a:prstGeom>
          <a:solidFill>
            <a:schemeClr val="tx2">
              <a:lumMod val="60000"/>
              <a:lumOff val="40000"/>
            </a:schemeClr>
          </a:solidFill>
        </p:spPr>
        <p:style>
          <a:lnRef idx="1">
            <a:schemeClr val="accent4"/>
          </a:lnRef>
          <a:fillRef idx="3">
            <a:schemeClr val="accent4"/>
          </a:fillRef>
          <a:effectRef idx="2">
            <a:schemeClr val="accent4"/>
          </a:effectRef>
          <a:fontRef idx="minor">
            <a:schemeClr val="lt1"/>
          </a:fontRef>
        </p:style>
        <p:txBody>
          <a:bodyPr rtlCol="0" anchor="ctr"/>
          <a:lstStyle/>
          <a:p>
            <a:pPr algn="ctr"/>
            <a:endParaRPr lang="ar-SA" dirty="0"/>
          </a:p>
        </p:txBody>
      </p:sp>
      <p:sp>
        <p:nvSpPr>
          <p:cNvPr id="11" name="مستطيل 10"/>
          <p:cNvSpPr/>
          <p:nvPr/>
        </p:nvSpPr>
        <p:spPr>
          <a:xfrm>
            <a:off x="2121425" y="1362280"/>
            <a:ext cx="8208912" cy="1993234"/>
          </a:xfrm>
          <a:prstGeom prst="rect">
            <a:avLst/>
          </a:prstGeom>
          <a:noFill/>
          <a:ln>
            <a:noFill/>
          </a:ln>
        </p:spPr>
        <p:style>
          <a:lnRef idx="1">
            <a:schemeClr val="accent4"/>
          </a:lnRef>
          <a:fillRef idx="3">
            <a:schemeClr val="accent4"/>
          </a:fillRef>
          <a:effectRef idx="2">
            <a:schemeClr val="accent4"/>
          </a:effectRef>
          <a:fontRef idx="minor">
            <a:schemeClr val="lt1"/>
          </a:fontRef>
        </p:style>
        <p:txBody>
          <a:bodyPr rtlCol="0" anchor="ctr"/>
          <a:lstStyle/>
          <a:p>
            <a:pPr algn="ctr"/>
            <a:endParaRPr lang="ar-SA" dirty="0"/>
          </a:p>
        </p:txBody>
      </p:sp>
      <p:sp>
        <p:nvSpPr>
          <p:cNvPr id="13" name="شبه منحرف 12"/>
          <p:cNvSpPr/>
          <p:nvPr/>
        </p:nvSpPr>
        <p:spPr>
          <a:xfrm>
            <a:off x="621804" y="2348880"/>
            <a:ext cx="5040560" cy="3024336"/>
          </a:xfrm>
          <a:prstGeom prst="trapezoid">
            <a:avLst/>
          </a:prstGeom>
        </p:spPr>
        <p:style>
          <a:lnRef idx="2">
            <a:schemeClr val="accent4"/>
          </a:lnRef>
          <a:fillRef idx="1">
            <a:schemeClr val="lt1"/>
          </a:fillRef>
          <a:effectRef idx="0">
            <a:schemeClr val="accent4"/>
          </a:effectRef>
          <a:fontRef idx="minor">
            <a:schemeClr val="dk1"/>
          </a:fontRef>
        </p:style>
        <p:txBody>
          <a:bodyPr wrap="square">
            <a:spAutoFit/>
          </a:bodyPr>
          <a:lstStyle/>
          <a:p>
            <a:pPr algn="ctr">
              <a:lnSpc>
                <a:spcPct val="115000"/>
              </a:lnSpc>
            </a:pPr>
            <a:r>
              <a:rPr lang="ar-SA" sz="2200" b="1" dirty="0" smtClean="0">
                <a:solidFill>
                  <a:srgbClr val="222222"/>
                </a:solidFill>
                <a:latin typeface="Calibri" panose="020F0502020204030204" pitchFamily="34" charset="0"/>
                <a:ea typeface="Calibri" panose="020F0502020204030204" pitchFamily="34" charset="0"/>
                <a:cs typeface="Times New Roman" panose="02020603050405020304" pitchFamily="18" charset="0"/>
              </a:rPr>
              <a:t>الايمان بالملائكة </a:t>
            </a:r>
            <a:r>
              <a:rPr lang="ar-SA" sz="2200" b="1" dirty="0" smtClean="0">
                <a:solidFill>
                  <a:srgbClr val="FF0000"/>
                </a:solidFill>
                <a:latin typeface="Calibri" panose="020F0502020204030204" pitchFamily="34" charset="0"/>
                <a:ea typeface="Calibri" panose="020F0502020204030204" pitchFamily="34" charset="0"/>
                <a:cs typeface="Times New Roman" panose="02020603050405020304" pitchFamily="18" charset="0"/>
              </a:rPr>
              <a:t>ركن </a:t>
            </a:r>
            <a:r>
              <a:rPr lang="ar-SA" sz="2200" b="1" dirty="0">
                <a:solidFill>
                  <a:srgbClr val="FF0000"/>
                </a:solidFill>
                <a:latin typeface="Calibri" panose="020F0502020204030204" pitchFamily="34" charset="0"/>
                <a:ea typeface="Calibri" panose="020F0502020204030204" pitchFamily="34" charset="0"/>
                <a:cs typeface="Times New Roman" panose="02020603050405020304" pitchFamily="18" charset="0"/>
              </a:rPr>
              <a:t>عظيم من أركان الإيمان</a:t>
            </a:r>
            <a:r>
              <a:rPr lang="ar-SA" sz="2200" b="1" dirty="0">
                <a:solidFill>
                  <a:srgbClr val="222222"/>
                </a:solidFill>
                <a:latin typeface="Calibri" panose="020F0502020204030204" pitchFamily="34" charset="0"/>
                <a:ea typeface="Calibri" panose="020F0502020204030204" pitchFamily="34" charset="0"/>
                <a:cs typeface="Times New Roman" panose="02020603050405020304" pitchFamily="18" charset="0"/>
              </a:rPr>
              <a:t>، ومن </a:t>
            </a:r>
            <a:r>
              <a:rPr lang="ar-SA" sz="2200" b="1" dirty="0" smtClean="0">
                <a:solidFill>
                  <a:srgbClr val="222222"/>
                </a:solidFill>
                <a:latin typeface="Calibri" panose="020F0502020204030204" pitchFamily="34" charset="0"/>
                <a:ea typeface="Calibri" panose="020F0502020204030204" pitchFamily="34" charset="0"/>
                <a:cs typeface="Times New Roman" panose="02020603050405020304" pitchFamily="18" charset="0"/>
              </a:rPr>
              <a:t>أنكر وجودهم </a:t>
            </a:r>
            <a:r>
              <a:rPr lang="ar-SA" sz="2200" b="1" dirty="0">
                <a:solidFill>
                  <a:srgbClr val="222222"/>
                </a:solidFill>
                <a:latin typeface="Calibri" panose="020F0502020204030204" pitchFamily="34" charset="0"/>
                <a:ea typeface="Calibri" panose="020F0502020204030204" pitchFamily="34" charset="0"/>
                <a:cs typeface="Times New Roman" panose="02020603050405020304" pitchFamily="18" charset="0"/>
              </a:rPr>
              <a:t>أو وجود بعضهم ممَّن ذكره ال</a:t>
            </a:r>
            <a:r>
              <a:rPr lang="ar-SA" sz="2200" b="1" dirty="0">
                <a:solidFill>
                  <a:srgbClr val="222222"/>
                </a:solidFill>
                <a:latin typeface="Calibri" panose="020F0502020204030204" pitchFamily="34" charset="0"/>
                <a:ea typeface="Times New Roman" panose="02020603050405020304" pitchFamily="18" charset="0"/>
                <a:cs typeface="Times New Roman" panose="02020603050405020304" pitchFamily="18" charset="0"/>
              </a:rPr>
              <a:t>له </a:t>
            </a:r>
            <a:r>
              <a:rPr lang="ar-SA" sz="2200" b="1" dirty="0" smtClean="0">
                <a:solidFill>
                  <a:srgbClr val="222222"/>
                </a:solidFill>
                <a:latin typeface="Calibri" panose="020F0502020204030204" pitchFamily="34" charset="0"/>
                <a:ea typeface="Times New Roman" panose="02020603050405020304" pitchFamily="18" charset="0"/>
                <a:cs typeface="Times New Roman" panose="02020603050405020304" pitchFamily="18" charset="0"/>
              </a:rPr>
              <a:t>عز وجل</a:t>
            </a:r>
            <a:r>
              <a:rPr lang="ar-SA" sz="2200" b="1" dirty="0">
                <a:solidFill>
                  <a:srgbClr val="222222"/>
                </a:solidFill>
                <a:latin typeface="Calibri" panose="020F0502020204030204" pitchFamily="34" charset="0"/>
                <a:ea typeface="Times New Roman" panose="02020603050405020304" pitchFamily="18" charset="0"/>
                <a:cs typeface="Times New Roman" panose="02020603050405020304" pitchFamily="18" charset="0"/>
              </a:rPr>
              <a:t>، فقد كفر وخالف الكتاب والسنة والإجماع. </a:t>
            </a:r>
            <a:endParaRPr lang="en-US" sz="2200" dirty="0">
              <a:latin typeface="Calibri" panose="020F0502020204030204" pitchFamily="34" charset="0"/>
              <a:ea typeface="Calibri" panose="020F0502020204030204" pitchFamily="34" charset="0"/>
              <a:cs typeface="Arial" panose="020B0604020202020204" pitchFamily="34" charset="0"/>
            </a:endParaRPr>
          </a:p>
          <a:p>
            <a:pPr algn="ctr"/>
            <a:r>
              <a:rPr lang="ar-SA" sz="2200" b="1" dirty="0">
                <a:solidFill>
                  <a:srgbClr val="002060"/>
                </a:solidFill>
                <a:ea typeface="Times New Roman" panose="02020603050405020304" pitchFamily="18" charset="0"/>
                <a:cs typeface="Times New Roman" panose="02020603050405020304" pitchFamily="18" charset="0"/>
              </a:rPr>
              <a:t>قال تعالى: (ومن يكفر بالله وملائكته وكتبه ورسله واليوم الآخر فقد ضلَّ ضلالاً بعيدًا). </a:t>
            </a:r>
            <a:r>
              <a:rPr lang="ar-SA" sz="2200" b="1" dirty="0" smtClean="0">
                <a:solidFill>
                  <a:srgbClr val="002060"/>
                </a:solidFill>
                <a:ea typeface="Times New Roman" panose="02020603050405020304" pitchFamily="18" charset="0"/>
                <a:cs typeface="Times New Roman" panose="02020603050405020304" pitchFamily="18" charset="0"/>
              </a:rPr>
              <a:t>(</a:t>
            </a:r>
            <a:r>
              <a:rPr lang="ar-SA" sz="2200" b="1" dirty="0">
                <a:solidFill>
                  <a:srgbClr val="002060"/>
                </a:solidFill>
                <a:ea typeface="Times New Roman" panose="02020603050405020304" pitchFamily="18" charset="0"/>
                <a:cs typeface="Times New Roman" panose="02020603050405020304" pitchFamily="18" charset="0"/>
              </a:rPr>
              <a:t>النساء:</a:t>
            </a:r>
            <a:r>
              <a:rPr lang="fa-IR" sz="2200" b="1" dirty="0">
                <a:solidFill>
                  <a:srgbClr val="002060"/>
                </a:solidFill>
                <a:ea typeface="Times New Roman" panose="02020603050405020304" pitchFamily="18" charset="0"/>
                <a:cs typeface="Times New Roman" panose="02020603050405020304" pitchFamily="18" charset="0"/>
              </a:rPr>
              <a:t>۱۳۱).</a:t>
            </a:r>
            <a:endParaRPr lang="ar-SA" sz="2200" dirty="0">
              <a:solidFill>
                <a:srgbClr val="002060"/>
              </a:solidFill>
            </a:endParaRPr>
          </a:p>
        </p:txBody>
      </p:sp>
      <p:sp>
        <p:nvSpPr>
          <p:cNvPr id="15" name="مستطيل ذو زاوية واحدة مخدوشة 14"/>
          <p:cNvSpPr/>
          <p:nvPr/>
        </p:nvSpPr>
        <p:spPr>
          <a:xfrm>
            <a:off x="5994565" y="692696"/>
            <a:ext cx="6253720" cy="6073063"/>
          </a:xfrm>
          <a:prstGeom prst="snip1Rect">
            <a:avLst/>
          </a:prstGeom>
          <a:noFill/>
        </p:spPr>
        <p:txBody>
          <a:bodyPr wrap="square">
            <a:spAutoFit/>
          </a:bodyPr>
          <a:lstStyle/>
          <a:p>
            <a:pPr>
              <a:lnSpc>
                <a:spcPct val="115000"/>
              </a:lnSpc>
            </a:pPr>
            <a:r>
              <a:rPr lang="ar-SA" sz="2400" b="1" dirty="0">
                <a:solidFill>
                  <a:srgbClr val="C00000"/>
                </a:solidFill>
                <a:latin typeface="Arial Black" panose="020B0A04020102020204" pitchFamily="34" charset="0"/>
                <a:ea typeface="Times New Roman" panose="02020603050405020304" pitchFamily="18" charset="0"/>
                <a:cs typeface="Times New Roman" panose="02020603050405020304" pitchFamily="18" charset="0"/>
              </a:rPr>
              <a:t>أخبرنا الله </a:t>
            </a:r>
            <a:r>
              <a:rPr lang="ar-SA" sz="2400" b="1" dirty="0" err="1">
                <a:solidFill>
                  <a:srgbClr val="C00000"/>
                </a:solidFill>
                <a:latin typeface="Arial Black" panose="020B0A04020102020204" pitchFamily="34" charset="0"/>
                <a:ea typeface="Times New Roman" panose="02020603050405020304" pitchFamily="18" charset="0"/>
                <a:cs typeface="Times New Roman" panose="02020603050405020304" pitchFamily="18" charset="0"/>
              </a:rPr>
              <a:t>تعالی</a:t>
            </a:r>
            <a:r>
              <a:rPr lang="ar-SA" sz="2400" b="1" dirty="0">
                <a:solidFill>
                  <a:srgbClr val="C00000"/>
                </a:solidFill>
                <a:latin typeface="Arial Black" panose="020B0A04020102020204" pitchFamily="34" charset="0"/>
                <a:ea typeface="Times New Roman" panose="02020603050405020304" pitchFamily="18" charset="0"/>
                <a:cs typeface="Times New Roman" panose="02020603050405020304" pitchFamily="18" charset="0"/>
              </a:rPr>
              <a:t> بوجود الملائكة لأسباب، </a:t>
            </a:r>
            <a:r>
              <a:rPr lang="ar-SA" sz="2400" b="1" dirty="0" smtClean="0">
                <a:solidFill>
                  <a:srgbClr val="C00000"/>
                </a:solidFill>
                <a:latin typeface="Arial Black" panose="020B0A04020102020204" pitchFamily="34" charset="0"/>
                <a:ea typeface="Times New Roman" panose="02020603050405020304" pitchFamily="18" charset="0"/>
                <a:cs typeface="Times New Roman" panose="02020603050405020304" pitchFamily="18" charset="0"/>
              </a:rPr>
              <a:t>منها:</a:t>
            </a:r>
          </a:p>
          <a:p>
            <a:pPr>
              <a:lnSpc>
                <a:spcPct val="115000"/>
              </a:lnSpc>
            </a:pPr>
            <a:r>
              <a:rPr lang="ar-SA" sz="2400" b="1" dirty="0" smtClean="0">
                <a:solidFill>
                  <a:srgbClr val="222222"/>
                </a:solidFill>
                <a:latin typeface="Arial Black" panose="020B0A04020102020204" pitchFamily="34" charset="0"/>
                <a:ea typeface="Times New Roman" panose="02020603050405020304" pitchFamily="18" charset="0"/>
                <a:cs typeface="Times New Roman" panose="02020603050405020304" pitchFamily="18" charset="0"/>
              </a:rPr>
              <a:t> 1- إذا عرف </a:t>
            </a:r>
            <a:r>
              <a:rPr lang="ar-SA" sz="2400" b="1" dirty="0">
                <a:solidFill>
                  <a:srgbClr val="222222"/>
                </a:solidFill>
                <a:latin typeface="Arial Black" panose="020B0A04020102020204" pitchFamily="34" charset="0"/>
                <a:ea typeface="Times New Roman" panose="02020603050405020304" pitchFamily="18" charset="0"/>
                <a:cs typeface="Times New Roman" panose="02020603050405020304" pitchFamily="18" charset="0"/>
              </a:rPr>
              <a:t>المسلم أنَّ هنالك ملائكة يتعاقبون عليه في اليوم والليلة </a:t>
            </a:r>
            <a:r>
              <a:rPr lang="ar-SA" sz="2400" b="1" dirty="0" smtClean="0">
                <a:solidFill>
                  <a:srgbClr val="222222"/>
                </a:solidFill>
                <a:latin typeface="Arial Black" panose="020B0A04020102020204" pitchFamily="34" charset="0"/>
                <a:ea typeface="Times New Roman" panose="02020603050405020304" pitchFamily="18" charset="0"/>
                <a:cs typeface="Times New Roman" panose="02020603050405020304" pitchFamily="18" charset="0"/>
              </a:rPr>
              <a:t>راقب الله، واستحى </a:t>
            </a:r>
            <a:r>
              <a:rPr lang="ar-SA" sz="2400" b="1" dirty="0">
                <a:solidFill>
                  <a:srgbClr val="222222"/>
                </a:solidFill>
                <a:latin typeface="Arial Black" panose="020B0A04020102020204" pitchFamily="34" charset="0"/>
                <a:ea typeface="Times New Roman" panose="02020603050405020304" pitchFamily="18" charset="0"/>
                <a:cs typeface="Times New Roman" panose="02020603050405020304" pitchFamily="18" charset="0"/>
              </a:rPr>
              <a:t>منهم، وإنَّ الملائكة تستحي من المسلم كلما حرص على مراقبة الله تعالى </a:t>
            </a:r>
            <a:r>
              <a:rPr lang="ar-SA" sz="2400" b="1" dirty="0" smtClean="0">
                <a:solidFill>
                  <a:srgbClr val="222222"/>
                </a:solidFill>
                <a:latin typeface="Arial Black" panose="020B0A04020102020204" pitchFamily="34" charset="0"/>
                <a:ea typeface="Times New Roman" panose="02020603050405020304" pitchFamily="18" charset="0"/>
                <a:cs typeface="Times New Roman" panose="02020603050405020304" pitchFamily="18" charset="0"/>
              </a:rPr>
              <a:t>وكلما ازداد </a:t>
            </a:r>
            <a:r>
              <a:rPr lang="ar-SA" sz="2400" b="1" dirty="0">
                <a:solidFill>
                  <a:srgbClr val="222222"/>
                </a:solidFill>
                <a:latin typeface="Arial Black" panose="020B0A04020102020204" pitchFamily="34" charset="0"/>
                <a:ea typeface="Times New Roman" panose="02020603050405020304" pitchFamily="18" charset="0"/>
                <a:cs typeface="Times New Roman" panose="02020603050405020304" pitchFamily="18" charset="0"/>
              </a:rPr>
              <a:t>تعفُّفًا وتورُّعًا، كما قال النبي صلى الله عليه وسلم عن عثمان رضي الله عنه الذي عُرِفَ بحيائه: (ألا أستحي من رجلٍ تستحي منه الملائكة).</a:t>
            </a:r>
            <a:endParaRPr lang="en-US" sz="2400" b="1" dirty="0">
              <a:solidFill>
                <a:srgbClr val="222222"/>
              </a:solidFill>
              <a:latin typeface="Arial Black" panose="020B0A04020102020204" pitchFamily="34" charset="0"/>
              <a:ea typeface="Times New Roman" panose="02020603050405020304" pitchFamily="18" charset="0"/>
              <a:cs typeface="Times New Roman" panose="02020603050405020304" pitchFamily="18" charset="0"/>
            </a:endParaRPr>
          </a:p>
          <a:p>
            <a:pPr>
              <a:lnSpc>
                <a:spcPct val="115000"/>
              </a:lnSpc>
            </a:pPr>
            <a:r>
              <a:rPr lang="ar-SA" sz="2400" b="1" dirty="0">
                <a:solidFill>
                  <a:srgbClr val="222222"/>
                </a:solidFill>
                <a:latin typeface="Arial Black" panose="020B0A04020102020204" pitchFamily="34" charset="0"/>
                <a:ea typeface="Times New Roman" panose="02020603050405020304" pitchFamily="18" charset="0"/>
                <a:cs typeface="Times New Roman" panose="02020603050405020304" pitchFamily="18" charset="0"/>
              </a:rPr>
              <a:t>2- أن يعلم المسلم أن تدبير الأشياء في هذه الدنيا عن طريقهم، فهم منفذون لأمر </a:t>
            </a:r>
            <a:r>
              <a:rPr lang="ar-SA" sz="2400" b="1" dirty="0" smtClean="0">
                <a:solidFill>
                  <a:srgbClr val="222222"/>
                </a:solidFill>
                <a:latin typeface="Arial Black" panose="020B0A04020102020204" pitchFamily="34" charset="0"/>
                <a:ea typeface="Times New Roman" panose="02020603050405020304" pitchFamily="18" charset="0"/>
                <a:cs typeface="Times New Roman" panose="02020603050405020304" pitchFamily="18" charset="0"/>
              </a:rPr>
              <a:t>الله تعالى</a:t>
            </a:r>
            <a:r>
              <a:rPr lang="ar-SA" sz="2400" b="1" dirty="0">
                <a:solidFill>
                  <a:srgbClr val="222222"/>
                </a:solidFill>
                <a:latin typeface="Arial Black" panose="020B0A04020102020204" pitchFamily="34" charset="0"/>
                <a:ea typeface="Times New Roman" panose="02020603050405020304" pitchFamily="18" charset="0"/>
                <a:cs typeface="Times New Roman" panose="02020603050405020304" pitchFamily="18" charset="0"/>
              </a:rPr>
              <a:t>، وقد وكَّل الله الملائكة بتدبير أحوال الأرض وأمور الدنيا، </a:t>
            </a:r>
            <a:r>
              <a:rPr lang="ar-SA" sz="2400" b="1" dirty="0">
                <a:solidFill>
                  <a:srgbClr val="002060"/>
                </a:solidFill>
                <a:latin typeface="Arial Black" panose="020B0A04020102020204" pitchFamily="34" charset="0"/>
                <a:ea typeface="Times New Roman" panose="02020603050405020304" pitchFamily="18" charset="0"/>
                <a:cs typeface="Times New Roman" panose="02020603050405020304" pitchFamily="18" charset="0"/>
              </a:rPr>
              <a:t>كما </a:t>
            </a:r>
            <a:r>
              <a:rPr lang="ar-SA" sz="2400" b="1" dirty="0" smtClean="0">
                <a:solidFill>
                  <a:srgbClr val="002060"/>
                </a:solidFill>
                <a:latin typeface="Arial Black" panose="020B0A04020102020204" pitchFamily="34" charset="0"/>
                <a:ea typeface="Times New Roman" panose="02020603050405020304" pitchFamily="18" charset="0"/>
                <a:cs typeface="Times New Roman" panose="02020603050405020304" pitchFamily="18" charset="0"/>
              </a:rPr>
              <a:t>قال تعالى</a:t>
            </a:r>
            <a:r>
              <a:rPr lang="ar-SA" sz="2400" b="1" dirty="0">
                <a:solidFill>
                  <a:srgbClr val="002060"/>
                </a:solidFill>
                <a:latin typeface="Arial Black" panose="020B0A04020102020204" pitchFamily="34" charset="0"/>
                <a:ea typeface="Times New Roman" panose="02020603050405020304" pitchFamily="18" charset="0"/>
                <a:cs typeface="Times New Roman" panose="02020603050405020304" pitchFamily="18" charset="0"/>
              </a:rPr>
              <a:t>: (</a:t>
            </a:r>
            <a:r>
              <a:rPr lang="ar-SA" sz="2400" b="1" dirty="0" err="1" smtClean="0">
                <a:solidFill>
                  <a:srgbClr val="002060"/>
                </a:solidFill>
                <a:latin typeface="Arial Black" panose="020B0A04020102020204" pitchFamily="34" charset="0"/>
                <a:ea typeface="Times New Roman" panose="02020603050405020304" pitchFamily="18" charset="0"/>
                <a:cs typeface="Times New Roman" panose="02020603050405020304" pitchFamily="18" charset="0"/>
              </a:rPr>
              <a:t>فالمدبراتأمرًا</a:t>
            </a:r>
            <a:r>
              <a:rPr lang="ar-SA" sz="2400" b="1" dirty="0">
                <a:solidFill>
                  <a:srgbClr val="002060"/>
                </a:solidFill>
                <a:latin typeface="Arial Black" panose="020B0A04020102020204" pitchFamily="34" charset="0"/>
                <a:ea typeface="Times New Roman" panose="02020603050405020304" pitchFamily="18" charset="0"/>
                <a:cs typeface="Times New Roman" panose="02020603050405020304" pitchFamily="18" charset="0"/>
              </a:rPr>
              <a:t>)   (النازعات:5</a:t>
            </a:r>
            <a:r>
              <a:rPr lang="ar-SA" sz="2400" b="1" dirty="0" err="1" smtClean="0">
                <a:solidFill>
                  <a:srgbClr val="002060"/>
                </a:solidFill>
                <a:latin typeface="Arial Black" panose="020B0A04020102020204" pitchFamily="34" charset="0"/>
                <a:ea typeface="Times New Roman" panose="02020603050405020304" pitchFamily="18" charset="0"/>
                <a:cs typeface="Times New Roman" panose="02020603050405020304" pitchFamily="18" charset="0"/>
              </a:rPr>
              <a:t>).</a:t>
            </a:r>
            <a:endParaRPr lang="ar-SA" sz="2400" b="1" dirty="0" smtClean="0">
              <a:solidFill>
                <a:srgbClr val="002060"/>
              </a:solidFill>
              <a:latin typeface="Arial Black" panose="020B0A04020102020204" pitchFamily="34" charset="0"/>
              <a:ea typeface="Times New Roman" panose="02020603050405020304" pitchFamily="18" charset="0"/>
              <a:cs typeface="Times New Roman" panose="02020603050405020304" pitchFamily="18" charset="0"/>
            </a:endParaRPr>
          </a:p>
          <a:p>
            <a:pPr>
              <a:lnSpc>
                <a:spcPct val="115000"/>
              </a:lnSpc>
            </a:pPr>
            <a:r>
              <a:rPr lang="ar-SA" sz="2400" b="1" dirty="0" smtClean="0">
                <a:solidFill>
                  <a:srgbClr val="002060"/>
                </a:solidFill>
                <a:latin typeface="Arial Black" panose="020B0A04020102020204" pitchFamily="34" charset="0"/>
                <a:ea typeface="Times New Roman" panose="02020603050405020304" pitchFamily="18" charset="0"/>
                <a:cs typeface="Times New Roman" panose="02020603050405020304" pitchFamily="18" charset="0"/>
              </a:rPr>
              <a:t>وقوله </a:t>
            </a:r>
            <a:r>
              <a:rPr lang="ar-SA" sz="2400" b="1" dirty="0">
                <a:solidFill>
                  <a:srgbClr val="002060"/>
                </a:solidFill>
                <a:latin typeface="Arial Black" panose="020B0A04020102020204" pitchFamily="34" charset="0"/>
                <a:ea typeface="Times New Roman" panose="02020603050405020304" pitchFamily="18" charset="0"/>
                <a:cs typeface="Times New Roman" panose="02020603050405020304" pitchFamily="18" charset="0"/>
              </a:rPr>
              <a:t>تعالى: (قل يتوفَّاكم ملك الموت الذي وُكِّلَ بكم).  (السجدة:11).</a:t>
            </a:r>
            <a:endParaRPr lang="en-US" sz="2400" b="1" dirty="0">
              <a:solidFill>
                <a:srgbClr val="002060"/>
              </a:solidFill>
              <a:latin typeface="Arial Black" panose="020B0A04020102020204" pitchFamily="34" charset="0"/>
              <a:ea typeface="Times New Roman" panose="02020603050405020304" pitchFamily="18" charset="0"/>
              <a:cs typeface="Times New Roman" panose="02020603050405020304" pitchFamily="18" charset="0"/>
            </a:endParaRPr>
          </a:p>
        </p:txBody>
      </p:sp>
      <p:sp>
        <p:nvSpPr>
          <p:cNvPr id="16" name="مستطيل 15"/>
          <p:cNvSpPr/>
          <p:nvPr/>
        </p:nvSpPr>
        <p:spPr>
          <a:xfrm>
            <a:off x="7174533" y="357929"/>
            <a:ext cx="4358748" cy="655949"/>
          </a:xfrm>
          <a:prstGeom prst="rect">
            <a:avLst/>
          </a:prstGeom>
        </p:spPr>
        <p:txBody>
          <a:bodyPr wrap="square">
            <a:spAutoFit/>
          </a:bodyPr>
          <a:lstStyle/>
          <a:p>
            <a:pPr>
              <a:lnSpc>
                <a:spcPct val="115000"/>
              </a:lnSpc>
            </a:pPr>
            <a:r>
              <a:rPr lang="ar-SA" sz="3400" b="1" dirty="0" smtClean="0">
                <a:latin typeface="Calibri" panose="020F0502020204030204" pitchFamily="34" charset="0"/>
                <a:ea typeface="Calibri" panose="020F0502020204030204" pitchFamily="34" charset="0"/>
                <a:cs typeface="Times New Roman" panose="02020603050405020304" pitchFamily="18" charset="0"/>
              </a:rPr>
              <a:t>أسباب </a:t>
            </a:r>
            <a:r>
              <a:rPr lang="ar-SA" sz="3400" b="1" dirty="0">
                <a:latin typeface="Calibri" panose="020F0502020204030204" pitchFamily="34" charset="0"/>
                <a:ea typeface="Calibri" panose="020F0502020204030204" pitchFamily="34" charset="0"/>
                <a:cs typeface="Times New Roman" panose="02020603050405020304" pitchFamily="18" charset="0"/>
              </a:rPr>
              <a:t>معرفة </a:t>
            </a:r>
            <a:r>
              <a:rPr lang="ar-SA" sz="3400" b="1" dirty="0" smtClean="0">
                <a:latin typeface="Calibri" panose="020F0502020204030204" pitchFamily="34" charset="0"/>
                <a:ea typeface="Calibri" panose="020F0502020204030204" pitchFamily="34" charset="0"/>
                <a:cs typeface="Times New Roman" panose="02020603050405020304" pitchFamily="18" charset="0"/>
              </a:rPr>
              <a:t>وجود الملائكة:</a:t>
            </a:r>
            <a:endParaRPr lang="en-US" sz="3400" b="1" dirty="0">
              <a:latin typeface="Calibri" panose="020F0502020204030204" pitchFamily="34" charset="0"/>
              <a:ea typeface="Calibri" panose="020F0502020204030204" pitchFamily="34" charset="0"/>
              <a:cs typeface="Times New Roman" panose="02020603050405020304" pitchFamily="18" charset="0"/>
            </a:endParaRPr>
          </a:p>
        </p:txBody>
      </p:sp>
      <p:sp>
        <p:nvSpPr>
          <p:cNvPr id="5" name="دمعة 4">
            <a:extLst>
              <a:ext uri="{FF2B5EF4-FFF2-40B4-BE49-F238E27FC236}">
                <a16:creationId xmlns="" xmlns:a16="http://schemas.microsoft.com/office/drawing/2014/main" id="{37B4F63B-2E78-40D9-A2E7-5C68DD61BFDD}"/>
              </a:ext>
            </a:extLst>
          </p:cNvPr>
          <p:cNvSpPr/>
          <p:nvPr/>
        </p:nvSpPr>
        <p:spPr>
          <a:xfrm rot="5641606">
            <a:off x="63910" y="-12538"/>
            <a:ext cx="2233394" cy="2329171"/>
          </a:xfrm>
          <a:prstGeom prst="teardrop">
            <a:avLst/>
          </a:prstGeom>
          <a:ln>
            <a:noFill/>
          </a:ln>
          <a:effectLst>
            <a:reflection blurRad="584200" stA="73000" endPos="35000" dir="5400000" sy="-100000" algn="bl" rotWithShape="0"/>
          </a:effectLst>
        </p:spPr>
        <p:style>
          <a:lnRef idx="3">
            <a:schemeClr val="lt1"/>
          </a:lnRef>
          <a:fillRef idx="1">
            <a:schemeClr val="accent6"/>
          </a:fillRef>
          <a:effectRef idx="1">
            <a:schemeClr val="accent6"/>
          </a:effectRef>
          <a:fontRef idx="minor">
            <a:schemeClr val="lt1"/>
          </a:fontRef>
        </p:style>
        <p:txBody>
          <a:bodyPr vert="vert270" wrap="square" lIns="36000" tIns="36000" rIns="36000" bIns="36000" rtlCol="0" anchor="ctr" anchorCtr="1">
            <a:noAutofit/>
          </a:bodyPr>
          <a:lstStyle/>
          <a:p>
            <a:pPr algn="ctr" rtl="1"/>
            <a:r>
              <a:rPr lang="ar-SA" sz="4400" b="1" dirty="0" smtClean="0">
                <a:solidFill>
                  <a:schemeClr val="bg1"/>
                </a:solidFill>
                <a:latin typeface="Traditional Arabic" panose="02020603050405020304" pitchFamily="18" charset="-78"/>
                <a:cs typeface="Traditional Arabic" panose="02020603050405020304" pitchFamily="18" charset="-78"/>
              </a:rPr>
              <a:t>منزلة الإيمان بالملائكة</a:t>
            </a:r>
            <a:endParaRPr lang="ar-SA" sz="4400" b="1" dirty="0">
              <a:solidFill>
                <a:schemeClr val="bg1"/>
              </a:solidFill>
              <a:latin typeface="Traditional Arabic" panose="02020603050405020304" pitchFamily="18" charset="-78"/>
              <a:cs typeface="Traditional Arabic" panose="02020603050405020304" pitchFamily="18" charset="-78"/>
            </a:endParaRPr>
          </a:p>
        </p:txBody>
      </p:sp>
    </p:spTree>
    <p:extLst>
      <p:ext uri="{BB962C8B-B14F-4D97-AF65-F5344CB8AC3E}">
        <p14:creationId xmlns="" xmlns:p14="http://schemas.microsoft.com/office/powerpoint/2010/main" val="3717133378"/>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كعب 1">
            <a:extLst>
              <a:ext uri="{FF2B5EF4-FFF2-40B4-BE49-F238E27FC236}">
                <a16:creationId xmlns="" xmlns:a16="http://schemas.microsoft.com/office/drawing/2014/main" id="{37B4F63B-2E78-40D9-A2E7-5C68DD61BFDD}"/>
              </a:ext>
            </a:extLst>
          </p:cNvPr>
          <p:cNvSpPr/>
          <p:nvPr/>
        </p:nvSpPr>
        <p:spPr>
          <a:xfrm>
            <a:off x="11163849" y="478087"/>
            <a:ext cx="1017037" cy="6002692"/>
          </a:xfrm>
          <a:prstGeom prst="cube">
            <a:avLst/>
          </a:prstGeom>
          <a:ln>
            <a:noFill/>
          </a:ln>
          <a:effectLst>
            <a:reflection blurRad="584200" stA="73000" endPos="35000" dir="5400000" sy="-100000" algn="bl" rotWithShape="0"/>
          </a:effectLst>
        </p:spPr>
        <p:style>
          <a:lnRef idx="3">
            <a:schemeClr val="lt1"/>
          </a:lnRef>
          <a:fillRef idx="1">
            <a:schemeClr val="accent6"/>
          </a:fillRef>
          <a:effectRef idx="1">
            <a:schemeClr val="accent6"/>
          </a:effectRef>
          <a:fontRef idx="minor">
            <a:schemeClr val="lt1"/>
          </a:fontRef>
        </p:style>
        <p:txBody>
          <a:bodyPr vert="vert270" wrap="square" lIns="36000" tIns="36000" rIns="36000" bIns="36000" rtlCol="0" anchor="ctr" anchorCtr="1">
            <a:noAutofit/>
          </a:bodyPr>
          <a:lstStyle/>
          <a:p>
            <a:pPr algn="ctr" rtl="1"/>
            <a:r>
              <a:rPr lang="ar-SA" sz="4400" b="1" dirty="0" smtClean="0">
                <a:solidFill>
                  <a:schemeClr val="bg1"/>
                </a:solidFill>
                <a:latin typeface="Traditional Arabic" panose="02020603050405020304" pitchFamily="18" charset="-78"/>
                <a:cs typeface="Traditional Arabic" panose="02020603050405020304" pitchFamily="18" charset="-78"/>
              </a:rPr>
              <a:t>صفة الإيمان بالملائكة </a:t>
            </a:r>
            <a:r>
              <a:rPr lang="ar-SA" sz="4400" b="1" dirty="0" err="1" smtClean="0">
                <a:solidFill>
                  <a:schemeClr val="bg1"/>
                </a:solidFill>
                <a:latin typeface="Traditional Arabic" panose="02020603050405020304" pitchFamily="18" charset="-78"/>
                <a:cs typeface="Traditional Arabic" panose="02020603050405020304" pitchFamily="18" charset="-78"/>
              </a:rPr>
              <a:t>إجمالاً:</a:t>
            </a:r>
            <a:endParaRPr lang="ar-SA" sz="4400" b="1" dirty="0">
              <a:solidFill>
                <a:schemeClr val="bg1"/>
              </a:solidFill>
              <a:latin typeface="Traditional Arabic" panose="02020603050405020304" pitchFamily="18" charset="-78"/>
              <a:cs typeface="Traditional Arabic" panose="02020603050405020304" pitchFamily="18" charset="-78"/>
            </a:endParaRPr>
          </a:p>
        </p:txBody>
      </p:sp>
      <p:sp>
        <p:nvSpPr>
          <p:cNvPr id="3" name="TextBox 93">
            <a:extLst>
              <a:ext uri="{FF2B5EF4-FFF2-40B4-BE49-F238E27FC236}">
                <a16:creationId xmlns="" xmlns:a16="http://schemas.microsoft.com/office/drawing/2014/main" id="{C891B076-832B-4A81-A7DD-4750D71E0739}"/>
              </a:ext>
            </a:extLst>
          </p:cNvPr>
          <p:cNvSpPr txBox="1"/>
          <p:nvPr/>
        </p:nvSpPr>
        <p:spPr>
          <a:xfrm flipH="1">
            <a:off x="9174753" y="3933056"/>
            <a:ext cx="1557900" cy="1557900"/>
          </a:xfrm>
          <a:prstGeom prst="rightArrow">
            <a:avLst/>
          </a:prstGeom>
          <a:solidFill>
            <a:srgbClr val="FFC000">
              <a:alpha val="50196"/>
            </a:srgbClr>
          </a:solidFill>
          <a:ln>
            <a:noFill/>
          </a:ln>
        </p:spPr>
        <p:style>
          <a:lnRef idx="3">
            <a:schemeClr val="lt1"/>
          </a:lnRef>
          <a:fillRef idx="1">
            <a:schemeClr val="accent6"/>
          </a:fillRef>
          <a:effectRef idx="1">
            <a:schemeClr val="accent6"/>
          </a:effectRef>
          <a:fontRef idx="minor">
            <a:schemeClr val="lt1"/>
          </a:fontRef>
        </p:style>
        <p:txBody>
          <a:bodyPr wrap="square" lIns="36000" tIns="36000" rIns="36000" bIns="36000" rtlCol="0" anchor="ctr" anchorCtr="0">
            <a:noAutofit/>
          </a:bodyPr>
          <a:lstStyle/>
          <a:p>
            <a:pPr algn="ctr" rtl="1"/>
            <a:r>
              <a:rPr lang="ar-SA" sz="3200" b="1" dirty="0" smtClean="0">
                <a:solidFill>
                  <a:schemeClr val="tx1"/>
                </a:solidFill>
                <a:latin typeface="Traditional Arabic" panose="02020603050405020304" pitchFamily="18" charset="-78"/>
                <a:ea typeface="Open Sans Condensed Light" panose="020B0306030504020204" pitchFamily="34" charset="0"/>
                <a:cs typeface="Traditional Arabic" panose="02020603050405020304" pitchFamily="18" charset="-78"/>
              </a:rPr>
              <a:t>ثانياً:</a:t>
            </a:r>
            <a:endParaRPr lang="en-IN" sz="3200" b="1" dirty="0">
              <a:solidFill>
                <a:schemeClr val="tx1"/>
              </a:solidFill>
              <a:latin typeface="Traditional Arabic" panose="02020603050405020304" pitchFamily="18" charset="-78"/>
              <a:ea typeface="Open Sans Condensed Light" panose="020B0306030504020204" pitchFamily="34" charset="0"/>
              <a:cs typeface="Traditional Arabic" panose="02020603050405020304" pitchFamily="18" charset="-78"/>
            </a:endParaRPr>
          </a:p>
        </p:txBody>
      </p:sp>
      <p:sp>
        <p:nvSpPr>
          <p:cNvPr id="4" name="TextBox 93">
            <a:extLst>
              <a:ext uri="{FF2B5EF4-FFF2-40B4-BE49-F238E27FC236}">
                <a16:creationId xmlns="" xmlns:a16="http://schemas.microsoft.com/office/drawing/2014/main" id="{C891B076-832B-4A81-A7DD-4750D71E0739}"/>
              </a:ext>
            </a:extLst>
          </p:cNvPr>
          <p:cNvSpPr txBox="1"/>
          <p:nvPr/>
        </p:nvSpPr>
        <p:spPr>
          <a:xfrm flipH="1">
            <a:off x="9118748" y="1124744"/>
            <a:ext cx="1557900" cy="1557900"/>
          </a:xfrm>
          <a:prstGeom prst="rightArrow">
            <a:avLst/>
          </a:prstGeom>
          <a:solidFill>
            <a:srgbClr val="FFC000">
              <a:alpha val="50196"/>
            </a:srgbClr>
          </a:solidFill>
          <a:ln>
            <a:noFill/>
          </a:ln>
        </p:spPr>
        <p:style>
          <a:lnRef idx="3">
            <a:schemeClr val="lt1"/>
          </a:lnRef>
          <a:fillRef idx="1">
            <a:schemeClr val="accent6"/>
          </a:fillRef>
          <a:effectRef idx="1">
            <a:schemeClr val="accent6"/>
          </a:effectRef>
          <a:fontRef idx="minor">
            <a:schemeClr val="lt1"/>
          </a:fontRef>
        </p:style>
        <p:txBody>
          <a:bodyPr wrap="square" lIns="36000" tIns="36000" rIns="36000" bIns="36000" rtlCol="0" anchor="ctr" anchorCtr="0">
            <a:noAutofit/>
          </a:bodyPr>
          <a:lstStyle/>
          <a:p>
            <a:pPr algn="ctr" rtl="1"/>
            <a:r>
              <a:rPr lang="ar-SA" sz="3200" b="1" dirty="0" smtClean="0">
                <a:solidFill>
                  <a:schemeClr val="tx1"/>
                </a:solidFill>
                <a:latin typeface="Traditional Arabic" panose="02020603050405020304" pitchFamily="18" charset="-78"/>
                <a:ea typeface="Open Sans Condensed Light" panose="020B0306030504020204" pitchFamily="34" charset="0"/>
                <a:cs typeface="Traditional Arabic" panose="02020603050405020304" pitchFamily="18" charset="-78"/>
              </a:rPr>
              <a:t>أولاً:</a:t>
            </a:r>
            <a:endParaRPr lang="en-IN" sz="3200" b="1" dirty="0">
              <a:solidFill>
                <a:schemeClr val="tx1"/>
              </a:solidFill>
              <a:latin typeface="Traditional Arabic" panose="02020603050405020304" pitchFamily="18" charset="-78"/>
              <a:ea typeface="Open Sans Condensed Light" panose="020B0306030504020204" pitchFamily="34" charset="0"/>
              <a:cs typeface="Traditional Arabic" panose="02020603050405020304" pitchFamily="18" charset="-78"/>
            </a:endParaRPr>
          </a:p>
        </p:txBody>
      </p:sp>
      <p:sp>
        <p:nvSpPr>
          <p:cNvPr id="5" name="مستطيل ذو زوايا قطرية مستديرة 4"/>
          <p:cNvSpPr/>
          <p:nvPr/>
        </p:nvSpPr>
        <p:spPr>
          <a:xfrm>
            <a:off x="405780" y="997025"/>
            <a:ext cx="8640960" cy="2160240"/>
          </a:xfrm>
          <a:prstGeom prst="round2DiagRect">
            <a:avLst/>
          </a:prstGeom>
          <a:gradFill flip="none" rotWithShape="1">
            <a:gsLst>
              <a:gs pos="0">
                <a:srgbClr val="92D050">
                  <a:tint val="66000"/>
                  <a:satMod val="160000"/>
                </a:srgbClr>
              </a:gs>
              <a:gs pos="50000">
                <a:srgbClr val="92D050">
                  <a:tint val="44500"/>
                  <a:satMod val="160000"/>
                </a:srgbClr>
              </a:gs>
              <a:gs pos="100000">
                <a:srgbClr val="92D050">
                  <a:tint val="23500"/>
                  <a:satMod val="160000"/>
                </a:srgbClr>
              </a:gs>
            </a:gsLst>
            <a:lin ang="5400000" scaled="1"/>
            <a:tileRect/>
          </a:gradFill>
        </p:spPr>
        <p:style>
          <a:lnRef idx="1">
            <a:schemeClr val="accent3"/>
          </a:lnRef>
          <a:fillRef idx="2">
            <a:schemeClr val="accent3"/>
          </a:fillRef>
          <a:effectRef idx="1">
            <a:schemeClr val="accent3"/>
          </a:effectRef>
          <a:fontRef idx="minor">
            <a:schemeClr val="dk1"/>
          </a:fontRef>
        </p:style>
        <p:txBody>
          <a:bodyPr rtlCol="0" anchor="ctr"/>
          <a:lstStyle/>
          <a:p>
            <a:r>
              <a:rPr lang="ar-SA" b="1" dirty="0" smtClean="0">
                <a:solidFill>
                  <a:srgbClr val="FF0000"/>
                </a:solidFill>
              </a:rPr>
              <a:t>التصديق </a:t>
            </a:r>
            <a:r>
              <a:rPr lang="ar-SA" b="1" dirty="0">
                <a:solidFill>
                  <a:srgbClr val="FF0000"/>
                </a:solidFill>
              </a:rPr>
              <a:t>والإقرار الجازم بأنَّ لله ملائكةً خلقهم من نور، مجبولين على طاعته،</a:t>
            </a:r>
            <a:br>
              <a:rPr lang="ar-SA" b="1" dirty="0">
                <a:solidFill>
                  <a:srgbClr val="FF0000"/>
                </a:solidFill>
              </a:rPr>
            </a:br>
            <a:r>
              <a:rPr lang="ar-SA" b="1" dirty="0">
                <a:solidFill>
                  <a:srgbClr val="FF0000"/>
                </a:solidFill>
              </a:rPr>
              <a:t>لا يعصون الله ما أمرهم ويفعلون ما يؤمرون.</a:t>
            </a:r>
            <a:endParaRPr lang="en-US" dirty="0">
              <a:solidFill>
                <a:srgbClr val="FF0000"/>
              </a:solidFill>
            </a:endParaRPr>
          </a:p>
          <a:p>
            <a:r>
              <a:rPr lang="ar-SA" b="1" dirty="0"/>
              <a:t>قال تعالى: (ومن عنده لا يستكبرون عن عبادته ولا يستحسرون * يسبِّحُون الليل والنهار لا يفترون</a:t>
            </a:r>
            <a:r>
              <a:rPr lang="ar-SA" b="1" dirty="0" err="1" smtClean="0"/>
              <a:t>).</a:t>
            </a:r>
            <a:r>
              <a:rPr lang="ar-SA" b="1" dirty="0" smtClean="0"/>
              <a:t>       ( </a:t>
            </a:r>
            <a:r>
              <a:rPr lang="ar-SA" b="1" dirty="0"/>
              <a:t>الأنبياء: </a:t>
            </a:r>
            <a:r>
              <a:rPr lang="fa-IR" b="1" dirty="0"/>
              <a:t>۱۹-20)</a:t>
            </a:r>
            <a:endParaRPr lang="en-US" dirty="0"/>
          </a:p>
          <a:p>
            <a:r>
              <a:rPr lang="ar-SA" b="1" dirty="0"/>
              <a:t>والملائكة هم </a:t>
            </a:r>
            <a:r>
              <a:rPr lang="ar-SA" b="1" dirty="0">
                <a:solidFill>
                  <a:srgbClr val="FF0000"/>
                </a:solidFill>
              </a:rPr>
              <a:t>عالم غيبي، </a:t>
            </a:r>
            <a:r>
              <a:rPr lang="ar-SA" b="1" dirty="0" err="1"/>
              <a:t>مخلوقون</a:t>
            </a:r>
            <a:r>
              <a:rPr lang="ar-SA" b="1" dirty="0"/>
              <a:t>، عابدون لله تعالى، </a:t>
            </a:r>
            <a:r>
              <a:rPr lang="ar-SA" b="1" dirty="0">
                <a:solidFill>
                  <a:srgbClr val="FF0000"/>
                </a:solidFill>
              </a:rPr>
              <a:t>ليس لهم من خصائص الربوبية </a:t>
            </a:r>
            <a:r>
              <a:rPr lang="ar-SA" b="1" dirty="0" err="1" smtClean="0">
                <a:solidFill>
                  <a:srgbClr val="FF0000"/>
                </a:solidFill>
              </a:rPr>
              <a:t>شيء،</a:t>
            </a:r>
            <a:r>
              <a:rPr lang="ar-SA" b="1" dirty="0" err="1" smtClean="0"/>
              <a:t>خلقهم</a:t>
            </a:r>
            <a:r>
              <a:rPr lang="ar-SA" b="1" dirty="0" smtClean="0"/>
              <a:t> </a:t>
            </a:r>
            <a:r>
              <a:rPr lang="ar-SA" b="1" dirty="0"/>
              <a:t>الله تعالى من </a:t>
            </a:r>
            <a:r>
              <a:rPr lang="ar-SA" b="1" dirty="0" err="1" smtClean="0"/>
              <a:t>نور،ومنحهم</a:t>
            </a:r>
            <a:r>
              <a:rPr lang="ar-SA" b="1" dirty="0" smtClean="0"/>
              <a:t> </a:t>
            </a:r>
            <a:r>
              <a:rPr lang="ar-SA" b="1" dirty="0"/>
              <a:t>الانقياد التام لأمره، والقوة على </a:t>
            </a:r>
            <a:r>
              <a:rPr lang="ar-SA" b="1" dirty="0" smtClean="0"/>
              <a:t>تنفيذه.</a:t>
            </a:r>
            <a:endParaRPr lang="ar-SA" dirty="0"/>
          </a:p>
        </p:txBody>
      </p:sp>
      <p:sp>
        <p:nvSpPr>
          <p:cNvPr id="6" name="مستطيل ذو زوايا قطرية مستديرة 5"/>
          <p:cNvSpPr/>
          <p:nvPr/>
        </p:nvSpPr>
        <p:spPr>
          <a:xfrm>
            <a:off x="405780" y="3631886"/>
            <a:ext cx="8712968" cy="2317394"/>
          </a:xfrm>
          <a:prstGeom prst="round2DiagRect">
            <a:avLst/>
          </a:prstGeom>
          <a:gradFill flip="none" rotWithShape="1">
            <a:gsLst>
              <a:gs pos="0">
                <a:schemeClr val="accent3">
                  <a:tint val="65000"/>
                  <a:tint val="66000"/>
                  <a:satMod val="160000"/>
                </a:schemeClr>
              </a:gs>
              <a:gs pos="50000">
                <a:schemeClr val="accent3">
                  <a:tint val="65000"/>
                  <a:tint val="44500"/>
                  <a:satMod val="160000"/>
                </a:schemeClr>
              </a:gs>
              <a:gs pos="100000">
                <a:schemeClr val="accent3">
                  <a:tint val="65000"/>
                  <a:tint val="23500"/>
                  <a:satMod val="160000"/>
                </a:schemeClr>
              </a:gs>
            </a:gsLst>
            <a:lin ang="18900000" scaled="1"/>
            <a:tileRect/>
          </a:gradFill>
        </p:spPr>
        <p:style>
          <a:lnRef idx="1">
            <a:schemeClr val="accent3"/>
          </a:lnRef>
          <a:fillRef idx="2">
            <a:schemeClr val="accent3"/>
          </a:fillRef>
          <a:effectRef idx="1">
            <a:schemeClr val="accent3"/>
          </a:effectRef>
          <a:fontRef idx="minor">
            <a:schemeClr val="dk1"/>
          </a:fontRef>
        </p:style>
        <p:txBody>
          <a:bodyPr rtlCol="0" anchor="ctr"/>
          <a:lstStyle/>
          <a:p>
            <a:r>
              <a:rPr lang="ar-SA" b="1" dirty="0" smtClean="0">
                <a:solidFill>
                  <a:srgbClr val="FF0000"/>
                </a:solidFill>
              </a:rPr>
              <a:t>إنزالهم </a:t>
            </a:r>
            <a:r>
              <a:rPr lang="ar-SA" b="1" dirty="0">
                <a:solidFill>
                  <a:srgbClr val="FF0000"/>
                </a:solidFill>
              </a:rPr>
              <a:t>منازلهم التي أنزلهم الله.</a:t>
            </a:r>
            <a:endParaRPr lang="en-US" dirty="0">
              <a:solidFill>
                <a:srgbClr val="FF0000"/>
              </a:solidFill>
            </a:endParaRPr>
          </a:p>
          <a:p>
            <a:r>
              <a:rPr lang="ar-SA" b="1" dirty="0"/>
              <a:t>فهم عباد الله مأمورون، أكرمهم الله ورفع مقامهم وقربهم منه، وهم لا يقدرون إلا على ما أقدرهم الله عليه، وهم مع هذا لا يملكون لأنفسهم ولا لغيرهم نفعًا ولا ضرًّا؛ ولذلك </a:t>
            </a:r>
            <a:r>
              <a:rPr lang="ar-SA" b="1" u="sng" dirty="0">
                <a:solidFill>
                  <a:srgbClr val="FF0000"/>
                </a:solidFill>
              </a:rPr>
              <a:t>لا يجوز</a:t>
            </a:r>
            <a:r>
              <a:rPr lang="ar-SA" b="1" dirty="0">
                <a:solidFill>
                  <a:srgbClr val="FF0000"/>
                </a:solidFill>
              </a:rPr>
              <a:t> </a:t>
            </a:r>
            <a:r>
              <a:rPr lang="ar-SA" b="1" dirty="0"/>
              <a:t>أن يصرف لهم شيء من أنواع العبادة، </a:t>
            </a:r>
            <a:r>
              <a:rPr lang="ar-SA" b="1" u="sng" dirty="0">
                <a:solidFill>
                  <a:srgbClr val="FF0000"/>
                </a:solidFill>
              </a:rPr>
              <a:t>ولا يوصفوا</a:t>
            </a:r>
            <a:r>
              <a:rPr lang="ar-SA" b="1" dirty="0">
                <a:solidFill>
                  <a:srgbClr val="FF0000"/>
                </a:solidFill>
              </a:rPr>
              <a:t> </a:t>
            </a:r>
            <a:r>
              <a:rPr lang="ar-SA" b="1" dirty="0"/>
              <a:t>بصفات الربوبية كما زعمت النصارى في روح القدس جبريل عليه السلام، قال تعالى: (وقالوا اتَّخذ الرحمن ولدًا سبحانه، بل عبادٌ مُكْرَمُون * لا يسبقونه بالقول وهم بأمره يعملون).  (الأنبياء: 26-27). </a:t>
            </a:r>
            <a:endParaRPr lang="en-US" dirty="0"/>
          </a:p>
          <a:p>
            <a:r>
              <a:rPr lang="ar-SA" b="1" dirty="0"/>
              <a:t>وقال تعالى: (لا يعصون الله ما أمرهم ويفعلون ما يُؤْمَرُون).   (التحريم: 6).</a:t>
            </a:r>
            <a:endParaRPr lang="en-US" dirty="0"/>
          </a:p>
        </p:txBody>
      </p:sp>
    </p:spTree>
    <p:extLst>
      <p:ext uri="{BB962C8B-B14F-4D97-AF65-F5344CB8AC3E}">
        <p14:creationId xmlns="" xmlns:p14="http://schemas.microsoft.com/office/powerpoint/2010/main" val="3939477385"/>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كعب 1">
            <a:extLst>
              <a:ext uri="{FF2B5EF4-FFF2-40B4-BE49-F238E27FC236}">
                <a16:creationId xmlns="" xmlns:a16="http://schemas.microsoft.com/office/drawing/2014/main" id="{37B4F63B-2E78-40D9-A2E7-5C68DD61BFDD}"/>
              </a:ext>
            </a:extLst>
          </p:cNvPr>
          <p:cNvSpPr/>
          <p:nvPr/>
        </p:nvSpPr>
        <p:spPr>
          <a:xfrm>
            <a:off x="11062964" y="476672"/>
            <a:ext cx="1017037" cy="6002692"/>
          </a:xfrm>
          <a:prstGeom prst="cube">
            <a:avLst/>
          </a:prstGeom>
          <a:ln>
            <a:noFill/>
          </a:ln>
          <a:effectLst>
            <a:reflection blurRad="584200" stA="73000" endPos="35000" dir="5400000" sy="-100000" algn="bl" rotWithShape="0"/>
          </a:effectLst>
        </p:spPr>
        <p:style>
          <a:lnRef idx="3">
            <a:schemeClr val="lt1"/>
          </a:lnRef>
          <a:fillRef idx="1">
            <a:schemeClr val="accent6"/>
          </a:fillRef>
          <a:effectRef idx="1">
            <a:schemeClr val="accent6"/>
          </a:effectRef>
          <a:fontRef idx="minor">
            <a:schemeClr val="lt1"/>
          </a:fontRef>
        </p:style>
        <p:txBody>
          <a:bodyPr vert="vert270" wrap="square" lIns="36000" tIns="36000" rIns="36000" bIns="36000" rtlCol="0" anchor="ctr" anchorCtr="1">
            <a:noAutofit/>
          </a:bodyPr>
          <a:lstStyle/>
          <a:p>
            <a:pPr algn="ctr" rtl="1"/>
            <a:r>
              <a:rPr lang="ar-SA" sz="4400" b="1" dirty="0" smtClean="0">
                <a:solidFill>
                  <a:schemeClr val="bg1"/>
                </a:solidFill>
                <a:latin typeface="Traditional Arabic" panose="02020603050405020304" pitchFamily="18" charset="-78"/>
                <a:cs typeface="Traditional Arabic" panose="02020603050405020304" pitchFamily="18" charset="-78"/>
              </a:rPr>
              <a:t>صفة الإيمان بالملائكة </a:t>
            </a:r>
            <a:r>
              <a:rPr lang="ar-SA" sz="4400" b="1" dirty="0" err="1" smtClean="0">
                <a:solidFill>
                  <a:schemeClr val="bg1"/>
                </a:solidFill>
                <a:latin typeface="Traditional Arabic" panose="02020603050405020304" pitchFamily="18" charset="-78"/>
                <a:cs typeface="Traditional Arabic" panose="02020603050405020304" pitchFamily="18" charset="-78"/>
              </a:rPr>
              <a:t>تفصيلاً:</a:t>
            </a:r>
            <a:endParaRPr lang="ar-SA" sz="4400" b="1" dirty="0">
              <a:solidFill>
                <a:schemeClr val="bg1"/>
              </a:solidFill>
              <a:latin typeface="Traditional Arabic" panose="02020603050405020304" pitchFamily="18" charset="-78"/>
              <a:cs typeface="Traditional Arabic" panose="02020603050405020304" pitchFamily="18" charset="-78"/>
            </a:endParaRPr>
          </a:p>
        </p:txBody>
      </p:sp>
      <p:sp>
        <p:nvSpPr>
          <p:cNvPr id="6" name="TextBox 93">
            <a:extLst>
              <a:ext uri="{FF2B5EF4-FFF2-40B4-BE49-F238E27FC236}">
                <a16:creationId xmlns="" xmlns:a16="http://schemas.microsoft.com/office/drawing/2014/main" id="{C891B076-832B-4A81-A7DD-4750D71E0739}"/>
              </a:ext>
            </a:extLst>
          </p:cNvPr>
          <p:cNvSpPr txBox="1"/>
          <p:nvPr/>
        </p:nvSpPr>
        <p:spPr>
          <a:xfrm flipH="1">
            <a:off x="4870276" y="2893161"/>
            <a:ext cx="1557900" cy="1557900"/>
          </a:xfrm>
          <a:prstGeom prst="ellipse">
            <a:avLst/>
          </a:prstGeom>
          <a:solidFill>
            <a:srgbClr val="FFC000">
              <a:alpha val="50196"/>
            </a:srgbClr>
          </a:solidFill>
          <a:ln>
            <a:noFill/>
          </a:ln>
        </p:spPr>
        <p:style>
          <a:lnRef idx="3">
            <a:schemeClr val="lt1"/>
          </a:lnRef>
          <a:fillRef idx="1">
            <a:schemeClr val="accent6"/>
          </a:fillRef>
          <a:effectRef idx="1">
            <a:schemeClr val="accent6"/>
          </a:effectRef>
          <a:fontRef idx="minor">
            <a:schemeClr val="lt1"/>
          </a:fontRef>
        </p:style>
        <p:txBody>
          <a:bodyPr wrap="square" lIns="36000" tIns="36000" rIns="36000" bIns="36000" rtlCol="0" anchor="ctr" anchorCtr="0">
            <a:noAutofit/>
          </a:bodyPr>
          <a:lstStyle/>
          <a:p>
            <a:pPr algn="ctr" rtl="1"/>
            <a:r>
              <a:rPr lang="ar-SA" sz="3400" b="1" dirty="0" smtClean="0">
                <a:solidFill>
                  <a:schemeClr val="tx1"/>
                </a:solidFill>
                <a:latin typeface="Traditional Arabic" panose="02020603050405020304" pitchFamily="18" charset="-78"/>
                <a:ea typeface="Open Sans Condensed Light" panose="020B0306030504020204" pitchFamily="34" charset="0"/>
                <a:cs typeface="Traditional Arabic" panose="02020603050405020304" pitchFamily="18" charset="-78"/>
              </a:rPr>
              <a:t>أعظم الملائكة</a:t>
            </a:r>
            <a:endParaRPr lang="en-IN" sz="3400" b="1" dirty="0">
              <a:solidFill>
                <a:schemeClr val="tx1"/>
              </a:solidFill>
              <a:latin typeface="Traditional Arabic" panose="02020603050405020304" pitchFamily="18" charset="-78"/>
              <a:ea typeface="Open Sans Condensed Light" panose="020B0306030504020204" pitchFamily="34" charset="0"/>
              <a:cs typeface="Traditional Arabic" panose="02020603050405020304" pitchFamily="18" charset="-78"/>
            </a:endParaRPr>
          </a:p>
        </p:txBody>
      </p:sp>
      <p:sp>
        <p:nvSpPr>
          <p:cNvPr id="7" name="TextBox 93">
            <a:extLst>
              <a:ext uri="{FF2B5EF4-FFF2-40B4-BE49-F238E27FC236}">
                <a16:creationId xmlns="" xmlns:a16="http://schemas.microsoft.com/office/drawing/2014/main" id="{C891B076-832B-4A81-A7DD-4750D71E0739}"/>
              </a:ext>
            </a:extLst>
          </p:cNvPr>
          <p:cNvSpPr txBox="1"/>
          <p:nvPr/>
        </p:nvSpPr>
        <p:spPr>
          <a:xfrm flipH="1">
            <a:off x="2630711" y="836712"/>
            <a:ext cx="1557900" cy="1557900"/>
          </a:xfrm>
          <a:prstGeom prst="ellipse">
            <a:avLst/>
          </a:prstGeom>
          <a:solidFill>
            <a:srgbClr val="FFC000">
              <a:alpha val="50196"/>
            </a:srgbClr>
          </a:solidFill>
          <a:ln>
            <a:noFill/>
          </a:ln>
        </p:spPr>
        <p:style>
          <a:lnRef idx="3">
            <a:schemeClr val="lt1"/>
          </a:lnRef>
          <a:fillRef idx="1">
            <a:schemeClr val="accent6"/>
          </a:fillRef>
          <a:effectRef idx="1">
            <a:schemeClr val="accent6"/>
          </a:effectRef>
          <a:fontRef idx="minor">
            <a:schemeClr val="lt1"/>
          </a:fontRef>
        </p:style>
        <p:txBody>
          <a:bodyPr wrap="square" lIns="36000" tIns="36000" rIns="36000" bIns="36000" rtlCol="0" anchor="ctr" anchorCtr="0">
            <a:noAutofit/>
          </a:bodyPr>
          <a:lstStyle/>
          <a:p>
            <a:pPr algn="ctr" rtl="1"/>
            <a:r>
              <a:rPr lang="ar-SA" sz="3400" b="1" dirty="0" smtClean="0">
                <a:solidFill>
                  <a:schemeClr val="tx1"/>
                </a:solidFill>
                <a:latin typeface="Traditional Arabic" panose="02020603050405020304" pitchFamily="18" charset="-78"/>
                <a:ea typeface="Open Sans Condensed Light" panose="020B0306030504020204" pitchFamily="34" charset="0"/>
                <a:cs typeface="Traditional Arabic" panose="02020603050405020304" pitchFamily="18" charset="-78"/>
              </a:rPr>
              <a:t>عدد الملائكة</a:t>
            </a:r>
            <a:endParaRPr lang="en-IN" sz="3400" b="1" dirty="0">
              <a:solidFill>
                <a:schemeClr val="tx1"/>
              </a:solidFill>
              <a:latin typeface="Traditional Arabic" panose="02020603050405020304" pitchFamily="18" charset="-78"/>
              <a:ea typeface="Open Sans Condensed Light" panose="020B0306030504020204" pitchFamily="34" charset="0"/>
              <a:cs typeface="Traditional Arabic" panose="02020603050405020304" pitchFamily="18" charset="-78"/>
            </a:endParaRPr>
          </a:p>
        </p:txBody>
      </p:sp>
      <p:sp>
        <p:nvSpPr>
          <p:cNvPr id="8" name="TextBox 93">
            <a:extLst>
              <a:ext uri="{FF2B5EF4-FFF2-40B4-BE49-F238E27FC236}">
                <a16:creationId xmlns="" xmlns:a16="http://schemas.microsoft.com/office/drawing/2014/main" id="{C891B076-832B-4A81-A7DD-4750D71E0739}"/>
              </a:ext>
            </a:extLst>
          </p:cNvPr>
          <p:cNvSpPr txBox="1"/>
          <p:nvPr/>
        </p:nvSpPr>
        <p:spPr>
          <a:xfrm flipH="1">
            <a:off x="4654252" y="866600"/>
            <a:ext cx="1701916" cy="1557900"/>
          </a:xfrm>
          <a:prstGeom prst="ellipse">
            <a:avLst/>
          </a:prstGeom>
          <a:solidFill>
            <a:srgbClr val="FFC000">
              <a:alpha val="50196"/>
            </a:srgbClr>
          </a:solidFill>
          <a:ln>
            <a:noFill/>
          </a:ln>
        </p:spPr>
        <p:style>
          <a:lnRef idx="3">
            <a:schemeClr val="lt1"/>
          </a:lnRef>
          <a:fillRef idx="1">
            <a:schemeClr val="accent6"/>
          </a:fillRef>
          <a:effectRef idx="1">
            <a:schemeClr val="accent6"/>
          </a:effectRef>
          <a:fontRef idx="minor">
            <a:schemeClr val="lt1"/>
          </a:fontRef>
        </p:style>
        <p:txBody>
          <a:bodyPr wrap="square" lIns="36000" tIns="36000" rIns="36000" bIns="36000" rtlCol="0" anchor="ctr" anchorCtr="0">
            <a:noAutofit/>
          </a:bodyPr>
          <a:lstStyle/>
          <a:p>
            <a:pPr algn="ctr" rtl="1"/>
            <a:r>
              <a:rPr lang="ar-SA" sz="3400" b="1" dirty="0" smtClean="0">
                <a:solidFill>
                  <a:schemeClr val="tx1"/>
                </a:solidFill>
                <a:latin typeface="Traditional Arabic" panose="02020603050405020304" pitchFamily="18" charset="-78"/>
                <a:ea typeface="Open Sans Condensed Light" panose="020B0306030504020204" pitchFamily="34" charset="0"/>
                <a:cs typeface="Traditional Arabic" panose="02020603050405020304" pitchFamily="18" charset="-78"/>
              </a:rPr>
              <a:t>مادَّة خلق الملائكة</a:t>
            </a:r>
            <a:endParaRPr lang="en-IN" sz="3400" b="1" dirty="0">
              <a:solidFill>
                <a:schemeClr val="tx1"/>
              </a:solidFill>
              <a:latin typeface="Traditional Arabic" panose="02020603050405020304" pitchFamily="18" charset="-78"/>
              <a:ea typeface="Open Sans Condensed Light" panose="020B0306030504020204" pitchFamily="34" charset="0"/>
              <a:cs typeface="Traditional Arabic" panose="02020603050405020304" pitchFamily="18" charset="-78"/>
            </a:endParaRPr>
          </a:p>
        </p:txBody>
      </p:sp>
      <p:sp>
        <p:nvSpPr>
          <p:cNvPr id="9" name="TextBox 93">
            <a:extLst>
              <a:ext uri="{FF2B5EF4-FFF2-40B4-BE49-F238E27FC236}">
                <a16:creationId xmlns="" xmlns:a16="http://schemas.microsoft.com/office/drawing/2014/main" id="{C891B076-832B-4A81-A7DD-4750D71E0739}"/>
              </a:ext>
            </a:extLst>
          </p:cNvPr>
          <p:cNvSpPr txBox="1"/>
          <p:nvPr/>
        </p:nvSpPr>
        <p:spPr>
          <a:xfrm flipH="1">
            <a:off x="563182" y="2699068"/>
            <a:ext cx="1557900" cy="1557900"/>
          </a:xfrm>
          <a:prstGeom prst="ellipse">
            <a:avLst/>
          </a:prstGeom>
          <a:solidFill>
            <a:srgbClr val="FFC000">
              <a:alpha val="50196"/>
            </a:srgbClr>
          </a:solidFill>
          <a:ln>
            <a:noFill/>
          </a:ln>
        </p:spPr>
        <p:style>
          <a:lnRef idx="3">
            <a:schemeClr val="lt1"/>
          </a:lnRef>
          <a:fillRef idx="1">
            <a:schemeClr val="accent6"/>
          </a:fillRef>
          <a:effectRef idx="1">
            <a:schemeClr val="accent6"/>
          </a:effectRef>
          <a:fontRef idx="minor">
            <a:schemeClr val="lt1"/>
          </a:fontRef>
        </p:style>
        <p:txBody>
          <a:bodyPr wrap="square" lIns="36000" tIns="36000" rIns="36000" bIns="36000" rtlCol="0" anchor="ctr" anchorCtr="0">
            <a:noAutofit/>
          </a:bodyPr>
          <a:lstStyle/>
          <a:p>
            <a:pPr algn="ctr" rtl="1"/>
            <a:r>
              <a:rPr lang="ar-SA" sz="3400" b="1" dirty="0" smtClean="0">
                <a:solidFill>
                  <a:schemeClr val="tx1"/>
                </a:solidFill>
                <a:latin typeface="Traditional Arabic" panose="02020603050405020304" pitchFamily="18" charset="-78"/>
                <a:ea typeface="Open Sans Condensed Light" panose="020B0306030504020204" pitchFamily="34" charset="0"/>
                <a:cs typeface="Traditional Arabic" panose="02020603050405020304" pitchFamily="18" charset="-78"/>
              </a:rPr>
              <a:t>أصناف الملائكة</a:t>
            </a:r>
            <a:endParaRPr lang="en-IN" sz="3400" b="1" dirty="0">
              <a:solidFill>
                <a:schemeClr val="tx1"/>
              </a:solidFill>
              <a:latin typeface="Traditional Arabic" panose="02020603050405020304" pitchFamily="18" charset="-78"/>
              <a:ea typeface="Open Sans Condensed Light" panose="020B0306030504020204" pitchFamily="34" charset="0"/>
              <a:cs typeface="Traditional Arabic" panose="02020603050405020304" pitchFamily="18" charset="-78"/>
            </a:endParaRPr>
          </a:p>
        </p:txBody>
      </p:sp>
      <p:sp>
        <p:nvSpPr>
          <p:cNvPr id="10" name="TextBox 93">
            <a:extLst>
              <a:ext uri="{FF2B5EF4-FFF2-40B4-BE49-F238E27FC236}">
                <a16:creationId xmlns="" xmlns:a16="http://schemas.microsoft.com/office/drawing/2014/main" id="{C891B076-832B-4A81-A7DD-4750D71E0739}"/>
              </a:ext>
            </a:extLst>
          </p:cNvPr>
          <p:cNvSpPr txBox="1"/>
          <p:nvPr/>
        </p:nvSpPr>
        <p:spPr>
          <a:xfrm flipH="1">
            <a:off x="2638028" y="2772916"/>
            <a:ext cx="1557900" cy="1557900"/>
          </a:xfrm>
          <a:prstGeom prst="ellipse">
            <a:avLst/>
          </a:prstGeom>
          <a:solidFill>
            <a:srgbClr val="FFC000">
              <a:alpha val="50196"/>
            </a:srgbClr>
          </a:solidFill>
          <a:ln>
            <a:noFill/>
          </a:ln>
        </p:spPr>
        <p:style>
          <a:lnRef idx="3">
            <a:schemeClr val="lt1"/>
          </a:lnRef>
          <a:fillRef idx="1">
            <a:schemeClr val="accent6"/>
          </a:fillRef>
          <a:effectRef idx="1">
            <a:schemeClr val="accent6"/>
          </a:effectRef>
          <a:fontRef idx="minor">
            <a:schemeClr val="lt1"/>
          </a:fontRef>
        </p:style>
        <p:txBody>
          <a:bodyPr wrap="square" lIns="36000" tIns="36000" rIns="36000" bIns="36000" rtlCol="0" anchor="ctr" anchorCtr="0">
            <a:noAutofit/>
          </a:bodyPr>
          <a:lstStyle/>
          <a:p>
            <a:pPr algn="ctr" rtl="1"/>
            <a:r>
              <a:rPr lang="ar-SA" sz="3400" b="1" dirty="0" smtClean="0">
                <a:solidFill>
                  <a:schemeClr val="tx1"/>
                </a:solidFill>
                <a:latin typeface="Traditional Arabic" panose="02020603050405020304" pitchFamily="18" charset="-78"/>
                <a:ea typeface="Open Sans Condensed Light" panose="020B0306030504020204" pitchFamily="34" charset="0"/>
                <a:cs typeface="Traditional Arabic" panose="02020603050405020304" pitchFamily="18" charset="-78"/>
              </a:rPr>
              <a:t>صفات الملائكة</a:t>
            </a:r>
            <a:endParaRPr lang="en-IN" sz="3400" b="1" dirty="0">
              <a:solidFill>
                <a:schemeClr val="tx1"/>
              </a:solidFill>
              <a:latin typeface="Traditional Arabic" panose="02020603050405020304" pitchFamily="18" charset="-78"/>
              <a:ea typeface="Open Sans Condensed Light" panose="020B0306030504020204" pitchFamily="34" charset="0"/>
              <a:cs typeface="Traditional Arabic" panose="02020603050405020304" pitchFamily="18" charset="-78"/>
            </a:endParaRPr>
          </a:p>
        </p:txBody>
      </p:sp>
      <p:sp>
        <p:nvSpPr>
          <p:cNvPr id="11" name="TextBox 93">
            <a:extLst>
              <a:ext uri="{FF2B5EF4-FFF2-40B4-BE49-F238E27FC236}">
                <a16:creationId xmlns="" xmlns:a16="http://schemas.microsoft.com/office/drawing/2014/main" id="{C891B076-832B-4A81-A7DD-4750D71E0739}"/>
              </a:ext>
            </a:extLst>
          </p:cNvPr>
          <p:cNvSpPr txBox="1"/>
          <p:nvPr/>
        </p:nvSpPr>
        <p:spPr>
          <a:xfrm flipH="1">
            <a:off x="4870276" y="4919722"/>
            <a:ext cx="1557900" cy="1557900"/>
          </a:xfrm>
          <a:prstGeom prst="ellipse">
            <a:avLst/>
          </a:prstGeom>
          <a:solidFill>
            <a:srgbClr val="FFC000">
              <a:alpha val="50196"/>
            </a:srgbClr>
          </a:solidFill>
          <a:ln>
            <a:noFill/>
          </a:ln>
        </p:spPr>
        <p:style>
          <a:lnRef idx="3">
            <a:schemeClr val="lt1"/>
          </a:lnRef>
          <a:fillRef idx="1">
            <a:schemeClr val="accent6"/>
          </a:fillRef>
          <a:effectRef idx="1">
            <a:schemeClr val="accent6"/>
          </a:effectRef>
          <a:fontRef idx="minor">
            <a:schemeClr val="lt1"/>
          </a:fontRef>
        </p:style>
        <p:txBody>
          <a:bodyPr wrap="square" lIns="36000" tIns="36000" rIns="36000" bIns="36000" rtlCol="0" anchor="ctr" anchorCtr="0">
            <a:noAutofit/>
          </a:bodyPr>
          <a:lstStyle/>
          <a:p>
            <a:pPr algn="ctr" rtl="1"/>
            <a:r>
              <a:rPr lang="ar-SA" sz="3400" b="1" dirty="0" smtClean="0">
                <a:solidFill>
                  <a:schemeClr val="tx1"/>
                </a:solidFill>
                <a:latin typeface="Traditional Arabic" panose="02020603050405020304" pitchFamily="18" charset="-78"/>
                <a:ea typeface="Open Sans Condensed Light" panose="020B0306030504020204" pitchFamily="34" charset="0"/>
                <a:cs typeface="Traditional Arabic" panose="02020603050405020304" pitchFamily="18" charset="-78"/>
              </a:rPr>
              <a:t>حقوق الملائكة </a:t>
            </a:r>
            <a:endParaRPr lang="en-IN" sz="3400" b="1" dirty="0">
              <a:solidFill>
                <a:schemeClr val="tx1"/>
              </a:solidFill>
              <a:latin typeface="Traditional Arabic" panose="02020603050405020304" pitchFamily="18" charset="-78"/>
              <a:ea typeface="Open Sans Condensed Light" panose="020B0306030504020204" pitchFamily="34" charset="0"/>
              <a:cs typeface="Traditional Arabic" panose="02020603050405020304" pitchFamily="18" charset="-78"/>
            </a:endParaRPr>
          </a:p>
        </p:txBody>
      </p:sp>
      <p:sp>
        <p:nvSpPr>
          <p:cNvPr id="12" name="TextBox 93">
            <a:extLst>
              <a:ext uri="{FF2B5EF4-FFF2-40B4-BE49-F238E27FC236}">
                <a16:creationId xmlns="" xmlns:a16="http://schemas.microsoft.com/office/drawing/2014/main" id="{C891B076-832B-4A81-A7DD-4750D71E0739}"/>
              </a:ext>
            </a:extLst>
          </p:cNvPr>
          <p:cNvSpPr txBox="1"/>
          <p:nvPr/>
        </p:nvSpPr>
        <p:spPr>
          <a:xfrm flipH="1">
            <a:off x="2638028" y="4919722"/>
            <a:ext cx="1557900" cy="1557900"/>
          </a:xfrm>
          <a:prstGeom prst="ellipse">
            <a:avLst/>
          </a:prstGeom>
          <a:solidFill>
            <a:srgbClr val="FFC000">
              <a:alpha val="50196"/>
            </a:srgbClr>
          </a:solidFill>
          <a:ln>
            <a:noFill/>
          </a:ln>
        </p:spPr>
        <p:style>
          <a:lnRef idx="3">
            <a:schemeClr val="lt1"/>
          </a:lnRef>
          <a:fillRef idx="1">
            <a:schemeClr val="accent6"/>
          </a:fillRef>
          <a:effectRef idx="1">
            <a:schemeClr val="accent6"/>
          </a:effectRef>
          <a:fontRef idx="minor">
            <a:schemeClr val="lt1"/>
          </a:fontRef>
        </p:style>
        <p:txBody>
          <a:bodyPr wrap="square" lIns="36000" tIns="36000" rIns="36000" bIns="36000" rtlCol="0" anchor="ctr" anchorCtr="0">
            <a:noAutofit/>
          </a:bodyPr>
          <a:lstStyle/>
          <a:p>
            <a:pPr algn="ctr" rtl="1"/>
            <a:r>
              <a:rPr lang="ar-SA" sz="3400" b="1" dirty="0" smtClean="0">
                <a:solidFill>
                  <a:schemeClr val="tx1"/>
                </a:solidFill>
                <a:latin typeface="Traditional Arabic" panose="02020603050405020304" pitchFamily="18" charset="-78"/>
                <a:ea typeface="Open Sans Condensed Light" panose="020B0306030504020204" pitchFamily="34" charset="0"/>
                <a:cs typeface="Traditional Arabic" panose="02020603050405020304" pitchFamily="18" charset="-78"/>
              </a:rPr>
              <a:t>رؤية الملائكة</a:t>
            </a:r>
            <a:endParaRPr lang="en-IN" sz="3400" b="1" dirty="0">
              <a:solidFill>
                <a:schemeClr val="tx1"/>
              </a:solidFill>
              <a:latin typeface="Traditional Arabic" panose="02020603050405020304" pitchFamily="18" charset="-78"/>
              <a:ea typeface="Open Sans Condensed Light" panose="020B0306030504020204" pitchFamily="34" charset="0"/>
              <a:cs typeface="Traditional Arabic" panose="02020603050405020304" pitchFamily="18" charset="-78"/>
            </a:endParaRPr>
          </a:p>
        </p:txBody>
      </p:sp>
      <p:sp>
        <p:nvSpPr>
          <p:cNvPr id="14" name="سهم إلى اليسار 13"/>
          <p:cNvSpPr/>
          <p:nvPr/>
        </p:nvSpPr>
        <p:spPr>
          <a:xfrm>
            <a:off x="6742484" y="2204864"/>
            <a:ext cx="4248472" cy="2714858"/>
          </a:xfrm>
          <a:prstGeom prst="leftArrow">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ar-SA" sz="2600" b="1" dirty="0" smtClean="0"/>
              <a:t>يتضمَّن عِدَّة </a:t>
            </a:r>
            <a:r>
              <a:rPr lang="ar-SA" sz="2600" b="1" dirty="0" smtClean="0"/>
              <a:t>أمور </a:t>
            </a:r>
            <a:r>
              <a:rPr lang="ar-SA" sz="2600" b="1" dirty="0" err="1" smtClean="0"/>
              <a:t>منها</a:t>
            </a:r>
            <a:r>
              <a:rPr lang="ar-SA" sz="2600" dirty="0" err="1" smtClean="0"/>
              <a:t>:</a:t>
            </a:r>
            <a:endParaRPr lang="ar-SA" sz="2600" dirty="0"/>
          </a:p>
        </p:txBody>
      </p:sp>
    </p:spTree>
    <p:extLst>
      <p:ext uri="{BB962C8B-B14F-4D97-AF65-F5344CB8AC3E}">
        <p14:creationId xmlns="" xmlns:p14="http://schemas.microsoft.com/office/powerpoint/2010/main" val="2710742443"/>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كعب 1">
            <a:extLst>
              <a:ext uri="{FF2B5EF4-FFF2-40B4-BE49-F238E27FC236}">
                <a16:creationId xmlns="" xmlns:a16="http://schemas.microsoft.com/office/drawing/2014/main" id="{37B4F63B-2E78-40D9-A2E7-5C68DD61BFDD}"/>
              </a:ext>
            </a:extLst>
          </p:cNvPr>
          <p:cNvSpPr/>
          <p:nvPr/>
        </p:nvSpPr>
        <p:spPr>
          <a:xfrm>
            <a:off x="11062964" y="476672"/>
            <a:ext cx="1017037" cy="6002692"/>
          </a:xfrm>
          <a:prstGeom prst="cube">
            <a:avLst/>
          </a:prstGeom>
          <a:ln>
            <a:noFill/>
          </a:ln>
          <a:effectLst>
            <a:reflection blurRad="584200" stA="73000" endPos="35000" dir="5400000" sy="-100000" algn="bl" rotWithShape="0"/>
          </a:effectLst>
        </p:spPr>
        <p:style>
          <a:lnRef idx="3">
            <a:schemeClr val="lt1"/>
          </a:lnRef>
          <a:fillRef idx="1">
            <a:schemeClr val="accent6"/>
          </a:fillRef>
          <a:effectRef idx="1">
            <a:schemeClr val="accent6"/>
          </a:effectRef>
          <a:fontRef idx="minor">
            <a:schemeClr val="lt1"/>
          </a:fontRef>
        </p:style>
        <p:txBody>
          <a:bodyPr vert="vert270" wrap="square" lIns="36000" tIns="36000" rIns="36000" bIns="36000" rtlCol="0" anchor="ctr" anchorCtr="1">
            <a:noAutofit/>
          </a:bodyPr>
          <a:lstStyle/>
          <a:p>
            <a:pPr algn="ctr" rtl="1"/>
            <a:r>
              <a:rPr lang="ar-SA" sz="4400" b="1" dirty="0" smtClean="0">
                <a:solidFill>
                  <a:schemeClr val="bg1"/>
                </a:solidFill>
                <a:latin typeface="Traditional Arabic" panose="02020603050405020304" pitchFamily="18" charset="-78"/>
                <a:cs typeface="Traditional Arabic" panose="02020603050405020304" pitchFamily="18" charset="-78"/>
              </a:rPr>
              <a:t>صفة الإيمان بالملائكة </a:t>
            </a:r>
            <a:r>
              <a:rPr lang="ar-SA" sz="4400" b="1" dirty="0" err="1" smtClean="0">
                <a:solidFill>
                  <a:schemeClr val="bg1"/>
                </a:solidFill>
                <a:latin typeface="Traditional Arabic" panose="02020603050405020304" pitchFamily="18" charset="-78"/>
                <a:cs typeface="Traditional Arabic" panose="02020603050405020304" pitchFamily="18" charset="-78"/>
              </a:rPr>
              <a:t>تفصيلاً:</a:t>
            </a:r>
            <a:endParaRPr lang="ar-SA" sz="4400" b="1" dirty="0">
              <a:solidFill>
                <a:schemeClr val="bg1"/>
              </a:solidFill>
              <a:latin typeface="Traditional Arabic" panose="02020603050405020304" pitchFamily="18" charset="-78"/>
              <a:cs typeface="Traditional Arabic" panose="02020603050405020304" pitchFamily="18" charset="-78"/>
            </a:endParaRPr>
          </a:p>
        </p:txBody>
      </p:sp>
      <p:sp>
        <p:nvSpPr>
          <p:cNvPr id="3" name="TextBox 93">
            <a:extLst>
              <a:ext uri="{FF2B5EF4-FFF2-40B4-BE49-F238E27FC236}">
                <a16:creationId xmlns="" xmlns:a16="http://schemas.microsoft.com/office/drawing/2014/main" id="{C891B076-832B-4A81-A7DD-4750D71E0739}"/>
              </a:ext>
            </a:extLst>
          </p:cNvPr>
          <p:cNvSpPr txBox="1"/>
          <p:nvPr/>
        </p:nvSpPr>
        <p:spPr>
          <a:xfrm flipH="1">
            <a:off x="9217032" y="620688"/>
            <a:ext cx="1557900" cy="1944216"/>
          </a:xfrm>
          <a:prstGeom prst="ellipse">
            <a:avLst/>
          </a:prstGeom>
          <a:solidFill>
            <a:srgbClr val="FFC000">
              <a:alpha val="50196"/>
            </a:srgbClr>
          </a:solidFill>
          <a:ln>
            <a:noFill/>
          </a:ln>
        </p:spPr>
        <p:style>
          <a:lnRef idx="3">
            <a:schemeClr val="lt1"/>
          </a:lnRef>
          <a:fillRef idx="1">
            <a:schemeClr val="accent6"/>
          </a:fillRef>
          <a:effectRef idx="1">
            <a:schemeClr val="accent6"/>
          </a:effectRef>
          <a:fontRef idx="minor">
            <a:schemeClr val="lt1"/>
          </a:fontRef>
        </p:style>
        <p:txBody>
          <a:bodyPr wrap="square" lIns="36000" tIns="36000" rIns="36000" bIns="36000" rtlCol="0" anchor="ctr" anchorCtr="0">
            <a:noAutofit/>
          </a:bodyPr>
          <a:lstStyle/>
          <a:p>
            <a:pPr algn="ctr" rtl="1"/>
            <a:r>
              <a:rPr lang="ar-SA" sz="3400" b="1" dirty="0" smtClean="0">
                <a:solidFill>
                  <a:schemeClr val="tx1"/>
                </a:solidFill>
                <a:latin typeface="Traditional Arabic" panose="02020603050405020304" pitchFamily="18" charset="-78"/>
                <a:ea typeface="Open Sans Condensed Light" panose="020B0306030504020204" pitchFamily="34" charset="0"/>
                <a:cs typeface="Traditional Arabic" panose="02020603050405020304" pitchFamily="18" charset="-78"/>
              </a:rPr>
              <a:t>مادَّة </a:t>
            </a:r>
            <a:r>
              <a:rPr lang="ar-SA" sz="3400" b="1" dirty="0" smtClean="0">
                <a:solidFill>
                  <a:schemeClr val="tx1"/>
                </a:solidFill>
                <a:latin typeface="Traditional Arabic" panose="02020603050405020304" pitchFamily="18" charset="-78"/>
                <a:ea typeface="Open Sans Condensed Light" panose="020B0306030504020204" pitchFamily="34" charset="0"/>
                <a:cs typeface="Traditional Arabic" panose="02020603050405020304" pitchFamily="18" charset="-78"/>
              </a:rPr>
              <a:t>خلق الملائكة</a:t>
            </a:r>
            <a:endParaRPr lang="en-IN" sz="3400" b="1" dirty="0">
              <a:solidFill>
                <a:schemeClr val="tx1"/>
              </a:solidFill>
              <a:latin typeface="Traditional Arabic" panose="02020603050405020304" pitchFamily="18" charset="-78"/>
              <a:ea typeface="Open Sans Condensed Light" panose="020B0306030504020204" pitchFamily="34" charset="0"/>
              <a:cs typeface="Traditional Arabic" panose="02020603050405020304" pitchFamily="18" charset="-78"/>
            </a:endParaRPr>
          </a:p>
        </p:txBody>
      </p:sp>
      <p:sp>
        <p:nvSpPr>
          <p:cNvPr id="4" name="TextBox 93">
            <a:extLst>
              <a:ext uri="{FF2B5EF4-FFF2-40B4-BE49-F238E27FC236}">
                <a16:creationId xmlns="" xmlns:a16="http://schemas.microsoft.com/office/drawing/2014/main" id="{C891B076-832B-4A81-A7DD-4750D71E0739}"/>
              </a:ext>
            </a:extLst>
          </p:cNvPr>
          <p:cNvSpPr txBox="1"/>
          <p:nvPr/>
        </p:nvSpPr>
        <p:spPr>
          <a:xfrm flipH="1">
            <a:off x="9310089" y="3429000"/>
            <a:ext cx="1557900" cy="2088232"/>
          </a:xfrm>
          <a:prstGeom prst="ellipse">
            <a:avLst/>
          </a:prstGeom>
          <a:gradFill flip="none" rotWithShape="1">
            <a:gsLst>
              <a:gs pos="0">
                <a:srgbClr val="FFFF00">
                  <a:shade val="30000"/>
                  <a:satMod val="115000"/>
                </a:srgbClr>
              </a:gs>
              <a:gs pos="50000">
                <a:srgbClr val="FFFF00">
                  <a:shade val="67500"/>
                  <a:satMod val="115000"/>
                </a:srgbClr>
              </a:gs>
              <a:gs pos="100000">
                <a:srgbClr val="FFFF00">
                  <a:shade val="100000"/>
                  <a:satMod val="115000"/>
                </a:srgbClr>
              </a:gs>
            </a:gsLst>
            <a:lin ang="5400000" scaled="1"/>
            <a:tileRect/>
          </a:gradFill>
          <a:ln>
            <a:noFill/>
          </a:ln>
        </p:spPr>
        <p:style>
          <a:lnRef idx="3">
            <a:schemeClr val="lt1"/>
          </a:lnRef>
          <a:fillRef idx="1">
            <a:schemeClr val="accent6"/>
          </a:fillRef>
          <a:effectRef idx="1">
            <a:schemeClr val="accent6"/>
          </a:effectRef>
          <a:fontRef idx="minor">
            <a:schemeClr val="lt1"/>
          </a:fontRef>
        </p:style>
        <p:txBody>
          <a:bodyPr wrap="square" lIns="36000" tIns="36000" rIns="36000" bIns="36000" rtlCol="0" anchor="ctr" anchorCtr="0">
            <a:noAutofit/>
          </a:bodyPr>
          <a:lstStyle/>
          <a:p>
            <a:pPr algn="ctr" rtl="1"/>
            <a:r>
              <a:rPr lang="ar-SA" sz="3400" b="1" dirty="0" smtClean="0">
                <a:solidFill>
                  <a:schemeClr val="tx1"/>
                </a:solidFill>
                <a:latin typeface="Traditional Arabic" panose="02020603050405020304" pitchFamily="18" charset="-78"/>
                <a:ea typeface="Open Sans Condensed Light" panose="020B0306030504020204" pitchFamily="34" charset="0"/>
                <a:cs typeface="Traditional Arabic" panose="02020603050405020304" pitchFamily="18" charset="-78"/>
              </a:rPr>
              <a:t>عدد الملائكة</a:t>
            </a:r>
            <a:endParaRPr lang="en-IN" sz="3400" b="1" dirty="0">
              <a:solidFill>
                <a:schemeClr val="tx1"/>
              </a:solidFill>
              <a:latin typeface="Traditional Arabic" panose="02020603050405020304" pitchFamily="18" charset="-78"/>
              <a:ea typeface="Open Sans Condensed Light" panose="020B0306030504020204" pitchFamily="34" charset="0"/>
              <a:cs typeface="Traditional Arabic" panose="02020603050405020304" pitchFamily="18" charset="-78"/>
            </a:endParaRPr>
          </a:p>
        </p:txBody>
      </p:sp>
      <p:sp>
        <p:nvSpPr>
          <p:cNvPr id="5" name="مستطيل 4"/>
          <p:cNvSpPr/>
          <p:nvPr/>
        </p:nvSpPr>
        <p:spPr>
          <a:xfrm>
            <a:off x="261764" y="692696"/>
            <a:ext cx="8463400" cy="1791260"/>
          </a:xfrm>
          <a:prstGeom prst="rect">
            <a:avLst/>
          </a:prstGeom>
          <a:gradFill flip="none" rotWithShape="1">
            <a:gsLst>
              <a:gs pos="0">
                <a:srgbClr val="00B0F0">
                  <a:tint val="66000"/>
                  <a:satMod val="160000"/>
                </a:srgbClr>
              </a:gs>
              <a:gs pos="50000">
                <a:srgbClr val="00B0F0">
                  <a:tint val="44500"/>
                  <a:satMod val="160000"/>
                </a:srgbClr>
              </a:gs>
              <a:gs pos="100000">
                <a:srgbClr val="00B0F0">
                  <a:tint val="23500"/>
                  <a:satMod val="160000"/>
                </a:srgbClr>
              </a:gs>
            </a:gsLst>
            <a:lin ang="5400000" scaled="1"/>
            <a:tileRect/>
          </a:gradFill>
        </p:spPr>
        <p:txBody>
          <a:bodyPr wrap="square">
            <a:spAutoFit/>
          </a:bodyPr>
          <a:lstStyle/>
          <a:p>
            <a:pPr>
              <a:lnSpc>
                <a:spcPct val="115000"/>
              </a:lnSpc>
            </a:pPr>
            <a:r>
              <a:rPr lang="ar-SA" sz="2400" b="1" dirty="0">
                <a:solidFill>
                  <a:srgbClr val="222222"/>
                </a:solidFill>
                <a:latin typeface="Calibri" panose="020F0502020204030204" pitchFamily="34" charset="0"/>
                <a:ea typeface="Calibri" panose="020F0502020204030204" pitchFamily="34" charset="0"/>
                <a:cs typeface="Times New Roman" panose="02020603050405020304" pitchFamily="18" charset="0"/>
              </a:rPr>
              <a:t>خلق الله تعالى الملائكة من </a:t>
            </a:r>
            <a:r>
              <a:rPr lang="ar-SA" sz="2400" b="1" dirty="0">
                <a:solidFill>
                  <a:srgbClr val="C00000"/>
                </a:solidFill>
                <a:latin typeface="Calibri" panose="020F0502020204030204" pitchFamily="34" charset="0"/>
                <a:ea typeface="Calibri" panose="020F0502020204030204" pitchFamily="34" charset="0"/>
                <a:cs typeface="Times New Roman" panose="02020603050405020304" pitchFamily="18" charset="0"/>
              </a:rPr>
              <a:t>نور</a:t>
            </a:r>
            <a:r>
              <a:rPr lang="ar-SA" sz="2400" b="1" dirty="0">
                <a:solidFill>
                  <a:srgbClr val="222222"/>
                </a:solidFill>
                <a:latin typeface="Calibri" panose="020F0502020204030204" pitchFamily="34" charset="0"/>
                <a:ea typeface="Calibri" panose="020F0502020204030204" pitchFamily="34" charset="0"/>
                <a:cs typeface="Times New Roman" panose="02020603050405020304" pitchFamily="18" charset="0"/>
              </a:rPr>
              <a:t>، كما خلق سبحانه الجن من </a:t>
            </a:r>
            <a:r>
              <a:rPr lang="ar-SA" sz="2400" b="1" dirty="0">
                <a:solidFill>
                  <a:srgbClr val="C00000"/>
                </a:solidFill>
                <a:latin typeface="Calibri" panose="020F0502020204030204" pitchFamily="34" charset="0"/>
                <a:ea typeface="Calibri" panose="020F0502020204030204" pitchFamily="34" charset="0"/>
                <a:cs typeface="Times New Roman" panose="02020603050405020304" pitchFamily="18" charset="0"/>
              </a:rPr>
              <a:t>النار</a:t>
            </a:r>
            <a:r>
              <a:rPr lang="ar-SA" sz="2400" b="1" dirty="0">
                <a:solidFill>
                  <a:srgbClr val="222222"/>
                </a:solidFill>
                <a:latin typeface="Calibri" panose="020F0502020204030204" pitchFamily="34" charset="0"/>
                <a:ea typeface="Calibri" panose="020F0502020204030204" pitchFamily="34" charset="0"/>
                <a:cs typeface="Times New Roman" panose="02020603050405020304" pitchFamily="18" charset="0"/>
              </a:rPr>
              <a:t>، وخلق بني آدم من</a:t>
            </a:r>
            <a:r>
              <a:rPr lang="en-US" sz="2400" b="1" dirty="0">
                <a:solidFill>
                  <a:srgbClr val="222222"/>
                </a:solidFill>
                <a:latin typeface="Times New Roman" panose="02020603050405020304" pitchFamily="18" charset="0"/>
                <a:ea typeface="Calibri" panose="020F0502020204030204" pitchFamily="34" charset="0"/>
                <a:cs typeface="Arial" panose="020B0604020202020204" pitchFamily="34" charset="0"/>
              </a:rPr>
              <a:t/>
            </a:r>
            <a:br>
              <a:rPr lang="en-US" sz="2400" b="1" dirty="0">
                <a:solidFill>
                  <a:srgbClr val="222222"/>
                </a:solidFill>
                <a:latin typeface="Times New Roman" panose="02020603050405020304" pitchFamily="18" charset="0"/>
                <a:ea typeface="Calibri" panose="020F0502020204030204" pitchFamily="34" charset="0"/>
                <a:cs typeface="Arial" panose="020B0604020202020204" pitchFamily="34" charset="0"/>
              </a:rPr>
            </a:br>
            <a:r>
              <a:rPr lang="ar-SA" sz="2400" b="1" dirty="0">
                <a:solidFill>
                  <a:srgbClr val="C00000"/>
                </a:solidFill>
                <a:latin typeface="Calibri" panose="020F0502020204030204" pitchFamily="34" charset="0"/>
                <a:ea typeface="Calibri" panose="020F0502020204030204" pitchFamily="34" charset="0"/>
                <a:cs typeface="Times New Roman" panose="02020603050405020304" pitchFamily="18" charset="0"/>
              </a:rPr>
              <a:t>طين</a:t>
            </a:r>
            <a:r>
              <a:rPr lang="ar-SA" sz="2400" b="1" dirty="0">
                <a:solidFill>
                  <a:srgbClr val="222222"/>
                </a:solidFill>
                <a:latin typeface="Calibri" panose="020F0502020204030204" pitchFamily="34" charset="0"/>
                <a:ea typeface="Calibri" panose="020F0502020204030204" pitchFamily="34" charset="0"/>
                <a:cs typeface="Times New Roman" panose="02020603050405020304" pitchFamily="18" charset="0"/>
              </a:rPr>
              <a:t>، وكان خلقهم </a:t>
            </a:r>
            <a:r>
              <a:rPr lang="ar-SA" sz="2400" b="1" u="sng" dirty="0">
                <a:solidFill>
                  <a:srgbClr val="C00000"/>
                </a:solidFill>
                <a:latin typeface="Calibri" panose="020F0502020204030204" pitchFamily="34" charset="0"/>
                <a:ea typeface="Calibri" panose="020F0502020204030204" pitchFamily="34" charset="0"/>
                <a:cs typeface="Times New Roman" panose="02020603050405020304" pitchFamily="18" charset="0"/>
              </a:rPr>
              <a:t>قبل</a:t>
            </a:r>
            <a:r>
              <a:rPr lang="ar-SA" sz="2400" b="1" dirty="0">
                <a:solidFill>
                  <a:srgbClr val="222222"/>
                </a:solidFill>
                <a:latin typeface="Calibri" panose="020F0502020204030204" pitchFamily="34" charset="0"/>
                <a:ea typeface="Calibri" panose="020F0502020204030204" pitchFamily="34" charset="0"/>
                <a:cs typeface="Times New Roman" panose="02020603050405020304" pitchFamily="18" charset="0"/>
              </a:rPr>
              <a:t> خلق آدم عليه السلام.</a:t>
            </a:r>
            <a:endParaRPr lang="en-US" sz="2400" b="1" dirty="0">
              <a:latin typeface="Calibri" panose="020F0502020204030204" pitchFamily="34" charset="0"/>
              <a:ea typeface="Calibri" panose="020F0502020204030204" pitchFamily="34" charset="0"/>
              <a:cs typeface="Arial" panose="020B0604020202020204" pitchFamily="34" charset="0"/>
            </a:endParaRPr>
          </a:p>
          <a:p>
            <a:pPr>
              <a:lnSpc>
                <a:spcPct val="115000"/>
              </a:lnSpc>
            </a:pPr>
            <a:r>
              <a:rPr lang="ar-SA" sz="2400" b="1" dirty="0">
                <a:solidFill>
                  <a:srgbClr val="222222"/>
                </a:solidFill>
                <a:latin typeface="Calibri" panose="020F0502020204030204" pitchFamily="34" charset="0"/>
                <a:ea typeface="Calibri" panose="020F0502020204030204" pitchFamily="34" charset="0"/>
                <a:cs typeface="Times New Roman" panose="02020603050405020304" pitchFamily="18" charset="0"/>
              </a:rPr>
              <a:t>وقد جاء في الحديث: (خُلِقَت الملائكة من نور، وخُلِق الجان من مارج من نار، وخُلِق</a:t>
            </a:r>
            <a:r>
              <a:rPr lang="en-US" sz="2400" b="1" dirty="0">
                <a:solidFill>
                  <a:srgbClr val="222222"/>
                </a:solidFill>
                <a:latin typeface="Times New Roman" panose="02020603050405020304" pitchFamily="18" charset="0"/>
                <a:ea typeface="Calibri" panose="020F0502020204030204" pitchFamily="34" charset="0"/>
                <a:cs typeface="Arial" panose="020B0604020202020204" pitchFamily="34" charset="0"/>
              </a:rPr>
              <a:t/>
            </a:r>
            <a:br>
              <a:rPr lang="en-US" sz="2400" b="1" dirty="0">
                <a:solidFill>
                  <a:srgbClr val="222222"/>
                </a:solidFill>
                <a:latin typeface="Times New Roman" panose="02020603050405020304" pitchFamily="18" charset="0"/>
                <a:ea typeface="Calibri" panose="020F0502020204030204" pitchFamily="34" charset="0"/>
                <a:cs typeface="Arial" panose="020B0604020202020204" pitchFamily="34" charset="0"/>
              </a:rPr>
            </a:br>
            <a:r>
              <a:rPr lang="ar-SA" sz="2400" b="1" dirty="0">
                <a:solidFill>
                  <a:srgbClr val="222222"/>
                </a:solidFill>
                <a:latin typeface="Calibri" panose="020F0502020204030204" pitchFamily="34" charset="0"/>
                <a:ea typeface="Calibri" panose="020F0502020204030204" pitchFamily="34" charset="0"/>
                <a:cs typeface="Times New Roman" panose="02020603050405020304" pitchFamily="18" charset="0"/>
              </a:rPr>
              <a:t>آدم ممَّا وصف لكم). </a:t>
            </a:r>
            <a:endParaRPr lang="en-US" sz="2400" b="1" dirty="0">
              <a:effectLst/>
              <a:latin typeface="Calibri" panose="020F0502020204030204" pitchFamily="34" charset="0"/>
              <a:ea typeface="Calibri" panose="020F0502020204030204" pitchFamily="34" charset="0"/>
              <a:cs typeface="Arial" panose="020B0604020202020204" pitchFamily="34" charset="0"/>
            </a:endParaRPr>
          </a:p>
        </p:txBody>
      </p:sp>
      <p:sp>
        <p:nvSpPr>
          <p:cNvPr id="6" name="مستطيل 5"/>
          <p:cNvSpPr/>
          <p:nvPr/>
        </p:nvSpPr>
        <p:spPr>
          <a:xfrm>
            <a:off x="117749" y="3140968"/>
            <a:ext cx="8997366" cy="3463320"/>
          </a:xfrm>
          <a:prstGeom prst="rect">
            <a:avLst/>
          </a:prstGeom>
          <a:gradFill flip="none" rotWithShape="1">
            <a:gsLst>
              <a:gs pos="0">
                <a:srgbClr val="92D050">
                  <a:shade val="30000"/>
                  <a:satMod val="115000"/>
                </a:srgbClr>
              </a:gs>
              <a:gs pos="50000">
                <a:srgbClr val="92D050">
                  <a:shade val="67500"/>
                  <a:satMod val="115000"/>
                </a:srgbClr>
              </a:gs>
              <a:gs pos="100000">
                <a:srgbClr val="92D050">
                  <a:shade val="100000"/>
                  <a:satMod val="115000"/>
                </a:srgbClr>
              </a:gs>
            </a:gsLst>
            <a:lin ang="5400000" scaled="1"/>
            <a:tileRect/>
          </a:gradFill>
        </p:spPr>
        <p:txBody>
          <a:bodyPr wrap="square">
            <a:spAutoFit/>
          </a:bodyPr>
          <a:lstStyle/>
          <a:p>
            <a:pPr algn="just">
              <a:lnSpc>
                <a:spcPct val="115000"/>
              </a:lnSpc>
            </a:pPr>
            <a:r>
              <a:rPr lang="ar-SA" sz="2400" b="1" dirty="0">
                <a:solidFill>
                  <a:srgbClr val="222222"/>
                </a:solidFill>
                <a:latin typeface="Calibri" panose="020F0502020204030204" pitchFamily="34" charset="0"/>
                <a:ea typeface="Calibri" panose="020F0502020204030204" pitchFamily="34" charset="0"/>
                <a:cs typeface="Times New Roman" panose="02020603050405020304" pitchFamily="18" charset="0"/>
              </a:rPr>
              <a:t>الملائكة خَلْق لا يُحْصِي عددهم إلا الله </a:t>
            </a:r>
            <a:r>
              <a:rPr lang="ar-SA" sz="2400" b="1" dirty="0" smtClean="0">
                <a:solidFill>
                  <a:srgbClr val="222222"/>
                </a:solidFill>
                <a:latin typeface="Calibri" panose="020F0502020204030204" pitchFamily="34" charset="0"/>
                <a:ea typeface="Calibri" panose="020F0502020204030204" pitchFamily="34" charset="0"/>
                <a:cs typeface="Times New Roman" panose="02020603050405020304" pitchFamily="18" charset="0"/>
              </a:rPr>
              <a:t>تعالى</a:t>
            </a:r>
            <a:r>
              <a:rPr lang="ar-SA" sz="2400" b="1" dirty="0" smtClean="0">
                <a:solidFill>
                  <a:srgbClr val="222222"/>
                </a:solidFill>
                <a:latin typeface="Calibri" panose="020F0502020204030204" pitchFamily="34" charset="0"/>
                <a:ea typeface="Calibri" panose="020F0502020204030204" pitchFamily="34" charset="0"/>
                <a:cs typeface="Times New Roman" panose="02020603050405020304" pitchFamily="18" charset="0"/>
              </a:rPr>
              <a:t>؛ لكثرتهم.</a:t>
            </a:r>
          </a:p>
          <a:p>
            <a:pPr algn="just">
              <a:lnSpc>
                <a:spcPct val="115000"/>
              </a:lnSpc>
            </a:pPr>
            <a:r>
              <a:rPr lang="ar-SA" sz="2400" b="1" dirty="0" smtClean="0">
                <a:solidFill>
                  <a:srgbClr val="222222"/>
                </a:solidFill>
                <a:latin typeface="Calibri" panose="020F0502020204030204" pitchFamily="34" charset="0"/>
                <a:ea typeface="Calibri" panose="020F0502020204030204" pitchFamily="34" charset="0"/>
                <a:cs typeface="Times New Roman" panose="02020603050405020304" pitchFamily="18" charset="0"/>
              </a:rPr>
              <a:t>- </a:t>
            </a:r>
            <a:r>
              <a:rPr lang="ar-SA" sz="2400" b="1" dirty="0" smtClean="0">
                <a:solidFill>
                  <a:srgbClr val="222222"/>
                </a:solidFill>
                <a:latin typeface="Calibri" panose="020F0502020204030204" pitchFamily="34" charset="0"/>
                <a:ea typeface="Calibri" panose="020F0502020204030204" pitchFamily="34" charset="0"/>
                <a:cs typeface="Times New Roman" panose="02020603050405020304" pitchFamily="18" charset="0"/>
              </a:rPr>
              <a:t>قال </a:t>
            </a:r>
            <a:r>
              <a:rPr lang="ar-SA" sz="2400" b="1" dirty="0">
                <a:solidFill>
                  <a:srgbClr val="222222"/>
                </a:solidFill>
                <a:latin typeface="Calibri" panose="020F0502020204030204" pitchFamily="34" charset="0"/>
                <a:ea typeface="Calibri" panose="020F0502020204030204" pitchFamily="34" charset="0"/>
                <a:cs typeface="Times New Roman" panose="02020603050405020304" pitchFamily="18" charset="0"/>
              </a:rPr>
              <a:t>تعالى</a:t>
            </a:r>
            <a:r>
              <a:rPr lang="ar-SA" sz="2400" b="1" dirty="0" smtClean="0">
                <a:solidFill>
                  <a:srgbClr val="222222"/>
                </a:solidFill>
                <a:latin typeface="Calibri" panose="020F0502020204030204" pitchFamily="34" charset="0"/>
                <a:ea typeface="Calibri" panose="020F0502020204030204" pitchFamily="34" charset="0"/>
                <a:cs typeface="Times New Roman" panose="02020603050405020304" pitchFamily="18" charset="0"/>
              </a:rPr>
              <a:t>:(</a:t>
            </a:r>
            <a:r>
              <a:rPr lang="ar-SA" sz="2400" b="1" dirty="0">
                <a:solidFill>
                  <a:srgbClr val="222222"/>
                </a:solidFill>
                <a:latin typeface="Calibri" panose="020F0502020204030204" pitchFamily="34" charset="0"/>
                <a:ea typeface="Calibri" panose="020F0502020204030204" pitchFamily="34" charset="0"/>
                <a:cs typeface="Times New Roman" panose="02020603050405020304" pitchFamily="18" charset="0"/>
              </a:rPr>
              <a:t>وما يعلم جنود ربك إلا هو).        (المدثر:31)</a:t>
            </a:r>
            <a:endParaRPr lang="en-US" sz="2400" b="1" dirty="0">
              <a:solidFill>
                <a:srgbClr val="222222"/>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pPr>
            <a:r>
              <a:rPr lang="ar-SA" sz="2400" b="1" dirty="0">
                <a:solidFill>
                  <a:srgbClr val="222222"/>
                </a:solidFill>
                <a:latin typeface="Calibri" panose="020F0502020204030204" pitchFamily="34" charset="0"/>
                <a:ea typeface="Calibri" panose="020F0502020204030204" pitchFamily="34" charset="0"/>
                <a:cs typeface="Times New Roman" panose="02020603050405020304" pitchFamily="18" charset="0"/>
              </a:rPr>
              <a:t>- وقال النبي صلى الله عليه وسلم: (</a:t>
            </a:r>
            <a:r>
              <a:rPr lang="ar-SA" sz="2400" b="1" dirty="0" err="1">
                <a:solidFill>
                  <a:srgbClr val="222222"/>
                </a:solidFill>
                <a:latin typeface="Calibri" panose="020F0502020204030204" pitchFamily="34" charset="0"/>
                <a:ea typeface="Calibri" panose="020F0502020204030204" pitchFamily="34" charset="0"/>
                <a:cs typeface="Times New Roman" panose="02020603050405020304" pitchFamily="18" charset="0"/>
              </a:rPr>
              <a:t>أَطَّت</a:t>
            </a:r>
            <a:r>
              <a:rPr lang="ar-SA" sz="2400" b="1" dirty="0">
                <a:solidFill>
                  <a:srgbClr val="222222"/>
                </a:solidFill>
                <a:latin typeface="Calibri" panose="020F0502020204030204" pitchFamily="34" charset="0"/>
                <a:ea typeface="Calibri" panose="020F0502020204030204" pitchFamily="34" charset="0"/>
                <a:cs typeface="Times New Roman" panose="02020603050405020304" pitchFamily="18" charset="0"/>
              </a:rPr>
              <a:t> السماء وحُقَّ لها أنْ </a:t>
            </a:r>
            <a:r>
              <a:rPr lang="ar-SA" sz="2400" b="1" dirty="0" err="1">
                <a:solidFill>
                  <a:srgbClr val="222222"/>
                </a:solidFill>
                <a:latin typeface="Calibri" panose="020F0502020204030204" pitchFamily="34" charset="0"/>
                <a:ea typeface="Calibri" panose="020F0502020204030204" pitchFamily="34" charset="0"/>
                <a:cs typeface="Times New Roman" panose="02020603050405020304" pitchFamily="18" charset="0"/>
              </a:rPr>
              <a:t>تَئِطَّ</a:t>
            </a:r>
            <a:r>
              <a:rPr lang="ar-SA" sz="2400" b="1" dirty="0">
                <a:solidFill>
                  <a:srgbClr val="222222"/>
                </a:solidFill>
                <a:latin typeface="Calibri" panose="020F0502020204030204" pitchFamily="34" charset="0"/>
                <a:ea typeface="Calibri" panose="020F0502020204030204" pitchFamily="34" charset="0"/>
                <a:cs typeface="Times New Roman" panose="02020603050405020304" pitchFamily="18" charset="0"/>
              </a:rPr>
              <a:t>، ما فيها موضع قدم إلا وفيه ملك ساجد وراكع).</a:t>
            </a:r>
            <a:endParaRPr lang="en-US" sz="2400" b="1" dirty="0">
              <a:solidFill>
                <a:srgbClr val="222222"/>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pPr>
            <a:r>
              <a:rPr lang="ar-SA" sz="2400" b="1" dirty="0">
                <a:solidFill>
                  <a:srgbClr val="222222"/>
                </a:solidFill>
                <a:latin typeface="Calibri" panose="020F0502020204030204" pitchFamily="34" charset="0"/>
                <a:ea typeface="Calibri" panose="020F0502020204030204" pitchFamily="34" charset="0"/>
                <a:cs typeface="Times New Roman" panose="02020603050405020304" pitchFamily="18" charset="0"/>
              </a:rPr>
              <a:t>- وقال صلى الله عليه وسلم عن البيت المعمور: (يدخله في كل يوم سبعون ألف ملك لا يعودون إليه).</a:t>
            </a:r>
            <a:endParaRPr lang="en-US" sz="2400" b="1" dirty="0">
              <a:solidFill>
                <a:srgbClr val="222222"/>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pPr>
            <a:r>
              <a:rPr lang="ar-SA" sz="2400" b="1" dirty="0">
                <a:solidFill>
                  <a:srgbClr val="222222"/>
                </a:solidFill>
                <a:latin typeface="Calibri" panose="020F0502020204030204" pitchFamily="34" charset="0"/>
                <a:ea typeface="Calibri" panose="020F0502020204030204" pitchFamily="34" charset="0"/>
                <a:cs typeface="Times New Roman" panose="02020603050405020304" pitchFamily="18" charset="0"/>
              </a:rPr>
              <a:t>- وقال صلى الله عليه وسلم: (يُؤْتَي بجهنم يومئذٍ لها سبعون ألف زمام، مع كل زمام</a:t>
            </a:r>
            <a:r>
              <a:rPr lang="en-US" sz="2400" b="1" dirty="0">
                <a:solidFill>
                  <a:srgbClr val="222222"/>
                </a:solidFill>
                <a:latin typeface="Calibri" panose="020F0502020204030204" pitchFamily="34" charset="0"/>
                <a:ea typeface="Calibri" panose="020F0502020204030204" pitchFamily="34" charset="0"/>
                <a:cs typeface="Times New Roman" panose="02020603050405020304" pitchFamily="18" charset="0"/>
              </a:rPr>
              <a:t/>
            </a:r>
            <a:br>
              <a:rPr lang="en-US" sz="2400" b="1" dirty="0">
                <a:solidFill>
                  <a:srgbClr val="222222"/>
                </a:solidFill>
                <a:latin typeface="Calibri" panose="020F0502020204030204" pitchFamily="34" charset="0"/>
                <a:ea typeface="Calibri" panose="020F0502020204030204" pitchFamily="34" charset="0"/>
                <a:cs typeface="Times New Roman" panose="02020603050405020304" pitchFamily="18" charset="0"/>
              </a:rPr>
            </a:br>
            <a:r>
              <a:rPr lang="ar-SA" sz="2400" b="1" dirty="0">
                <a:solidFill>
                  <a:srgbClr val="222222"/>
                </a:solidFill>
                <a:latin typeface="Calibri" panose="020F0502020204030204" pitchFamily="34" charset="0"/>
                <a:ea typeface="Calibri" panose="020F0502020204030204" pitchFamily="34" charset="0"/>
                <a:cs typeface="Times New Roman" panose="02020603050405020304" pitchFamily="18" charset="0"/>
              </a:rPr>
              <a:t>سبعون ألف ملك).</a:t>
            </a:r>
            <a:endParaRPr lang="en-US" sz="2400" b="1" dirty="0">
              <a:solidFill>
                <a:srgbClr val="222222"/>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 xmlns:p14="http://schemas.microsoft.com/office/powerpoint/2010/main" val="3374816129"/>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كعب 1">
            <a:extLst>
              <a:ext uri="{FF2B5EF4-FFF2-40B4-BE49-F238E27FC236}">
                <a16:creationId xmlns="" xmlns:a16="http://schemas.microsoft.com/office/drawing/2014/main" id="{37B4F63B-2E78-40D9-A2E7-5C68DD61BFDD}"/>
              </a:ext>
            </a:extLst>
          </p:cNvPr>
          <p:cNvSpPr/>
          <p:nvPr/>
        </p:nvSpPr>
        <p:spPr>
          <a:xfrm>
            <a:off x="11062964" y="476672"/>
            <a:ext cx="1017037" cy="6002692"/>
          </a:xfrm>
          <a:prstGeom prst="cube">
            <a:avLst/>
          </a:prstGeom>
          <a:ln>
            <a:noFill/>
          </a:ln>
          <a:effectLst>
            <a:reflection blurRad="584200" stA="73000" endPos="35000" dir="5400000" sy="-100000" algn="bl" rotWithShape="0"/>
          </a:effectLst>
        </p:spPr>
        <p:style>
          <a:lnRef idx="3">
            <a:schemeClr val="lt1"/>
          </a:lnRef>
          <a:fillRef idx="1">
            <a:schemeClr val="accent6"/>
          </a:fillRef>
          <a:effectRef idx="1">
            <a:schemeClr val="accent6"/>
          </a:effectRef>
          <a:fontRef idx="minor">
            <a:schemeClr val="lt1"/>
          </a:fontRef>
        </p:style>
        <p:txBody>
          <a:bodyPr vert="vert270" wrap="square" lIns="36000" tIns="36000" rIns="36000" bIns="36000" rtlCol="0" anchor="ctr" anchorCtr="1">
            <a:noAutofit/>
          </a:bodyPr>
          <a:lstStyle/>
          <a:p>
            <a:pPr algn="ctr" rtl="1"/>
            <a:r>
              <a:rPr lang="ar-SA" sz="4400" b="1" dirty="0" smtClean="0">
                <a:solidFill>
                  <a:schemeClr val="bg1"/>
                </a:solidFill>
                <a:latin typeface="Traditional Arabic" panose="02020603050405020304" pitchFamily="18" charset="-78"/>
                <a:cs typeface="Traditional Arabic" panose="02020603050405020304" pitchFamily="18" charset="-78"/>
              </a:rPr>
              <a:t>صفة الإيمان بالملائكة </a:t>
            </a:r>
            <a:r>
              <a:rPr lang="ar-SA" sz="4400" b="1" dirty="0" err="1" smtClean="0">
                <a:solidFill>
                  <a:schemeClr val="bg1"/>
                </a:solidFill>
                <a:latin typeface="Traditional Arabic" panose="02020603050405020304" pitchFamily="18" charset="-78"/>
                <a:cs typeface="Traditional Arabic" panose="02020603050405020304" pitchFamily="18" charset="-78"/>
              </a:rPr>
              <a:t>تفصيلاً:</a:t>
            </a:r>
            <a:endParaRPr lang="ar-SA" sz="4400" b="1" dirty="0">
              <a:solidFill>
                <a:schemeClr val="bg1"/>
              </a:solidFill>
              <a:latin typeface="Traditional Arabic" panose="02020603050405020304" pitchFamily="18" charset="-78"/>
              <a:cs typeface="Traditional Arabic" panose="02020603050405020304" pitchFamily="18" charset="-78"/>
            </a:endParaRPr>
          </a:p>
        </p:txBody>
      </p:sp>
      <p:sp>
        <p:nvSpPr>
          <p:cNvPr id="3" name="TextBox 93">
            <a:extLst>
              <a:ext uri="{FF2B5EF4-FFF2-40B4-BE49-F238E27FC236}">
                <a16:creationId xmlns="" xmlns:a16="http://schemas.microsoft.com/office/drawing/2014/main" id="{C891B076-832B-4A81-A7DD-4750D71E0739}"/>
              </a:ext>
            </a:extLst>
          </p:cNvPr>
          <p:cNvSpPr txBox="1"/>
          <p:nvPr/>
        </p:nvSpPr>
        <p:spPr>
          <a:xfrm flipH="1">
            <a:off x="9478788" y="577897"/>
            <a:ext cx="1557900" cy="2338710"/>
          </a:xfrm>
          <a:prstGeom prst="ellipse">
            <a:avLst/>
          </a:prstGeom>
          <a:solidFill>
            <a:srgbClr val="FFC000">
              <a:alpha val="50196"/>
            </a:srgbClr>
          </a:solidFill>
          <a:ln>
            <a:noFill/>
          </a:ln>
        </p:spPr>
        <p:style>
          <a:lnRef idx="3">
            <a:schemeClr val="lt1"/>
          </a:lnRef>
          <a:fillRef idx="1">
            <a:schemeClr val="accent6"/>
          </a:fillRef>
          <a:effectRef idx="1">
            <a:schemeClr val="accent6"/>
          </a:effectRef>
          <a:fontRef idx="minor">
            <a:schemeClr val="lt1"/>
          </a:fontRef>
        </p:style>
        <p:txBody>
          <a:bodyPr wrap="square" lIns="36000" tIns="36000" rIns="36000" bIns="36000" rtlCol="0" anchor="ctr" anchorCtr="0">
            <a:noAutofit/>
          </a:bodyPr>
          <a:lstStyle/>
          <a:p>
            <a:pPr algn="ctr" rtl="1"/>
            <a:r>
              <a:rPr lang="ar-SA" sz="3400" b="1" dirty="0" smtClean="0">
                <a:solidFill>
                  <a:schemeClr val="tx1"/>
                </a:solidFill>
                <a:effectLst>
                  <a:outerShdw blurRad="38100" dist="38100" dir="2700000" algn="tl">
                    <a:srgbClr val="000000">
                      <a:alpha val="43137"/>
                    </a:srgbClr>
                  </a:outerShdw>
                </a:effectLst>
                <a:latin typeface="Traditional Arabic" panose="02020603050405020304" pitchFamily="18" charset="-78"/>
                <a:ea typeface="Open Sans Condensed Light" panose="020B0306030504020204" pitchFamily="34" charset="0"/>
                <a:cs typeface="Traditional Arabic" panose="02020603050405020304" pitchFamily="18" charset="-78"/>
              </a:rPr>
              <a:t>أعظم الملائكة</a:t>
            </a:r>
            <a:endParaRPr lang="en-IN" sz="3400" b="1" dirty="0">
              <a:solidFill>
                <a:schemeClr val="tx1"/>
              </a:solidFill>
              <a:effectLst>
                <a:outerShdw blurRad="38100" dist="38100" dir="2700000" algn="tl">
                  <a:srgbClr val="000000">
                    <a:alpha val="43137"/>
                  </a:srgbClr>
                </a:outerShdw>
              </a:effectLst>
              <a:latin typeface="Traditional Arabic" panose="02020603050405020304" pitchFamily="18" charset="-78"/>
              <a:ea typeface="Open Sans Condensed Light" panose="020B0306030504020204" pitchFamily="34" charset="0"/>
              <a:cs typeface="Traditional Arabic" panose="02020603050405020304" pitchFamily="18" charset="-78"/>
            </a:endParaRPr>
          </a:p>
        </p:txBody>
      </p:sp>
      <p:sp>
        <p:nvSpPr>
          <p:cNvPr id="5" name="سهم إلى اليسار 4"/>
          <p:cNvSpPr/>
          <p:nvPr/>
        </p:nvSpPr>
        <p:spPr>
          <a:xfrm>
            <a:off x="7591612" y="260648"/>
            <a:ext cx="1815168" cy="1027601"/>
          </a:xfrm>
          <a:prstGeom prst="leftArrow">
            <a:avLst/>
          </a:prstGeom>
          <a:solidFill>
            <a:schemeClr val="bg2"/>
          </a:solidFill>
        </p:spPr>
        <p:style>
          <a:lnRef idx="1">
            <a:schemeClr val="accent4"/>
          </a:lnRef>
          <a:fillRef idx="3">
            <a:schemeClr val="accent4"/>
          </a:fillRef>
          <a:effectRef idx="2">
            <a:schemeClr val="accent4"/>
          </a:effectRef>
          <a:fontRef idx="minor">
            <a:schemeClr val="lt1"/>
          </a:fontRef>
        </p:style>
        <p:txBody>
          <a:bodyPr rtlCol="0" anchor="ctr"/>
          <a:lstStyle/>
          <a:p>
            <a:pPr algn="ctr"/>
            <a:r>
              <a:rPr lang="ar-SA" b="1" dirty="0" smtClean="0">
                <a:solidFill>
                  <a:srgbClr val="C00000"/>
                </a:solidFill>
              </a:rPr>
              <a:t>جبريل عليه السلام </a:t>
            </a:r>
            <a:endParaRPr lang="ar-SA" b="1" dirty="0">
              <a:solidFill>
                <a:srgbClr val="C00000"/>
              </a:solidFill>
            </a:endParaRPr>
          </a:p>
        </p:txBody>
      </p:sp>
      <p:sp>
        <p:nvSpPr>
          <p:cNvPr id="8" name="مستطيل مستدير الزوايا 7"/>
          <p:cNvSpPr/>
          <p:nvPr/>
        </p:nvSpPr>
        <p:spPr>
          <a:xfrm>
            <a:off x="176618" y="476672"/>
            <a:ext cx="7344816" cy="661646"/>
          </a:xfrm>
          <a:prstGeom prst="roundRect">
            <a:avLst/>
          </a:prstGeom>
          <a:gradFill flip="none" rotWithShape="1">
            <a:gsLst>
              <a:gs pos="0">
                <a:srgbClr val="7030A0">
                  <a:tint val="66000"/>
                  <a:satMod val="160000"/>
                </a:srgbClr>
              </a:gs>
              <a:gs pos="50000">
                <a:srgbClr val="7030A0">
                  <a:tint val="44500"/>
                  <a:satMod val="160000"/>
                </a:srgbClr>
              </a:gs>
              <a:gs pos="100000">
                <a:srgbClr val="7030A0">
                  <a:tint val="23500"/>
                  <a:satMod val="160000"/>
                </a:srgbClr>
              </a:gs>
            </a:gsLst>
            <a:path path="circle">
              <a:fillToRect l="50000" t="50000" r="50000" b="50000"/>
            </a:path>
            <a:tileRect/>
          </a:gradFill>
        </p:spPr>
        <p:style>
          <a:lnRef idx="1">
            <a:schemeClr val="accent4"/>
          </a:lnRef>
          <a:fillRef idx="3">
            <a:schemeClr val="accent4"/>
          </a:fillRef>
          <a:effectRef idx="2">
            <a:schemeClr val="accent4"/>
          </a:effectRef>
          <a:fontRef idx="minor">
            <a:schemeClr val="lt1"/>
          </a:fontRef>
        </p:style>
        <p:txBody>
          <a:bodyPr rtlCol="0" anchor="ctr"/>
          <a:lstStyle/>
          <a:p>
            <a:r>
              <a:rPr lang="ar-SA" b="1" dirty="0">
                <a:solidFill>
                  <a:schemeClr val="tx1"/>
                </a:solidFill>
              </a:rPr>
              <a:t>وهو روح القدس، الذي ينزل </a:t>
            </a:r>
            <a:r>
              <a:rPr lang="ar-SA" b="1" u="sng" dirty="0">
                <a:solidFill>
                  <a:srgbClr val="FFFF00"/>
                </a:solidFill>
              </a:rPr>
              <a:t>بالوحي</a:t>
            </a:r>
            <a:r>
              <a:rPr lang="ar-SA" b="1" dirty="0">
                <a:solidFill>
                  <a:schemeClr val="tx1"/>
                </a:solidFill>
              </a:rPr>
              <a:t> على الرسل عليهم السلام، والذي به حياة القلوب.</a:t>
            </a:r>
            <a:endParaRPr lang="en-US" dirty="0">
              <a:solidFill>
                <a:schemeClr val="tx1"/>
              </a:solidFill>
            </a:endParaRPr>
          </a:p>
        </p:txBody>
      </p:sp>
      <p:sp>
        <p:nvSpPr>
          <p:cNvPr id="9" name="مستطيل مستدير الزوايا 8"/>
          <p:cNvSpPr/>
          <p:nvPr/>
        </p:nvSpPr>
        <p:spPr>
          <a:xfrm>
            <a:off x="186346" y="1471210"/>
            <a:ext cx="7344816" cy="661646"/>
          </a:xfrm>
          <a:prstGeom prst="roundRect">
            <a:avLst/>
          </a:prstGeom>
          <a:gradFill flip="none" rotWithShape="1">
            <a:gsLst>
              <a:gs pos="0">
                <a:srgbClr val="7030A0">
                  <a:tint val="66000"/>
                  <a:satMod val="160000"/>
                </a:srgbClr>
              </a:gs>
              <a:gs pos="50000">
                <a:srgbClr val="7030A0">
                  <a:tint val="44500"/>
                  <a:satMod val="160000"/>
                </a:srgbClr>
              </a:gs>
              <a:gs pos="100000">
                <a:srgbClr val="7030A0">
                  <a:tint val="23500"/>
                  <a:satMod val="160000"/>
                </a:srgbClr>
              </a:gs>
            </a:gsLst>
            <a:path path="circle">
              <a:fillToRect l="50000" t="50000" r="50000" b="50000"/>
            </a:path>
            <a:tileRect/>
          </a:gradFill>
        </p:spPr>
        <p:style>
          <a:lnRef idx="1">
            <a:schemeClr val="accent4"/>
          </a:lnRef>
          <a:fillRef idx="3">
            <a:schemeClr val="accent4"/>
          </a:fillRef>
          <a:effectRef idx="2">
            <a:schemeClr val="accent4"/>
          </a:effectRef>
          <a:fontRef idx="minor">
            <a:schemeClr val="lt1"/>
          </a:fontRef>
        </p:style>
        <p:txBody>
          <a:bodyPr rtlCol="0" anchor="ctr"/>
          <a:lstStyle/>
          <a:p>
            <a:r>
              <a:rPr lang="ar-SA" b="1" dirty="0">
                <a:solidFill>
                  <a:schemeClr val="tx1"/>
                </a:solidFill>
              </a:rPr>
              <a:t>وهو الملك الموكل </a:t>
            </a:r>
            <a:r>
              <a:rPr lang="ar-SA" b="1" u="sng" dirty="0">
                <a:solidFill>
                  <a:srgbClr val="FFFF00"/>
                </a:solidFill>
              </a:rPr>
              <a:t>بالمطر</a:t>
            </a:r>
            <a:r>
              <a:rPr lang="ar-SA" b="1" dirty="0">
                <a:solidFill>
                  <a:schemeClr val="tx1"/>
                </a:solidFill>
              </a:rPr>
              <a:t>، الذي به حياة الأرض، فيسوقه حيث أمره الله تعالى. </a:t>
            </a:r>
            <a:endParaRPr lang="en-US" dirty="0">
              <a:solidFill>
                <a:schemeClr val="tx1"/>
              </a:solidFill>
            </a:endParaRPr>
          </a:p>
        </p:txBody>
      </p:sp>
      <p:sp>
        <p:nvSpPr>
          <p:cNvPr id="10" name="مستطيل مستدير الزوايا 9"/>
          <p:cNvSpPr/>
          <p:nvPr/>
        </p:nvSpPr>
        <p:spPr>
          <a:xfrm>
            <a:off x="208440" y="2551330"/>
            <a:ext cx="7344816" cy="661646"/>
          </a:xfrm>
          <a:prstGeom prst="roundRect">
            <a:avLst/>
          </a:prstGeom>
          <a:gradFill flip="none" rotWithShape="1">
            <a:gsLst>
              <a:gs pos="0">
                <a:srgbClr val="7030A0">
                  <a:tint val="66000"/>
                  <a:satMod val="160000"/>
                </a:srgbClr>
              </a:gs>
              <a:gs pos="50000">
                <a:srgbClr val="7030A0">
                  <a:tint val="44500"/>
                  <a:satMod val="160000"/>
                </a:srgbClr>
              </a:gs>
              <a:gs pos="100000">
                <a:srgbClr val="7030A0">
                  <a:tint val="23500"/>
                  <a:satMod val="160000"/>
                </a:srgbClr>
              </a:gs>
            </a:gsLst>
            <a:path path="circle">
              <a:fillToRect l="50000" t="50000" r="50000" b="50000"/>
            </a:path>
            <a:tileRect/>
          </a:gradFill>
        </p:spPr>
        <p:style>
          <a:lnRef idx="1">
            <a:schemeClr val="accent4"/>
          </a:lnRef>
          <a:fillRef idx="3">
            <a:schemeClr val="accent4"/>
          </a:fillRef>
          <a:effectRef idx="2">
            <a:schemeClr val="accent4"/>
          </a:effectRef>
          <a:fontRef idx="minor">
            <a:schemeClr val="lt1"/>
          </a:fontRef>
        </p:style>
        <p:txBody>
          <a:bodyPr rtlCol="0" anchor="ctr"/>
          <a:lstStyle/>
          <a:p>
            <a:r>
              <a:rPr lang="ar-SA" b="1" dirty="0">
                <a:solidFill>
                  <a:schemeClr val="tx1"/>
                </a:solidFill>
              </a:rPr>
              <a:t>وهو الملك الموكل </a:t>
            </a:r>
            <a:r>
              <a:rPr lang="ar-SA" b="1" u="sng" dirty="0">
                <a:solidFill>
                  <a:srgbClr val="FFFF00"/>
                </a:solidFill>
              </a:rPr>
              <a:t>بالنفخ في الصور</a:t>
            </a:r>
            <a:r>
              <a:rPr lang="ar-SA" b="1" dirty="0">
                <a:solidFill>
                  <a:schemeClr val="tx1"/>
                </a:solidFill>
              </a:rPr>
              <a:t>، والذي به إحياء الأجساد بعد الموت.</a:t>
            </a:r>
            <a:endParaRPr lang="en-US" dirty="0">
              <a:solidFill>
                <a:schemeClr val="tx1"/>
              </a:solidFill>
            </a:endParaRPr>
          </a:p>
        </p:txBody>
      </p:sp>
      <p:sp>
        <p:nvSpPr>
          <p:cNvPr id="11" name="سهم إلى اليسار 10"/>
          <p:cNvSpPr/>
          <p:nvPr/>
        </p:nvSpPr>
        <p:spPr>
          <a:xfrm>
            <a:off x="7581884" y="1350496"/>
            <a:ext cx="1824896" cy="1070392"/>
          </a:xfrm>
          <a:prstGeom prst="leftArrow">
            <a:avLst/>
          </a:prstGeom>
          <a:solidFill>
            <a:schemeClr val="accent1">
              <a:lumMod val="40000"/>
              <a:lumOff val="60000"/>
            </a:schemeClr>
          </a:solidFill>
        </p:spPr>
        <p:style>
          <a:lnRef idx="1">
            <a:schemeClr val="accent4"/>
          </a:lnRef>
          <a:fillRef idx="3">
            <a:schemeClr val="accent4"/>
          </a:fillRef>
          <a:effectRef idx="2">
            <a:schemeClr val="accent4"/>
          </a:effectRef>
          <a:fontRef idx="minor">
            <a:schemeClr val="lt1"/>
          </a:fontRef>
        </p:style>
        <p:txBody>
          <a:bodyPr rtlCol="0" anchor="ctr"/>
          <a:lstStyle/>
          <a:p>
            <a:pPr algn="ctr"/>
            <a:r>
              <a:rPr lang="ar-SA" b="1" dirty="0" smtClean="0">
                <a:solidFill>
                  <a:srgbClr val="C00000"/>
                </a:solidFill>
              </a:rPr>
              <a:t>ميكائيل عليه السلام </a:t>
            </a:r>
            <a:endParaRPr lang="ar-SA" b="1" dirty="0">
              <a:solidFill>
                <a:srgbClr val="C00000"/>
              </a:solidFill>
            </a:endParaRPr>
          </a:p>
        </p:txBody>
      </p:sp>
      <p:sp>
        <p:nvSpPr>
          <p:cNvPr id="12" name="سهم إلى اليسار 11"/>
          <p:cNvSpPr/>
          <p:nvPr/>
        </p:nvSpPr>
        <p:spPr>
          <a:xfrm>
            <a:off x="7611406" y="2376027"/>
            <a:ext cx="1795373" cy="980965"/>
          </a:xfrm>
          <a:prstGeom prst="leftArrow">
            <a:avLst/>
          </a:prstGeom>
          <a:solidFill>
            <a:srgbClr val="92D050"/>
          </a:solidFill>
        </p:spPr>
        <p:style>
          <a:lnRef idx="1">
            <a:schemeClr val="accent4"/>
          </a:lnRef>
          <a:fillRef idx="3">
            <a:schemeClr val="accent4"/>
          </a:fillRef>
          <a:effectRef idx="2">
            <a:schemeClr val="accent4"/>
          </a:effectRef>
          <a:fontRef idx="minor">
            <a:schemeClr val="lt1"/>
          </a:fontRef>
        </p:style>
        <p:txBody>
          <a:bodyPr rtlCol="0" anchor="ctr"/>
          <a:lstStyle/>
          <a:p>
            <a:pPr algn="ctr"/>
            <a:r>
              <a:rPr lang="ar-SA" b="1" dirty="0" smtClean="0">
                <a:solidFill>
                  <a:srgbClr val="C00000"/>
                </a:solidFill>
              </a:rPr>
              <a:t>إسرافيل عليه السلام </a:t>
            </a:r>
            <a:endParaRPr lang="ar-SA" b="1" dirty="0">
              <a:solidFill>
                <a:srgbClr val="C00000"/>
              </a:solidFill>
            </a:endParaRPr>
          </a:p>
        </p:txBody>
      </p:sp>
      <p:sp>
        <p:nvSpPr>
          <p:cNvPr id="13" name="مستطيل 12"/>
          <p:cNvSpPr/>
          <p:nvPr/>
        </p:nvSpPr>
        <p:spPr>
          <a:xfrm>
            <a:off x="902252" y="3632566"/>
            <a:ext cx="9368624" cy="2187265"/>
          </a:xfrm>
          <a:prstGeom prst="rect">
            <a:avLst/>
          </a:prstGeom>
          <a:ln>
            <a:solidFill>
              <a:srgbClr val="C00000"/>
            </a:solidFill>
          </a:ln>
        </p:spPr>
        <p:txBody>
          <a:bodyPr wrap="square">
            <a:spAutoFit/>
          </a:bodyPr>
          <a:lstStyle/>
          <a:p>
            <a:pPr algn="just">
              <a:lnSpc>
                <a:spcPct val="115000"/>
              </a:lnSpc>
              <a:spcAft>
                <a:spcPts val="1000"/>
              </a:spcAft>
            </a:pPr>
            <a:r>
              <a:rPr lang="ar-SA" sz="2400" b="1" dirty="0">
                <a:solidFill>
                  <a:srgbClr val="222222"/>
                </a:solidFill>
                <a:latin typeface="Calibri" panose="020F0502020204030204" pitchFamily="34" charset="0"/>
                <a:ea typeface="Calibri" panose="020F0502020204030204" pitchFamily="34" charset="0"/>
                <a:cs typeface="Times New Roman" panose="02020603050405020304" pitchFamily="18" charset="0"/>
              </a:rPr>
              <a:t>* </a:t>
            </a:r>
            <a:r>
              <a:rPr lang="ar-SA" sz="2400" b="1" dirty="0"/>
              <a:t>عن عائشة رضي الله عنها قالت: (كان النبي صلى الله عليه وسلم إذا قام من الليل افتح صلاته: اللهم ربَّ </a:t>
            </a:r>
            <a:r>
              <a:rPr lang="ar-SA" sz="2400" b="1" dirty="0">
                <a:solidFill>
                  <a:srgbClr val="C00000"/>
                </a:solidFill>
              </a:rPr>
              <a:t>جبرائيل، وميكائيل، وإسرافيل، </a:t>
            </a:r>
            <a:r>
              <a:rPr lang="ar-SA" sz="2400" b="1" dirty="0"/>
              <a:t>فاطر السموات والأرض، عالم الغيب والشهادة، أنت تحكم بين عبادك فيما كانوا فيه يختلفون، اهْدِني لما اخْتُلِفَ فيه من الحقِّ بإذنك، إنك تهدي من تشاء إلى صراط مستقيم</a:t>
            </a:r>
            <a:r>
              <a:rPr lang="ar-SA" sz="2400" b="1" dirty="0">
                <a:solidFill>
                  <a:srgbClr val="222222"/>
                </a:solidFill>
                <a:latin typeface="Calibri" panose="020F0502020204030204" pitchFamily="34" charset="0"/>
                <a:ea typeface="Calibri" panose="020F0502020204030204" pitchFamily="34" charset="0"/>
                <a:cs typeface="Times New Roman" panose="02020603050405020304" pitchFamily="18" charset="0"/>
              </a:rPr>
              <a:t>). </a:t>
            </a:r>
            <a:endParaRPr lang="en-US" sz="24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 xmlns:p14="http://schemas.microsoft.com/office/powerpoint/2010/main" val="3719265184"/>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كعب 1">
            <a:extLst>
              <a:ext uri="{FF2B5EF4-FFF2-40B4-BE49-F238E27FC236}">
                <a16:creationId xmlns="" xmlns:a16="http://schemas.microsoft.com/office/drawing/2014/main" id="{37B4F63B-2E78-40D9-A2E7-5C68DD61BFDD}"/>
              </a:ext>
            </a:extLst>
          </p:cNvPr>
          <p:cNvSpPr/>
          <p:nvPr/>
        </p:nvSpPr>
        <p:spPr>
          <a:xfrm>
            <a:off x="11062964" y="476672"/>
            <a:ext cx="1017037" cy="6002692"/>
          </a:xfrm>
          <a:prstGeom prst="cube">
            <a:avLst/>
          </a:prstGeom>
          <a:ln>
            <a:noFill/>
          </a:ln>
          <a:effectLst>
            <a:reflection blurRad="584200" stA="73000" endPos="35000" dir="5400000" sy="-100000" algn="bl" rotWithShape="0"/>
          </a:effectLst>
        </p:spPr>
        <p:style>
          <a:lnRef idx="3">
            <a:schemeClr val="lt1"/>
          </a:lnRef>
          <a:fillRef idx="1">
            <a:schemeClr val="accent6"/>
          </a:fillRef>
          <a:effectRef idx="1">
            <a:schemeClr val="accent6"/>
          </a:effectRef>
          <a:fontRef idx="minor">
            <a:schemeClr val="lt1"/>
          </a:fontRef>
        </p:style>
        <p:txBody>
          <a:bodyPr vert="vert270" wrap="square" lIns="36000" tIns="36000" rIns="36000" bIns="36000" rtlCol="0" anchor="ctr" anchorCtr="1">
            <a:noAutofit/>
          </a:bodyPr>
          <a:lstStyle/>
          <a:p>
            <a:pPr algn="ctr" rtl="1"/>
            <a:r>
              <a:rPr lang="ar-SA" sz="4400" b="1" dirty="0" smtClean="0">
                <a:solidFill>
                  <a:schemeClr val="bg1"/>
                </a:solidFill>
                <a:latin typeface="Traditional Arabic" panose="02020603050405020304" pitchFamily="18" charset="-78"/>
                <a:cs typeface="Traditional Arabic" panose="02020603050405020304" pitchFamily="18" charset="-78"/>
              </a:rPr>
              <a:t>صفة الإيمان بالملائكة </a:t>
            </a:r>
            <a:r>
              <a:rPr lang="ar-SA" sz="4400" b="1" dirty="0" err="1" smtClean="0">
                <a:solidFill>
                  <a:schemeClr val="bg1"/>
                </a:solidFill>
                <a:latin typeface="Traditional Arabic" panose="02020603050405020304" pitchFamily="18" charset="-78"/>
                <a:cs typeface="Traditional Arabic" panose="02020603050405020304" pitchFamily="18" charset="-78"/>
              </a:rPr>
              <a:t>تفصيلاً:</a:t>
            </a:r>
            <a:endParaRPr lang="ar-SA" sz="4400" b="1" dirty="0">
              <a:solidFill>
                <a:schemeClr val="bg1"/>
              </a:solidFill>
              <a:latin typeface="Traditional Arabic" panose="02020603050405020304" pitchFamily="18" charset="-78"/>
              <a:cs typeface="Traditional Arabic" panose="02020603050405020304" pitchFamily="18" charset="-78"/>
            </a:endParaRPr>
          </a:p>
        </p:txBody>
      </p:sp>
      <p:sp>
        <p:nvSpPr>
          <p:cNvPr id="4" name="TextBox 93">
            <a:extLst>
              <a:ext uri="{FF2B5EF4-FFF2-40B4-BE49-F238E27FC236}">
                <a16:creationId xmlns="" xmlns:a16="http://schemas.microsoft.com/office/drawing/2014/main" id="{C891B076-832B-4A81-A7DD-4750D71E0739}"/>
              </a:ext>
            </a:extLst>
          </p:cNvPr>
          <p:cNvSpPr txBox="1"/>
          <p:nvPr/>
        </p:nvSpPr>
        <p:spPr>
          <a:xfrm flipH="1">
            <a:off x="9351596" y="2131277"/>
            <a:ext cx="1711368" cy="2304256"/>
          </a:xfrm>
          <a:prstGeom prst="ellipse">
            <a:avLst/>
          </a:prstGeom>
          <a:solidFill>
            <a:srgbClr val="FFC000">
              <a:alpha val="50196"/>
            </a:srgbClr>
          </a:solidFill>
          <a:ln>
            <a:noFill/>
          </a:ln>
        </p:spPr>
        <p:style>
          <a:lnRef idx="3">
            <a:schemeClr val="lt1"/>
          </a:lnRef>
          <a:fillRef idx="1">
            <a:schemeClr val="accent6"/>
          </a:fillRef>
          <a:effectRef idx="1">
            <a:schemeClr val="accent6"/>
          </a:effectRef>
          <a:fontRef idx="minor">
            <a:schemeClr val="lt1"/>
          </a:fontRef>
        </p:style>
        <p:txBody>
          <a:bodyPr wrap="square" lIns="36000" tIns="36000" rIns="36000" bIns="36000" rtlCol="0" anchor="ctr" anchorCtr="0">
            <a:noAutofit/>
          </a:bodyPr>
          <a:lstStyle/>
          <a:p>
            <a:pPr algn="ctr" rtl="1"/>
            <a:r>
              <a:rPr lang="ar-SA" sz="3400" b="1" dirty="0" smtClean="0">
                <a:solidFill>
                  <a:schemeClr val="tx1"/>
                </a:solidFill>
                <a:effectLst>
                  <a:outerShdw blurRad="38100" dist="38100" dir="2700000" algn="tl">
                    <a:srgbClr val="000000">
                      <a:alpha val="43137"/>
                    </a:srgbClr>
                  </a:outerShdw>
                </a:effectLst>
                <a:latin typeface="Traditional Arabic" panose="02020603050405020304" pitchFamily="18" charset="-78"/>
                <a:ea typeface="Open Sans Condensed Light" panose="020B0306030504020204" pitchFamily="34" charset="0"/>
                <a:cs typeface="Traditional Arabic" panose="02020603050405020304" pitchFamily="18" charset="-78"/>
              </a:rPr>
              <a:t>صفات الملائكة</a:t>
            </a:r>
            <a:endParaRPr lang="en-IN" sz="3400" b="1" dirty="0">
              <a:solidFill>
                <a:schemeClr val="tx1"/>
              </a:solidFill>
              <a:effectLst>
                <a:outerShdw blurRad="38100" dist="38100" dir="2700000" algn="tl">
                  <a:srgbClr val="000000">
                    <a:alpha val="43137"/>
                  </a:srgbClr>
                </a:outerShdw>
              </a:effectLst>
              <a:latin typeface="Traditional Arabic" panose="02020603050405020304" pitchFamily="18" charset="-78"/>
              <a:ea typeface="Open Sans Condensed Light" panose="020B0306030504020204" pitchFamily="34" charset="0"/>
              <a:cs typeface="Traditional Arabic" panose="02020603050405020304" pitchFamily="18" charset="-78"/>
            </a:endParaRPr>
          </a:p>
        </p:txBody>
      </p:sp>
      <p:sp>
        <p:nvSpPr>
          <p:cNvPr id="14" name="سهم إلى اليمين 13"/>
          <p:cNvSpPr/>
          <p:nvPr/>
        </p:nvSpPr>
        <p:spPr>
          <a:xfrm>
            <a:off x="549796" y="44624"/>
            <a:ext cx="8928992" cy="1459649"/>
          </a:xfrm>
          <a:prstGeom prst="rightArrow">
            <a:avLst/>
          </a:prstGeom>
          <a:solidFill>
            <a:srgbClr val="92D050"/>
          </a:solidFill>
        </p:spPr>
        <p:style>
          <a:lnRef idx="1">
            <a:schemeClr val="accent4"/>
          </a:lnRef>
          <a:fillRef idx="3">
            <a:schemeClr val="accent4"/>
          </a:fillRef>
          <a:effectRef idx="2">
            <a:schemeClr val="accent4"/>
          </a:effectRef>
          <a:fontRef idx="minor">
            <a:schemeClr val="lt1"/>
          </a:fontRef>
        </p:style>
        <p:txBody>
          <a:bodyPr rtlCol="0" anchor="ctr"/>
          <a:lstStyle/>
          <a:p>
            <a:pPr algn="ctr"/>
            <a:r>
              <a:rPr lang="ar-SA" b="1" u="sng" dirty="0">
                <a:solidFill>
                  <a:schemeClr val="accent1"/>
                </a:solidFill>
              </a:rPr>
              <a:t>عظم خلقهم وضخامة أجسامهم:</a:t>
            </a:r>
            <a:r>
              <a:rPr lang="ar-SA" b="1" dirty="0">
                <a:solidFill>
                  <a:schemeClr val="accent1"/>
                </a:solidFill>
              </a:rPr>
              <a:t> </a:t>
            </a:r>
            <a:r>
              <a:rPr lang="ar-SA" b="1" dirty="0">
                <a:solidFill>
                  <a:schemeClr val="tx1"/>
                </a:solidFill>
              </a:rPr>
              <a:t>خلق الله سبحانه وتعالى الملائكة على صورٍ عظيمة قوية تليق بأعمالهم الجليلة التي وكَّلهم الله بها في السموات والأرض</a:t>
            </a:r>
            <a:r>
              <a:rPr lang="ar-SA" b="1" dirty="0"/>
              <a:t>.</a:t>
            </a:r>
          </a:p>
        </p:txBody>
      </p:sp>
      <p:sp>
        <p:nvSpPr>
          <p:cNvPr id="15" name="سهم إلى اليمين 14"/>
          <p:cNvSpPr/>
          <p:nvPr/>
        </p:nvSpPr>
        <p:spPr>
          <a:xfrm>
            <a:off x="621804" y="980728"/>
            <a:ext cx="9248066" cy="2160240"/>
          </a:xfrm>
          <a:prstGeom prst="rightArrow">
            <a:avLst>
              <a:gd name="adj1" fmla="val 50000"/>
              <a:gd name="adj2" fmla="val 48157"/>
            </a:avLst>
          </a:prstGeom>
          <a:gradFill flip="none" rotWithShape="1">
            <a:gsLst>
              <a:gs pos="0">
                <a:srgbClr val="FFFF00">
                  <a:shade val="30000"/>
                  <a:satMod val="115000"/>
                </a:srgbClr>
              </a:gs>
              <a:gs pos="50000">
                <a:srgbClr val="FFFF00">
                  <a:shade val="67500"/>
                  <a:satMod val="115000"/>
                </a:srgbClr>
              </a:gs>
              <a:gs pos="100000">
                <a:srgbClr val="FFFF00">
                  <a:shade val="100000"/>
                  <a:satMod val="115000"/>
                </a:srgbClr>
              </a:gs>
            </a:gsLst>
            <a:path path="circle">
              <a:fillToRect l="50000" t="50000" r="50000" b="50000"/>
            </a:path>
            <a:tileRect/>
          </a:gradFill>
        </p:spPr>
        <p:style>
          <a:lnRef idx="1">
            <a:schemeClr val="accent4"/>
          </a:lnRef>
          <a:fillRef idx="3">
            <a:schemeClr val="accent4"/>
          </a:fillRef>
          <a:effectRef idx="2">
            <a:schemeClr val="accent4"/>
          </a:effectRef>
          <a:fontRef idx="minor">
            <a:schemeClr val="lt1"/>
          </a:fontRef>
        </p:style>
        <p:txBody>
          <a:bodyPr rtlCol="0" anchor="ctr"/>
          <a:lstStyle/>
          <a:p>
            <a:r>
              <a:rPr lang="ar-SA" b="1" dirty="0"/>
              <a:t>- </a:t>
            </a:r>
            <a:r>
              <a:rPr lang="ar-SA" b="1" u="sng" dirty="0">
                <a:solidFill>
                  <a:srgbClr val="FF0000"/>
                </a:solidFill>
              </a:rPr>
              <a:t>لهم أجنحة:</a:t>
            </a:r>
            <a:r>
              <a:rPr lang="ar-SA" b="1" dirty="0">
                <a:solidFill>
                  <a:srgbClr val="FF0000"/>
                </a:solidFill>
              </a:rPr>
              <a:t> </a:t>
            </a:r>
            <a:r>
              <a:rPr lang="ar-SA" b="1" dirty="0">
                <a:solidFill>
                  <a:schemeClr val="tx1"/>
                </a:solidFill>
              </a:rPr>
              <a:t>خلق الله سبحانه وتعالى للملائكة أجنحة مثنى وثلاث ورباع، وقد تزيد على ذلك، كما رأى رسول الله صلى الله عليه وسلم جبريل على صورته له ستمائة جناح وقد سدَّ الأفق. قال تعالى: (الحمد لله فاطر السموات والأرض جاعل الملائكة رُسُلاً أولي أجنحة مثنى وَثُلاث وَرُباع يزيد في الخلق ما يشاء). </a:t>
            </a:r>
          </a:p>
        </p:txBody>
      </p:sp>
      <p:sp>
        <p:nvSpPr>
          <p:cNvPr id="16" name="سهم إلى اليمين 15"/>
          <p:cNvSpPr/>
          <p:nvPr/>
        </p:nvSpPr>
        <p:spPr>
          <a:xfrm>
            <a:off x="535578" y="2636913"/>
            <a:ext cx="8816018" cy="1570930"/>
          </a:xfrm>
          <a:prstGeom prst="rightArrow">
            <a:avLst/>
          </a:prstGeom>
          <a:solidFill>
            <a:srgbClr val="92D050"/>
          </a:solidFill>
        </p:spPr>
        <p:style>
          <a:lnRef idx="1">
            <a:schemeClr val="accent4"/>
          </a:lnRef>
          <a:fillRef idx="3">
            <a:schemeClr val="accent4"/>
          </a:fillRef>
          <a:effectRef idx="2">
            <a:schemeClr val="accent4"/>
          </a:effectRef>
          <a:fontRef idx="minor">
            <a:schemeClr val="lt1"/>
          </a:fontRef>
        </p:style>
        <p:txBody>
          <a:bodyPr rtlCol="0" anchor="ctr"/>
          <a:lstStyle/>
          <a:p>
            <a:pPr algn="ctr"/>
            <a:r>
              <a:rPr lang="ar-SA" b="1" u="sng" dirty="0">
                <a:solidFill>
                  <a:srgbClr val="FF0000"/>
                </a:solidFill>
              </a:rPr>
              <a:t>قُدْرَتهم على التمثُّل بغير صورتهم الحقيقة:</a:t>
            </a:r>
            <a:r>
              <a:rPr lang="ar-SA" b="1" dirty="0">
                <a:solidFill>
                  <a:srgbClr val="FF0000"/>
                </a:solidFill>
              </a:rPr>
              <a:t> </a:t>
            </a:r>
            <a:r>
              <a:rPr lang="ar-SA" b="1" dirty="0">
                <a:solidFill>
                  <a:schemeClr val="tx1"/>
                </a:solidFill>
              </a:rPr>
              <a:t>أعطى الله ملائكته قدرةً على التمثل بصورة البشر، ولا نعلم كيفية تمثُّلهم إلا أنهم يتمثَّلون بصورة دقيقة يصعب معها التفريق بينهم وبين البشر.</a:t>
            </a:r>
          </a:p>
        </p:txBody>
      </p:sp>
      <p:sp>
        <p:nvSpPr>
          <p:cNvPr id="17" name="سهم إلى اليمين 16"/>
          <p:cNvSpPr/>
          <p:nvPr/>
        </p:nvSpPr>
        <p:spPr>
          <a:xfrm>
            <a:off x="621804" y="3789041"/>
            <a:ext cx="9058790" cy="1591958"/>
          </a:xfrm>
          <a:prstGeom prst="rightArrow">
            <a:avLst/>
          </a:prstGeom>
          <a:solidFill>
            <a:srgbClr val="FFC000"/>
          </a:solidFill>
        </p:spPr>
        <p:style>
          <a:lnRef idx="1">
            <a:schemeClr val="accent4"/>
          </a:lnRef>
          <a:fillRef idx="3">
            <a:schemeClr val="accent4"/>
          </a:fillRef>
          <a:effectRef idx="2">
            <a:schemeClr val="accent4"/>
          </a:effectRef>
          <a:fontRef idx="minor">
            <a:schemeClr val="lt1"/>
          </a:fontRef>
        </p:style>
        <p:txBody>
          <a:bodyPr rtlCol="0" anchor="ctr"/>
          <a:lstStyle/>
          <a:p>
            <a:r>
              <a:rPr lang="ar-SA" b="1" u="sng" dirty="0">
                <a:solidFill>
                  <a:srgbClr val="FF0000"/>
                </a:solidFill>
              </a:rPr>
              <a:t>عبادة الملائكة:</a:t>
            </a:r>
            <a:r>
              <a:rPr lang="ar-SA" b="1" dirty="0">
                <a:solidFill>
                  <a:srgbClr val="FF0000"/>
                </a:solidFill>
              </a:rPr>
              <a:t> </a:t>
            </a:r>
            <a:r>
              <a:rPr lang="ar-SA" b="1" dirty="0">
                <a:solidFill>
                  <a:schemeClr val="tx1"/>
                </a:solidFill>
              </a:rPr>
              <a:t>يعبد الملائكة الله سبحانه وتعالى بعبادات منها: الصلاة، والدعاء، والتسبيح، والركوع، والسجود، والخوف، والخشية، والمحبة، وغير ذلك.</a:t>
            </a:r>
            <a:endParaRPr lang="en-US" b="1" dirty="0">
              <a:solidFill>
                <a:schemeClr val="tx1"/>
              </a:solidFill>
            </a:endParaRPr>
          </a:p>
        </p:txBody>
      </p:sp>
      <p:sp>
        <p:nvSpPr>
          <p:cNvPr id="6" name="شكل بيضاوي 5"/>
          <p:cNvSpPr/>
          <p:nvPr/>
        </p:nvSpPr>
        <p:spPr>
          <a:xfrm>
            <a:off x="4654252" y="5013176"/>
            <a:ext cx="4536504" cy="1723887"/>
          </a:xfrm>
          <a:prstGeom prst="ellipse">
            <a:avLst/>
          </a:prstGeom>
          <a:solidFill>
            <a:srgbClr val="00B0F0"/>
          </a:solidFill>
        </p:spPr>
        <p:style>
          <a:lnRef idx="1">
            <a:schemeClr val="accent4"/>
          </a:lnRef>
          <a:fillRef idx="3">
            <a:schemeClr val="accent4"/>
          </a:fillRef>
          <a:effectRef idx="2">
            <a:schemeClr val="accent4"/>
          </a:effectRef>
          <a:fontRef idx="minor">
            <a:schemeClr val="lt1"/>
          </a:fontRef>
        </p:style>
        <p:txBody>
          <a:bodyPr rtlCol="0" anchor="ctr"/>
          <a:lstStyle/>
          <a:p>
            <a:pPr algn="ctr"/>
            <a:r>
              <a:rPr lang="ar-SA" sz="2000" b="1" dirty="0">
                <a:solidFill>
                  <a:schemeClr val="tx1"/>
                </a:solidFill>
              </a:rPr>
              <a:t>المداومة والاستمرار ولزوم الطاعة من غير فتور عنها، </a:t>
            </a:r>
            <a:r>
              <a:rPr lang="ar-SA" sz="2000" b="1" dirty="0"/>
              <a:t>قال تعالى: (يُسَبِّحُون الليل والنهار لا يفترون). </a:t>
            </a:r>
            <a:endParaRPr lang="ar-SA" sz="2000" dirty="0"/>
          </a:p>
        </p:txBody>
      </p:sp>
      <p:sp>
        <p:nvSpPr>
          <p:cNvPr id="19" name="شكل بيضاوي 18"/>
          <p:cNvSpPr/>
          <p:nvPr/>
        </p:nvSpPr>
        <p:spPr>
          <a:xfrm>
            <a:off x="0" y="5013176"/>
            <a:ext cx="4654252" cy="1723887"/>
          </a:xfrm>
          <a:prstGeom prst="ellipse">
            <a:avLst/>
          </a:prstGeom>
          <a:solidFill>
            <a:srgbClr val="00B0F0"/>
          </a:solidFill>
        </p:spPr>
        <p:style>
          <a:lnRef idx="1">
            <a:schemeClr val="accent4"/>
          </a:lnRef>
          <a:fillRef idx="3">
            <a:schemeClr val="accent4"/>
          </a:fillRef>
          <a:effectRef idx="2">
            <a:schemeClr val="accent4"/>
          </a:effectRef>
          <a:fontRef idx="minor">
            <a:schemeClr val="lt1"/>
          </a:fontRef>
        </p:style>
        <p:txBody>
          <a:bodyPr rtlCol="0" anchor="ctr"/>
          <a:lstStyle/>
          <a:p>
            <a:pPr algn="ctr"/>
            <a:r>
              <a:rPr lang="ar-SA" sz="2000" b="1" dirty="0">
                <a:solidFill>
                  <a:schemeClr val="tx1"/>
                </a:solidFill>
              </a:rPr>
              <a:t>التواضع لله تعالى مع كثرة العبادة، </a:t>
            </a:r>
            <a:r>
              <a:rPr lang="ar-SA" sz="2000" b="1" dirty="0"/>
              <a:t>قال الله تعالى: (إنَّ الذين عند ربك لا يستكبرون عن عبادته، ويسبِّحُونَهُ وله يسجدون). </a:t>
            </a:r>
            <a:endParaRPr lang="ar-SA" sz="2000" dirty="0"/>
          </a:p>
        </p:txBody>
      </p:sp>
      <p:sp>
        <p:nvSpPr>
          <p:cNvPr id="7" name="سهم إلى اليسار 6"/>
          <p:cNvSpPr/>
          <p:nvPr/>
        </p:nvSpPr>
        <p:spPr>
          <a:xfrm>
            <a:off x="8974732" y="5380998"/>
            <a:ext cx="2088232" cy="1216354"/>
          </a:xfrm>
          <a:prstGeom prst="leftArrow">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ar-SA" sz="2000" b="1" dirty="0">
                <a:solidFill>
                  <a:schemeClr val="tx1"/>
                </a:solidFill>
                <a:latin typeface="ae_AlMateen" panose="02060803050605020204" pitchFamily="18" charset="-78"/>
                <a:cs typeface="ae_AlMateen" panose="02060803050605020204" pitchFamily="18" charset="-78"/>
              </a:rPr>
              <a:t>تمتاز عبادة الملائكة لله </a:t>
            </a:r>
            <a:r>
              <a:rPr lang="ar-SA" sz="2000" b="1" dirty="0" err="1" smtClean="0">
                <a:solidFill>
                  <a:schemeClr val="tx1"/>
                </a:solidFill>
                <a:latin typeface="ae_AlMateen" panose="02060803050605020204" pitchFamily="18" charset="-78"/>
                <a:cs typeface="ae_AlMateen" panose="02060803050605020204" pitchFamily="18" charset="-78"/>
              </a:rPr>
              <a:t>بصفات:</a:t>
            </a:r>
            <a:r>
              <a:rPr lang="ar-SA" sz="2000" b="1" dirty="0" smtClean="0">
                <a:solidFill>
                  <a:schemeClr val="tx1"/>
                </a:solidFill>
                <a:latin typeface="ae_AlMateen" panose="02060803050605020204" pitchFamily="18" charset="-78"/>
                <a:cs typeface="ae_AlMateen" panose="02060803050605020204" pitchFamily="18" charset="-78"/>
              </a:rPr>
              <a:t> </a:t>
            </a:r>
            <a:endParaRPr lang="ar-SA" sz="2000" dirty="0">
              <a:solidFill>
                <a:schemeClr val="tx1"/>
              </a:solidFill>
              <a:latin typeface="ae_AlMateen" panose="02060803050605020204" pitchFamily="18" charset="-78"/>
              <a:cs typeface="ae_AlMateen" panose="02060803050605020204" pitchFamily="18" charset="-78"/>
            </a:endParaRPr>
          </a:p>
        </p:txBody>
      </p:sp>
    </p:spTree>
    <p:extLst>
      <p:ext uri="{BB962C8B-B14F-4D97-AF65-F5344CB8AC3E}">
        <p14:creationId xmlns="" xmlns:p14="http://schemas.microsoft.com/office/powerpoint/2010/main" val="720008144"/>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كعب 1">
            <a:extLst>
              <a:ext uri="{FF2B5EF4-FFF2-40B4-BE49-F238E27FC236}">
                <a16:creationId xmlns="" xmlns:a16="http://schemas.microsoft.com/office/drawing/2014/main" id="{37B4F63B-2E78-40D9-A2E7-5C68DD61BFDD}"/>
              </a:ext>
            </a:extLst>
          </p:cNvPr>
          <p:cNvSpPr/>
          <p:nvPr/>
        </p:nvSpPr>
        <p:spPr>
          <a:xfrm>
            <a:off x="11350996" y="476672"/>
            <a:ext cx="729005" cy="6192688"/>
          </a:xfrm>
          <a:prstGeom prst="cube">
            <a:avLst/>
          </a:prstGeom>
          <a:ln>
            <a:noFill/>
          </a:ln>
          <a:effectLst>
            <a:reflection blurRad="584200" stA="73000" endPos="35000" dir="5400000" sy="-100000" algn="bl" rotWithShape="0"/>
          </a:effectLst>
        </p:spPr>
        <p:style>
          <a:lnRef idx="3">
            <a:schemeClr val="lt1"/>
          </a:lnRef>
          <a:fillRef idx="1">
            <a:schemeClr val="accent6"/>
          </a:fillRef>
          <a:effectRef idx="1">
            <a:schemeClr val="accent6"/>
          </a:effectRef>
          <a:fontRef idx="minor">
            <a:schemeClr val="lt1"/>
          </a:fontRef>
        </p:style>
        <p:txBody>
          <a:bodyPr vert="vert270" wrap="square" lIns="36000" tIns="36000" rIns="36000" bIns="36000" rtlCol="0" anchor="ctr" anchorCtr="1">
            <a:noAutofit/>
          </a:bodyPr>
          <a:lstStyle/>
          <a:p>
            <a:pPr algn="ctr" rtl="1"/>
            <a:r>
              <a:rPr lang="ar-SA" sz="4400" b="1" dirty="0" smtClean="0">
                <a:solidFill>
                  <a:schemeClr val="bg1"/>
                </a:solidFill>
                <a:latin typeface="Traditional Arabic" panose="02020603050405020304" pitchFamily="18" charset="-78"/>
                <a:cs typeface="Traditional Arabic" panose="02020603050405020304" pitchFamily="18" charset="-78"/>
              </a:rPr>
              <a:t>     صفة </a:t>
            </a:r>
            <a:r>
              <a:rPr lang="ar-SA" sz="4400" b="1" dirty="0" smtClean="0">
                <a:solidFill>
                  <a:schemeClr val="bg1"/>
                </a:solidFill>
                <a:latin typeface="Traditional Arabic" panose="02020603050405020304" pitchFamily="18" charset="-78"/>
                <a:cs typeface="Traditional Arabic" panose="02020603050405020304" pitchFamily="18" charset="-78"/>
              </a:rPr>
              <a:t>الإيمان بالملائكة </a:t>
            </a:r>
            <a:r>
              <a:rPr lang="ar-SA" sz="4400" b="1" dirty="0" err="1" smtClean="0">
                <a:solidFill>
                  <a:schemeClr val="bg1"/>
                </a:solidFill>
                <a:latin typeface="Traditional Arabic" panose="02020603050405020304" pitchFamily="18" charset="-78"/>
                <a:cs typeface="Traditional Arabic" panose="02020603050405020304" pitchFamily="18" charset="-78"/>
              </a:rPr>
              <a:t>تفصيلاً:</a:t>
            </a:r>
            <a:endParaRPr lang="ar-SA" sz="4400" b="1" dirty="0">
              <a:solidFill>
                <a:schemeClr val="bg1"/>
              </a:solidFill>
              <a:latin typeface="Traditional Arabic" panose="02020603050405020304" pitchFamily="18" charset="-78"/>
              <a:cs typeface="Traditional Arabic" panose="02020603050405020304" pitchFamily="18" charset="-78"/>
            </a:endParaRPr>
          </a:p>
        </p:txBody>
      </p:sp>
      <p:sp>
        <p:nvSpPr>
          <p:cNvPr id="5" name="TextBox 93">
            <a:extLst>
              <a:ext uri="{FF2B5EF4-FFF2-40B4-BE49-F238E27FC236}">
                <a16:creationId xmlns="" xmlns:a16="http://schemas.microsoft.com/office/drawing/2014/main" id="{C891B076-832B-4A81-A7DD-4750D71E0739}"/>
              </a:ext>
            </a:extLst>
          </p:cNvPr>
          <p:cNvSpPr txBox="1"/>
          <p:nvPr/>
        </p:nvSpPr>
        <p:spPr>
          <a:xfrm flipH="1">
            <a:off x="10918946" y="-22158"/>
            <a:ext cx="1269878" cy="1584176"/>
          </a:xfrm>
          <a:prstGeom prst="ellipse">
            <a:avLst/>
          </a:prstGeom>
          <a:solidFill>
            <a:srgbClr val="FFC000">
              <a:alpha val="50196"/>
            </a:srgbClr>
          </a:solidFill>
          <a:ln>
            <a:noFill/>
          </a:ln>
        </p:spPr>
        <p:style>
          <a:lnRef idx="3">
            <a:schemeClr val="lt1"/>
          </a:lnRef>
          <a:fillRef idx="1">
            <a:schemeClr val="accent6"/>
          </a:fillRef>
          <a:effectRef idx="1">
            <a:schemeClr val="accent6"/>
          </a:effectRef>
          <a:fontRef idx="minor">
            <a:schemeClr val="lt1"/>
          </a:fontRef>
        </p:style>
        <p:txBody>
          <a:bodyPr wrap="square" lIns="36000" tIns="36000" rIns="36000" bIns="36000" rtlCol="0" anchor="ctr" anchorCtr="0">
            <a:noAutofit/>
          </a:bodyPr>
          <a:lstStyle/>
          <a:p>
            <a:pPr algn="ctr" rtl="1"/>
            <a:r>
              <a:rPr lang="ar-SA" sz="2800" b="1" dirty="0" smtClean="0">
                <a:solidFill>
                  <a:srgbClr val="C00000"/>
                </a:solidFill>
                <a:effectLst>
                  <a:outerShdw blurRad="38100" dist="38100" dir="2700000" algn="tl">
                    <a:srgbClr val="000000">
                      <a:alpha val="43137"/>
                    </a:srgbClr>
                  </a:outerShdw>
                </a:effectLst>
                <a:latin typeface="Traditional Arabic" panose="02020603050405020304" pitchFamily="18" charset="-78"/>
                <a:ea typeface="Open Sans Condensed Light" panose="020B0306030504020204" pitchFamily="34" charset="0"/>
                <a:cs typeface="Traditional Arabic" panose="02020603050405020304" pitchFamily="18" charset="-78"/>
              </a:rPr>
              <a:t>أصناف الملائكة</a:t>
            </a:r>
            <a:endParaRPr lang="en-IN" sz="2800" b="1" dirty="0">
              <a:solidFill>
                <a:srgbClr val="C00000"/>
              </a:solidFill>
              <a:effectLst>
                <a:outerShdw blurRad="38100" dist="38100" dir="2700000" algn="tl">
                  <a:srgbClr val="000000">
                    <a:alpha val="43137"/>
                  </a:srgbClr>
                </a:outerShdw>
              </a:effectLst>
              <a:latin typeface="Traditional Arabic" panose="02020603050405020304" pitchFamily="18" charset="-78"/>
              <a:ea typeface="Open Sans Condensed Light" panose="020B0306030504020204" pitchFamily="34" charset="0"/>
              <a:cs typeface="Traditional Arabic" panose="02020603050405020304" pitchFamily="18" charset="-78"/>
            </a:endParaRPr>
          </a:p>
        </p:txBody>
      </p:sp>
      <p:sp>
        <p:nvSpPr>
          <p:cNvPr id="8" name="مستطيل 7"/>
          <p:cNvSpPr/>
          <p:nvPr/>
        </p:nvSpPr>
        <p:spPr>
          <a:xfrm>
            <a:off x="0" y="44624"/>
            <a:ext cx="11062964" cy="7043467"/>
          </a:xfrm>
          <a:prstGeom prst="rect">
            <a:avLst/>
          </a:prstGeom>
        </p:spPr>
        <p:txBody>
          <a:bodyPr wrap="square">
            <a:spAutoFit/>
          </a:bodyPr>
          <a:lstStyle/>
          <a:p>
            <a:pPr algn="just">
              <a:lnSpc>
                <a:spcPct val="115000"/>
              </a:lnSpc>
              <a:spcAft>
                <a:spcPts val="1000"/>
              </a:spcAft>
            </a:pPr>
            <a:r>
              <a:rPr lang="ar-SA" sz="2000" b="1" dirty="0">
                <a:ea typeface="Calibri" panose="020F0502020204030204" pitchFamily="34" charset="0"/>
                <a:cs typeface="Times New Roman" panose="02020603050405020304" pitchFamily="18" charset="0"/>
              </a:rPr>
              <a:t>1- </a:t>
            </a:r>
            <a:r>
              <a:rPr lang="ar-SA" sz="2000" b="1" dirty="0" smtClean="0">
                <a:solidFill>
                  <a:srgbClr val="C00000"/>
                </a:solidFill>
                <a:ea typeface="Calibri" panose="020F0502020204030204" pitchFamily="34" charset="0"/>
                <a:cs typeface="Times New Roman" panose="02020603050405020304" pitchFamily="18" charset="0"/>
              </a:rPr>
              <a:t>الملك </a:t>
            </a:r>
            <a:r>
              <a:rPr lang="ar-SA" sz="2000" b="1" dirty="0">
                <a:solidFill>
                  <a:srgbClr val="C00000"/>
                </a:solidFill>
                <a:ea typeface="Calibri" panose="020F0502020204030204" pitchFamily="34" charset="0"/>
                <a:cs typeface="Times New Roman" panose="02020603050405020304" pitchFamily="18" charset="0"/>
              </a:rPr>
              <a:t>الموكَّل بإنزال الوحي على الرسل</a:t>
            </a:r>
            <a:r>
              <a:rPr lang="ar-SA" sz="2000" b="1" dirty="0">
                <a:ea typeface="Calibri" panose="020F0502020204030204" pitchFamily="34" charset="0"/>
                <a:cs typeface="Times New Roman" panose="02020603050405020304" pitchFamily="18" charset="0"/>
              </a:rPr>
              <a:t>، قال تعالى: (وما هو على الغيب بضنين). </a:t>
            </a:r>
          </a:p>
          <a:p>
            <a:pPr algn="just">
              <a:lnSpc>
                <a:spcPct val="115000"/>
              </a:lnSpc>
              <a:spcAft>
                <a:spcPts val="1000"/>
              </a:spcAft>
            </a:pPr>
            <a:r>
              <a:rPr lang="fa-IR" sz="2000" b="1" dirty="0">
                <a:ea typeface="Calibri" panose="020F0502020204030204" pitchFamily="34" charset="0"/>
                <a:cs typeface="Times New Roman" panose="02020603050405020304" pitchFamily="18" charset="0"/>
              </a:rPr>
              <a:t>۲- </a:t>
            </a:r>
            <a:r>
              <a:rPr lang="ar-SA" sz="2000" b="1" dirty="0">
                <a:solidFill>
                  <a:srgbClr val="C00000"/>
                </a:solidFill>
                <a:ea typeface="Calibri" panose="020F0502020204030204" pitchFamily="34" charset="0"/>
                <a:cs typeface="Times New Roman" panose="02020603050405020304" pitchFamily="18" charset="0"/>
              </a:rPr>
              <a:t>حَمَلَة العرش</a:t>
            </a:r>
            <a:r>
              <a:rPr lang="ar-SA" sz="2000" b="1" dirty="0">
                <a:ea typeface="Calibri" panose="020F0502020204030204" pitchFamily="34" charset="0"/>
                <a:cs typeface="Times New Roman" panose="02020603050405020304" pitchFamily="18" charset="0"/>
              </a:rPr>
              <a:t>، قال تعالى: (الذين يحملون العرش ومن حوله يُسَبِّحُون بِحَمْدِ ربِّهم ويؤمنون به ويستغفرون للذين ءامنوا). </a:t>
            </a:r>
          </a:p>
          <a:p>
            <a:pPr algn="just">
              <a:lnSpc>
                <a:spcPct val="115000"/>
              </a:lnSpc>
              <a:spcAft>
                <a:spcPts val="1000"/>
              </a:spcAft>
            </a:pPr>
            <a:r>
              <a:rPr lang="ar-SA" sz="2000" b="1" dirty="0">
                <a:ea typeface="Calibri" panose="020F0502020204030204" pitchFamily="34" charset="0"/>
                <a:cs typeface="Times New Roman" panose="02020603050405020304" pitchFamily="18" charset="0"/>
              </a:rPr>
              <a:t>٣- </a:t>
            </a:r>
            <a:r>
              <a:rPr lang="ar-SA" sz="2000" b="1" dirty="0">
                <a:solidFill>
                  <a:srgbClr val="C00000"/>
                </a:solidFill>
                <a:ea typeface="Calibri" panose="020F0502020204030204" pitchFamily="34" charset="0"/>
                <a:cs typeface="Times New Roman" panose="02020603050405020304" pitchFamily="18" charset="0"/>
              </a:rPr>
              <a:t>خَزَنَة الجنَّة والنَّار</a:t>
            </a:r>
            <a:r>
              <a:rPr lang="ar-SA" sz="2000" b="1" dirty="0">
                <a:ea typeface="Calibri" panose="020F0502020204030204" pitchFamily="34" charset="0"/>
                <a:cs typeface="Times New Roman" panose="02020603050405020304" pitchFamily="18" charset="0"/>
              </a:rPr>
              <a:t>، قال تعالى: (حتى إذا جاءُوهَا وفُتِحَتْ أبوابها وقال لهم خَزَنَتُها طِبْتُمْ فادخلوها </a:t>
            </a:r>
            <a:r>
              <a:rPr lang="ar-SA" sz="2000" b="1" dirty="0" err="1">
                <a:ea typeface="Calibri" panose="020F0502020204030204" pitchFamily="34" charset="0"/>
                <a:cs typeface="Times New Roman" panose="02020603050405020304" pitchFamily="18" charset="0"/>
              </a:rPr>
              <a:t>ځالدين</a:t>
            </a:r>
            <a:r>
              <a:rPr lang="ar-SA" sz="2000" b="1" dirty="0">
                <a:ea typeface="Calibri" panose="020F0502020204030204" pitchFamily="34" charset="0"/>
                <a:cs typeface="Times New Roman" panose="02020603050405020304" pitchFamily="18" charset="0"/>
              </a:rPr>
              <a:t>)  وقال تعالى: (حتى إذا جاءُوهَا فُتِحَتْ أبوابها وقال لهم خزنتها ألم يأتكم رسلٌ منكم يَتْلُون عليكم آيات ربكم ويُنْذِرُونكم لقاء يومكم هذا).    </a:t>
            </a:r>
          </a:p>
          <a:p>
            <a:pPr algn="just">
              <a:lnSpc>
                <a:spcPct val="115000"/>
              </a:lnSpc>
              <a:spcAft>
                <a:spcPts val="1000"/>
              </a:spcAft>
            </a:pPr>
            <a:r>
              <a:rPr lang="ar-SA" sz="2000" b="1" dirty="0">
                <a:ea typeface="Calibri" panose="020F0502020204030204" pitchFamily="34" charset="0"/>
                <a:cs typeface="Times New Roman" panose="02020603050405020304" pitchFamily="18" charset="0"/>
              </a:rPr>
              <a:t>4- </a:t>
            </a:r>
            <a:r>
              <a:rPr lang="ar-SA" sz="2000" b="1" dirty="0">
                <a:solidFill>
                  <a:srgbClr val="C00000"/>
                </a:solidFill>
                <a:ea typeface="Calibri" panose="020F0502020204030204" pitchFamily="34" charset="0"/>
                <a:cs typeface="Times New Roman" panose="02020603050405020304" pitchFamily="18" charset="0"/>
              </a:rPr>
              <a:t>المَلَك الموكَّل بالنفخ في الصُّور</a:t>
            </a:r>
            <a:r>
              <a:rPr lang="ar-SA" sz="2000" b="1" dirty="0">
                <a:ea typeface="Calibri" panose="020F0502020204030204" pitchFamily="34" charset="0"/>
                <a:cs typeface="Times New Roman" panose="02020603050405020304" pitchFamily="18" charset="0"/>
              </a:rPr>
              <a:t>، قال عليه السلام: (كيف أَنْعَمُ وصاحب القرن قد اِلْتَقَمَ القرن، واستمع الإِذْنَ متى يُؤْمَر بالنفخ).  </a:t>
            </a:r>
            <a:endParaRPr lang="en-US" sz="2000" b="1" dirty="0">
              <a:ea typeface="Calibri" panose="020F0502020204030204" pitchFamily="34" charset="0"/>
              <a:cs typeface="Arial" panose="020B0604020202020204" pitchFamily="34" charset="0"/>
            </a:endParaRPr>
          </a:p>
          <a:p>
            <a:pPr algn="just">
              <a:lnSpc>
                <a:spcPct val="115000"/>
              </a:lnSpc>
              <a:spcAft>
                <a:spcPts val="1000"/>
              </a:spcAft>
            </a:pPr>
            <a:r>
              <a:rPr lang="fa-IR" sz="2000" b="1" dirty="0">
                <a:ea typeface="Calibri" panose="020F0502020204030204" pitchFamily="34" charset="0"/>
                <a:cs typeface="Times New Roman" panose="02020603050405020304" pitchFamily="18" charset="0"/>
              </a:rPr>
              <a:t>5- </a:t>
            </a:r>
            <a:r>
              <a:rPr lang="fa-IR" sz="2000" b="1" dirty="0">
                <a:solidFill>
                  <a:srgbClr val="C00000"/>
                </a:solidFill>
                <a:ea typeface="Calibri" panose="020F0502020204030204" pitchFamily="34" charset="0"/>
                <a:cs typeface="Times New Roman" panose="02020603050405020304" pitchFamily="18" charset="0"/>
              </a:rPr>
              <a:t>ا</a:t>
            </a:r>
            <a:r>
              <a:rPr lang="ar-SA" sz="2000" b="1" dirty="0">
                <a:solidFill>
                  <a:srgbClr val="C00000"/>
                </a:solidFill>
                <a:ea typeface="Calibri" panose="020F0502020204030204" pitchFamily="34" charset="0"/>
                <a:cs typeface="Times New Roman" panose="02020603050405020304" pitchFamily="18" charset="0"/>
              </a:rPr>
              <a:t>لموكَّلُون بالسحاب والقَطْر والنبات</a:t>
            </a:r>
            <a:r>
              <a:rPr lang="ar-SA" sz="2000" b="1" dirty="0">
                <a:ea typeface="Calibri" panose="020F0502020204030204" pitchFamily="34" charset="0"/>
                <a:cs typeface="Times New Roman" panose="02020603050405020304" pitchFamily="18" charset="0"/>
              </a:rPr>
              <a:t>، قال تعالى: (والمرسلات عُرْفًا * فالعاصفات عَصْفًا</a:t>
            </a:r>
            <a:r>
              <a:rPr lang="ar-SA" sz="2000" b="1" dirty="0" err="1" smtClean="0">
                <a:ea typeface="Calibri" panose="020F0502020204030204" pitchFamily="34" charset="0"/>
                <a:cs typeface="Times New Roman" panose="02020603050405020304" pitchFamily="18" charset="0"/>
              </a:rPr>
              <a:t>).</a:t>
            </a:r>
            <a:r>
              <a:rPr lang="ar-SA" sz="2000" b="1" dirty="0" smtClean="0">
                <a:ea typeface="Calibri" panose="020F0502020204030204" pitchFamily="34" charset="0"/>
                <a:cs typeface="Times New Roman" panose="02020603050405020304" pitchFamily="18" charset="0"/>
              </a:rPr>
              <a:t> </a:t>
            </a:r>
            <a:r>
              <a:rPr lang="ar-SA" sz="2000" b="1" dirty="0" smtClean="0">
                <a:ea typeface="Calibri" panose="020F0502020204030204" pitchFamily="34" charset="0"/>
                <a:cs typeface="Times New Roman" panose="02020603050405020304" pitchFamily="18" charset="0"/>
              </a:rPr>
              <a:t>قيل</a:t>
            </a:r>
            <a:r>
              <a:rPr lang="ar-SA" sz="2000" b="1" dirty="0">
                <a:ea typeface="Calibri" panose="020F0502020204030204" pitchFamily="34" charset="0"/>
                <a:cs typeface="Times New Roman" panose="02020603050405020304" pitchFamily="18" charset="0"/>
              </a:rPr>
              <a:t>: هم الملائكة الموكَّلة </a:t>
            </a:r>
            <a:r>
              <a:rPr lang="ar-SA" sz="2000" b="1" dirty="0" smtClean="0">
                <a:ea typeface="Calibri" panose="020F0502020204030204" pitchFamily="34" charset="0"/>
                <a:cs typeface="Times New Roman" panose="02020603050405020304" pitchFamily="18" charset="0"/>
              </a:rPr>
              <a:t>بالسُّحُب.</a:t>
            </a:r>
            <a:endParaRPr lang="en-US" sz="2000" b="1" dirty="0">
              <a:ea typeface="Calibri" panose="020F0502020204030204" pitchFamily="34" charset="0"/>
              <a:cs typeface="Arial" panose="020B0604020202020204" pitchFamily="34" charset="0"/>
            </a:endParaRPr>
          </a:p>
          <a:p>
            <a:pPr algn="just">
              <a:lnSpc>
                <a:spcPct val="115000"/>
              </a:lnSpc>
              <a:spcAft>
                <a:spcPts val="1000"/>
              </a:spcAft>
            </a:pPr>
            <a:r>
              <a:rPr lang="ar-SA" sz="2000" b="1" dirty="0">
                <a:ea typeface="Calibri" panose="020F0502020204030204" pitchFamily="34" charset="0"/>
                <a:cs typeface="Times New Roman" panose="02020603050405020304" pitchFamily="18" charset="0"/>
              </a:rPr>
              <a:t>6- </a:t>
            </a:r>
            <a:r>
              <a:rPr lang="ar-SA" sz="2000" b="1" dirty="0">
                <a:solidFill>
                  <a:srgbClr val="C00000"/>
                </a:solidFill>
                <a:ea typeface="Calibri" panose="020F0502020204030204" pitchFamily="34" charset="0"/>
                <a:cs typeface="Times New Roman" panose="02020603050405020304" pitchFamily="18" charset="0"/>
              </a:rPr>
              <a:t>الموكَّلُون بكتابة أعمال بني آدم</a:t>
            </a:r>
            <a:r>
              <a:rPr lang="ar-SA" sz="2000" b="1" dirty="0">
                <a:ea typeface="Calibri" panose="020F0502020204030204" pitchFamily="34" charset="0"/>
                <a:cs typeface="Times New Roman" panose="02020603050405020304" pitchFamily="18" charset="0"/>
              </a:rPr>
              <a:t>، قال تعالى: (ما يلفظ من قولٍ إلا لديه رقيبٌ عتيد). </a:t>
            </a:r>
          </a:p>
          <a:p>
            <a:pPr algn="just"/>
            <a:r>
              <a:rPr lang="ar-SA" sz="2000" b="1" dirty="0">
                <a:ea typeface="Calibri" panose="020F0502020204030204" pitchFamily="34" charset="0"/>
                <a:cs typeface="Times New Roman" panose="02020603050405020304" pitchFamily="18" charset="0"/>
              </a:rPr>
              <a:t>7- </a:t>
            </a:r>
            <a:r>
              <a:rPr lang="ar-SA" sz="2000" b="1" dirty="0">
                <a:solidFill>
                  <a:srgbClr val="C00000"/>
                </a:solidFill>
                <a:ea typeface="Calibri" panose="020F0502020204030204" pitchFamily="34" charset="0"/>
                <a:cs typeface="Times New Roman" panose="02020603050405020304" pitchFamily="18" charset="0"/>
              </a:rPr>
              <a:t>الموكَّلُون بحفظ بني آدم</a:t>
            </a:r>
            <a:r>
              <a:rPr lang="ar-SA" sz="2000" b="1" dirty="0">
                <a:ea typeface="Calibri" panose="020F0502020204030204" pitchFamily="34" charset="0"/>
                <a:cs typeface="Times New Roman" panose="02020603050405020304" pitchFamily="18" charset="0"/>
              </a:rPr>
              <a:t>، فإذا قدَّر الله عليه أمرًا تركوه فوقع ما قُدِّر له. قال تعالى: ( له مُعَقِّبَاتٌ من بين يديه ومن خلفه، يحفظونه من أمر الله).    (الرعد: 11).</a:t>
            </a:r>
            <a:endParaRPr lang="en-US" sz="2000" b="1" dirty="0">
              <a:ea typeface="Calibri" panose="020F0502020204030204" pitchFamily="34" charset="0"/>
              <a:cs typeface="Times New Roman" panose="02020603050405020304" pitchFamily="18" charset="0"/>
            </a:endParaRPr>
          </a:p>
          <a:p>
            <a:pPr algn="just"/>
            <a:r>
              <a:rPr lang="ar-SA" sz="2000" b="1" dirty="0">
                <a:ea typeface="Calibri" panose="020F0502020204030204" pitchFamily="34" charset="0"/>
                <a:cs typeface="Times New Roman" panose="02020603050405020304" pitchFamily="18" charset="0"/>
              </a:rPr>
              <a:t>8- </a:t>
            </a:r>
            <a:r>
              <a:rPr lang="ar-SA" sz="2000" b="1" dirty="0">
                <a:solidFill>
                  <a:srgbClr val="C00000"/>
                </a:solidFill>
                <a:ea typeface="Calibri" panose="020F0502020204030204" pitchFamily="34" charset="0"/>
                <a:cs typeface="Times New Roman" panose="02020603050405020304" pitchFamily="18" charset="0"/>
              </a:rPr>
              <a:t>الموكَّلُون بملازمة الإنسان ودعوته للخير</a:t>
            </a:r>
            <a:r>
              <a:rPr lang="ar-SA" sz="2000" b="1" dirty="0">
                <a:ea typeface="Calibri" panose="020F0502020204030204" pitchFamily="34" charset="0"/>
                <a:cs typeface="Times New Roman" panose="02020603050405020304" pitchFamily="18" charset="0"/>
              </a:rPr>
              <a:t>، قال النبي صلى الله عليه وسلم: (ما منكم من أحد إلا وقد وُكِّلَ به قرينه من الجن، وقرينه من الملائكة).</a:t>
            </a:r>
            <a:endParaRPr lang="en-US" sz="2000" b="1" dirty="0">
              <a:ea typeface="Calibri" panose="020F0502020204030204" pitchFamily="34" charset="0"/>
              <a:cs typeface="Times New Roman" panose="02020603050405020304" pitchFamily="18" charset="0"/>
            </a:endParaRPr>
          </a:p>
          <a:p>
            <a:pPr algn="just"/>
            <a:r>
              <a:rPr lang="ar-SA" sz="2000" b="1" dirty="0">
                <a:ea typeface="Calibri" panose="020F0502020204030204" pitchFamily="34" charset="0"/>
                <a:cs typeface="Times New Roman" panose="02020603050405020304" pitchFamily="18" charset="0"/>
              </a:rPr>
              <a:t>9- </a:t>
            </a:r>
            <a:r>
              <a:rPr lang="ar-SA" sz="2000" b="1" dirty="0">
                <a:solidFill>
                  <a:srgbClr val="C00000"/>
                </a:solidFill>
                <a:ea typeface="Calibri" panose="020F0502020204030204" pitchFamily="34" charset="0"/>
                <a:cs typeface="Times New Roman" panose="02020603050405020304" pitchFamily="18" charset="0"/>
              </a:rPr>
              <a:t>الموكَّلُون بالنطفة في الرحم، </a:t>
            </a:r>
            <a:r>
              <a:rPr lang="ar-SA" sz="2000" b="1" dirty="0">
                <a:ea typeface="Calibri" panose="020F0502020204030204" pitchFamily="34" charset="0"/>
                <a:cs typeface="Times New Roman" panose="02020603050405020304" pitchFamily="18" charset="0"/>
              </a:rPr>
              <a:t>ونفخ الروح في الإنسان وكتابة رزقه وعمله وشقيٌّ أو سعيد، قال النبي صلى الله عليه وسلم: (ثم يرسل إليه الملك فينفخ فيه الروح ويؤمر بأربعِ </a:t>
            </a:r>
            <a:r>
              <a:rPr lang="ar-SA" sz="2000" b="1" dirty="0" err="1">
                <a:ea typeface="Calibri" panose="020F0502020204030204" pitchFamily="34" charset="0"/>
                <a:cs typeface="Times New Roman" panose="02020603050405020304" pitchFamily="18" charset="0"/>
              </a:rPr>
              <a:t>کلماتٍ</a:t>
            </a:r>
            <a:r>
              <a:rPr lang="ar-SA" sz="2000" b="1" dirty="0">
                <a:ea typeface="Calibri" panose="020F0502020204030204" pitchFamily="34" charset="0"/>
                <a:cs typeface="Times New Roman" panose="02020603050405020304" pitchFamily="18" charset="0"/>
              </a:rPr>
              <a:t>: بِكَتْبِ رزقه وأجله وعمله وشقيٌّ أو سعيد) .</a:t>
            </a:r>
            <a:endParaRPr lang="en-US" sz="2000" b="1" dirty="0">
              <a:ea typeface="Calibri" panose="020F0502020204030204" pitchFamily="34" charset="0"/>
              <a:cs typeface="Times New Roman" panose="02020603050405020304" pitchFamily="18" charset="0"/>
            </a:endParaRPr>
          </a:p>
          <a:p>
            <a:pPr algn="just"/>
            <a:r>
              <a:rPr lang="fa-IR" sz="2000" b="1" dirty="0">
                <a:ea typeface="Calibri" panose="020F0502020204030204" pitchFamily="34" charset="0"/>
                <a:cs typeface="Times New Roman" panose="02020603050405020304" pitchFamily="18" charset="0"/>
              </a:rPr>
              <a:t>۱۰- </a:t>
            </a:r>
            <a:r>
              <a:rPr lang="ar-SA" sz="2000" b="1" dirty="0">
                <a:solidFill>
                  <a:srgbClr val="C00000"/>
                </a:solidFill>
                <a:ea typeface="Calibri" panose="020F0502020204030204" pitchFamily="34" charset="0"/>
                <a:cs typeface="Times New Roman" panose="02020603050405020304" pitchFamily="18" charset="0"/>
              </a:rPr>
              <a:t>الموكَّلُون بقبض أرواح بني آدم عند الموت</a:t>
            </a:r>
            <a:r>
              <a:rPr lang="ar-SA" sz="2000" b="1" dirty="0">
                <a:ea typeface="Calibri" panose="020F0502020204030204" pitchFamily="34" charset="0"/>
                <a:cs typeface="Times New Roman" panose="02020603050405020304" pitchFamily="18" charset="0"/>
              </a:rPr>
              <a:t>، قال تعالى: (والنازعات غرقًا * والناشطات نشطًا). وقال تعالى: (</a:t>
            </a:r>
            <a:r>
              <a:rPr lang="ar-SA" sz="2000" b="1" dirty="0" err="1">
                <a:ea typeface="Calibri" panose="020F0502020204030204" pitchFamily="34" charset="0"/>
                <a:cs typeface="Times New Roman" panose="02020603050405020304" pitchFamily="18" charset="0"/>
              </a:rPr>
              <a:t>ولوترى</a:t>
            </a:r>
            <a:r>
              <a:rPr lang="ar-SA" sz="2000" b="1" dirty="0">
                <a:ea typeface="Calibri" panose="020F0502020204030204" pitchFamily="34" charset="0"/>
                <a:cs typeface="Times New Roman" panose="02020603050405020304" pitchFamily="18" charset="0"/>
              </a:rPr>
              <a:t> إذْ يتوفَّى الذين كفروا الملائكة). وقال تعالى: (</a:t>
            </a:r>
            <a:r>
              <a:rPr lang="ar-SA" sz="2000" b="1" dirty="0" err="1">
                <a:ea typeface="Calibri" panose="020F0502020204030204" pitchFamily="34" charset="0"/>
                <a:cs typeface="Times New Roman" panose="02020603050405020304" pitchFamily="18" charset="0"/>
              </a:rPr>
              <a:t>ولوترى</a:t>
            </a:r>
            <a:r>
              <a:rPr lang="ar-SA" sz="2000" b="1" dirty="0">
                <a:ea typeface="Calibri" panose="020F0502020204030204" pitchFamily="34" charset="0"/>
                <a:cs typeface="Times New Roman" panose="02020603050405020304" pitchFamily="18" charset="0"/>
              </a:rPr>
              <a:t> إذْ الظالمون في غَمَرَاتِ الموتِ والملائكةُ بَاسِطُوا أيديهم أَخْرِجُوا أنفسكم). (الأنعام: 93). </a:t>
            </a:r>
            <a:endParaRPr lang="en-US" sz="2000" b="1" dirty="0">
              <a:ea typeface="Calibri" panose="020F0502020204030204" pitchFamily="34" charset="0"/>
              <a:cs typeface="Times New Roman" panose="02020603050405020304" pitchFamily="18" charset="0"/>
            </a:endParaRPr>
          </a:p>
          <a:p>
            <a:pPr algn="just"/>
            <a:r>
              <a:rPr lang="fa-IR" sz="2000" b="1" dirty="0">
                <a:ea typeface="Calibri" panose="020F0502020204030204" pitchFamily="34" charset="0"/>
                <a:cs typeface="Times New Roman" panose="02020603050405020304" pitchFamily="18" charset="0"/>
              </a:rPr>
              <a:t>۱۱- </a:t>
            </a:r>
            <a:r>
              <a:rPr lang="ar-SA" sz="2000" b="1" dirty="0">
                <a:solidFill>
                  <a:srgbClr val="C00000"/>
                </a:solidFill>
                <a:ea typeface="Calibri" panose="020F0502020204030204" pitchFamily="34" charset="0"/>
                <a:cs typeface="Times New Roman" panose="02020603050405020304" pitchFamily="18" charset="0"/>
              </a:rPr>
              <a:t>الموكَّلُون بسؤال الناس في قبورهم</a:t>
            </a:r>
            <a:r>
              <a:rPr lang="ar-SA" sz="2000" b="1" dirty="0">
                <a:ea typeface="Calibri" panose="020F0502020204030204" pitchFamily="34" charset="0"/>
                <a:cs typeface="Times New Roman" panose="02020603050405020304" pitchFamily="18" charset="0"/>
              </a:rPr>
              <a:t>، وما يترتَّب عليه من نعيم أو عذاب، قال النبي صلى الله عليه وسلم: (ثم يأتيه ملكان فيُجْلِسَانِهِ....). </a:t>
            </a:r>
            <a:endParaRPr lang="en-US" sz="2000" b="1" dirty="0">
              <a:ea typeface="Calibri" panose="020F0502020204030204" pitchFamily="34" charset="0"/>
              <a:cs typeface="Times New Roman" panose="02020603050405020304" pitchFamily="18" charset="0"/>
            </a:endParaRPr>
          </a:p>
          <a:p>
            <a:pPr algn="just"/>
            <a:r>
              <a:rPr lang="fa-IR" sz="2000" b="1" dirty="0">
                <a:ea typeface="Calibri" panose="020F0502020204030204" pitchFamily="34" charset="0"/>
                <a:cs typeface="Times New Roman" panose="02020603050405020304" pitchFamily="18" charset="0"/>
              </a:rPr>
              <a:t>۱۲- </a:t>
            </a:r>
            <a:r>
              <a:rPr lang="ar-SA" sz="2000" b="1" dirty="0">
                <a:solidFill>
                  <a:srgbClr val="C00000"/>
                </a:solidFill>
                <a:ea typeface="Calibri" panose="020F0502020204030204" pitchFamily="34" charset="0"/>
                <a:cs typeface="Times New Roman" panose="02020603050405020304" pitchFamily="18" charset="0"/>
              </a:rPr>
              <a:t>الموكَّلُون بتبليغ النبي صلى الله عليه وسلم سلام أمته </a:t>
            </a:r>
            <a:r>
              <a:rPr lang="ar-SA" sz="2000" b="1" dirty="0" smtClean="0">
                <a:solidFill>
                  <a:srgbClr val="C00000"/>
                </a:solidFill>
                <a:ea typeface="Calibri" panose="020F0502020204030204" pitchFamily="34" charset="0"/>
                <a:cs typeface="Times New Roman" panose="02020603050405020304" pitchFamily="18" charset="0"/>
              </a:rPr>
              <a:t>عليه</a:t>
            </a:r>
            <a:r>
              <a:rPr lang="ar-SA" sz="2000" b="1" dirty="0" smtClean="0">
                <a:ea typeface="Calibri" panose="020F0502020204030204" pitchFamily="34" charset="0"/>
                <a:cs typeface="Times New Roman" panose="02020603050405020304" pitchFamily="18" charset="0"/>
              </a:rPr>
              <a:t>، قال </a:t>
            </a:r>
            <a:r>
              <a:rPr lang="ar-SA" sz="2000" b="1" dirty="0" smtClean="0">
                <a:ea typeface="Calibri" panose="020F0502020204030204" pitchFamily="34" charset="0"/>
                <a:cs typeface="Times New Roman" panose="02020603050405020304" pitchFamily="18" charset="0"/>
              </a:rPr>
              <a:t>عليه وسلام</a:t>
            </a:r>
            <a:r>
              <a:rPr lang="ar-SA" sz="2000" b="1" dirty="0">
                <a:ea typeface="Calibri" panose="020F0502020204030204" pitchFamily="34" charset="0"/>
                <a:cs typeface="Times New Roman" panose="02020603050405020304" pitchFamily="18" charset="0"/>
              </a:rPr>
              <a:t>: (إنَّ لله ملائكةً سَيَّاحِين، يُبلغوني عن أمتي السلام).</a:t>
            </a:r>
            <a:endParaRPr lang="en-US" sz="2000" b="1" dirty="0">
              <a:ea typeface="Calibri" panose="020F0502020204030204" pitchFamily="34" charset="0"/>
              <a:cs typeface="Times New Roman" panose="02020603050405020304" pitchFamily="18" charset="0"/>
            </a:endParaRPr>
          </a:p>
          <a:p>
            <a:pPr algn="just">
              <a:lnSpc>
                <a:spcPct val="115000"/>
              </a:lnSpc>
              <a:spcAft>
                <a:spcPts val="1000"/>
              </a:spcAft>
            </a:pPr>
            <a:endParaRPr lang="ar-SA" b="1" dirty="0" smtClean="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 xmlns:p14="http://schemas.microsoft.com/office/powerpoint/2010/main" val="3411032101"/>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قالب ذو تصميم بأشكال سداسية">
  <a:themeElements>
    <a:clrScheme name="Orange Red">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Century Gothic-Palatino Linotype">
      <a:maj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1Subtle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dirty="0"/>
        </a:defPPr>
      </a:lstStyle>
      <a:style>
        <a:lnRef idx="1">
          <a:schemeClr val="accent4"/>
        </a:lnRef>
        <a:fillRef idx="3">
          <a:schemeClr val="accent4"/>
        </a:fillRef>
        <a:effectRef idx="2">
          <a:schemeClr val="accent4"/>
        </a:effectRef>
        <a:fontRef idx="minor">
          <a:schemeClr val="lt1"/>
        </a:fontRef>
      </a:style>
    </a:spDef>
    <a:lnDef>
      <a:spPr/>
      <a:bodyPr/>
      <a:lstStyle/>
      <a:style>
        <a:lnRef idx="1">
          <a:schemeClr val="accent1"/>
        </a:lnRef>
        <a:fillRef idx="0">
          <a:schemeClr val="accent1"/>
        </a:fillRef>
        <a:effectRef idx="0">
          <a:schemeClr val="accent1"/>
        </a:effectRef>
        <a:fontRef idx="minor">
          <a:schemeClr val="tx1"/>
        </a:fontRef>
      </a:style>
    </a:lnDef>
    <a:txDef>
      <a:spPr>
        <a:noFill/>
        <a:ln>
          <a:solidFill>
            <a:schemeClr val="accent4"/>
          </a:solidFill>
        </a:ln>
      </a:spPr>
      <a:bodyPr wrap="square" rtlCol="0" anchor="ctr" anchorCtr="1">
        <a:spAutoFit/>
      </a:bodyPr>
      <a:lstStyle>
        <a:defPPr>
          <a:defRPr dirty="0" smtClean="0"/>
        </a:defPPr>
      </a:lstStyle>
    </a:txDef>
  </a:objectDefaults>
  <a:extraClrSchemeLst/>
  <a:extLst>
    <a:ext uri="{05A4C25C-085E-4340-85A3-A5531E510DB2}">
      <thm15:themeFamily xmlns="" xmlns:thm15="http://schemas.microsoft.com/office/thememl/2012/main" name="Office_13891709_TF03460519" id="{3E67EA75-363A-422F-9BE5-501C7CFAA551}" vid="{2001C85E-9F9E-4D30-8970-16C8D447FEDA}"/>
    </a:ext>
  </a:extLst>
</a:theme>
</file>

<file path=ppt/theme/theme2.xml><?xml version="1.0" encoding="utf-8"?>
<a:theme xmlns:a="http://schemas.openxmlformats.org/drawingml/2006/main" name="نسق Office">
  <a:themeElements>
    <a:clrScheme name="Orange Red">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Century Gothic-Palatino Linotype">
      <a:maj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1Subtle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نسق Office">
  <a:themeElements>
    <a:clrScheme name="Orange Red">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Century Gothic-Palatino Linotype">
      <a:maj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1Subtle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A3F7D94069FF64A86F7DFF56D60E3BE" ma:contentTypeVersion="6" ma:contentTypeDescription="Create a new document." ma:contentTypeScope="" ma:versionID="c32302c77d4085ecf495bdddb7f5e889">
  <xsd:schema xmlns:xsd="http://www.w3.org/2001/XMLSchema" xmlns:xs="http://www.w3.org/2001/XMLSchema" xmlns:p="http://schemas.microsoft.com/office/2006/metadata/properties" xmlns:ns2="a4f35948-e619-41b3-aa29-22878b09cfd2" xmlns:ns3="40262f94-9f35-4ac3-9a90-690165a166b7" targetNamespace="http://schemas.microsoft.com/office/2006/metadata/properties" ma:root="true" ma:fieldsID="4ab5ae46be95f9d0be6107e8200be7a2" ns2:_="" ns3:_="">
    <xsd:import namespace="a4f35948-e619-41b3-aa29-22878b09cfd2"/>
    <xsd:import namespace="40262f94-9f35-4ac3-9a90-690165a166b7"/>
    <xsd:element name="properties">
      <xsd:complexType>
        <xsd:sequence>
          <xsd:element name="documentManagement">
            <xsd:complexType>
              <xsd:all>
                <xsd:element ref="ns2:SharedWithUsers" minOccurs="0"/>
                <xsd:element ref="ns2:SharedWithDetails" minOccurs="0"/>
                <xsd:element ref="ns3:VSO_x0020_item_x0020_id" minOccurs="0"/>
                <xsd:element ref="ns3:Item_x0020_Details" minOccurs="0"/>
                <xsd:element ref="ns3:Template_x0020_details" minOccurs="0"/>
                <xsd:element ref="ns3:Assetid_x0020_"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4f35948-e619-41b3-aa29-22878b09cfd2"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0262f94-9f35-4ac3-9a90-690165a166b7" elementFormDefault="qualified">
    <xsd:import namespace="http://schemas.microsoft.com/office/2006/documentManagement/types"/>
    <xsd:import namespace="http://schemas.microsoft.com/office/infopath/2007/PartnerControls"/>
    <xsd:element name="VSO_x0020_item_x0020_id" ma:index="10" nillable="true" ma:displayName="VSO item id" ma:description="Please add the bug number to refer to VSO items." ma:internalName="VSO_x0020_item_x0020_id">
      <xsd:simpleType>
        <xsd:restriction base="dms:Text">
          <xsd:maxLength value="255"/>
        </xsd:restriction>
      </xsd:simpleType>
    </xsd:element>
    <xsd:element name="Item_x0020_Details" ma:index="11" nillable="true" ma:displayName="Item Details" ma:internalName="Item_x0020_Details">
      <xsd:simpleType>
        <xsd:restriction base="dms:Note">
          <xsd:maxLength value="255"/>
        </xsd:restriction>
      </xsd:simpleType>
    </xsd:element>
    <xsd:element name="Template_x0020_details" ma:index="12" nillable="true" ma:displayName="Template details" ma:internalName="Template_x0020_details">
      <xsd:simpleType>
        <xsd:restriction base="dms:Text"/>
      </xsd:simpleType>
    </xsd:element>
    <xsd:element name="Assetid_x0020_" ma:index="13" nillable="true" ma:displayName="Assetid " ma:internalName="Assetid_x0020_">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VSO_x0020_item_x0020_id xmlns="40262f94-9f35-4ac3-9a90-690165a166b7" xsi:nil="true"/>
    <Assetid_x0020_ xmlns="40262f94-9f35-4ac3-9a90-690165a166b7" xsi:nil="true"/>
    <Item_x0020_Details xmlns="40262f94-9f35-4ac3-9a90-690165a166b7" xsi:nil="true"/>
    <Template_x0020_details xmlns="40262f94-9f35-4ac3-9a90-690165a166b7" xsi:nil="true"/>
  </documentManagement>
</p:properties>
</file>

<file path=customXml/itemProps1.xml><?xml version="1.0" encoding="utf-8"?>
<ds:datastoreItem xmlns:ds="http://schemas.openxmlformats.org/officeDocument/2006/customXml" ds:itemID="{E5ED73A5-C2D2-4D49-BB89-167E8E32C95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4f35948-e619-41b3-aa29-22878b09cfd2"/>
    <ds:schemaRef ds:uri="40262f94-9f35-4ac3-9a90-690165a166b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B11D6E40-F509-498A-BF02-00C895783B4A}">
  <ds:schemaRefs>
    <ds:schemaRef ds:uri="http://schemas.microsoft.com/sharepoint/v3/contenttype/forms"/>
  </ds:schemaRefs>
</ds:datastoreItem>
</file>

<file path=customXml/itemProps3.xml><?xml version="1.0" encoding="utf-8"?>
<ds:datastoreItem xmlns:ds="http://schemas.openxmlformats.org/officeDocument/2006/customXml" ds:itemID="{02427FAC-CD3A-494C-985C-09E26C5EA507}">
  <ds:schemaRefs>
    <ds:schemaRef ds:uri="http://purl.org/dc/elements/1.1/"/>
    <ds:schemaRef ds:uri="http://schemas.microsoft.com/office/2006/metadata/properties"/>
    <ds:schemaRef ds:uri="40262f94-9f35-4ac3-9a90-690165a166b7"/>
    <ds:schemaRef ds:uri="http://purl.org/dc/terms/"/>
    <ds:schemaRef ds:uri="http://schemas.microsoft.com/office/2006/documentManagement/types"/>
    <ds:schemaRef ds:uri="http://schemas.microsoft.com/office/infopath/2007/PartnerControls"/>
    <ds:schemaRef ds:uri="http://schemas.openxmlformats.org/package/2006/metadata/core-properties"/>
    <ds:schemaRef ds:uri="a4f35948-e619-41b3-aa29-22878b09cfd2"/>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شرائح ذات تصاميم بأشكال سداسية</Template>
  <TotalTime>204</TotalTime>
  <Words>1450</Words>
  <Application>Microsoft Office PowerPoint</Application>
  <PresentationFormat>مخصص</PresentationFormat>
  <Paragraphs>104</Paragraphs>
  <Slides>12</Slides>
  <Notes>12</Notes>
  <HiddenSlides>0</HiddenSlides>
  <MMClips>0</MMClips>
  <ScaleCrop>false</ScaleCrop>
  <HeadingPairs>
    <vt:vector size="4" baseType="variant">
      <vt:variant>
        <vt:lpstr>سمة</vt:lpstr>
      </vt:variant>
      <vt:variant>
        <vt:i4>1</vt:i4>
      </vt:variant>
      <vt:variant>
        <vt:lpstr>عناوين الشرائح</vt:lpstr>
      </vt:variant>
      <vt:variant>
        <vt:i4>12</vt:i4>
      </vt:variant>
    </vt:vector>
  </HeadingPairs>
  <TitlesOfParts>
    <vt:vector size="13" baseType="lpstr">
      <vt:lpstr>قالب ذو تصميم بأشكال سداسية</vt:lpstr>
      <vt:lpstr>الوحدة الثانية:   الإيمان بالملائكة </vt:lpstr>
      <vt:lpstr>أهداف الوحدة:  تهدف هذه الوحدة إلى بيان: 1- أن الإيمان بالملائكة من الإيمان بالغيب. 2- أن الملائكة مخلوقون من نور، ويتَّسمون بِعِظَمِ الخلق وضخامة الجسم، ولهم أجنحة، وهم قادرون على التشكُّل. 3- أن الملائكة مفطورون على العبادة منفِّذُون لأمر الله تعالى. 4- أن أعداد الملائكة كبيرة لا يحصيهم إلا الله تعالى. 5- أن أعظم الملائكة ثلاثة، هم: جبريل وميكائيل وإسرافيل. 6- أن أصناف الملائكة كثيرة، ومنهم خزنة الجنة والنار، ومنهم كُتَّاب أعمال بني آدم والحُفَّاظ الملازمون لهم، ومنهم الموكلون بالنطفة في الرّحم ونفخ الروح، ومنهم الموكلون بقبض الأرواح، ومنهم الموكلون بسؤال الناس في قبورهم. 7- أن من حقوق الملائكة على بني آدم: الإيمان بهم، والحياء منهم، وتوقيرهم. 8- أن الإيمان بالملائكة يثمر مراقبة الله تعالى، ويُورِث الحياء من أن يُرَى الإنسان حال معصية وإثم.  </vt:lpstr>
      <vt:lpstr>الشريحة 3</vt:lpstr>
      <vt:lpstr>الشريحة 4</vt:lpstr>
      <vt:lpstr>الشريحة 5</vt:lpstr>
      <vt:lpstr>الشريحة 6</vt:lpstr>
      <vt:lpstr>الشريحة 7</vt:lpstr>
      <vt:lpstr>الشريحة 8</vt:lpstr>
      <vt:lpstr>الشريحة 9</vt:lpstr>
      <vt:lpstr>الشريحة 10</vt:lpstr>
      <vt:lpstr>الشريحة 11</vt:lpstr>
      <vt:lpstr>الشريحة 12</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حسنة القرني</dc:creator>
  <cp:lastModifiedBy>moh</cp:lastModifiedBy>
  <cp:revision>140</cp:revision>
  <dcterms:created xsi:type="dcterms:W3CDTF">2019-09-21T16:05:01Z</dcterms:created>
  <dcterms:modified xsi:type="dcterms:W3CDTF">2019-09-23T23:34:49Z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Order">
    <vt:r8>74063900</vt:r8>
  </property>
  <property fmtid="{D5CDD505-2E9C-101B-9397-08002B2CF9AE}" pid="4" name="HiddenCategoryTags">
    <vt:lpwstr/>
  </property>
  <property fmtid="{D5CDD505-2E9C-101B-9397-08002B2CF9AE}" pid="5" name="InternalTags">
    <vt:lpwstr/>
  </property>
  <property fmtid="{D5CDD505-2E9C-101B-9397-08002B2CF9AE}" pid="6" name="FeatureTags">
    <vt:lpwstr/>
  </property>
  <property fmtid="{D5CDD505-2E9C-101B-9397-08002B2CF9AE}" pid="7" name="LocalizationTags">
    <vt:lpwstr/>
  </property>
  <property fmtid="{D5CDD505-2E9C-101B-9397-08002B2CF9AE}" pid="8" name="CategoryTags">
    <vt:lpwstr/>
  </property>
  <property fmtid="{D5CDD505-2E9C-101B-9397-08002B2CF9AE}" pid="9" name="Applications">
    <vt:lpwstr/>
  </property>
  <property fmtid="{D5CDD505-2E9C-101B-9397-08002B2CF9AE}" pid="10" name="CampaignTags">
    <vt:lpwstr/>
  </property>
  <property fmtid="{D5CDD505-2E9C-101B-9397-08002B2CF9AE}" pid="11" name="ScenarioTags">
    <vt:lpwstr/>
  </property>
</Properties>
</file>