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lmarai" charset="1" panose="00000000000000000000"/>
      <p:regular r:id="rId10"/>
    </p:embeddedFont>
    <p:embeddedFont>
      <p:font typeface="Almarai Bold" charset="1" panose="00000000000000000000"/>
      <p:regular r:id="rId11"/>
    </p:embeddedFont>
    <p:embeddedFont>
      <p:font typeface="DG Forsha Solid" charset="1" panose="000008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svg" Type="http://schemas.openxmlformats.org/officeDocument/2006/relationships/image"/><Relationship Id="rId11" Target="../media/image27.png" Type="http://schemas.openxmlformats.org/officeDocument/2006/relationships/image"/><Relationship Id="rId12" Target="../media/image28.sv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2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39.png" Type="http://schemas.openxmlformats.org/officeDocument/2006/relationships/image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12" Target="../media/image50.png" Type="http://schemas.openxmlformats.org/officeDocument/2006/relationships/image"/><Relationship Id="rId13" Target="../media/image51.svg" Type="http://schemas.openxmlformats.org/officeDocument/2006/relationships/image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597198" y="399770"/>
            <a:ext cx="4365604" cy="414550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138534" y="9768421"/>
            <a:ext cx="1101884" cy="104403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616440" y="-122248"/>
            <a:ext cx="1101884" cy="104403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6616440" y="9768421"/>
            <a:ext cx="1101884" cy="104403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-138534" y="-122248"/>
            <a:ext cx="1101884" cy="1044036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0" y="0"/>
            <a:ext cx="7560000" cy="10692000"/>
            <a:chOff x="0" y="0"/>
            <a:chExt cx="14941176" cy="21131092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4941176" cy="21131093"/>
            </a:xfrm>
            <a:custGeom>
              <a:avLst/>
              <a:gdLst/>
              <a:ahLst/>
              <a:cxnLst/>
              <a:rect r="r" b="b" t="t" l="l"/>
              <a:pathLst>
                <a:path h="21131093" w="14941176">
                  <a:moveTo>
                    <a:pt x="14715117" y="0"/>
                  </a:moveTo>
                  <a:lnTo>
                    <a:pt x="0" y="0"/>
                  </a:lnTo>
                  <a:lnTo>
                    <a:pt x="0" y="21131093"/>
                  </a:lnTo>
                  <a:lnTo>
                    <a:pt x="14941176" y="21131093"/>
                  </a:lnTo>
                  <a:lnTo>
                    <a:pt x="14941176" y="0"/>
                  </a:lnTo>
                  <a:lnTo>
                    <a:pt x="14715116" y="0"/>
                  </a:lnTo>
                  <a:close/>
                  <a:moveTo>
                    <a:pt x="14715117" y="20905033"/>
                  </a:moveTo>
                  <a:lnTo>
                    <a:pt x="228600" y="20905033"/>
                  </a:lnTo>
                  <a:lnTo>
                    <a:pt x="228600" y="228600"/>
                  </a:lnTo>
                  <a:lnTo>
                    <a:pt x="14715117" y="228600"/>
                  </a:lnTo>
                  <a:lnTo>
                    <a:pt x="14715117" y="20905033"/>
                  </a:lnTo>
                  <a:close/>
                </a:path>
              </a:pathLst>
            </a:custGeom>
            <a:solidFill>
              <a:srgbClr val="0C0E14"/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236686" y="4330900"/>
            <a:ext cx="5086628" cy="56051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203217" y="7104875"/>
            <a:ext cx="1153567" cy="15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cs typeface="Almarai"/>
              </a:rPr>
              <a:t>الصق الكلمة المناسبة هنا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40729" y="137300"/>
            <a:ext cx="3311403" cy="10392483"/>
            <a:chOff x="0" y="0"/>
            <a:chExt cx="4415204" cy="1385664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4415204" cy="4421678"/>
              <a:chOff x="0" y="0"/>
              <a:chExt cx="3464560" cy="346964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4707165"/>
              <a:ext cx="4415204" cy="4421678"/>
              <a:chOff x="0" y="0"/>
              <a:chExt cx="3464560" cy="346964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9434966"/>
              <a:ext cx="4415204" cy="4421678"/>
              <a:chOff x="0" y="0"/>
              <a:chExt cx="3464560" cy="346964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468597" y="137300"/>
            <a:ext cx="3311403" cy="10392483"/>
            <a:chOff x="0" y="0"/>
            <a:chExt cx="4415204" cy="1385664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4415204" cy="4421678"/>
              <a:chOff x="0" y="0"/>
              <a:chExt cx="3464560" cy="346964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4707165"/>
              <a:ext cx="4415204" cy="4421678"/>
              <a:chOff x="0" y="0"/>
              <a:chExt cx="3464560" cy="346964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0" y="9434966"/>
              <a:ext cx="4415204" cy="4421678"/>
              <a:chOff x="0" y="0"/>
              <a:chExt cx="3464560" cy="346964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240905" y="311604"/>
            <a:ext cx="1355526" cy="1248779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2061" b="6542"/>
          <a:stretch>
            <a:fillRect/>
          </a:stretch>
        </p:blipFill>
        <p:spPr>
          <a:xfrm flipH="false" flipV="false" rot="0">
            <a:off x="626921" y="1961812"/>
            <a:ext cx="1647805" cy="1421068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39087" y="3806422"/>
            <a:ext cx="3024000" cy="152712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96431" y="4092745"/>
            <a:ext cx="1426006" cy="2837823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4077705" y="8547628"/>
            <a:ext cx="1283680" cy="188085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07095" y="7310858"/>
            <a:ext cx="1972905" cy="1625180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4362348" y="1293683"/>
            <a:ext cx="2346722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الشمس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240905" y="4820777"/>
            <a:ext cx="1693069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الرجل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578722" y="7432568"/>
            <a:ext cx="2225278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الطالب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80567" y="688427"/>
            <a:ext cx="2141041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الشجرة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20254" y="4655120"/>
            <a:ext cx="1608088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الرياح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80567" y="8797173"/>
            <a:ext cx="2087463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النافذة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40729" y="137300"/>
            <a:ext cx="3311403" cy="10392483"/>
            <a:chOff x="0" y="0"/>
            <a:chExt cx="4415204" cy="1385664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4415204" cy="4421678"/>
              <a:chOff x="0" y="0"/>
              <a:chExt cx="3464560" cy="346964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4707165"/>
              <a:ext cx="4415204" cy="4421678"/>
              <a:chOff x="0" y="0"/>
              <a:chExt cx="3464560" cy="346964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9434966"/>
              <a:ext cx="4415204" cy="4421678"/>
              <a:chOff x="0" y="0"/>
              <a:chExt cx="3464560" cy="346964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468597" y="137300"/>
            <a:ext cx="3311403" cy="10392483"/>
            <a:chOff x="0" y="0"/>
            <a:chExt cx="4415204" cy="1385664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4415204" cy="4421678"/>
              <a:chOff x="0" y="0"/>
              <a:chExt cx="3464560" cy="346964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4707165"/>
              <a:ext cx="4415204" cy="4421678"/>
              <a:chOff x="0" y="0"/>
              <a:chExt cx="3464560" cy="346964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0" y="9434966"/>
              <a:ext cx="4415204" cy="4421678"/>
              <a:chOff x="0" y="0"/>
              <a:chExt cx="3464560" cy="346964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710234" y="8615646"/>
            <a:ext cx="2198191" cy="1744814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50863" y="7376137"/>
            <a:ext cx="1702634" cy="1687736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91361" y="4128705"/>
            <a:ext cx="1427731" cy="2409673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140224">
            <a:off x="1490942" y="3144028"/>
            <a:ext cx="1266713" cy="2920376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966106" y="243586"/>
            <a:ext cx="1260651" cy="2271443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6341" y="1273641"/>
            <a:ext cx="1877952" cy="2019304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4538315" y="2303002"/>
            <a:ext cx="2056061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الساعة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365548" y="4820777"/>
            <a:ext cx="1443782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النمر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538315" y="7432568"/>
            <a:ext cx="2306092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الليمون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09137" y="264247"/>
            <a:ext cx="1786086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التفاح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50863" y="5244957"/>
            <a:ext cx="2346871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الصاروخ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09898" y="8797173"/>
            <a:ext cx="1828800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الرمان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138534" y="9768421"/>
            <a:ext cx="1101884" cy="104403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616440" y="-122248"/>
            <a:ext cx="1101884" cy="104403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616440" y="9768421"/>
            <a:ext cx="1101884" cy="104403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-138534" y="-122248"/>
            <a:ext cx="1101884" cy="1044036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0" y="0"/>
            <a:ext cx="7560000" cy="10692000"/>
            <a:chOff x="0" y="0"/>
            <a:chExt cx="14941176" cy="21131092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4941176" cy="21131093"/>
            </a:xfrm>
            <a:custGeom>
              <a:avLst/>
              <a:gdLst/>
              <a:ahLst/>
              <a:cxnLst/>
              <a:rect r="r" b="b" t="t" l="l"/>
              <a:pathLst>
                <a:path h="21131093" w="14941176">
                  <a:moveTo>
                    <a:pt x="14715117" y="0"/>
                  </a:moveTo>
                  <a:lnTo>
                    <a:pt x="0" y="0"/>
                  </a:lnTo>
                  <a:lnTo>
                    <a:pt x="0" y="21131093"/>
                  </a:lnTo>
                  <a:lnTo>
                    <a:pt x="14941176" y="21131093"/>
                  </a:lnTo>
                  <a:lnTo>
                    <a:pt x="14941176" y="0"/>
                  </a:lnTo>
                  <a:lnTo>
                    <a:pt x="14715116" y="0"/>
                  </a:lnTo>
                  <a:close/>
                  <a:moveTo>
                    <a:pt x="14715117" y="20905033"/>
                  </a:moveTo>
                  <a:lnTo>
                    <a:pt x="228600" y="20905033"/>
                  </a:lnTo>
                  <a:lnTo>
                    <a:pt x="228600" y="228600"/>
                  </a:lnTo>
                  <a:lnTo>
                    <a:pt x="14715117" y="228600"/>
                  </a:lnTo>
                  <a:lnTo>
                    <a:pt x="14715117" y="20905033"/>
                  </a:lnTo>
                  <a:close/>
                </a:path>
              </a:pathLst>
            </a:custGeom>
            <a:solidFill>
              <a:srgbClr val="0C0E14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236686" y="4330900"/>
            <a:ext cx="5086628" cy="5605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818340" y="399770"/>
            <a:ext cx="3923319" cy="3884086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203217" y="7104875"/>
            <a:ext cx="1153567" cy="15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cs typeface="Almarai"/>
              </a:rPr>
              <a:t>الصق الكلمة المناسبة هنا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40729" y="137300"/>
            <a:ext cx="3311403" cy="10392483"/>
            <a:chOff x="0" y="0"/>
            <a:chExt cx="4415204" cy="1385664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4415204" cy="4421678"/>
              <a:chOff x="0" y="0"/>
              <a:chExt cx="3464560" cy="346964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4707165"/>
              <a:ext cx="4415204" cy="4421678"/>
              <a:chOff x="0" y="0"/>
              <a:chExt cx="3464560" cy="346964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9434966"/>
              <a:ext cx="4415204" cy="4421678"/>
              <a:chOff x="0" y="0"/>
              <a:chExt cx="3464560" cy="346964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468597" y="137300"/>
            <a:ext cx="3311403" cy="10392483"/>
            <a:chOff x="0" y="0"/>
            <a:chExt cx="4415204" cy="1385664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4415204" cy="4421678"/>
              <a:chOff x="0" y="0"/>
              <a:chExt cx="3464560" cy="346964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4707165"/>
              <a:ext cx="4415204" cy="4421678"/>
              <a:chOff x="0" y="0"/>
              <a:chExt cx="3464560" cy="346964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0" y="9434966"/>
              <a:ext cx="4415204" cy="4421678"/>
              <a:chOff x="0" y="0"/>
              <a:chExt cx="3464560" cy="346964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095464" y="331304"/>
            <a:ext cx="2941763" cy="209600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01813" y="1122486"/>
            <a:ext cx="1244970" cy="2609649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425057" y="3766563"/>
            <a:ext cx="2415960" cy="1953907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7302" y="3766563"/>
            <a:ext cx="2442169" cy="2702602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095464" y="8316005"/>
            <a:ext cx="2030878" cy="2123794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726233" y="7819825"/>
            <a:ext cx="1659345" cy="2577623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4756571" y="2160610"/>
            <a:ext cx="1619548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القمر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425057" y="5453770"/>
            <a:ext cx="2282577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البرتقال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317312" y="7128945"/>
            <a:ext cx="1618059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الفيل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86954" y="489300"/>
            <a:ext cx="2274689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المفتاح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754215" y="5607902"/>
            <a:ext cx="1808857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العنب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808387" y="8687022"/>
            <a:ext cx="1810345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الغزال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40729" y="137300"/>
            <a:ext cx="3311403" cy="10392483"/>
            <a:chOff x="0" y="0"/>
            <a:chExt cx="4415204" cy="1385664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4415204" cy="4421678"/>
              <a:chOff x="0" y="0"/>
              <a:chExt cx="3464560" cy="346964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4707165"/>
              <a:ext cx="4415204" cy="4421678"/>
              <a:chOff x="0" y="0"/>
              <a:chExt cx="3464560" cy="346964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9434966"/>
              <a:ext cx="4415204" cy="4421678"/>
              <a:chOff x="0" y="0"/>
              <a:chExt cx="3464560" cy="346964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468597" y="137300"/>
            <a:ext cx="3311403" cy="10392483"/>
            <a:chOff x="0" y="0"/>
            <a:chExt cx="4415204" cy="1385664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4415204" cy="4421678"/>
              <a:chOff x="0" y="0"/>
              <a:chExt cx="3464560" cy="346964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4707165"/>
              <a:ext cx="4415204" cy="4421678"/>
              <a:chOff x="0" y="0"/>
              <a:chExt cx="3464560" cy="346964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0" y="9434966"/>
              <a:ext cx="4415204" cy="4421678"/>
              <a:chOff x="0" y="0"/>
              <a:chExt cx="3464560" cy="346964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-2540"/>
                <a:ext cx="3464560" cy="3472180"/>
              </a:xfrm>
              <a:custGeom>
                <a:avLst/>
                <a:gdLst/>
                <a:ahLst/>
                <a:cxnLst/>
                <a:rect r="r" b="b" t="t" l="l"/>
                <a:pathLst>
                  <a:path h="3472180" w="3464560">
                    <a:moveTo>
                      <a:pt x="3462020" y="1087120"/>
                    </a:moveTo>
                    <a:lnTo>
                      <a:pt x="3464560" y="1071880"/>
                    </a:lnTo>
                    <a:lnTo>
                      <a:pt x="3458210" y="1075690"/>
                    </a:lnTo>
                    <a:lnTo>
                      <a:pt x="3458210" y="1051560"/>
                    </a:lnTo>
                    <a:cubicBezTo>
                      <a:pt x="3458210" y="1050290"/>
                      <a:pt x="3456940" y="1046480"/>
                      <a:pt x="3455670" y="1041400"/>
                    </a:cubicBezTo>
                    <a:lnTo>
                      <a:pt x="3455670" y="1038860"/>
                    </a:lnTo>
                    <a:lnTo>
                      <a:pt x="3454400" y="1038860"/>
                    </a:lnTo>
                    <a:cubicBezTo>
                      <a:pt x="3453130" y="1033780"/>
                      <a:pt x="3449320" y="1033780"/>
                      <a:pt x="3448050" y="1033780"/>
                    </a:cubicBezTo>
                    <a:cubicBezTo>
                      <a:pt x="3448050" y="993140"/>
                      <a:pt x="3449320" y="951230"/>
                      <a:pt x="3450590" y="910590"/>
                    </a:cubicBezTo>
                    <a:cubicBezTo>
                      <a:pt x="3450590" y="899160"/>
                      <a:pt x="3451860" y="889000"/>
                      <a:pt x="3451860" y="877570"/>
                    </a:cubicBezTo>
                    <a:lnTo>
                      <a:pt x="3455670" y="877570"/>
                    </a:lnTo>
                    <a:lnTo>
                      <a:pt x="3455670" y="847090"/>
                    </a:lnTo>
                    <a:lnTo>
                      <a:pt x="3459480" y="847090"/>
                    </a:lnTo>
                    <a:lnTo>
                      <a:pt x="3459480" y="816610"/>
                    </a:lnTo>
                    <a:cubicBezTo>
                      <a:pt x="3462020" y="781050"/>
                      <a:pt x="3464560" y="726440"/>
                      <a:pt x="3462020" y="692150"/>
                    </a:cubicBezTo>
                    <a:cubicBezTo>
                      <a:pt x="3463290" y="674370"/>
                      <a:pt x="3460750" y="652780"/>
                      <a:pt x="3459480" y="641350"/>
                    </a:cubicBezTo>
                    <a:lnTo>
                      <a:pt x="3460750" y="641350"/>
                    </a:lnTo>
                    <a:lnTo>
                      <a:pt x="3456940" y="542290"/>
                    </a:lnTo>
                    <a:lnTo>
                      <a:pt x="3458210" y="541020"/>
                    </a:lnTo>
                    <a:lnTo>
                      <a:pt x="3458210" y="537210"/>
                    </a:lnTo>
                    <a:cubicBezTo>
                      <a:pt x="3458210" y="502920"/>
                      <a:pt x="3456940" y="468630"/>
                      <a:pt x="3456940" y="431800"/>
                    </a:cubicBezTo>
                    <a:cubicBezTo>
                      <a:pt x="3454400" y="361950"/>
                      <a:pt x="3453130" y="290830"/>
                      <a:pt x="3459480" y="213360"/>
                    </a:cubicBezTo>
                    <a:lnTo>
                      <a:pt x="3459480" y="207010"/>
                    </a:lnTo>
                    <a:cubicBezTo>
                      <a:pt x="3458210" y="191770"/>
                      <a:pt x="3458210" y="176530"/>
                      <a:pt x="3458210" y="158750"/>
                    </a:cubicBezTo>
                    <a:lnTo>
                      <a:pt x="3458210" y="80010"/>
                    </a:lnTo>
                    <a:lnTo>
                      <a:pt x="3463290" y="59690"/>
                    </a:lnTo>
                    <a:lnTo>
                      <a:pt x="3463290" y="8890"/>
                    </a:lnTo>
                    <a:lnTo>
                      <a:pt x="3456940" y="8890"/>
                    </a:lnTo>
                    <a:cubicBezTo>
                      <a:pt x="3418840" y="8890"/>
                      <a:pt x="3362960" y="7620"/>
                      <a:pt x="3347720" y="7620"/>
                    </a:cubicBezTo>
                    <a:cubicBezTo>
                      <a:pt x="3319780" y="7620"/>
                      <a:pt x="3304540" y="7620"/>
                      <a:pt x="3296920" y="8890"/>
                    </a:cubicBezTo>
                    <a:cubicBezTo>
                      <a:pt x="3263900" y="0"/>
                      <a:pt x="3185160" y="1270"/>
                      <a:pt x="3108960" y="3810"/>
                    </a:cubicBezTo>
                    <a:cubicBezTo>
                      <a:pt x="3070860" y="5080"/>
                      <a:pt x="3034030" y="5080"/>
                      <a:pt x="3008630" y="3810"/>
                    </a:cubicBezTo>
                    <a:lnTo>
                      <a:pt x="3004820" y="3810"/>
                    </a:lnTo>
                    <a:lnTo>
                      <a:pt x="3002280" y="10160"/>
                    </a:lnTo>
                    <a:cubicBezTo>
                      <a:pt x="2951480" y="10160"/>
                      <a:pt x="2901950" y="11430"/>
                      <a:pt x="2837180" y="13970"/>
                    </a:cubicBezTo>
                    <a:lnTo>
                      <a:pt x="2825750" y="13970"/>
                    </a:lnTo>
                    <a:lnTo>
                      <a:pt x="2827020" y="16510"/>
                    </a:lnTo>
                    <a:lnTo>
                      <a:pt x="2794000" y="16510"/>
                    </a:lnTo>
                    <a:lnTo>
                      <a:pt x="2794000" y="21590"/>
                    </a:lnTo>
                    <a:cubicBezTo>
                      <a:pt x="2771140" y="21590"/>
                      <a:pt x="2747010" y="20320"/>
                      <a:pt x="2720340" y="19050"/>
                    </a:cubicBezTo>
                    <a:cubicBezTo>
                      <a:pt x="2697480" y="17780"/>
                      <a:pt x="2674620" y="17780"/>
                      <a:pt x="2651760" y="16510"/>
                    </a:cubicBezTo>
                    <a:lnTo>
                      <a:pt x="2651760" y="15240"/>
                    </a:lnTo>
                    <a:cubicBezTo>
                      <a:pt x="2644140" y="13970"/>
                      <a:pt x="2635250" y="13970"/>
                      <a:pt x="2627630" y="12700"/>
                    </a:cubicBezTo>
                    <a:lnTo>
                      <a:pt x="2626360" y="44450"/>
                    </a:lnTo>
                    <a:lnTo>
                      <a:pt x="2622550" y="44450"/>
                    </a:lnTo>
                    <a:lnTo>
                      <a:pt x="2622550" y="13970"/>
                    </a:lnTo>
                    <a:cubicBezTo>
                      <a:pt x="2573020" y="10160"/>
                      <a:pt x="2520950" y="12700"/>
                      <a:pt x="2470150" y="15240"/>
                    </a:cubicBezTo>
                    <a:cubicBezTo>
                      <a:pt x="2418080" y="17780"/>
                      <a:pt x="2368550" y="20320"/>
                      <a:pt x="2322830" y="16510"/>
                    </a:cubicBezTo>
                    <a:cubicBezTo>
                      <a:pt x="2301240" y="17780"/>
                      <a:pt x="2284730" y="17780"/>
                      <a:pt x="2270760" y="16510"/>
                    </a:cubicBezTo>
                    <a:lnTo>
                      <a:pt x="2270760" y="15240"/>
                    </a:lnTo>
                    <a:lnTo>
                      <a:pt x="2227580" y="12700"/>
                    </a:lnTo>
                    <a:lnTo>
                      <a:pt x="2227580" y="16510"/>
                    </a:lnTo>
                    <a:cubicBezTo>
                      <a:pt x="2213610" y="16510"/>
                      <a:pt x="2198370" y="17780"/>
                      <a:pt x="2181860" y="17780"/>
                    </a:cubicBezTo>
                    <a:lnTo>
                      <a:pt x="2171700" y="12700"/>
                    </a:lnTo>
                    <a:lnTo>
                      <a:pt x="2165350" y="12700"/>
                    </a:lnTo>
                    <a:cubicBezTo>
                      <a:pt x="2148840" y="11430"/>
                      <a:pt x="2141220" y="11430"/>
                      <a:pt x="2138680" y="19050"/>
                    </a:cubicBezTo>
                    <a:lnTo>
                      <a:pt x="2138680" y="21590"/>
                    </a:lnTo>
                    <a:cubicBezTo>
                      <a:pt x="2132330" y="22860"/>
                      <a:pt x="2125980" y="22860"/>
                      <a:pt x="2120900" y="24130"/>
                    </a:cubicBezTo>
                    <a:cubicBezTo>
                      <a:pt x="2108200" y="19050"/>
                      <a:pt x="2091690" y="20320"/>
                      <a:pt x="2072640" y="20320"/>
                    </a:cubicBezTo>
                    <a:cubicBezTo>
                      <a:pt x="2053590" y="21590"/>
                      <a:pt x="2033270" y="21590"/>
                      <a:pt x="2019300" y="16510"/>
                    </a:cubicBezTo>
                    <a:lnTo>
                      <a:pt x="2018030" y="15240"/>
                    </a:lnTo>
                    <a:lnTo>
                      <a:pt x="2015490" y="15240"/>
                    </a:lnTo>
                    <a:cubicBezTo>
                      <a:pt x="2009140" y="16510"/>
                      <a:pt x="1983740" y="17780"/>
                      <a:pt x="1959610" y="19050"/>
                    </a:cubicBezTo>
                    <a:cubicBezTo>
                      <a:pt x="1936750" y="20320"/>
                      <a:pt x="1911350" y="21590"/>
                      <a:pt x="1891030" y="22860"/>
                    </a:cubicBezTo>
                    <a:cubicBezTo>
                      <a:pt x="1887220" y="20320"/>
                      <a:pt x="1879600" y="19050"/>
                      <a:pt x="1870710" y="19050"/>
                    </a:cubicBezTo>
                    <a:cubicBezTo>
                      <a:pt x="1841500" y="20320"/>
                      <a:pt x="1808480" y="21590"/>
                      <a:pt x="1767840" y="21590"/>
                    </a:cubicBezTo>
                    <a:lnTo>
                      <a:pt x="1766570" y="20320"/>
                    </a:lnTo>
                    <a:lnTo>
                      <a:pt x="1760220" y="21590"/>
                    </a:lnTo>
                    <a:cubicBezTo>
                      <a:pt x="1733550" y="21590"/>
                      <a:pt x="1706880" y="20320"/>
                      <a:pt x="1680210" y="20320"/>
                    </a:cubicBezTo>
                    <a:lnTo>
                      <a:pt x="1680210" y="17780"/>
                    </a:lnTo>
                    <a:cubicBezTo>
                      <a:pt x="1672590" y="19050"/>
                      <a:pt x="1664970" y="19050"/>
                      <a:pt x="1658620" y="20320"/>
                    </a:cubicBezTo>
                    <a:lnTo>
                      <a:pt x="1648460" y="20320"/>
                    </a:lnTo>
                    <a:cubicBezTo>
                      <a:pt x="1586230" y="19050"/>
                      <a:pt x="1521460" y="17780"/>
                      <a:pt x="1455420" y="17780"/>
                    </a:cubicBezTo>
                    <a:lnTo>
                      <a:pt x="1452880" y="17780"/>
                    </a:lnTo>
                    <a:lnTo>
                      <a:pt x="1449070" y="22860"/>
                    </a:lnTo>
                    <a:lnTo>
                      <a:pt x="1449070" y="27940"/>
                    </a:lnTo>
                    <a:lnTo>
                      <a:pt x="1446530" y="27940"/>
                    </a:lnTo>
                    <a:lnTo>
                      <a:pt x="1367790" y="16510"/>
                    </a:lnTo>
                    <a:cubicBezTo>
                      <a:pt x="1356360" y="16510"/>
                      <a:pt x="1350010" y="19050"/>
                      <a:pt x="1342390" y="20320"/>
                    </a:cubicBezTo>
                    <a:cubicBezTo>
                      <a:pt x="1330960" y="22860"/>
                      <a:pt x="1320800" y="26670"/>
                      <a:pt x="1287780" y="21590"/>
                    </a:cubicBezTo>
                    <a:lnTo>
                      <a:pt x="1287780" y="24130"/>
                    </a:lnTo>
                    <a:lnTo>
                      <a:pt x="1207770" y="24130"/>
                    </a:lnTo>
                    <a:cubicBezTo>
                      <a:pt x="1115060" y="24130"/>
                      <a:pt x="1008380" y="24130"/>
                      <a:pt x="925830" y="19050"/>
                    </a:cubicBezTo>
                    <a:lnTo>
                      <a:pt x="891540" y="17780"/>
                    </a:lnTo>
                    <a:lnTo>
                      <a:pt x="905510" y="24130"/>
                    </a:lnTo>
                    <a:lnTo>
                      <a:pt x="897890" y="24130"/>
                    </a:lnTo>
                    <a:cubicBezTo>
                      <a:pt x="864870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1060"/>
                      <a:pt x="6350" y="873760"/>
                      <a:pt x="6350" y="929640"/>
                    </a:cubicBezTo>
                    <a:lnTo>
                      <a:pt x="10160" y="929640"/>
                    </a:lnTo>
                    <a:lnTo>
                      <a:pt x="10160" y="935990"/>
                    </a:lnTo>
                    <a:lnTo>
                      <a:pt x="19050" y="937260"/>
                    </a:lnTo>
                    <a:lnTo>
                      <a:pt x="19050" y="955040"/>
                    </a:lnTo>
                    <a:lnTo>
                      <a:pt x="12700" y="955040"/>
                    </a:lnTo>
                    <a:lnTo>
                      <a:pt x="16510" y="1005840"/>
                    </a:lnTo>
                    <a:lnTo>
                      <a:pt x="16510" y="1013460"/>
                    </a:lnTo>
                    <a:cubicBezTo>
                      <a:pt x="13970" y="1060450"/>
                      <a:pt x="10160" y="1108710"/>
                      <a:pt x="16510" y="1141730"/>
                    </a:cubicBezTo>
                    <a:cubicBezTo>
                      <a:pt x="16510" y="1144270"/>
                      <a:pt x="16510" y="1145540"/>
                      <a:pt x="15240" y="1146810"/>
                    </a:cubicBezTo>
                    <a:lnTo>
                      <a:pt x="12700" y="1148080"/>
                    </a:lnTo>
                    <a:lnTo>
                      <a:pt x="12700" y="1153160"/>
                    </a:lnTo>
                    <a:cubicBezTo>
                      <a:pt x="13970" y="1165860"/>
                      <a:pt x="13970" y="1184910"/>
                      <a:pt x="15240" y="1205230"/>
                    </a:cubicBezTo>
                    <a:cubicBezTo>
                      <a:pt x="16510" y="1245870"/>
                      <a:pt x="19050" y="1291590"/>
                      <a:pt x="21590" y="1313180"/>
                    </a:cubicBezTo>
                    <a:cubicBezTo>
                      <a:pt x="21590" y="1315720"/>
                      <a:pt x="20320" y="1318260"/>
                      <a:pt x="20320" y="1319530"/>
                    </a:cubicBezTo>
                    <a:cubicBezTo>
                      <a:pt x="20320" y="1320800"/>
                      <a:pt x="19050" y="1322070"/>
                      <a:pt x="19050" y="1323340"/>
                    </a:cubicBezTo>
                    <a:lnTo>
                      <a:pt x="21590" y="1323340"/>
                    </a:lnTo>
                    <a:lnTo>
                      <a:pt x="21590" y="1324610"/>
                    </a:lnTo>
                    <a:cubicBezTo>
                      <a:pt x="15240" y="1353820"/>
                      <a:pt x="17780" y="1414780"/>
                      <a:pt x="20320" y="1469390"/>
                    </a:cubicBezTo>
                    <a:cubicBezTo>
                      <a:pt x="21590" y="1510030"/>
                      <a:pt x="24130" y="1560830"/>
                      <a:pt x="20320" y="1570990"/>
                    </a:cubicBezTo>
                    <a:lnTo>
                      <a:pt x="16510" y="1570990"/>
                    </a:lnTo>
                    <a:lnTo>
                      <a:pt x="17780" y="1668780"/>
                    </a:lnTo>
                    <a:lnTo>
                      <a:pt x="11430" y="1668780"/>
                    </a:lnTo>
                    <a:cubicBezTo>
                      <a:pt x="11430" y="1680210"/>
                      <a:pt x="10160" y="1690370"/>
                      <a:pt x="10160" y="1700530"/>
                    </a:cubicBezTo>
                    <a:lnTo>
                      <a:pt x="8890" y="1699260"/>
                    </a:lnTo>
                    <a:lnTo>
                      <a:pt x="10160" y="1714500"/>
                    </a:lnTo>
                    <a:lnTo>
                      <a:pt x="10160" y="1718310"/>
                    </a:lnTo>
                    <a:lnTo>
                      <a:pt x="13970" y="1813560"/>
                    </a:lnTo>
                    <a:lnTo>
                      <a:pt x="21590" y="1813560"/>
                    </a:lnTo>
                    <a:cubicBezTo>
                      <a:pt x="22860" y="1819910"/>
                      <a:pt x="22860" y="1826260"/>
                      <a:pt x="24130" y="1831340"/>
                    </a:cubicBezTo>
                    <a:lnTo>
                      <a:pt x="22860" y="1830070"/>
                    </a:lnTo>
                    <a:lnTo>
                      <a:pt x="21590" y="1850390"/>
                    </a:lnTo>
                    <a:cubicBezTo>
                      <a:pt x="20320" y="1870710"/>
                      <a:pt x="20320" y="1887220"/>
                      <a:pt x="20320" y="1902460"/>
                    </a:cubicBezTo>
                    <a:cubicBezTo>
                      <a:pt x="17780" y="1910080"/>
                      <a:pt x="15240" y="1917700"/>
                      <a:pt x="13970" y="1926590"/>
                    </a:cubicBezTo>
                    <a:lnTo>
                      <a:pt x="12700" y="1930400"/>
                    </a:lnTo>
                    <a:lnTo>
                      <a:pt x="12700" y="1932940"/>
                    </a:lnTo>
                    <a:cubicBezTo>
                      <a:pt x="13970" y="1934210"/>
                      <a:pt x="15240" y="1939290"/>
                      <a:pt x="16510" y="1962150"/>
                    </a:cubicBezTo>
                    <a:cubicBezTo>
                      <a:pt x="16510" y="1992630"/>
                      <a:pt x="19050" y="2018030"/>
                      <a:pt x="22860" y="2057400"/>
                    </a:cubicBezTo>
                    <a:lnTo>
                      <a:pt x="12700" y="2094230"/>
                    </a:lnTo>
                    <a:cubicBezTo>
                      <a:pt x="8890" y="2108200"/>
                      <a:pt x="8890" y="2112010"/>
                      <a:pt x="8890" y="2118360"/>
                    </a:cubicBezTo>
                    <a:cubicBezTo>
                      <a:pt x="8890" y="2123440"/>
                      <a:pt x="8890" y="2131060"/>
                      <a:pt x="5080" y="2152650"/>
                    </a:cubicBezTo>
                    <a:lnTo>
                      <a:pt x="8890" y="2153920"/>
                    </a:lnTo>
                    <a:cubicBezTo>
                      <a:pt x="10160" y="2161540"/>
                      <a:pt x="10160" y="2190750"/>
                      <a:pt x="10160" y="2209800"/>
                    </a:cubicBezTo>
                    <a:cubicBezTo>
                      <a:pt x="10160" y="2247900"/>
                      <a:pt x="10160" y="2261870"/>
                      <a:pt x="12700" y="2265680"/>
                    </a:cubicBezTo>
                    <a:cubicBezTo>
                      <a:pt x="10160" y="2283460"/>
                      <a:pt x="8890" y="2299970"/>
                      <a:pt x="8890" y="2317750"/>
                    </a:cubicBezTo>
                    <a:cubicBezTo>
                      <a:pt x="7620" y="2338070"/>
                      <a:pt x="7620" y="2359660"/>
                      <a:pt x="2540" y="2386330"/>
                    </a:cubicBezTo>
                    <a:lnTo>
                      <a:pt x="0" y="2401570"/>
                    </a:lnTo>
                    <a:lnTo>
                      <a:pt x="6350" y="2397760"/>
                    </a:lnTo>
                    <a:lnTo>
                      <a:pt x="6350" y="2421890"/>
                    </a:lnTo>
                    <a:cubicBezTo>
                      <a:pt x="6350" y="2423160"/>
                      <a:pt x="7620" y="2426970"/>
                      <a:pt x="8890" y="2432050"/>
                    </a:cubicBezTo>
                    <a:lnTo>
                      <a:pt x="8890" y="2434590"/>
                    </a:lnTo>
                    <a:lnTo>
                      <a:pt x="10160" y="2434590"/>
                    </a:lnTo>
                    <a:cubicBezTo>
                      <a:pt x="11430" y="2439670"/>
                      <a:pt x="15240" y="2439670"/>
                      <a:pt x="16510" y="2439670"/>
                    </a:cubicBezTo>
                    <a:cubicBezTo>
                      <a:pt x="16510" y="2480310"/>
                      <a:pt x="15240" y="2522220"/>
                      <a:pt x="13970" y="2562860"/>
                    </a:cubicBezTo>
                    <a:cubicBezTo>
                      <a:pt x="13970" y="2574290"/>
                      <a:pt x="12700" y="2584450"/>
                      <a:pt x="12700" y="2595880"/>
                    </a:cubicBezTo>
                    <a:lnTo>
                      <a:pt x="8890" y="2595880"/>
                    </a:lnTo>
                    <a:lnTo>
                      <a:pt x="8890" y="2625090"/>
                    </a:lnTo>
                    <a:lnTo>
                      <a:pt x="6350" y="2625090"/>
                    </a:lnTo>
                    <a:lnTo>
                      <a:pt x="6350" y="2655570"/>
                    </a:lnTo>
                    <a:cubicBezTo>
                      <a:pt x="3810" y="2691130"/>
                      <a:pt x="1270" y="2745740"/>
                      <a:pt x="3810" y="2780030"/>
                    </a:cubicBezTo>
                    <a:cubicBezTo>
                      <a:pt x="2540" y="2797810"/>
                      <a:pt x="5080" y="2819400"/>
                      <a:pt x="6350" y="2830830"/>
                    </a:cubicBezTo>
                    <a:lnTo>
                      <a:pt x="5080" y="2830830"/>
                    </a:lnTo>
                    <a:lnTo>
                      <a:pt x="8890" y="2929890"/>
                    </a:lnTo>
                    <a:lnTo>
                      <a:pt x="7620" y="2931160"/>
                    </a:lnTo>
                    <a:lnTo>
                      <a:pt x="7620" y="2934970"/>
                    </a:lnTo>
                    <a:cubicBezTo>
                      <a:pt x="7620" y="2969260"/>
                      <a:pt x="8890" y="3003550"/>
                      <a:pt x="8890" y="3040380"/>
                    </a:cubicBezTo>
                    <a:cubicBezTo>
                      <a:pt x="11430" y="3110230"/>
                      <a:pt x="12700" y="3181350"/>
                      <a:pt x="6350" y="3258820"/>
                    </a:cubicBezTo>
                    <a:lnTo>
                      <a:pt x="6350" y="3265170"/>
                    </a:lnTo>
                    <a:cubicBezTo>
                      <a:pt x="7620" y="3280410"/>
                      <a:pt x="7620" y="3295650"/>
                      <a:pt x="7620" y="3313430"/>
                    </a:cubicBezTo>
                    <a:lnTo>
                      <a:pt x="7620" y="3392170"/>
                    </a:lnTo>
                    <a:lnTo>
                      <a:pt x="2540" y="3412490"/>
                    </a:lnTo>
                    <a:lnTo>
                      <a:pt x="2540" y="3463290"/>
                    </a:lnTo>
                    <a:lnTo>
                      <a:pt x="8890" y="3463290"/>
                    </a:lnTo>
                    <a:cubicBezTo>
                      <a:pt x="46990" y="3463290"/>
                      <a:pt x="102870" y="3464560"/>
                      <a:pt x="118110" y="3464560"/>
                    </a:cubicBezTo>
                    <a:cubicBezTo>
                      <a:pt x="146050" y="3464560"/>
                      <a:pt x="161290" y="3464560"/>
                      <a:pt x="168910" y="3463290"/>
                    </a:cubicBezTo>
                    <a:cubicBezTo>
                      <a:pt x="189230" y="3468370"/>
                      <a:pt x="227330" y="3469640"/>
                      <a:pt x="271780" y="3469640"/>
                    </a:cubicBezTo>
                    <a:cubicBezTo>
                      <a:pt x="298450" y="3469640"/>
                      <a:pt x="327660" y="3469640"/>
                      <a:pt x="356870" y="3468370"/>
                    </a:cubicBezTo>
                    <a:cubicBezTo>
                      <a:pt x="394970" y="3467100"/>
                      <a:pt x="431800" y="3467100"/>
                      <a:pt x="457200" y="3468370"/>
                    </a:cubicBezTo>
                    <a:lnTo>
                      <a:pt x="461010" y="3468370"/>
                    </a:lnTo>
                    <a:lnTo>
                      <a:pt x="463550" y="3462020"/>
                    </a:lnTo>
                    <a:cubicBezTo>
                      <a:pt x="514350" y="3462020"/>
                      <a:pt x="563880" y="3460750"/>
                      <a:pt x="628650" y="3458210"/>
                    </a:cubicBezTo>
                    <a:lnTo>
                      <a:pt x="640080" y="3458210"/>
                    </a:lnTo>
                    <a:lnTo>
                      <a:pt x="638810" y="3455670"/>
                    </a:lnTo>
                    <a:lnTo>
                      <a:pt x="671830" y="3455670"/>
                    </a:lnTo>
                    <a:lnTo>
                      <a:pt x="671830" y="3450590"/>
                    </a:lnTo>
                    <a:cubicBezTo>
                      <a:pt x="694690" y="3450590"/>
                      <a:pt x="718820" y="3451860"/>
                      <a:pt x="745490" y="3453130"/>
                    </a:cubicBezTo>
                    <a:cubicBezTo>
                      <a:pt x="763270" y="3454400"/>
                      <a:pt x="781050" y="3454400"/>
                      <a:pt x="798830" y="3455670"/>
                    </a:cubicBezTo>
                    <a:lnTo>
                      <a:pt x="798830" y="3467100"/>
                    </a:lnTo>
                    <a:lnTo>
                      <a:pt x="923290" y="3467100"/>
                    </a:lnTo>
                    <a:cubicBezTo>
                      <a:pt x="947420" y="3467100"/>
                      <a:pt x="970280" y="3465830"/>
                      <a:pt x="994410" y="3464560"/>
                    </a:cubicBezTo>
                    <a:cubicBezTo>
                      <a:pt x="1046480" y="3462020"/>
                      <a:pt x="1096010" y="3459480"/>
                      <a:pt x="1141730" y="3463290"/>
                    </a:cubicBezTo>
                    <a:cubicBezTo>
                      <a:pt x="1163320" y="3462020"/>
                      <a:pt x="1179830" y="3462020"/>
                      <a:pt x="1193800" y="3463290"/>
                    </a:cubicBezTo>
                    <a:lnTo>
                      <a:pt x="1193800" y="3464560"/>
                    </a:lnTo>
                    <a:lnTo>
                      <a:pt x="1202690" y="3464560"/>
                    </a:lnTo>
                    <a:lnTo>
                      <a:pt x="1235710" y="3467100"/>
                    </a:lnTo>
                    <a:lnTo>
                      <a:pt x="1235710" y="3463290"/>
                    </a:lnTo>
                    <a:cubicBezTo>
                      <a:pt x="1249680" y="3463290"/>
                      <a:pt x="1264920" y="3462020"/>
                      <a:pt x="1281430" y="3462020"/>
                    </a:cubicBezTo>
                    <a:lnTo>
                      <a:pt x="1292860" y="3468370"/>
                    </a:lnTo>
                    <a:lnTo>
                      <a:pt x="1300480" y="3468370"/>
                    </a:lnTo>
                    <a:cubicBezTo>
                      <a:pt x="1316990" y="3469640"/>
                      <a:pt x="1324610" y="3469640"/>
                      <a:pt x="1327150" y="3462020"/>
                    </a:cubicBezTo>
                    <a:lnTo>
                      <a:pt x="1327150" y="3459480"/>
                    </a:lnTo>
                    <a:cubicBezTo>
                      <a:pt x="1333500" y="3458210"/>
                      <a:pt x="1339850" y="3458210"/>
                      <a:pt x="1344930" y="3456940"/>
                    </a:cubicBezTo>
                    <a:cubicBezTo>
                      <a:pt x="1357630" y="3462020"/>
                      <a:pt x="1374140" y="3460750"/>
                      <a:pt x="1393190" y="3460750"/>
                    </a:cubicBezTo>
                    <a:cubicBezTo>
                      <a:pt x="1412240" y="3459480"/>
                      <a:pt x="1432560" y="3459480"/>
                      <a:pt x="1446530" y="3464560"/>
                    </a:cubicBezTo>
                    <a:lnTo>
                      <a:pt x="1447800" y="3465830"/>
                    </a:lnTo>
                    <a:lnTo>
                      <a:pt x="1450340" y="3465830"/>
                    </a:lnTo>
                    <a:cubicBezTo>
                      <a:pt x="1456690" y="3464560"/>
                      <a:pt x="1482090" y="3463290"/>
                      <a:pt x="1506220" y="3462020"/>
                    </a:cubicBezTo>
                    <a:cubicBezTo>
                      <a:pt x="1529080" y="3460750"/>
                      <a:pt x="1554480" y="3459480"/>
                      <a:pt x="1574800" y="3458210"/>
                    </a:cubicBezTo>
                    <a:cubicBezTo>
                      <a:pt x="1578610" y="3460750"/>
                      <a:pt x="1587500" y="3462020"/>
                      <a:pt x="1595120" y="3462020"/>
                    </a:cubicBezTo>
                    <a:cubicBezTo>
                      <a:pt x="1624330" y="3460750"/>
                      <a:pt x="1657350" y="3459480"/>
                      <a:pt x="1697990" y="3459480"/>
                    </a:cubicBezTo>
                    <a:lnTo>
                      <a:pt x="1699260" y="3460750"/>
                    </a:lnTo>
                    <a:lnTo>
                      <a:pt x="1705610" y="3459480"/>
                    </a:lnTo>
                    <a:cubicBezTo>
                      <a:pt x="1732280" y="3459480"/>
                      <a:pt x="1758950" y="3460750"/>
                      <a:pt x="1785620" y="3460750"/>
                    </a:cubicBezTo>
                    <a:lnTo>
                      <a:pt x="1785620" y="3463290"/>
                    </a:lnTo>
                    <a:lnTo>
                      <a:pt x="1807210" y="3460750"/>
                    </a:lnTo>
                    <a:lnTo>
                      <a:pt x="1817370" y="3460750"/>
                    </a:lnTo>
                    <a:cubicBezTo>
                      <a:pt x="1879600" y="3462020"/>
                      <a:pt x="1944370" y="3463290"/>
                      <a:pt x="2010410" y="3463290"/>
                    </a:cubicBezTo>
                    <a:lnTo>
                      <a:pt x="2012950" y="3463290"/>
                    </a:lnTo>
                    <a:lnTo>
                      <a:pt x="2016760" y="3458210"/>
                    </a:lnTo>
                    <a:lnTo>
                      <a:pt x="2016760" y="3453130"/>
                    </a:lnTo>
                    <a:lnTo>
                      <a:pt x="2019300" y="3453130"/>
                    </a:lnTo>
                    <a:lnTo>
                      <a:pt x="2098040" y="3464560"/>
                    </a:lnTo>
                    <a:cubicBezTo>
                      <a:pt x="2109470" y="3464560"/>
                      <a:pt x="2115820" y="3462020"/>
                      <a:pt x="2123440" y="3460750"/>
                    </a:cubicBezTo>
                    <a:cubicBezTo>
                      <a:pt x="2134870" y="3458210"/>
                      <a:pt x="2145030" y="3454400"/>
                      <a:pt x="2178050" y="3459480"/>
                    </a:cubicBezTo>
                    <a:lnTo>
                      <a:pt x="2178050" y="3456940"/>
                    </a:lnTo>
                    <a:lnTo>
                      <a:pt x="2256790" y="3456940"/>
                    </a:lnTo>
                    <a:cubicBezTo>
                      <a:pt x="2349500" y="3456940"/>
                      <a:pt x="2456180" y="3456940"/>
                      <a:pt x="2538730" y="3462020"/>
                    </a:cubicBezTo>
                    <a:lnTo>
                      <a:pt x="2573020" y="3463290"/>
                    </a:lnTo>
                    <a:lnTo>
                      <a:pt x="2559050" y="3456940"/>
                    </a:lnTo>
                    <a:lnTo>
                      <a:pt x="2566670" y="3456940"/>
                    </a:lnTo>
                    <a:cubicBezTo>
                      <a:pt x="2598420" y="3459480"/>
                      <a:pt x="2614930" y="3460750"/>
                      <a:pt x="2622550" y="3456940"/>
                    </a:cubicBezTo>
                    <a:lnTo>
                      <a:pt x="2622550" y="3458210"/>
                    </a:lnTo>
                    <a:cubicBezTo>
                      <a:pt x="2623820" y="3458210"/>
                      <a:pt x="2623820" y="3458210"/>
                      <a:pt x="2625090" y="3456940"/>
                    </a:cubicBezTo>
                    <a:cubicBezTo>
                      <a:pt x="2626360" y="3456940"/>
                      <a:pt x="2627630" y="3458210"/>
                      <a:pt x="2630170" y="3458210"/>
                    </a:cubicBezTo>
                    <a:lnTo>
                      <a:pt x="2630170" y="3464560"/>
                    </a:lnTo>
                    <a:cubicBezTo>
                      <a:pt x="2665730" y="3463290"/>
                      <a:pt x="2694940" y="3463290"/>
                      <a:pt x="2720340" y="3464560"/>
                    </a:cubicBezTo>
                    <a:cubicBezTo>
                      <a:pt x="2749550" y="3465830"/>
                      <a:pt x="2776220" y="3465830"/>
                      <a:pt x="2804160" y="3463290"/>
                    </a:cubicBezTo>
                    <a:cubicBezTo>
                      <a:pt x="2805430" y="3464560"/>
                      <a:pt x="2806700" y="3467100"/>
                      <a:pt x="2810510" y="3468370"/>
                    </a:cubicBezTo>
                    <a:lnTo>
                      <a:pt x="2813050" y="3468370"/>
                    </a:lnTo>
                    <a:cubicBezTo>
                      <a:pt x="2816860" y="3468370"/>
                      <a:pt x="2819400" y="3467100"/>
                      <a:pt x="2821940" y="3467100"/>
                    </a:cubicBezTo>
                    <a:lnTo>
                      <a:pt x="2821940" y="3472180"/>
                    </a:lnTo>
                    <a:cubicBezTo>
                      <a:pt x="2890520" y="3472180"/>
                      <a:pt x="2912110" y="3464560"/>
                      <a:pt x="2922270" y="3458210"/>
                    </a:cubicBezTo>
                    <a:cubicBezTo>
                      <a:pt x="2976880" y="3459480"/>
                      <a:pt x="3025140" y="3462020"/>
                      <a:pt x="3072130" y="3465830"/>
                    </a:cubicBezTo>
                    <a:lnTo>
                      <a:pt x="3072130" y="3460750"/>
                    </a:lnTo>
                    <a:lnTo>
                      <a:pt x="3089910" y="3460750"/>
                    </a:lnTo>
                    <a:lnTo>
                      <a:pt x="3089910" y="3456940"/>
                    </a:lnTo>
                    <a:lnTo>
                      <a:pt x="3164840" y="3456940"/>
                    </a:lnTo>
                    <a:lnTo>
                      <a:pt x="3211830" y="3459480"/>
                    </a:lnTo>
                    <a:lnTo>
                      <a:pt x="3213100" y="3459480"/>
                    </a:lnTo>
                    <a:cubicBezTo>
                      <a:pt x="3223260" y="3455670"/>
                      <a:pt x="3257550" y="3455670"/>
                      <a:pt x="3289300" y="3455670"/>
                    </a:cubicBezTo>
                    <a:cubicBezTo>
                      <a:pt x="3317240" y="3455670"/>
                      <a:pt x="3342640" y="3455670"/>
                      <a:pt x="3354070" y="3453130"/>
                    </a:cubicBezTo>
                    <a:lnTo>
                      <a:pt x="3417570" y="3453130"/>
                    </a:lnTo>
                    <a:lnTo>
                      <a:pt x="3417570" y="3446780"/>
                    </a:lnTo>
                    <a:lnTo>
                      <a:pt x="3434080" y="3446780"/>
                    </a:lnTo>
                    <a:lnTo>
                      <a:pt x="3434080" y="3440430"/>
                    </a:lnTo>
                    <a:cubicBezTo>
                      <a:pt x="3434080" y="3430270"/>
                      <a:pt x="3434080" y="3418840"/>
                      <a:pt x="3435350" y="3406140"/>
                    </a:cubicBezTo>
                    <a:lnTo>
                      <a:pt x="3435350" y="3393440"/>
                    </a:lnTo>
                    <a:cubicBezTo>
                      <a:pt x="3435350" y="3383280"/>
                      <a:pt x="3435350" y="3375660"/>
                      <a:pt x="3436620" y="3366770"/>
                    </a:cubicBezTo>
                    <a:lnTo>
                      <a:pt x="3437890" y="3350260"/>
                    </a:lnTo>
                    <a:cubicBezTo>
                      <a:pt x="3441700" y="3286760"/>
                      <a:pt x="3440430" y="3272790"/>
                      <a:pt x="3440430" y="3258820"/>
                    </a:cubicBezTo>
                    <a:cubicBezTo>
                      <a:pt x="3439160" y="3244850"/>
                      <a:pt x="3439160" y="3232150"/>
                      <a:pt x="3442970" y="3169920"/>
                    </a:cubicBezTo>
                    <a:lnTo>
                      <a:pt x="3444240" y="3152140"/>
                    </a:lnTo>
                    <a:lnTo>
                      <a:pt x="3432810" y="3164840"/>
                    </a:lnTo>
                    <a:cubicBezTo>
                      <a:pt x="3431540" y="3152140"/>
                      <a:pt x="3434080" y="3124200"/>
                      <a:pt x="3435350" y="3102610"/>
                    </a:cubicBezTo>
                    <a:cubicBezTo>
                      <a:pt x="3437890" y="3069590"/>
                      <a:pt x="3441700" y="3031490"/>
                      <a:pt x="3439160" y="2997200"/>
                    </a:cubicBezTo>
                    <a:lnTo>
                      <a:pt x="3448050" y="3025140"/>
                    </a:lnTo>
                    <a:lnTo>
                      <a:pt x="3446780" y="2978150"/>
                    </a:lnTo>
                    <a:cubicBezTo>
                      <a:pt x="3446780" y="2962910"/>
                      <a:pt x="3445510" y="2946400"/>
                      <a:pt x="3445510" y="2929890"/>
                    </a:cubicBezTo>
                    <a:cubicBezTo>
                      <a:pt x="3448050" y="2917190"/>
                      <a:pt x="3450590" y="2904490"/>
                      <a:pt x="3451860" y="2894330"/>
                    </a:cubicBezTo>
                    <a:lnTo>
                      <a:pt x="3456940" y="2894330"/>
                    </a:lnTo>
                    <a:cubicBezTo>
                      <a:pt x="3460750" y="2842260"/>
                      <a:pt x="3459480" y="2838450"/>
                      <a:pt x="3455670" y="2834640"/>
                    </a:cubicBezTo>
                    <a:cubicBezTo>
                      <a:pt x="3454400" y="2833370"/>
                      <a:pt x="3451860" y="2832100"/>
                      <a:pt x="3450590" y="2832100"/>
                    </a:cubicBezTo>
                    <a:cubicBezTo>
                      <a:pt x="3449320" y="2829560"/>
                      <a:pt x="3448050" y="2823210"/>
                      <a:pt x="3448050" y="2806700"/>
                    </a:cubicBezTo>
                    <a:cubicBezTo>
                      <a:pt x="3449320" y="2806700"/>
                      <a:pt x="3450590" y="2806700"/>
                      <a:pt x="3453130" y="2805430"/>
                    </a:cubicBezTo>
                    <a:cubicBezTo>
                      <a:pt x="3458210" y="2802890"/>
                      <a:pt x="3459480" y="2796540"/>
                      <a:pt x="3459480" y="2769870"/>
                    </a:cubicBezTo>
                    <a:cubicBezTo>
                      <a:pt x="3460750" y="2759710"/>
                      <a:pt x="3459480" y="2734310"/>
                      <a:pt x="3456940" y="2702560"/>
                    </a:cubicBezTo>
                    <a:cubicBezTo>
                      <a:pt x="3455670" y="2682240"/>
                      <a:pt x="3454400" y="2659380"/>
                      <a:pt x="3453130" y="2636520"/>
                    </a:cubicBezTo>
                    <a:lnTo>
                      <a:pt x="3453130" y="2613660"/>
                    </a:lnTo>
                    <a:cubicBezTo>
                      <a:pt x="3458210" y="2608580"/>
                      <a:pt x="3459480" y="2592070"/>
                      <a:pt x="3458210" y="2543810"/>
                    </a:cubicBezTo>
                    <a:lnTo>
                      <a:pt x="3454400" y="2543810"/>
                    </a:lnTo>
                    <a:lnTo>
                      <a:pt x="3454400" y="2537460"/>
                    </a:lnTo>
                    <a:lnTo>
                      <a:pt x="3445510" y="2536190"/>
                    </a:lnTo>
                    <a:lnTo>
                      <a:pt x="3445510" y="2518410"/>
                    </a:lnTo>
                    <a:lnTo>
                      <a:pt x="3451860" y="2518410"/>
                    </a:lnTo>
                    <a:lnTo>
                      <a:pt x="3448050" y="2467610"/>
                    </a:lnTo>
                    <a:lnTo>
                      <a:pt x="3448050" y="2459990"/>
                    </a:lnTo>
                    <a:cubicBezTo>
                      <a:pt x="3450590" y="2413000"/>
                      <a:pt x="3454400" y="2364740"/>
                      <a:pt x="3448050" y="2331720"/>
                    </a:cubicBezTo>
                    <a:cubicBezTo>
                      <a:pt x="3448050" y="2329180"/>
                      <a:pt x="3448050" y="2327910"/>
                      <a:pt x="3449320" y="2326640"/>
                    </a:cubicBezTo>
                    <a:lnTo>
                      <a:pt x="3451860" y="2325370"/>
                    </a:lnTo>
                    <a:lnTo>
                      <a:pt x="3451860" y="2320290"/>
                    </a:lnTo>
                    <a:cubicBezTo>
                      <a:pt x="3450590" y="2307590"/>
                      <a:pt x="3450590" y="2288540"/>
                      <a:pt x="3449320" y="2268220"/>
                    </a:cubicBezTo>
                    <a:cubicBezTo>
                      <a:pt x="3448050" y="2227580"/>
                      <a:pt x="3445510" y="2181860"/>
                      <a:pt x="3442970" y="2160270"/>
                    </a:cubicBezTo>
                    <a:cubicBezTo>
                      <a:pt x="3442970" y="2157730"/>
                      <a:pt x="3444240" y="2155190"/>
                      <a:pt x="3444240" y="2153920"/>
                    </a:cubicBezTo>
                    <a:cubicBezTo>
                      <a:pt x="3444240" y="2152650"/>
                      <a:pt x="3444240" y="2151380"/>
                      <a:pt x="3445510" y="2151380"/>
                    </a:cubicBezTo>
                    <a:lnTo>
                      <a:pt x="3440430" y="2148840"/>
                    </a:lnTo>
                    <a:lnTo>
                      <a:pt x="3446780" y="2150110"/>
                    </a:lnTo>
                    <a:lnTo>
                      <a:pt x="3448050" y="2148840"/>
                    </a:lnTo>
                    <a:lnTo>
                      <a:pt x="3448050" y="2147570"/>
                    </a:lnTo>
                    <a:cubicBezTo>
                      <a:pt x="3454400" y="2118360"/>
                      <a:pt x="3451860" y="2057400"/>
                      <a:pt x="3449320" y="2002790"/>
                    </a:cubicBezTo>
                    <a:cubicBezTo>
                      <a:pt x="3448050" y="1962150"/>
                      <a:pt x="3445510" y="1911350"/>
                      <a:pt x="3449320" y="1901190"/>
                    </a:cubicBezTo>
                    <a:lnTo>
                      <a:pt x="3453130" y="1901190"/>
                    </a:lnTo>
                    <a:lnTo>
                      <a:pt x="3451860" y="1803400"/>
                    </a:lnTo>
                    <a:lnTo>
                      <a:pt x="3458210" y="1803400"/>
                    </a:lnTo>
                    <a:cubicBezTo>
                      <a:pt x="3458210" y="1793240"/>
                      <a:pt x="3459480" y="1781810"/>
                      <a:pt x="3459480" y="1771650"/>
                    </a:cubicBezTo>
                    <a:lnTo>
                      <a:pt x="3460750" y="1774190"/>
                    </a:lnTo>
                    <a:lnTo>
                      <a:pt x="3459480" y="1757680"/>
                    </a:lnTo>
                    <a:lnTo>
                      <a:pt x="3459480" y="1755140"/>
                    </a:lnTo>
                    <a:lnTo>
                      <a:pt x="3455670" y="1659890"/>
                    </a:lnTo>
                    <a:lnTo>
                      <a:pt x="3448050" y="1659890"/>
                    </a:lnTo>
                    <a:cubicBezTo>
                      <a:pt x="3446780" y="1653540"/>
                      <a:pt x="3446780" y="1647190"/>
                      <a:pt x="3445510" y="1642110"/>
                    </a:cubicBezTo>
                    <a:lnTo>
                      <a:pt x="3446780" y="1643380"/>
                    </a:lnTo>
                    <a:lnTo>
                      <a:pt x="3448050" y="1623060"/>
                    </a:lnTo>
                    <a:cubicBezTo>
                      <a:pt x="3449320" y="1602740"/>
                      <a:pt x="3449320" y="1586230"/>
                      <a:pt x="3449320" y="1570990"/>
                    </a:cubicBezTo>
                    <a:cubicBezTo>
                      <a:pt x="3451860" y="1563370"/>
                      <a:pt x="3454400" y="1555750"/>
                      <a:pt x="3455670" y="1546860"/>
                    </a:cubicBezTo>
                    <a:lnTo>
                      <a:pt x="3456940" y="1543050"/>
                    </a:lnTo>
                    <a:lnTo>
                      <a:pt x="3453130" y="1540510"/>
                    </a:lnTo>
                    <a:cubicBezTo>
                      <a:pt x="3453130" y="1539240"/>
                      <a:pt x="3450590" y="1534160"/>
                      <a:pt x="3449320" y="1511300"/>
                    </a:cubicBezTo>
                    <a:cubicBezTo>
                      <a:pt x="3449320" y="1480820"/>
                      <a:pt x="3446780" y="1456690"/>
                      <a:pt x="3442970" y="1416050"/>
                    </a:cubicBezTo>
                    <a:lnTo>
                      <a:pt x="3453130" y="1379220"/>
                    </a:lnTo>
                    <a:cubicBezTo>
                      <a:pt x="3456940" y="1365250"/>
                      <a:pt x="3456940" y="1361440"/>
                      <a:pt x="3456940" y="1355090"/>
                    </a:cubicBezTo>
                    <a:cubicBezTo>
                      <a:pt x="3456940" y="1350010"/>
                      <a:pt x="3456940" y="1342390"/>
                      <a:pt x="3460750" y="1320800"/>
                    </a:cubicBezTo>
                    <a:lnTo>
                      <a:pt x="3456940" y="1319530"/>
                    </a:lnTo>
                    <a:cubicBezTo>
                      <a:pt x="3455670" y="1311910"/>
                      <a:pt x="3455670" y="1282700"/>
                      <a:pt x="3455670" y="1263650"/>
                    </a:cubicBezTo>
                    <a:cubicBezTo>
                      <a:pt x="3455670" y="1225550"/>
                      <a:pt x="3455670" y="1211580"/>
                      <a:pt x="3453130" y="1207770"/>
                    </a:cubicBezTo>
                    <a:cubicBezTo>
                      <a:pt x="3455670" y="1189990"/>
                      <a:pt x="3456940" y="1173480"/>
                      <a:pt x="3456940" y="1155700"/>
                    </a:cubicBezTo>
                    <a:cubicBezTo>
                      <a:pt x="3456940" y="1135380"/>
                      <a:pt x="3456940" y="1113790"/>
                      <a:pt x="3462020" y="1087120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2854960"/>
                    </a:moveTo>
                    <a:cubicBezTo>
                      <a:pt x="38100" y="2851150"/>
                      <a:pt x="36830" y="2848610"/>
                      <a:pt x="36830" y="2846070"/>
                    </a:cubicBezTo>
                    <a:lnTo>
                      <a:pt x="38100" y="2846070"/>
                    </a:lnTo>
                    <a:lnTo>
                      <a:pt x="38100" y="2854960"/>
                    </a:lnTo>
                    <a:close/>
                    <a:moveTo>
                      <a:pt x="3387090" y="546100"/>
                    </a:moveTo>
                    <a:lnTo>
                      <a:pt x="3388360" y="577850"/>
                    </a:lnTo>
                    <a:lnTo>
                      <a:pt x="3379470" y="563880"/>
                    </a:lnTo>
                    <a:lnTo>
                      <a:pt x="3382010" y="591820"/>
                    </a:lnTo>
                    <a:cubicBezTo>
                      <a:pt x="3387090" y="647700"/>
                      <a:pt x="3385820" y="669290"/>
                      <a:pt x="3384550" y="718820"/>
                    </a:cubicBezTo>
                    <a:lnTo>
                      <a:pt x="3383280" y="741680"/>
                    </a:lnTo>
                    <a:lnTo>
                      <a:pt x="3380740" y="762000"/>
                    </a:lnTo>
                    <a:cubicBezTo>
                      <a:pt x="3378200" y="786130"/>
                      <a:pt x="3378200" y="817880"/>
                      <a:pt x="3379470" y="843280"/>
                    </a:cubicBezTo>
                    <a:lnTo>
                      <a:pt x="3375660" y="843280"/>
                    </a:lnTo>
                    <a:lnTo>
                      <a:pt x="3375660" y="885190"/>
                    </a:lnTo>
                    <a:lnTo>
                      <a:pt x="3379470" y="885190"/>
                    </a:lnTo>
                    <a:lnTo>
                      <a:pt x="3384550" y="956310"/>
                    </a:lnTo>
                    <a:lnTo>
                      <a:pt x="3379470" y="956310"/>
                    </a:lnTo>
                    <a:cubicBezTo>
                      <a:pt x="3379470" y="962660"/>
                      <a:pt x="3379470" y="967740"/>
                      <a:pt x="3380740" y="974090"/>
                    </a:cubicBezTo>
                    <a:lnTo>
                      <a:pt x="3371850" y="974090"/>
                    </a:lnTo>
                    <a:lnTo>
                      <a:pt x="3371850" y="976630"/>
                    </a:lnTo>
                    <a:lnTo>
                      <a:pt x="3376930" y="1078230"/>
                    </a:lnTo>
                    <a:cubicBezTo>
                      <a:pt x="3375660" y="1082040"/>
                      <a:pt x="3375660" y="1088390"/>
                      <a:pt x="3374390" y="1097280"/>
                    </a:cubicBezTo>
                    <a:cubicBezTo>
                      <a:pt x="3373120" y="1104900"/>
                      <a:pt x="3371850" y="1116330"/>
                      <a:pt x="3370580" y="1118870"/>
                    </a:cubicBezTo>
                    <a:lnTo>
                      <a:pt x="3369310" y="1118870"/>
                    </a:lnTo>
                    <a:cubicBezTo>
                      <a:pt x="3368040" y="1146810"/>
                      <a:pt x="3369310" y="1179830"/>
                      <a:pt x="3371850" y="1215390"/>
                    </a:cubicBezTo>
                    <a:cubicBezTo>
                      <a:pt x="3374390" y="1256030"/>
                      <a:pt x="3376930" y="1299210"/>
                      <a:pt x="3374390" y="1339850"/>
                    </a:cubicBezTo>
                    <a:lnTo>
                      <a:pt x="3374390" y="1342390"/>
                    </a:lnTo>
                    <a:cubicBezTo>
                      <a:pt x="3375660" y="1346200"/>
                      <a:pt x="3375660" y="1356360"/>
                      <a:pt x="3376930" y="1369060"/>
                    </a:cubicBezTo>
                    <a:cubicBezTo>
                      <a:pt x="3376930" y="1389380"/>
                      <a:pt x="3375660" y="1408430"/>
                      <a:pt x="3375660" y="1428750"/>
                    </a:cubicBezTo>
                    <a:cubicBezTo>
                      <a:pt x="3374390" y="1478280"/>
                      <a:pt x="3371850" y="1530350"/>
                      <a:pt x="3376930" y="1592580"/>
                    </a:cubicBezTo>
                    <a:lnTo>
                      <a:pt x="3368040" y="1642110"/>
                    </a:lnTo>
                    <a:lnTo>
                      <a:pt x="3368040" y="1643380"/>
                    </a:lnTo>
                    <a:cubicBezTo>
                      <a:pt x="3368040" y="1662430"/>
                      <a:pt x="3369310" y="1668780"/>
                      <a:pt x="3375660" y="1670050"/>
                    </a:cubicBezTo>
                    <a:cubicBezTo>
                      <a:pt x="3378200" y="1670050"/>
                      <a:pt x="3379470" y="1670050"/>
                      <a:pt x="3382010" y="1667510"/>
                    </a:cubicBezTo>
                    <a:cubicBezTo>
                      <a:pt x="3382010" y="1673860"/>
                      <a:pt x="3382010" y="1680210"/>
                      <a:pt x="3383280" y="1690370"/>
                    </a:cubicBezTo>
                    <a:cubicBezTo>
                      <a:pt x="3384550" y="1717040"/>
                      <a:pt x="3383280" y="1727200"/>
                      <a:pt x="3383280" y="1732280"/>
                    </a:cubicBezTo>
                    <a:cubicBezTo>
                      <a:pt x="3382010" y="1732280"/>
                      <a:pt x="3380740" y="1732280"/>
                      <a:pt x="3378200" y="1733550"/>
                    </a:cubicBezTo>
                    <a:cubicBezTo>
                      <a:pt x="3374390" y="1736090"/>
                      <a:pt x="3373120" y="1741170"/>
                      <a:pt x="3373120" y="1747520"/>
                    </a:cubicBezTo>
                    <a:lnTo>
                      <a:pt x="3374390" y="1756410"/>
                    </a:lnTo>
                    <a:cubicBezTo>
                      <a:pt x="3378200" y="1784350"/>
                      <a:pt x="3382010" y="1821180"/>
                      <a:pt x="3382010" y="1863090"/>
                    </a:cubicBezTo>
                    <a:lnTo>
                      <a:pt x="3380740" y="1863090"/>
                    </a:lnTo>
                    <a:lnTo>
                      <a:pt x="3380740" y="1856740"/>
                    </a:lnTo>
                    <a:cubicBezTo>
                      <a:pt x="3379470" y="1830070"/>
                      <a:pt x="3378200" y="1827530"/>
                      <a:pt x="3371850" y="1827530"/>
                    </a:cubicBezTo>
                    <a:cubicBezTo>
                      <a:pt x="3364230" y="1827530"/>
                      <a:pt x="3364230" y="1832610"/>
                      <a:pt x="3361690" y="1855470"/>
                    </a:cubicBezTo>
                    <a:lnTo>
                      <a:pt x="3360420" y="1859280"/>
                    </a:lnTo>
                    <a:lnTo>
                      <a:pt x="3364230" y="1861820"/>
                    </a:lnTo>
                    <a:cubicBezTo>
                      <a:pt x="3370580" y="1869440"/>
                      <a:pt x="3370580" y="1926590"/>
                      <a:pt x="3370580" y="1969770"/>
                    </a:cubicBezTo>
                    <a:cubicBezTo>
                      <a:pt x="3370580" y="2044700"/>
                      <a:pt x="3373120" y="2075180"/>
                      <a:pt x="3379470" y="2084070"/>
                    </a:cubicBezTo>
                    <a:lnTo>
                      <a:pt x="3378200" y="2095500"/>
                    </a:lnTo>
                    <a:lnTo>
                      <a:pt x="3375660" y="2095500"/>
                    </a:lnTo>
                    <a:cubicBezTo>
                      <a:pt x="3371850" y="2132330"/>
                      <a:pt x="3374390" y="2146300"/>
                      <a:pt x="3378200" y="2162810"/>
                    </a:cubicBezTo>
                    <a:cubicBezTo>
                      <a:pt x="3382010" y="2178050"/>
                      <a:pt x="3385820" y="2195830"/>
                      <a:pt x="3384550" y="2241550"/>
                    </a:cubicBezTo>
                    <a:cubicBezTo>
                      <a:pt x="3383280" y="2258060"/>
                      <a:pt x="3383280" y="2269490"/>
                      <a:pt x="3382010" y="2274570"/>
                    </a:cubicBezTo>
                    <a:lnTo>
                      <a:pt x="3378200" y="2274570"/>
                    </a:lnTo>
                    <a:lnTo>
                      <a:pt x="3382010" y="2345690"/>
                    </a:lnTo>
                    <a:lnTo>
                      <a:pt x="3382010" y="2349500"/>
                    </a:lnTo>
                    <a:lnTo>
                      <a:pt x="3379470" y="2349500"/>
                    </a:lnTo>
                    <a:lnTo>
                      <a:pt x="3380740" y="2426970"/>
                    </a:lnTo>
                    <a:lnTo>
                      <a:pt x="3375660" y="2418080"/>
                    </a:lnTo>
                    <a:lnTo>
                      <a:pt x="3380740" y="2449830"/>
                    </a:lnTo>
                    <a:cubicBezTo>
                      <a:pt x="3382010" y="2458720"/>
                      <a:pt x="3384550" y="2473960"/>
                      <a:pt x="3385820" y="2487930"/>
                    </a:cubicBezTo>
                    <a:lnTo>
                      <a:pt x="3382010" y="2501900"/>
                    </a:lnTo>
                    <a:cubicBezTo>
                      <a:pt x="3373120" y="2531110"/>
                      <a:pt x="3374390" y="2545080"/>
                      <a:pt x="3375660" y="2566670"/>
                    </a:cubicBezTo>
                    <a:cubicBezTo>
                      <a:pt x="3376930" y="2575560"/>
                      <a:pt x="3376930" y="2585720"/>
                      <a:pt x="3378200" y="2599690"/>
                    </a:cubicBezTo>
                    <a:lnTo>
                      <a:pt x="3373120" y="2616200"/>
                    </a:lnTo>
                    <a:cubicBezTo>
                      <a:pt x="3371850" y="2620010"/>
                      <a:pt x="3371850" y="2622550"/>
                      <a:pt x="3370580" y="2626360"/>
                    </a:cubicBezTo>
                    <a:lnTo>
                      <a:pt x="3378200" y="2626360"/>
                    </a:lnTo>
                    <a:lnTo>
                      <a:pt x="3378200" y="2636520"/>
                    </a:lnTo>
                    <a:lnTo>
                      <a:pt x="3373120" y="2636520"/>
                    </a:lnTo>
                    <a:cubicBezTo>
                      <a:pt x="3370580" y="2649220"/>
                      <a:pt x="3369310" y="2670810"/>
                      <a:pt x="3368040" y="2698750"/>
                    </a:cubicBezTo>
                    <a:cubicBezTo>
                      <a:pt x="3366770" y="2719070"/>
                      <a:pt x="3366770" y="2740660"/>
                      <a:pt x="3364230" y="2766060"/>
                    </a:cubicBezTo>
                    <a:lnTo>
                      <a:pt x="3376930" y="2767330"/>
                    </a:lnTo>
                    <a:cubicBezTo>
                      <a:pt x="3378200" y="2764790"/>
                      <a:pt x="3378200" y="2758440"/>
                      <a:pt x="3379470" y="2752090"/>
                    </a:cubicBezTo>
                    <a:lnTo>
                      <a:pt x="3383280" y="2752090"/>
                    </a:lnTo>
                    <a:cubicBezTo>
                      <a:pt x="3383280" y="2759710"/>
                      <a:pt x="3384550" y="2768600"/>
                      <a:pt x="3385820" y="2777490"/>
                    </a:cubicBezTo>
                    <a:cubicBezTo>
                      <a:pt x="3380740" y="2783840"/>
                      <a:pt x="3380740" y="2801620"/>
                      <a:pt x="3382010" y="2839720"/>
                    </a:cubicBezTo>
                    <a:lnTo>
                      <a:pt x="3382010" y="2849880"/>
                    </a:lnTo>
                    <a:lnTo>
                      <a:pt x="3373120" y="2847340"/>
                    </a:lnTo>
                    <a:lnTo>
                      <a:pt x="3373120" y="2857500"/>
                    </a:lnTo>
                    <a:cubicBezTo>
                      <a:pt x="3374390" y="2887980"/>
                      <a:pt x="3376930" y="2896870"/>
                      <a:pt x="3379470" y="2908300"/>
                    </a:cubicBezTo>
                    <a:cubicBezTo>
                      <a:pt x="3380740" y="2913380"/>
                      <a:pt x="3382010" y="2919730"/>
                      <a:pt x="3383280" y="2928620"/>
                    </a:cubicBezTo>
                    <a:cubicBezTo>
                      <a:pt x="3382010" y="2975610"/>
                      <a:pt x="3376930" y="2988310"/>
                      <a:pt x="3371850" y="2998470"/>
                    </a:cubicBezTo>
                    <a:lnTo>
                      <a:pt x="3370580" y="3001010"/>
                    </a:lnTo>
                    <a:lnTo>
                      <a:pt x="3370580" y="3003550"/>
                    </a:lnTo>
                    <a:cubicBezTo>
                      <a:pt x="3370580" y="3032760"/>
                      <a:pt x="3370580" y="3036570"/>
                      <a:pt x="3376930" y="3037840"/>
                    </a:cubicBezTo>
                    <a:cubicBezTo>
                      <a:pt x="3379470" y="3037840"/>
                      <a:pt x="3380740" y="3037840"/>
                      <a:pt x="3382010" y="3036570"/>
                    </a:cubicBezTo>
                    <a:lnTo>
                      <a:pt x="3382010" y="3044190"/>
                    </a:lnTo>
                    <a:cubicBezTo>
                      <a:pt x="3379470" y="3110230"/>
                      <a:pt x="3382010" y="3158490"/>
                      <a:pt x="3385820" y="3232150"/>
                    </a:cubicBezTo>
                    <a:lnTo>
                      <a:pt x="3387090" y="3244850"/>
                    </a:lnTo>
                    <a:cubicBezTo>
                      <a:pt x="3380740" y="3244850"/>
                      <a:pt x="3380740" y="3251200"/>
                      <a:pt x="3379470" y="3253740"/>
                    </a:cubicBezTo>
                    <a:lnTo>
                      <a:pt x="3379470" y="3255010"/>
                    </a:lnTo>
                    <a:lnTo>
                      <a:pt x="3383280" y="3280410"/>
                    </a:lnTo>
                    <a:lnTo>
                      <a:pt x="3380740" y="3276600"/>
                    </a:lnTo>
                    <a:lnTo>
                      <a:pt x="3382010" y="3304540"/>
                    </a:lnTo>
                    <a:cubicBezTo>
                      <a:pt x="3383280" y="3321050"/>
                      <a:pt x="3384550" y="3324860"/>
                      <a:pt x="3387090" y="3328670"/>
                    </a:cubicBezTo>
                    <a:cubicBezTo>
                      <a:pt x="3388360" y="3331210"/>
                      <a:pt x="3390900" y="3333750"/>
                      <a:pt x="3392170" y="3364230"/>
                    </a:cubicBezTo>
                    <a:lnTo>
                      <a:pt x="3392170" y="3366770"/>
                    </a:lnTo>
                    <a:cubicBezTo>
                      <a:pt x="3394710" y="3373120"/>
                      <a:pt x="3393440" y="3388360"/>
                      <a:pt x="3392170" y="3398520"/>
                    </a:cubicBezTo>
                    <a:lnTo>
                      <a:pt x="3378200" y="3397250"/>
                    </a:lnTo>
                    <a:lnTo>
                      <a:pt x="3352800" y="3394710"/>
                    </a:lnTo>
                    <a:cubicBezTo>
                      <a:pt x="3332480" y="3393440"/>
                      <a:pt x="3313430" y="3394710"/>
                      <a:pt x="3298190" y="3395980"/>
                    </a:cubicBezTo>
                    <a:lnTo>
                      <a:pt x="3298190" y="3392170"/>
                    </a:lnTo>
                    <a:lnTo>
                      <a:pt x="3293110" y="3389630"/>
                    </a:lnTo>
                    <a:lnTo>
                      <a:pt x="3246120" y="3393440"/>
                    </a:lnTo>
                    <a:cubicBezTo>
                      <a:pt x="3201670" y="3395980"/>
                      <a:pt x="3194050" y="3397250"/>
                      <a:pt x="3148330" y="3402330"/>
                    </a:cubicBezTo>
                    <a:cubicBezTo>
                      <a:pt x="3121660" y="3399790"/>
                      <a:pt x="3094990" y="3398520"/>
                      <a:pt x="3068320" y="3398520"/>
                    </a:cubicBezTo>
                    <a:lnTo>
                      <a:pt x="3054350" y="3398520"/>
                    </a:lnTo>
                    <a:cubicBezTo>
                      <a:pt x="3044190" y="3397250"/>
                      <a:pt x="3031490" y="3395980"/>
                      <a:pt x="3014980" y="3395980"/>
                    </a:cubicBezTo>
                    <a:lnTo>
                      <a:pt x="3014980" y="3398520"/>
                    </a:lnTo>
                    <a:lnTo>
                      <a:pt x="3012440" y="3398520"/>
                    </a:lnTo>
                    <a:cubicBezTo>
                      <a:pt x="3011170" y="3397250"/>
                      <a:pt x="3009900" y="3397250"/>
                      <a:pt x="3008630" y="3395980"/>
                    </a:cubicBezTo>
                    <a:lnTo>
                      <a:pt x="3006090" y="3395980"/>
                    </a:lnTo>
                    <a:cubicBezTo>
                      <a:pt x="2994660" y="3398520"/>
                      <a:pt x="2981960" y="3399790"/>
                      <a:pt x="2966720" y="3401060"/>
                    </a:cubicBezTo>
                    <a:lnTo>
                      <a:pt x="2948940" y="3393440"/>
                    </a:lnTo>
                    <a:lnTo>
                      <a:pt x="2942590" y="3398520"/>
                    </a:lnTo>
                    <a:lnTo>
                      <a:pt x="2827020" y="3393440"/>
                    </a:lnTo>
                    <a:cubicBezTo>
                      <a:pt x="2809240" y="3395980"/>
                      <a:pt x="2791460" y="3397250"/>
                      <a:pt x="2774950" y="3399790"/>
                    </a:cubicBezTo>
                    <a:cubicBezTo>
                      <a:pt x="2749550" y="3399790"/>
                      <a:pt x="2725420" y="3398520"/>
                      <a:pt x="2700020" y="3398520"/>
                    </a:cubicBezTo>
                    <a:lnTo>
                      <a:pt x="2700020" y="3393440"/>
                    </a:lnTo>
                    <a:lnTo>
                      <a:pt x="2649220" y="3397250"/>
                    </a:lnTo>
                    <a:cubicBezTo>
                      <a:pt x="2640330" y="3397250"/>
                      <a:pt x="2632710" y="3397250"/>
                      <a:pt x="2622550" y="3395980"/>
                    </a:cubicBezTo>
                    <a:lnTo>
                      <a:pt x="2622550" y="3394710"/>
                    </a:lnTo>
                    <a:cubicBezTo>
                      <a:pt x="2592070" y="3390900"/>
                      <a:pt x="2556510" y="3389630"/>
                      <a:pt x="2514600" y="3389630"/>
                    </a:cubicBezTo>
                    <a:lnTo>
                      <a:pt x="2485390" y="3389630"/>
                    </a:lnTo>
                    <a:lnTo>
                      <a:pt x="2496820" y="3394710"/>
                    </a:lnTo>
                    <a:cubicBezTo>
                      <a:pt x="2489200" y="3394710"/>
                      <a:pt x="2484120" y="3393440"/>
                      <a:pt x="2477770" y="3393440"/>
                    </a:cubicBezTo>
                    <a:cubicBezTo>
                      <a:pt x="2473960" y="3393440"/>
                      <a:pt x="2470150" y="3392170"/>
                      <a:pt x="2466340" y="3392170"/>
                    </a:cubicBezTo>
                    <a:lnTo>
                      <a:pt x="2463800" y="3392170"/>
                    </a:lnTo>
                    <a:cubicBezTo>
                      <a:pt x="2459990" y="3393440"/>
                      <a:pt x="2454910" y="3394710"/>
                      <a:pt x="2452370" y="3397250"/>
                    </a:cubicBezTo>
                    <a:lnTo>
                      <a:pt x="2452370" y="3395980"/>
                    </a:lnTo>
                    <a:cubicBezTo>
                      <a:pt x="2423160" y="3392170"/>
                      <a:pt x="2402840" y="3393440"/>
                      <a:pt x="2386330" y="3397250"/>
                    </a:cubicBezTo>
                    <a:lnTo>
                      <a:pt x="2383790" y="3397250"/>
                    </a:lnTo>
                    <a:cubicBezTo>
                      <a:pt x="2322830" y="3397250"/>
                      <a:pt x="2254250" y="3397250"/>
                      <a:pt x="2239010" y="3389630"/>
                    </a:cubicBezTo>
                    <a:lnTo>
                      <a:pt x="2236470" y="3389630"/>
                    </a:lnTo>
                    <a:cubicBezTo>
                      <a:pt x="2214880" y="3389630"/>
                      <a:pt x="2208530" y="3389630"/>
                      <a:pt x="2207260" y="3395980"/>
                    </a:cubicBezTo>
                    <a:lnTo>
                      <a:pt x="2197100" y="3395980"/>
                    </a:lnTo>
                    <a:lnTo>
                      <a:pt x="2180590" y="3392170"/>
                    </a:lnTo>
                    <a:lnTo>
                      <a:pt x="2165350" y="3397250"/>
                    </a:lnTo>
                    <a:cubicBezTo>
                      <a:pt x="2157730" y="3397250"/>
                      <a:pt x="2150110" y="3397250"/>
                      <a:pt x="2145030" y="3395980"/>
                    </a:cubicBezTo>
                    <a:lnTo>
                      <a:pt x="2145030" y="3387090"/>
                    </a:lnTo>
                    <a:cubicBezTo>
                      <a:pt x="2113280" y="3384550"/>
                      <a:pt x="2066290" y="3385820"/>
                      <a:pt x="2032000" y="3387090"/>
                    </a:cubicBezTo>
                    <a:cubicBezTo>
                      <a:pt x="2016760" y="3387090"/>
                      <a:pt x="2002790" y="3388360"/>
                      <a:pt x="1995170" y="3388360"/>
                    </a:cubicBezTo>
                    <a:lnTo>
                      <a:pt x="1995170" y="3390900"/>
                    </a:lnTo>
                    <a:lnTo>
                      <a:pt x="1891030" y="3390900"/>
                    </a:lnTo>
                    <a:lnTo>
                      <a:pt x="1891030" y="3388360"/>
                    </a:lnTo>
                    <a:cubicBezTo>
                      <a:pt x="1887220" y="3389630"/>
                      <a:pt x="1883410" y="3389630"/>
                      <a:pt x="1880870" y="3390900"/>
                    </a:cubicBezTo>
                    <a:lnTo>
                      <a:pt x="1846580" y="3390900"/>
                    </a:lnTo>
                    <a:cubicBezTo>
                      <a:pt x="1756410" y="3390900"/>
                      <a:pt x="1662430" y="3390900"/>
                      <a:pt x="1579880" y="3394710"/>
                    </a:cubicBezTo>
                    <a:lnTo>
                      <a:pt x="1574800" y="3394710"/>
                    </a:lnTo>
                    <a:cubicBezTo>
                      <a:pt x="1565910" y="3394710"/>
                      <a:pt x="1558290" y="3395980"/>
                      <a:pt x="1549400" y="3395980"/>
                    </a:cubicBezTo>
                    <a:lnTo>
                      <a:pt x="1506220" y="3398520"/>
                    </a:lnTo>
                    <a:lnTo>
                      <a:pt x="1515110" y="3401060"/>
                    </a:lnTo>
                    <a:lnTo>
                      <a:pt x="1496060" y="3401060"/>
                    </a:lnTo>
                    <a:cubicBezTo>
                      <a:pt x="1489710" y="3397250"/>
                      <a:pt x="1478280" y="3394710"/>
                      <a:pt x="1470660" y="3392170"/>
                    </a:cubicBezTo>
                    <a:lnTo>
                      <a:pt x="1469390" y="3398520"/>
                    </a:lnTo>
                    <a:lnTo>
                      <a:pt x="1468120" y="3393440"/>
                    </a:lnTo>
                    <a:cubicBezTo>
                      <a:pt x="1464310" y="3394710"/>
                      <a:pt x="1440180" y="3393440"/>
                      <a:pt x="1419860" y="3393440"/>
                    </a:cubicBezTo>
                    <a:lnTo>
                      <a:pt x="1361440" y="3393440"/>
                    </a:lnTo>
                    <a:lnTo>
                      <a:pt x="1361440" y="3397250"/>
                    </a:lnTo>
                    <a:cubicBezTo>
                      <a:pt x="1356360" y="3397250"/>
                      <a:pt x="1352550" y="3397250"/>
                      <a:pt x="1347470" y="3398520"/>
                    </a:cubicBezTo>
                    <a:lnTo>
                      <a:pt x="1346200" y="3398520"/>
                    </a:lnTo>
                    <a:cubicBezTo>
                      <a:pt x="1332230" y="3399790"/>
                      <a:pt x="1316990" y="3401060"/>
                      <a:pt x="1299210" y="3402330"/>
                    </a:cubicBezTo>
                    <a:cubicBezTo>
                      <a:pt x="1300480" y="3401060"/>
                      <a:pt x="1300480" y="3399790"/>
                      <a:pt x="1301750" y="3398520"/>
                    </a:cubicBezTo>
                    <a:cubicBezTo>
                      <a:pt x="1303020" y="3392170"/>
                      <a:pt x="1295400" y="3388360"/>
                      <a:pt x="1291590" y="3387090"/>
                    </a:cubicBezTo>
                    <a:lnTo>
                      <a:pt x="1289050" y="3387090"/>
                    </a:lnTo>
                    <a:cubicBezTo>
                      <a:pt x="1254760" y="3385820"/>
                      <a:pt x="1248410" y="3387090"/>
                      <a:pt x="1243330" y="3390900"/>
                    </a:cubicBezTo>
                    <a:cubicBezTo>
                      <a:pt x="1242060" y="3392170"/>
                      <a:pt x="1238250" y="3393440"/>
                      <a:pt x="1210310" y="3392170"/>
                    </a:cubicBezTo>
                    <a:lnTo>
                      <a:pt x="1207770" y="3392170"/>
                    </a:lnTo>
                    <a:cubicBezTo>
                      <a:pt x="1203960" y="3393440"/>
                      <a:pt x="1201420" y="3394710"/>
                      <a:pt x="1200150" y="3395980"/>
                    </a:cubicBezTo>
                    <a:cubicBezTo>
                      <a:pt x="1167130" y="3397250"/>
                      <a:pt x="1155700" y="3398520"/>
                      <a:pt x="1146810" y="3399790"/>
                    </a:cubicBezTo>
                    <a:lnTo>
                      <a:pt x="1115060" y="3397250"/>
                    </a:lnTo>
                    <a:cubicBezTo>
                      <a:pt x="1103630" y="3395980"/>
                      <a:pt x="1097280" y="3395980"/>
                      <a:pt x="1093470" y="3394710"/>
                    </a:cubicBezTo>
                    <a:lnTo>
                      <a:pt x="1093470" y="3385820"/>
                    </a:lnTo>
                    <a:lnTo>
                      <a:pt x="942340" y="3383280"/>
                    </a:lnTo>
                    <a:lnTo>
                      <a:pt x="946150" y="3388360"/>
                    </a:lnTo>
                    <a:cubicBezTo>
                      <a:pt x="935990" y="3389630"/>
                      <a:pt x="915670" y="3392170"/>
                      <a:pt x="901700" y="3392170"/>
                    </a:cubicBezTo>
                    <a:cubicBezTo>
                      <a:pt x="895350" y="3392170"/>
                      <a:pt x="889000" y="3393440"/>
                      <a:pt x="883920" y="3393440"/>
                    </a:cubicBezTo>
                    <a:lnTo>
                      <a:pt x="840740" y="3393440"/>
                    </a:lnTo>
                    <a:lnTo>
                      <a:pt x="840740" y="3389630"/>
                    </a:lnTo>
                    <a:lnTo>
                      <a:pt x="836930" y="3390900"/>
                    </a:lnTo>
                    <a:cubicBezTo>
                      <a:pt x="830580" y="3392170"/>
                      <a:pt x="805180" y="3393440"/>
                      <a:pt x="778510" y="3394710"/>
                    </a:cubicBezTo>
                    <a:lnTo>
                      <a:pt x="778510" y="3389630"/>
                    </a:lnTo>
                    <a:cubicBezTo>
                      <a:pt x="754380" y="3388360"/>
                      <a:pt x="734060" y="3389630"/>
                      <a:pt x="713740" y="3392170"/>
                    </a:cubicBezTo>
                    <a:cubicBezTo>
                      <a:pt x="687070" y="3394710"/>
                      <a:pt x="660400" y="3397250"/>
                      <a:pt x="623570" y="3392170"/>
                    </a:cubicBezTo>
                    <a:cubicBezTo>
                      <a:pt x="614680" y="3392170"/>
                      <a:pt x="601980" y="3389630"/>
                      <a:pt x="589280" y="3388360"/>
                    </a:cubicBezTo>
                    <a:cubicBezTo>
                      <a:pt x="561340" y="3384550"/>
                      <a:pt x="551180" y="3383280"/>
                      <a:pt x="546100" y="3388360"/>
                    </a:cubicBezTo>
                    <a:lnTo>
                      <a:pt x="544830" y="3389630"/>
                    </a:lnTo>
                    <a:cubicBezTo>
                      <a:pt x="537210" y="3389630"/>
                      <a:pt x="529590" y="3389630"/>
                      <a:pt x="520700" y="3390900"/>
                    </a:cubicBezTo>
                    <a:cubicBezTo>
                      <a:pt x="497840" y="3392170"/>
                      <a:pt x="474980" y="3393440"/>
                      <a:pt x="448310" y="3389630"/>
                    </a:cubicBezTo>
                    <a:lnTo>
                      <a:pt x="445770" y="3389630"/>
                    </a:lnTo>
                    <a:cubicBezTo>
                      <a:pt x="444500" y="3389630"/>
                      <a:pt x="443230" y="3389630"/>
                      <a:pt x="443230" y="3390900"/>
                    </a:cubicBezTo>
                    <a:lnTo>
                      <a:pt x="429260" y="3388360"/>
                    </a:lnTo>
                    <a:cubicBezTo>
                      <a:pt x="416560" y="3385820"/>
                      <a:pt x="393700" y="3387090"/>
                      <a:pt x="373380" y="3388360"/>
                    </a:cubicBezTo>
                    <a:cubicBezTo>
                      <a:pt x="363220" y="3388360"/>
                      <a:pt x="351790" y="3389630"/>
                      <a:pt x="346710" y="3389630"/>
                    </a:cubicBezTo>
                    <a:lnTo>
                      <a:pt x="345440" y="3384550"/>
                    </a:lnTo>
                    <a:cubicBezTo>
                      <a:pt x="323850" y="3390900"/>
                      <a:pt x="297180" y="3390900"/>
                      <a:pt x="266700" y="3389630"/>
                    </a:cubicBezTo>
                    <a:cubicBezTo>
                      <a:pt x="242570" y="3388360"/>
                      <a:pt x="214630" y="3388360"/>
                      <a:pt x="185420" y="3390900"/>
                    </a:cubicBezTo>
                    <a:lnTo>
                      <a:pt x="189230" y="3385820"/>
                    </a:lnTo>
                    <a:lnTo>
                      <a:pt x="166370" y="3388360"/>
                    </a:lnTo>
                    <a:cubicBezTo>
                      <a:pt x="163830" y="3388360"/>
                      <a:pt x="161290" y="3388360"/>
                      <a:pt x="157480" y="3389630"/>
                    </a:cubicBezTo>
                    <a:lnTo>
                      <a:pt x="156210" y="3383280"/>
                    </a:lnTo>
                    <a:cubicBezTo>
                      <a:pt x="139700" y="3384550"/>
                      <a:pt x="123190" y="3385820"/>
                      <a:pt x="101600" y="3384550"/>
                    </a:cubicBezTo>
                    <a:lnTo>
                      <a:pt x="97790" y="3384550"/>
                    </a:lnTo>
                    <a:lnTo>
                      <a:pt x="87630" y="3383280"/>
                    </a:lnTo>
                    <a:lnTo>
                      <a:pt x="87630" y="3362960"/>
                    </a:lnTo>
                    <a:lnTo>
                      <a:pt x="74930" y="3362960"/>
                    </a:lnTo>
                    <a:lnTo>
                      <a:pt x="74930" y="3356610"/>
                    </a:lnTo>
                    <a:cubicBezTo>
                      <a:pt x="76200" y="3342640"/>
                      <a:pt x="77470" y="3333750"/>
                      <a:pt x="80010" y="3323590"/>
                    </a:cubicBezTo>
                    <a:lnTo>
                      <a:pt x="80010" y="3321050"/>
                    </a:lnTo>
                    <a:cubicBezTo>
                      <a:pt x="85090" y="3296920"/>
                      <a:pt x="88900" y="3270250"/>
                      <a:pt x="87630" y="3200400"/>
                    </a:cubicBezTo>
                    <a:lnTo>
                      <a:pt x="83820" y="3200400"/>
                    </a:lnTo>
                    <a:cubicBezTo>
                      <a:pt x="85090" y="3178810"/>
                      <a:pt x="86360" y="3161030"/>
                      <a:pt x="88900" y="3150870"/>
                    </a:cubicBezTo>
                    <a:cubicBezTo>
                      <a:pt x="88900" y="3102610"/>
                      <a:pt x="87630" y="3100070"/>
                      <a:pt x="81280" y="3100070"/>
                    </a:cubicBezTo>
                    <a:cubicBezTo>
                      <a:pt x="81280" y="3087370"/>
                      <a:pt x="80010" y="3077210"/>
                      <a:pt x="77470" y="3064510"/>
                    </a:cubicBezTo>
                    <a:cubicBezTo>
                      <a:pt x="76200" y="3054350"/>
                      <a:pt x="73660" y="3042920"/>
                      <a:pt x="73660" y="3028950"/>
                    </a:cubicBezTo>
                    <a:lnTo>
                      <a:pt x="78740" y="3028950"/>
                    </a:lnTo>
                    <a:lnTo>
                      <a:pt x="78740" y="3022600"/>
                    </a:lnTo>
                    <a:cubicBezTo>
                      <a:pt x="81280" y="2959100"/>
                      <a:pt x="77470" y="2951480"/>
                      <a:pt x="73660" y="2943860"/>
                    </a:cubicBezTo>
                    <a:cubicBezTo>
                      <a:pt x="72390" y="2941320"/>
                      <a:pt x="71120" y="2937510"/>
                      <a:pt x="69850" y="2927350"/>
                    </a:cubicBezTo>
                    <a:lnTo>
                      <a:pt x="78740" y="2926080"/>
                    </a:lnTo>
                    <a:lnTo>
                      <a:pt x="77470" y="2894330"/>
                    </a:lnTo>
                    <a:lnTo>
                      <a:pt x="86360" y="2908300"/>
                    </a:lnTo>
                    <a:lnTo>
                      <a:pt x="83820" y="2880360"/>
                    </a:lnTo>
                    <a:cubicBezTo>
                      <a:pt x="78740" y="2824480"/>
                      <a:pt x="80010" y="2802890"/>
                      <a:pt x="81280" y="2753360"/>
                    </a:cubicBezTo>
                    <a:lnTo>
                      <a:pt x="82550" y="2730500"/>
                    </a:lnTo>
                    <a:lnTo>
                      <a:pt x="85090" y="2710180"/>
                    </a:lnTo>
                    <a:cubicBezTo>
                      <a:pt x="87630" y="2686050"/>
                      <a:pt x="87630" y="2655570"/>
                      <a:pt x="86360" y="2630170"/>
                    </a:cubicBezTo>
                    <a:lnTo>
                      <a:pt x="88900" y="2630170"/>
                    </a:lnTo>
                    <a:cubicBezTo>
                      <a:pt x="87630" y="2623820"/>
                      <a:pt x="87630" y="2618740"/>
                      <a:pt x="87630" y="2613660"/>
                    </a:cubicBezTo>
                    <a:lnTo>
                      <a:pt x="87630" y="2586990"/>
                    </a:lnTo>
                    <a:lnTo>
                      <a:pt x="83820" y="2586990"/>
                    </a:lnTo>
                    <a:lnTo>
                      <a:pt x="78740" y="2515870"/>
                    </a:lnTo>
                    <a:lnTo>
                      <a:pt x="83820" y="2515870"/>
                    </a:lnTo>
                    <a:cubicBezTo>
                      <a:pt x="83820" y="2509520"/>
                      <a:pt x="83820" y="2504440"/>
                      <a:pt x="82550" y="2498090"/>
                    </a:cubicBezTo>
                    <a:lnTo>
                      <a:pt x="91440" y="2498090"/>
                    </a:lnTo>
                    <a:lnTo>
                      <a:pt x="91440" y="2495550"/>
                    </a:lnTo>
                    <a:lnTo>
                      <a:pt x="86360" y="2393950"/>
                    </a:lnTo>
                    <a:cubicBezTo>
                      <a:pt x="87630" y="2390140"/>
                      <a:pt x="87630" y="2383790"/>
                      <a:pt x="88900" y="2374900"/>
                    </a:cubicBezTo>
                    <a:cubicBezTo>
                      <a:pt x="90170" y="2367280"/>
                      <a:pt x="91440" y="2355850"/>
                      <a:pt x="92710" y="2353310"/>
                    </a:cubicBezTo>
                    <a:lnTo>
                      <a:pt x="93980" y="2353310"/>
                    </a:lnTo>
                    <a:cubicBezTo>
                      <a:pt x="95250" y="2325370"/>
                      <a:pt x="92710" y="2292350"/>
                      <a:pt x="91440" y="2256790"/>
                    </a:cubicBezTo>
                    <a:cubicBezTo>
                      <a:pt x="88900" y="2216150"/>
                      <a:pt x="86360" y="2172970"/>
                      <a:pt x="88900" y="2131060"/>
                    </a:cubicBezTo>
                    <a:lnTo>
                      <a:pt x="88900" y="2128520"/>
                    </a:lnTo>
                    <a:cubicBezTo>
                      <a:pt x="87630" y="2124710"/>
                      <a:pt x="87630" y="2114550"/>
                      <a:pt x="86360" y="2101850"/>
                    </a:cubicBezTo>
                    <a:cubicBezTo>
                      <a:pt x="86360" y="2081530"/>
                      <a:pt x="87630" y="2062480"/>
                      <a:pt x="87630" y="2042160"/>
                    </a:cubicBezTo>
                    <a:cubicBezTo>
                      <a:pt x="88900" y="1992630"/>
                      <a:pt x="91440" y="1940560"/>
                      <a:pt x="86360" y="1877060"/>
                    </a:cubicBezTo>
                    <a:lnTo>
                      <a:pt x="95250" y="1827530"/>
                    </a:lnTo>
                    <a:lnTo>
                      <a:pt x="95250" y="1826260"/>
                    </a:lnTo>
                    <a:cubicBezTo>
                      <a:pt x="95250" y="1807210"/>
                      <a:pt x="93980" y="1800860"/>
                      <a:pt x="87630" y="1799590"/>
                    </a:cubicBezTo>
                    <a:cubicBezTo>
                      <a:pt x="85090" y="1799590"/>
                      <a:pt x="83820" y="1799590"/>
                      <a:pt x="81280" y="1802130"/>
                    </a:cubicBezTo>
                    <a:cubicBezTo>
                      <a:pt x="81280" y="1795780"/>
                      <a:pt x="81280" y="1789430"/>
                      <a:pt x="80010" y="1779270"/>
                    </a:cubicBezTo>
                    <a:cubicBezTo>
                      <a:pt x="78740" y="1752600"/>
                      <a:pt x="80010" y="1742440"/>
                      <a:pt x="80010" y="1737360"/>
                    </a:cubicBezTo>
                    <a:cubicBezTo>
                      <a:pt x="81280" y="1737360"/>
                      <a:pt x="82550" y="1737360"/>
                      <a:pt x="85090" y="1736090"/>
                    </a:cubicBezTo>
                    <a:cubicBezTo>
                      <a:pt x="88900" y="1733550"/>
                      <a:pt x="90170" y="1728470"/>
                      <a:pt x="90170" y="1722120"/>
                    </a:cubicBezTo>
                    <a:lnTo>
                      <a:pt x="90170" y="1720850"/>
                    </a:lnTo>
                    <a:lnTo>
                      <a:pt x="88900" y="1714500"/>
                    </a:lnTo>
                    <a:cubicBezTo>
                      <a:pt x="85090" y="1686560"/>
                      <a:pt x="81280" y="1649730"/>
                      <a:pt x="81280" y="1607820"/>
                    </a:cubicBezTo>
                    <a:lnTo>
                      <a:pt x="82550" y="1607820"/>
                    </a:lnTo>
                    <a:lnTo>
                      <a:pt x="82550" y="1614170"/>
                    </a:lnTo>
                    <a:cubicBezTo>
                      <a:pt x="83820" y="1640840"/>
                      <a:pt x="85090" y="1643380"/>
                      <a:pt x="91440" y="1643380"/>
                    </a:cubicBezTo>
                    <a:cubicBezTo>
                      <a:pt x="99060" y="1643380"/>
                      <a:pt x="99060" y="1638300"/>
                      <a:pt x="101600" y="1615440"/>
                    </a:cubicBezTo>
                    <a:lnTo>
                      <a:pt x="102870" y="1611630"/>
                    </a:lnTo>
                    <a:lnTo>
                      <a:pt x="99060" y="1609090"/>
                    </a:lnTo>
                    <a:cubicBezTo>
                      <a:pt x="92710" y="1601470"/>
                      <a:pt x="92710" y="1544320"/>
                      <a:pt x="92710" y="1501140"/>
                    </a:cubicBezTo>
                    <a:cubicBezTo>
                      <a:pt x="92710" y="1426210"/>
                      <a:pt x="90170" y="1395730"/>
                      <a:pt x="83820" y="1386840"/>
                    </a:cubicBezTo>
                    <a:lnTo>
                      <a:pt x="85090" y="1375410"/>
                    </a:lnTo>
                    <a:lnTo>
                      <a:pt x="87630" y="1375410"/>
                    </a:lnTo>
                    <a:cubicBezTo>
                      <a:pt x="91440" y="1338580"/>
                      <a:pt x="88900" y="1324610"/>
                      <a:pt x="85090" y="1308100"/>
                    </a:cubicBezTo>
                    <a:cubicBezTo>
                      <a:pt x="81280" y="1292860"/>
                      <a:pt x="77470" y="1275080"/>
                      <a:pt x="78740" y="1229360"/>
                    </a:cubicBezTo>
                    <a:cubicBezTo>
                      <a:pt x="80010" y="1212850"/>
                      <a:pt x="80010" y="1201420"/>
                      <a:pt x="81280" y="1196340"/>
                    </a:cubicBezTo>
                    <a:lnTo>
                      <a:pt x="85090" y="1196340"/>
                    </a:lnTo>
                    <a:lnTo>
                      <a:pt x="81280" y="1125220"/>
                    </a:lnTo>
                    <a:lnTo>
                      <a:pt x="81280" y="1121410"/>
                    </a:lnTo>
                    <a:lnTo>
                      <a:pt x="83820" y="1121410"/>
                    </a:lnTo>
                    <a:lnTo>
                      <a:pt x="82550" y="1043940"/>
                    </a:lnTo>
                    <a:lnTo>
                      <a:pt x="87630" y="1052830"/>
                    </a:lnTo>
                    <a:lnTo>
                      <a:pt x="82550" y="1021080"/>
                    </a:lnTo>
                    <a:cubicBezTo>
                      <a:pt x="81280" y="1012190"/>
                      <a:pt x="78740" y="998220"/>
                      <a:pt x="77470" y="982980"/>
                    </a:cubicBezTo>
                    <a:lnTo>
                      <a:pt x="81280" y="969010"/>
                    </a:lnTo>
                    <a:cubicBezTo>
                      <a:pt x="90170" y="939800"/>
                      <a:pt x="88900" y="925830"/>
                      <a:pt x="87630" y="904240"/>
                    </a:cubicBezTo>
                    <a:cubicBezTo>
                      <a:pt x="86360" y="895350"/>
                      <a:pt x="86360" y="885190"/>
                      <a:pt x="85090" y="871220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872490" y="83820"/>
                      <a:pt x="908050" y="85090"/>
                      <a:pt x="949960" y="85090"/>
                    </a:cubicBezTo>
                    <a:lnTo>
                      <a:pt x="979170" y="85090"/>
                    </a:lnTo>
                    <a:lnTo>
                      <a:pt x="967740" y="80010"/>
                    </a:lnTo>
                    <a:cubicBezTo>
                      <a:pt x="975360" y="80010"/>
                      <a:pt x="980440" y="81280"/>
                      <a:pt x="986790" y="81280"/>
                    </a:cubicBezTo>
                    <a:cubicBezTo>
                      <a:pt x="990600" y="81280"/>
                      <a:pt x="994410" y="82550"/>
                      <a:pt x="998220" y="82550"/>
                    </a:cubicBezTo>
                    <a:lnTo>
                      <a:pt x="1000760" y="82550"/>
                    </a:lnTo>
                    <a:cubicBezTo>
                      <a:pt x="1004570" y="81280"/>
                      <a:pt x="1009650" y="80010"/>
                      <a:pt x="1012190" y="77470"/>
                    </a:cubicBezTo>
                    <a:lnTo>
                      <a:pt x="1012190" y="78740"/>
                    </a:lnTo>
                    <a:cubicBezTo>
                      <a:pt x="1041400" y="83820"/>
                      <a:pt x="1061720" y="82550"/>
                      <a:pt x="1078230" y="78740"/>
                    </a:cubicBezTo>
                    <a:lnTo>
                      <a:pt x="1080770" y="78740"/>
                    </a:lnTo>
                    <a:cubicBezTo>
                      <a:pt x="1141730" y="78740"/>
                      <a:pt x="1210310" y="78740"/>
                      <a:pt x="1225550" y="86360"/>
                    </a:cubicBezTo>
                    <a:lnTo>
                      <a:pt x="1228090" y="86360"/>
                    </a:lnTo>
                    <a:cubicBezTo>
                      <a:pt x="1250950" y="86360"/>
                      <a:pt x="1256030" y="86360"/>
                      <a:pt x="1257300" y="80010"/>
                    </a:cubicBezTo>
                    <a:lnTo>
                      <a:pt x="1267460" y="80010"/>
                    </a:lnTo>
                    <a:lnTo>
                      <a:pt x="1283970" y="83820"/>
                    </a:lnTo>
                    <a:lnTo>
                      <a:pt x="1299210" y="78740"/>
                    </a:lnTo>
                    <a:cubicBezTo>
                      <a:pt x="1306830" y="78740"/>
                      <a:pt x="1314450" y="78740"/>
                      <a:pt x="1319530" y="80010"/>
                    </a:cubicBezTo>
                    <a:lnTo>
                      <a:pt x="1319530" y="88900"/>
                    </a:lnTo>
                    <a:cubicBezTo>
                      <a:pt x="1351280" y="91440"/>
                      <a:pt x="1398270" y="90170"/>
                      <a:pt x="1432560" y="88900"/>
                    </a:cubicBezTo>
                    <a:cubicBezTo>
                      <a:pt x="1447800" y="88900"/>
                      <a:pt x="1461770" y="87630"/>
                      <a:pt x="1469390" y="87630"/>
                    </a:cubicBezTo>
                    <a:lnTo>
                      <a:pt x="1469390" y="85090"/>
                    </a:lnTo>
                    <a:lnTo>
                      <a:pt x="1573530" y="85090"/>
                    </a:lnTo>
                    <a:lnTo>
                      <a:pt x="1573530" y="87630"/>
                    </a:lnTo>
                    <a:cubicBezTo>
                      <a:pt x="1577340" y="86360"/>
                      <a:pt x="1581150" y="86360"/>
                      <a:pt x="1583690" y="85090"/>
                    </a:cubicBezTo>
                    <a:lnTo>
                      <a:pt x="1617980" y="85090"/>
                    </a:lnTo>
                    <a:cubicBezTo>
                      <a:pt x="1708150" y="85090"/>
                      <a:pt x="1802130" y="85090"/>
                      <a:pt x="1884680" y="81280"/>
                    </a:cubicBezTo>
                    <a:lnTo>
                      <a:pt x="1889760" y="81280"/>
                    </a:lnTo>
                    <a:cubicBezTo>
                      <a:pt x="1898650" y="81280"/>
                      <a:pt x="1906270" y="80010"/>
                      <a:pt x="1915160" y="80010"/>
                    </a:cubicBezTo>
                    <a:lnTo>
                      <a:pt x="1958340" y="77470"/>
                    </a:lnTo>
                    <a:lnTo>
                      <a:pt x="1949450" y="74930"/>
                    </a:lnTo>
                    <a:lnTo>
                      <a:pt x="1968500" y="74930"/>
                    </a:lnTo>
                    <a:cubicBezTo>
                      <a:pt x="1974850" y="78740"/>
                      <a:pt x="1986280" y="81280"/>
                      <a:pt x="1993900" y="83820"/>
                    </a:cubicBezTo>
                    <a:lnTo>
                      <a:pt x="1995170" y="77470"/>
                    </a:lnTo>
                    <a:lnTo>
                      <a:pt x="1996440" y="82550"/>
                    </a:lnTo>
                    <a:cubicBezTo>
                      <a:pt x="2000250" y="81280"/>
                      <a:pt x="2024380" y="82550"/>
                      <a:pt x="2044700" y="82550"/>
                    </a:cubicBezTo>
                    <a:lnTo>
                      <a:pt x="2103120" y="82550"/>
                    </a:lnTo>
                    <a:lnTo>
                      <a:pt x="2103120" y="78740"/>
                    </a:lnTo>
                    <a:cubicBezTo>
                      <a:pt x="2108200" y="78740"/>
                      <a:pt x="2112010" y="78740"/>
                      <a:pt x="2117090" y="77470"/>
                    </a:cubicBezTo>
                    <a:lnTo>
                      <a:pt x="2118360" y="77470"/>
                    </a:lnTo>
                    <a:cubicBezTo>
                      <a:pt x="2132330" y="76200"/>
                      <a:pt x="2147570" y="74930"/>
                      <a:pt x="2165350" y="73660"/>
                    </a:cubicBezTo>
                    <a:cubicBezTo>
                      <a:pt x="2164080" y="74930"/>
                      <a:pt x="2164080" y="76200"/>
                      <a:pt x="2162810" y="77470"/>
                    </a:cubicBezTo>
                    <a:cubicBezTo>
                      <a:pt x="2161540" y="83820"/>
                      <a:pt x="2169160" y="87630"/>
                      <a:pt x="2172970" y="88900"/>
                    </a:cubicBezTo>
                    <a:lnTo>
                      <a:pt x="2175510" y="88900"/>
                    </a:lnTo>
                    <a:cubicBezTo>
                      <a:pt x="2209800" y="90170"/>
                      <a:pt x="2216150" y="88900"/>
                      <a:pt x="2221230" y="85090"/>
                    </a:cubicBezTo>
                    <a:cubicBezTo>
                      <a:pt x="2222500" y="83820"/>
                      <a:pt x="2225040" y="82550"/>
                      <a:pt x="2254250" y="83820"/>
                    </a:cubicBezTo>
                    <a:lnTo>
                      <a:pt x="2256790" y="83820"/>
                    </a:lnTo>
                    <a:cubicBezTo>
                      <a:pt x="2260600" y="82550"/>
                      <a:pt x="2263140" y="81280"/>
                      <a:pt x="2264410" y="80010"/>
                    </a:cubicBezTo>
                    <a:cubicBezTo>
                      <a:pt x="2297430" y="78740"/>
                      <a:pt x="2308860" y="77470"/>
                      <a:pt x="2317750" y="76200"/>
                    </a:cubicBezTo>
                    <a:lnTo>
                      <a:pt x="2349500" y="78740"/>
                    </a:lnTo>
                    <a:cubicBezTo>
                      <a:pt x="2360930" y="80010"/>
                      <a:pt x="2367280" y="80010"/>
                      <a:pt x="2371090" y="81280"/>
                    </a:cubicBezTo>
                    <a:lnTo>
                      <a:pt x="2371090" y="90170"/>
                    </a:lnTo>
                    <a:lnTo>
                      <a:pt x="2522220" y="92710"/>
                    </a:lnTo>
                    <a:lnTo>
                      <a:pt x="2517140" y="91440"/>
                    </a:lnTo>
                    <a:cubicBezTo>
                      <a:pt x="2527300" y="90170"/>
                      <a:pt x="2547620" y="87630"/>
                      <a:pt x="2561590" y="87630"/>
                    </a:cubicBezTo>
                    <a:cubicBezTo>
                      <a:pt x="2592070" y="85090"/>
                      <a:pt x="2604770" y="83820"/>
                      <a:pt x="2609850" y="81280"/>
                    </a:cubicBezTo>
                    <a:lnTo>
                      <a:pt x="2620010" y="81280"/>
                    </a:lnTo>
                    <a:lnTo>
                      <a:pt x="2622550" y="85090"/>
                    </a:lnTo>
                    <a:lnTo>
                      <a:pt x="2622550" y="63500"/>
                    </a:lnTo>
                    <a:lnTo>
                      <a:pt x="2625090" y="63500"/>
                    </a:lnTo>
                    <a:lnTo>
                      <a:pt x="2623820" y="85090"/>
                    </a:lnTo>
                    <a:lnTo>
                      <a:pt x="2627630" y="83820"/>
                    </a:lnTo>
                    <a:cubicBezTo>
                      <a:pt x="2633980" y="82550"/>
                      <a:pt x="2659380" y="81280"/>
                      <a:pt x="2686050" y="80010"/>
                    </a:cubicBezTo>
                    <a:lnTo>
                      <a:pt x="2686050" y="85090"/>
                    </a:lnTo>
                    <a:cubicBezTo>
                      <a:pt x="2710180" y="86360"/>
                      <a:pt x="2730500" y="85090"/>
                      <a:pt x="2750820" y="82550"/>
                    </a:cubicBezTo>
                    <a:cubicBezTo>
                      <a:pt x="2777490" y="80010"/>
                      <a:pt x="2804160" y="77470"/>
                      <a:pt x="2840990" y="82550"/>
                    </a:cubicBezTo>
                    <a:cubicBezTo>
                      <a:pt x="2849880" y="82550"/>
                      <a:pt x="2862580" y="85090"/>
                      <a:pt x="2875280" y="86360"/>
                    </a:cubicBezTo>
                    <a:cubicBezTo>
                      <a:pt x="2903220" y="90170"/>
                      <a:pt x="2913380" y="91440"/>
                      <a:pt x="2918460" y="86360"/>
                    </a:cubicBezTo>
                    <a:lnTo>
                      <a:pt x="2919730" y="85090"/>
                    </a:lnTo>
                    <a:cubicBezTo>
                      <a:pt x="2927350" y="85090"/>
                      <a:pt x="2934970" y="85090"/>
                      <a:pt x="2943860" y="83820"/>
                    </a:cubicBezTo>
                    <a:cubicBezTo>
                      <a:pt x="2966720" y="82550"/>
                      <a:pt x="2989580" y="81280"/>
                      <a:pt x="3016250" y="85090"/>
                    </a:cubicBezTo>
                    <a:lnTo>
                      <a:pt x="3018790" y="85090"/>
                    </a:lnTo>
                    <a:cubicBezTo>
                      <a:pt x="3020060" y="85090"/>
                      <a:pt x="3021330" y="85090"/>
                      <a:pt x="3021330" y="83820"/>
                    </a:cubicBezTo>
                    <a:lnTo>
                      <a:pt x="3035300" y="86360"/>
                    </a:lnTo>
                    <a:cubicBezTo>
                      <a:pt x="3048000" y="88900"/>
                      <a:pt x="3070860" y="87630"/>
                      <a:pt x="3091180" y="86360"/>
                    </a:cubicBezTo>
                    <a:cubicBezTo>
                      <a:pt x="3101340" y="86360"/>
                      <a:pt x="3112770" y="85090"/>
                      <a:pt x="3119120" y="85090"/>
                    </a:cubicBezTo>
                    <a:lnTo>
                      <a:pt x="3120390" y="90170"/>
                    </a:lnTo>
                    <a:cubicBezTo>
                      <a:pt x="3141980" y="83820"/>
                      <a:pt x="3168650" y="83820"/>
                      <a:pt x="3199130" y="85090"/>
                    </a:cubicBezTo>
                    <a:cubicBezTo>
                      <a:pt x="3223260" y="86360"/>
                      <a:pt x="3251200" y="86360"/>
                      <a:pt x="3280410" y="83820"/>
                    </a:cubicBezTo>
                    <a:lnTo>
                      <a:pt x="3276600" y="87630"/>
                    </a:lnTo>
                    <a:lnTo>
                      <a:pt x="3299460" y="85090"/>
                    </a:lnTo>
                    <a:cubicBezTo>
                      <a:pt x="3302000" y="85090"/>
                      <a:pt x="3304540" y="85090"/>
                      <a:pt x="3308350" y="83820"/>
                    </a:cubicBezTo>
                    <a:lnTo>
                      <a:pt x="3309620" y="90170"/>
                    </a:lnTo>
                    <a:cubicBezTo>
                      <a:pt x="3326130" y="88900"/>
                      <a:pt x="3342640" y="87630"/>
                      <a:pt x="3364230" y="88900"/>
                    </a:cubicBezTo>
                    <a:lnTo>
                      <a:pt x="3368040" y="88900"/>
                    </a:lnTo>
                    <a:lnTo>
                      <a:pt x="3378200" y="90170"/>
                    </a:lnTo>
                    <a:lnTo>
                      <a:pt x="3378200" y="109220"/>
                    </a:lnTo>
                    <a:lnTo>
                      <a:pt x="3390900" y="109220"/>
                    </a:lnTo>
                    <a:lnTo>
                      <a:pt x="3390900" y="115570"/>
                    </a:lnTo>
                    <a:cubicBezTo>
                      <a:pt x="3389630" y="129540"/>
                      <a:pt x="3388360" y="138430"/>
                      <a:pt x="3385820" y="148590"/>
                    </a:cubicBezTo>
                    <a:lnTo>
                      <a:pt x="3385820" y="151130"/>
                    </a:lnTo>
                    <a:cubicBezTo>
                      <a:pt x="3380740" y="176530"/>
                      <a:pt x="3376930" y="201930"/>
                      <a:pt x="3378200" y="271780"/>
                    </a:cubicBezTo>
                    <a:lnTo>
                      <a:pt x="3382010" y="271780"/>
                    </a:lnTo>
                    <a:cubicBezTo>
                      <a:pt x="3380740" y="293370"/>
                      <a:pt x="3379470" y="311150"/>
                      <a:pt x="3376930" y="321310"/>
                    </a:cubicBezTo>
                    <a:cubicBezTo>
                      <a:pt x="3376930" y="369570"/>
                      <a:pt x="3378200" y="372110"/>
                      <a:pt x="3384550" y="372110"/>
                    </a:cubicBezTo>
                    <a:cubicBezTo>
                      <a:pt x="3384550" y="384810"/>
                      <a:pt x="3385820" y="394970"/>
                      <a:pt x="3388360" y="407670"/>
                    </a:cubicBezTo>
                    <a:cubicBezTo>
                      <a:pt x="3389630" y="417830"/>
                      <a:pt x="3392170" y="429260"/>
                      <a:pt x="3392170" y="443230"/>
                    </a:cubicBezTo>
                    <a:lnTo>
                      <a:pt x="3387090" y="443230"/>
                    </a:lnTo>
                    <a:lnTo>
                      <a:pt x="3387090" y="449580"/>
                    </a:lnTo>
                    <a:cubicBezTo>
                      <a:pt x="3384550" y="513080"/>
                      <a:pt x="3388360" y="520700"/>
                      <a:pt x="3392170" y="528320"/>
                    </a:cubicBezTo>
                    <a:cubicBezTo>
                      <a:pt x="3393440" y="530860"/>
                      <a:pt x="3394710" y="534670"/>
                      <a:pt x="3395980" y="544830"/>
                    </a:cubicBezTo>
                    <a:lnTo>
                      <a:pt x="3387090" y="546100"/>
                    </a:lnTo>
                    <a:close/>
                    <a:moveTo>
                      <a:pt x="3390900" y="756920"/>
                    </a:moveTo>
                    <a:lnTo>
                      <a:pt x="3388360" y="751840"/>
                    </a:lnTo>
                    <a:lnTo>
                      <a:pt x="3389630" y="745490"/>
                    </a:lnTo>
                    <a:cubicBezTo>
                      <a:pt x="3390900" y="750570"/>
                      <a:pt x="3390900" y="754380"/>
                      <a:pt x="3390900" y="756920"/>
                    </a:cubicBezTo>
                    <a:close/>
                    <a:moveTo>
                      <a:pt x="73660" y="2716530"/>
                    </a:moveTo>
                    <a:lnTo>
                      <a:pt x="76200" y="2721610"/>
                    </a:lnTo>
                    <a:lnTo>
                      <a:pt x="74930" y="2727960"/>
                    </a:lnTo>
                    <a:cubicBezTo>
                      <a:pt x="73660" y="2724150"/>
                      <a:pt x="73660" y="2720340"/>
                      <a:pt x="73660" y="2716530"/>
                    </a:cubicBezTo>
                    <a:close/>
                    <a:moveTo>
                      <a:pt x="3426460" y="628650"/>
                    </a:moveTo>
                    <a:lnTo>
                      <a:pt x="3426460" y="619760"/>
                    </a:lnTo>
                    <a:cubicBezTo>
                      <a:pt x="3426460" y="623570"/>
                      <a:pt x="3427730" y="626110"/>
                      <a:pt x="3427730" y="628650"/>
                    </a:cubicBezTo>
                    <a:lnTo>
                      <a:pt x="3426460" y="628650"/>
                    </a:lnTo>
                    <a:close/>
                    <a:moveTo>
                      <a:pt x="3455670" y="1320800"/>
                    </a:moveTo>
                    <a:lnTo>
                      <a:pt x="3451860" y="1319530"/>
                    </a:lnTo>
                    <a:cubicBezTo>
                      <a:pt x="3453130" y="1319530"/>
                      <a:pt x="3454400" y="1320800"/>
                      <a:pt x="3455670" y="13208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749980" y="269097"/>
            <a:ext cx="1905534" cy="182216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6000" y="1884456"/>
            <a:ext cx="2711994" cy="1213617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038868" y="4264342"/>
            <a:ext cx="1322053" cy="2579616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0607" y="4749984"/>
            <a:ext cx="2394530" cy="2119159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084431" y="7819825"/>
            <a:ext cx="2734229" cy="2645366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6000" y="7395645"/>
            <a:ext cx="1433207" cy="2962702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1243459" y="3634924"/>
            <a:ext cx="2202507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الهاتف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170655" y="4413132"/>
            <a:ext cx="1911373" cy="932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6"/>
              </a:lnSpc>
            </a:pPr>
            <a:r>
              <a:rPr lang="en-US" sz="4711">
                <a:solidFill>
                  <a:srgbClr val="000000"/>
                </a:solidFill>
                <a:cs typeface="DG Forsha Solid"/>
              </a:rPr>
              <a:t>المهرج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060942" y="7128945"/>
            <a:ext cx="2021086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العسل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43459" y="647625"/>
            <a:ext cx="1761679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اليرقه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983780" y="8687022"/>
            <a:ext cx="1459557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الورد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586833" y="1983014"/>
            <a:ext cx="2231827" cy="111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cs typeface="DG Forsha Solid"/>
              </a:rPr>
              <a:t>الفراشة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DAFAa4_M7t8</dc:identifier>
  <dcterms:modified xsi:type="dcterms:W3CDTF">2011-08-01T06:04:30Z</dcterms:modified>
  <cp:revision>1</cp:revision>
  <dc:title>الصق الكلمة المناسبة هنا</dc:title>
</cp:coreProperties>
</file>