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71" r:id="rId2"/>
    <p:sldId id="272" r:id="rId3"/>
    <p:sldId id="492" r:id="rId4"/>
    <p:sldId id="356" r:id="rId5"/>
    <p:sldId id="454" r:id="rId6"/>
    <p:sldId id="455" r:id="rId7"/>
    <p:sldId id="456" r:id="rId8"/>
    <p:sldId id="375" r:id="rId9"/>
    <p:sldId id="457" r:id="rId10"/>
    <p:sldId id="458" r:id="rId11"/>
    <p:sldId id="459" r:id="rId12"/>
    <p:sldId id="460" r:id="rId13"/>
    <p:sldId id="461" r:id="rId14"/>
    <p:sldId id="462" r:id="rId15"/>
    <p:sldId id="463" r:id="rId16"/>
    <p:sldId id="464" r:id="rId17"/>
    <p:sldId id="465" r:id="rId18"/>
    <p:sldId id="466" r:id="rId19"/>
    <p:sldId id="467" r:id="rId20"/>
    <p:sldId id="468" r:id="rId21"/>
    <p:sldId id="469" r:id="rId22"/>
    <p:sldId id="470" r:id="rId23"/>
    <p:sldId id="471" r:id="rId24"/>
    <p:sldId id="472" r:id="rId25"/>
    <p:sldId id="473" r:id="rId26"/>
    <p:sldId id="474" r:id="rId27"/>
    <p:sldId id="476" r:id="rId28"/>
    <p:sldId id="475" r:id="rId29"/>
    <p:sldId id="477" r:id="rId30"/>
    <p:sldId id="478" r:id="rId31"/>
    <p:sldId id="479" r:id="rId32"/>
    <p:sldId id="480" r:id="rId33"/>
    <p:sldId id="481" r:id="rId34"/>
    <p:sldId id="482" r:id="rId35"/>
    <p:sldId id="483" r:id="rId36"/>
    <p:sldId id="484" r:id="rId37"/>
    <p:sldId id="485" r:id="rId38"/>
    <p:sldId id="486" r:id="rId39"/>
    <p:sldId id="487" r:id="rId40"/>
    <p:sldId id="488" r:id="rId41"/>
    <p:sldId id="489" r:id="rId42"/>
    <p:sldId id="490" r:id="rId43"/>
    <p:sldId id="491" r:id="rId4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r" defTabSz="914400" rtl="1" eaLnBrk="1" latinLnBrk="0" hangingPunct="1">
      <a:defRPr kern="1200">
        <a:solidFill>
          <a:schemeClr val="tx1"/>
        </a:solidFill>
        <a:latin typeface="Arial" pitchFamily="34" charset="0"/>
        <a:ea typeface="+mn-ea"/>
        <a:cs typeface="Arial" pitchFamily="34" charset="0"/>
      </a:defRPr>
    </a:lvl6pPr>
    <a:lvl7pPr marL="2743200" algn="r" defTabSz="914400" rtl="1" eaLnBrk="1" latinLnBrk="0" hangingPunct="1">
      <a:defRPr kern="1200">
        <a:solidFill>
          <a:schemeClr val="tx1"/>
        </a:solidFill>
        <a:latin typeface="Arial" pitchFamily="34" charset="0"/>
        <a:ea typeface="+mn-ea"/>
        <a:cs typeface="Arial" pitchFamily="34" charset="0"/>
      </a:defRPr>
    </a:lvl7pPr>
    <a:lvl8pPr marL="3200400" algn="r" defTabSz="914400" rtl="1" eaLnBrk="1" latinLnBrk="0" hangingPunct="1">
      <a:defRPr kern="1200">
        <a:solidFill>
          <a:schemeClr val="tx1"/>
        </a:solidFill>
        <a:latin typeface="Arial" pitchFamily="34" charset="0"/>
        <a:ea typeface="+mn-ea"/>
        <a:cs typeface="Arial" pitchFamily="34" charset="0"/>
      </a:defRPr>
    </a:lvl8pPr>
    <a:lvl9pPr marL="3657600" algn="r" defTabSz="914400" rtl="1" eaLnBrk="1" latinLnBrk="0" hangingPunct="1">
      <a:defRPr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3CC"/>
    <a:srgbClr val="FF6699"/>
    <a:srgbClr val="006600"/>
    <a:srgbClr val="9900CC"/>
    <a:srgbClr val="66FFFF"/>
    <a:srgbClr val="FF00FF"/>
    <a:srgbClr val="FFFFCC"/>
    <a:srgbClr val="FF0066"/>
    <a:srgbClr val="660033"/>
    <a:srgbClr val="FFFFFF"/>
  </p:clrMru>
</p:presentationPr>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نمط ذو سمات 1 - تمييز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775DCB02-9BB8-47FD-8907-85C794F793BA}" styleName="نمط ذو سمات 1 - تمييز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35758FB7-9AC5-4552-8A53-C91805E547FA}" styleName="نمط ذو سمات 1 - تمييز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69C7853C-536D-4A76-A0AE-DD22124D55A5}" styleName="نمط ذو سمات 1 - تمييز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64" d="100"/>
          <a:sy n="64" d="100"/>
        </p:scale>
        <p:origin x="-1470"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451"/>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2.wav"/></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1.wav"/></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2.wav"/></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3.wav"/></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4.wav"/></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5.wav"/></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6.wav"/></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7.wav"/></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8.wav"/></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9.wav"/></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0.wav"/></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en-US"/>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en-US"/>
          </a:p>
        </p:txBody>
      </p:sp>
      <p:sp>
        <p:nvSpPr>
          <p:cNvPr id="4" name="عنصر نائب للتاريخ 3"/>
          <p:cNvSpPr>
            <a:spLocks noGrp="1"/>
          </p:cNvSpPr>
          <p:nvPr>
            <p:ph type="dt" sz="half" idx="10"/>
          </p:nvPr>
        </p:nvSpPr>
        <p:spPr/>
        <p:txBody>
          <a:bodyPr/>
          <a:lstStyle>
            <a:lvl1pPr>
              <a:defRPr/>
            </a:lvl1pPr>
          </a:lstStyle>
          <a:p>
            <a:pPr>
              <a:defRPr/>
            </a:pPr>
            <a:fld id="{CBCADEC5-A4C1-4826-A09A-6E7D7D3A3693}" type="datetimeFigureOut">
              <a:rPr lang="en-US"/>
              <a:pPr>
                <a:defRPr/>
              </a:pPr>
              <a:t>9/26/2016</a:t>
            </a:fld>
            <a:endParaRPr lang="en-US" dirty="0"/>
          </a:p>
        </p:txBody>
      </p:sp>
      <p:sp>
        <p:nvSpPr>
          <p:cNvPr id="5" name="عنصر نائب للتذييل 4"/>
          <p:cNvSpPr>
            <a:spLocks noGrp="1"/>
          </p:cNvSpPr>
          <p:nvPr>
            <p:ph type="ftr" sz="quarter" idx="11"/>
          </p:nvPr>
        </p:nvSpPr>
        <p:spPr/>
        <p:txBody>
          <a:bodyPr/>
          <a:lstStyle>
            <a:lvl1pPr>
              <a:defRPr/>
            </a:lvl1pPr>
          </a:lstStyle>
          <a:p>
            <a:pPr>
              <a:defRPr/>
            </a:pPr>
            <a:endParaRPr lang="en-US" dirty="0"/>
          </a:p>
        </p:txBody>
      </p:sp>
      <p:sp>
        <p:nvSpPr>
          <p:cNvPr id="6" name="عنصر نائب لرقم الشريحة 5"/>
          <p:cNvSpPr>
            <a:spLocks noGrp="1"/>
          </p:cNvSpPr>
          <p:nvPr>
            <p:ph type="sldNum" sz="quarter" idx="12"/>
          </p:nvPr>
        </p:nvSpPr>
        <p:spPr/>
        <p:txBody>
          <a:bodyPr/>
          <a:lstStyle>
            <a:lvl1pPr>
              <a:defRPr/>
            </a:lvl1pPr>
          </a:lstStyle>
          <a:p>
            <a:pPr>
              <a:defRPr/>
            </a:pPr>
            <a:fld id="{ADDEA5EB-8050-4995-B1BA-1F3C6FB2FE1D}" type="slidenum">
              <a:rPr lang="en-US"/>
              <a:pPr>
                <a:defRPr/>
              </a:pPr>
              <a:t>‹#›</a:t>
            </a:fld>
            <a:endParaRPr lang="en-US" dirty="0"/>
          </a:p>
        </p:txBody>
      </p:sp>
    </p:spTree>
  </p:cSld>
  <p:clrMapOvr>
    <a:masterClrMapping/>
  </p:clrMapOvr>
  <p:transition>
    <p:split/>
    <p:sndAc>
      <p:stSnd>
        <p:snd r:embed="rId1" name="0698 - low pitched bong drum.wav"/>
      </p:stSnd>
    </p:sndAc>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10"/>
          </p:nvPr>
        </p:nvSpPr>
        <p:spPr/>
        <p:txBody>
          <a:bodyPr/>
          <a:lstStyle>
            <a:lvl1pPr>
              <a:defRPr/>
            </a:lvl1pPr>
          </a:lstStyle>
          <a:p>
            <a:pPr>
              <a:defRPr/>
            </a:pPr>
            <a:fld id="{1BB08274-6412-4B64-A763-C9A237306E6A}" type="datetimeFigureOut">
              <a:rPr lang="en-US"/>
              <a:pPr>
                <a:defRPr/>
              </a:pPr>
              <a:t>9/26/2016</a:t>
            </a:fld>
            <a:endParaRPr lang="en-US" dirty="0"/>
          </a:p>
        </p:txBody>
      </p:sp>
      <p:sp>
        <p:nvSpPr>
          <p:cNvPr id="5" name="عنصر نائب للتذييل 4"/>
          <p:cNvSpPr>
            <a:spLocks noGrp="1"/>
          </p:cNvSpPr>
          <p:nvPr>
            <p:ph type="ftr" sz="quarter" idx="11"/>
          </p:nvPr>
        </p:nvSpPr>
        <p:spPr/>
        <p:txBody>
          <a:bodyPr/>
          <a:lstStyle>
            <a:lvl1pPr>
              <a:defRPr/>
            </a:lvl1pPr>
          </a:lstStyle>
          <a:p>
            <a:pPr>
              <a:defRPr/>
            </a:pPr>
            <a:endParaRPr lang="en-US" dirty="0"/>
          </a:p>
        </p:txBody>
      </p:sp>
      <p:sp>
        <p:nvSpPr>
          <p:cNvPr id="6" name="عنصر نائب لرقم الشريحة 5"/>
          <p:cNvSpPr>
            <a:spLocks noGrp="1"/>
          </p:cNvSpPr>
          <p:nvPr>
            <p:ph type="sldNum" sz="quarter" idx="12"/>
          </p:nvPr>
        </p:nvSpPr>
        <p:spPr/>
        <p:txBody>
          <a:bodyPr/>
          <a:lstStyle>
            <a:lvl1pPr>
              <a:defRPr/>
            </a:lvl1pPr>
          </a:lstStyle>
          <a:p>
            <a:pPr>
              <a:defRPr/>
            </a:pPr>
            <a:fld id="{D6EB0A3C-5EF2-48B9-9ABA-3258293EDC9C}" type="slidenum">
              <a:rPr lang="en-US"/>
              <a:pPr>
                <a:defRPr/>
              </a:pPr>
              <a:t>‹#›</a:t>
            </a:fld>
            <a:endParaRPr lang="en-US" dirty="0"/>
          </a:p>
        </p:txBody>
      </p:sp>
    </p:spTree>
  </p:cSld>
  <p:clrMapOvr>
    <a:masterClrMapping/>
  </p:clrMapOvr>
  <p:transition>
    <p:split/>
    <p:sndAc>
      <p:stSnd>
        <p:snd r:embed="rId1" name="0698 - low pitched bong drum.wav"/>
      </p:stSnd>
    </p:sndAc>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en-US"/>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10"/>
          </p:nvPr>
        </p:nvSpPr>
        <p:spPr/>
        <p:txBody>
          <a:bodyPr/>
          <a:lstStyle>
            <a:lvl1pPr>
              <a:defRPr/>
            </a:lvl1pPr>
          </a:lstStyle>
          <a:p>
            <a:pPr>
              <a:defRPr/>
            </a:pPr>
            <a:fld id="{AD36D414-D053-443E-8ED8-A5B3032AD528}" type="datetimeFigureOut">
              <a:rPr lang="en-US"/>
              <a:pPr>
                <a:defRPr/>
              </a:pPr>
              <a:t>9/26/2016</a:t>
            </a:fld>
            <a:endParaRPr lang="en-US" dirty="0"/>
          </a:p>
        </p:txBody>
      </p:sp>
      <p:sp>
        <p:nvSpPr>
          <p:cNvPr id="5" name="عنصر نائب للتذييل 4"/>
          <p:cNvSpPr>
            <a:spLocks noGrp="1"/>
          </p:cNvSpPr>
          <p:nvPr>
            <p:ph type="ftr" sz="quarter" idx="11"/>
          </p:nvPr>
        </p:nvSpPr>
        <p:spPr/>
        <p:txBody>
          <a:bodyPr/>
          <a:lstStyle>
            <a:lvl1pPr>
              <a:defRPr/>
            </a:lvl1pPr>
          </a:lstStyle>
          <a:p>
            <a:pPr>
              <a:defRPr/>
            </a:pPr>
            <a:endParaRPr lang="en-US" dirty="0"/>
          </a:p>
        </p:txBody>
      </p:sp>
      <p:sp>
        <p:nvSpPr>
          <p:cNvPr id="6" name="عنصر نائب لرقم الشريحة 5"/>
          <p:cNvSpPr>
            <a:spLocks noGrp="1"/>
          </p:cNvSpPr>
          <p:nvPr>
            <p:ph type="sldNum" sz="quarter" idx="12"/>
          </p:nvPr>
        </p:nvSpPr>
        <p:spPr/>
        <p:txBody>
          <a:bodyPr/>
          <a:lstStyle>
            <a:lvl1pPr>
              <a:defRPr/>
            </a:lvl1pPr>
          </a:lstStyle>
          <a:p>
            <a:pPr>
              <a:defRPr/>
            </a:pPr>
            <a:fld id="{1940E596-567D-4E25-B292-F3436AA7305F}" type="slidenum">
              <a:rPr lang="en-US"/>
              <a:pPr>
                <a:defRPr/>
              </a:pPr>
              <a:t>‹#›</a:t>
            </a:fld>
            <a:endParaRPr lang="en-US" dirty="0"/>
          </a:p>
        </p:txBody>
      </p:sp>
    </p:spTree>
  </p:cSld>
  <p:clrMapOvr>
    <a:masterClrMapping/>
  </p:clrMapOvr>
  <p:transition>
    <p:split/>
    <p:sndAc>
      <p:stSnd>
        <p:snd r:embed="rId1" name="0698 - low pitched bong drum.wav"/>
      </p:stSnd>
    </p:sndAc>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10"/>
          </p:nvPr>
        </p:nvSpPr>
        <p:spPr/>
        <p:txBody>
          <a:bodyPr/>
          <a:lstStyle>
            <a:lvl1pPr>
              <a:defRPr/>
            </a:lvl1pPr>
          </a:lstStyle>
          <a:p>
            <a:pPr>
              <a:defRPr/>
            </a:pPr>
            <a:fld id="{B7C61349-AF96-4166-8732-AB978E853073}" type="datetimeFigureOut">
              <a:rPr lang="en-US"/>
              <a:pPr>
                <a:defRPr/>
              </a:pPr>
              <a:t>9/26/2016</a:t>
            </a:fld>
            <a:endParaRPr lang="en-US" dirty="0"/>
          </a:p>
        </p:txBody>
      </p:sp>
      <p:sp>
        <p:nvSpPr>
          <p:cNvPr id="5" name="عنصر نائب للتذييل 4"/>
          <p:cNvSpPr>
            <a:spLocks noGrp="1"/>
          </p:cNvSpPr>
          <p:nvPr>
            <p:ph type="ftr" sz="quarter" idx="11"/>
          </p:nvPr>
        </p:nvSpPr>
        <p:spPr/>
        <p:txBody>
          <a:bodyPr/>
          <a:lstStyle>
            <a:lvl1pPr>
              <a:defRPr/>
            </a:lvl1pPr>
          </a:lstStyle>
          <a:p>
            <a:pPr>
              <a:defRPr/>
            </a:pPr>
            <a:endParaRPr lang="en-US" dirty="0"/>
          </a:p>
        </p:txBody>
      </p:sp>
      <p:sp>
        <p:nvSpPr>
          <p:cNvPr id="6" name="عنصر نائب لرقم الشريحة 5"/>
          <p:cNvSpPr>
            <a:spLocks noGrp="1"/>
          </p:cNvSpPr>
          <p:nvPr>
            <p:ph type="sldNum" sz="quarter" idx="12"/>
          </p:nvPr>
        </p:nvSpPr>
        <p:spPr/>
        <p:txBody>
          <a:bodyPr/>
          <a:lstStyle>
            <a:lvl1pPr>
              <a:defRPr/>
            </a:lvl1pPr>
          </a:lstStyle>
          <a:p>
            <a:pPr>
              <a:defRPr/>
            </a:pPr>
            <a:fld id="{39C3C1C3-7C07-4B6A-A71E-A94E6567C827}" type="slidenum">
              <a:rPr lang="en-US"/>
              <a:pPr>
                <a:defRPr/>
              </a:pPr>
              <a:t>‹#›</a:t>
            </a:fld>
            <a:endParaRPr lang="en-US" dirty="0"/>
          </a:p>
        </p:txBody>
      </p:sp>
    </p:spTree>
  </p:cSld>
  <p:clrMapOvr>
    <a:masterClrMapping/>
  </p:clrMapOvr>
  <p:transition>
    <p:split/>
    <p:sndAc>
      <p:stSnd>
        <p:snd r:embed="rId1" name="0698 - low pitched bong drum.wav"/>
      </p:stSnd>
    </p:sndAc>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l">
              <a:defRPr sz="4000" b="1" cap="all"/>
            </a:lvl1p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lvl1pPr>
              <a:defRPr/>
            </a:lvl1pPr>
          </a:lstStyle>
          <a:p>
            <a:pPr>
              <a:defRPr/>
            </a:pPr>
            <a:fld id="{2D2E41CA-CE98-4686-8F54-FF89B9C56584}" type="datetimeFigureOut">
              <a:rPr lang="en-US"/>
              <a:pPr>
                <a:defRPr/>
              </a:pPr>
              <a:t>9/26/2016</a:t>
            </a:fld>
            <a:endParaRPr lang="en-US" dirty="0"/>
          </a:p>
        </p:txBody>
      </p:sp>
      <p:sp>
        <p:nvSpPr>
          <p:cNvPr id="5" name="عنصر نائب للتذييل 4"/>
          <p:cNvSpPr>
            <a:spLocks noGrp="1"/>
          </p:cNvSpPr>
          <p:nvPr>
            <p:ph type="ftr" sz="quarter" idx="11"/>
          </p:nvPr>
        </p:nvSpPr>
        <p:spPr/>
        <p:txBody>
          <a:bodyPr/>
          <a:lstStyle>
            <a:lvl1pPr>
              <a:defRPr/>
            </a:lvl1pPr>
          </a:lstStyle>
          <a:p>
            <a:pPr>
              <a:defRPr/>
            </a:pPr>
            <a:endParaRPr lang="en-US" dirty="0"/>
          </a:p>
        </p:txBody>
      </p:sp>
      <p:sp>
        <p:nvSpPr>
          <p:cNvPr id="6" name="عنصر نائب لرقم الشريحة 5"/>
          <p:cNvSpPr>
            <a:spLocks noGrp="1"/>
          </p:cNvSpPr>
          <p:nvPr>
            <p:ph type="sldNum" sz="quarter" idx="12"/>
          </p:nvPr>
        </p:nvSpPr>
        <p:spPr/>
        <p:txBody>
          <a:bodyPr/>
          <a:lstStyle>
            <a:lvl1pPr>
              <a:defRPr/>
            </a:lvl1pPr>
          </a:lstStyle>
          <a:p>
            <a:pPr>
              <a:defRPr/>
            </a:pPr>
            <a:fld id="{3E986822-9B04-4DCF-A2B7-03A19EBCBA6D}" type="slidenum">
              <a:rPr lang="en-US"/>
              <a:pPr>
                <a:defRPr/>
              </a:pPr>
              <a:t>‹#›</a:t>
            </a:fld>
            <a:endParaRPr lang="en-US" dirty="0"/>
          </a:p>
        </p:txBody>
      </p:sp>
    </p:spTree>
  </p:cSld>
  <p:clrMapOvr>
    <a:masterClrMapping/>
  </p:clrMapOvr>
  <p:transition>
    <p:split/>
    <p:sndAc>
      <p:stSnd>
        <p:snd r:embed="rId1" name="0698 - low pitched bong drum.wav"/>
      </p:stSnd>
    </p:sndAc>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عنصر نائب للتاريخ 3"/>
          <p:cNvSpPr>
            <a:spLocks noGrp="1"/>
          </p:cNvSpPr>
          <p:nvPr>
            <p:ph type="dt" sz="half" idx="10"/>
          </p:nvPr>
        </p:nvSpPr>
        <p:spPr/>
        <p:txBody>
          <a:bodyPr/>
          <a:lstStyle>
            <a:lvl1pPr>
              <a:defRPr/>
            </a:lvl1pPr>
          </a:lstStyle>
          <a:p>
            <a:pPr>
              <a:defRPr/>
            </a:pPr>
            <a:fld id="{FE1A4E88-A0EF-4467-97AB-9591637A04C7}" type="datetimeFigureOut">
              <a:rPr lang="en-US"/>
              <a:pPr>
                <a:defRPr/>
              </a:pPr>
              <a:t>9/26/2016</a:t>
            </a:fld>
            <a:endParaRPr lang="en-US" dirty="0"/>
          </a:p>
        </p:txBody>
      </p:sp>
      <p:sp>
        <p:nvSpPr>
          <p:cNvPr id="6" name="عنصر نائب للتذييل 4"/>
          <p:cNvSpPr>
            <a:spLocks noGrp="1"/>
          </p:cNvSpPr>
          <p:nvPr>
            <p:ph type="ftr" sz="quarter" idx="11"/>
          </p:nvPr>
        </p:nvSpPr>
        <p:spPr/>
        <p:txBody>
          <a:bodyPr/>
          <a:lstStyle>
            <a:lvl1pPr>
              <a:defRPr/>
            </a:lvl1pPr>
          </a:lstStyle>
          <a:p>
            <a:pPr>
              <a:defRPr/>
            </a:pPr>
            <a:endParaRPr lang="en-US" dirty="0"/>
          </a:p>
        </p:txBody>
      </p:sp>
      <p:sp>
        <p:nvSpPr>
          <p:cNvPr id="7" name="عنصر نائب لرقم الشريحة 5"/>
          <p:cNvSpPr>
            <a:spLocks noGrp="1"/>
          </p:cNvSpPr>
          <p:nvPr>
            <p:ph type="sldNum" sz="quarter" idx="12"/>
          </p:nvPr>
        </p:nvSpPr>
        <p:spPr/>
        <p:txBody>
          <a:bodyPr/>
          <a:lstStyle>
            <a:lvl1pPr>
              <a:defRPr/>
            </a:lvl1pPr>
          </a:lstStyle>
          <a:p>
            <a:pPr>
              <a:defRPr/>
            </a:pPr>
            <a:fld id="{CF7258AC-7905-4427-8982-24CF1C4E4F96}" type="slidenum">
              <a:rPr lang="en-US"/>
              <a:pPr>
                <a:defRPr/>
              </a:pPr>
              <a:t>‹#›</a:t>
            </a:fld>
            <a:endParaRPr lang="en-US" dirty="0"/>
          </a:p>
        </p:txBody>
      </p:sp>
    </p:spTree>
  </p:cSld>
  <p:clrMapOvr>
    <a:masterClrMapping/>
  </p:clrMapOvr>
  <p:transition>
    <p:split/>
    <p:sndAc>
      <p:stSnd>
        <p:snd r:embed="rId1" name="0698 - low pitched bong drum.wav"/>
      </p:stSnd>
    </p:sndAc>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7" name="عنصر نائب للتاريخ 3"/>
          <p:cNvSpPr>
            <a:spLocks noGrp="1"/>
          </p:cNvSpPr>
          <p:nvPr>
            <p:ph type="dt" sz="half" idx="10"/>
          </p:nvPr>
        </p:nvSpPr>
        <p:spPr/>
        <p:txBody>
          <a:bodyPr/>
          <a:lstStyle>
            <a:lvl1pPr>
              <a:defRPr/>
            </a:lvl1pPr>
          </a:lstStyle>
          <a:p>
            <a:pPr>
              <a:defRPr/>
            </a:pPr>
            <a:fld id="{05C9B5CF-B493-42C8-A233-E79171FA3ADE}" type="datetimeFigureOut">
              <a:rPr lang="en-US"/>
              <a:pPr>
                <a:defRPr/>
              </a:pPr>
              <a:t>9/26/2016</a:t>
            </a:fld>
            <a:endParaRPr lang="en-US" dirty="0"/>
          </a:p>
        </p:txBody>
      </p:sp>
      <p:sp>
        <p:nvSpPr>
          <p:cNvPr id="8" name="عنصر نائب للتذييل 4"/>
          <p:cNvSpPr>
            <a:spLocks noGrp="1"/>
          </p:cNvSpPr>
          <p:nvPr>
            <p:ph type="ftr" sz="quarter" idx="11"/>
          </p:nvPr>
        </p:nvSpPr>
        <p:spPr/>
        <p:txBody>
          <a:bodyPr/>
          <a:lstStyle>
            <a:lvl1pPr>
              <a:defRPr/>
            </a:lvl1pPr>
          </a:lstStyle>
          <a:p>
            <a:pPr>
              <a:defRPr/>
            </a:pPr>
            <a:endParaRPr lang="en-US" dirty="0"/>
          </a:p>
        </p:txBody>
      </p:sp>
      <p:sp>
        <p:nvSpPr>
          <p:cNvPr id="9" name="عنصر نائب لرقم الشريحة 5"/>
          <p:cNvSpPr>
            <a:spLocks noGrp="1"/>
          </p:cNvSpPr>
          <p:nvPr>
            <p:ph type="sldNum" sz="quarter" idx="12"/>
          </p:nvPr>
        </p:nvSpPr>
        <p:spPr/>
        <p:txBody>
          <a:bodyPr/>
          <a:lstStyle>
            <a:lvl1pPr>
              <a:defRPr/>
            </a:lvl1pPr>
          </a:lstStyle>
          <a:p>
            <a:pPr>
              <a:defRPr/>
            </a:pPr>
            <a:fld id="{81EDF0EC-9399-4742-BBF3-018A658AB62C}" type="slidenum">
              <a:rPr lang="en-US"/>
              <a:pPr>
                <a:defRPr/>
              </a:pPr>
              <a:t>‹#›</a:t>
            </a:fld>
            <a:endParaRPr lang="en-US" dirty="0"/>
          </a:p>
        </p:txBody>
      </p:sp>
    </p:spTree>
  </p:cSld>
  <p:clrMapOvr>
    <a:masterClrMapping/>
  </p:clrMapOvr>
  <p:transition>
    <p:split/>
    <p:sndAc>
      <p:stSnd>
        <p:snd r:embed="rId1" name="0698 - low pitched bong drum.wav"/>
      </p:stSnd>
    </p:sndAc>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تاريخ 3"/>
          <p:cNvSpPr>
            <a:spLocks noGrp="1"/>
          </p:cNvSpPr>
          <p:nvPr>
            <p:ph type="dt" sz="half" idx="10"/>
          </p:nvPr>
        </p:nvSpPr>
        <p:spPr/>
        <p:txBody>
          <a:bodyPr/>
          <a:lstStyle>
            <a:lvl1pPr>
              <a:defRPr/>
            </a:lvl1pPr>
          </a:lstStyle>
          <a:p>
            <a:pPr>
              <a:defRPr/>
            </a:pPr>
            <a:fld id="{A3D6DFEB-6514-4B34-A041-7F13492588EC}" type="datetimeFigureOut">
              <a:rPr lang="en-US"/>
              <a:pPr>
                <a:defRPr/>
              </a:pPr>
              <a:t>9/26/2016</a:t>
            </a:fld>
            <a:endParaRPr lang="en-US" dirty="0"/>
          </a:p>
        </p:txBody>
      </p:sp>
      <p:sp>
        <p:nvSpPr>
          <p:cNvPr id="4" name="عنصر نائب للتذييل 4"/>
          <p:cNvSpPr>
            <a:spLocks noGrp="1"/>
          </p:cNvSpPr>
          <p:nvPr>
            <p:ph type="ftr" sz="quarter" idx="11"/>
          </p:nvPr>
        </p:nvSpPr>
        <p:spPr/>
        <p:txBody>
          <a:bodyPr/>
          <a:lstStyle>
            <a:lvl1pPr>
              <a:defRPr/>
            </a:lvl1pPr>
          </a:lstStyle>
          <a:p>
            <a:pPr>
              <a:defRPr/>
            </a:pPr>
            <a:endParaRPr lang="en-US" dirty="0"/>
          </a:p>
        </p:txBody>
      </p:sp>
      <p:sp>
        <p:nvSpPr>
          <p:cNvPr id="5" name="عنصر نائب لرقم الشريحة 5"/>
          <p:cNvSpPr>
            <a:spLocks noGrp="1"/>
          </p:cNvSpPr>
          <p:nvPr>
            <p:ph type="sldNum" sz="quarter" idx="12"/>
          </p:nvPr>
        </p:nvSpPr>
        <p:spPr/>
        <p:txBody>
          <a:bodyPr/>
          <a:lstStyle>
            <a:lvl1pPr>
              <a:defRPr/>
            </a:lvl1pPr>
          </a:lstStyle>
          <a:p>
            <a:pPr>
              <a:defRPr/>
            </a:pPr>
            <a:fld id="{C4A699E9-73E0-41D1-89F9-C09E22474680}" type="slidenum">
              <a:rPr lang="en-US"/>
              <a:pPr>
                <a:defRPr/>
              </a:pPr>
              <a:t>‹#›</a:t>
            </a:fld>
            <a:endParaRPr lang="en-US" dirty="0"/>
          </a:p>
        </p:txBody>
      </p:sp>
    </p:spTree>
  </p:cSld>
  <p:clrMapOvr>
    <a:masterClrMapping/>
  </p:clrMapOvr>
  <p:transition>
    <p:split/>
    <p:sndAc>
      <p:stSnd>
        <p:snd r:embed="rId1" name="0698 - low pitched bong drum.wav"/>
      </p:stSnd>
    </p:sndAc>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3"/>
          <p:cNvSpPr>
            <a:spLocks noGrp="1"/>
          </p:cNvSpPr>
          <p:nvPr>
            <p:ph type="dt" sz="half" idx="10"/>
          </p:nvPr>
        </p:nvSpPr>
        <p:spPr/>
        <p:txBody>
          <a:bodyPr/>
          <a:lstStyle>
            <a:lvl1pPr>
              <a:defRPr/>
            </a:lvl1pPr>
          </a:lstStyle>
          <a:p>
            <a:pPr>
              <a:defRPr/>
            </a:pPr>
            <a:fld id="{96F10E74-79F9-44B0-814F-E8E7AC55814D}" type="datetimeFigureOut">
              <a:rPr lang="en-US"/>
              <a:pPr>
                <a:defRPr/>
              </a:pPr>
              <a:t>9/26/2016</a:t>
            </a:fld>
            <a:endParaRPr lang="en-US" dirty="0"/>
          </a:p>
        </p:txBody>
      </p:sp>
      <p:sp>
        <p:nvSpPr>
          <p:cNvPr id="3" name="عنصر نائب للتذييل 4"/>
          <p:cNvSpPr>
            <a:spLocks noGrp="1"/>
          </p:cNvSpPr>
          <p:nvPr>
            <p:ph type="ftr" sz="quarter" idx="11"/>
          </p:nvPr>
        </p:nvSpPr>
        <p:spPr/>
        <p:txBody>
          <a:bodyPr/>
          <a:lstStyle>
            <a:lvl1pPr>
              <a:defRPr/>
            </a:lvl1pPr>
          </a:lstStyle>
          <a:p>
            <a:pPr>
              <a:defRPr/>
            </a:pPr>
            <a:endParaRPr lang="en-US" dirty="0"/>
          </a:p>
        </p:txBody>
      </p:sp>
      <p:sp>
        <p:nvSpPr>
          <p:cNvPr id="4" name="عنصر نائب لرقم الشريحة 5"/>
          <p:cNvSpPr>
            <a:spLocks noGrp="1"/>
          </p:cNvSpPr>
          <p:nvPr>
            <p:ph type="sldNum" sz="quarter" idx="12"/>
          </p:nvPr>
        </p:nvSpPr>
        <p:spPr/>
        <p:txBody>
          <a:bodyPr/>
          <a:lstStyle>
            <a:lvl1pPr>
              <a:defRPr/>
            </a:lvl1pPr>
          </a:lstStyle>
          <a:p>
            <a:pPr>
              <a:defRPr/>
            </a:pPr>
            <a:fld id="{58D1CC71-34F8-4873-8AD2-AFC5EED1412D}" type="slidenum">
              <a:rPr lang="en-US"/>
              <a:pPr>
                <a:defRPr/>
              </a:pPr>
              <a:t>‹#›</a:t>
            </a:fld>
            <a:endParaRPr lang="en-US" dirty="0"/>
          </a:p>
        </p:txBody>
      </p:sp>
    </p:spTree>
  </p:cSld>
  <p:clrMapOvr>
    <a:masterClrMapping/>
  </p:clrMapOvr>
  <p:transition>
    <p:split/>
    <p:sndAc>
      <p:stSnd>
        <p:snd r:embed="rId1" name="0698 - low pitched bong drum.wav"/>
      </p:stSnd>
    </p:sndAc>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l">
              <a:defRPr sz="2000" b="1"/>
            </a:lvl1pPr>
          </a:lstStyle>
          <a:p>
            <a:r>
              <a:rPr lang="ar-SA" smtClean="0"/>
              <a:t>انقر لتحرير نمط العنوان الرئيسي</a:t>
            </a:r>
            <a:endParaRPr lang="en-US"/>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fld id="{C841B542-57E1-4C17-8B7E-01F915E9D183}" type="datetimeFigureOut">
              <a:rPr lang="en-US"/>
              <a:pPr>
                <a:defRPr/>
              </a:pPr>
              <a:t>9/26/2016</a:t>
            </a:fld>
            <a:endParaRPr lang="en-US" dirty="0"/>
          </a:p>
        </p:txBody>
      </p:sp>
      <p:sp>
        <p:nvSpPr>
          <p:cNvPr id="6" name="عنصر نائب للتذييل 4"/>
          <p:cNvSpPr>
            <a:spLocks noGrp="1"/>
          </p:cNvSpPr>
          <p:nvPr>
            <p:ph type="ftr" sz="quarter" idx="11"/>
          </p:nvPr>
        </p:nvSpPr>
        <p:spPr/>
        <p:txBody>
          <a:bodyPr/>
          <a:lstStyle>
            <a:lvl1pPr>
              <a:defRPr/>
            </a:lvl1pPr>
          </a:lstStyle>
          <a:p>
            <a:pPr>
              <a:defRPr/>
            </a:pPr>
            <a:endParaRPr lang="en-US" dirty="0"/>
          </a:p>
        </p:txBody>
      </p:sp>
      <p:sp>
        <p:nvSpPr>
          <p:cNvPr id="7" name="عنصر نائب لرقم الشريحة 5"/>
          <p:cNvSpPr>
            <a:spLocks noGrp="1"/>
          </p:cNvSpPr>
          <p:nvPr>
            <p:ph type="sldNum" sz="quarter" idx="12"/>
          </p:nvPr>
        </p:nvSpPr>
        <p:spPr/>
        <p:txBody>
          <a:bodyPr/>
          <a:lstStyle>
            <a:lvl1pPr>
              <a:defRPr/>
            </a:lvl1pPr>
          </a:lstStyle>
          <a:p>
            <a:pPr>
              <a:defRPr/>
            </a:pPr>
            <a:fld id="{50334B79-0DF3-444B-B57B-B30B244C6631}" type="slidenum">
              <a:rPr lang="en-US"/>
              <a:pPr>
                <a:defRPr/>
              </a:pPr>
              <a:t>‹#›</a:t>
            </a:fld>
            <a:endParaRPr lang="en-US" dirty="0"/>
          </a:p>
        </p:txBody>
      </p:sp>
    </p:spTree>
  </p:cSld>
  <p:clrMapOvr>
    <a:masterClrMapping/>
  </p:clrMapOvr>
  <p:transition>
    <p:split/>
    <p:sndAc>
      <p:stSnd>
        <p:snd r:embed="rId1" name="0698 - low pitched bong drum.wav"/>
      </p:stSnd>
    </p:sndAc>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l">
              <a:defRPr sz="2000" b="1"/>
            </a:lvl1pPr>
          </a:lstStyle>
          <a:p>
            <a:r>
              <a:rPr lang="ar-SA" smtClean="0"/>
              <a:t>انقر لتحرير نمط العنوان الرئيسي</a:t>
            </a:r>
            <a:endParaRPr lang="en-US"/>
          </a:p>
        </p:txBody>
      </p:sp>
      <p:sp>
        <p:nvSpPr>
          <p:cNvPr id="3" name="عنصر نائب للصورة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fld id="{05200347-C244-46E2-AE46-6438453BF4AE}" type="datetimeFigureOut">
              <a:rPr lang="en-US"/>
              <a:pPr>
                <a:defRPr/>
              </a:pPr>
              <a:t>9/26/2016</a:t>
            </a:fld>
            <a:endParaRPr lang="en-US" dirty="0"/>
          </a:p>
        </p:txBody>
      </p:sp>
      <p:sp>
        <p:nvSpPr>
          <p:cNvPr id="6" name="عنصر نائب للتذييل 4"/>
          <p:cNvSpPr>
            <a:spLocks noGrp="1"/>
          </p:cNvSpPr>
          <p:nvPr>
            <p:ph type="ftr" sz="quarter" idx="11"/>
          </p:nvPr>
        </p:nvSpPr>
        <p:spPr/>
        <p:txBody>
          <a:bodyPr/>
          <a:lstStyle>
            <a:lvl1pPr>
              <a:defRPr/>
            </a:lvl1pPr>
          </a:lstStyle>
          <a:p>
            <a:pPr>
              <a:defRPr/>
            </a:pPr>
            <a:endParaRPr lang="en-US" dirty="0"/>
          </a:p>
        </p:txBody>
      </p:sp>
      <p:sp>
        <p:nvSpPr>
          <p:cNvPr id="7" name="عنصر نائب لرقم الشريحة 5"/>
          <p:cNvSpPr>
            <a:spLocks noGrp="1"/>
          </p:cNvSpPr>
          <p:nvPr>
            <p:ph type="sldNum" sz="quarter" idx="12"/>
          </p:nvPr>
        </p:nvSpPr>
        <p:spPr/>
        <p:txBody>
          <a:bodyPr/>
          <a:lstStyle>
            <a:lvl1pPr>
              <a:defRPr/>
            </a:lvl1pPr>
          </a:lstStyle>
          <a:p>
            <a:pPr>
              <a:defRPr/>
            </a:pPr>
            <a:fld id="{F724359E-1EB8-4E3C-A9D3-6E50EEBC424E}" type="slidenum">
              <a:rPr lang="en-US"/>
              <a:pPr>
                <a:defRPr/>
              </a:pPr>
              <a:t>‹#›</a:t>
            </a:fld>
            <a:endParaRPr lang="en-US" dirty="0"/>
          </a:p>
        </p:txBody>
      </p:sp>
    </p:spTree>
  </p:cSld>
  <p:clrMapOvr>
    <a:masterClrMapping/>
  </p:clrMapOvr>
  <p:transition>
    <p:split/>
    <p:sndAc>
      <p:stSnd>
        <p:snd r:embed="rId1" name="0698 - low pitched bong drum.wav"/>
      </p:stSnd>
    </p:sndAc>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audio" Target="../media/audio1.wav"/><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1026" name="عنصر نائب للعنوان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ar-SA" smtClean="0"/>
              <a:t>انقر لتحرير نمط العنوان الرئيسي</a:t>
            </a:r>
            <a:endParaRPr lang="en-US" smtClean="0"/>
          </a:p>
        </p:txBody>
      </p:sp>
      <p:sp>
        <p:nvSpPr>
          <p:cNvPr id="1027" name="عنصر نائب للنص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ar-SA" smtClean="0"/>
              <a:t>انقر لتحرير أنماط النص الرئيسي</a:t>
            </a:r>
            <a:endParaRPr lang="en-US" smtClean="0"/>
          </a:p>
          <a:p>
            <a:pPr lvl="1"/>
            <a:r>
              <a:rPr lang="ar-SA" smtClean="0"/>
              <a:t>المستوى الثاني</a:t>
            </a:r>
            <a:endParaRPr lang="en-US" smtClean="0"/>
          </a:p>
          <a:p>
            <a:pPr lvl="2"/>
            <a:r>
              <a:rPr lang="ar-SA" smtClean="0"/>
              <a:t>المستوى الثالث</a:t>
            </a:r>
            <a:endParaRPr lang="en-US" smtClean="0"/>
          </a:p>
          <a:p>
            <a:pPr lvl="3"/>
            <a:r>
              <a:rPr lang="ar-SA" smtClean="0"/>
              <a:t>المستوى الرابع</a:t>
            </a:r>
            <a:endParaRPr lang="en-US" smtClean="0"/>
          </a:p>
          <a:p>
            <a:pPr lvl="4"/>
            <a:r>
              <a:rPr lang="ar-SA" smtClean="0"/>
              <a:t>المستوى الخامس</a:t>
            </a:r>
            <a:endParaRPr lang="en-US" smtClean="0"/>
          </a:p>
        </p:txBody>
      </p:sp>
      <p:sp>
        <p:nvSpPr>
          <p:cNvPr id="4" name="عنصر نائب للتاريخ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051BE30F-A8B1-46C7-AAE9-303E39A6CD32}" type="datetimeFigureOut">
              <a:rPr lang="en-US"/>
              <a:pPr>
                <a:defRPr/>
              </a:pPr>
              <a:t>9/26/2016</a:t>
            </a:fld>
            <a:endParaRPr lang="en-US" dirty="0"/>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dirty="0"/>
          </a:p>
        </p:txBody>
      </p:sp>
      <p:sp>
        <p:nvSpPr>
          <p:cNvPr id="6" name="عنصر نائب لرقم الشريحة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3DD2DFC3-1104-4B7E-9DE4-F570F7A0B863}"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split/>
    <p:sndAc>
      <p:stSnd>
        <p:snd r:embed="rId13" name="0698 - low pitched bong drum.wav"/>
      </p:stSnd>
    </p:sndAc>
  </p:transition>
  <p:txStyles>
    <p:titleStyle>
      <a:lvl1pPr algn="ctr" rtl="0" eaLnBrk="0" fontAlgn="base" hangingPunct="0">
        <a:spcBef>
          <a:spcPct val="0"/>
        </a:spcBef>
        <a:spcAft>
          <a:spcPct val="0"/>
        </a:spcAft>
        <a:defRPr sz="4400" kern="1200">
          <a:solidFill>
            <a:schemeClr val="tx1"/>
          </a:solidFill>
          <a:latin typeface="+mj-lt"/>
          <a:ea typeface="+mj-ea"/>
          <a:cs typeface="Arial" charset="0"/>
        </a:defRPr>
      </a:lvl1pPr>
      <a:lvl2pPr algn="ctr" rtl="0" eaLnBrk="0" fontAlgn="base" hangingPunct="0">
        <a:spcBef>
          <a:spcPct val="0"/>
        </a:spcBef>
        <a:spcAft>
          <a:spcPct val="0"/>
        </a:spcAft>
        <a:defRPr sz="4400">
          <a:solidFill>
            <a:schemeClr val="tx1"/>
          </a:solidFill>
          <a:latin typeface="Calibri" pitchFamily="34" charset="0"/>
          <a:cs typeface="Arial" charset="0"/>
        </a:defRPr>
      </a:lvl2pPr>
      <a:lvl3pPr algn="ctr" rtl="0" eaLnBrk="0" fontAlgn="base" hangingPunct="0">
        <a:spcBef>
          <a:spcPct val="0"/>
        </a:spcBef>
        <a:spcAft>
          <a:spcPct val="0"/>
        </a:spcAft>
        <a:defRPr sz="4400">
          <a:solidFill>
            <a:schemeClr val="tx1"/>
          </a:solidFill>
          <a:latin typeface="Calibri" pitchFamily="34" charset="0"/>
          <a:cs typeface="Arial" charset="0"/>
        </a:defRPr>
      </a:lvl3pPr>
      <a:lvl4pPr algn="ctr" rtl="0" eaLnBrk="0" fontAlgn="base" hangingPunct="0">
        <a:spcBef>
          <a:spcPct val="0"/>
        </a:spcBef>
        <a:spcAft>
          <a:spcPct val="0"/>
        </a:spcAft>
        <a:defRPr sz="4400">
          <a:solidFill>
            <a:schemeClr val="tx1"/>
          </a:solidFill>
          <a:latin typeface="Calibri" pitchFamily="34" charset="0"/>
          <a:cs typeface="Arial" charset="0"/>
        </a:defRPr>
      </a:lvl4pPr>
      <a:lvl5pPr algn="ctr" rtl="0" eaLnBrk="0" fontAlgn="base" hangingPunct="0">
        <a:spcBef>
          <a:spcPct val="0"/>
        </a:spcBef>
        <a:spcAft>
          <a:spcPct val="0"/>
        </a:spcAft>
        <a:defRPr sz="4400">
          <a:solidFill>
            <a:schemeClr val="tx1"/>
          </a:solidFill>
          <a:latin typeface="Calibri" pitchFamily="34" charset="0"/>
          <a:cs typeface="Arial" charset="0"/>
        </a:defRPr>
      </a:lvl5pPr>
      <a:lvl6pPr marL="457200" algn="ctr" rtl="0" fontAlgn="base">
        <a:spcBef>
          <a:spcPct val="0"/>
        </a:spcBef>
        <a:spcAft>
          <a:spcPct val="0"/>
        </a:spcAft>
        <a:defRPr sz="4400">
          <a:solidFill>
            <a:schemeClr val="tx1"/>
          </a:solidFill>
          <a:latin typeface="Calibri" pitchFamily="34" charset="0"/>
          <a:cs typeface="Arial" charset="0"/>
        </a:defRPr>
      </a:lvl6pPr>
      <a:lvl7pPr marL="914400" algn="ctr" rtl="0" fontAlgn="base">
        <a:spcBef>
          <a:spcPct val="0"/>
        </a:spcBef>
        <a:spcAft>
          <a:spcPct val="0"/>
        </a:spcAft>
        <a:defRPr sz="4400">
          <a:solidFill>
            <a:schemeClr val="tx1"/>
          </a:solidFill>
          <a:latin typeface="Calibri" pitchFamily="34" charset="0"/>
          <a:cs typeface="Arial" charset="0"/>
        </a:defRPr>
      </a:lvl7pPr>
      <a:lvl8pPr marL="1371600" algn="ctr" rtl="0" fontAlgn="base">
        <a:spcBef>
          <a:spcPct val="0"/>
        </a:spcBef>
        <a:spcAft>
          <a:spcPct val="0"/>
        </a:spcAft>
        <a:defRPr sz="4400">
          <a:solidFill>
            <a:schemeClr val="tx1"/>
          </a:solidFill>
          <a:latin typeface="Calibri" pitchFamily="34" charset="0"/>
          <a:cs typeface="Arial" charset="0"/>
        </a:defRPr>
      </a:lvl8pPr>
      <a:lvl9pPr marL="1828800" algn="ctr" rtl="0" fontAlgn="base">
        <a:spcBef>
          <a:spcPct val="0"/>
        </a:spcBef>
        <a:spcAft>
          <a:spcPct val="0"/>
        </a:spcAft>
        <a:defRPr sz="4400">
          <a:solidFill>
            <a:schemeClr val="tx1"/>
          </a:solidFill>
          <a:latin typeface="Calibri" pitchFamily="34" charset="0"/>
          <a:cs typeface="Arial"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Arial" charset="0"/>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Arial" charset="0"/>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Arial" charset="0"/>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Arial" charset="0"/>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Arial"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audio" Target="../media/audio13.wav"/><Relationship Id="rId2" Type="http://schemas.openxmlformats.org/officeDocument/2006/relationships/audio" Target="../media/audio8.wav"/><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audio" Target="../media/audio23.wav"/><Relationship Id="rId2" Type="http://schemas.openxmlformats.org/officeDocument/2006/relationships/audio" Target="../media/audio8.wav"/><Relationship Id="rId1" Type="http://schemas.openxmlformats.org/officeDocument/2006/relationships/slideLayout" Target="../slideLayouts/slideLayout7.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audio" Target="../media/audio24.wav"/></Relationships>
</file>

<file path=ppt/slides/_rels/slide11.xml.rels><?xml version="1.0" encoding="UTF-8" standalone="yes"?>
<Relationships xmlns="http://schemas.openxmlformats.org/package/2006/relationships"><Relationship Id="rId3" Type="http://schemas.openxmlformats.org/officeDocument/2006/relationships/audio" Target="../media/audio23.wav"/><Relationship Id="rId2" Type="http://schemas.openxmlformats.org/officeDocument/2006/relationships/audio" Target="../media/audio8.wav"/><Relationship Id="rId1" Type="http://schemas.openxmlformats.org/officeDocument/2006/relationships/slideLayout" Target="../slideLayouts/slideLayout7.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audio" Target="../media/audio24.wav"/></Relationships>
</file>

<file path=ppt/slides/_rels/slide12.xml.rels><?xml version="1.0" encoding="UTF-8" standalone="yes"?>
<Relationships xmlns="http://schemas.openxmlformats.org/package/2006/relationships"><Relationship Id="rId3" Type="http://schemas.openxmlformats.org/officeDocument/2006/relationships/audio" Target="../media/audio23.wav"/><Relationship Id="rId2" Type="http://schemas.openxmlformats.org/officeDocument/2006/relationships/audio" Target="../media/audio8.wav"/><Relationship Id="rId1" Type="http://schemas.openxmlformats.org/officeDocument/2006/relationships/slideLayout" Target="../slideLayouts/slideLayout7.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audio" Target="../media/audio24.wav"/></Relationships>
</file>

<file path=ppt/slides/_rels/slide13.xml.rels><?xml version="1.0" encoding="UTF-8" standalone="yes"?>
<Relationships xmlns="http://schemas.openxmlformats.org/package/2006/relationships"><Relationship Id="rId3" Type="http://schemas.openxmlformats.org/officeDocument/2006/relationships/audio" Target="../media/audio25.wav"/><Relationship Id="rId7" Type="http://schemas.openxmlformats.org/officeDocument/2006/relationships/image" Target="../media/image10.png"/><Relationship Id="rId2" Type="http://schemas.openxmlformats.org/officeDocument/2006/relationships/audio" Target="../media/audio8.wav"/><Relationship Id="rId1" Type="http://schemas.openxmlformats.org/officeDocument/2006/relationships/slideLayout" Target="../slideLayouts/slideLayout7.xml"/><Relationship Id="rId6" Type="http://schemas.openxmlformats.org/officeDocument/2006/relationships/image" Target="../media/image9.png"/><Relationship Id="rId5" Type="http://schemas.openxmlformats.org/officeDocument/2006/relationships/audio" Target="../media/audio27.wav"/><Relationship Id="rId4" Type="http://schemas.openxmlformats.org/officeDocument/2006/relationships/audio" Target="../media/audio26.wav"/></Relationships>
</file>

<file path=ppt/slides/_rels/slide14.xml.rels><?xml version="1.0" encoding="UTF-8" standalone="yes"?>
<Relationships xmlns="http://schemas.openxmlformats.org/package/2006/relationships"><Relationship Id="rId3" Type="http://schemas.openxmlformats.org/officeDocument/2006/relationships/audio" Target="../media/audio26.wav"/><Relationship Id="rId2" Type="http://schemas.openxmlformats.org/officeDocument/2006/relationships/audio" Target="../media/audio8.wav"/><Relationship Id="rId1" Type="http://schemas.openxmlformats.org/officeDocument/2006/relationships/slideLayout" Target="../slideLayouts/slideLayout7.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audio" Target="../media/audio27.wav"/></Relationships>
</file>

<file path=ppt/slides/_rels/slide15.xml.rels><?xml version="1.0" encoding="UTF-8" standalone="yes"?>
<Relationships xmlns="http://schemas.openxmlformats.org/package/2006/relationships"><Relationship Id="rId3" Type="http://schemas.openxmlformats.org/officeDocument/2006/relationships/audio" Target="../media/audio26.wav"/><Relationship Id="rId2" Type="http://schemas.openxmlformats.org/officeDocument/2006/relationships/audio" Target="../media/audio8.wav"/><Relationship Id="rId1" Type="http://schemas.openxmlformats.org/officeDocument/2006/relationships/slideLayout" Target="../slideLayouts/slideLayout7.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audio" Target="../media/audio27.wav"/></Relationships>
</file>

<file path=ppt/slides/_rels/slide16.xml.rels><?xml version="1.0" encoding="UTF-8" standalone="yes"?>
<Relationships xmlns="http://schemas.openxmlformats.org/package/2006/relationships"><Relationship Id="rId3" Type="http://schemas.openxmlformats.org/officeDocument/2006/relationships/audio" Target="../media/audio28.wav"/><Relationship Id="rId2" Type="http://schemas.openxmlformats.org/officeDocument/2006/relationships/audio" Target="../media/audio8.wav"/><Relationship Id="rId1" Type="http://schemas.openxmlformats.org/officeDocument/2006/relationships/slideLayout" Target="../slideLayouts/slideLayout7.xml"/><Relationship Id="rId6" Type="http://schemas.openxmlformats.org/officeDocument/2006/relationships/image" Target="../media/image12.jpeg"/><Relationship Id="rId5" Type="http://schemas.openxmlformats.org/officeDocument/2006/relationships/image" Target="../media/image11.gif"/><Relationship Id="rId4" Type="http://schemas.openxmlformats.org/officeDocument/2006/relationships/audio" Target="../media/audio29.wav"/></Relationships>
</file>

<file path=ppt/slides/_rels/slide17.xml.rels><?xml version="1.0" encoding="UTF-8" standalone="yes"?>
<Relationships xmlns="http://schemas.openxmlformats.org/package/2006/relationships"><Relationship Id="rId3" Type="http://schemas.openxmlformats.org/officeDocument/2006/relationships/audio" Target="../media/audio22.wav"/><Relationship Id="rId7" Type="http://schemas.openxmlformats.org/officeDocument/2006/relationships/image" Target="../media/image8.png"/><Relationship Id="rId2" Type="http://schemas.openxmlformats.org/officeDocument/2006/relationships/audio" Target="../media/audio8.wav"/><Relationship Id="rId1" Type="http://schemas.openxmlformats.org/officeDocument/2006/relationships/slideLayout" Target="../slideLayouts/slideLayout7.xml"/><Relationship Id="rId6" Type="http://schemas.openxmlformats.org/officeDocument/2006/relationships/image" Target="../media/image13.png"/><Relationship Id="rId5" Type="http://schemas.openxmlformats.org/officeDocument/2006/relationships/audio" Target="../media/audio24.wav"/><Relationship Id="rId4" Type="http://schemas.openxmlformats.org/officeDocument/2006/relationships/audio" Target="../media/audio23.wav"/></Relationships>
</file>

<file path=ppt/slides/_rels/slide18.xml.rels><?xml version="1.0" encoding="UTF-8" standalone="yes"?>
<Relationships xmlns="http://schemas.openxmlformats.org/package/2006/relationships"><Relationship Id="rId3" Type="http://schemas.openxmlformats.org/officeDocument/2006/relationships/audio" Target="../media/audio23.wav"/><Relationship Id="rId2" Type="http://schemas.openxmlformats.org/officeDocument/2006/relationships/audio" Target="../media/audio8.wav"/><Relationship Id="rId1" Type="http://schemas.openxmlformats.org/officeDocument/2006/relationships/slideLayout" Target="../slideLayouts/slideLayout7.xml"/><Relationship Id="rId6" Type="http://schemas.openxmlformats.org/officeDocument/2006/relationships/image" Target="../media/image8.png"/><Relationship Id="rId5" Type="http://schemas.openxmlformats.org/officeDocument/2006/relationships/image" Target="../media/image13.png"/><Relationship Id="rId4" Type="http://schemas.openxmlformats.org/officeDocument/2006/relationships/audio" Target="../media/audio24.wav"/></Relationships>
</file>

<file path=ppt/slides/_rels/slide19.xml.rels><?xml version="1.0" encoding="UTF-8" standalone="yes"?>
<Relationships xmlns="http://schemas.openxmlformats.org/package/2006/relationships"><Relationship Id="rId3" Type="http://schemas.openxmlformats.org/officeDocument/2006/relationships/audio" Target="../media/audio17.wav"/><Relationship Id="rId2" Type="http://schemas.openxmlformats.org/officeDocument/2006/relationships/audio" Target="../media/audio8.wav"/><Relationship Id="rId1" Type="http://schemas.openxmlformats.org/officeDocument/2006/relationships/slideLayout" Target="../slideLayouts/slideLayout7.xml"/><Relationship Id="rId4" Type="http://schemas.openxmlformats.org/officeDocument/2006/relationships/image" Target="../media/image14.png"/></Relationships>
</file>

<file path=ppt/slides/_rels/slide2.xml.rels><?xml version="1.0" encoding="UTF-8" standalone="yes"?>
<Relationships xmlns="http://schemas.openxmlformats.org/package/2006/relationships"><Relationship Id="rId3" Type="http://schemas.openxmlformats.org/officeDocument/2006/relationships/audio" Target="../media/audio14.wav"/><Relationship Id="rId2" Type="http://schemas.openxmlformats.org/officeDocument/2006/relationships/audio" Target="../media/audio8.wav"/><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audio" Target="../media/audio30.wav"/><Relationship Id="rId2" Type="http://schemas.openxmlformats.org/officeDocument/2006/relationships/audio" Target="../media/audio8.wav"/><Relationship Id="rId1" Type="http://schemas.openxmlformats.org/officeDocument/2006/relationships/slideLayout" Target="../slideLayouts/slideLayout7.xml"/><Relationship Id="rId4" Type="http://schemas.openxmlformats.org/officeDocument/2006/relationships/audio" Target="../media/audio31.wav"/></Relationships>
</file>

<file path=ppt/slides/_rels/slide21.xml.rels><?xml version="1.0" encoding="UTF-8" standalone="yes"?>
<Relationships xmlns="http://schemas.openxmlformats.org/package/2006/relationships"><Relationship Id="rId3" Type="http://schemas.openxmlformats.org/officeDocument/2006/relationships/audio" Target="../media/audio31.wav"/><Relationship Id="rId2" Type="http://schemas.openxmlformats.org/officeDocument/2006/relationships/audio" Target="../media/audio8.wav"/><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audio" Target="../media/audio31.wav"/><Relationship Id="rId2" Type="http://schemas.openxmlformats.org/officeDocument/2006/relationships/audio" Target="../media/audio8.wav"/><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audio" Target="../media/audio31.wav"/><Relationship Id="rId2" Type="http://schemas.openxmlformats.org/officeDocument/2006/relationships/audio" Target="../media/audio8.wav"/><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audio" Target="../media/audio31.wav"/><Relationship Id="rId2" Type="http://schemas.openxmlformats.org/officeDocument/2006/relationships/audio" Target="../media/audio8.wav"/><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audio" Target="../media/audio31.wav"/><Relationship Id="rId2" Type="http://schemas.openxmlformats.org/officeDocument/2006/relationships/audio" Target="../media/audio8.wav"/><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audio" Target="../media/audio31.wav"/><Relationship Id="rId2" Type="http://schemas.openxmlformats.org/officeDocument/2006/relationships/audio" Target="../media/audio8.wav"/><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audio" Target="../media/audio28.wav"/><Relationship Id="rId2" Type="http://schemas.openxmlformats.org/officeDocument/2006/relationships/audio" Target="../media/audio8.wav"/><Relationship Id="rId1" Type="http://schemas.openxmlformats.org/officeDocument/2006/relationships/slideLayout" Target="../slideLayouts/slideLayout7.xml"/><Relationship Id="rId6" Type="http://schemas.openxmlformats.org/officeDocument/2006/relationships/image" Target="../media/image12.jpeg"/><Relationship Id="rId5" Type="http://schemas.openxmlformats.org/officeDocument/2006/relationships/image" Target="../media/image11.gif"/><Relationship Id="rId4" Type="http://schemas.openxmlformats.org/officeDocument/2006/relationships/audio" Target="../media/audio29.wav"/></Relationships>
</file>

<file path=ppt/slides/_rels/slide28.xml.rels><?xml version="1.0" encoding="UTF-8" standalone="yes"?>
<Relationships xmlns="http://schemas.openxmlformats.org/package/2006/relationships"><Relationship Id="rId3" Type="http://schemas.openxmlformats.org/officeDocument/2006/relationships/audio" Target="../media/audio17.wav"/><Relationship Id="rId2" Type="http://schemas.openxmlformats.org/officeDocument/2006/relationships/audio" Target="../media/audio8.wav"/><Relationship Id="rId1" Type="http://schemas.openxmlformats.org/officeDocument/2006/relationships/slideLayout" Target="../slideLayouts/slideLayout7.xml"/><Relationship Id="rId4" Type="http://schemas.openxmlformats.org/officeDocument/2006/relationships/image" Target="../media/image14.png"/></Relationships>
</file>

<file path=ppt/slides/_rels/slide29.xml.rels><?xml version="1.0" encoding="UTF-8" standalone="yes"?>
<Relationships xmlns="http://schemas.openxmlformats.org/package/2006/relationships"><Relationship Id="rId3" Type="http://schemas.openxmlformats.org/officeDocument/2006/relationships/audio" Target="../media/audio18.wav"/><Relationship Id="rId2" Type="http://schemas.openxmlformats.org/officeDocument/2006/relationships/audio" Target="../media/audio8.wav"/><Relationship Id="rId1" Type="http://schemas.openxmlformats.org/officeDocument/2006/relationships/slideLayout" Target="../slideLayouts/slideLayout7.xml"/><Relationship Id="rId6" Type="http://schemas.openxmlformats.org/officeDocument/2006/relationships/audio" Target="../media/audio21.wav"/><Relationship Id="rId5" Type="http://schemas.openxmlformats.org/officeDocument/2006/relationships/audio" Target="../media/audio20.wav"/><Relationship Id="rId4" Type="http://schemas.openxmlformats.org/officeDocument/2006/relationships/audio" Target="../media/audio19.wav"/></Relationships>
</file>

<file path=ppt/slides/_rels/slide3.xml.rels><?xml version="1.0" encoding="UTF-8" standalone="yes"?>
<Relationships xmlns="http://schemas.openxmlformats.org/package/2006/relationships"><Relationship Id="rId3" Type="http://schemas.openxmlformats.org/officeDocument/2006/relationships/audio" Target="../media/audio15.wav"/><Relationship Id="rId2" Type="http://schemas.openxmlformats.org/officeDocument/2006/relationships/audio" Target="../media/audio8.wav"/><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audio" Target="../media/audio16.wav"/></Relationships>
</file>

<file path=ppt/slides/_rels/slide30.xml.rels><?xml version="1.0" encoding="UTF-8" standalone="yes"?>
<Relationships xmlns="http://schemas.openxmlformats.org/package/2006/relationships"><Relationship Id="rId3" Type="http://schemas.openxmlformats.org/officeDocument/2006/relationships/audio" Target="../media/audio19.wav"/><Relationship Id="rId2" Type="http://schemas.openxmlformats.org/officeDocument/2006/relationships/audio" Target="../media/audio8.wav"/><Relationship Id="rId1" Type="http://schemas.openxmlformats.org/officeDocument/2006/relationships/slideLayout" Target="../slideLayouts/slideLayout7.xml"/><Relationship Id="rId5" Type="http://schemas.openxmlformats.org/officeDocument/2006/relationships/audio" Target="../media/audio21.wav"/><Relationship Id="rId4" Type="http://schemas.openxmlformats.org/officeDocument/2006/relationships/audio" Target="../media/audio20.wav"/></Relationships>
</file>

<file path=ppt/slides/_rels/slide31.xml.rels><?xml version="1.0" encoding="UTF-8" standalone="yes"?>
<Relationships xmlns="http://schemas.openxmlformats.org/package/2006/relationships"><Relationship Id="rId3" Type="http://schemas.openxmlformats.org/officeDocument/2006/relationships/audio" Target="../media/audio19.wav"/><Relationship Id="rId2" Type="http://schemas.openxmlformats.org/officeDocument/2006/relationships/audio" Target="../media/audio8.wav"/><Relationship Id="rId1" Type="http://schemas.openxmlformats.org/officeDocument/2006/relationships/slideLayout" Target="../slideLayouts/slideLayout7.xml"/><Relationship Id="rId5" Type="http://schemas.openxmlformats.org/officeDocument/2006/relationships/audio" Target="../media/audio21.wav"/><Relationship Id="rId4" Type="http://schemas.openxmlformats.org/officeDocument/2006/relationships/audio" Target="../media/audio20.wav"/></Relationships>
</file>

<file path=ppt/slides/_rels/slide32.xml.rels><?xml version="1.0" encoding="UTF-8" standalone="yes"?>
<Relationships xmlns="http://schemas.openxmlformats.org/package/2006/relationships"><Relationship Id="rId3" Type="http://schemas.openxmlformats.org/officeDocument/2006/relationships/audio" Target="../media/audio19.wav"/><Relationship Id="rId2" Type="http://schemas.openxmlformats.org/officeDocument/2006/relationships/audio" Target="../media/audio8.wav"/><Relationship Id="rId1" Type="http://schemas.openxmlformats.org/officeDocument/2006/relationships/slideLayout" Target="../slideLayouts/slideLayout7.xml"/><Relationship Id="rId5" Type="http://schemas.openxmlformats.org/officeDocument/2006/relationships/audio" Target="../media/audio21.wav"/><Relationship Id="rId4" Type="http://schemas.openxmlformats.org/officeDocument/2006/relationships/audio" Target="../media/audio20.wav"/></Relationships>
</file>

<file path=ppt/slides/_rels/slide33.xml.rels><?xml version="1.0" encoding="UTF-8" standalone="yes"?>
<Relationships xmlns="http://schemas.openxmlformats.org/package/2006/relationships"><Relationship Id="rId3" Type="http://schemas.openxmlformats.org/officeDocument/2006/relationships/audio" Target="../media/audio19.wav"/><Relationship Id="rId2" Type="http://schemas.openxmlformats.org/officeDocument/2006/relationships/audio" Target="../media/audio8.wav"/><Relationship Id="rId1" Type="http://schemas.openxmlformats.org/officeDocument/2006/relationships/slideLayout" Target="../slideLayouts/slideLayout7.xml"/><Relationship Id="rId5" Type="http://schemas.openxmlformats.org/officeDocument/2006/relationships/audio" Target="../media/audio21.wav"/><Relationship Id="rId4" Type="http://schemas.openxmlformats.org/officeDocument/2006/relationships/audio" Target="../media/audio20.wav"/></Relationships>
</file>

<file path=ppt/slides/_rels/slide34.xml.rels><?xml version="1.0" encoding="UTF-8" standalone="yes"?>
<Relationships xmlns="http://schemas.openxmlformats.org/package/2006/relationships"><Relationship Id="rId3" Type="http://schemas.openxmlformats.org/officeDocument/2006/relationships/audio" Target="../media/audio19.wav"/><Relationship Id="rId2" Type="http://schemas.openxmlformats.org/officeDocument/2006/relationships/audio" Target="../media/audio8.wav"/><Relationship Id="rId1" Type="http://schemas.openxmlformats.org/officeDocument/2006/relationships/slideLayout" Target="../slideLayouts/slideLayout7.xml"/><Relationship Id="rId5" Type="http://schemas.openxmlformats.org/officeDocument/2006/relationships/audio" Target="../media/audio21.wav"/><Relationship Id="rId4" Type="http://schemas.openxmlformats.org/officeDocument/2006/relationships/audio" Target="../media/audio20.wav"/></Relationships>
</file>

<file path=ppt/slides/_rels/slide35.xml.rels><?xml version="1.0" encoding="UTF-8" standalone="yes"?>
<Relationships xmlns="http://schemas.openxmlformats.org/package/2006/relationships"><Relationship Id="rId3" Type="http://schemas.openxmlformats.org/officeDocument/2006/relationships/audio" Target="../media/audio19.wav"/><Relationship Id="rId2" Type="http://schemas.openxmlformats.org/officeDocument/2006/relationships/audio" Target="../media/audio8.wav"/><Relationship Id="rId1" Type="http://schemas.openxmlformats.org/officeDocument/2006/relationships/slideLayout" Target="../slideLayouts/slideLayout7.xml"/><Relationship Id="rId5" Type="http://schemas.openxmlformats.org/officeDocument/2006/relationships/audio" Target="../media/audio21.wav"/><Relationship Id="rId4" Type="http://schemas.openxmlformats.org/officeDocument/2006/relationships/audio" Target="../media/audio20.wav"/></Relationships>
</file>

<file path=ppt/slides/_rels/slide36.xml.rels><?xml version="1.0" encoding="UTF-8" standalone="yes"?>
<Relationships xmlns="http://schemas.openxmlformats.org/package/2006/relationships"><Relationship Id="rId3" Type="http://schemas.openxmlformats.org/officeDocument/2006/relationships/audio" Target="../media/audio22.wav"/><Relationship Id="rId7" Type="http://schemas.openxmlformats.org/officeDocument/2006/relationships/image" Target="../media/image8.png"/><Relationship Id="rId2" Type="http://schemas.openxmlformats.org/officeDocument/2006/relationships/audio" Target="../media/audio8.wav"/><Relationship Id="rId1" Type="http://schemas.openxmlformats.org/officeDocument/2006/relationships/slideLayout" Target="../slideLayouts/slideLayout7.xml"/><Relationship Id="rId6" Type="http://schemas.openxmlformats.org/officeDocument/2006/relationships/image" Target="../media/image7.png"/><Relationship Id="rId5" Type="http://schemas.openxmlformats.org/officeDocument/2006/relationships/audio" Target="../media/audio24.wav"/><Relationship Id="rId4" Type="http://schemas.openxmlformats.org/officeDocument/2006/relationships/audio" Target="../media/audio23.wav"/></Relationships>
</file>

<file path=ppt/slides/_rels/slide37.xml.rels><?xml version="1.0" encoding="UTF-8" standalone="yes"?>
<Relationships xmlns="http://schemas.openxmlformats.org/package/2006/relationships"><Relationship Id="rId3" Type="http://schemas.openxmlformats.org/officeDocument/2006/relationships/audio" Target="../media/audio23.wav"/><Relationship Id="rId2" Type="http://schemas.openxmlformats.org/officeDocument/2006/relationships/audio" Target="../media/audio8.wav"/><Relationship Id="rId1" Type="http://schemas.openxmlformats.org/officeDocument/2006/relationships/slideLayout" Target="../slideLayouts/slideLayout7.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audio" Target="../media/audio24.wav"/></Relationships>
</file>

<file path=ppt/slides/_rels/slide38.xml.rels><?xml version="1.0" encoding="UTF-8" standalone="yes"?>
<Relationships xmlns="http://schemas.openxmlformats.org/package/2006/relationships"><Relationship Id="rId3" Type="http://schemas.openxmlformats.org/officeDocument/2006/relationships/audio" Target="../media/audio23.wav"/><Relationship Id="rId2" Type="http://schemas.openxmlformats.org/officeDocument/2006/relationships/audio" Target="../media/audio8.wav"/><Relationship Id="rId1" Type="http://schemas.openxmlformats.org/officeDocument/2006/relationships/slideLayout" Target="../slideLayouts/slideLayout7.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audio" Target="../media/audio24.wav"/></Relationships>
</file>

<file path=ppt/slides/_rels/slide39.xml.rels><?xml version="1.0" encoding="UTF-8" standalone="yes"?>
<Relationships xmlns="http://schemas.openxmlformats.org/package/2006/relationships"><Relationship Id="rId3" Type="http://schemas.openxmlformats.org/officeDocument/2006/relationships/audio" Target="../media/audio23.wav"/><Relationship Id="rId2" Type="http://schemas.openxmlformats.org/officeDocument/2006/relationships/audio" Target="../media/audio8.wav"/><Relationship Id="rId1" Type="http://schemas.openxmlformats.org/officeDocument/2006/relationships/slideLayout" Target="../slideLayouts/slideLayout7.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audio" Target="../media/audio24.wav"/></Relationships>
</file>

<file path=ppt/slides/_rels/slide4.xml.rels><?xml version="1.0" encoding="UTF-8" standalone="yes"?>
<Relationships xmlns="http://schemas.openxmlformats.org/package/2006/relationships"><Relationship Id="rId3" Type="http://schemas.openxmlformats.org/officeDocument/2006/relationships/audio" Target="../media/audio17.wav"/><Relationship Id="rId2" Type="http://schemas.openxmlformats.org/officeDocument/2006/relationships/audio" Target="../media/audio8.wav"/><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40.xml.rels><?xml version="1.0" encoding="UTF-8" standalone="yes"?>
<Relationships xmlns="http://schemas.openxmlformats.org/package/2006/relationships"><Relationship Id="rId3" Type="http://schemas.openxmlformats.org/officeDocument/2006/relationships/audio" Target="../media/audio17.wav"/><Relationship Id="rId2" Type="http://schemas.openxmlformats.org/officeDocument/2006/relationships/audio" Target="../media/audio8.wav"/><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41.xml.rels><?xml version="1.0" encoding="UTF-8" standalone="yes"?>
<Relationships xmlns="http://schemas.openxmlformats.org/package/2006/relationships"><Relationship Id="rId3" Type="http://schemas.openxmlformats.org/officeDocument/2006/relationships/audio" Target="../media/audio32.wav"/><Relationship Id="rId2" Type="http://schemas.openxmlformats.org/officeDocument/2006/relationships/audio" Target="../media/audio8.wav"/><Relationship Id="rId1" Type="http://schemas.openxmlformats.org/officeDocument/2006/relationships/slideLayout" Target="../slideLayouts/slideLayout7.xml"/><Relationship Id="rId5" Type="http://schemas.openxmlformats.org/officeDocument/2006/relationships/image" Target="../media/image15.png"/><Relationship Id="rId4" Type="http://schemas.openxmlformats.org/officeDocument/2006/relationships/audio" Target="../media/audio33.wav"/></Relationships>
</file>

<file path=ppt/slides/_rels/slide42.xml.rels><?xml version="1.0" encoding="UTF-8" standalone="yes"?>
<Relationships xmlns="http://schemas.openxmlformats.org/package/2006/relationships"><Relationship Id="rId3" Type="http://schemas.openxmlformats.org/officeDocument/2006/relationships/audio" Target="../media/audio32.wav"/><Relationship Id="rId2" Type="http://schemas.openxmlformats.org/officeDocument/2006/relationships/audio" Target="../media/audio8.wav"/><Relationship Id="rId1" Type="http://schemas.openxmlformats.org/officeDocument/2006/relationships/slideLayout" Target="../slideLayouts/slideLayout7.xml"/><Relationship Id="rId5" Type="http://schemas.openxmlformats.org/officeDocument/2006/relationships/image" Target="../media/image15.png"/><Relationship Id="rId4" Type="http://schemas.openxmlformats.org/officeDocument/2006/relationships/audio" Target="../media/audio33.wav"/></Relationships>
</file>

<file path=ppt/slides/_rels/slide43.xml.rels><?xml version="1.0" encoding="UTF-8" standalone="yes"?>
<Relationships xmlns="http://schemas.openxmlformats.org/package/2006/relationships"><Relationship Id="rId3" Type="http://schemas.openxmlformats.org/officeDocument/2006/relationships/audio" Target="../media/audio32.wav"/><Relationship Id="rId2" Type="http://schemas.openxmlformats.org/officeDocument/2006/relationships/audio" Target="../media/audio8.wav"/><Relationship Id="rId1" Type="http://schemas.openxmlformats.org/officeDocument/2006/relationships/slideLayout" Target="../slideLayouts/slideLayout7.xml"/><Relationship Id="rId5" Type="http://schemas.openxmlformats.org/officeDocument/2006/relationships/image" Target="../media/image15.png"/><Relationship Id="rId4" Type="http://schemas.openxmlformats.org/officeDocument/2006/relationships/audio" Target="../media/audio33.wav"/></Relationships>
</file>

<file path=ppt/slides/_rels/slide5.xml.rels><?xml version="1.0" encoding="UTF-8" standalone="yes"?>
<Relationships xmlns="http://schemas.openxmlformats.org/package/2006/relationships"><Relationship Id="rId3" Type="http://schemas.openxmlformats.org/officeDocument/2006/relationships/audio" Target="../media/audio18.wav"/><Relationship Id="rId2" Type="http://schemas.openxmlformats.org/officeDocument/2006/relationships/audio" Target="../media/audio8.wav"/><Relationship Id="rId1" Type="http://schemas.openxmlformats.org/officeDocument/2006/relationships/slideLayout" Target="../slideLayouts/slideLayout7.xml"/><Relationship Id="rId6" Type="http://schemas.openxmlformats.org/officeDocument/2006/relationships/audio" Target="../media/audio21.wav"/><Relationship Id="rId5" Type="http://schemas.openxmlformats.org/officeDocument/2006/relationships/audio" Target="../media/audio20.wav"/><Relationship Id="rId4" Type="http://schemas.openxmlformats.org/officeDocument/2006/relationships/audio" Target="../media/audio19.wav"/></Relationships>
</file>

<file path=ppt/slides/_rels/slide6.xml.rels><?xml version="1.0" encoding="UTF-8" standalone="yes"?>
<Relationships xmlns="http://schemas.openxmlformats.org/package/2006/relationships"><Relationship Id="rId3" Type="http://schemas.openxmlformats.org/officeDocument/2006/relationships/audio" Target="../media/audio19.wav"/><Relationship Id="rId2" Type="http://schemas.openxmlformats.org/officeDocument/2006/relationships/audio" Target="../media/audio8.wav"/><Relationship Id="rId1" Type="http://schemas.openxmlformats.org/officeDocument/2006/relationships/slideLayout" Target="../slideLayouts/slideLayout7.xml"/><Relationship Id="rId5" Type="http://schemas.openxmlformats.org/officeDocument/2006/relationships/audio" Target="../media/audio21.wav"/><Relationship Id="rId4" Type="http://schemas.openxmlformats.org/officeDocument/2006/relationships/audio" Target="../media/audio20.wav"/></Relationships>
</file>

<file path=ppt/slides/_rels/slide7.xml.rels><?xml version="1.0" encoding="UTF-8" standalone="yes"?>
<Relationships xmlns="http://schemas.openxmlformats.org/package/2006/relationships"><Relationship Id="rId3" Type="http://schemas.openxmlformats.org/officeDocument/2006/relationships/audio" Target="../media/audio19.wav"/><Relationship Id="rId2" Type="http://schemas.openxmlformats.org/officeDocument/2006/relationships/audio" Target="../media/audio8.wav"/><Relationship Id="rId1" Type="http://schemas.openxmlformats.org/officeDocument/2006/relationships/slideLayout" Target="../slideLayouts/slideLayout7.xml"/><Relationship Id="rId5" Type="http://schemas.openxmlformats.org/officeDocument/2006/relationships/audio" Target="../media/audio21.wav"/><Relationship Id="rId4" Type="http://schemas.openxmlformats.org/officeDocument/2006/relationships/audio" Target="../media/audio20.wav"/></Relationships>
</file>

<file path=ppt/slides/_rels/slide8.xml.rels><?xml version="1.0" encoding="UTF-8" standalone="yes"?>
<Relationships xmlns="http://schemas.openxmlformats.org/package/2006/relationships"><Relationship Id="rId3" Type="http://schemas.openxmlformats.org/officeDocument/2006/relationships/audio" Target="../media/audio22.wav"/><Relationship Id="rId7" Type="http://schemas.openxmlformats.org/officeDocument/2006/relationships/image" Target="../media/image8.png"/><Relationship Id="rId2" Type="http://schemas.openxmlformats.org/officeDocument/2006/relationships/audio" Target="../media/audio8.wav"/><Relationship Id="rId1" Type="http://schemas.openxmlformats.org/officeDocument/2006/relationships/slideLayout" Target="../slideLayouts/slideLayout7.xml"/><Relationship Id="rId6" Type="http://schemas.openxmlformats.org/officeDocument/2006/relationships/image" Target="../media/image7.png"/><Relationship Id="rId5" Type="http://schemas.openxmlformats.org/officeDocument/2006/relationships/audio" Target="../media/audio24.wav"/><Relationship Id="rId4" Type="http://schemas.openxmlformats.org/officeDocument/2006/relationships/audio" Target="../media/audio23.wav"/></Relationships>
</file>

<file path=ppt/slides/_rels/slide9.xml.rels><?xml version="1.0" encoding="UTF-8" standalone="yes"?>
<Relationships xmlns="http://schemas.openxmlformats.org/package/2006/relationships"><Relationship Id="rId3" Type="http://schemas.openxmlformats.org/officeDocument/2006/relationships/audio" Target="../media/audio23.wav"/><Relationship Id="rId2" Type="http://schemas.openxmlformats.org/officeDocument/2006/relationships/audio" Target="../media/audio8.wav"/><Relationship Id="rId1" Type="http://schemas.openxmlformats.org/officeDocument/2006/relationships/slideLayout" Target="../slideLayouts/slideLayout7.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audio" Target="../media/audio24.wav"/></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مجموعة 3"/>
          <p:cNvGrpSpPr>
            <a:grpSpLocks/>
          </p:cNvGrpSpPr>
          <p:nvPr/>
        </p:nvGrpSpPr>
        <p:grpSpPr bwMode="auto">
          <a:xfrm>
            <a:off x="785813" y="928688"/>
            <a:ext cx="7715250" cy="4445000"/>
            <a:chOff x="1142976" y="1357298"/>
            <a:chExt cx="6500858" cy="3802380"/>
          </a:xfrm>
        </p:grpSpPr>
        <p:sp>
          <p:nvSpPr>
            <p:cNvPr id="3" name="شكل بيضاوي 2"/>
            <p:cNvSpPr/>
            <p:nvPr/>
          </p:nvSpPr>
          <p:spPr>
            <a:xfrm>
              <a:off x="2143520" y="1999628"/>
              <a:ext cx="4486395" cy="2501423"/>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2053" name="صورة 1" descr="a54521de7b.png"/>
            <p:cNvPicPr>
              <a:picLocks noChangeAspect="1"/>
            </p:cNvPicPr>
            <p:nvPr/>
          </p:nvPicPr>
          <p:blipFill>
            <a:blip r:embed="rId4" cstate="print"/>
            <a:srcRect/>
            <a:stretch>
              <a:fillRect/>
            </a:stretch>
          </p:blipFill>
          <p:spPr bwMode="auto">
            <a:xfrm>
              <a:off x="1142976" y="1357298"/>
              <a:ext cx="6500858" cy="3802380"/>
            </a:xfrm>
            <a:prstGeom prst="rect">
              <a:avLst/>
            </a:prstGeom>
            <a:noFill/>
            <a:ln w="9525">
              <a:noFill/>
              <a:miter lim="800000"/>
              <a:headEnd/>
              <a:tailEnd/>
            </a:ln>
          </p:spPr>
        </p:pic>
      </p:grpSp>
      <p:sp>
        <p:nvSpPr>
          <p:cNvPr id="5" name="مستطيل 4"/>
          <p:cNvSpPr>
            <a:spLocks noChangeArrowheads="1"/>
          </p:cNvSpPr>
          <p:nvPr/>
        </p:nvSpPr>
        <p:spPr bwMode="auto">
          <a:xfrm>
            <a:off x="3143240" y="2714620"/>
            <a:ext cx="3113353" cy="923330"/>
          </a:xfrm>
          <a:prstGeom prst="rect">
            <a:avLst/>
          </a:prstGeom>
          <a:noFill/>
          <a:ln w="9525">
            <a:noFill/>
            <a:miter lim="800000"/>
            <a:headEnd/>
            <a:tailEnd/>
          </a:ln>
        </p:spPr>
        <p:txBody>
          <a:bodyPr wrap="none">
            <a:spAutoFit/>
          </a:bodyPr>
          <a:lstStyle/>
          <a:p>
            <a:pPr algn="ctr"/>
            <a:r>
              <a:rPr lang="ar-JO" sz="5400" b="1" dirty="0"/>
              <a:t>الوحدة </a:t>
            </a:r>
            <a:r>
              <a:rPr lang="ar-EG" sz="5400" b="1" dirty="0" smtClean="0"/>
              <a:t>الثالثة</a:t>
            </a:r>
            <a:endParaRPr lang="en-US" sz="5400" b="1" dirty="0"/>
          </a:p>
        </p:txBody>
      </p:sp>
    </p:spTree>
  </p:cSld>
  <p:clrMapOvr>
    <a:masterClrMapping/>
  </p:clrMapOvr>
  <p:transition>
    <p:split/>
    <p:sndAc>
      <p:stSnd>
        <p:snd r:embed="rId2" name="0698 - low pitched bong drum.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32"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out)">
                                      <p:cBhvr>
                                        <p:cTn id="7" dur="500"/>
                                        <p:tgtEl>
                                          <p:spTgt spid="2"/>
                                        </p:tgtEl>
                                      </p:cBhvr>
                                    </p:animEffect>
                                  </p:childTnLst>
                                  <p:subTnLst>
                                    <p:audio>
                                      <p:cMediaNode>
                                        <p:cTn display="0" masterRel="sameClick">
                                          <p:stCondLst>
                                            <p:cond evt="begin" delay="0">
                                              <p:tn val="5"/>
                                            </p:cond>
                                          </p:stCondLst>
                                          <p:endCondLst>
                                            <p:cond evt="onStopAudio" delay="0">
                                              <p:tgtEl>
                                                <p:sldTgt/>
                                              </p:tgtEl>
                                            </p:cond>
                                          </p:endCondLst>
                                        </p:cTn>
                                        <p:tgtEl>
                                          <p:sndTgt r:embed="rId3" name="0008 - نملة.wav"/>
                                        </p:tgtEl>
                                      </p:cMediaNode>
                                    </p:audio>
                                  </p:subTnLst>
                                </p:cTn>
                              </p:par>
                              <p:par>
                                <p:cTn id="8" presetID="6" presetClass="entr" presetSubtype="32"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circle(out)">
                                      <p:cBhvr>
                                        <p:cTn id="10" dur="500"/>
                                        <p:tgtEl>
                                          <p:spTgt spid="5"/>
                                        </p:tgtEl>
                                      </p:cBhvr>
                                    </p:animEffect>
                                  </p:childTnLst>
                                  <p:subTnLst>
                                    <p:audio>
                                      <p:cMediaNode>
                                        <p:cTn display="0" masterRel="sameClick">
                                          <p:stCondLst>
                                            <p:cond evt="begin" delay="0">
                                              <p:tn val="8"/>
                                            </p:cond>
                                          </p:stCondLst>
                                          <p:endCondLst>
                                            <p:cond evt="onStopAudio" delay="0">
                                              <p:tgtEl>
                                                <p:sldTgt/>
                                              </p:tgtEl>
                                            </p:cond>
                                          </p:endCondLst>
                                        </p:cTn>
                                        <p:tgtEl>
                                          <p:sndTgt r:embed="rId3" name="0008 - نملة.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صورة 1" descr="free-vector-hardcover-book-on-side-clip-art_106558_Hardcover_Book_On_Side_clip_art_hight.png"/>
          <p:cNvPicPr>
            <a:picLocks noChangeAspect="1"/>
          </p:cNvPicPr>
          <p:nvPr/>
        </p:nvPicPr>
        <p:blipFill>
          <a:blip r:embed="rId5" cstate="print"/>
          <a:srcRect/>
          <a:stretch>
            <a:fillRect/>
          </a:stretch>
        </p:blipFill>
        <p:spPr bwMode="auto">
          <a:xfrm>
            <a:off x="357158" y="0"/>
            <a:ext cx="8339137" cy="1220787"/>
          </a:xfrm>
          <a:prstGeom prst="rect">
            <a:avLst/>
          </a:prstGeom>
          <a:noFill/>
          <a:ln w="9525">
            <a:noFill/>
            <a:miter lim="800000"/>
            <a:headEnd/>
            <a:tailEnd/>
          </a:ln>
        </p:spPr>
      </p:pic>
      <p:sp>
        <p:nvSpPr>
          <p:cNvPr id="3" name="مستطيل 2"/>
          <p:cNvSpPr>
            <a:spLocks noChangeArrowheads="1"/>
          </p:cNvSpPr>
          <p:nvPr/>
        </p:nvSpPr>
        <p:spPr bwMode="auto">
          <a:xfrm>
            <a:off x="785786" y="214290"/>
            <a:ext cx="7632700" cy="769441"/>
          </a:xfrm>
          <a:prstGeom prst="rect">
            <a:avLst/>
          </a:prstGeom>
          <a:noFill/>
          <a:ln w="9525">
            <a:noFill/>
            <a:miter lim="800000"/>
            <a:headEnd/>
            <a:tailEnd/>
          </a:ln>
        </p:spPr>
        <p:txBody>
          <a:bodyPr>
            <a:spAutoFit/>
          </a:bodyPr>
          <a:lstStyle/>
          <a:p>
            <a:pPr algn="ctr" rtl="1"/>
            <a:r>
              <a:rPr lang="ar-EG" sz="4400" b="1" dirty="0" smtClean="0">
                <a:solidFill>
                  <a:schemeClr val="bg1"/>
                </a:solidFill>
              </a:rPr>
              <a:t>5- </a:t>
            </a:r>
            <a:r>
              <a:rPr lang="ar-SA" sz="4400" b="1" dirty="0" smtClean="0">
                <a:solidFill>
                  <a:schemeClr val="bg1"/>
                </a:solidFill>
              </a:rPr>
              <a:t>مثّل لما يلي في جمل مفيدة:</a:t>
            </a:r>
            <a:endParaRPr lang="en-US" sz="4400" dirty="0" smtClean="0">
              <a:solidFill>
                <a:schemeClr val="bg1"/>
              </a:solidFill>
            </a:endParaRPr>
          </a:p>
        </p:txBody>
      </p:sp>
      <p:pic>
        <p:nvPicPr>
          <p:cNvPr id="4" name="صورة 3" descr="img_1355587389_864.png"/>
          <p:cNvPicPr>
            <a:picLocks noChangeAspect="1"/>
          </p:cNvPicPr>
          <p:nvPr/>
        </p:nvPicPr>
        <p:blipFill>
          <a:blip r:embed="rId6" cstate="print">
            <a:lum bright="52000" contrast="72000"/>
          </a:blip>
          <a:stretch>
            <a:fillRect/>
          </a:stretch>
        </p:blipFill>
        <p:spPr>
          <a:xfrm>
            <a:off x="-396552" y="1700808"/>
            <a:ext cx="9865096" cy="5157192"/>
          </a:xfrm>
          <a:prstGeom prst="roundRect">
            <a:avLst/>
          </a:prstGeom>
          <a:no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pic>
      <p:sp>
        <p:nvSpPr>
          <p:cNvPr id="5" name="Rectangle 1"/>
          <p:cNvSpPr>
            <a:spLocks noChangeArrowheads="1"/>
          </p:cNvSpPr>
          <p:nvPr/>
        </p:nvSpPr>
        <p:spPr bwMode="auto">
          <a:xfrm>
            <a:off x="395288" y="2513013"/>
            <a:ext cx="8010525" cy="1200329"/>
          </a:xfrm>
          <a:prstGeom prst="rect">
            <a:avLst/>
          </a:prstGeom>
          <a:noFill/>
          <a:ln w="9525">
            <a:noFill/>
            <a:miter lim="800000"/>
            <a:headEnd/>
            <a:tailEnd/>
          </a:ln>
        </p:spPr>
        <p:txBody>
          <a:bodyPr anchor="ctr">
            <a:spAutoFit/>
          </a:bodyPr>
          <a:lstStyle/>
          <a:p>
            <a:pPr lvl="0" algn="ctr" rtl="1"/>
            <a:r>
              <a:rPr lang="ar-EG" sz="3600" b="1" dirty="0" smtClean="0">
                <a:solidFill>
                  <a:schemeClr val="accent6">
                    <a:lumMod val="50000"/>
                  </a:schemeClr>
                </a:solidFill>
              </a:rPr>
              <a:t>ج- </a:t>
            </a:r>
            <a:r>
              <a:rPr lang="ar-SA" sz="3600" b="1" dirty="0" smtClean="0">
                <a:solidFill>
                  <a:schemeClr val="accent6">
                    <a:lumMod val="50000"/>
                  </a:schemeClr>
                </a:solidFill>
              </a:rPr>
              <a:t>اسم مجرور علامة جره الياء, لأنه جمع مذكر سالم:</a:t>
            </a:r>
            <a:endParaRPr lang="en-US" sz="3600" b="1" dirty="0" smtClean="0">
              <a:solidFill>
                <a:schemeClr val="accent6">
                  <a:lumMod val="50000"/>
                </a:schemeClr>
              </a:solidFill>
            </a:endParaRPr>
          </a:p>
        </p:txBody>
      </p:sp>
      <p:sp>
        <p:nvSpPr>
          <p:cNvPr id="6" name="Rectangle 1"/>
          <p:cNvSpPr>
            <a:spLocks noChangeArrowheads="1"/>
          </p:cNvSpPr>
          <p:nvPr/>
        </p:nvSpPr>
        <p:spPr bwMode="auto">
          <a:xfrm>
            <a:off x="714348" y="3857628"/>
            <a:ext cx="7578725" cy="646331"/>
          </a:xfrm>
          <a:prstGeom prst="rect">
            <a:avLst/>
          </a:prstGeom>
          <a:noFill/>
          <a:ln w="9525">
            <a:noFill/>
            <a:miter lim="800000"/>
            <a:headEnd/>
            <a:tailEnd/>
          </a:ln>
        </p:spPr>
        <p:txBody>
          <a:bodyPr anchor="ctr">
            <a:spAutoFit/>
          </a:bodyPr>
          <a:lstStyle/>
          <a:p>
            <a:pPr rtl="1"/>
            <a:r>
              <a:rPr lang="ar-SA" sz="3600" b="1" dirty="0" smtClean="0"/>
              <a:t>قال تعالى: بالمؤمنين رءوف رحيم. </a:t>
            </a:r>
            <a:endParaRPr lang="en-US" sz="3600" dirty="0"/>
          </a:p>
        </p:txBody>
      </p:sp>
      <p:sp>
        <p:nvSpPr>
          <p:cNvPr id="7" name="Rectangle 1"/>
          <p:cNvSpPr>
            <a:spLocks noChangeArrowheads="1"/>
          </p:cNvSpPr>
          <p:nvPr/>
        </p:nvSpPr>
        <p:spPr bwMode="auto">
          <a:xfrm>
            <a:off x="428596" y="4519771"/>
            <a:ext cx="8010525" cy="1200329"/>
          </a:xfrm>
          <a:prstGeom prst="rect">
            <a:avLst/>
          </a:prstGeom>
          <a:noFill/>
          <a:ln w="9525">
            <a:noFill/>
            <a:miter lim="800000"/>
            <a:headEnd/>
            <a:tailEnd/>
          </a:ln>
        </p:spPr>
        <p:txBody>
          <a:bodyPr anchor="ctr">
            <a:spAutoFit/>
          </a:bodyPr>
          <a:lstStyle/>
          <a:p>
            <a:pPr algn="ctr" rtl="1"/>
            <a:r>
              <a:rPr lang="ar-EG" sz="3600" b="1" dirty="0" smtClean="0">
                <a:solidFill>
                  <a:schemeClr val="accent6">
                    <a:lumMod val="50000"/>
                  </a:schemeClr>
                </a:solidFill>
              </a:rPr>
              <a:t>ح- </a:t>
            </a:r>
            <a:r>
              <a:rPr lang="ar-SA" sz="3600" b="1" dirty="0" smtClean="0">
                <a:solidFill>
                  <a:schemeClr val="accent6">
                    <a:lumMod val="50000"/>
                  </a:schemeClr>
                </a:solidFill>
              </a:rPr>
              <a:t>اسم مجرور علامة جره الياء لأنه من الأسماء الخمسة: </a:t>
            </a:r>
            <a:endParaRPr lang="en-US" sz="3600" b="1" dirty="0" smtClean="0">
              <a:solidFill>
                <a:schemeClr val="accent6">
                  <a:lumMod val="50000"/>
                </a:schemeClr>
              </a:solidFill>
            </a:endParaRPr>
          </a:p>
        </p:txBody>
      </p:sp>
      <p:sp>
        <p:nvSpPr>
          <p:cNvPr id="8" name="Rectangle 1"/>
          <p:cNvSpPr>
            <a:spLocks noChangeArrowheads="1"/>
          </p:cNvSpPr>
          <p:nvPr/>
        </p:nvSpPr>
        <p:spPr bwMode="auto">
          <a:xfrm>
            <a:off x="819094" y="5568751"/>
            <a:ext cx="7578725" cy="646331"/>
          </a:xfrm>
          <a:prstGeom prst="rect">
            <a:avLst/>
          </a:prstGeom>
          <a:noFill/>
          <a:ln w="9525">
            <a:noFill/>
            <a:miter lim="800000"/>
            <a:headEnd/>
            <a:tailEnd/>
          </a:ln>
        </p:spPr>
        <p:txBody>
          <a:bodyPr anchor="ctr">
            <a:spAutoFit/>
          </a:bodyPr>
          <a:lstStyle/>
          <a:p>
            <a:pPr algn="ctr" rtl="1"/>
            <a:r>
              <a:rPr lang="ar-SA" sz="3600" b="1" dirty="0" smtClean="0"/>
              <a:t>في أبيك صفات رائعة. </a:t>
            </a:r>
            <a:endParaRPr lang="en-US" sz="3600" dirty="0"/>
          </a:p>
        </p:txBody>
      </p:sp>
    </p:spTree>
  </p:cSld>
  <p:clrMapOvr>
    <a:masterClrMapping/>
  </p:clrMapOvr>
  <p:transition>
    <p:split/>
    <p:sndAc>
      <p:stSnd>
        <p:snd r:embed="rId2" name="0698 - low pitched bong drum.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strVal val="#ppt_w+.3"/>
                                          </p:val>
                                        </p:tav>
                                        <p:tav tm="100000">
                                          <p:val>
                                            <p:strVal val="#ppt_w"/>
                                          </p:val>
                                        </p:tav>
                                      </p:tavLst>
                                    </p:anim>
                                    <p:anim calcmode="lin" valueType="num">
                                      <p:cBhvr>
                                        <p:cTn id="8" dur="1000" fill="hold"/>
                                        <p:tgtEl>
                                          <p:spTgt spid="4"/>
                                        </p:tgtEl>
                                        <p:attrNameLst>
                                          <p:attrName>ppt_h</p:attrName>
                                        </p:attrNameLst>
                                      </p:cBhvr>
                                      <p:tavLst>
                                        <p:tav tm="0">
                                          <p:val>
                                            <p:strVal val="#ppt_h"/>
                                          </p:val>
                                        </p:tav>
                                        <p:tav tm="100000">
                                          <p:val>
                                            <p:strVal val="#ppt_h"/>
                                          </p:val>
                                        </p:tav>
                                      </p:tavLst>
                                    </p:anim>
                                    <p:animEffect transition="in" filter="fade">
                                      <p:cBhvr>
                                        <p:cTn id="9" dur="1000"/>
                                        <p:tgtEl>
                                          <p:spTgt spid="4"/>
                                        </p:tgtEl>
                                      </p:cBhvr>
                                    </p:animEffect>
                                  </p:childTnLst>
                                  <p:subTnLst>
                                    <p:audio>
                                      <p:cMediaNode>
                                        <p:cTn display="0" masterRel="sameClick">
                                          <p:stCondLst>
                                            <p:cond evt="begin" delay="0">
                                              <p:tn val="5"/>
                                            </p:cond>
                                          </p:stCondLst>
                                          <p:endCondLst>
                                            <p:cond evt="onStopAudio" delay="0">
                                              <p:tgtEl>
                                                <p:sldTgt/>
                                              </p:tgtEl>
                                            </p:cond>
                                          </p:endCondLst>
                                        </p:cTn>
                                        <p:tgtEl>
                                          <p:sndTgt r:embed="rId3" name="disconnect.wav"/>
                                        </p:tgtEl>
                                      </p:cMediaNode>
                                    </p:audio>
                                  </p:subTnLst>
                                </p:cTn>
                              </p:par>
                              <p:par>
                                <p:cTn id="10" presetID="50" presetClass="entr" presetSubtype="0" decel="100000" fill="hold" grpId="0" nodeType="with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p:cTn id="12" dur="1000" fill="hold"/>
                                        <p:tgtEl>
                                          <p:spTgt spid="5"/>
                                        </p:tgtEl>
                                        <p:attrNameLst>
                                          <p:attrName>ppt_w</p:attrName>
                                        </p:attrNameLst>
                                      </p:cBhvr>
                                      <p:tavLst>
                                        <p:tav tm="0">
                                          <p:val>
                                            <p:strVal val="#ppt_w+.3"/>
                                          </p:val>
                                        </p:tav>
                                        <p:tav tm="100000">
                                          <p:val>
                                            <p:strVal val="#ppt_w"/>
                                          </p:val>
                                        </p:tav>
                                      </p:tavLst>
                                    </p:anim>
                                    <p:anim calcmode="lin" valueType="num">
                                      <p:cBhvr>
                                        <p:cTn id="13" dur="1000" fill="hold"/>
                                        <p:tgtEl>
                                          <p:spTgt spid="5"/>
                                        </p:tgtEl>
                                        <p:attrNameLst>
                                          <p:attrName>ppt_h</p:attrName>
                                        </p:attrNameLst>
                                      </p:cBhvr>
                                      <p:tavLst>
                                        <p:tav tm="0">
                                          <p:val>
                                            <p:strVal val="#ppt_h"/>
                                          </p:val>
                                        </p:tav>
                                        <p:tav tm="100000">
                                          <p:val>
                                            <p:strVal val="#ppt_h"/>
                                          </p:val>
                                        </p:tav>
                                      </p:tavLst>
                                    </p:anim>
                                    <p:animEffect transition="in" filter="fade">
                                      <p:cBhvr>
                                        <p:cTn id="14" dur="1000"/>
                                        <p:tgtEl>
                                          <p:spTgt spid="5"/>
                                        </p:tgtEl>
                                      </p:cBhvr>
                                    </p:animEffect>
                                  </p:childTnLst>
                                  <p:subTnLst>
                                    <p:audio>
                                      <p:cMediaNode>
                                        <p:cTn display="0" masterRel="sameClick">
                                          <p:stCondLst>
                                            <p:cond evt="begin" delay="0">
                                              <p:tn val="10"/>
                                            </p:cond>
                                          </p:stCondLst>
                                          <p:endCondLst>
                                            <p:cond evt="onStopAudio" delay="0">
                                              <p:tgtEl>
                                                <p:sldTgt/>
                                              </p:tgtEl>
                                            </p:cond>
                                          </p:endCondLst>
                                        </p:cTn>
                                        <p:tgtEl>
                                          <p:sndTgt r:embed="rId3" name="disconnect.wav"/>
                                        </p:tgtEl>
                                      </p:cMediaNode>
                                    </p:audio>
                                  </p:subTnLst>
                                </p:cTn>
                              </p:par>
                            </p:childTnLst>
                          </p:cTn>
                        </p:par>
                      </p:childTnLst>
                    </p:cTn>
                  </p:par>
                  <p:par>
                    <p:cTn id="15" fill="hold">
                      <p:stCondLst>
                        <p:cond delay="indefinite"/>
                      </p:stCondLst>
                      <p:childTnLst>
                        <p:par>
                          <p:cTn id="16" fill="hold">
                            <p:stCondLst>
                              <p:cond delay="0"/>
                            </p:stCondLst>
                            <p:childTnLst>
                              <p:par>
                                <p:cTn id="17" presetID="26"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wipe(down)">
                                      <p:cBhvr>
                                        <p:cTn id="19" dur="580">
                                          <p:stCondLst>
                                            <p:cond delay="0"/>
                                          </p:stCondLst>
                                        </p:cTn>
                                        <p:tgtEl>
                                          <p:spTgt spid="6"/>
                                        </p:tgtEl>
                                      </p:cBhvr>
                                    </p:animEffect>
                                    <p:anim calcmode="lin" valueType="num">
                                      <p:cBhvr>
                                        <p:cTn id="20"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21"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22"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23"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24"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25" dur="26">
                                          <p:stCondLst>
                                            <p:cond delay="650"/>
                                          </p:stCondLst>
                                        </p:cTn>
                                        <p:tgtEl>
                                          <p:spTgt spid="6"/>
                                        </p:tgtEl>
                                      </p:cBhvr>
                                      <p:to x="100000" y="60000"/>
                                    </p:animScale>
                                    <p:animScale>
                                      <p:cBhvr>
                                        <p:cTn id="26" dur="166" decel="50000">
                                          <p:stCondLst>
                                            <p:cond delay="676"/>
                                          </p:stCondLst>
                                        </p:cTn>
                                        <p:tgtEl>
                                          <p:spTgt spid="6"/>
                                        </p:tgtEl>
                                      </p:cBhvr>
                                      <p:to x="100000" y="100000"/>
                                    </p:animScale>
                                    <p:animScale>
                                      <p:cBhvr>
                                        <p:cTn id="27" dur="26">
                                          <p:stCondLst>
                                            <p:cond delay="1312"/>
                                          </p:stCondLst>
                                        </p:cTn>
                                        <p:tgtEl>
                                          <p:spTgt spid="6"/>
                                        </p:tgtEl>
                                      </p:cBhvr>
                                      <p:to x="100000" y="80000"/>
                                    </p:animScale>
                                    <p:animScale>
                                      <p:cBhvr>
                                        <p:cTn id="28" dur="166" decel="50000">
                                          <p:stCondLst>
                                            <p:cond delay="1338"/>
                                          </p:stCondLst>
                                        </p:cTn>
                                        <p:tgtEl>
                                          <p:spTgt spid="6"/>
                                        </p:tgtEl>
                                      </p:cBhvr>
                                      <p:to x="100000" y="100000"/>
                                    </p:animScale>
                                    <p:animScale>
                                      <p:cBhvr>
                                        <p:cTn id="29" dur="26">
                                          <p:stCondLst>
                                            <p:cond delay="1642"/>
                                          </p:stCondLst>
                                        </p:cTn>
                                        <p:tgtEl>
                                          <p:spTgt spid="6"/>
                                        </p:tgtEl>
                                      </p:cBhvr>
                                      <p:to x="100000" y="90000"/>
                                    </p:animScale>
                                    <p:animScale>
                                      <p:cBhvr>
                                        <p:cTn id="30" dur="166" decel="50000">
                                          <p:stCondLst>
                                            <p:cond delay="1668"/>
                                          </p:stCondLst>
                                        </p:cTn>
                                        <p:tgtEl>
                                          <p:spTgt spid="6"/>
                                        </p:tgtEl>
                                      </p:cBhvr>
                                      <p:to x="100000" y="100000"/>
                                    </p:animScale>
                                    <p:animScale>
                                      <p:cBhvr>
                                        <p:cTn id="31" dur="26">
                                          <p:stCondLst>
                                            <p:cond delay="1808"/>
                                          </p:stCondLst>
                                        </p:cTn>
                                        <p:tgtEl>
                                          <p:spTgt spid="6"/>
                                        </p:tgtEl>
                                      </p:cBhvr>
                                      <p:to x="100000" y="95000"/>
                                    </p:animScale>
                                    <p:animScale>
                                      <p:cBhvr>
                                        <p:cTn id="32" dur="166" decel="50000">
                                          <p:stCondLst>
                                            <p:cond delay="1834"/>
                                          </p:stCondLst>
                                        </p:cTn>
                                        <p:tgtEl>
                                          <p:spTgt spid="6"/>
                                        </p:tgtEl>
                                      </p:cBhvr>
                                      <p:to x="100000" y="100000"/>
                                    </p:animScale>
                                  </p:childTnLst>
                                  <p:subTnLst>
                                    <p:audio>
                                      <p:cMediaNode>
                                        <p:cTn display="0" masterRel="sameClick">
                                          <p:stCondLst>
                                            <p:cond evt="begin" delay="0">
                                              <p:tn val="17"/>
                                            </p:cond>
                                          </p:stCondLst>
                                          <p:endCondLst>
                                            <p:cond evt="onStopAudio" delay="0">
                                              <p:tgtEl>
                                                <p:sldTgt/>
                                              </p:tgtEl>
                                            </p:cond>
                                          </p:endCondLst>
                                        </p:cTn>
                                        <p:tgtEl>
                                          <p:sndTgt r:embed="rId4" name="0107 - bass drum beat.wav"/>
                                        </p:tgtEl>
                                      </p:cMediaNode>
                                    </p:audio>
                                  </p:subTnLst>
                                </p:cTn>
                              </p:par>
                            </p:childTnLst>
                          </p:cTn>
                        </p:par>
                      </p:childTnLst>
                    </p:cTn>
                  </p:par>
                  <p:par>
                    <p:cTn id="33" fill="hold">
                      <p:stCondLst>
                        <p:cond delay="indefinite"/>
                      </p:stCondLst>
                      <p:childTnLst>
                        <p:par>
                          <p:cTn id="34" fill="hold">
                            <p:stCondLst>
                              <p:cond delay="0"/>
                            </p:stCondLst>
                            <p:childTnLst>
                              <p:par>
                                <p:cTn id="35" presetID="50" presetClass="entr" presetSubtype="0" decel="100000"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anim calcmode="lin" valueType="num">
                                      <p:cBhvr>
                                        <p:cTn id="37" dur="1000" fill="hold"/>
                                        <p:tgtEl>
                                          <p:spTgt spid="7"/>
                                        </p:tgtEl>
                                        <p:attrNameLst>
                                          <p:attrName>ppt_w</p:attrName>
                                        </p:attrNameLst>
                                      </p:cBhvr>
                                      <p:tavLst>
                                        <p:tav tm="0">
                                          <p:val>
                                            <p:strVal val="#ppt_w+.3"/>
                                          </p:val>
                                        </p:tav>
                                        <p:tav tm="100000">
                                          <p:val>
                                            <p:strVal val="#ppt_w"/>
                                          </p:val>
                                        </p:tav>
                                      </p:tavLst>
                                    </p:anim>
                                    <p:anim calcmode="lin" valueType="num">
                                      <p:cBhvr>
                                        <p:cTn id="38" dur="1000" fill="hold"/>
                                        <p:tgtEl>
                                          <p:spTgt spid="7"/>
                                        </p:tgtEl>
                                        <p:attrNameLst>
                                          <p:attrName>ppt_h</p:attrName>
                                        </p:attrNameLst>
                                      </p:cBhvr>
                                      <p:tavLst>
                                        <p:tav tm="0">
                                          <p:val>
                                            <p:strVal val="#ppt_h"/>
                                          </p:val>
                                        </p:tav>
                                        <p:tav tm="100000">
                                          <p:val>
                                            <p:strVal val="#ppt_h"/>
                                          </p:val>
                                        </p:tav>
                                      </p:tavLst>
                                    </p:anim>
                                    <p:animEffect transition="in" filter="fade">
                                      <p:cBhvr>
                                        <p:cTn id="39" dur="1000"/>
                                        <p:tgtEl>
                                          <p:spTgt spid="7"/>
                                        </p:tgtEl>
                                      </p:cBhvr>
                                    </p:animEffect>
                                  </p:childTnLst>
                                  <p:subTnLst>
                                    <p:audio>
                                      <p:cMediaNode>
                                        <p:cTn display="0" masterRel="sameClick">
                                          <p:stCondLst>
                                            <p:cond evt="begin" delay="0">
                                              <p:tn val="35"/>
                                            </p:cond>
                                          </p:stCondLst>
                                          <p:endCondLst>
                                            <p:cond evt="onStopAudio" delay="0">
                                              <p:tgtEl>
                                                <p:sldTgt/>
                                              </p:tgtEl>
                                            </p:cond>
                                          </p:endCondLst>
                                        </p:cTn>
                                        <p:tgtEl>
                                          <p:sndTgt r:embed="rId3" name="disconnect.wav"/>
                                        </p:tgtEl>
                                      </p:cMediaNode>
                                    </p:audio>
                                  </p:subTnLst>
                                </p:cTn>
                              </p:par>
                            </p:childTnLst>
                          </p:cTn>
                        </p:par>
                      </p:childTnLst>
                    </p:cTn>
                  </p:par>
                  <p:par>
                    <p:cTn id="40" fill="hold">
                      <p:stCondLst>
                        <p:cond delay="indefinite"/>
                      </p:stCondLst>
                      <p:childTnLst>
                        <p:par>
                          <p:cTn id="41" fill="hold">
                            <p:stCondLst>
                              <p:cond delay="0"/>
                            </p:stCondLst>
                            <p:childTnLst>
                              <p:par>
                                <p:cTn id="42" presetID="26" presetClass="entr" presetSubtype="0" fill="hold" grpId="0" nodeType="clickEffect">
                                  <p:stCondLst>
                                    <p:cond delay="0"/>
                                  </p:stCondLst>
                                  <p:childTnLst>
                                    <p:set>
                                      <p:cBhvr>
                                        <p:cTn id="43" dur="1" fill="hold">
                                          <p:stCondLst>
                                            <p:cond delay="0"/>
                                          </p:stCondLst>
                                        </p:cTn>
                                        <p:tgtEl>
                                          <p:spTgt spid="8"/>
                                        </p:tgtEl>
                                        <p:attrNameLst>
                                          <p:attrName>style.visibility</p:attrName>
                                        </p:attrNameLst>
                                      </p:cBhvr>
                                      <p:to>
                                        <p:strVal val="visible"/>
                                      </p:to>
                                    </p:set>
                                    <p:animEffect transition="in" filter="wipe(down)">
                                      <p:cBhvr>
                                        <p:cTn id="44" dur="580">
                                          <p:stCondLst>
                                            <p:cond delay="0"/>
                                          </p:stCondLst>
                                        </p:cTn>
                                        <p:tgtEl>
                                          <p:spTgt spid="8"/>
                                        </p:tgtEl>
                                      </p:cBhvr>
                                    </p:animEffect>
                                    <p:anim calcmode="lin" valueType="num">
                                      <p:cBhvr>
                                        <p:cTn id="45"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46"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47"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48"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49"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50" dur="26">
                                          <p:stCondLst>
                                            <p:cond delay="650"/>
                                          </p:stCondLst>
                                        </p:cTn>
                                        <p:tgtEl>
                                          <p:spTgt spid="8"/>
                                        </p:tgtEl>
                                      </p:cBhvr>
                                      <p:to x="100000" y="60000"/>
                                    </p:animScale>
                                    <p:animScale>
                                      <p:cBhvr>
                                        <p:cTn id="51" dur="166" decel="50000">
                                          <p:stCondLst>
                                            <p:cond delay="676"/>
                                          </p:stCondLst>
                                        </p:cTn>
                                        <p:tgtEl>
                                          <p:spTgt spid="8"/>
                                        </p:tgtEl>
                                      </p:cBhvr>
                                      <p:to x="100000" y="100000"/>
                                    </p:animScale>
                                    <p:animScale>
                                      <p:cBhvr>
                                        <p:cTn id="52" dur="26">
                                          <p:stCondLst>
                                            <p:cond delay="1312"/>
                                          </p:stCondLst>
                                        </p:cTn>
                                        <p:tgtEl>
                                          <p:spTgt spid="8"/>
                                        </p:tgtEl>
                                      </p:cBhvr>
                                      <p:to x="100000" y="80000"/>
                                    </p:animScale>
                                    <p:animScale>
                                      <p:cBhvr>
                                        <p:cTn id="53" dur="166" decel="50000">
                                          <p:stCondLst>
                                            <p:cond delay="1338"/>
                                          </p:stCondLst>
                                        </p:cTn>
                                        <p:tgtEl>
                                          <p:spTgt spid="8"/>
                                        </p:tgtEl>
                                      </p:cBhvr>
                                      <p:to x="100000" y="100000"/>
                                    </p:animScale>
                                    <p:animScale>
                                      <p:cBhvr>
                                        <p:cTn id="54" dur="26">
                                          <p:stCondLst>
                                            <p:cond delay="1642"/>
                                          </p:stCondLst>
                                        </p:cTn>
                                        <p:tgtEl>
                                          <p:spTgt spid="8"/>
                                        </p:tgtEl>
                                      </p:cBhvr>
                                      <p:to x="100000" y="90000"/>
                                    </p:animScale>
                                    <p:animScale>
                                      <p:cBhvr>
                                        <p:cTn id="55" dur="166" decel="50000">
                                          <p:stCondLst>
                                            <p:cond delay="1668"/>
                                          </p:stCondLst>
                                        </p:cTn>
                                        <p:tgtEl>
                                          <p:spTgt spid="8"/>
                                        </p:tgtEl>
                                      </p:cBhvr>
                                      <p:to x="100000" y="100000"/>
                                    </p:animScale>
                                    <p:animScale>
                                      <p:cBhvr>
                                        <p:cTn id="56" dur="26">
                                          <p:stCondLst>
                                            <p:cond delay="1808"/>
                                          </p:stCondLst>
                                        </p:cTn>
                                        <p:tgtEl>
                                          <p:spTgt spid="8"/>
                                        </p:tgtEl>
                                      </p:cBhvr>
                                      <p:to x="100000" y="95000"/>
                                    </p:animScale>
                                    <p:animScale>
                                      <p:cBhvr>
                                        <p:cTn id="57" dur="166" decel="50000">
                                          <p:stCondLst>
                                            <p:cond delay="1834"/>
                                          </p:stCondLst>
                                        </p:cTn>
                                        <p:tgtEl>
                                          <p:spTgt spid="8"/>
                                        </p:tgtEl>
                                      </p:cBhvr>
                                      <p:to x="100000" y="100000"/>
                                    </p:animScale>
                                  </p:childTnLst>
                                  <p:subTnLst>
                                    <p:audio>
                                      <p:cMediaNode>
                                        <p:cTn display="0" masterRel="sameClick">
                                          <p:stCondLst>
                                            <p:cond evt="begin" delay="0">
                                              <p:tn val="42"/>
                                            </p:cond>
                                          </p:stCondLst>
                                          <p:endCondLst>
                                            <p:cond evt="onStopAudio" delay="0">
                                              <p:tgtEl>
                                                <p:sldTgt/>
                                              </p:tgtEl>
                                            </p:cond>
                                          </p:endCondLst>
                                        </p:cTn>
                                        <p:tgtEl>
                                          <p:sndTgt r:embed="rId4" name="0107 - bass drum beat.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صورة 1" descr="free-vector-hardcover-book-on-side-clip-art_106558_Hardcover_Book_On_Side_clip_art_hight.png"/>
          <p:cNvPicPr>
            <a:picLocks noChangeAspect="1"/>
          </p:cNvPicPr>
          <p:nvPr/>
        </p:nvPicPr>
        <p:blipFill>
          <a:blip r:embed="rId5" cstate="print"/>
          <a:srcRect/>
          <a:stretch>
            <a:fillRect/>
          </a:stretch>
        </p:blipFill>
        <p:spPr bwMode="auto">
          <a:xfrm>
            <a:off x="357158" y="0"/>
            <a:ext cx="8339137" cy="1220787"/>
          </a:xfrm>
          <a:prstGeom prst="rect">
            <a:avLst/>
          </a:prstGeom>
          <a:noFill/>
          <a:ln w="9525">
            <a:noFill/>
            <a:miter lim="800000"/>
            <a:headEnd/>
            <a:tailEnd/>
          </a:ln>
        </p:spPr>
      </p:pic>
      <p:sp>
        <p:nvSpPr>
          <p:cNvPr id="3" name="مستطيل 2"/>
          <p:cNvSpPr>
            <a:spLocks noChangeArrowheads="1"/>
          </p:cNvSpPr>
          <p:nvPr/>
        </p:nvSpPr>
        <p:spPr bwMode="auto">
          <a:xfrm>
            <a:off x="785786" y="214290"/>
            <a:ext cx="7632700" cy="769441"/>
          </a:xfrm>
          <a:prstGeom prst="rect">
            <a:avLst/>
          </a:prstGeom>
          <a:noFill/>
          <a:ln w="9525">
            <a:noFill/>
            <a:miter lim="800000"/>
            <a:headEnd/>
            <a:tailEnd/>
          </a:ln>
        </p:spPr>
        <p:txBody>
          <a:bodyPr>
            <a:spAutoFit/>
          </a:bodyPr>
          <a:lstStyle/>
          <a:p>
            <a:pPr algn="ctr" rtl="1"/>
            <a:r>
              <a:rPr lang="ar-EG" sz="4400" b="1" dirty="0" smtClean="0">
                <a:solidFill>
                  <a:schemeClr val="bg1"/>
                </a:solidFill>
              </a:rPr>
              <a:t>5- </a:t>
            </a:r>
            <a:r>
              <a:rPr lang="ar-SA" sz="4400" b="1" dirty="0" smtClean="0">
                <a:solidFill>
                  <a:schemeClr val="bg1"/>
                </a:solidFill>
              </a:rPr>
              <a:t>مثّل لما يلي في جمل مفيدة:</a:t>
            </a:r>
            <a:endParaRPr lang="en-US" sz="4400" dirty="0" smtClean="0">
              <a:solidFill>
                <a:schemeClr val="bg1"/>
              </a:solidFill>
            </a:endParaRPr>
          </a:p>
        </p:txBody>
      </p:sp>
      <p:pic>
        <p:nvPicPr>
          <p:cNvPr id="4" name="صورة 3" descr="img_1355587389_864.png"/>
          <p:cNvPicPr>
            <a:picLocks noChangeAspect="1"/>
          </p:cNvPicPr>
          <p:nvPr/>
        </p:nvPicPr>
        <p:blipFill>
          <a:blip r:embed="rId6" cstate="print">
            <a:lum bright="52000" contrast="72000"/>
          </a:blip>
          <a:stretch>
            <a:fillRect/>
          </a:stretch>
        </p:blipFill>
        <p:spPr>
          <a:xfrm>
            <a:off x="-396552" y="1700808"/>
            <a:ext cx="9865096" cy="5157192"/>
          </a:xfrm>
          <a:prstGeom prst="roundRect">
            <a:avLst/>
          </a:prstGeom>
          <a:no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pic>
      <p:sp>
        <p:nvSpPr>
          <p:cNvPr id="5" name="Rectangle 1"/>
          <p:cNvSpPr>
            <a:spLocks noChangeArrowheads="1"/>
          </p:cNvSpPr>
          <p:nvPr/>
        </p:nvSpPr>
        <p:spPr bwMode="auto">
          <a:xfrm>
            <a:off x="395288" y="2513013"/>
            <a:ext cx="8010525" cy="646331"/>
          </a:xfrm>
          <a:prstGeom prst="rect">
            <a:avLst/>
          </a:prstGeom>
          <a:noFill/>
          <a:ln w="9525">
            <a:noFill/>
            <a:miter lim="800000"/>
            <a:headEnd/>
            <a:tailEnd/>
          </a:ln>
        </p:spPr>
        <p:txBody>
          <a:bodyPr anchor="ctr">
            <a:spAutoFit/>
          </a:bodyPr>
          <a:lstStyle/>
          <a:p>
            <a:pPr algn="ctr" rtl="1"/>
            <a:r>
              <a:rPr lang="ar-EG" sz="3600" b="1" dirty="0" smtClean="0">
                <a:solidFill>
                  <a:schemeClr val="accent6">
                    <a:lumMod val="50000"/>
                  </a:schemeClr>
                </a:solidFill>
              </a:rPr>
              <a:t>خ- </a:t>
            </a:r>
            <a:r>
              <a:rPr lang="ar-SA" sz="3600" b="1" dirty="0" smtClean="0">
                <a:solidFill>
                  <a:schemeClr val="accent6">
                    <a:lumMod val="50000"/>
                  </a:schemeClr>
                </a:solidFill>
              </a:rPr>
              <a:t>اسم مجرور بعلامة جر مقدرة للثقل:  </a:t>
            </a:r>
            <a:endParaRPr lang="en-US" sz="3600" b="1" dirty="0" smtClean="0">
              <a:solidFill>
                <a:schemeClr val="accent6">
                  <a:lumMod val="50000"/>
                </a:schemeClr>
              </a:solidFill>
            </a:endParaRPr>
          </a:p>
        </p:txBody>
      </p:sp>
      <p:sp>
        <p:nvSpPr>
          <p:cNvPr id="6" name="Rectangle 1"/>
          <p:cNvSpPr>
            <a:spLocks noChangeArrowheads="1"/>
          </p:cNvSpPr>
          <p:nvPr/>
        </p:nvSpPr>
        <p:spPr bwMode="auto">
          <a:xfrm>
            <a:off x="500034" y="3571876"/>
            <a:ext cx="7578725" cy="646331"/>
          </a:xfrm>
          <a:prstGeom prst="rect">
            <a:avLst/>
          </a:prstGeom>
          <a:noFill/>
          <a:ln w="9525">
            <a:noFill/>
            <a:miter lim="800000"/>
            <a:headEnd/>
            <a:tailEnd/>
          </a:ln>
        </p:spPr>
        <p:txBody>
          <a:bodyPr anchor="ctr">
            <a:spAutoFit/>
          </a:bodyPr>
          <a:lstStyle/>
          <a:p>
            <a:pPr algn="ctr" rtl="1"/>
            <a:r>
              <a:rPr lang="ar-SA" sz="3600" b="1" dirty="0" smtClean="0"/>
              <a:t>استفسرت من القاضي عن حيثيات الحكم.</a:t>
            </a:r>
            <a:endParaRPr lang="en-US" sz="3600" dirty="0"/>
          </a:p>
        </p:txBody>
      </p:sp>
      <p:sp>
        <p:nvSpPr>
          <p:cNvPr id="7" name="Rectangle 1"/>
          <p:cNvSpPr>
            <a:spLocks noChangeArrowheads="1"/>
          </p:cNvSpPr>
          <p:nvPr/>
        </p:nvSpPr>
        <p:spPr bwMode="auto">
          <a:xfrm>
            <a:off x="428596" y="4519771"/>
            <a:ext cx="8010525" cy="646331"/>
          </a:xfrm>
          <a:prstGeom prst="rect">
            <a:avLst/>
          </a:prstGeom>
          <a:noFill/>
          <a:ln w="9525">
            <a:noFill/>
            <a:miter lim="800000"/>
            <a:headEnd/>
            <a:tailEnd/>
          </a:ln>
        </p:spPr>
        <p:txBody>
          <a:bodyPr anchor="ctr">
            <a:spAutoFit/>
          </a:bodyPr>
          <a:lstStyle/>
          <a:p>
            <a:pPr lvl="0" algn="ctr" rtl="1"/>
            <a:r>
              <a:rPr lang="ar-EG" sz="3600" b="1" dirty="0" smtClean="0">
                <a:solidFill>
                  <a:schemeClr val="accent6">
                    <a:lumMod val="50000"/>
                  </a:schemeClr>
                </a:solidFill>
              </a:rPr>
              <a:t>د- </a:t>
            </a:r>
            <a:r>
              <a:rPr lang="ar-SA" sz="3600" b="1" dirty="0" smtClean="0">
                <a:solidFill>
                  <a:schemeClr val="accent6">
                    <a:lumMod val="50000"/>
                  </a:schemeClr>
                </a:solidFill>
              </a:rPr>
              <a:t>اسم مجرور بحرف جر يفيد التشبيه: </a:t>
            </a:r>
            <a:endParaRPr lang="en-US" sz="3600" b="1" dirty="0" smtClean="0">
              <a:solidFill>
                <a:schemeClr val="accent6">
                  <a:lumMod val="50000"/>
                </a:schemeClr>
              </a:solidFill>
            </a:endParaRPr>
          </a:p>
        </p:txBody>
      </p:sp>
      <p:sp>
        <p:nvSpPr>
          <p:cNvPr id="8" name="Rectangle 1"/>
          <p:cNvSpPr>
            <a:spLocks noChangeArrowheads="1"/>
          </p:cNvSpPr>
          <p:nvPr/>
        </p:nvSpPr>
        <p:spPr bwMode="auto">
          <a:xfrm>
            <a:off x="819094" y="5568751"/>
            <a:ext cx="7578725" cy="646331"/>
          </a:xfrm>
          <a:prstGeom prst="rect">
            <a:avLst/>
          </a:prstGeom>
          <a:noFill/>
          <a:ln w="9525">
            <a:noFill/>
            <a:miter lim="800000"/>
            <a:headEnd/>
            <a:tailEnd/>
          </a:ln>
        </p:spPr>
        <p:txBody>
          <a:bodyPr anchor="ctr">
            <a:spAutoFit/>
          </a:bodyPr>
          <a:lstStyle/>
          <a:p>
            <a:pPr algn="ctr" rtl="1"/>
            <a:r>
              <a:rPr lang="ar-SA" sz="3600" b="1" dirty="0" smtClean="0"/>
              <a:t>أحمد كالأسد.  </a:t>
            </a:r>
            <a:endParaRPr lang="en-US" sz="3600" dirty="0"/>
          </a:p>
        </p:txBody>
      </p:sp>
    </p:spTree>
  </p:cSld>
  <p:clrMapOvr>
    <a:masterClrMapping/>
  </p:clrMapOvr>
  <p:transition>
    <p:split/>
    <p:sndAc>
      <p:stSnd>
        <p:snd r:embed="rId2" name="0698 - low pitched bong drum.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strVal val="#ppt_w+.3"/>
                                          </p:val>
                                        </p:tav>
                                        <p:tav tm="100000">
                                          <p:val>
                                            <p:strVal val="#ppt_w"/>
                                          </p:val>
                                        </p:tav>
                                      </p:tavLst>
                                    </p:anim>
                                    <p:anim calcmode="lin" valueType="num">
                                      <p:cBhvr>
                                        <p:cTn id="8" dur="1000" fill="hold"/>
                                        <p:tgtEl>
                                          <p:spTgt spid="4"/>
                                        </p:tgtEl>
                                        <p:attrNameLst>
                                          <p:attrName>ppt_h</p:attrName>
                                        </p:attrNameLst>
                                      </p:cBhvr>
                                      <p:tavLst>
                                        <p:tav tm="0">
                                          <p:val>
                                            <p:strVal val="#ppt_h"/>
                                          </p:val>
                                        </p:tav>
                                        <p:tav tm="100000">
                                          <p:val>
                                            <p:strVal val="#ppt_h"/>
                                          </p:val>
                                        </p:tav>
                                      </p:tavLst>
                                    </p:anim>
                                    <p:animEffect transition="in" filter="fade">
                                      <p:cBhvr>
                                        <p:cTn id="9" dur="1000"/>
                                        <p:tgtEl>
                                          <p:spTgt spid="4"/>
                                        </p:tgtEl>
                                      </p:cBhvr>
                                    </p:animEffect>
                                  </p:childTnLst>
                                  <p:subTnLst>
                                    <p:audio>
                                      <p:cMediaNode>
                                        <p:cTn display="0" masterRel="sameClick">
                                          <p:stCondLst>
                                            <p:cond evt="begin" delay="0">
                                              <p:tn val="5"/>
                                            </p:cond>
                                          </p:stCondLst>
                                          <p:endCondLst>
                                            <p:cond evt="onStopAudio" delay="0">
                                              <p:tgtEl>
                                                <p:sldTgt/>
                                              </p:tgtEl>
                                            </p:cond>
                                          </p:endCondLst>
                                        </p:cTn>
                                        <p:tgtEl>
                                          <p:sndTgt r:embed="rId3" name="disconnect.wav"/>
                                        </p:tgtEl>
                                      </p:cMediaNode>
                                    </p:audio>
                                  </p:subTnLst>
                                </p:cTn>
                              </p:par>
                              <p:par>
                                <p:cTn id="10" presetID="50" presetClass="entr" presetSubtype="0" decel="100000" fill="hold" grpId="0" nodeType="with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p:cTn id="12" dur="1000" fill="hold"/>
                                        <p:tgtEl>
                                          <p:spTgt spid="5"/>
                                        </p:tgtEl>
                                        <p:attrNameLst>
                                          <p:attrName>ppt_w</p:attrName>
                                        </p:attrNameLst>
                                      </p:cBhvr>
                                      <p:tavLst>
                                        <p:tav tm="0">
                                          <p:val>
                                            <p:strVal val="#ppt_w+.3"/>
                                          </p:val>
                                        </p:tav>
                                        <p:tav tm="100000">
                                          <p:val>
                                            <p:strVal val="#ppt_w"/>
                                          </p:val>
                                        </p:tav>
                                      </p:tavLst>
                                    </p:anim>
                                    <p:anim calcmode="lin" valueType="num">
                                      <p:cBhvr>
                                        <p:cTn id="13" dur="1000" fill="hold"/>
                                        <p:tgtEl>
                                          <p:spTgt spid="5"/>
                                        </p:tgtEl>
                                        <p:attrNameLst>
                                          <p:attrName>ppt_h</p:attrName>
                                        </p:attrNameLst>
                                      </p:cBhvr>
                                      <p:tavLst>
                                        <p:tav tm="0">
                                          <p:val>
                                            <p:strVal val="#ppt_h"/>
                                          </p:val>
                                        </p:tav>
                                        <p:tav tm="100000">
                                          <p:val>
                                            <p:strVal val="#ppt_h"/>
                                          </p:val>
                                        </p:tav>
                                      </p:tavLst>
                                    </p:anim>
                                    <p:animEffect transition="in" filter="fade">
                                      <p:cBhvr>
                                        <p:cTn id="14" dur="1000"/>
                                        <p:tgtEl>
                                          <p:spTgt spid="5"/>
                                        </p:tgtEl>
                                      </p:cBhvr>
                                    </p:animEffect>
                                  </p:childTnLst>
                                  <p:subTnLst>
                                    <p:audio>
                                      <p:cMediaNode>
                                        <p:cTn display="0" masterRel="sameClick">
                                          <p:stCondLst>
                                            <p:cond evt="begin" delay="0">
                                              <p:tn val="10"/>
                                            </p:cond>
                                          </p:stCondLst>
                                          <p:endCondLst>
                                            <p:cond evt="onStopAudio" delay="0">
                                              <p:tgtEl>
                                                <p:sldTgt/>
                                              </p:tgtEl>
                                            </p:cond>
                                          </p:endCondLst>
                                        </p:cTn>
                                        <p:tgtEl>
                                          <p:sndTgt r:embed="rId3" name="disconnect.wav"/>
                                        </p:tgtEl>
                                      </p:cMediaNode>
                                    </p:audio>
                                  </p:subTnLst>
                                </p:cTn>
                              </p:par>
                            </p:childTnLst>
                          </p:cTn>
                        </p:par>
                      </p:childTnLst>
                    </p:cTn>
                  </p:par>
                  <p:par>
                    <p:cTn id="15" fill="hold">
                      <p:stCondLst>
                        <p:cond delay="indefinite"/>
                      </p:stCondLst>
                      <p:childTnLst>
                        <p:par>
                          <p:cTn id="16" fill="hold">
                            <p:stCondLst>
                              <p:cond delay="0"/>
                            </p:stCondLst>
                            <p:childTnLst>
                              <p:par>
                                <p:cTn id="17" presetID="26"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wipe(down)">
                                      <p:cBhvr>
                                        <p:cTn id="19" dur="580">
                                          <p:stCondLst>
                                            <p:cond delay="0"/>
                                          </p:stCondLst>
                                        </p:cTn>
                                        <p:tgtEl>
                                          <p:spTgt spid="6"/>
                                        </p:tgtEl>
                                      </p:cBhvr>
                                    </p:animEffect>
                                    <p:anim calcmode="lin" valueType="num">
                                      <p:cBhvr>
                                        <p:cTn id="20"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21"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22"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23"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24"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25" dur="26">
                                          <p:stCondLst>
                                            <p:cond delay="650"/>
                                          </p:stCondLst>
                                        </p:cTn>
                                        <p:tgtEl>
                                          <p:spTgt spid="6"/>
                                        </p:tgtEl>
                                      </p:cBhvr>
                                      <p:to x="100000" y="60000"/>
                                    </p:animScale>
                                    <p:animScale>
                                      <p:cBhvr>
                                        <p:cTn id="26" dur="166" decel="50000">
                                          <p:stCondLst>
                                            <p:cond delay="676"/>
                                          </p:stCondLst>
                                        </p:cTn>
                                        <p:tgtEl>
                                          <p:spTgt spid="6"/>
                                        </p:tgtEl>
                                      </p:cBhvr>
                                      <p:to x="100000" y="100000"/>
                                    </p:animScale>
                                    <p:animScale>
                                      <p:cBhvr>
                                        <p:cTn id="27" dur="26">
                                          <p:stCondLst>
                                            <p:cond delay="1312"/>
                                          </p:stCondLst>
                                        </p:cTn>
                                        <p:tgtEl>
                                          <p:spTgt spid="6"/>
                                        </p:tgtEl>
                                      </p:cBhvr>
                                      <p:to x="100000" y="80000"/>
                                    </p:animScale>
                                    <p:animScale>
                                      <p:cBhvr>
                                        <p:cTn id="28" dur="166" decel="50000">
                                          <p:stCondLst>
                                            <p:cond delay="1338"/>
                                          </p:stCondLst>
                                        </p:cTn>
                                        <p:tgtEl>
                                          <p:spTgt spid="6"/>
                                        </p:tgtEl>
                                      </p:cBhvr>
                                      <p:to x="100000" y="100000"/>
                                    </p:animScale>
                                    <p:animScale>
                                      <p:cBhvr>
                                        <p:cTn id="29" dur="26">
                                          <p:stCondLst>
                                            <p:cond delay="1642"/>
                                          </p:stCondLst>
                                        </p:cTn>
                                        <p:tgtEl>
                                          <p:spTgt spid="6"/>
                                        </p:tgtEl>
                                      </p:cBhvr>
                                      <p:to x="100000" y="90000"/>
                                    </p:animScale>
                                    <p:animScale>
                                      <p:cBhvr>
                                        <p:cTn id="30" dur="166" decel="50000">
                                          <p:stCondLst>
                                            <p:cond delay="1668"/>
                                          </p:stCondLst>
                                        </p:cTn>
                                        <p:tgtEl>
                                          <p:spTgt spid="6"/>
                                        </p:tgtEl>
                                      </p:cBhvr>
                                      <p:to x="100000" y="100000"/>
                                    </p:animScale>
                                    <p:animScale>
                                      <p:cBhvr>
                                        <p:cTn id="31" dur="26">
                                          <p:stCondLst>
                                            <p:cond delay="1808"/>
                                          </p:stCondLst>
                                        </p:cTn>
                                        <p:tgtEl>
                                          <p:spTgt spid="6"/>
                                        </p:tgtEl>
                                      </p:cBhvr>
                                      <p:to x="100000" y="95000"/>
                                    </p:animScale>
                                    <p:animScale>
                                      <p:cBhvr>
                                        <p:cTn id="32" dur="166" decel="50000">
                                          <p:stCondLst>
                                            <p:cond delay="1834"/>
                                          </p:stCondLst>
                                        </p:cTn>
                                        <p:tgtEl>
                                          <p:spTgt spid="6"/>
                                        </p:tgtEl>
                                      </p:cBhvr>
                                      <p:to x="100000" y="100000"/>
                                    </p:animScale>
                                  </p:childTnLst>
                                  <p:subTnLst>
                                    <p:audio>
                                      <p:cMediaNode>
                                        <p:cTn display="0" masterRel="sameClick">
                                          <p:stCondLst>
                                            <p:cond evt="begin" delay="0">
                                              <p:tn val="17"/>
                                            </p:cond>
                                          </p:stCondLst>
                                          <p:endCondLst>
                                            <p:cond evt="onStopAudio" delay="0">
                                              <p:tgtEl>
                                                <p:sldTgt/>
                                              </p:tgtEl>
                                            </p:cond>
                                          </p:endCondLst>
                                        </p:cTn>
                                        <p:tgtEl>
                                          <p:sndTgt r:embed="rId4" name="0107 - bass drum beat.wav"/>
                                        </p:tgtEl>
                                      </p:cMediaNode>
                                    </p:audio>
                                  </p:subTnLst>
                                </p:cTn>
                              </p:par>
                            </p:childTnLst>
                          </p:cTn>
                        </p:par>
                      </p:childTnLst>
                    </p:cTn>
                  </p:par>
                  <p:par>
                    <p:cTn id="33" fill="hold">
                      <p:stCondLst>
                        <p:cond delay="indefinite"/>
                      </p:stCondLst>
                      <p:childTnLst>
                        <p:par>
                          <p:cTn id="34" fill="hold">
                            <p:stCondLst>
                              <p:cond delay="0"/>
                            </p:stCondLst>
                            <p:childTnLst>
                              <p:par>
                                <p:cTn id="35" presetID="50" presetClass="entr" presetSubtype="0" decel="100000"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anim calcmode="lin" valueType="num">
                                      <p:cBhvr>
                                        <p:cTn id="37" dur="1000" fill="hold"/>
                                        <p:tgtEl>
                                          <p:spTgt spid="7"/>
                                        </p:tgtEl>
                                        <p:attrNameLst>
                                          <p:attrName>ppt_w</p:attrName>
                                        </p:attrNameLst>
                                      </p:cBhvr>
                                      <p:tavLst>
                                        <p:tav tm="0">
                                          <p:val>
                                            <p:strVal val="#ppt_w+.3"/>
                                          </p:val>
                                        </p:tav>
                                        <p:tav tm="100000">
                                          <p:val>
                                            <p:strVal val="#ppt_w"/>
                                          </p:val>
                                        </p:tav>
                                      </p:tavLst>
                                    </p:anim>
                                    <p:anim calcmode="lin" valueType="num">
                                      <p:cBhvr>
                                        <p:cTn id="38" dur="1000" fill="hold"/>
                                        <p:tgtEl>
                                          <p:spTgt spid="7"/>
                                        </p:tgtEl>
                                        <p:attrNameLst>
                                          <p:attrName>ppt_h</p:attrName>
                                        </p:attrNameLst>
                                      </p:cBhvr>
                                      <p:tavLst>
                                        <p:tav tm="0">
                                          <p:val>
                                            <p:strVal val="#ppt_h"/>
                                          </p:val>
                                        </p:tav>
                                        <p:tav tm="100000">
                                          <p:val>
                                            <p:strVal val="#ppt_h"/>
                                          </p:val>
                                        </p:tav>
                                      </p:tavLst>
                                    </p:anim>
                                    <p:animEffect transition="in" filter="fade">
                                      <p:cBhvr>
                                        <p:cTn id="39" dur="1000"/>
                                        <p:tgtEl>
                                          <p:spTgt spid="7"/>
                                        </p:tgtEl>
                                      </p:cBhvr>
                                    </p:animEffect>
                                  </p:childTnLst>
                                  <p:subTnLst>
                                    <p:audio>
                                      <p:cMediaNode>
                                        <p:cTn display="0" masterRel="sameClick">
                                          <p:stCondLst>
                                            <p:cond evt="begin" delay="0">
                                              <p:tn val="35"/>
                                            </p:cond>
                                          </p:stCondLst>
                                          <p:endCondLst>
                                            <p:cond evt="onStopAudio" delay="0">
                                              <p:tgtEl>
                                                <p:sldTgt/>
                                              </p:tgtEl>
                                            </p:cond>
                                          </p:endCondLst>
                                        </p:cTn>
                                        <p:tgtEl>
                                          <p:sndTgt r:embed="rId3" name="disconnect.wav"/>
                                        </p:tgtEl>
                                      </p:cMediaNode>
                                    </p:audio>
                                  </p:subTnLst>
                                </p:cTn>
                              </p:par>
                            </p:childTnLst>
                          </p:cTn>
                        </p:par>
                      </p:childTnLst>
                    </p:cTn>
                  </p:par>
                  <p:par>
                    <p:cTn id="40" fill="hold">
                      <p:stCondLst>
                        <p:cond delay="indefinite"/>
                      </p:stCondLst>
                      <p:childTnLst>
                        <p:par>
                          <p:cTn id="41" fill="hold">
                            <p:stCondLst>
                              <p:cond delay="0"/>
                            </p:stCondLst>
                            <p:childTnLst>
                              <p:par>
                                <p:cTn id="42" presetID="26" presetClass="entr" presetSubtype="0" fill="hold" grpId="0" nodeType="clickEffect">
                                  <p:stCondLst>
                                    <p:cond delay="0"/>
                                  </p:stCondLst>
                                  <p:childTnLst>
                                    <p:set>
                                      <p:cBhvr>
                                        <p:cTn id="43" dur="1" fill="hold">
                                          <p:stCondLst>
                                            <p:cond delay="0"/>
                                          </p:stCondLst>
                                        </p:cTn>
                                        <p:tgtEl>
                                          <p:spTgt spid="8"/>
                                        </p:tgtEl>
                                        <p:attrNameLst>
                                          <p:attrName>style.visibility</p:attrName>
                                        </p:attrNameLst>
                                      </p:cBhvr>
                                      <p:to>
                                        <p:strVal val="visible"/>
                                      </p:to>
                                    </p:set>
                                    <p:animEffect transition="in" filter="wipe(down)">
                                      <p:cBhvr>
                                        <p:cTn id="44" dur="580">
                                          <p:stCondLst>
                                            <p:cond delay="0"/>
                                          </p:stCondLst>
                                        </p:cTn>
                                        <p:tgtEl>
                                          <p:spTgt spid="8"/>
                                        </p:tgtEl>
                                      </p:cBhvr>
                                    </p:animEffect>
                                    <p:anim calcmode="lin" valueType="num">
                                      <p:cBhvr>
                                        <p:cTn id="45"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46"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47"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48"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49"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50" dur="26">
                                          <p:stCondLst>
                                            <p:cond delay="650"/>
                                          </p:stCondLst>
                                        </p:cTn>
                                        <p:tgtEl>
                                          <p:spTgt spid="8"/>
                                        </p:tgtEl>
                                      </p:cBhvr>
                                      <p:to x="100000" y="60000"/>
                                    </p:animScale>
                                    <p:animScale>
                                      <p:cBhvr>
                                        <p:cTn id="51" dur="166" decel="50000">
                                          <p:stCondLst>
                                            <p:cond delay="676"/>
                                          </p:stCondLst>
                                        </p:cTn>
                                        <p:tgtEl>
                                          <p:spTgt spid="8"/>
                                        </p:tgtEl>
                                      </p:cBhvr>
                                      <p:to x="100000" y="100000"/>
                                    </p:animScale>
                                    <p:animScale>
                                      <p:cBhvr>
                                        <p:cTn id="52" dur="26">
                                          <p:stCondLst>
                                            <p:cond delay="1312"/>
                                          </p:stCondLst>
                                        </p:cTn>
                                        <p:tgtEl>
                                          <p:spTgt spid="8"/>
                                        </p:tgtEl>
                                      </p:cBhvr>
                                      <p:to x="100000" y="80000"/>
                                    </p:animScale>
                                    <p:animScale>
                                      <p:cBhvr>
                                        <p:cTn id="53" dur="166" decel="50000">
                                          <p:stCondLst>
                                            <p:cond delay="1338"/>
                                          </p:stCondLst>
                                        </p:cTn>
                                        <p:tgtEl>
                                          <p:spTgt spid="8"/>
                                        </p:tgtEl>
                                      </p:cBhvr>
                                      <p:to x="100000" y="100000"/>
                                    </p:animScale>
                                    <p:animScale>
                                      <p:cBhvr>
                                        <p:cTn id="54" dur="26">
                                          <p:stCondLst>
                                            <p:cond delay="1642"/>
                                          </p:stCondLst>
                                        </p:cTn>
                                        <p:tgtEl>
                                          <p:spTgt spid="8"/>
                                        </p:tgtEl>
                                      </p:cBhvr>
                                      <p:to x="100000" y="90000"/>
                                    </p:animScale>
                                    <p:animScale>
                                      <p:cBhvr>
                                        <p:cTn id="55" dur="166" decel="50000">
                                          <p:stCondLst>
                                            <p:cond delay="1668"/>
                                          </p:stCondLst>
                                        </p:cTn>
                                        <p:tgtEl>
                                          <p:spTgt spid="8"/>
                                        </p:tgtEl>
                                      </p:cBhvr>
                                      <p:to x="100000" y="100000"/>
                                    </p:animScale>
                                    <p:animScale>
                                      <p:cBhvr>
                                        <p:cTn id="56" dur="26">
                                          <p:stCondLst>
                                            <p:cond delay="1808"/>
                                          </p:stCondLst>
                                        </p:cTn>
                                        <p:tgtEl>
                                          <p:spTgt spid="8"/>
                                        </p:tgtEl>
                                      </p:cBhvr>
                                      <p:to x="100000" y="95000"/>
                                    </p:animScale>
                                    <p:animScale>
                                      <p:cBhvr>
                                        <p:cTn id="57" dur="166" decel="50000">
                                          <p:stCondLst>
                                            <p:cond delay="1834"/>
                                          </p:stCondLst>
                                        </p:cTn>
                                        <p:tgtEl>
                                          <p:spTgt spid="8"/>
                                        </p:tgtEl>
                                      </p:cBhvr>
                                      <p:to x="100000" y="100000"/>
                                    </p:animScale>
                                  </p:childTnLst>
                                  <p:subTnLst>
                                    <p:audio>
                                      <p:cMediaNode>
                                        <p:cTn display="0" masterRel="sameClick">
                                          <p:stCondLst>
                                            <p:cond evt="begin" delay="0">
                                              <p:tn val="42"/>
                                            </p:cond>
                                          </p:stCondLst>
                                          <p:endCondLst>
                                            <p:cond evt="onStopAudio" delay="0">
                                              <p:tgtEl>
                                                <p:sldTgt/>
                                              </p:tgtEl>
                                            </p:cond>
                                          </p:endCondLst>
                                        </p:cTn>
                                        <p:tgtEl>
                                          <p:sndTgt r:embed="rId4" name="0107 - bass drum beat.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صورة 1" descr="free-vector-hardcover-book-on-side-clip-art_106558_Hardcover_Book_On_Side_clip_art_hight.png"/>
          <p:cNvPicPr>
            <a:picLocks noChangeAspect="1"/>
          </p:cNvPicPr>
          <p:nvPr/>
        </p:nvPicPr>
        <p:blipFill>
          <a:blip r:embed="rId5" cstate="print"/>
          <a:srcRect/>
          <a:stretch>
            <a:fillRect/>
          </a:stretch>
        </p:blipFill>
        <p:spPr bwMode="auto">
          <a:xfrm>
            <a:off x="357158" y="0"/>
            <a:ext cx="8339137" cy="1220787"/>
          </a:xfrm>
          <a:prstGeom prst="rect">
            <a:avLst/>
          </a:prstGeom>
          <a:noFill/>
          <a:ln w="9525">
            <a:noFill/>
            <a:miter lim="800000"/>
            <a:headEnd/>
            <a:tailEnd/>
          </a:ln>
        </p:spPr>
      </p:pic>
      <p:sp>
        <p:nvSpPr>
          <p:cNvPr id="3" name="مستطيل 2"/>
          <p:cNvSpPr>
            <a:spLocks noChangeArrowheads="1"/>
          </p:cNvSpPr>
          <p:nvPr/>
        </p:nvSpPr>
        <p:spPr bwMode="auto">
          <a:xfrm>
            <a:off x="785786" y="214290"/>
            <a:ext cx="7632700" cy="769441"/>
          </a:xfrm>
          <a:prstGeom prst="rect">
            <a:avLst/>
          </a:prstGeom>
          <a:noFill/>
          <a:ln w="9525">
            <a:noFill/>
            <a:miter lim="800000"/>
            <a:headEnd/>
            <a:tailEnd/>
          </a:ln>
        </p:spPr>
        <p:txBody>
          <a:bodyPr>
            <a:spAutoFit/>
          </a:bodyPr>
          <a:lstStyle/>
          <a:p>
            <a:pPr algn="ctr" rtl="1"/>
            <a:r>
              <a:rPr lang="ar-EG" sz="4400" b="1" dirty="0" smtClean="0">
                <a:solidFill>
                  <a:schemeClr val="bg1"/>
                </a:solidFill>
              </a:rPr>
              <a:t>5- </a:t>
            </a:r>
            <a:r>
              <a:rPr lang="ar-SA" sz="4400" b="1" dirty="0" smtClean="0">
                <a:solidFill>
                  <a:schemeClr val="bg1"/>
                </a:solidFill>
              </a:rPr>
              <a:t>مثّل لما يلي في جمل مفيدة:</a:t>
            </a:r>
            <a:endParaRPr lang="en-US" sz="4400" dirty="0" smtClean="0">
              <a:solidFill>
                <a:schemeClr val="bg1"/>
              </a:solidFill>
            </a:endParaRPr>
          </a:p>
        </p:txBody>
      </p:sp>
      <p:pic>
        <p:nvPicPr>
          <p:cNvPr id="4" name="صورة 3" descr="img_1355587389_864.png"/>
          <p:cNvPicPr>
            <a:picLocks noChangeAspect="1"/>
          </p:cNvPicPr>
          <p:nvPr/>
        </p:nvPicPr>
        <p:blipFill>
          <a:blip r:embed="rId6" cstate="print">
            <a:lum bright="52000" contrast="72000"/>
          </a:blip>
          <a:stretch>
            <a:fillRect/>
          </a:stretch>
        </p:blipFill>
        <p:spPr>
          <a:xfrm>
            <a:off x="-396552" y="1700808"/>
            <a:ext cx="9865096" cy="5157192"/>
          </a:xfrm>
          <a:prstGeom prst="roundRect">
            <a:avLst/>
          </a:prstGeom>
          <a:no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pic>
      <p:sp>
        <p:nvSpPr>
          <p:cNvPr id="5" name="Rectangle 1"/>
          <p:cNvSpPr>
            <a:spLocks noChangeArrowheads="1"/>
          </p:cNvSpPr>
          <p:nvPr/>
        </p:nvSpPr>
        <p:spPr bwMode="auto">
          <a:xfrm>
            <a:off x="395288" y="2513013"/>
            <a:ext cx="8010525" cy="646331"/>
          </a:xfrm>
          <a:prstGeom prst="rect">
            <a:avLst/>
          </a:prstGeom>
          <a:noFill/>
          <a:ln w="9525">
            <a:noFill/>
            <a:miter lim="800000"/>
            <a:headEnd/>
            <a:tailEnd/>
          </a:ln>
        </p:spPr>
        <p:txBody>
          <a:bodyPr anchor="ctr">
            <a:spAutoFit/>
          </a:bodyPr>
          <a:lstStyle/>
          <a:p>
            <a:pPr lvl="0" algn="ctr" rtl="1"/>
            <a:r>
              <a:rPr lang="ar-EG" sz="3600" b="1" dirty="0" smtClean="0">
                <a:solidFill>
                  <a:schemeClr val="accent6">
                    <a:lumMod val="50000"/>
                  </a:schemeClr>
                </a:solidFill>
              </a:rPr>
              <a:t>ذ- </a:t>
            </a:r>
            <a:r>
              <a:rPr lang="ar-SA" sz="3600" b="1" dirty="0" smtClean="0">
                <a:solidFill>
                  <a:schemeClr val="accent6">
                    <a:lumMod val="50000"/>
                  </a:schemeClr>
                </a:solidFill>
              </a:rPr>
              <a:t>اسم مجرور بحرف جر يفيد السببية:</a:t>
            </a:r>
            <a:endParaRPr lang="en-US" sz="3600" b="1" dirty="0" smtClean="0">
              <a:solidFill>
                <a:schemeClr val="accent6">
                  <a:lumMod val="50000"/>
                </a:schemeClr>
              </a:solidFill>
            </a:endParaRPr>
          </a:p>
        </p:txBody>
      </p:sp>
      <p:sp>
        <p:nvSpPr>
          <p:cNvPr id="6" name="Rectangle 1"/>
          <p:cNvSpPr>
            <a:spLocks noChangeArrowheads="1"/>
          </p:cNvSpPr>
          <p:nvPr/>
        </p:nvSpPr>
        <p:spPr bwMode="auto">
          <a:xfrm>
            <a:off x="500034" y="3571876"/>
            <a:ext cx="7578725" cy="1200329"/>
          </a:xfrm>
          <a:prstGeom prst="rect">
            <a:avLst/>
          </a:prstGeom>
          <a:noFill/>
          <a:ln w="9525">
            <a:noFill/>
            <a:miter lim="800000"/>
            <a:headEnd/>
            <a:tailEnd/>
          </a:ln>
        </p:spPr>
        <p:txBody>
          <a:bodyPr anchor="ctr">
            <a:spAutoFit/>
          </a:bodyPr>
          <a:lstStyle/>
          <a:p>
            <a:pPr lvl="1" algn="ctr" rtl="1"/>
            <a:r>
              <a:rPr lang="ar-SA" sz="3600" b="1" dirty="0" smtClean="0"/>
              <a:t>قال تعالى: فبظلم من الذين هادوا حرمنا عليهم...... </a:t>
            </a:r>
            <a:endParaRPr lang="en-US" sz="3600" dirty="0"/>
          </a:p>
        </p:txBody>
      </p:sp>
    </p:spTree>
  </p:cSld>
  <p:clrMapOvr>
    <a:masterClrMapping/>
  </p:clrMapOvr>
  <p:transition>
    <p:split/>
    <p:sndAc>
      <p:stSnd>
        <p:snd r:embed="rId2" name="0698 - low pitched bong drum.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strVal val="#ppt_w+.3"/>
                                          </p:val>
                                        </p:tav>
                                        <p:tav tm="100000">
                                          <p:val>
                                            <p:strVal val="#ppt_w"/>
                                          </p:val>
                                        </p:tav>
                                      </p:tavLst>
                                    </p:anim>
                                    <p:anim calcmode="lin" valueType="num">
                                      <p:cBhvr>
                                        <p:cTn id="8" dur="1000" fill="hold"/>
                                        <p:tgtEl>
                                          <p:spTgt spid="4"/>
                                        </p:tgtEl>
                                        <p:attrNameLst>
                                          <p:attrName>ppt_h</p:attrName>
                                        </p:attrNameLst>
                                      </p:cBhvr>
                                      <p:tavLst>
                                        <p:tav tm="0">
                                          <p:val>
                                            <p:strVal val="#ppt_h"/>
                                          </p:val>
                                        </p:tav>
                                        <p:tav tm="100000">
                                          <p:val>
                                            <p:strVal val="#ppt_h"/>
                                          </p:val>
                                        </p:tav>
                                      </p:tavLst>
                                    </p:anim>
                                    <p:animEffect transition="in" filter="fade">
                                      <p:cBhvr>
                                        <p:cTn id="9" dur="1000"/>
                                        <p:tgtEl>
                                          <p:spTgt spid="4"/>
                                        </p:tgtEl>
                                      </p:cBhvr>
                                    </p:animEffect>
                                  </p:childTnLst>
                                  <p:subTnLst>
                                    <p:audio>
                                      <p:cMediaNode>
                                        <p:cTn display="0" masterRel="sameClick">
                                          <p:stCondLst>
                                            <p:cond evt="begin" delay="0">
                                              <p:tn val="5"/>
                                            </p:cond>
                                          </p:stCondLst>
                                          <p:endCondLst>
                                            <p:cond evt="onStopAudio" delay="0">
                                              <p:tgtEl>
                                                <p:sldTgt/>
                                              </p:tgtEl>
                                            </p:cond>
                                          </p:endCondLst>
                                        </p:cTn>
                                        <p:tgtEl>
                                          <p:sndTgt r:embed="rId3" name="disconnect.wav"/>
                                        </p:tgtEl>
                                      </p:cMediaNode>
                                    </p:audio>
                                  </p:subTnLst>
                                </p:cTn>
                              </p:par>
                              <p:par>
                                <p:cTn id="10" presetID="50" presetClass="entr" presetSubtype="0" decel="100000" fill="hold" grpId="0" nodeType="with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p:cTn id="12" dur="1000" fill="hold"/>
                                        <p:tgtEl>
                                          <p:spTgt spid="5"/>
                                        </p:tgtEl>
                                        <p:attrNameLst>
                                          <p:attrName>ppt_w</p:attrName>
                                        </p:attrNameLst>
                                      </p:cBhvr>
                                      <p:tavLst>
                                        <p:tav tm="0">
                                          <p:val>
                                            <p:strVal val="#ppt_w+.3"/>
                                          </p:val>
                                        </p:tav>
                                        <p:tav tm="100000">
                                          <p:val>
                                            <p:strVal val="#ppt_w"/>
                                          </p:val>
                                        </p:tav>
                                      </p:tavLst>
                                    </p:anim>
                                    <p:anim calcmode="lin" valueType="num">
                                      <p:cBhvr>
                                        <p:cTn id="13" dur="1000" fill="hold"/>
                                        <p:tgtEl>
                                          <p:spTgt spid="5"/>
                                        </p:tgtEl>
                                        <p:attrNameLst>
                                          <p:attrName>ppt_h</p:attrName>
                                        </p:attrNameLst>
                                      </p:cBhvr>
                                      <p:tavLst>
                                        <p:tav tm="0">
                                          <p:val>
                                            <p:strVal val="#ppt_h"/>
                                          </p:val>
                                        </p:tav>
                                        <p:tav tm="100000">
                                          <p:val>
                                            <p:strVal val="#ppt_h"/>
                                          </p:val>
                                        </p:tav>
                                      </p:tavLst>
                                    </p:anim>
                                    <p:animEffect transition="in" filter="fade">
                                      <p:cBhvr>
                                        <p:cTn id="14" dur="1000"/>
                                        <p:tgtEl>
                                          <p:spTgt spid="5"/>
                                        </p:tgtEl>
                                      </p:cBhvr>
                                    </p:animEffect>
                                  </p:childTnLst>
                                  <p:subTnLst>
                                    <p:audio>
                                      <p:cMediaNode>
                                        <p:cTn display="0" masterRel="sameClick">
                                          <p:stCondLst>
                                            <p:cond evt="begin" delay="0">
                                              <p:tn val="10"/>
                                            </p:cond>
                                          </p:stCondLst>
                                          <p:endCondLst>
                                            <p:cond evt="onStopAudio" delay="0">
                                              <p:tgtEl>
                                                <p:sldTgt/>
                                              </p:tgtEl>
                                            </p:cond>
                                          </p:endCondLst>
                                        </p:cTn>
                                        <p:tgtEl>
                                          <p:sndTgt r:embed="rId3" name="disconnect.wav"/>
                                        </p:tgtEl>
                                      </p:cMediaNode>
                                    </p:audio>
                                  </p:subTnLst>
                                </p:cTn>
                              </p:par>
                            </p:childTnLst>
                          </p:cTn>
                        </p:par>
                      </p:childTnLst>
                    </p:cTn>
                  </p:par>
                  <p:par>
                    <p:cTn id="15" fill="hold">
                      <p:stCondLst>
                        <p:cond delay="indefinite"/>
                      </p:stCondLst>
                      <p:childTnLst>
                        <p:par>
                          <p:cTn id="16" fill="hold">
                            <p:stCondLst>
                              <p:cond delay="0"/>
                            </p:stCondLst>
                            <p:childTnLst>
                              <p:par>
                                <p:cTn id="17" presetID="26"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wipe(down)">
                                      <p:cBhvr>
                                        <p:cTn id="19" dur="580">
                                          <p:stCondLst>
                                            <p:cond delay="0"/>
                                          </p:stCondLst>
                                        </p:cTn>
                                        <p:tgtEl>
                                          <p:spTgt spid="6"/>
                                        </p:tgtEl>
                                      </p:cBhvr>
                                    </p:animEffect>
                                    <p:anim calcmode="lin" valueType="num">
                                      <p:cBhvr>
                                        <p:cTn id="20"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21"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22"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23"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24"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25" dur="26">
                                          <p:stCondLst>
                                            <p:cond delay="650"/>
                                          </p:stCondLst>
                                        </p:cTn>
                                        <p:tgtEl>
                                          <p:spTgt spid="6"/>
                                        </p:tgtEl>
                                      </p:cBhvr>
                                      <p:to x="100000" y="60000"/>
                                    </p:animScale>
                                    <p:animScale>
                                      <p:cBhvr>
                                        <p:cTn id="26" dur="166" decel="50000">
                                          <p:stCondLst>
                                            <p:cond delay="676"/>
                                          </p:stCondLst>
                                        </p:cTn>
                                        <p:tgtEl>
                                          <p:spTgt spid="6"/>
                                        </p:tgtEl>
                                      </p:cBhvr>
                                      <p:to x="100000" y="100000"/>
                                    </p:animScale>
                                    <p:animScale>
                                      <p:cBhvr>
                                        <p:cTn id="27" dur="26">
                                          <p:stCondLst>
                                            <p:cond delay="1312"/>
                                          </p:stCondLst>
                                        </p:cTn>
                                        <p:tgtEl>
                                          <p:spTgt spid="6"/>
                                        </p:tgtEl>
                                      </p:cBhvr>
                                      <p:to x="100000" y="80000"/>
                                    </p:animScale>
                                    <p:animScale>
                                      <p:cBhvr>
                                        <p:cTn id="28" dur="166" decel="50000">
                                          <p:stCondLst>
                                            <p:cond delay="1338"/>
                                          </p:stCondLst>
                                        </p:cTn>
                                        <p:tgtEl>
                                          <p:spTgt spid="6"/>
                                        </p:tgtEl>
                                      </p:cBhvr>
                                      <p:to x="100000" y="100000"/>
                                    </p:animScale>
                                    <p:animScale>
                                      <p:cBhvr>
                                        <p:cTn id="29" dur="26">
                                          <p:stCondLst>
                                            <p:cond delay="1642"/>
                                          </p:stCondLst>
                                        </p:cTn>
                                        <p:tgtEl>
                                          <p:spTgt spid="6"/>
                                        </p:tgtEl>
                                      </p:cBhvr>
                                      <p:to x="100000" y="90000"/>
                                    </p:animScale>
                                    <p:animScale>
                                      <p:cBhvr>
                                        <p:cTn id="30" dur="166" decel="50000">
                                          <p:stCondLst>
                                            <p:cond delay="1668"/>
                                          </p:stCondLst>
                                        </p:cTn>
                                        <p:tgtEl>
                                          <p:spTgt spid="6"/>
                                        </p:tgtEl>
                                      </p:cBhvr>
                                      <p:to x="100000" y="100000"/>
                                    </p:animScale>
                                    <p:animScale>
                                      <p:cBhvr>
                                        <p:cTn id="31" dur="26">
                                          <p:stCondLst>
                                            <p:cond delay="1808"/>
                                          </p:stCondLst>
                                        </p:cTn>
                                        <p:tgtEl>
                                          <p:spTgt spid="6"/>
                                        </p:tgtEl>
                                      </p:cBhvr>
                                      <p:to x="100000" y="95000"/>
                                    </p:animScale>
                                    <p:animScale>
                                      <p:cBhvr>
                                        <p:cTn id="32" dur="166" decel="50000">
                                          <p:stCondLst>
                                            <p:cond delay="1834"/>
                                          </p:stCondLst>
                                        </p:cTn>
                                        <p:tgtEl>
                                          <p:spTgt spid="6"/>
                                        </p:tgtEl>
                                      </p:cBhvr>
                                      <p:to x="100000" y="100000"/>
                                    </p:animScale>
                                  </p:childTnLst>
                                  <p:subTnLst>
                                    <p:audio>
                                      <p:cMediaNode>
                                        <p:cTn display="0" masterRel="sameClick">
                                          <p:stCondLst>
                                            <p:cond evt="begin" delay="0">
                                              <p:tn val="17"/>
                                            </p:cond>
                                          </p:stCondLst>
                                          <p:endCondLst>
                                            <p:cond evt="onStopAudio" delay="0">
                                              <p:tgtEl>
                                                <p:sldTgt/>
                                              </p:tgtEl>
                                            </p:cond>
                                          </p:endCondLst>
                                        </p:cTn>
                                        <p:tgtEl>
                                          <p:sndTgt r:embed="rId4" name="0107 - bass drum beat.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صورة 1" descr="free-vector-hardcover-book-on-side-clip-art_106558_Hardcover_Book_On_Side_clip_art_hight.png"/>
          <p:cNvPicPr>
            <a:picLocks noChangeAspect="1"/>
          </p:cNvPicPr>
          <p:nvPr/>
        </p:nvPicPr>
        <p:blipFill>
          <a:blip r:embed="rId6" cstate="print"/>
          <a:stretch>
            <a:fillRect/>
          </a:stretch>
        </p:blipFill>
        <p:spPr bwMode="auto">
          <a:xfrm>
            <a:off x="428596" y="0"/>
            <a:ext cx="8358245" cy="1857364"/>
          </a:xfrm>
          <a:prstGeom prst="rect">
            <a:avLst/>
          </a:prstGeom>
          <a:noFill/>
          <a:ln w="9525">
            <a:noFill/>
            <a:miter lim="800000"/>
            <a:headEnd/>
            <a:tailEnd/>
          </a:ln>
        </p:spPr>
      </p:pic>
      <p:sp>
        <p:nvSpPr>
          <p:cNvPr id="3" name="مستطيل 2"/>
          <p:cNvSpPr>
            <a:spLocks noChangeArrowheads="1"/>
          </p:cNvSpPr>
          <p:nvPr/>
        </p:nvSpPr>
        <p:spPr bwMode="auto">
          <a:xfrm>
            <a:off x="785786" y="339376"/>
            <a:ext cx="7632700" cy="1446550"/>
          </a:xfrm>
          <a:prstGeom prst="rect">
            <a:avLst/>
          </a:prstGeom>
          <a:noFill/>
          <a:ln w="9525">
            <a:noFill/>
            <a:miter lim="800000"/>
            <a:headEnd/>
            <a:tailEnd/>
          </a:ln>
        </p:spPr>
        <p:txBody>
          <a:bodyPr>
            <a:spAutoFit/>
          </a:bodyPr>
          <a:lstStyle/>
          <a:p>
            <a:pPr lvl="0" algn="ctr" rtl="1"/>
            <a:r>
              <a:rPr lang="ar-EG" sz="4400" b="1" dirty="0" smtClean="0"/>
              <a:t>6- </a:t>
            </a:r>
            <a:r>
              <a:rPr lang="ar-SA" sz="4400" b="1" dirty="0" smtClean="0"/>
              <a:t>صحّح الخطأ في علامة إعراب الاسم المجرور في الجمل التالية:</a:t>
            </a:r>
            <a:endParaRPr lang="en-US" sz="4400" dirty="0" smtClean="0"/>
          </a:p>
        </p:txBody>
      </p:sp>
      <p:pic>
        <p:nvPicPr>
          <p:cNvPr id="4" name="صورة 3" descr="img_1355587389_864.png"/>
          <p:cNvPicPr>
            <a:picLocks noChangeAspect="1"/>
          </p:cNvPicPr>
          <p:nvPr/>
        </p:nvPicPr>
        <p:blipFill>
          <a:blip r:embed="rId7" cstate="print"/>
          <a:stretch>
            <a:fillRect/>
          </a:stretch>
        </p:blipFill>
        <p:spPr>
          <a:xfrm>
            <a:off x="-396552" y="1711224"/>
            <a:ext cx="9865096" cy="5136360"/>
          </a:xfrm>
          <a:prstGeom prst="roundRect">
            <a:avLst/>
          </a:prstGeom>
          <a:no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pic>
      <p:sp>
        <p:nvSpPr>
          <p:cNvPr id="5" name="Rectangle 1"/>
          <p:cNvSpPr>
            <a:spLocks noChangeArrowheads="1"/>
          </p:cNvSpPr>
          <p:nvPr/>
        </p:nvSpPr>
        <p:spPr bwMode="auto">
          <a:xfrm>
            <a:off x="395288" y="2513013"/>
            <a:ext cx="8010525" cy="646331"/>
          </a:xfrm>
          <a:prstGeom prst="rect">
            <a:avLst/>
          </a:prstGeom>
          <a:noFill/>
          <a:ln w="9525">
            <a:noFill/>
            <a:miter lim="800000"/>
            <a:headEnd/>
            <a:tailEnd/>
          </a:ln>
        </p:spPr>
        <p:txBody>
          <a:bodyPr anchor="ctr">
            <a:spAutoFit/>
          </a:bodyPr>
          <a:lstStyle/>
          <a:p>
            <a:pPr lvl="0" algn="ctr" rtl="1"/>
            <a:r>
              <a:rPr lang="ar-EG" sz="3600" b="1" dirty="0" smtClean="0">
                <a:solidFill>
                  <a:srgbClr val="FFFF00"/>
                </a:solidFill>
              </a:rPr>
              <a:t>أ- </a:t>
            </a:r>
            <a:r>
              <a:rPr lang="ar-SA" sz="3600" b="1" dirty="0" smtClean="0">
                <a:solidFill>
                  <a:srgbClr val="FFFF00"/>
                </a:solidFill>
              </a:rPr>
              <a:t>اقتدِ بأسلافَك الصَّالحين</a:t>
            </a:r>
            <a:endParaRPr lang="en-US" sz="3600" b="1" dirty="0" smtClean="0">
              <a:solidFill>
                <a:srgbClr val="FFFF00"/>
              </a:solidFill>
            </a:endParaRPr>
          </a:p>
        </p:txBody>
      </p:sp>
      <p:sp>
        <p:nvSpPr>
          <p:cNvPr id="6" name="Rectangle 1"/>
          <p:cNvSpPr>
            <a:spLocks noChangeArrowheads="1"/>
          </p:cNvSpPr>
          <p:nvPr/>
        </p:nvSpPr>
        <p:spPr bwMode="auto">
          <a:xfrm>
            <a:off x="785786" y="3429000"/>
            <a:ext cx="7578725" cy="646331"/>
          </a:xfrm>
          <a:prstGeom prst="rect">
            <a:avLst/>
          </a:prstGeom>
          <a:noFill/>
          <a:ln w="9525">
            <a:noFill/>
            <a:miter lim="800000"/>
            <a:headEnd/>
            <a:tailEnd/>
          </a:ln>
        </p:spPr>
        <p:txBody>
          <a:bodyPr anchor="ctr">
            <a:spAutoFit/>
          </a:bodyPr>
          <a:lstStyle/>
          <a:p>
            <a:pPr algn="ctr" rtl="1"/>
            <a:r>
              <a:rPr lang="ar-SA" sz="3600" b="1" dirty="0" smtClean="0">
                <a:solidFill>
                  <a:schemeClr val="bg1"/>
                </a:solidFill>
              </a:rPr>
              <a:t>بأسلافِك </a:t>
            </a:r>
            <a:endParaRPr lang="en-US" sz="3600" dirty="0">
              <a:solidFill>
                <a:schemeClr val="bg1"/>
              </a:solidFill>
            </a:endParaRPr>
          </a:p>
        </p:txBody>
      </p:sp>
      <p:sp>
        <p:nvSpPr>
          <p:cNvPr id="7" name="Rectangle 1"/>
          <p:cNvSpPr>
            <a:spLocks noChangeArrowheads="1"/>
          </p:cNvSpPr>
          <p:nvPr/>
        </p:nvSpPr>
        <p:spPr bwMode="auto">
          <a:xfrm>
            <a:off x="428596" y="4519771"/>
            <a:ext cx="8010525" cy="646331"/>
          </a:xfrm>
          <a:prstGeom prst="rect">
            <a:avLst/>
          </a:prstGeom>
          <a:noFill/>
          <a:ln w="9525">
            <a:noFill/>
            <a:miter lim="800000"/>
            <a:headEnd/>
            <a:tailEnd/>
          </a:ln>
        </p:spPr>
        <p:txBody>
          <a:bodyPr anchor="ctr">
            <a:spAutoFit/>
          </a:bodyPr>
          <a:lstStyle/>
          <a:p>
            <a:pPr algn="ctr" rtl="1"/>
            <a:r>
              <a:rPr lang="ar-EG" sz="3600" b="1" dirty="0" smtClean="0">
                <a:solidFill>
                  <a:srgbClr val="FFFF00"/>
                </a:solidFill>
              </a:rPr>
              <a:t>ب- </a:t>
            </a:r>
            <a:r>
              <a:rPr lang="ar-SA" sz="3600" b="1" dirty="0" smtClean="0">
                <a:solidFill>
                  <a:srgbClr val="FFFF00"/>
                </a:solidFill>
              </a:rPr>
              <a:t>يتكوّن المعرِضُ من اثنا عشر جناحًا. </a:t>
            </a:r>
            <a:endParaRPr lang="en-US" sz="3600" b="1" dirty="0" smtClean="0">
              <a:solidFill>
                <a:srgbClr val="FFFF00"/>
              </a:solidFill>
            </a:endParaRPr>
          </a:p>
        </p:txBody>
      </p:sp>
      <p:sp>
        <p:nvSpPr>
          <p:cNvPr id="8" name="Rectangle 1"/>
          <p:cNvSpPr>
            <a:spLocks noChangeArrowheads="1"/>
          </p:cNvSpPr>
          <p:nvPr/>
        </p:nvSpPr>
        <p:spPr bwMode="auto">
          <a:xfrm>
            <a:off x="819094" y="5435758"/>
            <a:ext cx="7578725" cy="646331"/>
          </a:xfrm>
          <a:prstGeom prst="rect">
            <a:avLst/>
          </a:prstGeom>
          <a:noFill/>
          <a:ln w="9525">
            <a:noFill/>
            <a:miter lim="800000"/>
            <a:headEnd/>
            <a:tailEnd/>
          </a:ln>
        </p:spPr>
        <p:txBody>
          <a:bodyPr anchor="ctr">
            <a:spAutoFit/>
          </a:bodyPr>
          <a:lstStyle/>
          <a:p>
            <a:pPr lvl="0" algn="ctr" rtl="1"/>
            <a:r>
              <a:rPr lang="ar-SA" sz="3600" b="1" dirty="0" smtClean="0">
                <a:solidFill>
                  <a:schemeClr val="bg1"/>
                </a:solidFill>
              </a:rPr>
              <a:t>من اثني </a:t>
            </a:r>
            <a:endParaRPr lang="en-US" sz="3600" dirty="0">
              <a:solidFill>
                <a:schemeClr val="bg1"/>
              </a:solidFill>
            </a:endParaRPr>
          </a:p>
        </p:txBody>
      </p:sp>
    </p:spTree>
  </p:cSld>
  <p:clrMapOvr>
    <a:masterClrMapping/>
  </p:clrMapOvr>
  <p:transition>
    <p:split/>
    <p:sndAc>
      <p:stSnd>
        <p:snd r:embed="rId2" name="0698 - low pitched bong drum.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4"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4)">
                                      <p:cBhvr>
                                        <p:cTn id="7" dur="500"/>
                                        <p:tgtEl>
                                          <p:spTgt spid="2"/>
                                        </p:tgtEl>
                                      </p:cBhvr>
                                    </p:animEffect>
                                  </p:childTnLst>
                                  <p:subTnLst>
                                    <p:audio>
                                      <p:cMediaNode>
                                        <p:cTn display="0" masterRel="sameClick">
                                          <p:stCondLst>
                                            <p:cond evt="begin" delay="0">
                                              <p:tn val="5"/>
                                            </p:cond>
                                          </p:stCondLst>
                                          <p:endCondLst>
                                            <p:cond evt="onStopAudio" delay="0">
                                              <p:tgtEl>
                                                <p:sldTgt/>
                                              </p:tgtEl>
                                            </p:cond>
                                          </p:endCondLst>
                                        </p:cTn>
                                        <p:tgtEl>
                                          <p:sndTgt r:embed="rId3" name="whoosh.wav"/>
                                        </p:tgtEl>
                                      </p:cMediaNode>
                                    </p:audio>
                                  </p:subTnLst>
                                </p:cTn>
                              </p:par>
                              <p:par>
                                <p:cTn id="8" presetID="21" presetClass="entr" presetSubtype="4"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wheel(4)">
                                      <p:cBhvr>
                                        <p:cTn id="10" dur="500"/>
                                        <p:tgtEl>
                                          <p:spTgt spid="3"/>
                                        </p:tgtEl>
                                      </p:cBhvr>
                                    </p:animEffect>
                                  </p:childTnLst>
                                  <p:subTnLst>
                                    <p:audio>
                                      <p:cMediaNode>
                                        <p:cTn display="0" masterRel="sameClick">
                                          <p:stCondLst>
                                            <p:cond evt="begin" delay="0">
                                              <p:tn val="8"/>
                                            </p:cond>
                                          </p:stCondLst>
                                          <p:endCondLst>
                                            <p:cond evt="onStopAudio" delay="0">
                                              <p:tgtEl>
                                                <p:sldTgt/>
                                              </p:tgtEl>
                                            </p:cond>
                                          </p:endCondLst>
                                        </p:cTn>
                                        <p:tgtEl>
                                          <p:sndTgt r:embed="rId3" name="whoosh.wav"/>
                                        </p:tgtEl>
                                      </p:cMediaNode>
                                    </p:audio>
                                  </p:subTnLst>
                                </p:cTn>
                              </p:par>
                            </p:childTnLst>
                          </p:cTn>
                        </p:par>
                      </p:childTnLst>
                    </p:cTn>
                  </p:par>
                  <p:par>
                    <p:cTn id="11" fill="hold">
                      <p:stCondLst>
                        <p:cond delay="indefinite"/>
                      </p:stCondLst>
                      <p:childTnLst>
                        <p:par>
                          <p:cTn id="12" fill="hold">
                            <p:stCondLst>
                              <p:cond delay="0"/>
                            </p:stCondLst>
                            <p:childTnLst>
                              <p:par>
                                <p:cTn id="13" presetID="50" presetClass="entr" presetSubtype="0" decel="10000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anim calcmode="lin" valueType="num">
                                      <p:cBhvr>
                                        <p:cTn id="15" dur="500" fill="hold"/>
                                        <p:tgtEl>
                                          <p:spTgt spid="4"/>
                                        </p:tgtEl>
                                        <p:attrNameLst>
                                          <p:attrName>ppt_w</p:attrName>
                                        </p:attrNameLst>
                                      </p:cBhvr>
                                      <p:tavLst>
                                        <p:tav tm="0">
                                          <p:val>
                                            <p:strVal val="#ppt_w+.3"/>
                                          </p:val>
                                        </p:tav>
                                        <p:tav tm="100000">
                                          <p:val>
                                            <p:strVal val="#ppt_w"/>
                                          </p:val>
                                        </p:tav>
                                      </p:tavLst>
                                    </p:anim>
                                    <p:anim calcmode="lin" valueType="num">
                                      <p:cBhvr>
                                        <p:cTn id="16" dur="500" fill="hold"/>
                                        <p:tgtEl>
                                          <p:spTgt spid="4"/>
                                        </p:tgtEl>
                                        <p:attrNameLst>
                                          <p:attrName>ppt_h</p:attrName>
                                        </p:attrNameLst>
                                      </p:cBhvr>
                                      <p:tavLst>
                                        <p:tav tm="0">
                                          <p:val>
                                            <p:strVal val="#ppt_h"/>
                                          </p:val>
                                        </p:tav>
                                        <p:tav tm="100000">
                                          <p:val>
                                            <p:strVal val="#ppt_h"/>
                                          </p:val>
                                        </p:tav>
                                      </p:tavLst>
                                    </p:anim>
                                    <p:animEffect transition="in" filter="fade">
                                      <p:cBhvr>
                                        <p:cTn id="17" dur="500"/>
                                        <p:tgtEl>
                                          <p:spTgt spid="4"/>
                                        </p:tgtEl>
                                      </p:cBhvr>
                                    </p:animEffect>
                                  </p:childTnLst>
                                  <p:subTnLst>
                                    <p:audio>
                                      <p:cMediaNode>
                                        <p:cTn display="0" masterRel="sameClick">
                                          <p:stCondLst>
                                            <p:cond evt="begin" delay="0">
                                              <p:tn val="13"/>
                                            </p:cond>
                                          </p:stCondLst>
                                          <p:endCondLst>
                                            <p:cond evt="onStopAudio" delay="0">
                                              <p:tgtEl>
                                                <p:sldTgt/>
                                              </p:tgtEl>
                                            </p:cond>
                                          </p:endCondLst>
                                        </p:cTn>
                                        <p:tgtEl>
                                          <p:sndTgt r:embed="rId4" name="0325 - clap.wav"/>
                                        </p:tgtEl>
                                      </p:cMediaNode>
                                    </p:audio>
                                  </p:subTnLst>
                                </p:cTn>
                              </p:par>
                              <p:par>
                                <p:cTn id="18" presetID="50" presetClass="entr" presetSubtype="0" decel="100000" fill="hold" grpId="0" nodeType="withEffect">
                                  <p:stCondLst>
                                    <p:cond delay="0"/>
                                  </p:stCondLst>
                                  <p:childTnLst>
                                    <p:set>
                                      <p:cBhvr>
                                        <p:cTn id="19" dur="1" fill="hold">
                                          <p:stCondLst>
                                            <p:cond delay="0"/>
                                          </p:stCondLst>
                                        </p:cTn>
                                        <p:tgtEl>
                                          <p:spTgt spid="5"/>
                                        </p:tgtEl>
                                        <p:attrNameLst>
                                          <p:attrName>style.visibility</p:attrName>
                                        </p:attrNameLst>
                                      </p:cBhvr>
                                      <p:to>
                                        <p:strVal val="visible"/>
                                      </p:to>
                                    </p:set>
                                    <p:anim calcmode="lin" valueType="num">
                                      <p:cBhvr>
                                        <p:cTn id="20" dur="500" fill="hold"/>
                                        <p:tgtEl>
                                          <p:spTgt spid="5"/>
                                        </p:tgtEl>
                                        <p:attrNameLst>
                                          <p:attrName>ppt_w</p:attrName>
                                        </p:attrNameLst>
                                      </p:cBhvr>
                                      <p:tavLst>
                                        <p:tav tm="0">
                                          <p:val>
                                            <p:strVal val="#ppt_w+.3"/>
                                          </p:val>
                                        </p:tav>
                                        <p:tav tm="100000">
                                          <p:val>
                                            <p:strVal val="#ppt_w"/>
                                          </p:val>
                                        </p:tav>
                                      </p:tavLst>
                                    </p:anim>
                                    <p:anim calcmode="lin" valueType="num">
                                      <p:cBhvr>
                                        <p:cTn id="21" dur="500" fill="hold"/>
                                        <p:tgtEl>
                                          <p:spTgt spid="5"/>
                                        </p:tgtEl>
                                        <p:attrNameLst>
                                          <p:attrName>ppt_h</p:attrName>
                                        </p:attrNameLst>
                                      </p:cBhvr>
                                      <p:tavLst>
                                        <p:tav tm="0">
                                          <p:val>
                                            <p:strVal val="#ppt_h"/>
                                          </p:val>
                                        </p:tav>
                                        <p:tav tm="100000">
                                          <p:val>
                                            <p:strVal val="#ppt_h"/>
                                          </p:val>
                                        </p:tav>
                                      </p:tavLst>
                                    </p:anim>
                                    <p:animEffect transition="in" filter="fade">
                                      <p:cBhvr>
                                        <p:cTn id="22" dur="500"/>
                                        <p:tgtEl>
                                          <p:spTgt spid="5"/>
                                        </p:tgtEl>
                                      </p:cBhvr>
                                    </p:animEffect>
                                  </p:childTnLst>
                                  <p:subTnLst>
                                    <p:audio>
                                      <p:cMediaNode>
                                        <p:cTn display="0" masterRel="sameClick">
                                          <p:stCondLst>
                                            <p:cond evt="begin" delay="0">
                                              <p:tn val="18"/>
                                            </p:cond>
                                          </p:stCondLst>
                                          <p:endCondLst>
                                            <p:cond evt="onStopAudio" delay="0">
                                              <p:tgtEl>
                                                <p:sldTgt/>
                                              </p:tgtEl>
                                            </p:cond>
                                          </p:endCondLst>
                                        </p:cTn>
                                        <p:tgtEl>
                                          <p:sndTgt r:embed="rId4" name="0325 - clap.wav"/>
                                        </p:tgtEl>
                                      </p:cMediaNode>
                                    </p:audio>
                                  </p:subTnLst>
                                </p:cTn>
                              </p:par>
                            </p:childTnLst>
                          </p:cTn>
                        </p:par>
                      </p:childTnLst>
                    </p:cTn>
                  </p:par>
                  <p:par>
                    <p:cTn id="23" fill="hold">
                      <p:stCondLst>
                        <p:cond delay="indefinite"/>
                      </p:stCondLst>
                      <p:childTnLst>
                        <p:par>
                          <p:cTn id="24" fill="hold">
                            <p:stCondLst>
                              <p:cond delay="0"/>
                            </p:stCondLst>
                            <p:childTnLst>
                              <p:par>
                                <p:cTn id="25" presetID="26"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wipe(down)">
                                      <p:cBhvr>
                                        <p:cTn id="27" dur="145">
                                          <p:stCondLst>
                                            <p:cond delay="0"/>
                                          </p:stCondLst>
                                        </p:cTn>
                                        <p:tgtEl>
                                          <p:spTgt spid="6"/>
                                        </p:tgtEl>
                                      </p:cBhvr>
                                    </p:animEffect>
                                    <p:anim calcmode="lin" valueType="num">
                                      <p:cBhvr>
                                        <p:cTn id="28" dur="456"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29" dur="166"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30" dur="166" tmFilter="0, 0; 0.125,0.2665; 0.25,0.4; 0.375,0.465; 0.5,0.5;  0.625,0.535; 0.75,0.6; 0.875,0.7335; 1,1">
                                          <p:stCondLst>
                                            <p:cond delay="166"/>
                                          </p:stCondLst>
                                        </p:cTn>
                                        <p:tgtEl>
                                          <p:spTgt spid="6"/>
                                        </p:tgtEl>
                                        <p:attrNameLst>
                                          <p:attrName>ppt_y</p:attrName>
                                        </p:attrNameLst>
                                      </p:cBhvr>
                                      <p:tavLst>
                                        <p:tav tm="0" fmla="#ppt_y-sin(pi*$)/9">
                                          <p:val>
                                            <p:fltVal val="0"/>
                                          </p:val>
                                        </p:tav>
                                        <p:tav tm="100000">
                                          <p:val>
                                            <p:fltVal val="1"/>
                                          </p:val>
                                        </p:tav>
                                      </p:tavLst>
                                    </p:anim>
                                    <p:anim calcmode="lin" valueType="num">
                                      <p:cBhvr>
                                        <p:cTn id="31" dur="83" tmFilter="0, 0; 0.125,0.2665; 0.25,0.4; 0.375,0.465; 0.5,0.5;  0.625,0.535; 0.75,0.6; 0.875,0.7335; 1,1">
                                          <p:stCondLst>
                                            <p:cond delay="331"/>
                                          </p:stCondLst>
                                        </p:cTn>
                                        <p:tgtEl>
                                          <p:spTgt spid="6"/>
                                        </p:tgtEl>
                                        <p:attrNameLst>
                                          <p:attrName>ppt_y</p:attrName>
                                        </p:attrNameLst>
                                      </p:cBhvr>
                                      <p:tavLst>
                                        <p:tav tm="0" fmla="#ppt_y-sin(pi*$)/27">
                                          <p:val>
                                            <p:fltVal val="0"/>
                                          </p:val>
                                        </p:tav>
                                        <p:tav tm="100000">
                                          <p:val>
                                            <p:fltVal val="1"/>
                                          </p:val>
                                        </p:tav>
                                      </p:tavLst>
                                    </p:anim>
                                    <p:anim calcmode="lin" valueType="num">
                                      <p:cBhvr>
                                        <p:cTn id="32" dur="41" tmFilter="0, 0; 0.125,0.2665; 0.25,0.4; 0.375,0.465; 0.5,0.5;  0.625,0.535; 0.75,0.6; 0.875,0.7335; 1,1">
                                          <p:stCondLst>
                                            <p:cond delay="414"/>
                                          </p:stCondLst>
                                        </p:cTn>
                                        <p:tgtEl>
                                          <p:spTgt spid="6"/>
                                        </p:tgtEl>
                                        <p:attrNameLst>
                                          <p:attrName>ppt_y</p:attrName>
                                        </p:attrNameLst>
                                      </p:cBhvr>
                                      <p:tavLst>
                                        <p:tav tm="0" fmla="#ppt_y-sin(pi*$)/81">
                                          <p:val>
                                            <p:fltVal val="0"/>
                                          </p:val>
                                        </p:tav>
                                        <p:tav tm="100000">
                                          <p:val>
                                            <p:fltVal val="1"/>
                                          </p:val>
                                        </p:tav>
                                      </p:tavLst>
                                    </p:anim>
                                    <p:animScale>
                                      <p:cBhvr>
                                        <p:cTn id="33" dur="7">
                                          <p:stCondLst>
                                            <p:cond delay="163"/>
                                          </p:stCondLst>
                                        </p:cTn>
                                        <p:tgtEl>
                                          <p:spTgt spid="6"/>
                                        </p:tgtEl>
                                      </p:cBhvr>
                                      <p:to x="100000" y="60000"/>
                                    </p:animScale>
                                    <p:animScale>
                                      <p:cBhvr>
                                        <p:cTn id="34" dur="42" decel="50000">
                                          <p:stCondLst>
                                            <p:cond delay="169"/>
                                          </p:stCondLst>
                                        </p:cTn>
                                        <p:tgtEl>
                                          <p:spTgt spid="6"/>
                                        </p:tgtEl>
                                      </p:cBhvr>
                                      <p:to x="100000" y="100000"/>
                                    </p:animScale>
                                    <p:animScale>
                                      <p:cBhvr>
                                        <p:cTn id="35" dur="7">
                                          <p:stCondLst>
                                            <p:cond delay="328"/>
                                          </p:stCondLst>
                                        </p:cTn>
                                        <p:tgtEl>
                                          <p:spTgt spid="6"/>
                                        </p:tgtEl>
                                      </p:cBhvr>
                                      <p:to x="100000" y="80000"/>
                                    </p:animScale>
                                    <p:animScale>
                                      <p:cBhvr>
                                        <p:cTn id="36" dur="42" decel="50000">
                                          <p:stCondLst>
                                            <p:cond delay="335"/>
                                          </p:stCondLst>
                                        </p:cTn>
                                        <p:tgtEl>
                                          <p:spTgt spid="6"/>
                                        </p:tgtEl>
                                      </p:cBhvr>
                                      <p:to x="100000" y="100000"/>
                                    </p:animScale>
                                    <p:animScale>
                                      <p:cBhvr>
                                        <p:cTn id="37" dur="7">
                                          <p:stCondLst>
                                            <p:cond delay="411"/>
                                          </p:stCondLst>
                                        </p:cTn>
                                        <p:tgtEl>
                                          <p:spTgt spid="6"/>
                                        </p:tgtEl>
                                      </p:cBhvr>
                                      <p:to x="100000" y="90000"/>
                                    </p:animScale>
                                    <p:animScale>
                                      <p:cBhvr>
                                        <p:cTn id="38" dur="42" decel="50000">
                                          <p:stCondLst>
                                            <p:cond delay="417"/>
                                          </p:stCondLst>
                                        </p:cTn>
                                        <p:tgtEl>
                                          <p:spTgt spid="6"/>
                                        </p:tgtEl>
                                      </p:cBhvr>
                                      <p:to x="100000" y="100000"/>
                                    </p:animScale>
                                    <p:animScale>
                                      <p:cBhvr>
                                        <p:cTn id="39" dur="7">
                                          <p:stCondLst>
                                            <p:cond delay="452"/>
                                          </p:stCondLst>
                                        </p:cTn>
                                        <p:tgtEl>
                                          <p:spTgt spid="6"/>
                                        </p:tgtEl>
                                      </p:cBhvr>
                                      <p:to x="100000" y="95000"/>
                                    </p:animScale>
                                    <p:animScale>
                                      <p:cBhvr>
                                        <p:cTn id="40" dur="42" decel="50000">
                                          <p:stCondLst>
                                            <p:cond delay="459"/>
                                          </p:stCondLst>
                                        </p:cTn>
                                        <p:tgtEl>
                                          <p:spTgt spid="6"/>
                                        </p:tgtEl>
                                      </p:cBhvr>
                                      <p:to x="100000" y="100000"/>
                                    </p:animScale>
                                  </p:childTnLst>
                                  <p:subTnLst>
                                    <p:audio>
                                      <p:cMediaNode>
                                        <p:cTn display="0" masterRel="sameClick">
                                          <p:stCondLst>
                                            <p:cond evt="begin" delay="0">
                                              <p:tn val="25"/>
                                            </p:cond>
                                          </p:stCondLst>
                                          <p:endCondLst>
                                            <p:cond evt="onStopAudio" delay="0">
                                              <p:tgtEl>
                                                <p:sldTgt/>
                                              </p:tgtEl>
                                            </p:cond>
                                          </p:endCondLst>
                                        </p:cTn>
                                        <p:tgtEl>
                                          <p:sndTgt r:embed="rId5" name="0026 - SCISSORS.wav"/>
                                        </p:tgtEl>
                                      </p:cMediaNode>
                                    </p:audio>
                                  </p:subTnLst>
                                </p:cTn>
                              </p:par>
                            </p:childTnLst>
                          </p:cTn>
                        </p:par>
                      </p:childTnLst>
                    </p:cTn>
                  </p:par>
                  <p:par>
                    <p:cTn id="41" fill="hold">
                      <p:stCondLst>
                        <p:cond delay="indefinite"/>
                      </p:stCondLst>
                      <p:childTnLst>
                        <p:par>
                          <p:cTn id="42" fill="hold">
                            <p:stCondLst>
                              <p:cond delay="0"/>
                            </p:stCondLst>
                            <p:childTnLst>
                              <p:par>
                                <p:cTn id="43" presetID="50" presetClass="entr" presetSubtype="0" decel="100000" fill="hold" grpId="0" nodeType="clickEffect">
                                  <p:stCondLst>
                                    <p:cond delay="0"/>
                                  </p:stCondLst>
                                  <p:childTnLst>
                                    <p:set>
                                      <p:cBhvr>
                                        <p:cTn id="44" dur="1" fill="hold">
                                          <p:stCondLst>
                                            <p:cond delay="0"/>
                                          </p:stCondLst>
                                        </p:cTn>
                                        <p:tgtEl>
                                          <p:spTgt spid="7"/>
                                        </p:tgtEl>
                                        <p:attrNameLst>
                                          <p:attrName>style.visibility</p:attrName>
                                        </p:attrNameLst>
                                      </p:cBhvr>
                                      <p:to>
                                        <p:strVal val="visible"/>
                                      </p:to>
                                    </p:set>
                                    <p:anim calcmode="lin" valueType="num">
                                      <p:cBhvr>
                                        <p:cTn id="45" dur="500" fill="hold"/>
                                        <p:tgtEl>
                                          <p:spTgt spid="7"/>
                                        </p:tgtEl>
                                        <p:attrNameLst>
                                          <p:attrName>ppt_w</p:attrName>
                                        </p:attrNameLst>
                                      </p:cBhvr>
                                      <p:tavLst>
                                        <p:tav tm="0">
                                          <p:val>
                                            <p:strVal val="#ppt_w+.3"/>
                                          </p:val>
                                        </p:tav>
                                        <p:tav tm="100000">
                                          <p:val>
                                            <p:strVal val="#ppt_w"/>
                                          </p:val>
                                        </p:tav>
                                      </p:tavLst>
                                    </p:anim>
                                    <p:anim calcmode="lin" valueType="num">
                                      <p:cBhvr>
                                        <p:cTn id="46" dur="500" fill="hold"/>
                                        <p:tgtEl>
                                          <p:spTgt spid="7"/>
                                        </p:tgtEl>
                                        <p:attrNameLst>
                                          <p:attrName>ppt_h</p:attrName>
                                        </p:attrNameLst>
                                      </p:cBhvr>
                                      <p:tavLst>
                                        <p:tav tm="0">
                                          <p:val>
                                            <p:strVal val="#ppt_h"/>
                                          </p:val>
                                        </p:tav>
                                        <p:tav tm="100000">
                                          <p:val>
                                            <p:strVal val="#ppt_h"/>
                                          </p:val>
                                        </p:tav>
                                      </p:tavLst>
                                    </p:anim>
                                    <p:animEffect transition="in" filter="fade">
                                      <p:cBhvr>
                                        <p:cTn id="47" dur="500"/>
                                        <p:tgtEl>
                                          <p:spTgt spid="7"/>
                                        </p:tgtEl>
                                      </p:cBhvr>
                                    </p:animEffect>
                                  </p:childTnLst>
                                  <p:subTnLst>
                                    <p:audio>
                                      <p:cMediaNode>
                                        <p:cTn display="0" masterRel="sameClick">
                                          <p:stCondLst>
                                            <p:cond evt="begin" delay="0">
                                              <p:tn val="43"/>
                                            </p:cond>
                                          </p:stCondLst>
                                          <p:endCondLst>
                                            <p:cond evt="onStopAudio" delay="0">
                                              <p:tgtEl>
                                                <p:sldTgt/>
                                              </p:tgtEl>
                                            </p:cond>
                                          </p:endCondLst>
                                        </p:cTn>
                                        <p:tgtEl>
                                          <p:sndTgt r:embed="rId4" name="0325 - clap.wav"/>
                                        </p:tgtEl>
                                      </p:cMediaNode>
                                    </p:audio>
                                  </p:subTnLst>
                                </p:cTn>
                              </p:par>
                            </p:childTnLst>
                          </p:cTn>
                        </p:par>
                      </p:childTnLst>
                    </p:cTn>
                  </p:par>
                  <p:par>
                    <p:cTn id="48" fill="hold">
                      <p:stCondLst>
                        <p:cond delay="indefinite"/>
                      </p:stCondLst>
                      <p:childTnLst>
                        <p:par>
                          <p:cTn id="49" fill="hold">
                            <p:stCondLst>
                              <p:cond delay="0"/>
                            </p:stCondLst>
                            <p:childTnLst>
                              <p:par>
                                <p:cTn id="50" presetID="26" presetClass="entr" presetSubtype="0" fill="hold" grpId="0" nodeType="clickEffect">
                                  <p:stCondLst>
                                    <p:cond delay="0"/>
                                  </p:stCondLst>
                                  <p:childTnLst>
                                    <p:set>
                                      <p:cBhvr>
                                        <p:cTn id="51" dur="1" fill="hold">
                                          <p:stCondLst>
                                            <p:cond delay="0"/>
                                          </p:stCondLst>
                                        </p:cTn>
                                        <p:tgtEl>
                                          <p:spTgt spid="8"/>
                                        </p:tgtEl>
                                        <p:attrNameLst>
                                          <p:attrName>style.visibility</p:attrName>
                                        </p:attrNameLst>
                                      </p:cBhvr>
                                      <p:to>
                                        <p:strVal val="visible"/>
                                      </p:to>
                                    </p:set>
                                    <p:animEffect transition="in" filter="wipe(down)">
                                      <p:cBhvr>
                                        <p:cTn id="52" dur="145">
                                          <p:stCondLst>
                                            <p:cond delay="0"/>
                                          </p:stCondLst>
                                        </p:cTn>
                                        <p:tgtEl>
                                          <p:spTgt spid="8"/>
                                        </p:tgtEl>
                                      </p:cBhvr>
                                    </p:animEffect>
                                    <p:anim calcmode="lin" valueType="num">
                                      <p:cBhvr>
                                        <p:cTn id="53" dur="456"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54" dur="166"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55" dur="166" tmFilter="0, 0; 0.125,0.2665; 0.25,0.4; 0.375,0.465; 0.5,0.5;  0.625,0.535; 0.75,0.6; 0.875,0.7335; 1,1">
                                          <p:stCondLst>
                                            <p:cond delay="166"/>
                                          </p:stCondLst>
                                        </p:cTn>
                                        <p:tgtEl>
                                          <p:spTgt spid="8"/>
                                        </p:tgtEl>
                                        <p:attrNameLst>
                                          <p:attrName>ppt_y</p:attrName>
                                        </p:attrNameLst>
                                      </p:cBhvr>
                                      <p:tavLst>
                                        <p:tav tm="0" fmla="#ppt_y-sin(pi*$)/9">
                                          <p:val>
                                            <p:fltVal val="0"/>
                                          </p:val>
                                        </p:tav>
                                        <p:tav tm="100000">
                                          <p:val>
                                            <p:fltVal val="1"/>
                                          </p:val>
                                        </p:tav>
                                      </p:tavLst>
                                    </p:anim>
                                    <p:anim calcmode="lin" valueType="num">
                                      <p:cBhvr>
                                        <p:cTn id="56" dur="83" tmFilter="0, 0; 0.125,0.2665; 0.25,0.4; 0.375,0.465; 0.5,0.5;  0.625,0.535; 0.75,0.6; 0.875,0.7335; 1,1">
                                          <p:stCondLst>
                                            <p:cond delay="331"/>
                                          </p:stCondLst>
                                        </p:cTn>
                                        <p:tgtEl>
                                          <p:spTgt spid="8"/>
                                        </p:tgtEl>
                                        <p:attrNameLst>
                                          <p:attrName>ppt_y</p:attrName>
                                        </p:attrNameLst>
                                      </p:cBhvr>
                                      <p:tavLst>
                                        <p:tav tm="0" fmla="#ppt_y-sin(pi*$)/27">
                                          <p:val>
                                            <p:fltVal val="0"/>
                                          </p:val>
                                        </p:tav>
                                        <p:tav tm="100000">
                                          <p:val>
                                            <p:fltVal val="1"/>
                                          </p:val>
                                        </p:tav>
                                      </p:tavLst>
                                    </p:anim>
                                    <p:anim calcmode="lin" valueType="num">
                                      <p:cBhvr>
                                        <p:cTn id="57" dur="41" tmFilter="0, 0; 0.125,0.2665; 0.25,0.4; 0.375,0.465; 0.5,0.5;  0.625,0.535; 0.75,0.6; 0.875,0.7335; 1,1">
                                          <p:stCondLst>
                                            <p:cond delay="414"/>
                                          </p:stCondLst>
                                        </p:cTn>
                                        <p:tgtEl>
                                          <p:spTgt spid="8"/>
                                        </p:tgtEl>
                                        <p:attrNameLst>
                                          <p:attrName>ppt_y</p:attrName>
                                        </p:attrNameLst>
                                      </p:cBhvr>
                                      <p:tavLst>
                                        <p:tav tm="0" fmla="#ppt_y-sin(pi*$)/81">
                                          <p:val>
                                            <p:fltVal val="0"/>
                                          </p:val>
                                        </p:tav>
                                        <p:tav tm="100000">
                                          <p:val>
                                            <p:fltVal val="1"/>
                                          </p:val>
                                        </p:tav>
                                      </p:tavLst>
                                    </p:anim>
                                    <p:animScale>
                                      <p:cBhvr>
                                        <p:cTn id="58" dur="7">
                                          <p:stCondLst>
                                            <p:cond delay="163"/>
                                          </p:stCondLst>
                                        </p:cTn>
                                        <p:tgtEl>
                                          <p:spTgt spid="8"/>
                                        </p:tgtEl>
                                      </p:cBhvr>
                                      <p:to x="100000" y="60000"/>
                                    </p:animScale>
                                    <p:animScale>
                                      <p:cBhvr>
                                        <p:cTn id="59" dur="42" decel="50000">
                                          <p:stCondLst>
                                            <p:cond delay="169"/>
                                          </p:stCondLst>
                                        </p:cTn>
                                        <p:tgtEl>
                                          <p:spTgt spid="8"/>
                                        </p:tgtEl>
                                      </p:cBhvr>
                                      <p:to x="100000" y="100000"/>
                                    </p:animScale>
                                    <p:animScale>
                                      <p:cBhvr>
                                        <p:cTn id="60" dur="7">
                                          <p:stCondLst>
                                            <p:cond delay="328"/>
                                          </p:stCondLst>
                                        </p:cTn>
                                        <p:tgtEl>
                                          <p:spTgt spid="8"/>
                                        </p:tgtEl>
                                      </p:cBhvr>
                                      <p:to x="100000" y="80000"/>
                                    </p:animScale>
                                    <p:animScale>
                                      <p:cBhvr>
                                        <p:cTn id="61" dur="42" decel="50000">
                                          <p:stCondLst>
                                            <p:cond delay="335"/>
                                          </p:stCondLst>
                                        </p:cTn>
                                        <p:tgtEl>
                                          <p:spTgt spid="8"/>
                                        </p:tgtEl>
                                      </p:cBhvr>
                                      <p:to x="100000" y="100000"/>
                                    </p:animScale>
                                    <p:animScale>
                                      <p:cBhvr>
                                        <p:cTn id="62" dur="7">
                                          <p:stCondLst>
                                            <p:cond delay="411"/>
                                          </p:stCondLst>
                                        </p:cTn>
                                        <p:tgtEl>
                                          <p:spTgt spid="8"/>
                                        </p:tgtEl>
                                      </p:cBhvr>
                                      <p:to x="100000" y="90000"/>
                                    </p:animScale>
                                    <p:animScale>
                                      <p:cBhvr>
                                        <p:cTn id="63" dur="42" decel="50000">
                                          <p:stCondLst>
                                            <p:cond delay="417"/>
                                          </p:stCondLst>
                                        </p:cTn>
                                        <p:tgtEl>
                                          <p:spTgt spid="8"/>
                                        </p:tgtEl>
                                      </p:cBhvr>
                                      <p:to x="100000" y="100000"/>
                                    </p:animScale>
                                    <p:animScale>
                                      <p:cBhvr>
                                        <p:cTn id="64" dur="7">
                                          <p:stCondLst>
                                            <p:cond delay="452"/>
                                          </p:stCondLst>
                                        </p:cTn>
                                        <p:tgtEl>
                                          <p:spTgt spid="8"/>
                                        </p:tgtEl>
                                      </p:cBhvr>
                                      <p:to x="100000" y="95000"/>
                                    </p:animScale>
                                    <p:animScale>
                                      <p:cBhvr>
                                        <p:cTn id="65" dur="42" decel="50000">
                                          <p:stCondLst>
                                            <p:cond delay="459"/>
                                          </p:stCondLst>
                                        </p:cTn>
                                        <p:tgtEl>
                                          <p:spTgt spid="8"/>
                                        </p:tgtEl>
                                      </p:cBhvr>
                                      <p:to x="100000" y="100000"/>
                                    </p:animScale>
                                  </p:childTnLst>
                                  <p:subTnLst>
                                    <p:audio>
                                      <p:cMediaNode>
                                        <p:cTn display="0" masterRel="sameClick">
                                          <p:stCondLst>
                                            <p:cond evt="begin" delay="0">
                                              <p:tn val="50"/>
                                            </p:cond>
                                          </p:stCondLst>
                                          <p:endCondLst>
                                            <p:cond evt="onStopAudio" delay="0">
                                              <p:tgtEl>
                                                <p:sldTgt/>
                                              </p:tgtEl>
                                            </p:cond>
                                          </p:endCondLst>
                                        </p:cTn>
                                        <p:tgtEl>
                                          <p:sndTgt r:embed="rId5" name="0026 - SCISSOR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6" grpId="0"/>
      <p:bldP spid="7" grpId="0"/>
      <p:bldP spid="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صورة 1" descr="free-vector-hardcover-book-on-side-clip-art_106558_Hardcover_Book_On_Side_clip_art_hight.png"/>
          <p:cNvPicPr>
            <a:picLocks noChangeAspect="1"/>
          </p:cNvPicPr>
          <p:nvPr/>
        </p:nvPicPr>
        <p:blipFill>
          <a:blip r:embed="rId5" cstate="print"/>
          <a:stretch>
            <a:fillRect/>
          </a:stretch>
        </p:blipFill>
        <p:spPr bwMode="auto">
          <a:xfrm>
            <a:off x="428596" y="0"/>
            <a:ext cx="8358245" cy="1857364"/>
          </a:xfrm>
          <a:prstGeom prst="rect">
            <a:avLst/>
          </a:prstGeom>
          <a:noFill/>
          <a:ln w="9525">
            <a:noFill/>
            <a:miter lim="800000"/>
            <a:headEnd/>
            <a:tailEnd/>
          </a:ln>
        </p:spPr>
      </p:pic>
      <p:sp>
        <p:nvSpPr>
          <p:cNvPr id="3" name="مستطيل 2"/>
          <p:cNvSpPr>
            <a:spLocks noChangeArrowheads="1"/>
          </p:cNvSpPr>
          <p:nvPr/>
        </p:nvSpPr>
        <p:spPr bwMode="auto">
          <a:xfrm>
            <a:off x="785786" y="339376"/>
            <a:ext cx="7632700" cy="1446550"/>
          </a:xfrm>
          <a:prstGeom prst="rect">
            <a:avLst/>
          </a:prstGeom>
          <a:noFill/>
          <a:ln w="9525">
            <a:noFill/>
            <a:miter lim="800000"/>
            <a:headEnd/>
            <a:tailEnd/>
          </a:ln>
        </p:spPr>
        <p:txBody>
          <a:bodyPr>
            <a:spAutoFit/>
          </a:bodyPr>
          <a:lstStyle/>
          <a:p>
            <a:pPr lvl="0" algn="ctr" rtl="1"/>
            <a:r>
              <a:rPr lang="ar-EG" sz="4400" b="1" dirty="0" smtClean="0"/>
              <a:t>6- </a:t>
            </a:r>
            <a:r>
              <a:rPr lang="ar-SA" sz="4400" b="1" dirty="0" smtClean="0"/>
              <a:t>صحّح الخطأ في علامة إعراب الاسم المجرور في الجمل التالية:</a:t>
            </a:r>
            <a:endParaRPr lang="en-US" sz="4400" dirty="0" smtClean="0"/>
          </a:p>
        </p:txBody>
      </p:sp>
      <p:pic>
        <p:nvPicPr>
          <p:cNvPr id="4" name="صورة 3" descr="img_1355587389_864.png"/>
          <p:cNvPicPr>
            <a:picLocks noChangeAspect="1"/>
          </p:cNvPicPr>
          <p:nvPr/>
        </p:nvPicPr>
        <p:blipFill>
          <a:blip r:embed="rId6" cstate="print"/>
          <a:stretch>
            <a:fillRect/>
          </a:stretch>
        </p:blipFill>
        <p:spPr>
          <a:xfrm>
            <a:off x="-396552" y="1711224"/>
            <a:ext cx="9865096" cy="5136360"/>
          </a:xfrm>
          <a:prstGeom prst="roundRect">
            <a:avLst/>
          </a:prstGeom>
          <a:no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pic>
      <p:sp>
        <p:nvSpPr>
          <p:cNvPr id="5" name="Rectangle 1"/>
          <p:cNvSpPr>
            <a:spLocks noChangeArrowheads="1"/>
          </p:cNvSpPr>
          <p:nvPr/>
        </p:nvSpPr>
        <p:spPr bwMode="auto">
          <a:xfrm>
            <a:off x="395288" y="2513013"/>
            <a:ext cx="8010525" cy="646331"/>
          </a:xfrm>
          <a:prstGeom prst="rect">
            <a:avLst/>
          </a:prstGeom>
          <a:noFill/>
          <a:ln w="9525">
            <a:noFill/>
            <a:miter lim="800000"/>
            <a:headEnd/>
            <a:tailEnd/>
          </a:ln>
        </p:spPr>
        <p:txBody>
          <a:bodyPr anchor="ctr">
            <a:spAutoFit/>
          </a:bodyPr>
          <a:lstStyle/>
          <a:p>
            <a:pPr lvl="0" algn="ctr" rtl="1"/>
            <a:r>
              <a:rPr lang="ar-EG" sz="3600" b="1" dirty="0" smtClean="0">
                <a:solidFill>
                  <a:srgbClr val="FFFF00"/>
                </a:solidFill>
              </a:rPr>
              <a:t>ت- </a:t>
            </a:r>
            <a:r>
              <a:rPr lang="ar-SA" sz="3600" b="1" dirty="0" smtClean="0">
                <a:solidFill>
                  <a:srgbClr val="FFFF00"/>
                </a:solidFill>
              </a:rPr>
              <a:t>اشتريت الأغراض من محلان قرب بيتنا.   	</a:t>
            </a:r>
            <a:endParaRPr lang="en-US" sz="3600" b="1" dirty="0" smtClean="0">
              <a:solidFill>
                <a:srgbClr val="FFFF00"/>
              </a:solidFill>
            </a:endParaRPr>
          </a:p>
        </p:txBody>
      </p:sp>
      <p:sp>
        <p:nvSpPr>
          <p:cNvPr id="6" name="Rectangle 1"/>
          <p:cNvSpPr>
            <a:spLocks noChangeArrowheads="1"/>
          </p:cNvSpPr>
          <p:nvPr/>
        </p:nvSpPr>
        <p:spPr bwMode="auto">
          <a:xfrm>
            <a:off x="785786" y="3429000"/>
            <a:ext cx="7578725" cy="646331"/>
          </a:xfrm>
          <a:prstGeom prst="rect">
            <a:avLst/>
          </a:prstGeom>
          <a:noFill/>
          <a:ln w="9525">
            <a:noFill/>
            <a:miter lim="800000"/>
            <a:headEnd/>
            <a:tailEnd/>
          </a:ln>
        </p:spPr>
        <p:txBody>
          <a:bodyPr anchor="ctr">
            <a:spAutoFit/>
          </a:bodyPr>
          <a:lstStyle/>
          <a:p>
            <a:pPr algn="ctr" rtl="1"/>
            <a:r>
              <a:rPr lang="ar-SA" sz="3600" b="1" dirty="0" smtClean="0">
                <a:solidFill>
                  <a:schemeClr val="bg1"/>
                </a:solidFill>
              </a:rPr>
              <a:t>من محلين </a:t>
            </a:r>
            <a:endParaRPr lang="en-US" sz="3600" dirty="0">
              <a:solidFill>
                <a:schemeClr val="bg1"/>
              </a:solidFill>
            </a:endParaRPr>
          </a:p>
        </p:txBody>
      </p:sp>
      <p:sp>
        <p:nvSpPr>
          <p:cNvPr id="7" name="Rectangle 1"/>
          <p:cNvSpPr>
            <a:spLocks noChangeArrowheads="1"/>
          </p:cNvSpPr>
          <p:nvPr/>
        </p:nvSpPr>
        <p:spPr bwMode="auto">
          <a:xfrm>
            <a:off x="428596" y="4519771"/>
            <a:ext cx="8010525" cy="646331"/>
          </a:xfrm>
          <a:prstGeom prst="rect">
            <a:avLst/>
          </a:prstGeom>
          <a:noFill/>
          <a:ln w="9525">
            <a:noFill/>
            <a:miter lim="800000"/>
            <a:headEnd/>
            <a:tailEnd/>
          </a:ln>
        </p:spPr>
        <p:txBody>
          <a:bodyPr anchor="ctr">
            <a:spAutoFit/>
          </a:bodyPr>
          <a:lstStyle/>
          <a:p>
            <a:pPr algn="ctr" rtl="1"/>
            <a:r>
              <a:rPr lang="ar-EG" sz="3600" b="1" dirty="0" smtClean="0">
                <a:solidFill>
                  <a:srgbClr val="FFFF00"/>
                </a:solidFill>
              </a:rPr>
              <a:t>ث- </a:t>
            </a:r>
            <a:r>
              <a:rPr lang="ar-SA" sz="3600" b="1" dirty="0" smtClean="0">
                <a:solidFill>
                  <a:srgbClr val="FFFF00"/>
                </a:solidFill>
              </a:rPr>
              <a:t>يسكن الطلاب المغتربون في المدينةَ الجامعية.	</a:t>
            </a:r>
            <a:endParaRPr lang="en-US" sz="3600" b="1" dirty="0" smtClean="0">
              <a:solidFill>
                <a:srgbClr val="FFFF00"/>
              </a:solidFill>
            </a:endParaRPr>
          </a:p>
        </p:txBody>
      </p:sp>
      <p:sp>
        <p:nvSpPr>
          <p:cNvPr id="8" name="Rectangle 1"/>
          <p:cNvSpPr>
            <a:spLocks noChangeArrowheads="1"/>
          </p:cNvSpPr>
          <p:nvPr/>
        </p:nvSpPr>
        <p:spPr bwMode="auto">
          <a:xfrm>
            <a:off x="819094" y="5435758"/>
            <a:ext cx="7578725" cy="646331"/>
          </a:xfrm>
          <a:prstGeom prst="rect">
            <a:avLst/>
          </a:prstGeom>
          <a:noFill/>
          <a:ln w="9525">
            <a:noFill/>
            <a:miter lim="800000"/>
            <a:headEnd/>
            <a:tailEnd/>
          </a:ln>
        </p:spPr>
        <p:txBody>
          <a:bodyPr anchor="ctr">
            <a:spAutoFit/>
          </a:bodyPr>
          <a:lstStyle/>
          <a:p>
            <a:pPr lvl="0" algn="ctr" rtl="1"/>
            <a:r>
              <a:rPr lang="ar-SA" sz="3600" b="1" dirty="0" smtClean="0">
                <a:solidFill>
                  <a:schemeClr val="bg1"/>
                </a:solidFill>
              </a:rPr>
              <a:t>في المدينةِ </a:t>
            </a:r>
            <a:endParaRPr lang="en-US" sz="3600" dirty="0">
              <a:solidFill>
                <a:schemeClr val="bg1"/>
              </a:solidFill>
            </a:endParaRPr>
          </a:p>
        </p:txBody>
      </p:sp>
    </p:spTree>
  </p:cSld>
  <p:clrMapOvr>
    <a:masterClrMapping/>
  </p:clrMapOvr>
  <p:transition>
    <p:split/>
    <p:sndAc>
      <p:stSnd>
        <p:snd r:embed="rId2" name="0698 - low pitched bong drum.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strVal val="#ppt_w+.3"/>
                                          </p:val>
                                        </p:tav>
                                        <p:tav tm="100000">
                                          <p:val>
                                            <p:strVal val="#ppt_w"/>
                                          </p:val>
                                        </p:tav>
                                      </p:tavLst>
                                    </p:anim>
                                    <p:anim calcmode="lin" valueType="num">
                                      <p:cBhvr>
                                        <p:cTn id="8" dur="500" fill="hold"/>
                                        <p:tgtEl>
                                          <p:spTgt spid="4"/>
                                        </p:tgtEl>
                                        <p:attrNameLst>
                                          <p:attrName>ppt_h</p:attrName>
                                        </p:attrNameLst>
                                      </p:cBhvr>
                                      <p:tavLst>
                                        <p:tav tm="0">
                                          <p:val>
                                            <p:strVal val="#ppt_h"/>
                                          </p:val>
                                        </p:tav>
                                        <p:tav tm="100000">
                                          <p:val>
                                            <p:strVal val="#ppt_h"/>
                                          </p:val>
                                        </p:tav>
                                      </p:tavLst>
                                    </p:anim>
                                    <p:animEffect transition="in" filter="fade">
                                      <p:cBhvr>
                                        <p:cTn id="9" dur="500"/>
                                        <p:tgtEl>
                                          <p:spTgt spid="4"/>
                                        </p:tgtEl>
                                      </p:cBhvr>
                                    </p:animEffect>
                                  </p:childTnLst>
                                  <p:subTnLst>
                                    <p:audio>
                                      <p:cMediaNode>
                                        <p:cTn display="0" masterRel="sameClick">
                                          <p:stCondLst>
                                            <p:cond evt="begin" delay="0">
                                              <p:tn val="5"/>
                                            </p:cond>
                                          </p:stCondLst>
                                          <p:endCondLst>
                                            <p:cond evt="onStopAudio" delay="0">
                                              <p:tgtEl>
                                                <p:sldTgt/>
                                              </p:tgtEl>
                                            </p:cond>
                                          </p:endCondLst>
                                        </p:cTn>
                                        <p:tgtEl>
                                          <p:sndTgt r:embed="rId3" name="0325 - clap.wav"/>
                                        </p:tgtEl>
                                      </p:cMediaNode>
                                    </p:audio>
                                  </p:subTnLst>
                                </p:cTn>
                              </p:par>
                              <p:par>
                                <p:cTn id="10" presetID="50" presetClass="entr" presetSubtype="0" decel="100000" fill="hold" grpId="0" nodeType="with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p:cTn id="12" dur="500" fill="hold"/>
                                        <p:tgtEl>
                                          <p:spTgt spid="5"/>
                                        </p:tgtEl>
                                        <p:attrNameLst>
                                          <p:attrName>ppt_w</p:attrName>
                                        </p:attrNameLst>
                                      </p:cBhvr>
                                      <p:tavLst>
                                        <p:tav tm="0">
                                          <p:val>
                                            <p:strVal val="#ppt_w+.3"/>
                                          </p:val>
                                        </p:tav>
                                        <p:tav tm="100000">
                                          <p:val>
                                            <p:strVal val="#ppt_w"/>
                                          </p:val>
                                        </p:tav>
                                      </p:tavLst>
                                    </p:anim>
                                    <p:anim calcmode="lin" valueType="num">
                                      <p:cBhvr>
                                        <p:cTn id="13" dur="500" fill="hold"/>
                                        <p:tgtEl>
                                          <p:spTgt spid="5"/>
                                        </p:tgtEl>
                                        <p:attrNameLst>
                                          <p:attrName>ppt_h</p:attrName>
                                        </p:attrNameLst>
                                      </p:cBhvr>
                                      <p:tavLst>
                                        <p:tav tm="0">
                                          <p:val>
                                            <p:strVal val="#ppt_h"/>
                                          </p:val>
                                        </p:tav>
                                        <p:tav tm="100000">
                                          <p:val>
                                            <p:strVal val="#ppt_h"/>
                                          </p:val>
                                        </p:tav>
                                      </p:tavLst>
                                    </p:anim>
                                    <p:animEffect transition="in" filter="fade">
                                      <p:cBhvr>
                                        <p:cTn id="14" dur="500"/>
                                        <p:tgtEl>
                                          <p:spTgt spid="5"/>
                                        </p:tgtEl>
                                      </p:cBhvr>
                                    </p:animEffect>
                                  </p:childTnLst>
                                  <p:subTnLst>
                                    <p:audio>
                                      <p:cMediaNode>
                                        <p:cTn display="0" masterRel="sameClick">
                                          <p:stCondLst>
                                            <p:cond evt="begin" delay="0">
                                              <p:tn val="10"/>
                                            </p:cond>
                                          </p:stCondLst>
                                          <p:endCondLst>
                                            <p:cond evt="onStopAudio" delay="0">
                                              <p:tgtEl>
                                                <p:sldTgt/>
                                              </p:tgtEl>
                                            </p:cond>
                                          </p:endCondLst>
                                        </p:cTn>
                                        <p:tgtEl>
                                          <p:sndTgt r:embed="rId3" name="0325 - clap.wav"/>
                                        </p:tgtEl>
                                      </p:cMediaNode>
                                    </p:audio>
                                  </p:subTnLst>
                                </p:cTn>
                              </p:par>
                            </p:childTnLst>
                          </p:cTn>
                        </p:par>
                      </p:childTnLst>
                    </p:cTn>
                  </p:par>
                  <p:par>
                    <p:cTn id="15" fill="hold">
                      <p:stCondLst>
                        <p:cond delay="indefinite"/>
                      </p:stCondLst>
                      <p:childTnLst>
                        <p:par>
                          <p:cTn id="16" fill="hold">
                            <p:stCondLst>
                              <p:cond delay="0"/>
                            </p:stCondLst>
                            <p:childTnLst>
                              <p:par>
                                <p:cTn id="17" presetID="26"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wipe(down)">
                                      <p:cBhvr>
                                        <p:cTn id="19" dur="145">
                                          <p:stCondLst>
                                            <p:cond delay="0"/>
                                          </p:stCondLst>
                                        </p:cTn>
                                        <p:tgtEl>
                                          <p:spTgt spid="6"/>
                                        </p:tgtEl>
                                      </p:cBhvr>
                                    </p:animEffect>
                                    <p:anim calcmode="lin" valueType="num">
                                      <p:cBhvr>
                                        <p:cTn id="20" dur="456"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21" dur="166"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22" dur="166" tmFilter="0, 0; 0.125,0.2665; 0.25,0.4; 0.375,0.465; 0.5,0.5;  0.625,0.535; 0.75,0.6; 0.875,0.7335; 1,1">
                                          <p:stCondLst>
                                            <p:cond delay="166"/>
                                          </p:stCondLst>
                                        </p:cTn>
                                        <p:tgtEl>
                                          <p:spTgt spid="6"/>
                                        </p:tgtEl>
                                        <p:attrNameLst>
                                          <p:attrName>ppt_y</p:attrName>
                                        </p:attrNameLst>
                                      </p:cBhvr>
                                      <p:tavLst>
                                        <p:tav tm="0" fmla="#ppt_y-sin(pi*$)/9">
                                          <p:val>
                                            <p:fltVal val="0"/>
                                          </p:val>
                                        </p:tav>
                                        <p:tav tm="100000">
                                          <p:val>
                                            <p:fltVal val="1"/>
                                          </p:val>
                                        </p:tav>
                                      </p:tavLst>
                                    </p:anim>
                                    <p:anim calcmode="lin" valueType="num">
                                      <p:cBhvr>
                                        <p:cTn id="23" dur="83" tmFilter="0, 0; 0.125,0.2665; 0.25,0.4; 0.375,0.465; 0.5,0.5;  0.625,0.535; 0.75,0.6; 0.875,0.7335; 1,1">
                                          <p:stCondLst>
                                            <p:cond delay="331"/>
                                          </p:stCondLst>
                                        </p:cTn>
                                        <p:tgtEl>
                                          <p:spTgt spid="6"/>
                                        </p:tgtEl>
                                        <p:attrNameLst>
                                          <p:attrName>ppt_y</p:attrName>
                                        </p:attrNameLst>
                                      </p:cBhvr>
                                      <p:tavLst>
                                        <p:tav tm="0" fmla="#ppt_y-sin(pi*$)/27">
                                          <p:val>
                                            <p:fltVal val="0"/>
                                          </p:val>
                                        </p:tav>
                                        <p:tav tm="100000">
                                          <p:val>
                                            <p:fltVal val="1"/>
                                          </p:val>
                                        </p:tav>
                                      </p:tavLst>
                                    </p:anim>
                                    <p:anim calcmode="lin" valueType="num">
                                      <p:cBhvr>
                                        <p:cTn id="24" dur="41" tmFilter="0, 0; 0.125,0.2665; 0.25,0.4; 0.375,0.465; 0.5,0.5;  0.625,0.535; 0.75,0.6; 0.875,0.7335; 1,1">
                                          <p:stCondLst>
                                            <p:cond delay="414"/>
                                          </p:stCondLst>
                                        </p:cTn>
                                        <p:tgtEl>
                                          <p:spTgt spid="6"/>
                                        </p:tgtEl>
                                        <p:attrNameLst>
                                          <p:attrName>ppt_y</p:attrName>
                                        </p:attrNameLst>
                                      </p:cBhvr>
                                      <p:tavLst>
                                        <p:tav tm="0" fmla="#ppt_y-sin(pi*$)/81">
                                          <p:val>
                                            <p:fltVal val="0"/>
                                          </p:val>
                                        </p:tav>
                                        <p:tav tm="100000">
                                          <p:val>
                                            <p:fltVal val="1"/>
                                          </p:val>
                                        </p:tav>
                                      </p:tavLst>
                                    </p:anim>
                                    <p:animScale>
                                      <p:cBhvr>
                                        <p:cTn id="25" dur="7">
                                          <p:stCondLst>
                                            <p:cond delay="163"/>
                                          </p:stCondLst>
                                        </p:cTn>
                                        <p:tgtEl>
                                          <p:spTgt spid="6"/>
                                        </p:tgtEl>
                                      </p:cBhvr>
                                      <p:to x="100000" y="60000"/>
                                    </p:animScale>
                                    <p:animScale>
                                      <p:cBhvr>
                                        <p:cTn id="26" dur="42" decel="50000">
                                          <p:stCondLst>
                                            <p:cond delay="169"/>
                                          </p:stCondLst>
                                        </p:cTn>
                                        <p:tgtEl>
                                          <p:spTgt spid="6"/>
                                        </p:tgtEl>
                                      </p:cBhvr>
                                      <p:to x="100000" y="100000"/>
                                    </p:animScale>
                                    <p:animScale>
                                      <p:cBhvr>
                                        <p:cTn id="27" dur="7">
                                          <p:stCondLst>
                                            <p:cond delay="328"/>
                                          </p:stCondLst>
                                        </p:cTn>
                                        <p:tgtEl>
                                          <p:spTgt spid="6"/>
                                        </p:tgtEl>
                                      </p:cBhvr>
                                      <p:to x="100000" y="80000"/>
                                    </p:animScale>
                                    <p:animScale>
                                      <p:cBhvr>
                                        <p:cTn id="28" dur="42" decel="50000">
                                          <p:stCondLst>
                                            <p:cond delay="335"/>
                                          </p:stCondLst>
                                        </p:cTn>
                                        <p:tgtEl>
                                          <p:spTgt spid="6"/>
                                        </p:tgtEl>
                                      </p:cBhvr>
                                      <p:to x="100000" y="100000"/>
                                    </p:animScale>
                                    <p:animScale>
                                      <p:cBhvr>
                                        <p:cTn id="29" dur="7">
                                          <p:stCondLst>
                                            <p:cond delay="411"/>
                                          </p:stCondLst>
                                        </p:cTn>
                                        <p:tgtEl>
                                          <p:spTgt spid="6"/>
                                        </p:tgtEl>
                                      </p:cBhvr>
                                      <p:to x="100000" y="90000"/>
                                    </p:animScale>
                                    <p:animScale>
                                      <p:cBhvr>
                                        <p:cTn id="30" dur="42" decel="50000">
                                          <p:stCondLst>
                                            <p:cond delay="417"/>
                                          </p:stCondLst>
                                        </p:cTn>
                                        <p:tgtEl>
                                          <p:spTgt spid="6"/>
                                        </p:tgtEl>
                                      </p:cBhvr>
                                      <p:to x="100000" y="100000"/>
                                    </p:animScale>
                                    <p:animScale>
                                      <p:cBhvr>
                                        <p:cTn id="31" dur="7">
                                          <p:stCondLst>
                                            <p:cond delay="452"/>
                                          </p:stCondLst>
                                        </p:cTn>
                                        <p:tgtEl>
                                          <p:spTgt spid="6"/>
                                        </p:tgtEl>
                                      </p:cBhvr>
                                      <p:to x="100000" y="95000"/>
                                    </p:animScale>
                                    <p:animScale>
                                      <p:cBhvr>
                                        <p:cTn id="32" dur="42" decel="50000">
                                          <p:stCondLst>
                                            <p:cond delay="459"/>
                                          </p:stCondLst>
                                        </p:cTn>
                                        <p:tgtEl>
                                          <p:spTgt spid="6"/>
                                        </p:tgtEl>
                                      </p:cBhvr>
                                      <p:to x="100000" y="100000"/>
                                    </p:animScale>
                                  </p:childTnLst>
                                  <p:subTnLst>
                                    <p:audio>
                                      <p:cMediaNode>
                                        <p:cTn display="0" masterRel="sameClick">
                                          <p:stCondLst>
                                            <p:cond evt="begin" delay="0">
                                              <p:tn val="17"/>
                                            </p:cond>
                                          </p:stCondLst>
                                          <p:endCondLst>
                                            <p:cond evt="onStopAudio" delay="0">
                                              <p:tgtEl>
                                                <p:sldTgt/>
                                              </p:tgtEl>
                                            </p:cond>
                                          </p:endCondLst>
                                        </p:cTn>
                                        <p:tgtEl>
                                          <p:sndTgt r:embed="rId4" name="0026 - SCISSORS.wav"/>
                                        </p:tgtEl>
                                      </p:cMediaNode>
                                    </p:audio>
                                  </p:subTnLst>
                                </p:cTn>
                              </p:par>
                            </p:childTnLst>
                          </p:cTn>
                        </p:par>
                      </p:childTnLst>
                    </p:cTn>
                  </p:par>
                  <p:par>
                    <p:cTn id="33" fill="hold">
                      <p:stCondLst>
                        <p:cond delay="indefinite"/>
                      </p:stCondLst>
                      <p:childTnLst>
                        <p:par>
                          <p:cTn id="34" fill="hold">
                            <p:stCondLst>
                              <p:cond delay="0"/>
                            </p:stCondLst>
                            <p:childTnLst>
                              <p:par>
                                <p:cTn id="35" presetID="50" presetClass="entr" presetSubtype="0" decel="100000"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anim calcmode="lin" valueType="num">
                                      <p:cBhvr>
                                        <p:cTn id="37" dur="500" fill="hold"/>
                                        <p:tgtEl>
                                          <p:spTgt spid="7"/>
                                        </p:tgtEl>
                                        <p:attrNameLst>
                                          <p:attrName>ppt_w</p:attrName>
                                        </p:attrNameLst>
                                      </p:cBhvr>
                                      <p:tavLst>
                                        <p:tav tm="0">
                                          <p:val>
                                            <p:strVal val="#ppt_w+.3"/>
                                          </p:val>
                                        </p:tav>
                                        <p:tav tm="100000">
                                          <p:val>
                                            <p:strVal val="#ppt_w"/>
                                          </p:val>
                                        </p:tav>
                                      </p:tavLst>
                                    </p:anim>
                                    <p:anim calcmode="lin" valueType="num">
                                      <p:cBhvr>
                                        <p:cTn id="38" dur="500" fill="hold"/>
                                        <p:tgtEl>
                                          <p:spTgt spid="7"/>
                                        </p:tgtEl>
                                        <p:attrNameLst>
                                          <p:attrName>ppt_h</p:attrName>
                                        </p:attrNameLst>
                                      </p:cBhvr>
                                      <p:tavLst>
                                        <p:tav tm="0">
                                          <p:val>
                                            <p:strVal val="#ppt_h"/>
                                          </p:val>
                                        </p:tav>
                                        <p:tav tm="100000">
                                          <p:val>
                                            <p:strVal val="#ppt_h"/>
                                          </p:val>
                                        </p:tav>
                                      </p:tavLst>
                                    </p:anim>
                                    <p:animEffect transition="in" filter="fade">
                                      <p:cBhvr>
                                        <p:cTn id="39" dur="500"/>
                                        <p:tgtEl>
                                          <p:spTgt spid="7"/>
                                        </p:tgtEl>
                                      </p:cBhvr>
                                    </p:animEffect>
                                  </p:childTnLst>
                                  <p:subTnLst>
                                    <p:audio>
                                      <p:cMediaNode>
                                        <p:cTn display="0" masterRel="sameClick">
                                          <p:stCondLst>
                                            <p:cond evt="begin" delay="0">
                                              <p:tn val="35"/>
                                            </p:cond>
                                          </p:stCondLst>
                                          <p:endCondLst>
                                            <p:cond evt="onStopAudio" delay="0">
                                              <p:tgtEl>
                                                <p:sldTgt/>
                                              </p:tgtEl>
                                            </p:cond>
                                          </p:endCondLst>
                                        </p:cTn>
                                        <p:tgtEl>
                                          <p:sndTgt r:embed="rId3" name="0325 - clap.wav"/>
                                        </p:tgtEl>
                                      </p:cMediaNode>
                                    </p:audio>
                                  </p:subTnLst>
                                </p:cTn>
                              </p:par>
                            </p:childTnLst>
                          </p:cTn>
                        </p:par>
                      </p:childTnLst>
                    </p:cTn>
                  </p:par>
                  <p:par>
                    <p:cTn id="40" fill="hold">
                      <p:stCondLst>
                        <p:cond delay="indefinite"/>
                      </p:stCondLst>
                      <p:childTnLst>
                        <p:par>
                          <p:cTn id="41" fill="hold">
                            <p:stCondLst>
                              <p:cond delay="0"/>
                            </p:stCondLst>
                            <p:childTnLst>
                              <p:par>
                                <p:cTn id="42" presetID="26" presetClass="entr" presetSubtype="0" fill="hold" grpId="0" nodeType="clickEffect">
                                  <p:stCondLst>
                                    <p:cond delay="0"/>
                                  </p:stCondLst>
                                  <p:childTnLst>
                                    <p:set>
                                      <p:cBhvr>
                                        <p:cTn id="43" dur="1" fill="hold">
                                          <p:stCondLst>
                                            <p:cond delay="0"/>
                                          </p:stCondLst>
                                        </p:cTn>
                                        <p:tgtEl>
                                          <p:spTgt spid="8"/>
                                        </p:tgtEl>
                                        <p:attrNameLst>
                                          <p:attrName>style.visibility</p:attrName>
                                        </p:attrNameLst>
                                      </p:cBhvr>
                                      <p:to>
                                        <p:strVal val="visible"/>
                                      </p:to>
                                    </p:set>
                                    <p:animEffect transition="in" filter="wipe(down)">
                                      <p:cBhvr>
                                        <p:cTn id="44" dur="145">
                                          <p:stCondLst>
                                            <p:cond delay="0"/>
                                          </p:stCondLst>
                                        </p:cTn>
                                        <p:tgtEl>
                                          <p:spTgt spid="8"/>
                                        </p:tgtEl>
                                      </p:cBhvr>
                                    </p:animEffect>
                                    <p:anim calcmode="lin" valueType="num">
                                      <p:cBhvr>
                                        <p:cTn id="45" dur="456"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46" dur="166"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47" dur="166" tmFilter="0, 0; 0.125,0.2665; 0.25,0.4; 0.375,0.465; 0.5,0.5;  0.625,0.535; 0.75,0.6; 0.875,0.7335; 1,1">
                                          <p:stCondLst>
                                            <p:cond delay="166"/>
                                          </p:stCondLst>
                                        </p:cTn>
                                        <p:tgtEl>
                                          <p:spTgt spid="8"/>
                                        </p:tgtEl>
                                        <p:attrNameLst>
                                          <p:attrName>ppt_y</p:attrName>
                                        </p:attrNameLst>
                                      </p:cBhvr>
                                      <p:tavLst>
                                        <p:tav tm="0" fmla="#ppt_y-sin(pi*$)/9">
                                          <p:val>
                                            <p:fltVal val="0"/>
                                          </p:val>
                                        </p:tav>
                                        <p:tav tm="100000">
                                          <p:val>
                                            <p:fltVal val="1"/>
                                          </p:val>
                                        </p:tav>
                                      </p:tavLst>
                                    </p:anim>
                                    <p:anim calcmode="lin" valueType="num">
                                      <p:cBhvr>
                                        <p:cTn id="48" dur="83" tmFilter="0, 0; 0.125,0.2665; 0.25,0.4; 0.375,0.465; 0.5,0.5;  0.625,0.535; 0.75,0.6; 0.875,0.7335; 1,1">
                                          <p:stCondLst>
                                            <p:cond delay="331"/>
                                          </p:stCondLst>
                                        </p:cTn>
                                        <p:tgtEl>
                                          <p:spTgt spid="8"/>
                                        </p:tgtEl>
                                        <p:attrNameLst>
                                          <p:attrName>ppt_y</p:attrName>
                                        </p:attrNameLst>
                                      </p:cBhvr>
                                      <p:tavLst>
                                        <p:tav tm="0" fmla="#ppt_y-sin(pi*$)/27">
                                          <p:val>
                                            <p:fltVal val="0"/>
                                          </p:val>
                                        </p:tav>
                                        <p:tav tm="100000">
                                          <p:val>
                                            <p:fltVal val="1"/>
                                          </p:val>
                                        </p:tav>
                                      </p:tavLst>
                                    </p:anim>
                                    <p:anim calcmode="lin" valueType="num">
                                      <p:cBhvr>
                                        <p:cTn id="49" dur="41" tmFilter="0, 0; 0.125,0.2665; 0.25,0.4; 0.375,0.465; 0.5,0.5;  0.625,0.535; 0.75,0.6; 0.875,0.7335; 1,1">
                                          <p:stCondLst>
                                            <p:cond delay="414"/>
                                          </p:stCondLst>
                                        </p:cTn>
                                        <p:tgtEl>
                                          <p:spTgt spid="8"/>
                                        </p:tgtEl>
                                        <p:attrNameLst>
                                          <p:attrName>ppt_y</p:attrName>
                                        </p:attrNameLst>
                                      </p:cBhvr>
                                      <p:tavLst>
                                        <p:tav tm="0" fmla="#ppt_y-sin(pi*$)/81">
                                          <p:val>
                                            <p:fltVal val="0"/>
                                          </p:val>
                                        </p:tav>
                                        <p:tav tm="100000">
                                          <p:val>
                                            <p:fltVal val="1"/>
                                          </p:val>
                                        </p:tav>
                                      </p:tavLst>
                                    </p:anim>
                                    <p:animScale>
                                      <p:cBhvr>
                                        <p:cTn id="50" dur="7">
                                          <p:stCondLst>
                                            <p:cond delay="163"/>
                                          </p:stCondLst>
                                        </p:cTn>
                                        <p:tgtEl>
                                          <p:spTgt spid="8"/>
                                        </p:tgtEl>
                                      </p:cBhvr>
                                      <p:to x="100000" y="60000"/>
                                    </p:animScale>
                                    <p:animScale>
                                      <p:cBhvr>
                                        <p:cTn id="51" dur="42" decel="50000">
                                          <p:stCondLst>
                                            <p:cond delay="169"/>
                                          </p:stCondLst>
                                        </p:cTn>
                                        <p:tgtEl>
                                          <p:spTgt spid="8"/>
                                        </p:tgtEl>
                                      </p:cBhvr>
                                      <p:to x="100000" y="100000"/>
                                    </p:animScale>
                                    <p:animScale>
                                      <p:cBhvr>
                                        <p:cTn id="52" dur="7">
                                          <p:stCondLst>
                                            <p:cond delay="328"/>
                                          </p:stCondLst>
                                        </p:cTn>
                                        <p:tgtEl>
                                          <p:spTgt spid="8"/>
                                        </p:tgtEl>
                                      </p:cBhvr>
                                      <p:to x="100000" y="80000"/>
                                    </p:animScale>
                                    <p:animScale>
                                      <p:cBhvr>
                                        <p:cTn id="53" dur="42" decel="50000">
                                          <p:stCondLst>
                                            <p:cond delay="335"/>
                                          </p:stCondLst>
                                        </p:cTn>
                                        <p:tgtEl>
                                          <p:spTgt spid="8"/>
                                        </p:tgtEl>
                                      </p:cBhvr>
                                      <p:to x="100000" y="100000"/>
                                    </p:animScale>
                                    <p:animScale>
                                      <p:cBhvr>
                                        <p:cTn id="54" dur="7">
                                          <p:stCondLst>
                                            <p:cond delay="411"/>
                                          </p:stCondLst>
                                        </p:cTn>
                                        <p:tgtEl>
                                          <p:spTgt spid="8"/>
                                        </p:tgtEl>
                                      </p:cBhvr>
                                      <p:to x="100000" y="90000"/>
                                    </p:animScale>
                                    <p:animScale>
                                      <p:cBhvr>
                                        <p:cTn id="55" dur="42" decel="50000">
                                          <p:stCondLst>
                                            <p:cond delay="417"/>
                                          </p:stCondLst>
                                        </p:cTn>
                                        <p:tgtEl>
                                          <p:spTgt spid="8"/>
                                        </p:tgtEl>
                                      </p:cBhvr>
                                      <p:to x="100000" y="100000"/>
                                    </p:animScale>
                                    <p:animScale>
                                      <p:cBhvr>
                                        <p:cTn id="56" dur="7">
                                          <p:stCondLst>
                                            <p:cond delay="452"/>
                                          </p:stCondLst>
                                        </p:cTn>
                                        <p:tgtEl>
                                          <p:spTgt spid="8"/>
                                        </p:tgtEl>
                                      </p:cBhvr>
                                      <p:to x="100000" y="95000"/>
                                    </p:animScale>
                                    <p:animScale>
                                      <p:cBhvr>
                                        <p:cTn id="57" dur="42" decel="50000">
                                          <p:stCondLst>
                                            <p:cond delay="459"/>
                                          </p:stCondLst>
                                        </p:cTn>
                                        <p:tgtEl>
                                          <p:spTgt spid="8"/>
                                        </p:tgtEl>
                                      </p:cBhvr>
                                      <p:to x="100000" y="100000"/>
                                    </p:animScale>
                                  </p:childTnLst>
                                  <p:subTnLst>
                                    <p:audio>
                                      <p:cMediaNode>
                                        <p:cTn display="0" masterRel="sameClick">
                                          <p:stCondLst>
                                            <p:cond evt="begin" delay="0">
                                              <p:tn val="42"/>
                                            </p:cond>
                                          </p:stCondLst>
                                          <p:endCondLst>
                                            <p:cond evt="onStopAudio" delay="0">
                                              <p:tgtEl>
                                                <p:sldTgt/>
                                              </p:tgtEl>
                                            </p:cond>
                                          </p:endCondLst>
                                        </p:cTn>
                                        <p:tgtEl>
                                          <p:sndTgt r:embed="rId4" name="0026 - SCISSOR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صورة 1" descr="free-vector-hardcover-book-on-side-clip-art_106558_Hardcover_Book_On_Side_clip_art_hight.png"/>
          <p:cNvPicPr>
            <a:picLocks noChangeAspect="1"/>
          </p:cNvPicPr>
          <p:nvPr/>
        </p:nvPicPr>
        <p:blipFill>
          <a:blip r:embed="rId5" cstate="print"/>
          <a:stretch>
            <a:fillRect/>
          </a:stretch>
        </p:blipFill>
        <p:spPr bwMode="auto">
          <a:xfrm>
            <a:off x="428596" y="0"/>
            <a:ext cx="8358245" cy="1857364"/>
          </a:xfrm>
          <a:prstGeom prst="rect">
            <a:avLst/>
          </a:prstGeom>
          <a:noFill/>
          <a:ln w="9525">
            <a:noFill/>
            <a:miter lim="800000"/>
            <a:headEnd/>
            <a:tailEnd/>
          </a:ln>
        </p:spPr>
      </p:pic>
      <p:sp>
        <p:nvSpPr>
          <p:cNvPr id="3" name="مستطيل 2"/>
          <p:cNvSpPr>
            <a:spLocks noChangeArrowheads="1"/>
          </p:cNvSpPr>
          <p:nvPr/>
        </p:nvSpPr>
        <p:spPr bwMode="auto">
          <a:xfrm>
            <a:off x="785786" y="339376"/>
            <a:ext cx="7632700" cy="1446550"/>
          </a:xfrm>
          <a:prstGeom prst="rect">
            <a:avLst/>
          </a:prstGeom>
          <a:noFill/>
          <a:ln w="9525">
            <a:noFill/>
            <a:miter lim="800000"/>
            <a:headEnd/>
            <a:tailEnd/>
          </a:ln>
        </p:spPr>
        <p:txBody>
          <a:bodyPr>
            <a:spAutoFit/>
          </a:bodyPr>
          <a:lstStyle/>
          <a:p>
            <a:pPr lvl="0" algn="ctr" rtl="1"/>
            <a:r>
              <a:rPr lang="ar-EG" sz="4400" b="1" dirty="0" smtClean="0"/>
              <a:t>6- </a:t>
            </a:r>
            <a:r>
              <a:rPr lang="ar-SA" sz="4400" b="1" dirty="0" smtClean="0"/>
              <a:t>صحّح الخطأ في علامة إعراب الاسم المجرور في الجمل التالية:</a:t>
            </a:r>
            <a:endParaRPr lang="en-US" sz="4400" dirty="0" smtClean="0"/>
          </a:p>
        </p:txBody>
      </p:sp>
      <p:pic>
        <p:nvPicPr>
          <p:cNvPr id="4" name="صورة 3" descr="img_1355587389_864.png"/>
          <p:cNvPicPr>
            <a:picLocks noChangeAspect="1"/>
          </p:cNvPicPr>
          <p:nvPr/>
        </p:nvPicPr>
        <p:blipFill>
          <a:blip r:embed="rId6" cstate="print"/>
          <a:stretch>
            <a:fillRect/>
          </a:stretch>
        </p:blipFill>
        <p:spPr>
          <a:xfrm>
            <a:off x="-396552" y="1711224"/>
            <a:ext cx="9865096" cy="5136360"/>
          </a:xfrm>
          <a:prstGeom prst="roundRect">
            <a:avLst/>
          </a:prstGeom>
          <a:no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pic>
      <p:sp>
        <p:nvSpPr>
          <p:cNvPr id="5" name="Rectangle 1"/>
          <p:cNvSpPr>
            <a:spLocks noChangeArrowheads="1"/>
          </p:cNvSpPr>
          <p:nvPr/>
        </p:nvSpPr>
        <p:spPr bwMode="auto">
          <a:xfrm>
            <a:off x="395288" y="2513013"/>
            <a:ext cx="8010525" cy="646331"/>
          </a:xfrm>
          <a:prstGeom prst="rect">
            <a:avLst/>
          </a:prstGeom>
          <a:noFill/>
          <a:ln w="9525">
            <a:noFill/>
            <a:miter lim="800000"/>
            <a:headEnd/>
            <a:tailEnd/>
          </a:ln>
        </p:spPr>
        <p:txBody>
          <a:bodyPr anchor="ctr">
            <a:spAutoFit/>
          </a:bodyPr>
          <a:lstStyle/>
          <a:p>
            <a:pPr lvl="0" algn="ctr" rtl="1"/>
            <a:r>
              <a:rPr lang="ar-EG" sz="3600" b="1" dirty="0" smtClean="0">
                <a:solidFill>
                  <a:srgbClr val="FFFF00"/>
                </a:solidFill>
              </a:rPr>
              <a:t>ج- </a:t>
            </a:r>
            <a:r>
              <a:rPr lang="ar-SA" sz="3600" b="1" dirty="0" smtClean="0">
                <a:solidFill>
                  <a:srgbClr val="FFFF00"/>
                </a:solidFill>
              </a:rPr>
              <a:t>قلب الأحمق في فاه.</a:t>
            </a:r>
            <a:endParaRPr lang="en-US" sz="3600" b="1" dirty="0" smtClean="0">
              <a:solidFill>
                <a:srgbClr val="FFFF00"/>
              </a:solidFill>
            </a:endParaRPr>
          </a:p>
        </p:txBody>
      </p:sp>
      <p:sp>
        <p:nvSpPr>
          <p:cNvPr id="6" name="Rectangle 1"/>
          <p:cNvSpPr>
            <a:spLocks noChangeArrowheads="1"/>
          </p:cNvSpPr>
          <p:nvPr/>
        </p:nvSpPr>
        <p:spPr bwMode="auto">
          <a:xfrm>
            <a:off x="785786" y="3429000"/>
            <a:ext cx="7578725" cy="646331"/>
          </a:xfrm>
          <a:prstGeom prst="rect">
            <a:avLst/>
          </a:prstGeom>
          <a:noFill/>
          <a:ln w="9525">
            <a:noFill/>
            <a:miter lim="800000"/>
            <a:headEnd/>
            <a:tailEnd/>
          </a:ln>
        </p:spPr>
        <p:txBody>
          <a:bodyPr anchor="ctr">
            <a:spAutoFit/>
          </a:bodyPr>
          <a:lstStyle/>
          <a:p>
            <a:pPr algn="ctr" rtl="1"/>
            <a:r>
              <a:rPr lang="ar-SA" sz="3600" b="1" dirty="0" smtClean="0">
                <a:solidFill>
                  <a:schemeClr val="bg1"/>
                </a:solidFill>
              </a:rPr>
              <a:t>في فيه </a:t>
            </a:r>
            <a:endParaRPr lang="en-US" sz="3600" dirty="0">
              <a:solidFill>
                <a:schemeClr val="bg1"/>
              </a:solidFill>
            </a:endParaRPr>
          </a:p>
        </p:txBody>
      </p:sp>
      <p:sp>
        <p:nvSpPr>
          <p:cNvPr id="7" name="Rectangle 1"/>
          <p:cNvSpPr>
            <a:spLocks noChangeArrowheads="1"/>
          </p:cNvSpPr>
          <p:nvPr/>
        </p:nvSpPr>
        <p:spPr bwMode="auto">
          <a:xfrm>
            <a:off x="428596" y="4519771"/>
            <a:ext cx="8010525" cy="646331"/>
          </a:xfrm>
          <a:prstGeom prst="rect">
            <a:avLst/>
          </a:prstGeom>
          <a:noFill/>
          <a:ln w="9525">
            <a:noFill/>
            <a:miter lim="800000"/>
            <a:headEnd/>
            <a:tailEnd/>
          </a:ln>
        </p:spPr>
        <p:txBody>
          <a:bodyPr anchor="ctr">
            <a:spAutoFit/>
          </a:bodyPr>
          <a:lstStyle/>
          <a:p>
            <a:pPr algn="ctr" rtl="1"/>
            <a:r>
              <a:rPr lang="ar-EG" sz="3600" b="1" dirty="0" smtClean="0">
                <a:solidFill>
                  <a:srgbClr val="FFFF00"/>
                </a:solidFill>
              </a:rPr>
              <a:t>ح- </a:t>
            </a:r>
            <a:r>
              <a:rPr lang="ar-SA" sz="3600" b="1" dirty="0" smtClean="0">
                <a:solidFill>
                  <a:srgbClr val="FFFF00"/>
                </a:solidFill>
              </a:rPr>
              <a:t>ألقى الشيخُ محاضراتٍ في مساجدَ الحيّ.</a:t>
            </a:r>
            <a:endParaRPr lang="en-US" sz="3600" b="1" dirty="0" smtClean="0">
              <a:solidFill>
                <a:srgbClr val="FFFF00"/>
              </a:solidFill>
            </a:endParaRPr>
          </a:p>
        </p:txBody>
      </p:sp>
      <p:sp>
        <p:nvSpPr>
          <p:cNvPr id="8" name="Rectangle 1"/>
          <p:cNvSpPr>
            <a:spLocks noChangeArrowheads="1"/>
          </p:cNvSpPr>
          <p:nvPr/>
        </p:nvSpPr>
        <p:spPr bwMode="auto">
          <a:xfrm>
            <a:off x="819094" y="5435758"/>
            <a:ext cx="7578725" cy="646331"/>
          </a:xfrm>
          <a:prstGeom prst="rect">
            <a:avLst/>
          </a:prstGeom>
          <a:noFill/>
          <a:ln w="9525">
            <a:noFill/>
            <a:miter lim="800000"/>
            <a:headEnd/>
            <a:tailEnd/>
          </a:ln>
        </p:spPr>
        <p:txBody>
          <a:bodyPr anchor="ctr">
            <a:spAutoFit/>
          </a:bodyPr>
          <a:lstStyle/>
          <a:p>
            <a:pPr lvl="0" algn="ctr" rtl="1"/>
            <a:r>
              <a:rPr lang="ar-SA" sz="3600" b="1" dirty="0" smtClean="0">
                <a:solidFill>
                  <a:schemeClr val="bg1"/>
                </a:solidFill>
              </a:rPr>
              <a:t>في مساجدِ </a:t>
            </a:r>
            <a:endParaRPr lang="en-US" sz="3600" dirty="0">
              <a:solidFill>
                <a:schemeClr val="bg1"/>
              </a:solidFill>
            </a:endParaRPr>
          </a:p>
        </p:txBody>
      </p:sp>
    </p:spTree>
  </p:cSld>
  <p:clrMapOvr>
    <a:masterClrMapping/>
  </p:clrMapOvr>
  <p:transition>
    <p:split/>
    <p:sndAc>
      <p:stSnd>
        <p:snd r:embed="rId2" name="0698 - low pitched bong drum.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strVal val="#ppt_w+.3"/>
                                          </p:val>
                                        </p:tav>
                                        <p:tav tm="100000">
                                          <p:val>
                                            <p:strVal val="#ppt_w"/>
                                          </p:val>
                                        </p:tav>
                                      </p:tavLst>
                                    </p:anim>
                                    <p:anim calcmode="lin" valueType="num">
                                      <p:cBhvr>
                                        <p:cTn id="8" dur="500" fill="hold"/>
                                        <p:tgtEl>
                                          <p:spTgt spid="4"/>
                                        </p:tgtEl>
                                        <p:attrNameLst>
                                          <p:attrName>ppt_h</p:attrName>
                                        </p:attrNameLst>
                                      </p:cBhvr>
                                      <p:tavLst>
                                        <p:tav tm="0">
                                          <p:val>
                                            <p:strVal val="#ppt_h"/>
                                          </p:val>
                                        </p:tav>
                                        <p:tav tm="100000">
                                          <p:val>
                                            <p:strVal val="#ppt_h"/>
                                          </p:val>
                                        </p:tav>
                                      </p:tavLst>
                                    </p:anim>
                                    <p:animEffect transition="in" filter="fade">
                                      <p:cBhvr>
                                        <p:cTn id="9" dur="500"/>
                                        <p:tgtEl>
                                          <p:spTgt spid="4"/>
                                        </p:tgtEl>
                                      </p:cBhvr>
                                    </p:animEffect>
                                  </p:childTnLst>
                                  <p:subTnLst>
                                    <p:audio>
                                      <p:cMediaNode>
                                        <p:cTn display="0" masterRel="sameClick">
                                          <p:stCondLst>
                                            <p:cond evt="begin" delay="0">
                                              <p:tn val="5"/>
                                            </p:cond>
                                          </p:stCondLst>
                                          <p:endCondLst>
                                            <p:cond evt="onStopAudio" delay="0">
                                              <p:tgtEl>
                                                <p:sldTgt/>
                                              </p:tgtEl>
                                            </p:cond>
                                          </p:endCondLst>
                                        </p:cTn>
                                        <p:tgtEl>
                                          <p:sndTgt r:embed="rId3" name="0325 - clap.wav"/>
                                        </p:tgtEl>
                                      </p:cMediaNode>
                                    </p:audio>
                                  </p:subTnLst>
                                </p:cTn>
                              </p:par>
                              <p:par>
                                <p:cTn id="10" presetID="50" presetClass="entr" presetSubtype="0" decel="100000" fill="hold" grpId="0" nodeType="with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p:cTn id="12" dur="500" fill="hold"/>
                                        <p:tgtEl>
                                          <p:spTgt spid="5"/>
                                        </p:tgtEl>
                                        <p:attrNameLst>
                                          <p:attrName>ppt_w</p:attrName>
                                        </p:attrNameLst>
                                      </p:cBhvr>
                                      <p:tavLst>
                                        <p:tav tm="0">
                                          <p:val>
                                            <p:strVal val="#ppt_w+.3"/>
                                          </p:val>
                                        </p:tav>
                                        <p:tav tm="100000">
                                          <p:val>
                                            <p:strVal val="#ppt_w"/>
                                          </p:val>
                                        </p:tav>
                                      </p:tavLst>
                                    </p:anim>
                                    <p:anim calcmode="lin" valueType="num">
                                      <p:cBhvr>
                                        <p:cTn id="13" dur="500" fill="hold"/>
                                        <p:tgtEl>
                                          <p:spTgt spid="5"/>
                                        </p:tgtEl>
                                        <p:attrNameLst>
                                          <p:attrName>ppt_h</p:attrName>
                                        </p:attrNameLst>
                                      </p:cBhvr>
                                      <p:tavLst>
                                        <p:tav tm="0">
                                          <p:val>
                                            <p:strVal val="#ppt_h"/>
                                          </p:val>
                                        </p:tav>
                                        <p:tav tm="100000">
                                          <p:val>
                                            <p:strVal val="#ppt_h"/>
                                          </p:val>
                                        </p:tav>
                                      </p:tavLst>
                                    </p:anim>
                                    <p:animEffect transition="in" filter="fade">
                                      <p:cBhvr>
                                        <p:cTn id="14" dur="500"/>
                                        <p:tgtEl>
                                          <p:spTgt spid="5"/>
                                        </p:tgtEl>
                                      </p:cBhvr>
                                    </p:animEffect>
                                  </p:childTnLst>
                                  <p:subTnLst>
                                    <p:audio>
                                      <p:cMediaNode>
                                        <p:cTn display="0" masterRel="sameClick">
                                          <p:stCondLst>
                                            <p:cond evt="begin" delay="0">
                                              <p:tn val="10"/>
                                            </p:cond>
                                          </p:stCondLst>
                                          <p:endCondLst>
                                            <p:cond evt="onStopAudio" delay="0">
                                              <p:tgtEl>
                                                <p:sldTgt/>
                                              </p:tgtEl>
                                            </p:cond>
                                          </p:endCondLst>
                                        </p:cTn>
                                        <p:tgtEl>
                                          <p:sndTgt r:embed="rId3" name="0325 - clap.wav"/>
                                        </p:tgtEl>
                                      </p:cMediaNode>
                                    </p:audio>
                                  </p:subTnLst>
                                </p:cTn>
                              </p:par>
                            </p:childTnLst>
                          </p:cTn>
                        </p:par>
                      </p:childTnLst>
                    </p:cTn>
                  </p:par>
                  <p:par>
                    <p:cTn id="15" fill="hold">
                      <p:stCondLst>
                        <p:cond delay="indefinite"/>
                      </p:stCondLst>
                      <p:childTnLst>
                        <p:par>
                          <p:cTn id="16" fill="hold">
                            <p:stCondLst>
                              <p:cond delay="0"/>
                            </p:stCondLst>
                            <p:childTnLst>
                              <p:par>
                                <p:cTn id="17" presetID="26"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wipe(down)">
                                      <p:cBhvr>
                                        <p:cTn id="19" dur="145">
                                          <p:stCondLst>
                                            <p:cond delay="0"/>
                                          </p:stCondLst>
                                        </p:cTn>
                                        <p:tgtEl>
                                          <p:spTgt spid="6"/>
                                        </p:tgtEl>
                                      </p:cBhvr>
                                    </p:animEffect>
                                    <p:anim calcmode="lin" valueType="num">
                                      <p:cBhvr>
                                        <p:cTn id="20" dur="456"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21" dur="166"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22" dur="166" tmFilter="0, 0; 0.125,0.2665; 0.25,0.4; 0.375,0.465; 0.5,0.5;  0.625,0.535; 0.75,0.6; 0.875,0.7335; 1,1">
                                          <p:stCondLst>
                                            <p:cond delay="166"/>
                                          </p:stCondLst>
                                        </p:cTn>
                                        <p:tgtEl>
                                          <p:spTgt spid="6"/>
                                        </p:tgtEl>
                                        <p:attrNameLst>
                                          <p:attrName>ppt_y</p:attrName>
                                        </p:attrNameLst>
                                      </p:cBhvr>
                                      <p:tavLst>
                                        <p:tav tm="0" fmla="#ppt_y-sin(pi*$)/9">
                                          <p:val>
                                            <p:fltVal val="0"/>
                                          </p:val>
                                        </p:tav>
                                        <p:tav tm="100000">
                                          <p:val>
                                            <p:fltVal val="1"/>
                                          </p:val>
                                        </p:tav>
                                      </p:tavLst>
                                    </p:anim>
                                    <p:anim calcmode="lin" valueType="num">
                                      <p:cBhvr>
                                        <p:cTn id="23" dur="83" tmFilter="0, 0; 0.125,0.2665; 0.25,0.4; 0.375,0.465; 0.5,0.5;  0.625,0.535; 0.75,0.6; 0.875,0.7335; 1,1">
                                          <p:stCondLst>
                                            <p:cond delay="331"/>
                                          </p:stCondLst>
                                        </p:cTn>
                                        <p:tgtEl>
                                          <p:spTgt spid="6"/>
                                        </p:tgtEl>
                                        <p:attrNameLst>
                                          <p:attrName>ppt_y</p:attrName>
                                        </p:attrNameLst>
                                      </p:cBhvr>
                                      <p:tavLst>
                                        <p:tav tm="0" fmla="#ppt_y-sin(pi*$)/27">
                                          <p:val>
                                            <p:fltVal val="0"/>
                                          </p:val>
                                        </p:tav>
                                        <p:tav tm="100000">
                                          <p:val>
                                            <p:fltVal val="1"/>
                                          </p:val>
                                        </p:tav>
                                      </p:tavLst>
                                    </p:anim>
                                    <p:anim calcmode="lin" valueType="num">
                                      <p:cBhvr>
                                        <p:cTn id="24" dur="41" tmFilter="0, 0; 0.125,0.2665; 0.25,0.4; 0.375,0.465; 0.5,0.5;  0.625,0.535; 0.75,0.6; 0.875,0.7335; 1,1">
                                          <p:stCondLst>
                                            <p:cond delay="414"/>
                                          </p:stCondLst>
                                        </p:cTn>
                                        <p:tgtEl>
                                          <p:spTgt spid="6"/>
                                        </p:tgtEl>
                                        <p:attrNameLst>
                                          <p:attrName>ppt_y</p:attrName>
                                        </p:attrNameLst>
                                      </p:cBhvr>
                                      <p:tavLst>
                                        <p:tav tm="0" fmla="#ppt_y-sin(pi*$)/81">
                                          <p:val>
                                            <p:fltVal val="0"/>
                                          </p:val>
                                        </p:tav>
                                        <p:tav tm="100000">
                                          <p:val>
                                            <p:fltVal val="1"/>
                                          </p:val>
                                        </p:tav>
                                      </p:tavLst>
                                    </p:anim>
                                    <p:animScale>
                                      <p:cBhvr>
                                        <p:cTn id="25" dur="7">
                                          <p:stCondLst>
                                            <p:cond delay="163"/>
                                          </p:stCondLst>
                                        </p:cTn>
                                        <p:tgtEl>
                                          <p:spTgt spid="6"/>
                                        </p:tgtEl>
                                      </p:cBhvr>
                                      <p:to x="100000" y="60000"/>
                                    </p:animScale>
                                    <p:animScale>
                                      <p:cBhvr>
                                        <p:cTn id="26" dur="42" decel="50000">
                                          <p:stCondLst>
                                            <p:cond delay="169"/>
                                          </p:stCondLst>
                                        </p:cTn>
                                        <p:tgtEl>
                                          <p:spTgt spid="6"/>
                                        </p:tgtEl>
                                      </p:cBhvr>
                                      <p:to x="100000" y="100000"/>
                                    </p:animScale>
                                    <p:animScale>
                                      <p:cBhvr>
                                        <p:cTn id="27" dur="7">
                                          <p:stCondLst>
                                            <p:cond delay="328"/>
                                          </p:stCondLst>
                                        </p:cTn>
                                        <p:tgtEl>
                                          <p:spTgt spid="6"/>
                                        </p:tgtEl>
                                      </p:cBhvr>
                                      <p:to x="100000" y="80000"/>
                                    </p:animScale>
                                    <p:animScale>
                                      <p:cBhvr>
                                        <p:cTn id="28" dur="42" decel="50000">
                                          <p:stCondLst>
                                            <p:cond delay="335"/>
                                          </p:stCondLst>
                                        </p:cTn>
                                        <p:tgtEl>
                                          <p:spTgt spid="6"/>
                                        </p:tgtEl>
                                      </p:cBhvr>
                                      <p:to x="100000" y="100000"/>
                                    </p:animScale>
                                    <p:animScale>
                                      <p:cBhvr>
                                        <p:cTn id="29" dur="7">
                                          <p:stCondLst>
                                            <p:cond delay="411"/>
                                          </p:stCondLst>
                                        </p:cTn>
                                        <p:tgtEl>
                                          <p:spTgt spid="6"/>
                                        </p:tgtEl>
                                      </p:cBhvr>
                                      <p:to x="100000" y="90000"/>
                                    </p:animScale>
                                    <p:animScale>
                                      <p:cBhvr>
                                        <p:cTn id="30" dur="42" decel="50000">
                                          <p:stCondLst>
                                            <p:cond delay="417"/>
                                          </p:stCondLst>
                                        </p:cTn>
                                        <p:tgtEl>
                                          <p:spTgt spid="6"/>
                                        </p:tgtEl>
                                      </p:cBhvr>
                                      <p:to x="100000" y="100000"/>
                                    </p:animScale>
                                    <p:animScale>
                                      <p:cBhvr>
                                        <p:cTn id="31" dur="7">
                                          <p:stCondLst>
                                            <p:cond delay="452"/>
                                          </p:stCondLst>
                                        </p:cTn>
                                        <p:tgtEl>
                                          <p:spTgt spid="6"/>
                                        </p:tgtEl>
                                      </p:cBhvr>
                                      <p:to x="100000" y="95000"/>
                                    </p:animScale>
                                    <p:animScale>
                                      <p:cBhvr>
                                        <p:cTn id="32" dur="42" decel="50000">
                                          <p:stCondLst>
                                            <p:cond delay="459"/>
                                          </p:stCondLst>
                                        </p:cTn>
                                        <p:tgtEl>
                                          <p:spTgt spid="6"/>
                                        </p:tgtEl>
                                      </p:cBhvr>
                                      <p:to x="100000" y="100000"/>
                                    </p:animScale>
                                  </p:childTnLst>
                                  <p:subTnLst>
                                    <p:audio>
                                      <p:cMediaNode>
                                        <p:cTn display="0" masterRel="sameClick">
                                          <p:stCondLst>
                                            <p:cond evt="begin" delay="0">
                                              <p:tn val="17"/>
                                            </p:cond>
                                          </p:stCondLst>
                                          <p:endCondLst>
                                            <p:cond evt="onStopAudio" delay="0">
                                              <p:tgtEl>
                                                <p:sldTgt/>
                                              </p:tgtEl>
                                            </p:cond>
                                          </p:endCondLst>
                                        </p:cTn>
                                        <p:tgtEl>
                                          <p:sndTgt r:embed="rId4" name="0026 - SCISSORS.wav"/>
                                        </p:tgtEl>
                                      </p:cMediaNode>
                                    </p:audio>
                                  </p:subTnLst>
                                </p:cTn>
                              </p:par>
                            </p:childTnLst>
                          </p:cTn>
                        </p:par>
                      </p:childTnLst>
                    </p:cTn>
                  </p:par>
                  <p:par>
                    <p:cTn id="33" fill="hold">
                      <p:stCondLst>
                        <p:cond delay="indefinite"/>
                      </p:stCondLst>
                      <p:childTnLst>
                        <p:par>
                          <p:cTn id="34" fill="hold">
                            <p:stCondLst>
                              <p:cond delay="0"/>
                            </p:stCondLst>
                            <p:childTnLst>
                              <p:par>
                                <p:cTn id="35" presetID="50" presetClass="entr" presetSubtype="0" decel="100000"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anim calcmode="lin" valueType="num">
                                      <p:cBhvr>
                                        <p:cTn id="37" dur="500" fill="hold"/>
                                        <p:tgtEl>
                                          <p:spTgt spid="7"/>
                                        </p:tgtEl>
                                        <p:attrNameLst>
                                          <p:attrName>ppt_w</p:attrName>
                                        </p:attrNameLst>
                                      </p:cBhvr>
                                      <p:tavLst>
                                        <p:tav tm="0">
                                          <p:val>
                                            <p:strVal val="#ppt_w+.3"/>
                                          </p:val>
                                        </p:tav>
                                        <p:tav tm="100000">
                                          <p:val>
                                            <p:strVal val="#ppt_w"/>
                                          </p:val>
                                        </p:tav>
                                      </p:tavLst>
                                    </p:anim>
                                    <p:anim calcmode="lin" valueType="num">
                                      <p:cBhvr>
                                        <p:cTn id="38" dur="500" fill="hold"/>
                                        <p:tgtEl>
                                          <p:spTgt spid="7"/>
                                        </p:tgtEl>
                                        <p:attrNameLst>
                                          <p:attrName>ppt_h</p:attrName>
                                        </p:attrNameLst>
                                      </p:cBhvr>
                                      <p:tavLst>
                                        <p:tav tm="0">
                                          <p:val>
                                            <p:strVal val="#ppt_h"/>
                                          </p:val>
                                        </p:tav>
                                        <p:tav tm="100000">
                                          <p:val>
                                            <p:strVal val="#ppt_h"/>
                                          </p:val>
                                        </p:tav>
                                      </p:tavLst>
                                    </p:anim>
                                    <p:animEffect transition="in" filter="fade">
                                      <p:cBhvr>
                                        <p:cTn id="39" dur="500"/>
                                        <p:tgtEl>
                                          <p:spTgt spid="7"/>
                                        </p:tgtEl>
                                      </p:cBhvr>
                                    </p:animEffect>
                                  </p:childTnLst>
                                  <p:subTnLst>
                                    <p:audio>
                                      <p:cMediaNode>
                                        <p:cTn display="0" masterRel="sameClick">
                                          <p:stCondLst>
                                            <p:cond evt="begin" delay="0">
                                              <p:tn val="35"/>
                                            </p:cond>
                                          </p:stCondLst>
                                          <p:endCondLst>
                                            <p:cond evt="onStopAudio" delay="0">
                                              <p:tgtEl>
                                                <p:sldTgt/>
                                              </p:tgtEl>
                                            </p:cond>
                                          </p:endCondLst>
                                        </p:cTn>
                                        <p:tgtEl>
                                          <p:sndTgt r:embed="rId3" name="0325 - clap.wav"/>
                                        </p:tgtEl>
                                      </p:cMediaNode>
                                    </p:audio>
                                  </p:subTnLst>
                                </p:cTn>
                              </p:par>
                            </p:childTnLst>
                          </p:cTn>
                        </p:par>
                      </p:childTnLst>
                    </p:cTn>
                  </p:par>
                  <p:par>
                    <p:cTn id="40" fill="hold">
                      <p:stCondLst>
                        <p:cond delay="indefinite"/>
                      </p:stCondLst>
                      <p:childTnLst>
                        <p:par>
                          <p:cTn id="41" fill="hold">
                            <p:stCondLst>
                              <p:cond delay="0"/>
                            </p:stCondLst>
                            <p:childTnLst>
                              <p:par>
                                <p:cTn id="42" presetID="26" presetClass="entr" presetSubtype="0" fill="hold" grpId="0" nodeType="clickEffect">
                                  <p:stCondLst>
                                    <p:cond delay="0"/>
                                  </p:stCondLst>
                                  <p:childTnLst>
                                    <p:set>
                                      <p:cBhvr>
                                        <p:cTn id="43" dur="1" fill="hold">
                                          <p:stCondLst>
                                            <p:cond delay="0"/>
                                          </p:stCondLst>
                                        </p:cTn>
                                        <p:tgtEl>
                                          <p:spTgt spid="8"/>
                                        </p:tgtEl>
                                        <p:attrNameLst>
                                          <p:attrName>style.visibility</p:attrName>
                                        </p:attrNameLst>
                                      </p:cBhvr>
                                      <p:to>
                                        <p:strVal val="visible"/>
                                      </p:to>
                                    </p:set>
                                    <p:animEffect transition="in" filter="wipe(down)">
                                      <p:cBhvr>
                                        <p:cTn id="44" dur="145">
                                          <p:stCondLst>
                                            <p:cond delay="0"/>
                                          </p:stCondLst>
                                        </p:cTn>
                                        <p:tgtEl>
                                          <p:spTgt spid="8"/>
                                        </p:tgtEl>
                                      </p:cBhvr>
                                    </p:animEffect>
                                    <p:anim calcmode="lin" valueType="num">
                                      <p:cBhvr>
                                        <p:cTn id="45" dur="456"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46" dur="166"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47" dur="166" tmFilter="0, 0; 0.125,0.2665; 0.25,0.4; 0.375,0.465; 0.5,0.5;  0.625,0.535; 0.75,0.6; 0.875,0.7335; 1,1">
                                          <p:stCondLst>
                                            <p:cond delay="166"/>
                                          </p:stCondLst>
                                        </p:cTn>
                                        <p:tgtEl>
                                          <p:spTgt spid="8"/>
                                        </p:tgtEl>
                                        <p:attrNameLst>
                                          <p:attrName>ppt_y</p:attrName>
                                        </p:attrNameLst>
                                      </p:cBhvr>
                                      <p:tavLst>
                                        <p:tav tm="0" fmla="#ppt_y-sin(pi*$)/9">
                                          <p:val>
                                            <p:fltVal val="0"/>
                                          </p:val>
                                        </p:tav>
                                        <p:tav tm="100000">
                                          <p:val>
                                            <p:fltVal val="1"/>
                                          </p:val>
                                        </p:tav>
                                      </p:tavLst>
                                    </p:anim>
                                    <p:anim calcmode="lin" valueType="num">
                                      <p:cBhvr>
                                        <p:cTn id="48" dur="83" tmFilter="0, 0; 0.125,0.2665; 0.25,0.4; 0.375,0.465; 0.5,0.5;  0.625,0.535; 0.75,0.6; 0.875,0.7335; 1,1">
                                          <p:stCondLst>
                                            <p:cond delay="331"/>
                                          </p:stCondLst>
                                        </p:cTn>
                                        <p:tgtEl>
                                          <p:spTgt spid="8"/>
                                        </p:tgtEl>
                                        <p:attrNameLst>
                                          <p:attrName>ppt_y</p:attrName>
                                        </p:attrNameLst>
                                      </p:cBhvr>
                                      <p:tavLst>
                                        <p:tav tm="0" fmla="#ppt_y-sin(pi*$)/27">
                                          <p:val>
                                            <p:fltVal val="0"/>
                                          </p:val>
                                        </p:tav>
                                        <p:tav tm="100000">
                                          <p:val>
                                            <p:fltVal val="1"/>
                                          </p:val>
                                        </p:tav>
                                      </p:tavLst>
                                    </p:anim>
                                    <p:anim calcmode="lin" valueType="num">
                                      <p:cBhvr>
                                        <p:cTn id="49" dur="41" tmFilter="0, 0; 0.125,0.2665; 0.25,0.4; 0.375,0.465; 0.5,0.5;  0.625,0.535; 0.75,0.6; 0.875,0.7335; 1,1">
                                          <p:stCondLst>
                                            <p:cond delay="414"/>
                                          </p:stCondLst>
                                        </p:cTn>
                                        <p:tgtEl>
                                          <p:spTgt spid="8"/>
                                        </p:tgtEl>
                                        <p:attrNameLst>
                                          <p:attrName>ppt_y</p:attrName>
                                        </p:attrNameLst>
                                      </p:cBhvr>
                                      <p:tavLst>
                                        <p:tav tm="0" fmla="#ppt_y-sin(pi*$)/81">
                                          <p:val>
                                            <p:fltVal val="0"/>
                                          </p:val>
                                        </p:tav>
                                        <p:tav tm="100000">
                                          <p:val>
                                            <p:fltVal val="1"/>
                                          </p:val>
                                        </p:tav>
                                      </p:tavLst>
                                    </p:anim>
                                    <p:animScale>
                                      <p:cBhvr>
                                        <p:cTn id="50" dur="7">
                                          <p:stCondLst>
                                            <p:cond delay="163"/>
                                          </p:stCondLst>
                                        </p:cTn>
                                        <p:tgtEl>
                                          <p:spTgt spid="8"/>
                                        </p:tgtEl>
                                      </p:cBhvr>
                                      <p:to x="100000" y="60000"/>
                                    </p:animScale>
                                    <p:animScale>
                                      <p:cBhvr>
                                        <p:cTn id="51" dur="42" decel="50000">
                                          <p:stCondLst>
                                            <p:cond delay="169"/>
                                          </p:stCondLst>
                                        </p:cTn>
                                        <p:tgtEl>
                                          <p:spTgt spid="8"/>
                                        </p:tgtEl>
                                      </p:cBhvr>
                                      <p:to x="100000" y="100000"/>
                                    </p:animScale>
                                    <p:animScale>
                                      <p:cBhvr>
                                        <p:cTn id="52" dur="7">
                                          <p:stCondLst>
                                            <p:cond delay="328"/>
                                          </p:stCondLst>
                                        </p:cTn>
                                        <p:tgtEl>
                                          <p:spTgt spid="8"/>
                                        </p:tgtEl>
                                      </p:cBhvr>
                                      <p:to x="100000" y="80000"/>
                                    </p:animScale>
                                    <p:animScale>
                                      <p:cBhvr>
                                        <p:cTn id="53" dur="42" decel="50000">
                                          <p:stCondLst>
                                            <p:cond delay="335"/>
                                          </p:stCondLst>
                                        </p:cTn>
                                        <p:tgtEl>
                                          <p:spTgt spid="8"/>
                                        </p:tgtEl>
                                      </p:cBhvr>
                                      <p:to x="100000" y="100000"/>
                                    </p:animScale>
                                    <p:animScale>
                                      <p:cBhvr>
                                        <p:cTn id="54" dur="7">
                                          <p:stCondLst>
                                            <p:cond delay="411"/>
                                          </p:stCondLst>
                                        </p:cTn>
                                        <p:tgtEl>
                                          <p:spTgt spid="8"/>
                                        </p:tgtEl>
                                      </p:cBhvr>
                                      <p:to x="100000" y="90000"/>
                                    </p:animScale>
                                    <p:animScale>
                                      <p:cBhvr>
                                        <p:cTn id="55" dur="42" decel="50000">
                                          <p:stCondLst>
                                            <p:cond delay="417"/>
                                          </p:stCondLst>
                                        </p:cTn>
                                        <p:tgtEl>
                                          <p:spTgt spid="8"/>
                                        </p:tgtEl>
                                      </p:cBhvr>
                                      <p:to x="100000" y="100000"/>
                                    </p:animScale>
                                    <p:animScale>
                                      <p:cBhvr>
                                        <p:cTn id="56" dur="7">
                                          <p:stCondLst>
                                            <p:cond delay="452"/>
                                          </p:stCondLst>
                                        </p:cTn>
                                        <p:tgtEl>
                                          <p:spTgt spid="8"/>
                                        </p:tgtEl>
                                      </p:cBhvr>
                                      <p:to x="100000" y="95000"/>
                                    </p:animScale>
                                    <p:animScale>
                                      <p:cBhvr>
                                        <p:cTn id="57" dur="42" decel="50000">
                                          <p:stCondLst>
                                            <p:cond delay="459"/>
                                          </p:stCondLst>
                                        </p:cTn>
                                        <p:tgtEl>
                                          <p:spTgt spid="8"/>
                                        </p:tgtEl>
                                      </p:cBhvr>
                                      <p:to x="100000" y="100000"/>
                                    </p:animScale>
                                  </p:childTnLst>
                                  <p:subTnLst>
                                    <p:audio>
                                      <p:cMediaNode>
                                        <p:cTn display="0" masterRel="sameClick">
                                          <p:stCondLst>
                                            <p:cond evt="begin" delay="0">
                                              <p:tn val="42"/>
                                            </p:cond>
                                          </p:stCondLst>
                                          <p:endCondLst>
                                            <p:cond evt="onStopAudio" delay="0">
                                              <p:tgtEl>
                                                <p:sldTgt/>
                                              </p:tgtEl>
                                            </p:cond>
                                          </p:endCondLst>
                                        </p:cTn>
                                        <p:tgtEl>
                                          <p:sndTgt r:embed="rId4" name="0026 - SCISSOR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مجموعة 1"/>
          <p:cNvGrpSpPr>
            <a:grpSpLocks/>
          </p:cNvGrpSpPr>
          <p:nvPr/>
        </p:nvGrpSpPr>
        <p:grpSpPr bwMode="auto">
          <a:xfrm>
            <a:off x="6500826" y="404813"/>
            <a:ext cx="2117712" cy="1655762"/>
            <a:chOff x="7179283" y="357166"/>
            <a:chExt cx="914566" cy="1857366"/>
          </a:xfrm>
          <a:solidFill>
            <a:srgbClr val="9900CC"/>
          </a:solidFill>
        </p:grpSpPr>
        <p:sp>
          <p:nvSpPr>
            <p:cNvPr id="3" name="مستطيل مستدير الزوايا 2"/>
            <p:cNvSpPr/>
            <p:nvPr/>
          </p:nvSpPr>
          <p:spPr>
            <a:xfrm>
              <a:off x="7349940" y="499629"/>
              <a:ext cx="610126" cy="1429976"/>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4" name="صورة 1" descr="CBd-62.png"/>
            <p:cNvPicPr>
              <a:picLocks noChangeAspect="1"/>
            </p:cNvPicPr>
            <p:nvPr/>
          </p:nvPicPr>
          <p:blipFill>
            <a:blip r:embed="rId5" cstate="print"/>
            <a:stretch>
              <a:fillRect/>
            </a:stretch>
          </p:blipFill>
          <p:spPr bwMode="auto">
            <a:xfrm>
              <a:off x="7179283" y="357166"/>
              <a:ext cx="914566" cy="1857366"/>
            </a:xfrm>
            <a:prstGeom prst="roundRect">
              <a:avLst/>
            </a:prstGeom>
            <a:grpFill/>
            <a:ln w="9525">
              <a:noFill/>
              <a:miter lim="800000"/>
              <a:headEnd/>
              <a:tailEnd/>
            </a:ln>
          </p:spPr>
        </p:pic>
      </p:grpSp>
      <p:sp>
        <p:nvSpPr>
          <p:cNvPr id="5" name="مستطيل 4"/>
          <p:cNvSpPr>
            <a:spLocks noChangeArrowheads="1"/>
          </p:cNvSpPr>
          <p:nvPr/>
        </p:nvSpPr>
        <p:spPr bwMode="auto">
          <a:xfrm>
            <a:off x="6643702" y="785794"/>
            <a:ext cx="1707711" cy="923330"/>
          </a:xfrm>
          <a:prstGeom prst="rect">
            <a:avLst/>
          </a:prstGeom>
          <a:noFill/>
          <a:ln w="9525">
            <a:noFill/>
            <a:miter lim="800000"/>
            <a:headEnd/>
            <a:tailEnd/>
          </a:ln>
        </p:spPr>
        <p:txBody>
          <a:bodyPr wrap="square">
            <a:spAutoFit/>
          </a:bodyPr>
          <a:lstStyle/>
          <a:p>
            <a:pPr lvl="0" algn="ctr" rtl="1"/>
            <a:r>
              <a:rPr lang="ar-SA" sz="5400" b="1" dirty="0" smtClean="0"/>
              <a:t>إثراء</a:t>
            </a:r>
            <a:endParaRPr lang="en-US" sz="5400" dirty="0"/>
          </a:p>
        </p:txBody>
      </p:sp>
      <p:pic>
        <p:nvPicPr>
          <p:cNvPr id="6" name="صورة 5" descr="img_1355587389_864.png"/>
          <p:cNvPicPr>
            <a:picLocks noChangeAspect="1"/>
          </p:cNvPicPr>
          <p:nvPr/>
        </p:nvPicPr>
        <p:blipFill>
          <a:blip r:embed="rId6" cstate="print"/>
          <a:stretch>
            <a:fillRect/>
          </a:stretch>
        </p:blipFill>
        <p:spPr>
          <a:xfrm>
            <a:off x="285720" y="2633492"/>
            <a:ext cx="8643998" cy="3081524"/>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pic>
      <p:sp>
        <p:nvSpPr>
          <p:cNvPr id="7" name="Rectangle 2"/>
          <p:cNvSpPr>
            <a:spLocks noChangeArrowheads="1"/>
          </p:cNvSpPr>
          <p:nvPr/>
        </p:nvSpPr>
        <p:spPr bwMode="auto">
          <a:xfrm>
            <a:off x="857224" y="2786058"/>
            <a:ext cx="7380287" cy="2554545"/>
          </a:xfrm>
          <a:prstGeom prst="rect">
            <a:avLst/>
          </a:prstGeom>
          <a:noFill/>
          <a:ln w="9525">
            <a:noFill/>
            <a:miter lim="800000"/>
            <a:headEnd/>
            <a:tailEnd/>
          </a:ln>
        </p:spPr>
        <p:txBody>
          <a:bodyPr anchor="ctr">
            <a:spAutoFit/>
          </a:bodyPr>
          <a:lstStyle/>
          <a:p>
            <a:pPr algn="ctr" rtl="1"/>
            <a:r>
              <a:rPr lang="ar-SA" sz="4000" b="1" dirty="0" smtClean="0"/>
              <a:t>تأتي (</a:t>
            </a:r>
            <a:r>
              <a:rPr lang="ar-SA" sz="4000" b="1" dirty="0" smtClean="0">
                <a:solidFill>
                  <a:srgbClr val="FF0000"/>
                </a:solidFill>
              </a:rPr>
              <a:t>ما</a:t>
            </a:r>
            <a:r>
              <a:rPr lang="ar-SA" sz="4000" b="1" dirty="0" smtClean="0"/>
              <a:t>) زائدة بعد (</a:t>
            </a:r>
            <a:r>
              <a:rPr lang="ar-SA" sz="4000" b="1" dirty="0" smtClean="0">
                <a:solidFill>
                  <a:srgbClr val="FF0000"/>
                </a:solidFill>
              </a:rPr>
              <a:t>من</a:t>
            </a:r>
            <a:r>
              <a:rPr lang="ar-SA" sz="4000" b="1" dirty="0" smtClean="0"/>
              <a:t>، </a:t>
            </a:r>
            <a:r>
              <a:rPr lang="ar-SA" sz="4000" b="1" dirty="0" smtClean="0">
                <a:solidFill>
                  <a:srgbClr val="FF0000"/>
                </a:solidFill>
              </a:rPr>
              <a:t>عن</a:t>
            </a:r>
            <a:r>
              <a:rPr lang="ar-SA" sz="4000" b="1" dirty="0" smtClean="0"/>
              <a:t>، </a:t>
            </a:r>
            <a:r>
              <a:rPr lang="ar-SA" sz="4000" b="1" dirty="0" smtClean="0">
                <a:solidFill>
                  <a:srgbClr val="FF0000"/>
                </a:solidFill>
              </a:rPr>
              <a:t>الباء</a:t>
            </a:r>
            <a:r>
              <a:rPr lang="ar-SA" sz="4000" b="1" dirty="0" smtClean="0"/>
              <a:t>) فلا تكفّها عن العمل بل يبقى الاسم بعدها مجرورا بها. وتأتي زائدة بعد (</a:t>
            </a:r>
            <a:r>
              <a:rPr lang="ar-SA" sz="4000" b="1" dirty="0" smtClean="0">
                <a:solidFill>
                  <a:srgbClr val="FF0000"/>
                </a:solidFill>
              </a:rPr>
              <a:t>رب</a:t>
            </a:r>
            <a:r>
              <a:rPr lang="ar-SA" sz="4000" b="1" dirty="0" smtClean="0"/>
              <a:t>) فتكفُّها عن العمل (</a:t>
            </a:r>
            <a:r>
              <a:rPr lang="ar-SA" sz="4000" b="1" dirty="0" smtClean="0">
                <a:solidFill>
                  <a:srgbClr val="FF0000"/>
                </a:solidFill>
              </a:rPr>
              <a:t>أي لا تجر الاسم بعدها</a:t>
            </a:r>
            <a:r>
              <a:rPr lang="ar-SA" sz="4000" b="1" dirty="0" smtClean="0"/>
              <a:t>). </a:t>
            </a:r>
            <a:endParaRPr lang="en-US" sz="4000" dirty="0"/>
          </a:p>
        </p:txBody>
      </p:sp>
    </p:spTree>
  </p:cSld>
  <p:clrMapOvr>
    <a:masterClrMapping/>
  </p:clrMapOvr>
  <p:transition>
    <p:split/>
    <p:sndAc>
      <p:stSnd>
        <p:snd r:embed="rId2" name="0698 - low pitched bong drum.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900" decel="100000" fill="hold"/>
                                        <p:tgtEl>
                                          <p:spTgt spid="2"/>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2"/>
                                        </p:tgtEl>
                                        <p:attrNameLst>
                                          <p:attrName>ppt_y</p:attrName>
                                        </p:attrNameLst>
                                      </p:cBhvr>
                                      <p:tavLst>
                                        <p:tav tm="0">
                                          <p:val>
                                            <p:strVal val="#ppt_y-.03"/>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0939 - pop.wav"/>
                                        </p:tgtEl>
                                      </p:cMediaNode>
                                    </p:audio>
                                  </p:subTnLst>
                                </p:cTn>
                              </p:par>
                              <p:par>
                                <p:cTn id="11" presetID="37"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fade">
                                      <p:cBhvr>
                                        <p:cTn id="13" dur="1000"/>
                                        <p:tgtEl>
                                          <p:spTgt spid="5"/>
                                        </p:tgtEl>
                                      </p:cBhvr>
                                    </p:animEffect>
                                    <p:anim calcmode="lin" valueType="num">
                                      <p:cBhvr>
                                        <p:cTn id="14" dur="1000" fill="hold"/>
                                        <p:tgtEl>
                                          <p:spTgt spid="5"/>
                                        </p:tgtEl>
                                        <p:attrNameLst>
                                          <p:attrName>ppt_x</p:attrName>
                                        </p:attrNameLst>
                                      </p:cBhvr>
                                      <p:tavLst>
                                        <p:tav tm="0">
                                          <p:val>
                                            <p:strVal val="#ppt_x"/>
                                          </p:val>
                                        </p:tav>
                                        <p:tav tm="100000">
                                          <p:val>
                                            <p:strVal val="#ppt_x"/>
                                          </p:val>
                                        </p:tav>
                                      </p:tavLst>
                                    </p:anim>
                                    <p:anim calcmode="lin" valueType="num">
                                      <p:cBhvr>
                                        <p:cTn id="15" dur="900" decel="100000" fill="hold"/>
                                        <p:tgtEl>
                                          <p:spTgt spid="5"/>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5"/>
                                        </p:tgtEl>
                                        <p:attrNameLst>
                                          <p:attrName>ppt_y</p:attrName>
                                        </p:attrNameLst>
                                      </p:cBhvr>
                                      <p:tavLst>
                                        <p:tav tm="0">
                                          <p:val>
                                            <p:strVal val="#ppt_y-.03"/>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0939 - pop.wav"/>
                                        </p:tgtEl>
                                      </p:cMediaNode>
                                    </p:audio>
                                  </p:subTnLst>
                                </p:cTn>
                              </p:par>
                            </p:childTnLst>
                          </p:cTn>
                        </p:par>
                      </p:childTnLst>
                    </p:cTn>
                  </p:par>
                  <p:par>
                    <p:cTn id="17" fill="hold">
                      <p:stCondLst>
                        <p:cond delay="indefinite"/>
                      </p:stCondLst>
                      <p:childTnLst>
                        <p:par>
                          <p:cTn id="18" fill="hold">
                            <p:stCondLst>
                              <p:cond delay="0"/>
                            </p:stCondLst>
                            <p:childTnLst>
                              <p:par>
                                <p:cTn id="19" presetID="22" presetClass="entr" presetSubtype="2" fill="hold"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wipe(right)">
                                      <p:cBhvr>
                                        <p:cTn id="21" dur="500"/>
                                        <p:tgtEl>
                                          <p:spTgt spid="6"/>
                                        </p:tgtEl>
                                      </p:cBhvr>
                                    </p:animEffect>
                                  </p:childTnLst>
                                  <p:subTnLst>
                                    <p:audio>
                                      <p:cMediaNode>
                                        <p:cTn display="0" masterRel="sameClick">
                                          <p:stCondLst>
                                            <p:cond evt="begin" delay="0">
                                              <p:tn val="19"/>
                                            </p:cond>
                                          </p:stCondLst>
                                          <p:endCondLst>
                                            <p:cond evt="onStopAudio" delay="0">
                                              <p:tgtEl>
                                                <p:sldTgt/>
                                              </p:tgtEl>
                                            </p:cond>
                                          </p:endCondLst>
                                        </p:cTn>
                                        <p:tgtEl>
                                          <p:sndTgt r:embed="rId4" name="0160 - bing sound.wav"/>
                                        </p:tgtEl>
                                      </p:cMediaNode>
                                    </p:audio>
                                  </p:subTnLst>
                                </p:cTn>
                              </p:par>
                              <p:par>
                                <p:cTn id="22" presetID="22" presetClass="entr" presetSubtype="2" fill="hold" grpId="0" nodeType="with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wipe(right)">
                                      <p:cBhvr>
                                        <p:cTn id="24" dur="500"/>
                                        <p:tgtEl>
                                          <p:spTgt spid="7"/>
                                        </p:tgtEl>
                                      </p:cBhvr>
                                    </p:animEffect>
                                  </p:childTnLst>
                                  <p:subTnLst>
                                    <p:audio>
                                      <p:cMediaNode>
                                        <p:cTn display="0" masterRel="sameClick">
                                          <p:stCondLst>
                                            <p:cond evt="begin" delay="0">
                                              <p:tn val="22"/>
                                            </p:cond>
                                          </p:stCondLst>
                                          <p:endCondLst>
                                            <p:cond evt="onStopAudio" delay="0">
                                              <p:tgtEl>
                                                <p:sldTgt/>
                                              </p:tgtEl>
                                            </p:cond>
                                          </p:endCondLst>
                                        </p:cTn>
                                        <p:tgtEl>
                                          <p:sndTgt r:embed="rId4" name="0160 - bing sound.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صورة 1" descr="free-vector-hardcover-book-on-side-clip-art_106558_Hardcover_Book_On_Side_clip_art_hight.png"/>
          <p:cNvPicPr>
            <a:picLocks noChangeAspect="1"/>
          </p:cNvPicPr>
          <p:nvPr/>
        </p:nvPicPr>
        <p:blipFill>
          <a:blip r:embed="rId6" cstate="print"/>
          <a:stretch>
            <a:fillRect/>
          </a:stretch>
        </p:blipFill>
        <p:spPr bwMode="auto">
          <a:xfrm>
            <a:off x="0" y="0"/>
            <a:ext cx="9143999" cy="1220787"/>
          </a:xfrm>
          <a:prstGeom prst="rect">
            <a:avLst/>
          </a:prstGeom>
          <a:noFill/>
          <a:ln w="9525">
            <a:noFill/>
            <a:miter lim="800000"/>
            <a:headEnd/>
            <a:tailEnd/>
          </a:ln>
        </p:spPr>
      </p:pic>
      <p:sp>
        <p:nvSpPr>
          <p:cNvPr id="3" name="مستطيل 2"/>
          <p:cNvSpPr>
            <a:spLocks noChangeArrowheads="1"/>
          </p:cNvSpPr>
          <p:nvPr/>
        </p:nvSpPr>
        <p:spPr bwMode="auto">
          <a:xfrm>
            <a:off x="0" y="71414"/>
            <a:ext cx="8715404" cy="1200329"/>
          </a:xfrm>
          <a:prstGeom prst="rect">
            <a:avLst/>
          </a:prstGeom>
          <a:noFill/>
          <a:ln w="9525">
            <a:noFill/>
            <a:miter lim="800000"/>
            <a:headEnd/>
            <a:tailEnd/>
          </a:ln>
        </p:spPr>
        <p:txBody>
          <a:bodyPr wrap="square">
            <a:spAutoFit/>
          </a:bodyPr>
          <a:lstStyle/>
          <a:p>
            <a:pPr lvl="0" algn="ctr" rtl="1"/>
            <a:r>
              <a:rPr lang="ar-EG" sz="3600" b="1" dirty="0" smtClean="0">
                <a:solidFill>
                  <a:srgbClr val="FF0000"/>
                </a:solidFill>
              </a:rPr>
              <a:t>7- </a:t>
            </a:r>
            <a:r>
              <a:rPr lang="ar-SA" sz="3600" b="1" dirty="0" smtClean="0">
                <a:solidFill>
                  <a:srgbClr val="FF0000"/>
                </a:solidFill>
              </a:rPr>
              <a:t>بالاستفادة من الإثراء المرفق اضبط الكلمات التي تحتها خط بالشكل: </a:t>
            </a:r>
            <a:endParaRPr lang="en-US" sz="3600" dirty="0" smtClean="0">
              <a:solidFill>
                <a:srgbClr val="FF0000"/>
              </a:solidFill>
            </a:endParaRPr>
          </a:p>
        </p:txBody>
      </p:sp>
      <p:pic>
        <p:nvPicPr>
          <p:cNvPr id="4" name="صورة 3" descr="img_1355587389_864.png"/>
          <p:cNvPicPr>
            <a:picLocks noChangeAspect="1"/>
          </p:cNvPicPr>
          <p:nvPr/>
        </p:nvPicPr>
        <p:blipFill>
          <a:blip r:embed="rId7" cstate="print">
            <a:lum bright="52000" contrast="72000"/>
          </a:blip>
          <a:stretch>
            <a:fillRect/>
          </a:stretch>
        </p:blipFill>
        <p:spPr>
          <a:xfrm>
            <a:off x="-396552" y="1700808"/>
            <a:ext cx="9865096" cy="5157192"/>
          </a:xfrm>
          <a:prstGeom prst="roundRect">
            <a:avLst/>
          </a:prstGeom>
          <a:no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pic>
      <p:sp>
        <p:nvSpPr>
          <p:cNvPr id="5" name="Rectangle 1"/>
          <p:cNvSpPr>
            <a:spLocks noChangeArrowheads="1"/>
          </p:cNvSpPr>
          <p:nvPr/>
        </p:nvSpPr>
        <p:spPr bwMode="auto">
          <a:xfrm>
            <a:off x="395288" y="2513013"/>
            <a:ext cx="8010525" cy="646331"/>
          </a:xfrm>
          <a:prstGeom prst="rect">
            <a:avLst/>
          </a:prstGeom>
          <a:noFill/>
          <a:ln w="9525">
            <a:noFill/>
            <a:miter lim="800000"/>
            <a:headEnd/>
            <a:tailEnd/>
          </a:ln>
        </p:spPr>
        <p:txBody>
          <a:bodyPr anchor="ctr">
            <a:spAutoFit/>
          </a:bodyPr>
          <a:lstStyle/>
          <a:p>
            <a:pPr algn="r" rtl="1"/>
            <a:r>
              <a:rPr lang="ar-EG" sz="3600" b="1" dirty="0" smtClean="0">
                <a:solidFill>
                  <a:srgbClr val="FF0000"/>
                </a:solidFill>
              </a:rPr>
              <a:t>1- </a:t>
            </a:r>
            <a:r>
              <a:rPr lang="ar-SA" sz="3600" b="1" dirty="0" smtClean="0">
                <a:solidFill>
                  <a:srgbClr val="FF0000"/>
                </a:solidFill>
              </a:rPr>
              <a:t>ربما </a:t>
            </a:r>
            <a:r>
              <a:rPr lang="ar-SA" sz="3600" b="1" u="sng" dirty="0" smtClean="0">
                <a:solidFill>
                  <a:srgbClr val="FF0000"/>
                </a:solidFill>
              </a:rPr>
              <a:t>الخير</a:t>
            </a:r>
            <a:r>
              <a:rPr lang="ar-SA" sz="3600" b="1" dirty="0" smtClean="0">
                <a:solidFill>
                  <a:srgbClr val="FF0000"/>
                </a:solidFill>
              </a:rPr>
              <a:t> ينتشر. </a:t>
            </a:r>
            <a:endParaRPr lang="en-US" sz="3600" dirty="0" smtClean="0">
              <a:solidFill>
                <a:srgbClr val="FF0000"/>
              </a:solidFill>
            </a:endParaRPr>
          </a:p>
        </p:txBody>
      </p:sp>
      <p:sp>
        <p:nvSpPr>
          <p:cNvPr id="6" name="Rectangle 1"/>
          <p:cNvSpPr>
            <a:spLocks noChangeArrowheads="1"/>
          </p:cNvSpPr>
          <p:nvPr/>
        </p:nvSpPr>
        <p:spPr bwMode="auto">
          <a:xfrm>
            <a:off x="785786" y="3429000"/>
            <a:ext cx="7578725" cy="646331"/>
          </a:xfrm>
          <a:prstGeom prst="rect">
            <a:avLst/>
          </a:prstGeom>
          <a:noFill/>
          <a:ln w="9525">
            <a:noFill/>
            <a:miter lim="800000"/>
            <a:headEnd/>
            <a:tailEnd/>
          </a:ln>
        </p:spPr>
        <p:txBody>
          <a:bodyPr anchor="ctr">
            <a:spAutoFit/>
          </a:bodyPr>
          <a:lstStyle/>
          <a:p>
            <a:pPr algn="ctr" rtl="1"/>
            <a:r>
              <a:rPr lang="ar-EG" sz="3600" b="1" dirty="0" smtClean="0"/>
              <a:t>.........</a:t>
            </a:r>
            <a:endParaRPr lang="en-US" sz="3600" dirty="0"/>
          </a:p>
        </p:txBody>
      </p:sp>
      <p:sp>
        <p:nvSpPr>
          <p:cNvPr id="7" name="Rectangle 1"/>
          <p:cNvSpPr>
            <a:spLocks noChangeArrowheads="1"/>
          </p:cNvSpPr>
          <p:nvPr/>
        </p:nvSpPr>
        <p:spPr bwMode="auto">
          <a:xfrm>
            <a:off x="428596" y="4519771"/>
            <a:ext cx="8010525" cy="646331"/>
          </a:xfrm>
          <a:prstGeom prst="rect">
            <a:avLst/>
          </a:prstGeom>
          <a:noFill/>
          <a:ln w="9525">
            <a:noFill/>
            <a:miter lim="800000"/>
            <a:headEnd/>
            <a:tailEnd/>
          </a:ln>
        </p:spPr>
        <p:txBody>
          <a:bodyPr anchor="ctr">
            <a:spAutoFit/>
          </a:bodyPr>
          <a:lstStyle/>
          <a:p>
            <a:pPr lvl="0" algn="r" rtl="1"/>
            <a:r>
              <a:rPr lang="ar-EG" sz="3600" b="1" dirty="0" smtClean="0">
                <a:solidFill>
                  <a:srgbClr val="FF0000"/>
                </a:solidFill>
              </a:rPr>
              <a:t>2- </a:t>
            </a:r>
            <a:r>
              <a:rPr lang="ar-SA" sz="3600" b="1" dirty="0" smtClean="0">
                <a:solidFill>
                  <a:srgbClr val="FF0000"/>
                </a:solidFill>
              </a:rPr>
              <a:t>سحابة صيف عما </a:t>
            </a:r>
            <a:r>
              <a:rPr lang="ar-SA" sz="3600" b="1" u="sng" dirty="0" smtClean="0">
                <a:solidFill>
                  <a:srgbClr val="FF0000"/>
                </a:solidFill>
              </a:rPr>
              <a:t>قليل</a:t>
            </a:r>
            <a:r>
              <a:rPr lang="ar-SA" sz="3600" b="1" dirty="0" smtClean="0">
                <a:solidFill>
                  <a:srgbClr val="FF0000"/>
                </a:solidFill>
              </a:rPr>
              <a:t> تنقشع. </a:t>
            </a:r>
            <a:endParaRPr lang="en-US" sz="3600" dirty="0" smtClean="0">
              <a:solidFill>
                <a:srgbClr val="FF0000"/>
              </a:solidFill>
            </a:endParaRPr>
          </a:p>
        </p:txBody>
      </p:sp>
      <p:sp>
        <p:nvSpPr>
          <p:cNvPr id="8" name="Rectangle 1"/>
          <p:cNvSpPr>
            <a:spLocks noChangeArrowheads="1"/>
          </p:cNvSpPr>
          <p:nvPr/>
        </p:nvSpPr>
        <p:spPr bwMode="auto">
          <a:xfrm>
            <a:off x="819094" y="5435758"/>
            <a:ext cx="7578725" cy="646331"/>
          </a:xfrm>
          <a:prstGeom prst="rect">
            <a:avLst/>
          </a:prstGeom>
          <a:noFill/>
          <a:ln w="9525">
            <a:noFill/>
            <a:miter lim="800000"/>
            <a:headEnd/>
            <a:tailEnd/>
          </a:ln>
        </p:spPr>
        <p:txBody>
          <a:bodyPr anchor="ctr">
            <a:spAutoFit/>
          </a:bodyPr>
          <a:lstStyle/>
          <a:p>
            <a:pPr algn="ctr" rtl="1"/>
            <a:r>
              <a:rPr lang="ar-EG" sz="3600" b="1" dirty="0" smtClean="0"/>
              <a:t>...........</a:t>
            </a:r>
            <a:endParaRPr lang="en-US" sz="3600" dirty="0"/>
          </a:p>
        </p:txBody>
      </p:sp>
    </p:spTree>
  </p:cSld>
  <p:clrMapOvr>
    <a:masterClrMapping/>
  </p:clrMapOvr>
  <p:transition>
    <p:split/>
    <p:sndAc>
      <p:stSnd>
        <p:snd r:embed="rId2" name="0698 - low pitched bong drum.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4"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4)">
                                      <p:cBhvr>
                                        <p:cTn id="7" dur="500"/>
                                        <p:tgtEl>
                                          <p:spTgt spid="2"/>
                                        </p:tgtEl>
                                      </p:cBhvr>
                                    </p:animEffect>
                                  </p:childTnLst>
                                  <p:subTnLst>
                                    <p:audio>
                                      <p:cMediaNode>
                                        <p:cTn display="0" masterRel="sameClick">
                                          <p:stCondLst>
                                            <p:cond evt="begin" delay="0">
                                              <p:tn val="5"/>
                                            </p:cond>
                                          </p:stCondLst>
                                          <p:endCondLst>
                                            <p:cond evt="onStopAudio" delay="0">
                                              <p:tgtEl>
                                                <p:sldTgt/>
                                              </p:tgtEl>
                                            </p:cond>
                                          </p:endCondLst>
                                        </p:cTn>
                                        <p:tgtEl>
                                          <p:sndTgt r:embed="rId3" name="1364 - yooo sound.wav"/>
                                        </p:tgtEl>
                                      </p:cMediaNode>
                                    </p:audio>
                                  </p:subTnLst>
                                </p:cTn>
                              </p:par>
                              <p:par>
                                <p:cTn id="8" presetID="21" presetClass="entr" presetSubtype="4"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wheel(4)">
                                      <p:cBhvr>
                                        <p:cTn id="10" dur="500"/>
                                        <p:tgtEl>
                                          <p:spTgt spid="3"/>
                                        </p:tgtEl>
                                      </p:cBhvr>
                                    </p:animEffect>
                                  </p:childTnLst>
                                  <p:subTnLst>
                                    <p:audio>
                                      <p:cMediaNode>
                                        <p:cTn display="0" masterRel="sameClick">
                                          <p:stCondLst>
                                            <p:cond evt="begin" delay="0">
                                              <p:tn val="8"/>
                                            </p:cond>
                                          </p:stCondLst>
                                          <p:endCondLst>
                                            <p:cond evt="onStopAudio" delay="0">
                                              <p:tgtEl>
                                                <p:sldTgt/>
                                              </p:tgtEl>
                                            </p:cond>
                                          </p:endCondLst>
                                        </p:cTn>
                                        <p:tgtEl>
                                          <p:sndTgt r:embed="rId3" name="1364 - yooo sound.wav"/>
                                        </p:tgtEl>
                                      </p:cMediaNode>
                                    </p:audio>
                                  </p:subTnLst>
                                </p:cTn>
                              </p:par>
                            </p:childTnLst>
                          </p:cTn>
                        </p:par>
                      </p:childTnLst>
                    </p:cTn>
                  </p:par>
                  <p:par>
                    <p:cTn id="11" fill="hold">
                      <p:stCondLst>
                        <p:cond delay="indefinite"/>
                      </p:stCondLst>
                      <p:childTnLst>
                        <p:par>
                          <p:cTn id="12" fill="hold">
                            <p:stCondLst>
                              <p:cond delay="0"/>
                            </p:stCondLst>
                            <p:childTnLst>
                              <p:par>
                                <p:cTn id="13" presetID="50" presetClass="entr" presetSubtype="0" decel="10000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anim calcmode="lin" valueType="num">
                                      <p:cBhvr>
                                        <p:cTn id="15" dur="1000" fill="hold"/>
                                        <p:tgtEl>
                                          <p:spTgt spid="4"/>
                                        </p:tgtEl>
                                        <p:attrNameLst>
                                          <p:attrName>ppt_w</p:attrName>
                                        </p:attrNameLst>
                                      </p:cBhvr>
                                      <p:tavLst>
                                        <p:tav tm="0">
                                          <p:val>
                                            <p:strVal val="#ppt_w+.3"/>
                                          </p:val>
                                        </p:tav>
                                        <p:tav tm="100000">
                                          <p:val>
                                            <p:strVal val="#ppt_w"/>
                                          </p:val>
                                        </p:tav>
                                      </p:tavLst>
                                    </p:anim>
                                    <p:anim calcmode="lin" valueType="num">
                                      <p:cBhvr>
                                        <p:cTn id="16" dur="1000" fill="hold"/>
                                        <p:tgtEl>
                                          <p:spTgt spid="4"/>
                                        </p:tgtEl>
                                        <p:attrNameLst>
                                          <p:attrName>ppt_h</p:attrName>
                                        </p:attrNameLst>
                                      </p:cBhvr>
                                      <p:tavLst>
                                        <p:tav tm="0">
                                          <p:val>
                                            <p:strVal val="#ppt_h"/>
                                          </p:val>
                                        </p:tav>
                                        <p:tav tm="100000">
                                          <p:val>
                                            <p:strVal val="#ppt_h"/>
                                          </p:val>
                                        </p:tav>
                                      </p:tavLst>
                                    </p:anim>
                                    <p:animEffect transition="in" filter="fade">
                                      <p:cBhvr>
                                        <p:cTn id="17" dur="1000"/>
                                        <p:tgtEl>
                                          <p:spTgt spid="4"/>
                                        </p:tgtEl>
                                      </p:cBhvr>
                                    </p:animEffect>
                                  </p:childTnLst>
                                  <p:subTnLst>
                                    <p:audio>
                                      <p:cMediaNode>
                                        <p:cTn display="0" masterRel="sameClick">
                                          <p:stCondLst>
                                            <p:cond evt="begin" delay="0">
                                              <p:tn val="13"/>
                                            </p:cond>
                                          </p:stCondLst>
                                          <p:endCondLst>
                                            <p:cond evt="onStopAudio" delay="0">
                                              <p:tgtEl>
                                                <p:sldTgt/>
                                              </p:tgtEl>
                                            </p:cond>
                                          </p:endCondLst>
                                        </p:cTn>
                                        <p:tgtEl>
                                          <p:sndTgt r:embed="rId4" name="disconnect.wav"/>
                                        </p:tgtEl>
                                      </p:cMediaNode>
                                    </p:audio>
                                  </p:subTnLst>
                                </p:cTn>
                              </p:par>
                              <p:par>
                                <p:cTn id="18" presetID="50" presetClass="entr" presetSubtype="0" decel="100000" fill="hold" grpId="0" nodeType="withEffect">
                                  <p:stCondLst>
                                    <p:cond delay="0"/>
                                  </p:stCondLst>
                                  <p:childTnLst>
                                    <p:set>
                                      <p:cBhvr>
                                        <p:cTn id="19" dur="1" fill="hold">
                                          <p:stCondLst>
                                            <p:cond delay="0"/>
                                          </p:stCondLst>
                                        </p:cTn>
                                        <p:tgtEl>
                                          <p:spTgt spid="5"/>
                                        </p:tgtEl>
                                        <p:attrNameLst>
                                          <p:attrName>style.visibility</p:attrName>
                                        </p:attrNameLst>
                                      </p:cBhvr>
                                      <p:to>
                                        <p:strVal val="visible"/>
                                      </p:to>
                                    </p:set>
                                    <p:anim calcmode="lin" valueType="num">
                                      <p:cBhvr>
                                        <p:cTn id="20" dur="1000" fill="hold"/>
                                        <p:tgtEl>
                                          <p:spTgt spid="5"/>
                                        </p:tgtEl>
                                        <p:attrNameLst>
                                          <p:attrName>ppt_w</p:attrName>
                                        </p:attrNameLst>
                                      </p:cBhvr>
                                      <p:tavLst>
                                        <p:tav tm="0">
                                          <p:val>
                                            <p:strVal val="#ppt_w+.3"/>
                                          </p:val>
                                        </p:tav>
                                        <p:tav tm="100000">
                                          <p:val>
                                            <p:strVal val="#ppt_w"/>
                                          </p:val>
                                        </p:tav>
                                      </p:tavLst>
                                    </p:anim>
                                    <p:anim calcmode="lin" valueType="num">
                                      <p:cBhvr>
                                        <p:cTn id="21" dur="1000" fill="hold"/>
                                        <p:tgtEl>
                                          <p:spTgt spid="5"/>
                                        </p:tgtEl>
                                        <p:attrNameLst>
                                          <p:attrName>ppt_h</p:attrName>
                                        </p:attrNameLst>
                                      </p:cBhvr>
                                      <p:tavLst>
                                        <p:tav tm="0">
                                          <p:val>
                                            <p:strVal val="#ppt_h"/>
                                          </p:val>
                                        </p:tav>
                                        <p:tav tm="100000">
                                          <p:val>
                                            <p:strVal val="#ppt_h"/>
                                          </p:val>
                                        </p:tav>
                                      </p:tavLst>
                                    </p:anim>
                                    <p:animEffect transition="in" filter="fade">
                                      <p:cBhvr>
                                        <p:cTn id="22" dur="1000"/>
                                        <p:tgtEl>
                                          <p:spTgt spid="5"/>
                                        </p:tgtEl>
                                      </p:cBhvr>
                                    </p:animEffect>
                                  </p:childTnLst>
                                  <p:subTnLst>
                                    <p:audio>
                                      <p:cMediaNode>
                                        <p:cTn display="0" masterRel="sameClick">
                                          <p:stCondLst>
                                            <p:cond evt="begin" delay="0">
                                              <p:tn val="18"/>
                                            </p:cond>
                                          </p:stCondLst>
                                          <p:endCondLst>
                                            <p:cond evt="onStopAudio" delay="0">
                                              <p:tgtEl>
                                                <p:sldTgt/>
                                              </p:tgtEl>
                                            </p:cond>
                                          </p:endCondLst>
                                        </p:cTn>
                                        <p:tgtEl>
                                          <p:sndTgt r:embed="rId4" name="disconnect.wav"/>
                                        </p:tgtEl>
                                      </p:cMediaNode>
                                    </p:audio>
                                  </p:subTnLst>
                                </p:cTn>
                              </p:par>
                            </p:childTnLst>
                          </p:cTn>
                        </p:par>
                      </p:childTnLst>
                    </p:cTn>
                  </p:par>
                  <p:par>
                    <p:cTn id="23" fill="hold">
                      <p:stCondLst>
                        <p:cond delay="indefinite"/>
                      </p:stCondLst>
                      <p:childTnLst>
                        <p:par>
                          <p:cTn id="24" fill="hold">
                            <p:stCondLst>
                              <p:cond delay="0"/>
                            </p:stCondLst>
                            <p:childTnLst>
                              <p:par>
                                <p:cTn id="25" presetID="26"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wipe(down)">
                                      <p:cBhvr>
                                        <p:cTn id="27" dur="580">
                                          <p:stCondLst>
                                            <p:cond delay="0"/>
                                          </p:stCondLst>
                                        </p:cTn>
                                        <p:tgtEl>
                                          <p:spTgt spid="6"/>
                                        </p:tgtEl>
                                      </p:cBhvr>
                                    </p:animEffect>
                                    <p:anim calcmode="lin" valueType="num">
                                      <p:cBhvr>
                                        <p:cTn id="28"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29"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30"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31"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32"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33" dur="26">
                                          <p:stCondLst>
                                            <p:cond delay="650"/>
                                          </p:stCondLst>
                                        </p:cTn>
                                        <p:tgtEl>
                                          <p:spTgt spid="6"/>
                                        </p:tgtEl>
                                      </p:cBhvr>
                                      <p:to x="100000" y="60000"/>
                                    </p:animScale>
                                    <p:animScale>
                                      <p:cBhvr>
                                        <p:cTn id="34" dur="166" decel="50000">
                                          <p:stCondLst>
                                            <p:cond delay="676"/>
                                          </p:stCondLst>
                                        </p:cTn>
                                        <p:tgtEl>
                                          <p:spTgt spid="6"/>
                                        </p:tgtEl>
                                      </p:cBhvr>
                                      <p:to x="100000" y="100000"/>
                                    </p:animScale>
                                    <p:animScale>
                                      <p:cBhvr>
                                        <p:cTn id="35" dur="26">
                                          <p:stCondLst>
                                            <p:cond delay="1312"/>
                                          </p:stCondLst>
                                        </p:cTn>
                                        <p:tgtEl>
                                          <p:spTgt spid="6"/>
                                        </p:tgtEl>
                                      </p:cBhvr>
                                      <p:to x="100000" y="80000"/>
                                    </p:animScale>
                                    <p:animScale>
                                      <p:cBhvr>
                                        <p:cTn id="36" dur="166" decel="50000">
                                          <p:stCondLst>
                                            <p:cond delay="1338"/>
                                          </p:stCondLst>
                                        </p:cTn>
                                        <p:tgtEl>
                                          <p:spTgt spid="6"/>
                                        </p:tgtEl>
                                      </p:cBhvr>
                                      <p:to x="100000" y="100000"/>
                                    </p:animScale>
                                    <p:animScale>
                                      <p:cBhvr>
                                        <p:cTn id="37" dur="26">
                                          <p:stCondLst>
                                            <p:cond delay="1642"/>
                                          </p:stCondLst>
                                        </p:cTn>
                                        <p:tgtEl>
                                          <p:spTgt spid="6"/>
                                        </p:tgtEl>
                                      </p:cBhvr>
                                      <p:to x="100000" y="90000"/>
                                    </p:animScale>
                                    <p:animScale>
                                      <p:cBhvr>
                                        <p:cTn id="38" dur="166" decel="50000">
                                          <p:stCondLst>
                                            <p:cond delay="1668"/>
                                          </p:stCondLst>
                                        </p:cTn>
                                        <p:tgtEl>
                                          <p:spTgt spid="6"/>
                                        </p:tgtEl>
                                      </p:cBhvr>
                                      <p:to x="100000" y="100000"/>
                                    </p:animScale>
                                    <p:animScale>
                                      <p:cBhvr>
                                        <p:cTn id="39" dur="26">
                                          <p:stCondLst>
                                            <p:cond delay="1808"/>
                                          </p:stCondLst>
                                        </p:cTn>
                                        <p:tgtEl>
                                          <p:spTgt spid="6"/>
                                        </p:tgtEl>
                                      </p:cBhvr>
                                      <p:to x="100000" y="95000"/>
                                    </p:animScale>
                                    <p:animScale>
                                      <p:cBhvr>
                                        <p:cTn id="40" dur="166" decel="50000">
                                          <p:stCondLst>
                                            <p:cond delay="1834"/>
                                          </p:stCondLst>
                                        </p:cTn>
                                        <p:tgtEl>
                                          <p:spTgt spid="6"/>
                                        </p:tgtEl>
                                      </p:cBhvr>
                                      <p:to x="100000" y="100000"/>
                                    </p:animScale>
                                  </p:childTnLst>
                                  <p:subTnLst>
                                    <p:audio>
                                      <p:cMediaNode>
                                        <p:cTn display="0" masterRel="sameClick">
                                          <p:stCondLst>
                                            <p:cond evt="begin" delay="0">
                                              <p:tn val="25"/>
                                            </p:cond>
                                          </p:stCondLst>
                                          <p:endCondLst>
                                            <p:cond evt="onStopAudio" delay="0">
                                              <p:tgtEl>
                                                <p:sldTgt/>
                                              </p:tgtEl>
                                            </p:cond>
                                          </p:endCondLst>
                                        </p:cTn>
                                        <p:tgtEl>
                                          <p:sndTgt r:embed="rId5" name="0107 - bass drum beat.wav"/>
                                        </p:tgtEl>
                                      </p:cMediaNode>
                                    </p:audio>
                                  </p:subTnLst>
                                </p:cTn>
                              </p:par>
                            </p:childTnLst>
                          </p:cTn>
                        </p:par>
                      </p:childTnLst>
                    </p:cTn>
                  </p:par>
                  <p:par>
                    <p:cTn id="41" fill="hold">
                      <p:stCondLst>
                        <p:cond delay="indefinite"/>
                      </p:stCondLst>
                      <p:childTnLst>
                        <p:par>
                          <p:cTn id="42" fill="hold">
                            <p:stCondLst>
                              <p:cond delay="0"/>
                            </p:stCondLst>
                            <p:childTnLst>
                              <p:par>
                                <p:cTn id="43" presetID="50" presetClass="entr" presetSubtype="0" decel="100000" fill="hold" grpId="0" nodeType="clickEffect">
                                  <p:stCondLst>
                                    <p:cond delay="0"/>
                                  </p:stCondLst>
                                  <p:childTnLst>
                                    <p:set>
                                      <p:cBhvr>
                                        <p:cTn id="44" dur="1" fill="hold">
                                          <p:stCondLst>
                                            <p:cond delay="0"/>
                                          </p:stCondLst>
                                        </p:cTn>
                                        <p:tgtEl>
                                          <p:spTgt spid="7"/>
                                        </p:tgtEl>
                                        <p:attrNameLst>
                                          <p:attrName>style.visibility</p:attrName>
                                        </p:attrNameLst>
                                      </p:cBhvr>
                                      <p:to>
                                        <p:strVal val="visible"/>
                                      </p:to>
                                    </p:set>
                                    <p:anim calcmode="lin" valueType="num">
                                      <p:cBhvr>
                                        <p:cTn id="45" dur="1000" fill="hold"/>
                                        <p:tgtEl>
                                          <p:spTgt spid="7"/>
                                        </p:tgtEl>
                                        <p:attrNameLst>
                                          <p:attrName>ppt_w</p:attrName>
                                        </p:attrNameLst>
                                      </p:cBhvr>
                                      <p:tavLst>
                                        <p:tav tm="0">
                                          <p:val>
                                            <p:strVal val="#ppt_w+.3"/>
                                          </p:val>
                                        </p:tav>
                                        <p:tav tm="100000">
                                          <p:val>
                                            <p:strVal val="#ppt_w"/>
                                          </p:val>
                                        </p:tav>
                                      </p:tavLst>
                                    </p:anim>
                                    <p:anim calcmode="lin" valueType="num">
                                      <p:cBhvr>
                                        <p:cTn id="46" dur="1000" fill="hold"/>
                                        <p:tgtEl>
                                          <p:spTgt spid="7"/>
                                        </p:tgtEl>
                                        <p:attrNameLst>
                                          <p:attrName>ppt_h</p:attrName>
                                        </p:attrNameLst>
                                      </p:cBhvr>
                                      <p:tavLst>
                                        <p:tav tm="0">
                                          <p:val>
                                            <p:strVal val="#ppt_h"/>
                                          </p:val>
                                        </p:tav>
                                        <p:tav tm="100000">
                                          <p:val>
                                            <p:strVal val="#ppt_h"/>
                                          </p:val>
                                        </p:tav>
                                      </p:tavLst>
                                    </p:anim>
                                    <p:animEffect transition="in" filter="fade">
                                      <p:cBhvr>
                                        <p:cTn id="47" dur="1000"/>
                                        <p:tgtEl>
                                          <p:spTgt spid="7"/>
                                        </p:tgtEl>
                                      </p:cBhvr>
                                    </p:animEffect>
                                  </p:childTnLst>
                                  <p:subTnLst>
                                    <p:audio>
                                      <p:cMediaNode>
                                        <p:cTn display="0" masterRel="sameClick">
                                          <p:stCondLst>
                                            <p:cond evt="begin" delay="0">
                                              <p:tn val="43"/>
                                            </p:cond>
                                          </p:stCondLst>
                                          <p:endCondLst>
                                            <p:cond evt="onStopAudio" delay="0">
                                              <p:tgtEl>
                                                <p:sldTgt/>
                                              </p:tgtEl>
                                            </p:cond>
                                          </p:endCondLst>
                                        </p:cTn>
                                        <p:tgtEl>
                                          <p:sndTgt r:embed="rId4" name="disconnect.wav"/>
                                        </p:tgtEl>
                                      </p:cMediaNode>
                                    </p:audio>
                                  </p:subTnLst>
                                </p:cTn>
                              </p:par>
                            </p:childTnLst>
                          </p:cTn>
                        </p:par>
                      </p:childTnLst>
                    </p:cTn>
                  </p:par>
                  <p:par>
                    <p:cTn id="48" fill="hold">
                      <p:stCondLst>
                        <p:cond delay="indefinite"/>
                      </p:stCondLst>
                      <p:childTnLst>
                        <p:par>
                          <p:cTn id="49" fill="hold">
                            <p:stCondLst>
                              <p:cond delay="0"/>
                            </p:stCondLst>
                            <p:childTnLst>
                              <p:par>
                                <p:cTn id="50" presetID="26" presetClass="entr" presetSubtype="0" fill="hold" grpId="0" nodeType="clickEffect">
                                  <p:stCondLst>
                                    <p:cond delay="0"/>
                                  </p:stCondLst>
                                  <p:childTnLst>
                                    <p:set>
                                      <p:cBhvr>
                                        <p:cTn id="51" dur="1" fill="hold">
                                          <p:stCondLst>
                                            <p:cond delay="0"/>
                                          </p:stCondLst>
                                        </p:cTn>
                                        <p:tgtEl>
                                          <p:spTgt spid="8"/>
                                        </p:tgtEl>
                                        <p:attrNameLst>
                                          <p:attrName>style.visibility</p:attrName>
                                        </p:attrNameLst>
                                      </p:cBhvr>
                                      <p:to>
                                        <p:strVal val="visible"/>
                                      </p:to>
                                    </p:set>
                                    <p:animEffect transition="in" filter="wipe(down)">
                                      <p:cBhvr>
                                        <p:cTn id="52" dur="580">
                                          <p:stCondLst>
                                            <p:cond delay="0"/>
                                          </p:stCondLst>
                                        </p:cTn>
                                        <p:tgtEl>
                                          <p:spTgt spid="8"/>
                                        </p:tgtEl>
                                      </p:cBhvr>
                                    </p:animEffect>
                                    <p:anim calcmode="lin" valueType="num">
                                      <p:cBhvr>
                                        <p:cTn id="53"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54"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55"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56"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57"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58" dur="26">
                                          <p:stCondLst>
                                            <p:cond delay="650"/>
                                          </p:stCondLst>
                                        </p:cTn>
                                        <p:tgtEl>
                                          <p:spTgt spid="8"/>
                                        </p:tgtEl>
                                      </p:cBhvr>
                                      <p:to x="100000" y="60000"/>
                                    </p:animScale>
                                    <p:animScale>
                                      <p:cBhvr>
                                        <p:cTn id="59" dur="166" decel="50000">
                                          <p:stCondLst>
                                            <p:cond delay="676"/>
                                          </p:stCondLst>
                                        </p:cTn>
                                        <p:tgtEl>
                                          <p:spTgt spid="8"/>
                                        </p:tgtEl>
                                      </p:cBhvr>
                                      <p:to x="100000" y="100000"/>
                                    </p:animScale>
                                    <p:animScale>
                                      <p:cBhvr>
                                        <p:cTn id="60" dur="26">
                                          <p:stCondLst>
                                            <p:cond delay="1312"/>
                                          </p:stCondLst>
                                        </p:cTn>
                                        <p:tgtEl>
                                          <p:spTgt spid="8"/>
                                        </p:tgtEl>
                                      </p:cBhvr>
                                      <p:to x="100000" y="80000"/>
                                    </p:animScale>
                                    <p:animScale>
                                      <p:cBhvr>
                                        <p:cTn id="61" dur="166" decel="50000">
                                          <p:stCondLst>
                                            <p:cond delay="1338"/>
                                          </p:stCondLst>
                                        </p:cTn>
                                        <p:tgtEl>
                                          <p:spTgt spid="8"/>
                                        </p:tgtEl>
                                      </p:cBhvr>
                                      <p:to x="100000" y="100000"/>
                                    </p:animScale>
                                    <p:animScale>
                                      <p:cBhvr>
                                        <p:cTn id="62" dur="26">
                                          <p:stCondLst>
                                            <p:cond delay="1642"/>
                                          </p:stCondLst>
                                        </p:cTn>
                                        <p:tgtEl>
                                          <p:spTgt spid="8"/>
                                        </p:tgtEl>
                                      </p:cBhvr>
                                      <p:to x="100000" y="90000"/>
                                    </p:animScale>
                                    <p:animScale>
                                      <p:cBhvr>
                                        <p:cTn id="63" dur="166" decel="50000">
                                          <p:stCondLst>
                                            <p:cond delay="1668"/>
                                          </p:stCondLst>
                                        </p:cTn>
                                        <p:tgtEl>
                                          <p:spTgt spid="8"/>
                                        </p:tgtEl>
                                      </p:cBhvr>
                                      <p:to x="100000" y="100000"/>
                                    </p:animScale>
                                    <p:animScale>
                                      <p:cBhvr>
                                        <p:cTn id="64" dur="26">
                                          <p:stCondLst>
                                            <p:cond delay="1808"/>
                                          </p:stCondLst>
                                        </p:cTn>
                                        <p:tgtEl>
                                          <p:spTgt spid="8"/>
                                        </p:tgtEl>
                                      </p:cBhvr>
                                      <p:to x="100000" y="95000"/>
                                    </p:animScale>
                                    <p:animScale>
                                      <p:cBhvr>
                                        <p:cTn id="65" dur="166" decel="50000">
                                          <p:stCondLst>
                                            <p:cond delay="1834"/>
                                          </p:stCondLst>
                                        </p:cTn>
                                        <p:tgtEl>
                                          <p:spTgt spid="8"/>
                                        </p:tgtEl>
                                      </p:cBhvr>
                                      <p:to x="100000" y="100000"/>
                                    </p:animScale>
                                  </p:childTnLst>
                                  <p:subTnLst>
                                    <p:audio>
                                      <p:cMediaNode>
                                        <p:cTn display="0" masterRel="sameClick">
                                          <p:stCondLst>
                                            <p:cond evt="begin" delay="0">
                                              <p:tn val="50"/>
                                            </p:cond>
                                          </p:stCondLst>
                                          <p:endCondLst>
                                            <p:cond evt="onStopAudio" delay="0">
                                              <p:tgtEl>
                                                <p:sldTgt/>
                                              </p:tgtEl>
                                            </p:cond>
                                          </p:endCondLst>
                                        </p:cTn>
                                        <p:tgtEl>
                                          <p:sndTgt r:embed="rId5" name="0107 - bass drum beat.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6" grpId="0"/>
      <p:bldP spid="7" grpId="0"/>
      <p:bldP spid="8"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صورة 1" descr="free-vector-hardcover-book-on-side-clip-art_106558_Hardcover_Book_On_Side_clip_art_hight.png"/>
          <p:cNvPicPr>
            <a:picLocks noChangeAspect="1"/>
          </p:cNvPicPr>
          <p:nvPr/>
        </p:nvPicPr>
        <p:blipFill>
          <a:blip r:embed="rId5" cstate="print"/>
          <a:stretch>
            <a:fillRect/>
          </a:stretch>
        </p:blipFill>
        <p:spPr bwMode="auto">
          <a:xfrm>
            <a:off x="0" y="0"/>
            <a:ext cx="9143999" cy="1220787"/>
          </a:xfrm>
          <a:prstGeom prst="rect">
            <a:avLst/>
          </a:prstGeom>
          <a:noFill/>
          <a:ln w="9525">
            <a:noFill/>
            <a:miter lim="800000"/>
            <a:headEnd/>
            <a:tailEnd/>
          </a:ln>
        </p:spPr>
      </p:pic>
      <p:sp>
        <p:nvSpPr>
          <p:cNvPr id="3" name="مستطيل 2"/>
          <p:cNvSpPr>
            <a:spLocks noChangeArrowheads="1"/>
          </p:cNvSpPr>
          <p:nvPr/>
        </p:nvSpPr>
        <p:spPr bwMode="auto">
          <a:xfrm>
            <a:off x="0" y="71414"/>
            <a:ext cx="8715404" cy="1200329"/>
          </a:xfrm>
          <a:prstGeom prst="rect">
            <a:avLst/>
          </a:prstGeom>
          <a:noFill/>
          <a:ln w="9525">
            <a:noFill/>
            <a:miter lim="800000"/>
            <a:headEnd/>
            <a:tailEnd/>
          </a:ln>
        </p:spPr>
        <p:txBody>
          <a:bodyPr wrap="square">
            <a:spAutoFit/>
          </a:bodyPr>
          <a:lstStyle/>
          <a:p>
            <a:pPr lvl="0" algn="ctr" rtl="1"/>
            <a:r>
              <a:rPr lang="ar-EG" sz="3600" b="1" dirty="0" smtClean="0">
                <a:solidFill>
                  <a:srgbClr val="FF0000"/>
                </a:solidFill>
              </a:rPr>
              <a:t>7- </a:t>
            </a:r>
            <a:r>
              <a:rPr lang="ar-SA" sz="3600" b="1" dirty="0" smtClean="0">
                <a:solidFill>
                  <a:srgbClr val="FF0000"/>
                </a:solidFill>
              </a:rPr>
              <a:t>بالاستفادة من الإثراء المرفق اضبط الكلمات التي تحتها خط بالشكل: </a:t>
            </a:r>
            <a:endParaRPr lang="en-US" sz="3600" dirty="0" smtClean="0">
              <a:solidFill>
                <a:srgbClr val="FF0000"/>
              </a:solidFill>
            </a:endParaRPr>
          </a:p>
        </p:txBody>
      </p:sp>
      <p:pic>
        <p:nvPicPr>
          <p:cNvPr id="4" name="صورة 3" descr="img_1355587389_864.png"/>
          <p:cNvPicPr>
            <a:picLocks noChangeAspect="1"/>
          </p:cNvPicPr>
          <p:nvPr/>
        </p:nvPicPr>
        <p:blipFill>
          <a:blip r:embed="rId6" cstate="print">
            <a:lum bright="52000" contrast="72000"/>
          </a:blip>
          <a:stretch>
            <a:fillRect/>
          </a:stretch>
        </p:blipFill>
        <p:spPr>
          <a:xfrm>
            <a:off x="-396552" y="1700808"/>
            <a:ext cx="9865096" cy="5157192"/>
          </a:xfrm>
          <a:prstGeom prst="roundRect">
            <a:avLst/>
          </a:prstGeom>
          <a:no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pic>
      <p:sp>
        <p:nvSpPr>
          <p:cNvPr id="5" name="Rectangle 1"/>
          <p:cNvSpPr>
            <a:spLocks noChangeArrowheads="1"/>
          </p:cNvSpPr>
          <p:nvPr/>
        </p:nvSpPr>
        <p:spPr bwMode="auto">
          <a:xfrm>
            <a:off x="395288" y="2513013"/>
            <a:ext cx="8010525" cy="646331"/>
          </a:xfrm>
          <a:prstGeom prst="rect">
            <a:avLst/>
          </a:prstGeom>
          <a:noFill/>
          <a:ln w="9525">
            <a:noFill/>
            <a:miter lim="800000"/>
            <a:headEnd/>
            <a:tailEnd/>
          </a:ln>
        </p:spPr>
        <p:txBody>
          <a:bodyPr anchor="ctr">
            <a:spAutoFit/>
          </a:bodyPr>
          <a:lstStyle/>
          <a:p>
            <a:pPr lvl="0" algn="r" rtl="1"/>
            <a:r>
              <a:rPr lang="ar-EG" sz="3600" b="1" dirty="0" smtClean="0">
                <a:solidFill>
                  <a:srgbClr val="FF0000"/>
                </a:solidFill>
              </a:rPr>
              <a:t>3- </a:t>
            </a:r>
            <a:r>
              <a:rPr lang="ar-SA" sz="3600" b="1" dirty="0" smtClean="0">
                <a:solidFill>
                  <a:srgbClr val="FF0000"/>
                </a:solidFill>
              </a:rPr>
              <a:t>مما </a:t>
            </a:r>
            <a:r>
              <a:rPr lang="ar-SA" sz="3600" b="1" u="sng" dirty="0" smtClean="0">
                <a:solidFill>
                  <a:srgbClr val="FF0000"/>
                </a:solidFill>
              </a:rPr>
              <a:t>سرعتكم</a:t>
            </a:r>
            <a:r>
              <a:rPr lang="ar-SA" sz="3600" b="1" dirty="0" smtClean="0">
                <a:solidFill>
                  <a:srgbClr val="FF0000"/>
                </a:solidFill>
              </a:rPr>
              <a:t> وقع الحادث. </a:t>
            </a:r>
            <a:endParaRPr lang="en-US" sz="3600" dirty="0" smtClean="0">
              <a:solidFill>
                <a:srgbClr val="FF0000"/>
              </a:solidFill>
            </a:endParaRPr>
          </a:p>
        </p:txBody>
      </p:sp>
      <p:sp>
        <p:nvSpPr>
          <p:cNvPr id="6" name="Rectangle 1"/>
          <p:cNvSpPr>
            <a:spLocks noChangeArrowheads="1"/>
          </p:cNvSpPr>
          <p:nvPr/>
        </p:nvSpPr>
        <p:spPr bwMode="auto">
          <a:xfrm>
            <a:off x="785786" y="3429000"/>
            <a:ext cx="7578725" cy="646331"/>
          </a:xfrm>
          <a:prstGeom prst="rect">
            <a:avLst/>
          </a:prstGeom>
          <a:noFill/>
          <a:ln w="9525">
            <a:noFill/>
            <a:miter lim="800000"/>
            <a:headEnd/>
            <a:tailEnd/>
          </a:ln>
        </p:spPr>
        <p:txBody>
          <a:bodyPr anchor="ctr">
            <a:spAutoFit/>
          </a:bodyPr>
          <a:lstStyle/>
          <a:p>
            <a:pPr algn="ctr" rtl="1"/>
            <a:r>
              <a:rPr lang="ar-EG" sz="3600" b="1" dirty="0" smtClean="0"/>
              <a:t>.........</a:t>
            </a:r>
            <a:endParaRPr lang="en-US" sz="3600" dirty="0"/>
          </a:p>
        </p:txBody>
      </p:sp>
      <p:sp>
        <p:nvSpPr>
          <p:cNvPr id="7" name="Rectangle 1"/>
          <p:cNvSpPr>
            <a:spLocks noChangeArrowheads="1"/>
          </p:cNvSpPr>
          <p:nvPr/>
        </p:nvSpPr>
        <p:spPr bwMode="auto">
          <a:xfrm>
            <a:off x="428596" y="4519771"/>
            <a:ext cx="8010525" cy="1200329"/>
          </a:xfrm>
          <a:prstGeom prst="rect">
            <a:avLst/>
          </a:prstGeom>
          <a:noFill/>
          <a:ln w="9525">
            <a:noFill/>
            <a:miter lim="800000"/>
            <a:headEnd/>
            <a:tailEnd/>
          </a:ln>
        </p:spPr>
        <p:txBody>
          <a:bodyPr anchor="ctr">
            <a:spAutoFit/>
          </a:bodyPr>
          <a:lstStyle/>
          <a:p>
            <a:pPr algn="r" rtl="1"/>
            <a:r>
              <a:rPr lang="ar-EG" sz="3600" b="1" dirty="0" smtClean="0">
                <a:solidFill>
                  <a:srgbClr val="FF0000"/>
                </a:solidFill>
              </a:rPr>
              <a:t>4- </a:t>
            </a:r>
            <a:r>
              <a:rPr lang="ar-SA" sz="3600" b="1" dirty="0" smtClean="0">
                <a:solidFill>
                  <a:srgbClr val="FF0000"/>
                </a:solidFill>
              </a:rPr>
              <a:t>بما </a:t>
            </a:r>
            <a:r>
              <a:rPr lang="ar-SA" sz="3600" b="1" u="sng" dirty="0" smtClean="0">
                <a:solidFill>
                  <a:srgbClr val="FF0000"/>
                </a:solidFill>
              </a:rPr>
              <a:t>فضل</a:t>
            </a:r>
            <a:r>
              <a:rPr lang="ar-SA" sz="3600" b="1" dirty="0" smtClean="0">
                <a:solidFill>
                  <a:srgbClr val="FF0000"/>
                </a:solidFill>
              </a:rPr>
              <a:t> من الله حصلت على المركز الأول في المسابقة. </a:t>
            </a:r>
            <a:endParaRPr lang="en-US" sz="3600" dirty="0" smtClean="0">
              <a:solidFill>
                <a:srgbClr val="FF0000"/>
              </a:solidFill>
            </a:endParaRPr>
          </a:p>
        </p:txBody>
      </p:sp>
      <p:sp>
        <p:nvSpPr>
          <p:cNvPr id="8" name="Rectangle 1"/>
          <p:cNvSpPr>
            <a:spLocks noChangeArrowheads="1"/>
          </p:cNvSpPr>
          <p:nvPr/>
        </p:nvSpPr>
        <p:spPr bwMode="auto">
          <a:xfrm>
            <a:off x="819094" y="5435758"/>
            <a:ext cx="7578725" cy="646331"/>
          </a:xfrm>
          <a:prstGeom prst="rect">
            <a:avLst/>
          </a:prstGeom>
          <a:noFill/>
          <a:ln w="9525">
            <a:noFill/>
            <a:miter lim="800000"/>
            <a:headEnd/>
            <a:tailEnd/>
          </a:ln>
        </p:spPr>
        <p:txBody>
          <a:bodyPr anchor="ctr">
            <a:spAutoFit/>
          </a:bodyPr>
          <a:lstStyle/>
          <a:p>
            <a:pPr algn="ctr" rtl="1"/>
            <a:r>
              <a:rPr lang="ar-EG" sz="3600" b="1" dirty="0" smtClean="0"/>
              <a:t>...........</a:t>
            </a:r>
            <a:endParaRPr lang="en-US" sz="3600" dirty="0"/>
          </a:p>
        </p:txBody>
      </p:sp>
    </p:spTree>
  </p:cSld>
  <p:clrMapOvr>
    <a:masterClrMapping/>
  </p:clrMapOvr>
  <p:transition>
    <p:split/>
    <p:sndAc>
      <p:stSnd>
        <p:snd r:embed="rId2" name="0698 - low pitched bong drum.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strVal val="#ppt_w+.3"/>
                                          </p:val>
                                        </p:tav>
                                        <p:tav tm="100000">
                                          <p:val>
                                            <p:strVal val="#ppt_w"/>
                                          </p:val>
                                        </p:tav>
                                      </p:tavLst>
                                    </p:anim>
                                    <p:anim calcmode="lin" valueType="num">
                                      <p:cBhvr>
                                        <p:cTn id="8" dur="1000" fill="hold"/>
                                        <p:tgtEl>
                                          <p:spTgt spid="4"/>
                                        </p:tgtEl>
                                        <p:attrNameLst>
                                          <p:attrName>ppt_h</p:attrName>
                                        </p:attrNameLst>
                                      </p:cBhvr>
                                      <p:tavLst>
                                        <p:tav tm="0">
                                          <p:val>
                                            <p:strVal val="#ppt_h"/>
                                          </p:val>
                                        </p:tav>
                                        <p:tav tm="100000">
                                          <p:val>
                                            <p:strVal val="#ppt_h"/>
                                          </p:val>
                                        </p:tav>
                                      </p:tavLst>
                                    </p:anim>
                                    <p:animEffect transition="in" filter="fade">
                                      <p:cBhvr>
                                        <p:cTn id="9" dur="1000"/>
                                        <p:tgtEl>
                                          <p:spTgt spid="4"/>
                                        </p:tgtEl>
                                      </p:cBhvr>
                                    </p:animEffect>
                                  </p:childTnLst>
                                  <p:subTnLst>
                                    <p:audio>
                                      <p:cMediaNode>
                                        <p:cTn display="0" masterRel="sameClick">
                                          <p:stCondLst>
                                            <p:cond evt="begin" delay="0">
                                              <p:tn val="5"/>
                                            </p:cond>
                                          </p:stCondLst>
                                          <p:endCondLst>
                                            <p:cond evt="onStopAudio" delay="0">
                                              <p:tgtEl>
                                                <p:sldTgt/>
                                              </p:tgtEl>
                                            </p:cond>
                                          </p:endCondLst>
                                        </p:cTn>
                                        <p:tgtEl>
                                          <p:sndTgt r:embed="rId3" name="disconnect.wav"/>
                                        </p:tgtEl>
                                      </p:cMediaNode>
                                    </p:audio>
                                  </p:subTnLst>
                                </p:cTn>
                              </p:par>
                              <p:par>
                                <p:cTn id="10" presetID="50" presetClass="entr" presetSubtype="0" decel="100000" fill="hold" grpId="0" nodeType="with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p:cTn id="12" dur="1000" fill="hold"/>
                                        <p:tgtEl>
                                          <p:spTgt spid="5"/>
                                        </p:tgtEl>
                                        <p:attrNameLst>
                                          <p:attrName>ppt_w</p:attrName>
                                        </p:attrNameLst>
                                      </p:cBhvr>
                                      <p:tavLst>
                                        <p:tav tm="0">
                                          <p:val>
                                            <p:strVal val="#ppt_w+.3"/>
                                          </p:val>
                                        </p:tav>
                                        <p:tav tm="100000">
                                          <p:val>
                                            <p:strVal val="#ppt_w"/>
                                          </p:val>
                                        </p:tav>
                                      </p:tavLst>
                                    </p:anim>
                                    <p:anim calcmode="lin" valueType="num">
                                      <p:cBhvr>
                                        <p:cTn id="13" dur="1000" fill="hold"/>
                                        <p:tgtEl>
                                          <p:spTgt spid="5"/>
                                        </p:tgtEl>
                                        <p:attrNameLst>
                                          <p:attrName>ppt_h</p:attrName>
                                        </p:attrNameLst>
                                      </p:cBhvr>
                                      <p:tavLst>
                                        <p:tav tm="0">
                                          <p:val>
                                            <p:strVal val="#ppt_h"/>
                                          </p:val>
                                        </p:tav>
                                        <p:tav tm="100000">
                                          <p:val>
                                            <p:strVal val="#ppt_h"/>
                                          </p:val>
                                        </p:tav>
                                      </p:tavLst>
                                    </p:anim>
                                    <p:animEffect transition="in" filter="fade">
                                      <p:cBhvr>
                                        <p:cTn id="14" dur="1000"/>
                                        <p:tgtEl>
                                          <p:spTgt spid="5"/>
                                        </p:tgtEl>
                                      </p:cBhvr>
                                    </p:animEffect>
                                  </p:childTnLst>
                                  <p:subTnLst>
                                    <p:audio>
                                      <p:cMediaNode>
                                        <p:cTn display="0" masterRel="sameClick">
                                          <p:stCondLst>
                                            <p:cond evt="begin" delay="0">
                                              <p:tn val="10"/>
                                            </p:cond>
                                          </p:stCondLst>
                                          <p:endCondLst>
                                            <p:cond evt="onStopAudio" delay="0">
                                              <p:tgtEl>
                                                <p:sldTgt/>
                                              </p:tgtEl>
                                            </p:cond>
                                          </p:endCondLst>
                                        </p:cTn>
                                        <p:tgtEl>
                                          <p:sndTgt r:embed="rId3" name="disconnect.wav"/>
                                        </p:tgtEl>
                                      </p:cMediaNode>
                                    </p:audio>
                                  </p:subTnLst>
                                </p:cTn>
                              </p:par>
                            </p:childTnLst>
                          </p:cTn>
                        </p:par>
                      </p:childTnLst>
                    </p:cTn>
                  </p:par>
                  <p:par>
                    <p:cTn id="15" fill="hold">
                      <p:stCondLst>
                        <p:cond delay="indefinite"/>
                      </p:stCondLst>
                      <p:childTnLst>
                        <p:par>
                          <p:cTn id="16" fill="hold">
                            <p:stCondLst>
                              <p:cond delay="0"/>
                            </p:stCondLst>
                            <p:childTnLst>
                              <p:par>
                                <p:cTn id="17" presetID="26"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wipe(down)">
                                      <p:cBhvr>
                                        <p:cTn id="19" dur="580">
                                          <p:stCondLst>
                                            <p:cond delay="0"/>
                                          </p:stCondLst>
                                        </p:cTn>
                                        <p:tgtEl>
                                          <p:spTgt spid="6"/>
                                        </p:tgtEl>
                                      </p:cBhvr>
                                    </p:animEffect>
                                    <p:anim calcmode="lin" valueType="num">
                                      <p:cBhvr>
                                        <p:cTn id="20"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21"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22"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23"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24"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25" dur="26">
                                          <p:stCondLst>
                                            <p:cond delay="650"/>
                                          </p:stCondLst>
                                        </p:cTn>
                                        <p:tgtEl>
                                          <p:spTgt spid="6"/>
                                        </p:tgtEl>
                                      </p:cBhvr>
                                      <p:to x="100000" y="60000"/>
                                    </p:animScale>
                                    <p:animScale>
                                      <p:cBhvr>
                                        <p:cTn id="26" dur="166" decel="50000">
                                          <p:stCondLst>
                                            <p:cond delay="676"/>
                                          </p:stCondLst>
                                        </p:cTn>
                                        <p:tgtEl>
                                          <p:spTgt spid="6"/>
                                        </p:tgtEl>
                                      </p:cBhvr>
                                      <p:to x="100000" y="100000"/>
                                    </p:animScale>
                                    <p:animScale>
                                      <p:cBhvr>
                                        <p:cTn id="27" dur="26">
                                          <p:stCondLst>
                                            <p:cond delay="1312"/>
                                          </p:stCondLst>
                                        </p:cTn>
                                        <p:tgtEl>
                                          <p:spTgt spid="6"/>
                                        </p:tgtEl>
                                      </p:cBhvr>
                                      <p:to x="100000" y="80000"/>
                                    </p:animScale>
                                    <p:animScale>
                                      <p:cBhvr>
                                        <p:cTn id="28" dur="166" decel="50000">
                                          <p:stCondLst>
                                            <p:cond delay="1338"/>
                                          </p:stCondLst>
                                        </p:cTn>
                                        <p:tgtEl>
                                          <p:spTgt spid="6"/>
                                        </p:tgtEl>
                                      </p:cBhvr>
                                      <p:to x="100000" y="100000"/>
                                    </p:animScale>
                                    <p:animScale>
                                      <p:cBhvr>
                                        <p:cTn id="29" dur="26">
                                          <p:stCondLst>
                                            <p:cond delay="1642"/>
                                          </p:stCondLst>
                                        </p:cTn>
                                        <p:tgtEl>
                                          <p:spTgt spid="6"/>
                                        </p:tgtEl>
                                      </p:cBhvr>
                                      <p:to x="100000" y="90000"/>
                                    </p:animScale>
                                    <p:animScale>
                                      <p:cBhvr>
                                        <p:cTn id="30" dur="166" decel="50000">
                                          <p:stCondLst>
                                            <p:cond delay="1668"/>
                                          </p:stCondLst>
                                        </p:cTn>
                                        <p:tgtEl>
                                          <p:spTgt spid="6"/>
                                        </p:tgtEl>
                                      </p:cBhvr>
                                      <p:to x="100000" y="100000"/>
                                    </p:animScale>
                                    <p:animScale>
                                      <p:cBhvr>
                                        <p:cTn id="31" dur="26">
                                          <p:stCondLst>
                                            <p:cond delay="1808"/>
                                          </p:stCondLst>
                                        </p:cTn>
                                        <p:tgtEl>
                                          <p:spTgt spid="6"/>
                                        </p:tgtEl>
                                      </p:cBhvr>
                                      <p:to x="100000" y="95000"/>
                                    </p:animScale>
                                    <p:animScale>
                                      <p:cBhvr>
                                        <p:cTn id="32" dur="166" decel="50000">
                                          <p:stCondLst>
                                            <p:cond delay="1834"/>
                                          </p:stCondLst>
                                        </p:cTn>
                                        <p:tgtEl>
                                          <p:spTgt spid="6"/>
                                        </p:tgtEl>
                                      </p:cBhvr>
                                      <p:to x="100000" y="100000"/>
                                    </p:animScale>
                                  </p:childTnLst>
                                  <p:subTnLst>
                                    <p:audio>
                                      <p:cMediaNode>
                                        <p:cTn display="0" masterRel="sameClick">
                                          <p:stCondLst>
                                            <p:cond evt="begin" delay="0">
                                              <p:tn val="17"/>
                                            </p:cond>
                                          </p:stCondLst>
                                          <p:endCondLst>
                                            <p:cond evt="onStopAudio" delay="0">
                                              <p:tgtEl>
                                                <p:sldTgt/>
                                              </p:tgtEl>
                                            </p:cond>
                                          </p:endCondLst>
                                        </p:cTn>
                                        <p:tgtEl>
                                          <p:sndTgt r:embed="rId4" name="0107 - bass drum beat.wav"/>
                                        </p:tgtEl>
                                      </p:cMediaNode>
                                    </p:audio>
                                  </p:subTnLst>
                                </p:cTn>
                              </p:par>
                            </p:childTnLst>
                          </p:cTn>
                        </p:par>
                      </p:childTnLst>
                    </p:cTn>
                  </p:par>
                  <p:par>
                    <p:cTn id="33" fill="hold">
                      <p:stCondLst>
                        <p:cond delay="indefinite"/>
                      </p:stCondLst>
                      <p:childTnLst>
                        <p:par>
                          <p:cTn id="34" fill="hold">
                            <p:stCondLst>
                              <p:cond delay="0"/>
                            </p:stCondLst>
                            <p:childTnLst>
                              <p:par>
                                <p:cTn id="35" presetID="50" presetClass="entr" presetSubtype="0" decel="100000"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anim calcmode="lin" valueType="num">
                                      <p:cBhvr>
                                        <p:cTn id="37" dur="1000" fill="hold"/>
                                        <p:tgtEl>
                                          <p:spTgt spid="7"/>
                                        </p:tgtEl>
                                        <p:attrNameLst>
                                          <p:attrName>ppt_w</p:attrName>
                                        </p:attrNameLst>
                                      </p:cBhvr>
                                      <p:tavLst>
                                        <p:tav tm="0">
                                          <p:val>
                                            <p:strVal val="#ppt_w+.3"/>
                                          </p:val>
                                        </p:tav>
                                        <p:tav tm="100000">
                                          <p:val>
                                            <p:strVal val="#ppt_w"/>
                                          </p:val>
                                        </p:tav>
                                      </p:tavLst>
                                    </p:anim>
                                    <p:anim calcmode="lin" valueType="num">
                                      <p:cBhvr>
                                        <p:cTn id="38" dur="1000" fill="hold"/>
                                        <p:tgtEl>
                                          <p:spTgt spid="7"/>
                                        </p:tgtEl>
                                        <p:attrNameLst>
                                          <p:attrName>ppt_h</p:attrName>
                                        </p:attrNameLst>
                                      </p:cBhvr>
                                      <p:tavLst>
                                        <p:tav tm="0">
                                          <p:val>
                                            <p:strVal val="#ppt_h"/>
                                          </p:val>
                                        </p:tav>
                                        <p:tav tm="100000">
                                          <p:val>
                                            <p:strVal val="#ppt_h"/>
                                          </p:val>
                                        </p:tav>
                                      </p:tavLst>
                                    </p:anim>
                                    <p:animEffect transition="in" filter="fade">
                                      <p:cBhvr>
                                        <p:cTn id="39" dur="1000"/>
                                        <p:tgtEl>
                                          <p:spTgt spid="7"/>
                                        </p:tgtEl>
                                      </p:cBhvr>
                                    </p:animEffect>
                                  </p:childTnLst>
                                  <p:subTnLst>
                                    <p:audio>
                                      <p:cMediaNode>
                                        <p:cTn display="0" masterRel="sameClick">
                                          <p:stCondLst>
                                            <p:cond evt="begin" delay="0">
                                              <p:tn val="35"/>
                                            </p:cond>
                                          </p:stCondLst>
                                          <p:endCondLst>
                                            <p:cond evt="onStopAudio" delay="0">
                                              <p:tgtEl>
                                                <p:sldTgt/>
                                              </p:tgtEl>
                                            </p:cond>
                                          </p:endCondLst>
                                        </p:cTn>
                                        <p:tgtEl>
                                          <p:sndTgt r:embed="rId3" name="disconnect.wav"/>
                                        </p:tgtEl>
                                      </p:cMediaNode>
                                    </p:audio>
                                  </p:subTnLst>
                                </p:cTn>
                              </p:par>
                            </p:childTnLst>
                          </p:cTn>
                        </p:par>
                      </p:childTnLst>
                    </p:cTn>
                  </p:par>
                  <p:par>
                    <p:cTn id="40" fill="hold">
                      <p:stCondLst>
                        <p:cond delay="indefinite"/>
                      </p:stCondLst>
                      <p:childTnLst>
                        <p:par>
                          <p:cTn id="41" fill="hold">
                            <p:stCondLst>
                              <p:cond delay="0"/>
                            </p:stCondLst>
                            <p:childTnLst>
                              <p:par>
                                <p:cTn id="42" presetID="26" presetClass="entr" presetSubtype="0" fill="hold" grpId="0" nodeType="clickEffect">
                                  <p:stCondLst>
                                    <p:cond delay="0"/>
                                  </p:stCondLst>
                                  <p:childTnLst>
                                    <p:set>
                                      <p:cBhvr>
                                        <p:cTn id="43" dur="1" fill="hold">
                                          <p:stCondLst>
                                            <p:cond delay="0"/>
                                          </p:stCondLst>
                                        </p:cTn>
                                        <p:tgtEl>
                                          <p:spTgt spid="8"/>
                                        </p:tgtEl>
                                        <p:attrNameLst>
                                          <p:attrName>style.visibility</p:attrName>
                                        </p:attrNameLst>
                                      </p:cBhvr>
                                      <p:to>
                                        <p:strVal val="visible"/>
                                      </p:to>
                                    </p:set>
                                    <p:animEffect transition="in" filter="wipe(down)">
                                      <p:cBhvr>
                                        <p:cTn id="44" dur="580">
                                          <p:stCondLst>
                                            <p:cond delay="0"/>
                                          </p:stCondLst>
                                        </p:cTn>
                                        <p:tgtEl>
                                          <p:spTgt spid="8"/>
                                        </p:tgtEl>
                                      </p:cBhvr>
                                    </p:animEffect>
                                    <p:anim calcmode="lin" valueType="num">
                                      <p:cBhvr>
                                        <p:cTn id="45"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46"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47"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48"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49"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50" dur="26">
                                          <p:stCondLst>
                                            <p:cond delay="650"/>
                                          </p:stCondLst>
                                        </p:cTn>
                                        <p:tgtEl>
                                          <p:spTgt spid="8"/>
                                        </p:tgtEl>
                                      </p:cBhvr>
                                      <p:to x="100000" y="60000"/>
                                    </p:animScale>
                                    <p:animScale>
                                      <p:cBhvr>
                                        <p:cTn id="51" dur="166" decel="50000">
                                          <p:stCondLst>
                                            <p:cond delay="676"/>
                                          </p:stCondLst>
                                        </p:cTn>
                                        <p:tgtEl>
                                          <p:spTgt spid="8"/>
                                        </p:tgtEl>
                                      </p:cBhvr>
                                      <p:to x="100000" y="100000"/>
                                    </p:animScale>
                                    <p:animScale>
                                      <p:cBhvr>
                                        <p:cTn id="52" dur="26">
                                          <p:stCondLst>
                                            <p:cond delay="1312"/>
                                          </p:stCondLst>
                                        </p:cTn>
                                        <p:tgtEl>
                                          <p:spTgt spid="8"/>
                                        </p:tgtEl>
                                      </p:cBhvr>
                                      <p:to x="100000" y="80000"/>
                                    </p:animScale>
                                    <p:animScale>
                                      <p:cBhvr>
                                        <p:cTn id="53" dur="166" decel="50000">
                                          <p:stCondLst>
                                            <p:cond delay="1338"/>
                                          </p:stCondLst>
                                        </p:cTn>
                                        <p:tgtEl>
                                          <p:spTgt spid="8"/>
                                        </p:tgtEl>
                                      </p:cBhvr>
                                      <p:to x="100000" y="100000"/>
                                    </p:animScale>
                                    <p:animScale>
                                      <p:cBhvr>
                                        <p:cTn id="54" dur="26">
                                          <p:stCondLst>
                                            <p:cond delay="1642"/>
                                          </p:stCondLst>
                                        </p:cTn>
                                        <p:tgtEl>
                                          <p:spTgt spid="8"/>
                                        </p:tgtEl>
                                      </p:cBhvr>
                                      <p:to x="100000" y="90000"/>
                                    </p:animScale>
                                    <p:animScale>
                                      <p:cBhvr>
                                        <p:cTn id="55" dur="166" decel="50000">
                                          <p:stCondLst>
                                            <p:cond delay="1668"/>
                                          </p:stCondLst>
                                        </p:cTn>
                                        <p:tgtEl>
                                          <p:spTgt spid="8"/>
                                        </p:tgtEl>
                                      </p:cBhvr>
                                      <p:to x="100000" y="100000"/>
                                    </p:animScale>
                                    <p:animScale>
                                      <p:cBhvr>
                                        <p:cTn id="56" dur="26">
                                          <p:stCondLst>
                                            <p:cond delay="1808"/>
                                          </p:stCondLst>
                                        </p:cTn>
                                        <p:tgtEl>
                                          <p:spTgt spid="8"/>
                                        </p:tgtEl>
                                      </p:cBhvr>
                                      <p:to x="100000" y="95000"/>
                                    </p:animScale>
                                    <p:animScale>
                                      <p:cBhvr>
                                        <p:cTn id="57" dur="166" decel="50000">
                                          <p:stCondLst>
                                            <p:cond delay="1834"/>
                                          </p:stCondLst>
                                        </p:cTn>
                                        <p:tgtEl>
                                          <p:spTgt spid="8"/>
                                        </p:tgtEl>
                                      </p:cBhvr>
                                      <p:to x="100000" y="100000"/>
                                    </p:animScale>
                                  </p:childTnLst>
                                  <p:subTnLst>
                                    <p:audio>
                                      <p:cMediaNode>
                                        <p:cTn display="0" masterRel="sameClick">
                                          <p:stCondLst>
                                            <p:cond evt="begin" delay="0">
                                              <p:tn val="42"/>
                                            </p:cond>
                                          </p:stCondLst>
                                          <p:endCondLst>
                                            <p:cond evt="onStopAudio" delay="0">
                                              <p:tgtEl>
                                                <p:sldTgt/>
                                              </p:tgtEl>
                                            </p:cond>
                                          </p:endCondLst>
                                        </p:cTn>
                                        <p:tgtEl>
                                          <p:sndTgt r:embed="rId4" name="0107 - bass drum beat.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صورة 1" descr="666666.gif"/>
          <p:cNvPicPr>
            <a:picLocks noChangeAspect="1"/>
          </p:cNvPicPr>
          <p:nvPr/>
        </p:nvPicPr>
        <p:blipFill>
          <a:blip r:embed="rId4" cstate="print"/>
          <a:stretch>
            <a:fillRect/>
          </a:stretch>
        </p:blipFill>
        <p:spPr bwMode="auto">
          <a:xfrm>
            <a:off x="357158" y="1285860"/>
            <a:ext cx="8280400" cy="3962012"/>
          </a:xfrm>
          <a:prstGeom prst="rect">
            <a:avLst/>
          </a:prstGeom>
          <a:noFill/>
          <a:ln w="9525">
            <a:noFill/>
            <a:miter lim="800000"/>
            <a:headEnd/>
            <a:tailEnd/>
          </a:ln>
        </p:spPr>
      </p:pic>
      <p:sp>
        <p:nvSpPr>
          <p:cNvPr id="3" name="Rectangle 1"/>
          <p:cNvSpPr>
            <a:spLocks noChangeArrowheads="1"/>
          </p:cNvSpPr>
          <p:nvPr/>
        </p:nvSpPr>
        <p:spPr bwMode="auto">
          <a:xfrm>
            <a:off x="2786050" y="1428736"/>
            <a:ext cx="5715040" cy="3785652"/>
          </a:xfrm>
          <a:prstGeom prst="rect">
            <a:avLst/>
          </a:prstGeom>
          <a:noFill/>
          <a:ln w="9525">
            <a:noFill/>
            <a:miter lim="800000"/>
            <a:headEnd/>
            <a:tailEnd/>
          </a:ln>
        </p:spPr>
        <p:txBody>
          <a:bodyPr wrap="square" anchor="ctr">
            <a:spAutoFit/>
          </a:bodyPr>
          <a:lstStyle/>
          <a:p>
            <a:pPr lvl="1" algn="ctr" rtl="1"/>
            <a:r>
              <a:rPr lang="ar-EG" sz="4000" b="1" dirty="0" smtClean="0">
                <a:solidFill>
                  <a:schemeClr val="bg1">
                    <a:lumMod val="85000"/>
                  </a:schemeClr>
                </a:solidFill>
              </a:rPr>
              <a:t>8- </a:t>
            </a:r>
            <a:r>
              <a:rPr lang="ar-SA" sz="4000" b="1" dirty="0" smtClean="0">
                <a:solidFill>
                  <a:schemeClr val="bg1">
                    <a:lumMod val="85000"/>
                  </a:schemeClr>
                </a:solidFill>
              </a:rPr>
              <a:t> حدّد الموق الإعرابي لشبه الجملة (الجار والمجرور) التي تحتها خط في الجمل التالية، ثم تحقق من صحة إجابتك بمطابقتها بالحل في نهاية الكتاب: (تدريب محلول)</a:t>
            </a:r>
            <a:endParaRPr lang="en-US" sz="4000" dirty="0" smtClean="0">
              <a:solidFill>
                <a:schemeClr val="bg1">
                  <a:lumMod val="85000"/>
                </a:schemeClr>
              </a:solidFill>
            </a:endParaRPr>
          </a:p>
        </p:txBody>
      </p:sp>
    </p:spTree>
  </p:cSld>
  <p:clrMapOvr>
    <a:masterClrMapping/>
  </p:clrMapOvr>
  <p:transition>
    <p:split/>
    <p:sndAc>
      <p:stSnd>
        <p:snd r:embed="rId2" name="0698 - low pitched bong drum.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9" presetClass="entr" presetSubtype="0" accel="10000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ppt_h</p:attrName>
                                        </p:attrNameLst>
                                      </p:cBhvr>
                                      <p:tavLst>
                                        <p:tav tm="0">
                                          <p:val>
                                            <p:strVal val="#ppt_h/20"/>
                                          </p:val>
                                        </p:tav>
                                        <p:tav tm="50000">
                                          <p:val>
                                            <p:strVal val="#ppt_h/20"/>
                                          </p:val>
                                        </p:tav>
                                        <p:tav tm="100000">
                                          <p:val>
                                            <p:strVal val="#ppt_h"/>
                                          </p:val>
                                        </p:tav>
                                      </p:tavLst>
                                    </p:anim>
                                    <p:anim calcmode="lin" valueType="num">
                                      <p:cBhvr>
                                        <p:cTn id="8" dur="500" fill="hold"/>
                                        <p:tgtEl>
                                          <p:spTgt spid="2"/>
                                        </p:tgtEl>
                                        <p:attrNameLst>
                                          <p:attrName>ppt_w</p:attrName>
                                        </p:attrNameLst>
                                      </p:cBhvr>
                                      <p:tavLst>
                                        <p:tav tm="0">
                                          <p:val>
                                            <p:strVal val="#ppt_w+.3"/>
                                          </p:val>
                                        </p:tav>
                                        <p:tav tm="50000">
                                          <p:val>
                                            <p:strVal val="#ppt_w+.3"/>
                                          </p:val>
                                        </p:tav>
                                        <p:tav tm="100000">
                                          <p:val>
                                            <p:strVal val="#ppt_w"/>
                                          </p:val>
                                        </p:tav>
                                      </p:tavLst>
                                    </p:anim>
                                    <p:anim calcmode="lin" valueType="num">
                                      <p:cBhvr>
                                        <p:cTn id="9" dur="500" fill="hold"/>
                                        <p:tgtEl>
                                          <p:spTgt spid="2"/>
                                        </p:tgtEl>
                                        <p:attrNameLst>
                                          <p:attrName>ppt_x</p:attrName>
                                        </p:attrNameLst>
                                      </p:cBhvr>
                                      <p:tavLst>
                                        <p:tav tm="0">
                                          <p:val>
                                            <p:strVal val="#ppt_x-.3"/>
                                          </p:val>
                                        </p:tav>
                                        <p:tav tm="50000">
                                          <p:val>
                                            <p:strVal val="#ppt_x"/>
                                          </p:val>
                                        </p:tav>
                                        <p:tav tm="100000">
                                          <p:val>
                                            <p:strVal val="#ppt_x"/>
                                          </p:val>
                                        </p:tav>
                                      </p:tavLst>
                                    </p:anim>
                                    <p:anim calcmode="lin" valueType="num">
                                      <p:cBhvr>
                                        <p:cTn id="10" dur="500" fill="hold"/>
                                        <p:tgtEl>
                                          <p:spTgt spid="2"/>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0075 - arcade game running.wav"/>
                                        </p:tgtEl>
                                      </p:cMediaNode>
                                    </p:audio>
                                  </p:subTnLst>
                                </p:cTn>
                              </p:par>
                              <p:par>
                                <p:cTn id="11" presetID="39" presetClass="entr" presetSubtype="0" accel="100000" fill="hold" grpId="0" nodeType="with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p:cTn id="13" dur="500" fill="hold"/>
                                        <p:tgtEl>
                                          <p:spTgt spid="3"/>
                                        </p:tgtEl>
                                        <p:attrNameLst>
                                          <p:attrName>ppt_h</p:attrName>
                                        </p:attrNameLst>
                                      </p:cBhvr>
                                      <p:tavLst>
                                        <p:tav tm="0">
                                          <p:val>
                                            <p:strVal val="#ppt_h/20"/>
                                          </p:val>
                                        </p:tav>
                                        <p:tav tm="50000">
                                          <p:val>
                                            <p:strVal val="#ppt_h/20"/>
                                          </p:val>
                                        </p:tav>
                                        <p:tav tm="100000">
                                          <p:val>
                                            <p:strVal val="#ppt_h"/>
                                          </p:val>
                                        </p:tav>
                                      </p:tavLst>
                                    </p:anim>
                                    <p:anim calcmode="lin" valueType="num">
                                      <p:cBhvr>
                                        <p:cTn id="14" dur="500" fill="hold"/>
                                        <p:tgtEl>
                                          <p:spTgt spid="3"/>
                                        </p:tgtEl>
                                        <p:attrNameLst>
                                          <p:attrName>ppt_w</p:attrName>
                                        </p:attrNameLst>
                                      </p:cBhvr>
                                      <p:tavLst>
                                        <p:tav tm="0">
                                          <p:val>
                                            <p:strVal val="#ppt_w+.3"/>
                                          </p:val>
                                        </p:tav>
                                        <p:tav tm="50000">
                                          <p:val>
                                            <p:strVal val="#ppt_w+.3"/>
                                          </p:val>
                                        </p:tav>
                                        <p:tav tm="100000">
                                          <p:val>
                                            <p:strVal val="#ppt_w"/>
                                          </p:val>
                                        </p:tav>
                                      </p:tavLst>
                                    </p:anim>
                                    <p:anim calcmode="lin" valueType="num">
                                      <p:cBhvr>
                                        <p:cTn id="15" dur="500" fill="hold"/>
                                        <p:tgtEl>
                                          <p:spTgt spid="3"/>
                                        </p:tgtEl>
                                        <p:attrNameLst>
                                          <p:attrName>ppt_x</p:attrName>
                                        </p:attrNameLst>
                                      </p:cBhvr>
                                      <p:tavLst>
                                        <p:tav tm="0">
                                          <p:val>
                                            <p:strVal val="#ppt_x-.3"/>
                                          </p:val>
                                        </p:tav>
                                        <p:tav tm="50000">
                                          <p:val>
                                            <p:strVal val="#ppt_x"/>
                                          </p:val>
                                        </p:tav>
                                        <p:tav tm="100000">
                                          <p:val>
                                            <p:strVal val="#ppt_x"/>
                                          </p:val>
                                        </p:tav>
                                      </p:tavLst>
                                    </p:anim>
                                    <p:anim calcmode="lin" valueType="num">
                                      <p:cBhvr>
                                        <p:cTn id="16" dur="500" fill="hold"/>
                                        <p:tgtEl>
                                          <p:spTgt spid="3"/>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0075 - arcade game running.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صورة 1" descr="img_1355587401_329.png"/>
          <p:cNvPicPr>
            <a:picLocks noChangeAspect="1"/>
          </p:cNvPicPr>
          <p:nvPr/>
        </p:nvPicPr>
        <p:blipFill>
          <a:blip r:embed="rId4" cstate="print"/>
          <a:srcRect/>
          <a:stretch>
            <a:fillRect/>
          </a:stretch>
        </p:blipFill>
        <p:spPr bwMode="auto">
          <a:xfrm rot="449103">
            <a:off x="5884" y="966175"/>
            <a:ext cx="8777111" cy="3552825"/>
          </a:xfrm>
          <a:prstGeom prst="rect">
            <a:avLst/>
          </a:prstGeom>
          <a:noFill/>
          <a:ln w="9525">
            <a:noFill/>
            <a:miter lim="800000"/>
            <a:headEnd/>
            <a:tailEnd/>
          </a:ln>
        </p:spPr>
      </p:pic>
      <p:sp>
        <p:nvSpPr>
          <p:cNvPr id="3" name="Rectangle 1"/>
          <p:cNvSpPr>
            <a:spLocks noChangeArrowheads="1"/>
          </p:cNvSpPr>
          <p:nvPr/>
        </p:nvSpPr>
        <p:spPr bwMode="auto">
          <a:xfrm rot="786043">
            <a:off x="988858" y="2034123"/>
            <a:ext cx="6590756" cy="1323439"/>
          </a:xfrm>
          <a:prstGeom prst="rect">
            <a:avLst/>
          </a:prstGeom>
          <a:noFill/>
          <a:ln w="9525">
            <a:noFill/>
            <a:miter lim="800000"/>
            <a:headEnd/>
            <a:tailEnd/>
          </a:ln>
        </p:spPr>
        <p:txBody>
          <a:bodyPr wrap="square" anchor="ctr">
            <a:spAutoFit/>
          </a:bodyPr>
          <a:lstStyle/>
          <a:p>
            <a:pPr algn="ctr">
              <a:defRPr/>
            </a:pPr>
            <a:r>
              <a:rPr lang="ar-EG" sz="80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charset="0"/>
                <a:cs typeface="Arial" charset="0"/>
              </a:rPr>
              <a:t>المتممات المجرورة</a:t>
            </a:r>
            <a:endParaRPr lang="en-US" sz="80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charset="0"/>
              <a:cs typeface="Arial" charset="0"/>
            </a:endParaRPr>
          </a:p>
        </p:txBody>
      </p:sp>
    </p:spTree>
  </p:cSld>
  <p:clrMapOvr>
    <a:masterClrMapping/>
  </p:clrMapOvr>
  <p:transition>
    <p:split/>
    <p:sndAc>
      <p:stSnd>
        <p:snd r:embed="rId2" name="0698 - low pitched bong drum.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par>
                                <p:cTn id="10" presetID="29" presetClass="entr" presetSubtype="0" fill="hold" nodeType="with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p:cTn id="12" dur="1000" fill="hold"/>
                                        <p:tgtEl>
                                          <p:spTgt spid="3"/>
                                        </p:tgtEl>
                                        <p:attrNameLst>
                                          <p:attrName>ppt_x</p:attrName>
                                        </p:attrNameLst>
                                      </p:cBhvr>
                                      <p:tavLst>
                                        <p:tav tm="0">
                                          <p:val>
                                            <p:strVal val="#ppt_x-.2"/>
                                          </p:val>
                                        </p:tav>
                                        <p:tav tm="100000">
                                          <p:val>
                                            <p:strVal val="#ppt_x"/>
                                          </p:val>
                                        </p:tav>
                                      </p:tavLst>
                                    </p:anim>
                                    <p:anim calcmode="lin" valueType="num">
                                      <p:cBhvr>
                                        <p:cTn id="13" dur="1000" fill="hold"/>
                                        <p:tgtEl>
                                          <p:spTgt spid="3"/>
                                        </p:tgtEl>
                                        <p:attrNameLst>
                                          <p:attrName>ppt_y</p:attrName>
                                        </p:attrNameLst>
                                      </p:cBhvr>
                                      <p:tavLst>
                                        <p:tav tm="0">
                                          <p:val>
                                            <p:strVal val="#ppt_y"/>
                                          </p:val>
                                        </p:tav>
                                        <p:tav tm="100000">
                                          <p:val>
                                            <p:strVal val="#ppt_y"/>
                                          </p:val>
                                        </p:tav>
                                      </p:tavLst>
                                    </p:anim>
                                    <p:animEffect transition="in" filter="wipe(right)" prLst="gradientSize: 0.1">
                                      <p:cBhvr>
                                        <p:cTn id="14" dur="1000"/>
                                        <p:tgtEl>
                                          <p:spTgt spid="3"/>
                                        </p:tgtEl>
                                      </p:cBhvr>
                                    </p:animEffect>
                                  </p:childTnLst>
                                  <p:subTnLst>
                                    <p:audio>
                                      <p:cMediaNode>
                                        <p:cTn display="0" masterRel="sameClick">
                                          <p:stCondLst>
                                            <p:cond evt="begin" delay="0">
                                              <p:tn val="10"/>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جدول 3"/>
          <p:cNvGraphicFramePr>
            <a:graphicFrameLocks noGrp="1"/>
          </p:cNvGraphicFramePr>
          <p:nvPr/>
        </p:nvGraphicFramePr>
        <p:xfrm>
          <a:off x="0" y="357166"/>
          <a:ext cx="8810613" cy="4598278"/>
        </p:xfrm>
        <a:graphic>
          <a:graphicData uri="http://schemas.openxmlformats.org/drawingml/2006/table">
            <a:tbl>
              <a:tblPr rtl="1" firstRow="1" bandRow="1">
                <a:tableStyleId>{5C22544A-7EE6-4342-B048-85BDC9FD1C3A}</a:tableStyleId>
              </a:tblPr>
              <a:tblGrid>
                <a:gridCol w="813918"/>
                <a:gridCol w="4303576"/>
                <a:gridCol w="3693119"/>
              </a:tblGrid>
              <a:tr h="1285888">
                <a:tc>
                  <a:txBody>
                    <a:bodyPr/>
                    <a:lstStyle/>
                    <a:p>
                      <a:pPr rtl="1"/>
                      <a:endParaRPr lang="ar-EG"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rtl="1"/>
                      <a:endParaRPr lang="ar-EG"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rtl="1"/>
                      <a:endParaRPr lang="ar-EG"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r>
              <a:tr h="3312390">
                <a:tc>
                  <a:txBody>
                    <a:bodyPr/>
                    <a:lstStyle/>
                    <a:p>
                      <a:pPr rtl="1"/>
                      <a:endParaRPr lang="ar-EG"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rtl="1"/>
                      <a:endParaRPr lang="ar-EG"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rtl="1"/>
                      <a:endParaRPr lang="ar-EG"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r>
            </a:tbl>
          </a:graphicData>
        </a:graphic>
      </p:graphicFrame>
      <p:sp>
        <p:nvSpPr>
          <p:cNvPr id="5" name="مربع نص 4"/>
          <p:cNvSpPr txBox="1"/>
          <p:nvPr/>
        </p:nvSpPr>
        <p:spPr>
          <a:xfrm>
            <a:off x="8001024" y="613270"/>
            <a:ext cx="857256" cy="830997"/>
          </a:xfrm>
          <a:prstGeom prst="rect">
            <a:avLst/>
          </a:prstGeom>
          <a:noFill/>
        </p:spPr>
        <p:txBody>
          <a:bodyPr wrap="square" rtlCol="1">
            <a:spAutoFit/>
          </a:bodyPr>
          <a:lstStyle/>
          <a:p>
            <a:pPr algn="ctr" rtl="1"/>
            <a:r>
              <a:rPr lang="ar-SA" sz="4800" b="1" dirty="0" smtClean="0">
                <a:solidFill>
                  <a:srgbClr val="006600"/>
                </a:solidFill>
              </a:rPr>
              <a:t>م</a:t>
            </a:r>
            <a:endParaRPr lang="ar-EG" sz="4800" b="1" dirty="0">
              <a:solidFill>
                <a:srgbClr val="006600"/>
              </a:solidFill>
            </a:endParaRPr>
          </a:p>
        </p:txBody>
      </p:sp>
      <p:sp>
        <p:nvSpPr>
          <p:cNvPr id="6" name="مربع نص 5"/>
          <p:cNvSpPr txBox="1"/>
          <p:nvPr/>
        </p:nvSpPr>
        <p:spPr>
          <a:xfrm>
            <a:off x="8001024" y="2955193"/>
            <a:ext cx="857256" cy="830997"/>
          </a:xfrm>
          <a:prstGeom prst="rect">
            <a:avLst/>
          </a:prstGeom>
          <a:noFill/>
        </p:spPr>
        <p:txBody>
          <a:bodyPr wrap="square" rtlCol="1">
            <a:spAutoFit/>
          </a:bodyPr>
          <a:lstStyle/>
          <a:p>
            <a:pPr algn="ctr" rtl="1"/>
            <a:r>
              <a:rPr lang="ar-SA" sz="4800" b="1" dirty="0" smtClean="0">
                <a:solidFill>
                  <a:srgbClr val="006600"/>
                </a:solidFill>
              </a:rPr>
              <a:t>1</a:t>
            </a:r>
            <a:endParaRPr lang="ar-EG" sz="4800" b="1" dirty="0">
              <a:solidFill>
                <a:srgbClr val="006600"/>
              </a:solidFill>
            </a:endParaRPr>
          </a:p>
        </p:txBody>
      </p:sp>
      <p:sp>
        <p:nvSpPr>
          <p:cNvPr id="7" name="مربع نص 6"/>
          <p:cNvSpPr txBox="1"/>
          <p:nvPr/>
        </p:nvSpPr>
        <p:spPr>
          <a:xfrm>
            <a:off x="4143372" y="571480"/>
            <a:ext cx="3498350" cy="830997"/>
          </a:xfrm>
          <a:prstGeom prst="rect">
            <a:avLst/>
          </a:prstGeom>
          <a:noFill/>
        </p:spPr>
        <p:txBody>
          <a:bodyPr wrap="square" rtlCol="1">
            <a:spAutoFit/>
          </a:bodyPr>
          <a:lstStyle/>
          <a:p>
            <a:pPr algn="ctr" rtl="1"/>
            <a:r>
              <a:rPr lang="ar-SA" sz="4800" b="1" dirty="0" smtClean="0">
                <a:solidFill>
                  <a:srgbClr val="006600"/>
                </a:solidFill>
              </a:rPr>
              <a:t>الجملة</a:t>
            </a:r>
            <a:endParaRPr lang="ar-EG" sz="4800" dirty="0">
              <a:solidFill>
                <a:srgbClr val="006600"/>
              </a:solidFill>
            </a:endParaRPr>
          </a:p>
        </p:txBody>
      </p:sp>
      <p:sp>
        <p:nvSpPr>
          <p:cNvPr id="8" name="مربع نص 7"/>
          <p:cNvSpPr txBox="1"/>
          <p:nvPr/>
        </p:nvSpPr>
        <p:spPr>
          <a:xfrm>
            <a:off x="0" y="428604"/>
            <a:ext cx="3500430" cy="1200329"/>
          </a:xfrm>
          <a:prstGeom prst="rect">
            <a:avLst/>
          </a:prstGeom>
          <a:noFill/>
        </p:spPr>
        <p:txBody>
          <a:bodyPr wrap="square" rtlCol="1">
            <a:spAutoFit/>
          </a:bodyPr>
          <a:lstStyle/>
          <a:p>
            <a:pPr algn="ctr" rtl="1"/>
            <a:r>
              <a:rPr lang="ar-SA" sz="3600" b="1" dirty="0" smtClean="0">
                <a:solidFill>
                  <a:srgbClr val="006600"/>
                </a:solidFill>
              </a:rPr>
              <a:t>الموقع الإعرابي للجار والمجرور</a:t>
            </a:r>
            <a:endParaRPr lang="en-US" sz="3600" dirty="0">
              <a:solidFill>
                <a:srgbClr val="006600"/>
              </a:solidFill>
            </a:endParaRPr>
          </a:p>
        </p:txBody>
      </p:sp>
      <p:sp>
        <p:nvSpPr>
          <p:cNvPr id="9" name="مربع نص 8"/>
          <p:cNvSpPr txBox="1"/>
          <p:nvPr/>
        </p:nvSpPr>
        <p:spPr>
          <a:xfrm>
            <a:off x="3786182" y="2357430"/>
            <a:ext cx="4000528" cy="1938992"/>
          </a:xfrm>
          <a:prstGeom prst="rect">
            <a:avLst/>
          </a:prstGeom>
          <a:noFill/>
        </p:spPr>
        <p:txBody>
          <a:bodyPr wrap="square" rtlCol="1">
            <a:spAutoFit/>
          </a:bodyPr>
          <a:lstStyle/>
          <a:p>
            <a:pPr algn="ctr" rtl="1"/>
            <a:r>
              <a:rPr lang="ar-SA" sz="4000" b="1" dirty="0" smtClean="0"/>
              <a:t>قال تعالى: (</a:t>
            </a:r>
            <a:r>
              <a:rPr lang="ar-SA" sz="4000" b="1" u="sng" dirty="0" smtClean="0">
                <a:solidFill>
                  <a:srgbClr val="FF00FF"/>
                </a:solidFill>
              </a:rPr>
              <a:t>لِلَّهِ</a:t>
            </a:r>
            <a:r>
              <a:rPr lang="ar-SA" sz="4000" b="1" dirty="0" smtClean="0">
                <a:solidFill>
                  <a:srgbClr val="FF00FF"/>
                </a:solidFill>
              </a:rPr>
              <a:t> الْأَمْرُ مِنْ قَبْلُ وَمِنْ بَعْدُ</a:t>
            </a:r>
            <a:r>
              <a:rPr lang="ar-SA" sz="4000" b="1" dirty="0" smtClean="0"/>
              <a:t>) الروم 4</a:t>
            </a:r>
            <a:endParaRPr lang="en-US" sz="4000" dirty="0"/>
          </a:p>
        </p:txBody>
      </p:sp>
      <p:sp>
        <p:nvSpPr>
          <p:cNvPr id="10" name="مربع نص 9"/>
          <p:cNvSpPr txBox="1"/>
          <p:nvPr/>
        </p:nvSpPr>
        <p:spPr>
          <a:xfrm>
            <a:off x="285720" y="2643182"/>
            <a:ext cx="3420609" cy="1323439"/>
          </a:xfrm>
          <a:prstGeom prst="rect">
            <a:avLst/>
          </a:prstGeom>
          <a:noFill/>
        </p:spPr>
        <p:txBody>
          <a:bodyPr wrap="square" rtlCol="1">
            <a:spAutoFit/>
          </a:bodyPr>
          <a:lstStyle/>
          <a:p>
            <a:pPr algn="ctr" rtl="1"/>
            <a:r>
              <a:rPr lang="ar-SA" sz="4000" b="1" dirty="0" smtClean="0"/>
              <a:t>في محل رفع خبر مقدم</a:t>
            </a:r>
            <a:endParaRPr lang="en-US" sz="4000" dirty="0"/>
          </a:p>
        </p:txBody>
      </p:sp>
    </p:spTree>
  </p:cSld>
  <p:clrMapOvr>
    <a:masterClrMapping/>
  </p:clrMapOvr>
  <p:transition>
    <p:split/>
    <p:sndAc>
      <p:stSnd>
        <p:snd r:embed="rId2" name="0698 - low pitched bong drum.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subTnLst>
                                    <p:audio>
                                      <p:cMediaNode>
                                        <p:cTn display="0" masterRel="sameClick">
                                          <p:stCondLst>
                                            <p:cond evt="begin" delay="0">
                                              <p:tn val="5"/>
                                            </p:cond>
                                          </p:stCondLst>
                                          <p:endCondLst>
                                            <p:cond evt="onStopAudio" delay="0">
                                              <p:tgtEl>
                                                <p:sldTgt/>
                                              </p:tgtEl>
                                            </p:cond>
                                          </p:endCondLst>
                                        </p:cTn>
                                        <p:tgtEl>
                                          <p:sndTgt r:embed="rId3" name="0116 - bay-yoong.wav"/>
                                        </p:tgtEl>
                                      </p:cMediaNode>
                                    </p:audio>
                                  </p:subTnLst>
                                </p:cTn>
                              </p:par>
                              <p:par>
                                <p:cTn id="8" presetID="4" presetClass="entr" presetSubtype="16"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box(in)">
                                      <p:cBhvr>
                                        <p:cTn id="10" dur="500"/>
                                        <p:tgtEl>
                                          <p:spTgt spid="5"/>
                                        </p:tgtEl>
                                      </p:cBhvr>
                                    </p:animEffect>
                                  </p:childTnLst>
                                  <p:subTnLst>
                                    <p:audio>
                                      <p:cMediaNode>
                                        <p:cTn display="0" masterRel="sameClick">
                                          <p:stCondLst>
                                            <p:cond evt="begin" delay="0">
                                              <p:tn val="8"/>
                                            </p:cond>
                                          </p:stCondLst>
                                          <p:endCondLst>
                                            <p:cond evt="onStopAudio" delay="0">
                                              <p:tgtEl>
                                                <p:sldTgt/>
                                              </p:tgtEl>
                                            </p:cond>
                                          </p:endCondLst>
                                        </p:cTn>
                                        <p:tgtEl>
                                          <p:sndTgt r:embed="rId3" name="0116 - bay-yoong.wav"/>
                                        </p:tgtEl>
                                      </p:cMediaNode>
                                    </p:audio>
                                  </p:subTnLst>
                                </p:cTn>
                              </p:par>
                              <p:par>
                                <p:cTn id="11" presetID="4" presetClass="entr" presetSubtype="16"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box(in)">
                                      <p:cBhvr>
                                        <p:cTn id="13" dur="500"/>
                                        <p:tgtEl>
                                          <p:spTgt spid="7"/>
                                        </p:tgtEl>
                                      </p:cBhvr>
                                    </p:animEffect>
                                  </p:childTnLst>
                                  <p:subTnLst>
                                    <p:audio>
                                      <p:cMediaNode>
                                        <p:cTn display="0" masterRel="sameClick">
                                          <p:stCondLst>
                                            <p:cond evt="begin" delay="0">
                                              <p:tn val="11"/>
                                            </p:cond>
                                          </p:stCondLst>
                                          <p:endCondLst>
                                            <p:cond evt="onStopAudio" delay="0">
                                              <p:tgtEl>
                                                <p:sldTgt/>
                                              </p:tgtEl>
                                            </p:cond>
                                          </p:endCondLst>
                                        </p:cTn>
                                        <p:tgtEl>
                                          <p:sndTgt r:embed="rId3" name="0116 - bay-yoong.wav"/>
                                        </p:tgtEl>
                                      </p:cMediaNode>
                                    </p:audio>
                                  </p:subTnLst>
                                </p:cTn>
                              </p:par>
                              <p:par>
                                <p:cTn id="14" presetID="4" presetClass="entr" presetSubtype="16" fill="hold" grpId="0" nodeType="with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box(in)">
                                      <p:cBhvr>
                                        <p:cTn id="16" dur="500"/>
                                        <p:tgtEl>
                                          <p:spTgt spid="8"/>
                                        </p:tgtEl>
                                      </p:cBhvr>
                                    </p:animEffect>
                                  </p:childTnLst>
                                  <p:subTnLst>
                                    <p:audio>
                                      <p:cMediaNode>
                                        <p:cTn display="0" masterRel="sameClick">
                                          <p:stCondLst>
                                            <p:cond evt="begin" delay="0">
                                              <p:tn val="14"/>
                                            </p:cond>
                                          </p:stCondLst>
                                          <p:endCondLst>
                                            <p:cond evt="onStopAudio" delay="0">
                                              <p:tgtEl>
                                                <p:sldTgt/>
                                              </p:tgtEl>
                                            </p:cond>
                                          </p:endCondLst>
                                        </p:cTn>
                                        <p:tgtEl>
                                          <p:sndTgt r:embed="rId3" name="0116 - bay-yoong.wav"/>
                                        </p:tgtEl>
                                      </p:cMediaNode>
                                    </p:audio>
                                  </p:subTnLst>
                                </p:cTn>
                              </p:par>
                            </p:childTnLst>
                          </p:cTn>
                        </p:par>
                      </p:childTnLst>
                    </p:cTn>
                  </p:par>
                  <p:par>
                    <p:cTn id="17" fill="hold">
                      <p:stCondLst>
                        <p:cond delay="indefinite"/>
                      </p:stCondLst>
                      <p:childTnLst>
                        <p:par>
                          <p:cTn id="18" fill="hold">
                            <p:stCondLst>
                              <p:cond delay="0"/>
                            </p:stCondLst>
                            <p:childTnLst>
                              <p:par>
                                <p:cTn id="19" presetID="5" presetClass="entr" presetSubtype="10"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checkerboard(across)">
                                      <p:cBhvr>
                                        <p:cTn id="21" dur="500"/>
                                        <p:tgtEl>
                                          <p:spTgt spid="6"/>
                                        </p:tgtEl>
                                      </p:cBhvr>
                                    </p:animEffect>
                                  </p:childTnLst>
                                  <p:subTnLst>
                                    <p:audio>
                                      <p:cMediaNode>
                                        <p:cTn display="0" masterRel="sameClick">
                                          <p:stCondLst>
                                            <p:cond evt="begin" delay="0">
                                              <p:tn val="19"/>
                                            </p:cond>
                                          </p:stCondLst>
                                          <p:endCondLst>
                                            <p:cond evt="onStopAudio" delay="0">
                                              <p:tgtEl>
                                                <p:sldTgt/>
                                              </p:tgtEl>
                                            </p:cond>
                                          </p:endCondLst>
                                        </p:cTn>
                                        <p:tgtEl>
                                          <p:sndTgt r:embed="rId4" name="voltage.wav"/>
                                        </p:tgtEl>
                                      </p:cMediaNode>
                                    </p:audio>
                                  </p:subTnLst>
                                </p:cTn>
                              </p:par>
                            </p:childTnLst>
                          </p:cTn>
                        </p:par>
                      </p:childTnLst>
                    </p:cTn>
                  </p:par>
                  <p:par>
                    <p:cTn id="22" fill="hold">
                      <p:stCondLst>
                        <p:cond delay="indefinite"/>
                      </p:stCondLst>
                      <p:childTnLst>
                        <p:par>
                          <p:cTn id="23" fill="hold">
                            <p:stCondLst>
                              <p:cond delay="0"/>
                            </p:stCondLst>
                            <p:childTnLst>
                              <p:par>
                                <p:cTn id="24" presetID="5" presetClass="entr" presetSubtype="10" fill="hold" grpId="0" nodeType="clickEffect">
                                  <p:stCondLst>
                                    <p:cond delay="0"/>
                                  </p:stCondLst>
                                  <p:childTnLst>
                                    <p:set>
                                      <p:cBhvr>
                                        <p:cTn id="25" dur="1" fill="hold">
                                          <p:stCondLst>
                                            <p:cond delay="0"/>
                                          </p:stCondLst>
                                        </p:cTn>
                                        <p:tgtEl>
                                          <p:spTgt spid="9"/>
                                        </p:tgtEl>
                                        <p:attrNameLst>
                                          <p:attrName>style.visibility</p:attrName>
                                        </p:attrNameLst>
                                      </p:cBhvr>
                                      <p:to>
                                        <p:strVal val="visible"/>
                                      </p:to>
                                    </p:set>
                                    <p:animEffect transition="in" filter="checkerboard(across)">
                                      <p:cBhvr>
                                        <p:cTn id="26" dur="500"/>
                                        <p:tgtEl>
                                          <p:spTgt spid="9"/>
                                        </p:tgtEl>
                                      </p:cBhvr>
                                    </p:animEffect>
                                  </p:childTnLst>
                                  <p:subTnLst>
                                    <p:audio>
                                      <p:cMediaNode>
                                        <p:cTn display="0" masterRel="sameClick">
                                          <p:stCondLst>
                                            <p:cond evt="begin" delay="0">
                                              <p:tn val="24"/>
                                            </p:cond>
                                          </p:stCondLst>
                                          <p:endCondLst>
                                            <p:cond evt="onStopAudio" delay="0">
                                              <p:tgtEl>
                                                <p:sldTgt/>
                                              </p:tgtEl>
                                            </p:cond>
                                          </p:endCondLst>
                                        </p:cTn>
                                        <p:tgtEl>
                                          <p:sndTgt r:embed="rId4" name="voltage.wav"/>
                                        </p:tgtEl>
                                      </p:cMediaNode>
                                    </p:audio>
                                  </p:subTnLst>
                                </p:cTn>
                              </p:par>
                            </p:childTnLst>
                          </p:cTn>
                        </p:par>
                      </p:childTnLst>
                    </p:cTn>
                  </p:par>
                  <p:par>
                    <p:cTn id="27" fill="hold">
                      <p:stCondLst>
                        <p:cond delay="indefinite"/>
                      </p:stCondLst>
                      <p:childTnLst>
                        <p:par>
                          <p:cTn id="28" fill="hold">
                            <p:stCondLst>
                              <p:cond delay="0"/>
                            </p:stCondLst>
                            <p:childTnLst>
                              <p:par>
                                <p:cTn id="29" presetID="5" presetClass="entr" presetSubtype="10"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animEffect transition="in" filter="checkerboard(across)">
                                      <p:cBhvr>
                                        <p:cTn id="31" dur="500"/>
                                        <p:tgtEl>
                                          <p:spTgt spid="10"/>
                                        </p:tgtEl>
                                      </p:cBhvr>
                                    </p:animEffect>
                                  </p:childTnLst>
                                  <p:subTnLst>
                                    <p:audio>
                                      <p:cMediaNode>
                                        <p:cTn display="0" masterRel="sameClick">
                                          <p:stCondLst>
                                            <p:cond evt="begin" delay="0">
                                              <p:tn val="29"/>
                                            </p:cond>
                                          </p:stCondLst>
                                          <p:endCondLst>
                                            <p:cond evt="onStopAudio" delay="0">
                                              <p:tgtEl>
                                                <p:sldTgt/>
                                              </p:tgtEl>
                                            </p:cond>
                                          </p:endCondLst>
                                        </p:cTn>
                                        <p:tgtEl>
                                          <p:sndTgt r:embed="rId4" name="voltag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P spid="10"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جدول 3"/>
          <p:cNvGraphicFramePr>
            <a:graphicFrameLocks noGrp="1"/>
          </p:cNvGraphicFramePr>
          <p:nvPr/>
        </p:nvGraphicFramePr>
        <p:xfrm>
          <a:off x="0" y="357166"/>
          <a:ext cx="8810613" cy="4598278"/>
        </p:xfrm>
        <a:graphic>
          <a:graphicData uri="http://schemas.openxmlformats.org/drawingml/2006/table">
            <a:tbl>
              <a:tblPr rtl="1" firstRow="1" bandRow="1">
                <a:tableStyleId>{5C22544A-7EE6-4342-B048-85BDC9FD1C3A}</a:tableStyleId>
              </a:tblPr>
              <a:tblGrid>
                <a:gridCol w="813918"/>
                <a:gridCol w="4303576"/>
                <a:gridCol w="3693119"/>
              </a:tblGrid>
              <a:tr h="1285888">
                <a:tc>
                  <a:txBody>
                    <a:bodyPr/>
                    <a:lstStyle/>
                    <a:p>
                      <a:pPr rtl="1"/>
                      <a:endParaRPr lang="ar-EG"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rtl="1"/>
                      <a:endParaRPr lang="ar-EG"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rtl="1"/>
                      <a:endParaRPr lang="ar-EG"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r>
              <a:tr h="3312390">
                <a:tc>
                  <a:txBody>
                    <a:bodyPr/>
                    <a:lstStyle/>
                    <a:p>
                      <a:pPr rtl="1"/>
                      <a:endParaRPr lang="ar-EG"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rtl="1"/>
                      <a:endParaRPr lang="ar-EG"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rtl="1"/>
                      <a:endParaRPr lang="ar-EG"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r>
            </a:tbl>
          </a:graphicData>
        </a:graphic>
      </p:graphicFrame>
      <p:sp>
        <p:nvSpPr>
          <p:cNvPr id="5" name="مربع نص 4"/>
          <p:cNvSpPr txBox="1"/>
          <p:nvPr/>
        </p:nvSpPr>
        <p:spPr>
          <a:xfrm>
            <a:off x="8001024" y="613270"/>
            <a:ext cx="857256" cy="830997"/>
          </a:xfrm>
          <a:prstGeom prst="rect">
            <a:avLst/>
          </a:prstGeom>
          <a:noFill/>
        </p:spPr>
        <p:txBody>
          <a:bodyPr wrap="square" rtlCol="1">
            <a:spAutoFit/>
          </a:bodyPr>
          <a:lstStyle/>
          <a:p>
            <a:pPr algn="ctr" rtl="1"/>
            <a:r>
              <a:rPr lang="ar-SA" sz="4800" b="1" dirty="0" smtClean="0">
                <a:solidFill>
                  <a:srgbClr val="006600"/>
                </a:solidFill>
              </a:rPr>
              <a:t>م</a:t>
            </a:r>
            <a:endParaRPr lang="ar-EG" sz="4800" b="1" dirty="0">
              <a:solidFill>
                <a:srgbClr val="006600"/>
              </a:solidFill>
            </a:endParaRPr>
          </a:p>
        </p:txBody>
      </p:sp>
      <p:sp>
        <p:nvSpPr>
          <p:cNvPr id="6" name="مربع نص 5"/>
          <p:cNvSpPr txBox="1"/>
          <p:nvPr/>
        </p:nvSpPr>
        <p:spPr>
          <a:xfrm>
            <a:off x="7929586" y="2500306"/>
            <a:ext cx="857256" cy="830997"/>
          </a:xfrm>
          <a:prstGeom prst="rect">
            <a:avLst/>
          </a:prstGeom>
          <a:noFill/>
        </p:spPr>
        <p:txBody>
          <a:bodyPr wrap="square" rtlCol="1">
            <a:spAutoFit/>
          </a:bodyPr>
          <a:lstStyle/>
          <a:p>
            <a:pPr algn="ctr" rtl="1"/>
            <a:r>
              <a:rPr lang="ar-EG" sz="4800" b="1" dirty="0" smtClean="0">
                <a:solidFill>
                  <a:srgbClr val="006600"/>
                </a:solidFill>
              </a:rPr>
              <a:t>2</a:t>
            </a:r>
            <a:endParaRPr lang="ar-EG" sz="4800" b="1" dirty="0">
              <a:solidFill>
                <a:srgbClr val="006600"/>
              </a:solidFill>
            </a:endParaRPr>
          </a:p>
        </p:txBody>
      </p:sp>
      <p:sp>
        <p:nvSpPr>
          <p:cNvPr id="7" name="مربع نص 6"/>
          <p:cNvSpPr txBox="1"/>
          <p:nvPr/>
        </p:nvSpPr>
        <p:spPr>
          <a:xfrm>
            <a:off x="4143372" y="571480"/>
            <a:ext cx="3498350" cy="830997"/>
          </a:xfrm>
          <a:prstGeom prst="rect">
            <a:avLst/>
          </a:prstGeom>
          <a:noFill/>
        </p:spPr>
        <p:txBody>
          <a:bodyPr wrap="square" rtlCol="1">
            <a:spAutoFit/>
          </a:bodyPr>
          <a:lstStyle/>
          <a:p>
            <a:pPr algn="ctr" rtl="1"/>
            <a:r>
              <a:rPr lang="ar-SA" sz="4800" b="1" dirty="0" smtClean="0">
                <a:solidFill>
                  <a:srgbClr val="006600"/>
                </a:solidFill>
              </a:rPr>
              <a:t>الجملة</a:t>
            </a:r>
            <a:endParaRPr lang="ar-EG" sz="4800" dirty="0">
              <a:solidFill>
                <a:srgbClr val="006600"/>
              </a:solidFill>
            </a:endParaRPr>
          </a:p>
        </p:txBody>
      </p:sp>
      <p:sp>
        <p:nvSpPr>
          <p:cNvPr id="8" name="مربع نص 7"/>
          <p:cNvSpPr txBox="1"/>
          <p:nvPr/>
        </p:nvSpPr>
        <p:spPr>
          <a:xfrm>
            <a:off x="0" y="428604"/>
            <a:ext cx="3500430" cy="1200329"/>
          </a:xfrm>
          <a:prstGeom prst="rect">
            <a:avLst/>
          </a:prstGeom>
          <a:noFill/>
        </p:spPr>
        <p:txBody>
          <a:bodyPr wrap="square" rtlCol="1">
            <a:spAutoFit/>
          </a:bodyPr>
          <a:lstStyle/>
          <a:p>
            <a:pPr algn="ctr" rtl="1"/>
            <a:r>
              <a:rPr lang="ar-SA" sz="3600" b="1" dirty="0" smtClean="0">
                <a:solidFill>
                  <a:srgbClr val="006600"/>
                </a:solidFill>
              </a:rPr>
              <a:t>الموقع الإعرابي للجار والمجرور</a:t>
            </a:r>
            <a:endParaRPr lang="en-US" sz="3600" dirty="0">
              <a:solidFill>
                <a:srgbClr val="006600"/>
              </a:solidFill>
            </a:endParaRPr>
          </a:p>
        </p:txBody>
      </p:sp>
      <p:sp>
        <p:nvSpPr>
          <p:cNvPr id="9" name="مربع نص 8"/>
          <p:cNvSpPr txBox="1"/>
          <p:nvPr/>
        </p:nvSpPr>
        <p:spPr>
          <a:xfrm>
            <a:off x="3786183" y="2000244"/>
            <a:ext cx="4000528" cy="1938992"/>
          </a:xfrm>
          <a:prstGeom prst="rect">
            <a:avLst/>
          </a:prstGeom>
          <a:noFill/>
        </p:spPr>
        <p:txBody>
          <a:bodyPr wrap="square" rtlCol="1">
            <a:spAutoFit/>
          </a:bodyPr>
          <a:lstStyle/>
          <a:p>
            <a:pPr algn="ctr" rtl="1"/>
            <a:r>
              <a:rPr lang="ar-SA" sz="4000" b="1" dirty="0" smtClean="0"/>
              <a:t>قال تعالى: (</a:t>
            </a:r>
            <a:r>
              <a:rPr lang="ar-SA" sz="4000" b="1" dirty="0" smtClean="0">
                <a:solidFill>
                  <a:srgbClr val="FF00FF"/>
                </a:solidFill>
              </a:rPr>
              <a:t>الْحَمْدُ </a:t>
            </a:r>
            <a:r>
              <a:rPr lang="ar-SA" sz="4000" b="1" u="sng" dirty="0" smtClean="0">
                <a:solidFill>
                  <a:srgbClr val="FF00FF"/>
                </a:solidFill>
              </a:rPr>
              <a:t>لِلَّهِ</a:t>
            </a:r>
            <a:r>
              <a:rPr lang="ar-SA" sz="4000" b="1" dirty="0" smtClean="0">
                <a:solidFill>
                  <a:srgbClr val="FF00FF"/>
                </a:solidFill>
              </a:rPr>
              <a:t> فَاطِرِ السَّمَاوَاتِ وَالْأَرْضِ</a:t>
            </a:r>
            <a:r>
              <a:rPr lang="ar-SA" sz="4000" b="1" dirty="0" smtClean="0"/>
              <a:t>) فاطر 1</a:t>
            </a:r>
            <a:endParaRPr lang="en-US" sz="4000" dirty="0"/>
          </a:p>
        </p:txBody>
      </p:sp>
      <p:sp>
        <p:nvSpPr>
          <p:cNvPr id="10" name="مربع نص 9"/>
          <p:cNvSpPr txBox="1"/>
          <p:nvPr/>
        </p:nvSpPr>
        <p:spPr>
          <a:xfrm>
            <a:off x="579887" y="2391317"/>
            <a:ext cx="3420609" cy="707886"/>
          </a:xfrm>
          <a:prstGeom prst="rect">
            <a:avLst/>
          </a:prstGeom>
          <a:noFill/>
        </p:spPr>
        <p:txBody>
          <a:bodyPr wrap="square" rtlCol="1">
            <a:spAutoFit/>
          </a:bodyPr>
          <a:lstStyle/>
          <a:p>
            <a:pPr rtl="1"/>
            <a:r>
              <a:rPr lang="ar-SA" sz="4000" b="1" dirty="0" smtClean="0"/>
              <a:t>في محل رفع خبر</a:t>
            </a:r>
            <a:endParaRPr lang="en-US" sz="4000" dirty="0"/>
          </a:p>
        </p:txBody>
      </p:sp>
    </p:spTree>
  </p:cSld>
  <p:clrMapOvr>
    <a:masterClrMapping/>
  </p:clrMapOvr>
  <p:transition>
    <p:split/>
    <p:sndAc>
      <p:stSnd>
        <p:snd r:embed="rId2" name="0698 - low pitched bong drum.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heckerboard(across)">
                                      <p:cBhvr>
                                        <p:cTn id="7" dur="500"/>
                                        <p:tgtEl>
                                          <p:spTgt spid="6"/>
                                        </p:tgtEl>
                                      </p:cBhvr>
                                    </p:animEffect>
                                  </p:childTnLst>
                                  <p:subTnLst>
                                    <p:audio>
                                      <p:cMediaNode>
                                        <p:cTn display="0" masterRel="sameClick">
                                          <p:stCondLst>
                                            <p:cond evt="begin" delay="0">
                                              <p:tn val="5"/>
                                            </p:cond>
                                          </p:stCondLst>
                                          <p:endCondLst>
                                            <p:cond evt="onStopAudio" delay="0">
                                              <p:tgtEl>
                                                <p:sldTgt/>
                                              </p:tgtEl>
                                            </p:cond>
                                          </p:endCondLst>
                                        </p:cTn>
                                        <p:tgtEl>
                                          <p:sndTgt r:embed="rId3" name="voltage.wav"/>
                                        </p:tgtEl>
                                      </p:cMediaNode>
                                    </p:audio>
                                  </p:sub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checkerboard(across)">
                                      <p:cBhvr>
                                        <p:cTn id="12" dur="500"/>
                                        <p:tgtEl>
                                          <p:spTgt spid="9"/>
                                        </p:tgtEl>
                                      </p:cBhvr>
                                    </p:animEffect>
                                  </p:childTnLst>
                                  <p:subTnLst>
                                    <p:audio>
                                      <p:cMediaNode>
                                        <p:cTn display="0" masterRel="sameClick">
                                          <p:stCondLst>
                                            <p:cond evt="begin" delay="0">
                                              <p:tn val="10"/>
                                            </p:cond>
                                          </p:stCondLst>
                                          <p:endCondLst>
                                            <p:cond evt="onStopAudio" delay="0">
                                              <p:tgtEl>
                                                <p:sldTgt/>
                                              </p:tgtEl>
                                            </p:cond>
                                          </p:endCondLst>
                                        </p:cTn>
                                        <p:tgtEl>
                                          <p:sndTgt r:embed="rId3" name="voltage.wav"/>
                                        </p:tgtEl>
                                      </p:cMediaNode>
                                    </p:audio>
                                  </p:sub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checkerboard(across)">
                                      <p:cBhvr>
                                        <p:cTn id="17" dur="500"/>
                                        <p:tgtEl>
                                          <p:spTgt spid="10"/>
                                        </p:tgtEl>
                                      </p:cBhvr>
                                    </p:animEffect>
                                  </p:childTnLst>
                                  <p:subTnLst>
                                    <p:audio>
                                      <p:cMediaNode>
                                        <p:cTn display="0" masterRel="sameClick">
                                          <p:stCondLst>
                                            <p:cond evt="begin" delay="0">
                                              <p:tn val="15"/>
                                            </p:cond>
                                          </p:stCondLst>
                                          <p:endCondLst>
                                            <p:cond evt="onStopAudio" delay="0">
                                              <p:tgtEl>
                                                <p:sldTgt/>
                                              </p:tgtEl>
                                            </p:cond>
                                          </p:endCondLst>
                                        </p:cTn>
                                        <p:tgtEl>
                                          <p:sndTgt r:embed="rId3" name="voltag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p:bldP spid="10"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جدول 3"/>
          <p:cNvGraphicFramePr>
            <a:graphicFrameLocks noGrp="1"/>
          </p:cNvGraphicFramePr>
          <p:nvPr/>
        </p:nvGraphicFramePr>
        <p:xfrm>
          <a:off x="0" y="357166"/>
          <a:ext cx="8810613" cy="4598278"/>
        </p:xfrm>
        <a:graphic>
          <a:graphicData uri="http://schemas.openxmlformats.org/drawingml/2006/table">
            <a:tbl>
              <a:tblPr rtl="1" firstRow="1" bandRow="1">
                <a:tableStyleId>{5C22544A-7EE6-4342-B048-85BDC9FD1C3A}</a:tableStyleId>
              </a:tblPr>
              <a:tblGrid>
                <a:gridCol w="813918"/>
                <a:gridCol w="4303576"/>
                <a:gridCol w="3693119"/>
              </a:tblGrid>
              <a:tr h="1285888">
                <a:tc>
                  <a:txBody>
                    <a:bodyPr/>
                    <a:lstStyle/>
                    <a:p>
                      <a:pPr rtl="1"/>
                      <a:endParaRPr lang="ar-EG"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rtl="1"/>
                      <a:endParaRPr lang="ar-EG"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rtl="1"/>
                      <a:endParaRPr lang="ar-EG"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r>
              <a:tr h="3312390">
                <a:tc>
                  <a:txBody>
                    <a:bodyPr/>
                    <a:lstStyle/>
                    <a:p>
                      <a:pPr rtl="1"/>
                      <a:endParaRPr lang="ar-EG"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rtl="1"/>
                      <a:endParaRPr lang="ar-EG"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rtl="1"/>
                      <a:endParaRPr lang="ar-EG"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r>
            </a:tbl>
          </a:graphicData>
        </a:graphic>
      </p:graphicFrame>
      <p:sp>
        <p:nvSpPr>
          <p:cNvPr id="5" name="مربع نص 4"/>
          <p:cNvSpPr txBox="1"/>
          <p:nvPr/>
        </p:nvSpPr>
        <p:spPr>
          <a:xfrm>
            <a:off x="8001024" y="613270"/>
            <a:ext cx="857256" cy="830997"/>
          </a:xfrm>
          <a:prstGeom prst="rect">
            <a:avLst/>
          </a:prstGeom>
          <a:noFill/>
        </p:spPr>
        <p:txBody>
          <a:bodyPr wrap="square" rtlCol="1">
            <a:spAutoFit/>
          </a:bodyPr>
          <a:lstStyle/>
          <a:p>
            <a:pPr algn="ctr" rtl="1"/>
            <a:r>
              <a:rPr lang="ar-SA" sz="4800" b="1" dirty="0" smtClean="0">
                <a:solidFill>
                  <a:srgbClr val="006600"/>
                </a:solidFill>
              </a:rPr>
              <a:t>م</a:t>
            </a:r>
            <a:endParaRPr lang="ar-EG" sz="4800" b="1" dirty="0">
              <a:solidFill>
                <a:srgbClr val="006600"/>
              </a:solidFill>
            </a:endParaRPr>
          </a:p>
        </p:txBody>
      </p:sp>
      <p:sp>
        <p:nvSpPr>
          <p:cNvPr id="6" name="مربع نص 5"/>
          <p:cNvSpPr txBox="1"/>
          <p:nvPr/>
        </p:nvSpPr>
        <p:spPr>
          <a:xfrm>
            <a:off x="7929586" y="2500306"/>
            <a:ext cx="857256" cy="830997"/>
          </a:xfrm>
          <a:prstGeom prst="rect">
            <a:avLst/>
          </a:prstGeom>
          <a:noFill/>
        </p:spPr>
        <p:txBody>
          <a:bodyPr wrap="square" rtlCol="1">
            <a:spAutoFit/>
          </a:bodyPr>
          <a:lstStyle/>
          <a:p>
            <a:pPr algn="ctr" rtl="1"/>
            <a:r>
              <a:rPr lang="ar-EG" sz="4800" b="1" dirty="0" smtClean="0">
                <a:solidFill>
                  <a:srgbClr val="006600"/>
                </a:solidFill>
              </a:rPr>
              <a:t>3</a:t>
            </a:r>
            <a:endParaRPr lang="ar-EG" sz="4800" b="1" dirty="0">
              <a:solidFill>
                <a:srgbClr val="006600"/>
              </a:solidFill>
            </a:endParaRPr>
          </a:p>
        </p:txBody>
      </p:sp>
      <p:sp>
        <p:nvSpPr>
          <p:cNvPr id="7" name="مربع نص 6"/>
          <p:cNvSpPr txBox="1"/>
          <p:nvPr/>
        </p:nvSpPr>
        <p:spPr>
          <a:xfrm>
            <a:off x="4143372" y="571480"/>
            <a:ext cx="3498350" cy="830997"/>
          </a:xfrm>
          <a:prstGeom prst="rect">
            <a:avLst/>
          </a:prstGeom>
          <a:noFill/>
        </p:spPr>
        <p:txBody>
          <a:bodyPr wrap="square" rtlCol="1">
            <a:spAutoFit/>
          </a:bodyPr>
          <a:lstStyle/>
          <a:p>
            <a:pPr algn="ctr" rtl="1"/>
            <a:r>
              <a:rPr lang="ar-SA" sz="4800" b="1" dirty="0" smtClean="0">
                <a:solidFill>
                  <a:srgbClr val="006600"/>
                </a:solidFill>
              </a:rPr>
              <a:t>الجملة</a:t>
            </a:r>
            <a:endParaRPr lang="ar-EG" sz="4800" dirty="0">
              <a:solidFill>
                <a:srgbClr val="006600"/>
              </a:solidFill>
            </a:endParaRPr>
          </a:p>
        </p:txBody>
      </p:sp>
      <p:sp>
        <p:nvSpPr>
          <p:cNvPr id="8" name="مربع نص 7"/>
          <p:cNvSpPr txBox="1"/>
          <p:nvPr/>
        </p:nvSpPr>
        <p:spPr>
          <a:xfrm>
            <a:off x="0" y="428604"/>
            <a:ext cx="3500430" cy="1200329"/>
          </a:xfrm>
          <a:prstGeom prst="rect">
            <a:avLst/>
          </a:prstGeom>
          <a:noFill/>
        </p:spPr>
        <p:txBody>
          <a:bodyPr wrap="square" rtlCol="1">
            <a:spAutoFit/>
          </a:bodyPr>
          <a:lstStyle/>
          <a:p>
            <a:pPr algn="ctr" rtl="1"/>
            <a:r>
              <a:rPr lang="ar-SA" sz="3600" b="1" dirty="0" smtClean="0">
                <a:solidFill>
                  <a:srgbClr val="006600"/>
                </a:solidFill>
              </a:rPr>
              <a:t>الموقع الإعرابي للجار والمجرور</a:t>
            </a:r>
            <a:endParaRPr lang="en-US" sz="3600" dirty="0">
              <a:solidFill>
                <a:srgbClr val="006600"/>
              </a:solidFill>
            </a:endParaRPr>
          </a:p>
        </p:txBody>
      </p:sp>
      <p:sp>
        <p:nvSpPr>
          <p:cNvPr id="9" name="مربع نص 8"/>
          <p:cNvSpPr txBox="1"/>
          <p:nvPr/>
        </p:nvSpPr>
        <p:spPr>
          <a:xfrm>
            <a:off x="3786183" y="2000244"/>
            <a:ext cx="4000528" cy="1938992"/>
          </a:xfrm>
          <a:prstGeom prst="rect">
            <a:avLst/>
          </a:prstGeom>
          <a:noFill/>
        </p:spPr>
        <p:txBody>
          <a:bodyPr wrap="square" rtlCol="1">
            <a:spAutoFit/>
          </a:bodyPr>
          <a:lstStyle/>
          <a:p>
            <a:pPr algn="ctr" rtl="1"/>
            <a:r>
              <a:rPr lang="ar-SA" sz="4000" b="1" dirty="0" smtClean="0"/>
              <a:t>قال تعالى: (</a:t>
            </a:r>
            <a:r>
              <a:rPr lang="ar-SA" sz="4000" b="1" dirty="0" smtClean="0">
                <a:solidFill>
                  <a:srgbClr val="FF00FF"/>
                </a:solidFill>
              </a:rPr>
              <a:t>فَاصْبِرْ إِنَّ الْعَاقِبَةَ </a:t>
            </a:r>
            <a:r>
              <a:rPr lang="ar-SA" sz="4000" b="1" u="sng" dirty="0" smtClean="0">
                <a:solidFill>
                  <a:srgbClr val="FF00FF"/>
                </a:solidFill>
              </a:rPr>
              <a:t>لِلْمُتَّقِينَ</a:t>
            </a:r>
            <a:r>
              <a:rPr lang="ar-SA" sz="4000" b="1" dirty="0" smtClean="0"/>
              <a:t>) هود 49</a:t>
            </a:r>
            <a:endParaRPr lang="en-US" sz="4000" dirty="0"/>
          </a:p>
        </p:txBody>
      </p:sp>
      <p:sp>
        <p:nvSpPr>
          <p:cNvPr id="10" name="مربع نص 9"/>
          <p:cNvSpPr txBox="1"/>
          <p:nvPr/>
        </p:nvSpPr>
        <p:spPr>
          <a:xfrm>
            <a:off x="71438" y="2435362"/>
            <a:ext cx="3571868" cy="707886"/>
          </a:xfrm>
          <a:prstGeom prst="rect">
            <a:avLst/>
          </a:prstGeom>
          <a:noFill/>
        </p:spPr>
        <p:txBody>
          <a:bodyPr wrap="square" rtlCol="1">
            <a:spAutoFit/>
          </a:bodyPr>
          <a:lstStyle/>
          <a:p>
            <a:pPr algn="ctr" rtl="1"/>
            <a:r>
              <a:rPr lang="ar-SA" sz="4000" b="1" dirty="0" smtClean="0"/>
              <a:t>في محل رفع خبر إنَّ</a:t>
            </a:r>
            <a:endParaRPr lang="en-US" sz="4000" dirty="0"/>
          </a:p>
        </p:txBody>
      </p:sp>
    </p:spTree>
  </p:cSld>
  <p:clrMapOvr>
    <a:masterClrMapping/>
  </p:clrMapOvr>
  <p:transition>
    <p:split/>
    <p:sndAc>
      <p:stSnd>
        <p:snd r:embed="rId2" name="0698 - low pitched bong drum.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heckerboard(across)">
                                      <p:cBhvr>
                                        <p:cTn id="7" dur="500"/>
                                        <p:tgtEl>
                                          <p:spTgt spid="6"/>
                                        </p:tgtEl>
                                      </p:cBhvr>
                                    </p:animEffect>
                                  </p:childTnLst>
                                  <p:subTnLst>
                                    <p:audio>
                                      <p:cMediaNode>
                                        <p:cTn display="0" masterRel="sameClick">
                                          <p:stCondLst>
                                            <p:cond evt="begin" delay="0">
                                              <p:tn val="5"/>
                                            </p:cond>
                                          </p:stCondLst>
                                          <p:endCondLst>
                                            <p:cond evt="onStopAudio" delay="0">
                                              <p:tgtEl>
                                                <p:sldTgt/>
                                              </p:tgtEl>
                                            </p:cond>
                                          </p:endCondLst>
                                        </p:cTn>
                                        <p:tgtEl>
                                          <p:sndTgt r:embed="rId3" name="voltage.wav"/>
                                        </p:tgtEl>
                                      </p:cMediaNode>
                                    </p:audio>
                                  </p:sub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checkerboard(across)">
                                      <p:cBhvr>
                                        <p:cTn id="12" dur="500"/>
                                        <p:tgtEl>
                                          <p:spTgt spid="9"/>
                                        </p:tgtEl>
                                      </p:cBhvr>
                                    </p:animEffect>
                                  </p:childTnLst>
                                  <p:subTnLst>
                                    <p:audio>
                                      <p:cMediaNode>
                                        <p:cTn display="0" masterRel="sameClick">
                                          <p:stCondLst>
                                            <p:cond evt="begin" delay="0">
                                              <p:tn val="10"/>
                                            </p:cond>
                                          </p:stCondLst>
                                          <p:endCondLst>
                                            <p:cond evt="onStopAudio" delay="0">
                                              <p:tgtEl>
                                                <p:sldTgt/>
                                              </p:tgtEl>
                                            </p:cond>
                                          </p:endCondLst>
                                        </p:cTn>
                                        <p:tgtEl>
                                          <p:sndTgt r:embed="rId3" name="voltage.wav"/>
                                        </p:tgtEl>
                                      </p:cMediaNode>
                                    </p:audio>
                                  </p:sub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checkerboard(across)">
                                      <p:cBhvr>
                                        <p:cTn id="17" dur="500"/>
                                        <p:tgtEl>
                                          <p:spTgt spid="10"/>
                                        </p:tgtEl>
                                      </p:cBhvr>
                                    </p:animEffect>
                                  </p:childTnLst>
                                  <p:subTnLst>
                                    <p:audio>
                                      <p:cMediaNode>
                                        <p:cTn display="0" masterRel="sameClick">
                                          <p:stCondLst>
                                            <p:cond evt="begin" delay="0">
                                              <p:tn val="15"/>
                                            </p:cond>
                                          </p:stCondLst>
                                          <p:endCondLst>
                                            <p:cond evt="onStopAudio" delay="0">
                                              <p:tgtEl>
                                                <p:sldTgt/>
                                              </p:tgtEl>
                                            </p:cond>
                                          </p:endCondLst>
                                        </p:cTn>
                                        <p:tgtEl>
                                          <p:sndTgt r:embed="rId3" name="voltag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p:bldP spid="10"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جدول 3"/>
          <p:cNvGraphicFramePr>
            <a:graphicFrameLocks noGrp="1"/>
          </p:cNvGraphicFramePr>
          <p:nvPr/>
        </p:nvGraphicFramePr>
        <p:xfrm>
          <a:off x="0" y="357166"/>
          <a:ext cx="8810613" cy="4598278"/>
        </p:xfrm>
        <a:graphic>
          <a:graphicData uri="http://schemas.openxmlformats.org/drawingml/2006/table">
            <a:tbl>
              <a:tblPr rtl="1" firstRow="1" bandRow="1">
                <a:tableStyleId>{5C22544A-7EE6-4342-B048-85BDC9FD1C3A}</a:tableStyleId>
              </a:tblPr>
              <a:tblGrid>
                <a:gridCol w="813918"/>
                <a:gridCol w="4303576"/>
                <a:gridCol w="3693119"/>
              </a:tblGrid>
              <a:tr h="1285888">
                <a:tc>
                  <a:txBody>
                    <a:bodyPr/>
                    <a:lstStyle/>
                    <a:p>
                      <a:pPr rtl="1"/>
                      <a:endParaRPr lang="ar-EG"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rtl="1"/>
                      <a:endParaRPr lang="ar-EG"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rtl="1"/>
                      <a:endParaRPr lang="ar-EG"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r>
              <a:tr h="3312390">
                <a:tc>
                  <a:txBody>
                    <a:bodyPr/>
                    <a:lstStyle/>
                    <a:p>
                      <a:pPr rtl="1"/>
                      <a:endParaRPr lang="ar-EG"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rtl="1"/>
                      <a:endParaRPr lang="ar-EG"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rtl="1"/>
                      <a:endParaRPr lang="ar-EG"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r>
            </a:tbl>
          </a:graphicData>
        </a:graphic>
      </p:graphicFrame>
      <p:sp>
        <p:nvSpPr>
          <p:cNvPr id="5" name="مربع نص 4"/>
          <p:cNvSpPr txBox="1"/>
          <p:nvPr/>
        </p:nvSpPr>
        <p:spPr>
          <a:xfrm>
            <a:off x="8001024" y="613270"/>
            <a:ext cx="857256" cy="830997"/>
          </a:xfrm>
          <a:prstGeom prst="rect">
            <a:avLst/>
          </a:prstGeom>
          <a:noFill/>
        </p:spPr>
        <p:txBody>
          <a:bodyPr wrap="square" rtlCol="1">
            <a:spAutoFit/>
          </a:bodyPr>
          <a:lstStyle/>
          <a:p>
            <a:pPr algn="ctr" rtl="1"/>
            <a:r>
              <a:rPr lang="ar-SA" sz="4800" b="1" dirty="0" smtClean="0">
                <a:solidFill>
                  <a:srgbClr val="006600"/>
                </a:solidFill>
              </a:rPr>
              <a:t>م</a:t>
            </a:r>
            <a:endParaRPr lang="ar-EG" sz="4800" b="1" dirty="0">
              <a:solidFill>
                <a:srgbClr val="006600"/>
              </a:solidFill>
            </a:endParaRPr>
          </a:p>
        </p:txBody>
      </p:sp>
      <p:sp>
        <p:nvSpPr>
          <p:cNvPr id="6" name="مربع نص 5"/>
          <p:cNvSpPr txBox="1"/>
          <p:nvPr/>
        </p:nvSpPr>
        <p:spPr>
          <a:xfrm>
            <a:off x="7929586" y="2500306"/>
            <a:ext cx="857256" cy="830997"/>
          </a:xfrm>
          <a:prstGeom prst="rect">
            <a:avLst/>
          </a:prstGeom>
          <a:noFill/>
        </p:spPr>
        <p:txBody>
          <a:bodyPr wrap="square" rtlCol="1">
            <a:spAutoFit/>
          </a:bodyPr>
          <a:lstStyle/>
          <a:p>
            <a:pPr algn="ctr" rtl="1"/>
            <a:r>
              <a:rPr lang="ar-EG" sz="4800" b="1" dirty="0" smtClean="0">
                <a:solidFill>
                  <a:srgbClr val="006600"/>
                </a:solidFill>
              </a:rPr>
              <a:t>4</a:t>
            </a:r>
            <a:endParaRPr lang="ar-EG" sz="4800" b="1" dirty="0">
              <a:solidFill>
                <a:srgbClr val="006600"/>
              </a:solidFill>
            </a:endParaRPr>
          </a:p>
        </p:txBody>
      </p:sp>
      <p:sp>
        <p:nvSpPr>
          <p:cNvPr id="7" name="مربع نص 6"/>
          <p:cNvSpPr txBox="1"/>
          <p:nvPr/>
        </p:nvSpPr>
        <p:spPr>
          <a:xfrm>
            <a:off x="4143372" y="571480"/>
            <a:ext cx="3498350" cy="830997"/>
          </a:xfrm>
          <a:prstGeom prst="rect">
            <a:avLst/>
          </a:prstGeom>
          <a:noFill/>
        </p:spPr>
        <p:txBody>
          <a:bodyPr wrap="square" rtlCol="1">
            <a:spAutoFit/>
          </a:bodyPr>
          <a:lstStyle/>
          <a:p>
            <a:pPr algn="ctr" rtl="1"/>
            <a:r>
              <a:rPr lang="ar-SA" sz="4800" b="1" dirty="0" smtClean="0">
                <a:solidFill>
                  <a:srgbClr val="006600"/>
                </a:solidFill>
              </a:rPr>
              <a:t>الجملة</a:t>
            </a:r>
            <a:endParaRPr lang="ar-EG" sz="4800" dirty="0">
              <a:solidFill>
                <a:srgbClr val="006600"/>
              </a:solidFill>
            </a:endParaRPr>
          </a:p>
        </p:txBody>
      </p:sp>
      <p:sp>
        <p:nvSpPr>
          <p:cNvPr id="8" name="مربع نص 7"/>
          <p:cNvSpPr txBox="1"/>
          <p:nvPr/>
        </p:nvSpPr>
        <p:spPr>
          <a:xfrm>
            <a:off x="0" y="428604"/>
            <a:ext cx="3500430" cy="1200329"/>
          </a:xfrm>
          <a:prstGeom prst="rect">
            <a:avLst/>
          </a:prstGeom>
          <a:noFill/>
        </p:spPr>
        <p:txBody>
          <a:bodyPr wrap="square" rtlCol="1">
            <a:spAutoFit/>
          </a:bodyPr>
          <a:lstStyle/>
          <a:p>
            <a:pPr algn="ctr" rtl="1"/>
            <a:r>
              <a:rPr lang="ar-SA" sz="3600" b="1" dirty="0" smtClean="0">
                <a:solidFill>
                  <a:srgbClr val="006600"/>
                </a:solidFill>
              </a:rPr>
              <a:t>الموقع الإعرابي للجار والمجرور</a:t>
            </a:r>
            <a:endParaRPr lang="en-US" sz="3600" dirty="0">
              <a:solidFill>
                <a:srgbClr val="006600"/>
              </a:solidFill>
            </a:endParaRPr>
          </a:p>
        </p:txBody>
      </p:sp>
      <p:sp>
        <p:nvSpPr>
          <p:cNvPr id="9" name="مربع نص 8"/>
          <p:cNvSpPr txBox="1"/>
          <p:nvPr/>
        </p:nvSpPr>
        <p:spPr>
          <a:xfrm>
            <a:off x="3786183" y="2000244"/>
            <a:ext cx="4000528" cy="2554545"/>
          </a:xfrm>
          <a:prstGeom prst="rect">
            <a:avLst/>
          </a:prstGeom>
          <a:noFill/>
        </p:spPr>
        <p:txBody>
          <a:bodyPr wrap="square" rtlCol="1">
            <a:spAutoFit/>
          </a:bodyPr>
          <a:lstStyle/>
          <a:p>
            <a:pPr algn="ctr" rtl="1"/>
            <a:r>
              <a:rPr lang="ar-SA" sz="4000" b="1" dirty="0" smtClean="0"/>
              <a:t>قال تعالى: (</a:t>
            </a:r>
            <a:r>
              <a:rPr lang="ar-SA" sz="4000" b="1" dirty="0" smtClean="0">
                <a:solidFill>
                  <a:srgbClr val="FF00FF"/>
                </a:solidFill>
              </a:rPr>
              <a:t>وَلَوْلَا نِعْمَةُ رَبِّي لَكُنْتُ مِنَ </a:t>
            </a:r>
            <a:r>
              <a:rPr lang="ar-SA" sz="4000" b="1" u="sng" dirty="0" smtClean="0">
                <a:solidFill>
                  <a:srgbClr val="FF00FF"/>
                </a:solidFill>
              </a:rPr>
              <a:t>الْمُحْضَرِينَ</a:t>
            </a:r>
            <a:r>
              <a:rPr lang="ar-SA" sz="4000" b="1" dirty="0" smtClean="0"/>
              <a:t>) الصافات 57</a:t>
            </a:r>
            <a:endParaRPr lang="en-US" sz="4000" dirty="0"/>
          </a:p>
        </p:txBody>
      </p:sp>
      <p:sp>
        <p:nvSpPr>
          <p:cNvPr id="10" name="مربع نص 9"/>
          <p:cNvSpPr txBox="1"/>
          <p:nvPr/>
        </p:nvSpPr>
        <p:spPr>
          <a:xfrm>
            <a:off x="222697" y="2428868"/>
            <a:ext cx="3420609" cy="1323439"/>
          </a:xfrm>
          <a:prstGeom prst="rect">
            <a:avLst/>
          </a:prstGeom>
          <a:noFill/>
        </p:spPr>
        <p:txBody>
          <a:bodyPr wrap="square" rtlCol="1">
            <a:spAutoFit/>
          </a:bodyPr>
          <a:lstStyle/>
          <a:p>
            <a:pPr algn="ctr" rtl="1"/>
            <a:r>
              <a:rPr lang="ar-SA" sz="4000" b="1" dirty="0" smtClean="0"/>
              <a:t>في محل نصب خبر كان</a:t>
            </a:r>
            <a:endParaRPr lang="en-US" sz="4000" dirty="0"/>
          </a:p>
        </p:txBody>
      </p:sp>
    </p:spTree>
  </p:cSld>
  <p:clrMapOvr>
    <a:masterClrMapping/>
  </p:clrMapOvr>
  <p:transition>
    <p:split/>
    <p:sndAc>
      <p:stSnd>
        <p:snd r:embed="rId2" name="0698 - low pitched bong drum.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heckerboard(across)">
                                      <p:cBhvr>
                                        <p:cTn id="7" dur="500"/>
                                        <p:tgtEl>
                                          <p:spTgt spid="6"/>
                                        </p:tgtEl>
                                      </p:cBhvr>
                                    </p:animEffect>
                                  </p:childTnLst>
                                  <p:subTnLst>
                                    <p:audio>
                                      <p:cMediaNode>
                                        <p:cTn display="0" masterRel="sameClick">
                                          <p:stCondLst>
                                            <p:cond evt="begin" delay="0">
                                              <p:tn val="5"/>
                                            </p:cond>
                                          </p:stCondLst>
                                          <p:endCondLst>
                                            <p:cond evt="onStopAudio" delay="0">
                                              <p:tgtEl>
                                                <p:sldTgt/>
                                              </p:tgtEl>
                                            </p:cond>
                                          </p:endCondLst>
                                        </p:cTn>
                                        <p:tgtEl>
                                          <p:sndTgt r:embed="rId3" name="voltage.wav"/>
                                        </p:tgtEl>
                                      </p:cMediaNode>
                                    </p:audio>
                                  </p:sub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checkerboard(across)">
                                      <p:cBhvr>
                                        <p:cTn id="12" dur="500"/>
                                        <p:tgtEl>
                                          <p:spTgt spid="9"/>
                                        </p:tgtEl>
                                      </p:cBhvr>
                                    </p:animEffect>
                                  </p:childTnLst>
                                  <p:subTnLst>
                                    <p:audio>
                                      <p:cMediaNode>
                                        <p:cTn display="0" masterRel="sameClick">
                                          <p:stCondLst>
                                            <p:cond evt="begin" delay="0">
                                              <p:tn val="10"/>
                                            </p:cond>
                                          </p:stCondLst>
                                          <p:endCondLst>
                                            <p:cond evt="onStopAudio" delay="0">
                                              <p:tgtEl>
                                                <p:sldTgt/>
                                              </p:tgtEl>
                                            </p:cond>
                                          </p:endCondLst>
                                        </p:cTn>
                                        <p:tgtEl>
                                          <p:sndTgt r:embed="rId3" name="voltage.wav"/>
                                        </p:tgtEl>
                                      </p:cMediaNode>
                                    </p:audio>
                                  </p:sub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checkerboard(across)">
                                      <p:cBhvr>
                                        <p:cTn id="17" dur="500"/>
                                        <p:tgtEl>
                                          <p:spTgt spid="10"/>
                                        </p:tgtEl>
                                      </p:cBhvr>
                                    </p:animEffect>
                                  </p:childTnLst>
                                  <p:subTnLst>
                                    <p:audio>
                                      <p:cMediaNode>
                                        <p:cTn display="0" masterRel="sameClick">
                                          <p:stCondLst>
                                            <p:cond evt="begin" delay="0">
                                              <p:tn val="15"/>
                                            </p:cond>
                                          </p:stCondLst>
                                          <p:endCondLst>
                                            <p:cond evt="onStopAudio" delay="0">
                                              <p:tgtEl>
                                                <p:sldTgt/>
                                              </p:tgtEl>
                                            </p:cond>
                                          </p:endCondLst>
                                        </p:cTn>
                                        <p:tgtEl>
                                          <p:sndTgt r:embed="rId3" name="voltag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p:bldP spid="10"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جدول 3"/>
          <p:cNvGraphicFramePr>
            <a:graphicFrameLocks noGrp="1"/>
          </p:cNvGraphicFramePr>
          <p:nvPr/>
        </p:nvGraphicFramePr>
        <p:xfrm>
          <a:off x="0" y="357166"/>
          <a:ext cx="8810613" cy="4598278"/>
        </p:xfrm>
        <a:graphic>
          <a:graphicData uri="http://schemas.openxmlformats.org/drawingml/2006/table">
            <a:tbl>
              <a:tblPr rtl="1" firstRow="1" bandRow="1">
                <a:tableStyleId>{5C22544A-7EE6-4342-B048-85BDC9FD1C3A}</a:tableStyleId>
              </a:tblPr>
              <a:tblGrid>
                <a:gridCol w="813918"/>
                <a:gridCol w="4303576"/>
                <a:gridCol w="3693119"/>
              </a:tblGrid>
              <a:tr h="1285888">
                <a:tc>
                  <a:txBody>
                    <a:bodyPr/>
                    <a:lstStyle/>
                    <a:p>
                      <a:pPr rtl="1"/>
                      <a:endParaRPr lang="ar-EG"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rtl="1"/>
                      <a:endParaRPr lang="ar-EG"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rtl="1"/>
                      <a:endParaRPr lang="ar-EG"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r>
              <a:tr h="3312390">
                <a:tc>
                  <a:txBody>
                    <a:bodyPr/>
                    <a:lstStyle/>
                    <a:p>
                      <a:pPr rtl="1"/>
                      <a:endParaRPr lang="ar-EG"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rtl="1"/>
                      <a:endParaRPr lang="ar-EG"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rtl="1"/>
                      <a:endParaRPr lang="ar-EG"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r>
            </a:tbl>
          </a:graphicData>
        </a:graphic>
      </p:graphicFrame>
      <p:sp>
        <p:nvSpPr>
          <p:cNvPr id="5" name="مربع نص 4"/>
          <p:cNvSpPr txBox="1"/>
          <p:nvPr/>
        </p:nvSpPr>
        <p:spPr>
          <a:xfrm>
            <a:off x="8001024" y="613270"/>
            <a:ext cx="857256" cy="830997"/>
          </a:xfrm>
          <a:prstGeom prst="rect">
            <a:avLst/>
          </a:prstGeom>
          <a:noFill/>
        </p:spPr>
        <p:txBody>
          <a:bodyPr wrap="square" rtlCol="1">
            <a:spAutoFit/>
          </a:bodyPr>
          <a:lstStyle/>
          <a:p>
            <a:pPr algn="ctr" rtl="1"/>
            <a:r>
              <a:rPr lang="ar-SA" sz="4800" b="1" dirty="0" smtClean="0">
                <a:solidFill>
                  <a:srgbClr val="006600"/>
                </a:solidFill>
              </a:rPr>
              <a:t>م</a:t>
            </a:r>
            <a:endParaRPr lang="ar-EG" sz="4800" b="1" dirty="0">
              <a:solidFill>
                <a:srgbClr val="006600"/>
              </a:solidFill>
            </a:endParaRPr>
          </a:p>
        </p:txBody>
      </p:sp>
      <p:sp>
        <p:nvSpPr>
          <p:cNvPr id="6" name="مربع نص 5"/>
          <p:cNvSpPr txBox="1"/>
          <p:nvPr/>
        </p:nvSpPr>
        <p:spPr>
          <a:xfrm>
            <a:off x="7929586" y="2500306"/>
            <a:ext cx="857256" cy="830997"/>
          </a:xfrm>
          <a:prstGeom prst="rect">
            <a:avLst/>
          </a:prstGeom>
          <a:noFill/>
        </p:spPr>
        <p:txBody>
          <a:bodyPr wrap="square" rtlCol="1">
            <a:spAutoFit/>
          </a:bodyPr>
          <a:lstStyle/>
          <a:p>
            <a:pPr algn="ctr" rtl="1"/>
            <a:r>
              <a:rPr lang="ar-EG" sz="4800" b="1" dirty="0" smtClean="0">
                <a:solidFill>
                  <a:srgbClr val="006600"/>
                </a:solidFill>
              </a:rPr>
              <a:t>5</a:t>
            </a:r>
            <a:endParaRPr lang="ar-EG" sz="4800" b="1" dirty="0">
              <a:solidFill>
                <a:srgbClr val="006600"/>
              </a:solidFill>
            </a:endParaRPr>
          </a:p>
        </p:txBody>
      </p:sp>
      <p:sp>
        <p:nvSpPr>
          <p:cNvPr id="7" name="مربع نص 6"/>
          <p:cNvSpPr txBox="1"/>
          <p:nvPr/>
        </p:nvSpPr>
        <p:spPr>
          <a:xfrm>
            <a:off x="4143372" y="571480"/>
            <a:ext cx="3498350" cy="830997"/>
          </a:xfrm>
          <a:prstGeom prst="rect">
            <a:avLst/>
          </a:prstGeom>
          <a:noFill/>
        </p:spPr>
        <p:txBody>
          <a:bodyPr wrap="square" rtlCol="1">
            <a:spAutoFit/>
          </a:bodyPr>
          <a:lstStyle/>
          <a:p>
            <a:pPr algn="ctr" rtl="1"/>
            <a:r>
              <a:rPr lang="ar-SA" sz="4800" b="1" dirty="0" smtClean="0">
                <a:solidFill>
                  <a:srgbClr val="006600"/>
                </a:solidFill>
              </a:rPr>
              <a:t>الجملة</a:t>
            </a:r>
            <a:endParaRPr lang="ar-EG" sz="4800" dirty="0">
              <a:solidFill>
                <a:srgbClr val="006600"/>
              </a:solidFill>
            </a:endParaRPr>
          </a:p>
        </p:txBody>
      </p:sp>
      <p:sp>
        <p:nvSpPr>
          <p:cNvPr id="8" name="مربع نص 7"/>
          <p:cNvSpPr txBox="1"/>
          <p:nvPr/>
        </p:nvSpPr>
        <p:spPr>
          <a:xfrm>
            <a:off x="0" y="428604"/>
            <a:ext cx="3500430" cy="1200329"/>
          </a:xfrm>
          <a:prstGeom prst="rect">
            <a:avLst/>
          </a:prstGeom>
          <a:noFill/>
        </p:spPr>
        <p:txBody>
          <a:bodyPr wrap="square" rtlCol="1">
            <a:spAutoFit/>
          </a:bodyPr>
          <a:lstStyle/>
          <a:p>
            <a:pPr algn="ctr" rtl="1"/>
            <a:r>
              <a:rPr lang="ar-SA" sz="3600" b="1" dirty="0" smtClean="0">
                <a:solidFill>
                  <a:srgbClr val="006600"/>
                </a:solidFill>
              </a:rPr>
              <a:t>الموقع الإعرابي للجار والمجرور</a:t>
            </a:r>
            <a:endParaRPr lang="en-US" sz="3600" dirty="0">
              <a:solidFill>
                <a:srgbClr val="006600"/>
              </a:solidFill>
            </a:endParaRPr>
          </a:p>
        </p:txBody>
      </p:sp>
      <p:sp>
        <p:nvSpPr>
          <p:cNvPr id="9" name="مربع نص 8"/>
          <p:cNvSpPr txBox="1"/>
          <p:nvPr/>
        </p:nvSpPr>
        <p:spPr>
          <a:xfrm>
            <a:off x="3786182" y="2500306"/>
            <a:ext cx="4000528" cy="1323439"/>
          </a:xfrm>
          <a:prstGeom prst="rect">
            <a:avLst/>
          </a:prstGeom>
          <a:noFill/>
        </p:spPr>
        <p:txBody>
          <a:bodyPr wrap="square" rtlCol="1">
            <a:spAutoFit/>
          </a:bodyPr>
          <a:lstStyle/>
          <a:p>
            <a:pPr rtl="1"/>
            <a:r>
              <a:rPr lang="ar-SA" sz="4000" b="1" dirty="0" smtClean="0"/>
              <a:t>قال تعالى: (</a:t>
            </a:r>
            <a:r>
              <a:rPr lang="ar-SA" sz="4000" b="1" dirty="0" smtClean="0">
                <a:solidFill>
                  <a:srgbClr val="FF00FF"/>
                </a:solidFill>
              </a:rPr>
              <a:t>فَأَتْبَعَهُمْ فِرْعَوْنُ </a:t>
            </a:r>
            <a:r>
              <a:rPr lang="ar-SA" sz="4000" b="1" u="sng" dirty="0" smtClean="0">
                <a:solidFill>
                  <a:srgbClr val="FF00FF"/>
                </a:solidFill>
              </a:rPr>
              <a:t>بِجُنُودِهِ</a:t>
            </a:r>
            <a:r>
              <a:rPr lang="ar-SA" sz="4000" b="1" dirty="0" smtClean="0"/>
              <a:t>) طه78</a:t>
            </a:r>
            <a:endParaRPr lang="en-US" sz="4000" dirty="0"/>
          </a:p>
        </p:txBody>
      </p:sp>
      <p:sp>
        <p:nvSpPr>
          <p:cNvPr id="10" name="مربع نص 9"/>
          <p:cNvSpPr txBox="1"/>
          <p:nvPr/>
        </p:nvSpPr>
        <p:spPr>
          <a:xfrm>
            <a:off x="285720" y="2643182"/>
            <a:ext cx="3420609" cy="707886"/>
          </a:xfrm>
          <a:prstGeom prst="rect">
            <a:avLst/>
          </a:prstGeom>
          <a:noFill/>
        </p:spPr>
        <p:txBody>
          <a:bodyPr wrap="square" rtlCol="1">
            <a:spAutoFit/>
          </a:bodyPr>
          <a:lstStyle/>
          <a:p>
            <a:pPr rtl="1"/>
            <a:r>
              <a:rPr lang="ar-SA" sz="4000" b="1" dirty="0" smtClean="0"/>
              <a:t>في محل نصب حال</a:t>
            </a:r>
            <a:endParaRPr lang="en-US" sz="4000" dirty="0"/>
          </a:p>
        </p:txBody>
      </p:sp>
    </p:spTree>
  </p:cSld>
  <p:clrMapOvr>
    <a:masterClrMapping/>
  </p:clrMapOvr>
  <p:transition>
    <p:split/>
    <p:sndAc>
      <p:stSnd>
        <p:snd r:embed="rId2" name="0698 - low pitched bong drum.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heckerboard(across)">
                                      <p:cBhvr>
                                        <p:cTn id="7" dur="500"/>
                                        <p:tgtEl>
                                          <p:spTgt spid="6"/>
                                        </p:tgtEl>
                                      </p:cBhvr>
                                    </p:animEffect>
                                  </p:childTnLst>
                                  <p:subTnLst>
                                    <p:audio>
                                      <p:cMediaNode>
                                        <p:cTn display="0" masterRel="sameClick">
                                          <p:stCondLst>
                                            <p:cond evt="begin" delay="0">
                                              <p:tn val="5"/>
                                            </p:cond>
                                          </p:stCondLst>
                                          <p:endCondLst>
                                            <p:cond evt="onStopAudio" delay="0">
                                              <p:tgtEl>
                                                <p:sldTgt/>
                                              </p:tgtEl>
                                            </p:cond>
                                          </p:endCondLst>
                                        </p:cTn>
                                        <p:tgtEl>
                                          <p:sndTgt r:embed="rId3" name="voltage.wav"/>
                                        </p:tgtEl>
                                      </p:cMediaNode>
                                    </p:audio>
                                  </p:sub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checkerboard(across)">
                                      <p:cBhvr>
                                        <p:cTn id="12" dur="500"/>
                                        <p:tgtEl>
                                          <p:spTgt spid="9"/>
                                        </p:tgtEl>
                                      </p:cBhvr>
                                    </p:animEffect>
                                  </p:childTnLst>
                                  <p:subTnLst>
                                    <p:audio>
                                      <p:cMediaNode>
                                        <p:cTn display="0" masterRel="sameClick">
                                          <p:stCondLst>
                                            <p:cond evt="begin" delay="0">
                                              <p:tn val="10"/>
                                            </p:cond>
                                          </p:stCondLst>
                                          <p:endCondLst>
                                            <p:cond evt="onStopAudio" delay="0">
                                              <p:tgtEl>
                                                <p:sldTgt/>
                                              </p:tgtEl>
                                            </p:cond>
                                          </p:endCondLst>
                                        </p:cTn>
                                        <p:tgtEl>
                                          <p:sndTgt r:embed="rId3" name="voltage.wav"/>
                                        </p:tgtEl>
                                      </p:cMediaNode>
                                    </p:audio>
                                  </p:sub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checkerboard(across)">
                                      <p:cBhvr>
                                        <p:cTn id="17" dur="500"/>
                                        <p:tgtEl>
                                          <p:spTgt spid="10"/>
                                        </p:tgtEl>
                                      </p:cBhvr>
                                    </p:animEffect>
                                  </p:childTnLst>
                                  <p:subTnLst>
                                    <p:audio>
                                      <p:cMediaNode>
                                        <p:cTn display="0" masterRel="sameClick">
                                          <p:stCondLst>
                                            <p:cond evt="begin" delay="0">
                                              <p:tn val="15"/>
                                            </p:cond>
                                          </p:stCondLst>
                                          <p:endCondLst>
                                            <p:cond evt="onStopAudio" delay="0">
                                              <p:tgtEl>
                                                <p:sldTgt/>
                                              </p:tgtEl>
                                            </p:cond>
                                          </p:endCondLst>
                                        </p:cTn>
                                        <p:tgtEl>
                                          <p:sndTgt r:embed="rId3" name="voltag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p:bldP spid="10"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جدول 3"/>
          <p:cNvGraphicFramePr>
            <a:graphicFrameLocks noGrp="1"/>
          </p:cNvGraphicFramePr>
          <p:nvPr/>
        </p:nvGraphicFramePr>
        <p:xfrm>
          <a:off x="0" y="357166"/>
          <a:ext cx="8810613" cy="4598278"/>
        </p:xfrm>
        <a:graphic>
          <a:graphicData uri="http://schemas.openxmlformats.org/drawingml/2006/table">
            <a:tbl>
              <a:tblPr rtl="1" firstRow="1" bandRow="1">
                <a:tableStyleId>{5C22544A-7EE6-4342-B048-85BDC9FD1C3A}</a:tableStyleId>
              </a:tblPr>
              <a:tblGrid>
                <a:gridCol w="813918"/>
                <a:gridCol w="4303576"/>
                <a:gridCol w="3693119"/>
              </a:tblGrid>
              <a:tr h="1285888">
                <a:tc>
                  <a:txBody>
                    <a:bodyPr/>
                    <a:lstStyle/>
                    <a:p>
                      <a:pPr rtl="1"/>
                      <a:endParaRPr lang="ar-EG"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rtl="1"/>
                      <a:endParaRPr lang="ar-EG"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rtl="1"/>
                      <a:endParaRPr lang="ar-EG"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r>
              <a:tr h="3312390">
                <a:tc>
                  <a:txBody>
                    <a:bodyPr/>
                    <a:lstStyle/>
                    <a:p>
                      <a:pPr rtl="1"/>
                      <a:endParaRPr lang="ar-EG"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rtl="1"/>
                      <a:endParaRPr lang="ar-EG"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rtl="1"/>
                      <a:endParaRPr lang="ar-EG"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r>
            </a:tbl>
          </a:graphicData>
        </a:graphic>
      </p:graphicFrame>
      <p:sp>
        <p:nvSpPr>
          <p:cNvPr id="5" name="مربع نص 4"/>
          <p:cNvSpPr txBox="1"/>
          <p:nvPr/>
        </p:nvSpPr>
        <p:spPr>
          <a:xfrm>
            <a:off x="8001024" y="613270"/>
            <a:ext cx="857256" cy="830997"/>
          </a:xfrm>
          <a:prstGeom prst="rect">
            <a:avLst/>
          </a:prstGeom>
          <a:noFill/>
        </p:spPr>
        <p:txBody>
          <a:bodyPr wrap="square" rtlCol="1">
            <a:spAutoFit/>
          </a:bodyPr>
          <a:lstStyle/>
          <a:p>
            <a:pPr algn="ctr" rtl="1"/>
            <a:r>
              <a:rPr lang="ar-SA" sz="4800" b="1" dirty="0" smtClean="0">
                <a:solidFill>
                  <a:srgbClr val="006600"/>
                </a:solidFill>
              </a:rPr>
              <a:t>م</a:t>
            </a:r>
            <a:endParaRPr lang="ar-EG" sz="4800" b="1" dirty="0">
              <a:solidFill>
                <a:srgbClr val="006600"/>
              </a:solidFill>
            </a:endParaRPr>
          </a:p>
        </p:txBody>
      </p:sp>
      <p:sp>
        <p:nvSpPr>
          <p:cNvPr id="6" name="مربع نص 5"/>
          <p:cNvSpPr txBox="1"/>
          <p:nvPr/>
        </p:nvSpPr>
        <p:spPr>
          <a:xfrm>
            <a:off x="7929586" y="2500306"/>
            <a:ext cx="857256" cy="830997"/>
          </a:xfrm>
          <a:prstGeom prst="rect">
            <a:avLst/>
          </a:prstGeom>
          <a:noFill/>
        </p:spPr>
        <p:txBody>
          <a:bodyPr wrap="square" rtlCol="1">
            <a:spAutoFit/>
          </a:bodyPr>
          <a:lstStyle/>
          <a:p>
            <a:pPr algn="ctr" rtl="1"/>
            <a:r>
              <a:rPr lang="ar-EG" sz="4800" b="1" dirty="0" smtClean="0">
                <a:solidFill>
                  <a:srgbClr val="006600"/>
                </a:solidFill>
              </a:rPr>
              <a:t>6</a:t>
            </a:r>
            <a:endParaRPr lang="ar-EG" sz="4800" b="1" dirty="0">
              <a:solidFill>
                <a:srgbClr val="006600"/>
              </a:solidFill>
            </a:endParaRPr>
          </a:p>
        </p:txBody>
      </p:sp>
      <p:sp>
        <p:nvSpPr>
          <p:cNvPr id="7" name="مربع نص 6"/>
          <p:cNvSpPr txBox="1"/>
          <p:nvPr/>
        </p:nvSpPr>
        <p:spPr>
          <a:xfrm>
            <a:off x="4143372" y="571480"/>
            <a:ext cx="3498350" cy="830997"/>
          </a:xfrm>
          <a:prstGeom prst="rect">
            <a:avLst/>
          </a:prstGeom>
          <a:noFill/>
        </p:spPr>
        <p:txBody>
          <a:bodyPr wrap="square" rtlCol="1">
            <a:spAutoFit/>
          </a:bodyPr>
          <a:lstStyle/>
          <a:p>
            <a:pPr algn="ctr" rtl="1"/>
            <a:r>
              <a:rPr lang="ar-SA" sz="4800" b="1" dirty="0" smtClean="0">
                <a:solidFill>
                  <a:srgbClr val="006600"/>
                </a:solidFill>
              </a:rPr>
              <a:t>الجملة</a:t>
            </a:r>
            <a:endParaRPr lang="ar-EG" sz="4800" dirty="0">
              <a:solidFill>
                <a:srgbClr val="006600"/>
              </a:solidFill>
            </a:endParaRPr>
          </a:p>
        </p:txBody>
      </p:sp>
      <p:sp>
        <p:nvSpPr>
          <p:cNvPr id="8" name="مربع نص 7"/>
          <p:cNvSpPr txBox="1"/>
          <p:nvPr/>
        </p:nvSpPr>
        <p:spPr>
          <a:xfrm>
            <a:off x="0" y="428604"/>
            <a:ext cx="3500430" cy="1200329"/>
          </a:xfrm>
          <a:prstGeom prst="rect">
            <a:avLst/>
          </a:prstGeom>
          <a:noFill/>
        </p:spPr>
        <p:txBody>
          <a:bodyPr wrap="square" rtlCol="1">
            <a:spAutoFit/>
          </a:bodyPr>
          <a:lstStyle/>
          <a:p>
            <a:pPr algn="ctr" rtl="1"/>
            <a:r>
              <a:rPr lang="ar-SA" sz="3600" b="1" dirty="0" smtClean="0">
                <a:solidFill>
                  <a:srgbClr val="006600"/>
                </a:solidFill>
              </a:rPr>
              <a:t>الموقع الإعرابي للجار والمجرور</a:t>
            </a:r>
            <a:endParaRPr lang="en-US" sz="3600" dirty="0">
              <a:solidFill>
                <a:srgbClr val="006600"/>
              </a:solidFill>
            </a:endParaRPr>
          </a:p>
        </p:txBody>
      </p:sp>
      <p:sp>
        <p:nvSpPr>
          <p:cNvPr id="9" name="مربع نص 8"/>
          <p:cNvSpPr txBox="1"/>
          <p:nvPr/>
        </p:nvSpPr>
        <p:spPr>
          <a:xfrm>
            <a:off x="3786183" y="2248437"/>
            <a:ext cx="4000528" cy="1323439"/>
          </a:xfrm>
          <a:prstGeom prst="rect">
            <a:avLst/>
          </a:prstGeom>
          <a:noFill/>
        </p:spPr>
        <p:txBody>
          <a:bodyPr wrap="square" rtlCol="1">
            <a:spAutoFit/>
          </a:bodyPr>
          <a:lstStyle/>
          <a:p>
            <a:pPr rtl="1"/>
            <a:r>
              <a:rPr lang="ar-SA" sz="4000" b="1" dirty="0" smtClean="0"/>
              <a:t>لا يزال المسلمون </a:t>
            </a:r>
            <a:r>
              <a:rPr lang="ar-SA" sz="4000" b="1" u="sng" dirty="0" smtClean="0"/>
              <a:t>بخير</a:t>
            </a:r>
            <a:r>
              <a:rPr lang="ar-SA" sz="4000" b="1" dirty="0" smtClean="0"/>
              <a:t> ما تعاونوا فيما بينهم. </a:t>
            </a:r>
            <a:endParaRPr lang="en-US" sz="4000" dirty="0"/>
          </a:p>
        </p:txBody>
      </p:sp>
      <p:sp>
        <p:nvSpPr>
          <p:cNvPr id="10" name="مربع نص 9"/>
          <p:cNvSpPr txBox="1"/>
          <p:nvPr/>
        </p:nvSpPr>
        <p:spPr>
          <a:xfrm>
            <a:off x="285720" y="2428868"/>
            <a:ext cx="3420609" cy="1323439"/>
          </a:xfrm>
          <a:prstGeom prst="rect">
            <a:avLst/>
          </a:prstGeom>
          <a:noFill/>
        </p:spPr>
        <p:txBody>
          <a:bodyPr wrap="square" rtlCol="1">
            <a:spAutoFit/>
          </a:bodyPr>
          <a:lstStyle/>
          <a:p>
            <a:pPr algn="ctr" rtl="1"/>
            <a:r>
              <a:rPr lang="ar-SA" sz="4000" b="1" dirty="0" smtClean="0"/>
              <a:t>في محل نصب خبر لا يزال</a:t>
            </a:r>
            <a:endParaRPr lang="en-US" sz="4000" dirty="0"/>
          </a:p>
        </p:txBody>
      </p:sp>
    </p:spTree>
  </p:cSld>
  <p:clrMapOvr>
    <a:masterClrMapping/>
  </p:clrMapOvr>
  <p:transition>
    <p:split/>
    <p:sndAc>
      <p:stSnd>
        <p:snd r:embed="rId2" name="0698 - low pitched bong drum.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heckerboard(across)">
                                      <p:cBhvr>
                                        <p:cTn id="7" dur="500"/>
                                        <p:tgtEl>
                                          <p:spTgt spid="6"/>
                                        </p:tgtEl>
                                      </p:cBhvr>
                                    </p:animEffect>
                                  </p:childTnLst>
                                  <p:subTnLst>
                                    <p:audio>
                                      <p:cMediaNode>
                                        <p:cTn display="0" masterRel="sameClick">
                                          <p:stCondLst>
                                            <p:cond evt="begin" delay="0">
                                              <p:tn val="5"/>
                                            </p:cond>
                                          </p:stCondLst>
                                          <p:endCondLst>
                                            <p:cond evt="onStopAudio" delay="0">
                                              <p:tgtEl>
                                                <p:sldTgt/>
                                              </p:tgtEl>
                                            </p:cond>
                                          </p:endCondLst>
                                        </p:cTn>
                                        <p:tgtEl>
                                          <p:sndTgt r:embed="rId3" name="voltage.wav"/>
                                        </p:tgtEl>
                                      </p:cMediaNode>
                                    </p:audio>
                                  </p:sub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checkerboard(across)">
                                      <p:cBhvr>
                                        <p:cTn id="12" dur="500"/>
                                        <p:tgtEl>
                                          <p:spTgt spid="9"/>
                                        </p:tgtEl>
                                      </p:cBhvr>
                                    </p:animEffect>
                                  </p:childTnLst>
                                  <p:subTnLst>
                                    <p:audio>
                                      <p:cMediaNode>
                                        <p:cTn display="0" masterRel="sameClick">
                                          <p:stCondLst>
                                            <p:cond evt="begin" delay="0">
                                              <p:tn val="10"/>
                                            </p:cond>
                                          </p:stCondLst>
                                          <p:endCondLst>
                                            <p:cond evt="onStopAudio" delay="0">
                                              <p:tgtEl>
                                                <p:sldTgt/>
                                              </p:tgtEl>
                                            </p:cond>
                                          </p:endCondLst>
                                        </p:cTn>
                                        <p:tgtEl>
                                          <p:sndTgt r:embed="rId3" name="voltage.wav"/>
                                        </p:tgtEl>
                                      </p:cMediaNode>
                                    </p:audio>
                                  </p:sub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checkerboard(across)">
                                      <p:cBhvr>
                                        <p:cTn id="17" dur="500"/>
                                        <p:tgtEl>
                                          <p:spTgt spid="10"/>
                                        </p:tgtEl>
                                      </p:cBhvr>
                                    </p:animEffect>
                                  </p:childTnLst>
                                  <p:subTnLst>
                                    <p:audio>
                                      <p:cMediaNode>
                                        <p:cTn display="0" masterRel="sameClick">
                                          <p:stCondLst>
                                            <p:cond evt="begin" delay="0">
                                              <p:tn val="15"/>
                                            </p:cond>
                                          </p:stCondLst>
                                          <p:endCondLst>
                                            <p:cond evt="onStopAudio" delay="0">
                                              <p:tgtEl>
                                                <p:sldTgt/>
                                              </p:tgtEl>
                                            </p:cond>
                                          </p:endCondLst>
                                        </p:cTn>
                                        <p:tgtEl>
                                          <p:sndTgt r:embed="rId3" name="voltag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p:bldP spid="10"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جدول 3"/>
          <p:cNvGraphicFramePr>
            <a:graphicFrameLocks noGrp="1"/>
          </p:cNvGraphicFramePr>
          <p:nvPr/>
        </p:nvGraphicFramePr>
        <p:xfrm>
          <a:off x="0" y="357166"/>
          <a:ext cx="8810613" cy="4598278"/>
        </p:xfrm>
        <a:graphic>
          <a:graphicData uri="http://schemas.openxmlformats.org/drawingml/2006/table">
            <a:tbl>
              <a:tblPr rtl="1" firstRow="1" bandRow="1">
                <a:tableStyleId>{5C22544A-7EE6-4342-B048-85BDC9FD1C3A}</a:tableStyleId>
              </a:tblPr>
              <a:tblGrid>
                <a:gridCol w="813918"/>
                <a:gridCol w="4303576"/>
                <a:gridCol w="3693119"/>
              </a:tblGrid>
              <a:tr h="1285888">
                <a:tc>
                  <a:txBody>
                    <a:bodyPr/>
                    <a:lstStyle/>
                    <a:p>
                      <a:pPr rtl="1"/>
                      <a:endParaRPr lang="ar-EG"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rtl="1"/>
                      <a:endParaRPr lang="ar-EG"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rtl="1"/>
                      <a:endParaRPr lang="ar-EG"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r>
              <a:tr h="3312390">
                <a:tc>
                  <a:txBody>
                    <a:bodyPr/>
                    <a:lstStyle/>
                    <a:p>
                      <a:pPr rtl="1"/>
                      <a:endParaRPr lang="ar-EG"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rtl="1"/>
                      <a:endParaRPr lang="ar-EG"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rtl="1"/>
                      <a:endParaRPr lang="ar-EG"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r>
            </a:tbl>
          </a:graphicData>
        </a:graphic>
      </p:graphicFrame>
      <p:sp>
        <p:nvSpPr>
          <p:cNvPr id="5" name="مربع نص 4"/>
          <p:cNvSpPr txBox="1"/>
          <p:nvPr/>
        </p:nvSpPr>
        <p:spPr>
          <a:xfrm>
            <a:off x="8001024" y="613270"/>
            <a:ext cx="857256" cy="830997"/>
          </a:xfrm>
          <a:prstGeom prst="rect">
            <a:avLst/>
          </a:prstGeom>
          <a:noFill/>
        </p:spPr>
        <p:txBody>
          <a:bodyPr wrap="square" rtlCol="1">
            <a:spAutoFit/>
          </a:bodyPr>
          <a:lstStyle/>
          <a:p>
            <a:pPr algn="ctr" rtl="1"/>
            <a:r>
              <a:rPr lang="ar-SA" sz="4800" b="1" dirty="0" smtClean="0">
                <a:solidFill>
                  <a:srgbClr val="006600"/>
                </a:solidFill>
              </a:rPr>
              <a:t>م</a:t>
            </a:r>
            <a:endParaRPr lang="ar-EG" sz="4800" b="1" dirty="0">
              <a:solidFill>
                <a:srgbClr val="006600"/>
              </a:solidFill>
            </a:endParaRPr>
          </a:p>
        </p:txBody>
      </p:sp>
      <p:sp>
        <p:nvSpPr>
          <p:cNvPr id="6" name="مربع نص 5"/>
          <p:cNvSpPr txBox="1"/>
          <p:nvPr/>
        </p:nvSpPr>
        <p:spPr>
          <a:xfrm>
            <a:off x="7929586" y="2500306"/>
            <a:ext cx="857256" cy="830997"/>
          </a:xfrm>
          <a:prstGeom prst="rect">
            <a:avLst/>
          </a:prstGeom>
          <a:noFill/>
        </p:spPr>
        <p:txBody>
          <a:bodyPr wrap="square" rtlCol="1">
            <a:spAutoFit/>
          </a:bodyPr>
          <a:lstStyle/>
          <a:p>
            <a:pPr algn="ctr" rtl="1"/>
            <a:r>
              <a:rPr lang="ar-EG" sz="4800" b="1" dirty="0" smtClean="0">
                <a:solidFill>
                  <a:srgbClr val="006600"/>
                </a:solidFill>
              </a:rPr>
              <a:t>7</a:t>
            </a:r>
            <a:endParaRPr lang="ar-EG" sz="4800" b="1" dirty="0">
              <a:solidFill>
                <a:srgbClr val="006600"/>
              </a:solidFill>
            </a:endParaRPr>
          </a:p>
        </p:txBody>
      </p:sp>
      <p:sp>
        <p:nvSpPr>
          <p:cNvPr id="7" name="مربع نص 6"/>
          <p:cNvSpPr txBox="1"/>
          <p:nvPr/>
        </p:nvSpPr>
        <p:spPr>
          <a:xfrm>
            <a:off x="4143372" y="571480"/>
            <a:ext cx="3498350" cy="830997"/>
          </a:xfrm>
          <a:prstGeom prst="rect">
            <a:avLst/>
          </a:prstGeom>
          <a:noFill/>
        </p:spPr>
        <p:txBody>
          <a:bodyPr wrap="square" rtlCol="1">
            <a:spAutoFit/>
          </a:bodyPr>
          <a:lstStyle/>
          <a:p>
            <a:pPr algn="ctr" rtl="1"/>
            <a:r>
              <a:rPr lang="ar-SA" sz="4800" b="1" dirty="0" smtClean="0">
                <a:solidFill>
                  <a:srgbClr val="006600"/>
                </a:solidFill>
              </a:rPr>
              <a:t>الجملة</a:t>
            </a:r>
            <a:endParaRPr lang="ar-EG" sz="4800" dirty="0">
              <a:solidFill>
                <a:srgbClr val="006600"/>
              </a:solidFill>
            </a:endParaRPr>
          </a:p>
        </p:txBody>
      </p:sp>
      <p:sp>
        <p:nvSpPr>
          <p:cNvPr id="8" name="مربع نص 7"/>
          <p:cNvSpPr txBox="1"/>
          <p:nvPr/>
        </p:nvSpPr>
        <p:spPr>
          <a:xfrm>
            <a:off x="0" y="428604"/>
            <a:ext cx="3500430" cy="1200329"/>
          </a:xfrm>
          <a:prstGeom prst="rect">
            <a:avLst/>
          </a:prstGeom>
          <a:noFill/>
        </p:spPr>
        <p:txBody>
          <a:bodyPr wrap="square" rtlCol="1">
            <a:spAutoFit/>
          </a:bodyPr>
          <a:lstStyle/>
          <a:p>
            <a:pPr algn="ctr" rtl="1"/>
            <a:r>
              <a:rPr lang="ar-SA" sz="3600" b="1" dirty="0" smtClean="0">
                <a:solidFill>
                  <a:srgbClr val="006600"/>
                </a:solidFill>
              </a:rPr>
              <a:t>الموقع الإعرابي للجار والمجرور</a:t>
            </a:r>
            <a:endParaRPr lang="en-US" sz="3600" dirty="0">
              <a:solidFill>
                <a:srgbClr val="006600"/>
              </a:solidFill>
            </a:endParaRPr>
          </a:p>
        </p:txBody>
      </p:sp>
      <p:sp>
        <p:nvSpPr>
          <p:cNvPr id="9" name="مربع نص 8"/>
          <p:cNvSpPr txBox="1"/>
          <p:nvPr/>
        </p:nvSpPr>
        <p:spPr>
          <a:xfrm>
            <a:off x="3786183" y="2319875"/>
            <a:ext cx="4000528" cy="1323439"/>
          </a:xfrm>
          <a:prstGeom prst="rect">
            <a:avLst/>
          </a:prstGeom>
          <a:noFill/>
        </p:spPr>
        <p:txBody>
          <a:bodyPr wrap="square" rtlCol="1">
            <a:spAutoFit/>
          </a:bodyPr>
          <a:lstStyle/>
          <a:p>
            <a:pPr algn="ctr" rtl="1"/>
            <a:r>
              <a:rPr lang="ar-SA" sz="4000" b="1" dirty="0" smtClean="0"/>
              <a:t>خرج مذيع الحفل </a:t>
            </a:r>
            <a:r>
              <a:rPr lang="ar-SA" sz="4000" b="1" u="sng" dirty="0" smtClean="0"/>
              <a:t>في هيئة</a:t>
            </a:r>
            <a:r>
              <a:rPr lang="ar-SA" sz="4000" b="1" dirty="0" smtClean="0"/>
              <a:t> مرتبكة. </a:t>
            </a:r>
            <a:endParaRPr lang="en-US" sz="4000" dirty="0"/>
          </a:p>
        </p:txBody>
      </p:sp>
      <p:sp>
        <p:nvSpPr>
          <p:cNvPr id="10" name="مربع نص 9"/>
          <p:cNvSpPr txBox="1"/>
          <p:nvPr/>
        </p:nvSpPr>
        <p:spPr>
          <a:xfrm>
            <a:off x="142844" y="2571744"/>
            <a:ext cx="3420609" cy="707886"/>
          </a:xfrm>
          <a:prstGeom prst="rect">
            <a:avLst/>
          </a:prstGeom>
          <a:noFill/>
        </p:spPr>
        <p:txBody>
          <a:bodyPr wrap="square" rtlCol="1">
            <a:spAutoFit/>
          </a:bodyPr>
          <a:lstStyle/>
          <a:p>
            <a:pPr algn="ctr" rtl="1"/>
            <a:r>
              <a:rPr lang="ar-SA" sz="4000" b="1" dirty="0" smtClean="0"/>
              <a:t>في محل نصب حال</a:t>
            </a:r>
            <a:endParaRPr lang="en-US" sz="4000" dirty="0" smtClean="0"/>
          </a:p>
        </p:txBody>
      </p:sp>
    </p:spTree>
  </p:cSld>
  <p:clrMapOvr>
    <a:masterClrMapping/>
  </p:clrMapOvr>
  <p:transition>
    <p:split/>
    <p:sndAc>
      <p:stSnd>
        <p:snd r:embed="rId2" name="0698 - low pitched bong drum.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heckerboard(across)">
                                      <p:cBhvr>
                                        <p:cTn id="7" dur="500"/>
                                        <p:tgtEl>
                                          <p:spTgt spid="6"/>
                                        </p:tgtEl>
                                      </p:cBhvr>
                                    </p:animEffect>
                                  </p:childTnLst>
                                  <p:subTnLst>
                                    <p:audio>
                                      <p:cMediaNode>
                                        <p:cTn display="0" masterRel="sameClick">
                                          <p:stCondLst>
                                            <p:cond evt="begin" delay="0">
                                              <p:tn val="5"/>
                                            </p:cond>
                                          </p:stCondLst>
                                          <p:endCondLst>
                                            <p:cond evt="onStopAudio" delay="0">
                                              <p:tgtEl>
                                                <p:sldTgt/>
                                              </p:tgtEl>
                                            </p:cond>
                                          </p:endCondLst>
                                        </p:cTn>
                                        <p:tgtEl>
                                          <p:sndTgt r:embed="rId3" name="voltage.wav"/>
                                        </p:tgtEl>
                                      </p:cMediaNode>
                                    </p:audio>
                                  </p:sub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checkerboard(across)">
                                      <p:cBhvr>
                                        <p:cTn id="12" dur="500"/>
                                        <p:tgtEl>
                                          <p:spTgt spid="9"/>
                                        </p:tgtEl>
                                      </p:cBhvr>
                                    </p:animEffect>
                                  </p:childTnLst>
                                  <p:subTnLst>
                                    <p:audio>
                                      <p:cMediaNode>
                                        <p:cTn display="0" masterRel="sameClick">
                                          <p:stCondLst>
                                            <p:cond evt="begin" delay="0">
                                              <p:tn val="10"/>
                                            </p:cond>
                                          </p:stCondLst>
                                          <p:endCondLst>
                                            <p:cond evt="onStopAudio" delay="0">
                                              <p:tgtEl>
                                                <p:sldTgt/>
                                              </p:tgtEl>
                                            </p:cond>
                                          </p:endCondLst>
                                        </p:cTn>
                                        <p:tgtEl>
                                          <p:sndTgt r:embed="rId3" name="voltage.wav"/>
                                        </p:tgtEl>
                                      </p:cMediaNode>
                                    </p:audio>
                                  </p:sub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checkerboard(across)">
                                      <p:cBhvr>
                                        <p:cTn id="17" dur="500"/>
                                        <p:tgtEl>
                                          <p:spTgt spid="10"/>
                                        </p:tgtEl>
                                      </p:cBhvr>
                                    </p:animEffect>
                                  </p:childTnLst>
                                  <p:subTnLst>
                                    <p:audio>
                                      <p:cMediaNode>
                                        <p:cTn display="0" masterRel="sameClick">
                                          <p:stCondLst>
                                            <p:cond evt="begin" delay="0">
                                              <p:tn val="15"/>
                                            </p:cond>
                                          </p:stCondLst>
                                          <p:endCondLst>
                                            <p:cond evt="onStopAudio" delay="0">
                                              <p:tgtEl>
                                                <p:sldTgt/>
                                              </p:tgtEl>
                                            </p:cond>
                                          </p:endCondLst>
                                        </p:cTn>
                                        <p:tgtEl>
                                          <p:sndTgt r:embed="rId3" name="voltag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p:bldP spid="10"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مجموعة 1"/>
          <p:cNvGrpSpPr>
            <a:grpSpLocks/>
          </p:cNvGrpSpPr>
          <p:nvPr/>
        </p:nvGrpSpPr>
        <p:grpSpPr bwMode="auto">
          <a:xfrm>
            <a:off x="2786050" y="404813"/>
            <a:ext cx="5832488" cy="1655762"/>
            <a:chOff x="7179283" y="357166"/>
            <a:chExt cx="914566" cy="1857366"/>
          </a:xfrm>
          <a:solidFill>
            <a:srgbClr val="9900CC"/>
          </a:solidFill>
        </p:grpSpPr>
        <p:sp>
          <p:nvSpPr>
            <p:cNvPr id="3" name="مستطيل مستدير الزوايا 2"/>
            <p:cNvSpPr/>
            <p:nvPr/>
          </p:nvSpPr>
          <p:spPr>
            <a:xfrm>
              <a:off x="7349940" y="499629"/>
              <a:ext cx="610126" cy="1429976"/>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4" name="صورة 1" descr="CBd-62.png"/>
            <p:cNvPicPr>
              <a:picLocks noChangeAspect="1"/>
            </p:cNvPicPr>
            <p:nvPr/>
          </p:nvPicPr>
          <p:blipFill>
            <a:blip r:embed="rId5" cstate="print"/>
            <a:stretch>
              <a:fillRect/>
            </a:stretch>
          </p:blipFill>
          <p:spPr bwMode="auto">
            <a:xfrm>
              <a:off x="7179283" y="357166"/>
              <a:ext cx="914566" cy="1857366"/>
            </a:xfrm>
            <a:prstGeom prst="roundRect">
              <a:avLst/>
            </a:prstGeom>
            <a:grpFill/>
            <a:ln w="9525">
              <a:noFill/>
              <a:miter lim="800000"/>
              <a:headEnd/>
              <a:tailEnd/>
            </a:ln>
          </p:spPr>
        </p:pic>
      </p:grpSp>
      <p:sp>
        <p:nvSpPr>
          <p:cNvPr id="5" name="مستطيل 4"/>
          <p:cNvSpPr>
            <a:spLocks noChangeArrowheads="1"/>
          </p:cNvSpPr>
          <p:nvPr/>
        </p:nvSpPr>
        <p:spPr bwMode="auto">
          <a:xfrm>
            <a:off x="4000496" y="785794"/>
            <a:ext cx="4350917" cy="923330"/>
          </a:xfrm>
          <a:prstGeom prst="rect">
            <a:avLst/>
          </a:prstGeom>
          <a:noFill/>
          <a:ln w="9525">
            <a:noFill/>
            <a:miter lim="800000"/>
            <a:headEnd/>
            <a:tailEnd/>
          </a:ln>
        </p:spPr>
        <p:txBody>
          <a:bodyPr wrap="square">
            <a:spAutoFit/>
          </a:bodyPr>
          <a:lstStyle/>
          <a:p>
            <a:pPr rtl="1"/>
            <a:r>
              <a:rPr lang="ar-SA" sz="5400" b="1" dirty="0" smtClean="0"/>
              <a:t>مهارات حياتية</a:t>
            </a:r>
            <a:endParaRPr lang="en-US" sz="5400" dirty="0"/>
          </a:p>
        </p:txBody>
      </p:sp>
      <p:pic>
        <p:nvPicPr>
          <p:cNvPr id="6" name="صورة 5" descr="img_1355587389_864.png"/>
          <p:cNvPicPr>
            <a:picLocks noChangeAspect="1"/>
          </p:cNvPicPr>
          <p:nvPr/>
        </p:nvPicPr>
        <p:blipFill>
          <a:blip r:embed="rId6" cstate="print"/>
          <a:stretch>
            <a:fillRect/>
          </a:stretch>
        </p:blipFill>
        <p:spPr>
          <a:xfrm>
            <a:off x="285720" y="2633492"/>
            <a:ext cx="8643998" cy="3867342"/>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pic>
      <p:sp>
        <p:nvSpPr>
          <p:cNvPr id="7" name="Rectangle 2"/>
          <p:cNvSpPr>
            <a:spLocks noChangeArrowheads="1"/>
          </p:cNvSpPr>
          <p:nvPr/>
        </p:nvSpPr>
        <p:spPr bwMode="auto">
          <a:xfrm>
            <a:off x="857224" y="2786058"/>
            <a:ext cx="7380287" cy="3170099"/>
          </a:xfrm>
          <a:prstGeom prst="rect">
            <a:avLst/>
          </a:prstGeom>
          <a:noFill/>
          <a:ln w="9525">
            <a:noFill/>
            <a:miter lim="800000"/>
            <a:headEnd/>
            <a:tailEnd/>
          </a:ln>
        </p:spPr>
        <p:txBody>
          <a:bodyPr anchor="ctr">
            <a:spAutoFit/>
          </a:bodyPr>
          <a:lstStyle/>
          <a:p>
            <a:pPr algn="ctr" rtl="1"/>
            <a:r>
              <a:rPr lang="ar-SA" sz="4000" b="1" dirty="0" smtClean="0"/>
              <a:t>مواجهة الجمهور تتطلب ممارسة وتدريبًا، ومقاعد الدراسة هي الوقت الأفضل لذلك، فأحرص على التغلب على خجل المواجهة في مرحلة التعلّم قبل أن تجد نفسك مضطرًّا للهروب في وقت لن تجد من يعذرك فيه. </a:t>
            </a:r>
            <a:endParaRPr lang="en-US" sz="4000" dirty="0"/>
          </a:p>
        </p:txBody>
      </p:sp>
    </p:spTree>
  </p:cSld>
  <p:clrMapOvr>
    <a:masterClrMapping/>
  </p:clrMapOvr>
  <p:transition>
    <p:split/>
    <p:sndAc>
      <p:stSnd>
        <p:snd r:embed="rId2" name="0698 - low pitched bong drum.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900" decel="100000" fill="hold"/>
                                        <p:tgtEl>
                                          <p:spTgt spid="2"/>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2"/>
                                        </p:tgtEl>
                                        <p:attrNameLst>
                                          <p:attrName>ppt_y</p:attrName>
                                        </p:attrNameLst>
                                      </p:cBhvr>
                                      <p:tavLst>
                                        <p:tav tm="0">
                                          <p:val>
                                            <p:strVal val="#ppt_y-.03"/>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0939 - pop.wav"/>
                                        </p:tgtEl>
                                      </p:cMediaNode>
                                    </p:audio>
                                  </p:subTnLst>
                                </p:cTn>
                              </p:par>
                              <p:par>
                                <p:cTn id="11" presetID="37"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fade">
                                      <p:cBhvr>
                                        <p:cTn id="13" dur="1000"/>
                                        <p:tgtEl>
                                          <p:spTgt spid="5"/>
                                        </p:tgtEl>
                                      </p:cBhvr>
                                    </p:animEffect>
                                    <p:anim calcmode="lin" valueType="num">
                                      <p:cBhvr>
                                        <p:cTn id="14" dur="1000" fill="hold"/>
                                        <p:tgtEl>
                                          <p:spTgt spid="5"/>
                                        </p:tgtEl>
                                        <p:attrNameLst>
                                          <p:attrName>ppt_x</p:attrName>
                                        </p:attrNameLst>
                                      </p:cBhvr>
                                      <p:tavLst>
                                        <p:tav tm="0">
                                          <p:val>
                                            <p:strVal val="#ppt_x"/>
                                          </p:val>
                                        </p:tav>
                                        <p:tav tm="100000">
                                          <p:val>
                                            <p:strVal val="#ppt_x"/>
                                          </p:val>
                                        </p:tav>
                                      </p:tavLst>
                                    </p:anim>
                                    <p:anim calcmode="lin" valueType="num">
                                      <p:cBhvr>
                                        <p:cTn id="15" dur="900" decel="100000" fill="hold"/>
                                        <p:tgtEl>
                                          <p:spTgt spid="5"/>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5"/>
                                        </p:tgtEl>
                                        <p:attrNameLst>
                                          <p:attrName>ppt_y</p:attrName>
                                        </p:attrNameLst>
                                      </p:cBhvr>
                                      <p:tavLst>
                                        <p:tav tm="0">
                                          <p:val>
                                            <p:strVal val="#ppt_y-.03"/>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0939 - pop.wav"/>
                                        </p:tgtEl>
                                      </p:cMediaNode>
                                    </p:audio>
                                  </p:subTnLst>
                                </p:cTn>
                              </p:par>
                            </p:childTnLst>
                          </p:cTn>
                        </p:par>
                      </p:childTnLst>
                    </p:cTn>
                  </p:par>
                  <p:par>
                    <p:cTn id="17" fill="hold">
                      <p:stCondLst>
                        <p:cond delay="indefinite"/>
                      </p:stCondLst>
                      <p:childTnLst>
                        <p:par>
                          <p:cTn id="18" fill="hold">
                            <p:stCondLst>
                              <p:cond delay="0"/>
                            </p:stCondLst>
                            <p:childTnLst>
                              <p:par>
                                <p:cTn id="19" presetID="22" presetClass="entr" presetSubtype="2" fill="hold"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wipe(right)">
                                      <p:cBhvr>
                                        <p:cTn id="21" dur="500"/>
                                        <p:tgtEl>
                                          <p:spTgt spid="6"/>
                                        </p:tgtEl>
                                      </p:cBhvr>
                                    </p:animEffect>
                                  </p:childTnLst>
                                  <p:subTnLst>
                                    <p:audio>
                                      <p:cMediaNode>
                                        <p:cTn display="0" masterRel="sameClick">
                                          <p:stCondLst>
                                            <p:cond evt="begin" delay="0">
                                              <p:tn val="19"/>
                                            </p:cond>
                                          </p:stCondLst>
                                          <p:endCondLst>
                                            <p:cond evt="onStopAudio" delay="0">
                                              <p:tgtEl>
                                                <p:sldTgt/>
                                              </p:tgtEl>
                                            </p:cond>
                                          </p:endCondLst>
                                        </p:cTn>
                                        <p:tgtEl>
                                          <p:sndTgt r:embed="rId4" name="0160 - bing sound.wav"/>
                                        </p:tgtEl>
                                      </p:cMediaNode>
                                    </p:audio>
                                  </p:subTnLst>
                                </p:cTn>
                              </p:par>
                              <p:par>
                                <p:cTn id="22" presetID="22" presetClass="entr" presetSubtype="2" fill="hold" grpId="0" nodeType="with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wipe(right)">
                                      <p:cBhvr>
                                        <p:cTn id="24" dur="500"/>
                                        <p:tgtEl>
                                          <p:spTgt spid="7"/>
                                        </p:tgtEl>
                                      </p:cBhvr>
                                    </p:animEffect>
                                  </p:childTnLst>
                                  <p:subTnLst>
                                    <p:audio>
                                      <p:cMediaNode>
                                        <p:cTn display="0" masterRel="sameClick">
                                          <p:stCondLst>
                                            <p:cond evt="begin" delay="0">
                                              <p:tn val="22"/>
                                            </p:cond>
                                          </p:stCondLst>
                                          <p:endCondLst>
                                            <p:cond evt="onStopAudio" delay="0">
                                              <p:tgtEl>
                                                <p:sldTgt/>
                                              </p:tgtEl>
                                            </p:cond>
                                          </p:endCondLst>
                                        </p:cTn>
                                        <p:tgtEl>
                                          <p:sndTgt r:embed="rId4" name="0160 - bing sound.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صورة 1" descr="666666.gif"/>
          <p:cNvPicPr>
            <a:picLocks noChangeAspect="1"/>
          </p:cNvPicPr>
          <p:nvPr/>
        </p:nvPicPr>
        <p:blipFill>
          <a:blip r:embed="rId4" cstate="print"/>
          <a:stretch>
            <a:fillRect/>
          </a:stretch>
        </p:blipFill>
        <p:spPr bwMode="auto">
          <a:xfrm>
            <a:off x="357158" y="1285860"/>
            <a:ext cx="8280400" cy="3962012"/>
          </a:xfrm>
          <a:prstGeom prst="rect">
            <a:avLst/>
          </a:prstGeom>
          <a:noFill/>
          <a:ln w="9525">
            <a:noFill/>
            <a:miter lim="800000"/>
            <a:headEnd/>
            <a:tailEnd/>
          </a:ln>
        </p:spPr>
      </p:pic>
      <p:sp>
        <p:nvSpPr>
          <p:cNvPr id="3" name="Rectangle 1"/>
          <p:cNvSpPr>
            <a:spLocks noChangeArrowheads="1"/>
          </p:cNvSpPr>
          <p:nvPr/>
        </p:nvSpPr>
        <p:spPr bwMode="auto">
          <a:xfrm>
            <a:off x="2786050" y="2714620"/>
            <a:ext cx="5715040" cy="1323439"/>
          </a:xfrm>
          <a:prstGeom prst="rect">
            <a:avLst/>
          </a:prstGeom>
          <a:noFill/>
          <a:ln w="9525">
            <a:noFill/>
            <a:miter lim="800000"/>
            <a:headEnd/>
            <a:tailEnd/>
          </a:ln>
        </p:spPr>
        <p:txBody>
          <a:bodyPr wrap="square" anchor="ctr">
            <a:spAutoFit/>
          </a:bodyPr>
          <a:lstStyle/>
          <a:p>
            <a:pPr lvl="1" algn="ctr" rtl="1"/>
            <a:r>
              <a:rPr lang="ar-EG" sz="4000" b="1" dirty="0" smtClean="0">
                <a:solidFill>
                  <a:schemeClr val="bg1">
                    <a:lumMod val="85000"/>
                  </a:schemeClr>
                </a:solidFill>
              </a:rPr>
              <a:t>9- </a:t>
            </a:r>
            <a:r>
              <a:rPr lang="ar-SA" sz="4000" b="1" dirty="0" smtClean="0">
                <a:solidFill>
                  <a:schemeClr val="bg1">
                    <a:lumMod val="85000"/>
                  </a:schemeClr>
                </a:solidFill>
              </a:rPr>
              <a:t>حدّد حروف الجر وبيّن معناها في الجمل التالية: </a:t>
            </a:r>
            <a:endParaRPr lang="en-US" sz="4000" b="1" dirty="0" smtClean="0">
              <a:solidFill>
                <a:schemeClr val="bg1">
                  <a:lumMod val="85000"/>
                </a:schemeClr>
              </a:solidFill>
            </a:endParaRPr>
          </a:p>
        </p:txBody>
      </p:sp>
    </p:spTree>
  </p:cSld>
  <p:clrMapOvr>
    <a:masterClrMapping/>
  </p:clrMapOvr>
  <p:transition>
    <p:split/>
    <p:sndAc>
      <p:stSnd>
        <p:snd r:embed="rId2" name="0698 - low pitched bong drum.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9" presetClass="entr" presetSubtype="0" accel="10000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ppt_h</p:attrName>
                                        </p:attrNameLst>
                                      </p:cBhvr>
                                      <p:tavLst>
                                        <p:tav tm="0">
                                          <p:val>
                                            <p:strVal val="#ppt_h/20"/>
                                          </p:val>
                                        </p:tav>
                                        <p:tav tm="50000">
                                          <p:val>
                                            <p:strVal val="#ppt_h/20"/>
                                          </p:val>
                                        </p:tav>
                                        <p:tav tm="100000">
                                          <p:val>
                                            <p:strVal val="#ppt_h"/>
                                          </p:val>
                                        </p:tav>
                                      </p:tavLst>
                                    </p:anim>
                                    <p:anim calcmode="lin" valueType="num">
                                      <p:cBhvr>
                                        <p:cTn id="8" dur="500" fill="hold"/>
                                        <p:tgtEl>
                                          <p:spTgt spid="2"/>
                                        </p:tgtEl>
                                        <p:attrNameLst>
                                          <p:attrName>ppt_w</p:attrName>
                                        </p:attrNameLst>
                                      </p:cBhvr>
                                      <p:tavLst>
                                        <p:tav tm="0">
                                          <p:val>
                                            <p:strVal val="#ppt_w+.3"/>
                                          </p:val>
                                        </p:tav>
                                        <p:tav tm="50000">
                                          <p:val>
                                            <p:strVal val="#ppt_w+.3"/>
                                          </p:val>
                                        </p:tav>
                                        <p:tav tm="100000">
                                          <p:val>
                                            <p:strVal val="#ppt_w"/>
                                          </p:val>
                                        </p:tav>
                                      </p:tavLst>
                                    </p:anim>
                                    <p:anim calcmode="lin" valueType="num">
                                      <p:cBhvr>
                                        <p:cTn id="9" dur="500" fill="hold"/>
                                        <p:tgtEl>
                                          <p:spTgt spid="2"/>
                                        </p:tgtEl>
                                        <p:attrNameLst>
                                          <p:attrName>ppt_x</p:attrName>
                                        </p:attrNameLst>
                                      </p:cBhvr>
                                      <p:tavLst>
                                        <p:tav tm="0">
                                          <p:val>
                                            <p:strVal val="#ppt_x-.3"/>
                                          </p:val>
                                        </p:tav>
                                        <p:tav tm="50000">
                                          <p:val>
                                            <p:strVal val="#ppt_x"/>
                                          </p:val>
                                        </p:tav>
                                        <p:tav tm="100000">
                                          <p:val>
                                            <p:strVal val="#ppt_x"/>
                                          </p:val>
                                        </p:tav>
                                      </p:tavLst>
                                    </p:anim>
                                    <p:anim calcmode="lin" valueType="num">
                                      <p:cBhvr>
                                        <p:cTn id="10" dur="500" fill="hold"/>
                                        <p:tgtEl>
                                          <p:spTgt spid="2"/>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0075 - arcade game running.wav"/>
                                        </p:tgtEl>
                                      </p:cMediaNode>
                                    </p:audio>
                                  </p:subTnLst>
                                </p:cTn>
                              </p:par>
                              <p:par>
                                <p:cTn id="11" presetID="39" presetClass="entr" presetSubtype="0" accel="100000" fill="hold" grpId="0" nodeType="with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p:cTn id="13" dur="500" fill="hold"/>
                                        <p:tgtEl>
                                          <p:spTgt spid="3"/>
                                        </p:tgtEl>
                                        <p:attrNameLst>
                                          <p:attrName>ppt_h</p:attrName>
                                        </p:attrNameLst>
                                      </p:cBhvr>
                                      <p:tavLst>
                                        <p:tav tm="0">
                                          <p:val>
                                            <p:strVal val="#ppt_h/20"/>
                                          </p:val>
                                        </p:tav>
                                        <p:tav tm="50000">
                                          <p:val>
                                            <p:strVal val="#ppt_h/20"/>
                                          </p:val>
                                        </p:tav>
                                        <p:tav tm="100000">
                                          <p:val>
                                            <p:strVal val="#ppt_h"/>
                                          </p:val>
                                        </p:tav>
                                      </p:tavLst>
                                    </p:anim>
                                    <p:anim calcmode="lin" valueType="num">
                                      <p:cBhvr>
                                        <p:cTn id="14" dur="500" fill="hold"/>
                                        <p:tgtEl>
                                          <p:spTgt spid="3"/>
                                        </p:tgtEl>
                                        <p:attrNameLst>
                                          <p:attrName>ppt_w</p:attrName>
                                        </p:attrNameLst>
                                      </p:cBhvr>
                                      <p:tavLst>
                                        <p:tav tm="0">
                                          <p:val>
                                            <p:strVal val="#ppt_w+.3"/>
                                          </p:val>
                                        </p:tav>
                                        <p:tav tm="50000">
                                          <p:val>
                                            <p:strVal val="#ppt_w+.3"/>
                                          </p:val>
                                        </p:tav>
                                        <p:tav tm="100000">
                                          <p:val>
                                            <p:strVal val="#ppt_w"/>
                                          </p:val>
                                        </p:tav>
                                      </p:tavLst>
                                    </p:anim>
                                    <p:anim calcmode="lin" valueType="num">
                                      <p:cBhvr>
                                        <p:cTn id="15" dur="500" fill="hold"/>
                                        <p:tgtEl>
                                          <p:spTgt spid="3"/>
                                        </p:tgtEl>
                                        <p:attrNameLst>
                                          <p:attrName>ppt_x</p:attrName>
                                        </p:attrNameLst>
                                      </p:cBhvr>
                                      <p:tavLst>
                                        <p:tav tm="0">
                                          <p:val>
                                            <p:strVal val="#ppt_x-.3"/>
                                          </p:val>
                                        </p:tav>
                                        <p:tav tm="50000">
                                          <p:val>
                                            <p:strVal val="#ppt_x"/>
                                          </p:val>
                                        </p:tav>
                                        <p:tav tm="100000">
                                          <p:val>
                                            <p:strVal val="#ppt_x"/>
                                          </p:val>
                                        </p:tav>
                                      </p:tavLst>
                                    </p:anim>
                                    <p:anim calcmode="lin" valueType="num">
                                      <p:cBhvr>
                                        <p:cTn id="16" dur="500" fill="hold"/>
                                        <p:tgtEl>
                                          <p:spTgt spid="3"/>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0075 - arcade game running.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جدول 8"/>
          <p:cNvGraphicFramePr>
            <a:graphicFrameLocks noGrp="1"/>
          </p:cNvGraphicFramePr>
          <p:nvPr/>
        </p:nvGraphicFramePr>
        <p:xfrm>
          <a:off x="395535" y="2060848"/>
          <a:ext cx="8352928" cy="4000250"/>
        </p:xfrm>
        <a:graphic>
          <a:graphicData uri="http://schemas.openxmlformats.org/drawingml/2006/table">
            <a:tbl>
              <a:tblPr rtl="1" firstRow="1" bandRow="1">
                <a:tableStyleId>{69C7853C-536D-4A76-A0AE-DD22124D55A5}</a:tableStyleId>
              </a:tblPr>
              <a:tblGrid>
                <a:gridCol w="529397"/>
                <a:gridCol w="3647067"/>
                <a:gridCol w="2137029"/>
                <a:gridCol w="2039435"/>
              </a:tblGrid>
              <a:tr h="864096">
                <a:tc>
                  <a:txBody>
                    <a:bodyPr/>
                    <a:lstStyle/>
                    <a:p>
                      <a:pPr rtl="1"/>
                      <a:endParaRPr lang="ar-S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endParaRPr lang="ar-S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endParaRPr lang="ar-SA"/>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endParaRPr lang="ar-S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136154">
                <a:tc>
                  <a:txBody>
                    <a:bodyPr/>
                    <a:lstStyle/>
                    <a:p>
                      <a:pPr rtl="1"/>
                      <a:endParaRPr lang="ar-S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endParaRPr lang="ar-S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endParaRPr lang="ar-S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endParaRPr lang="ar-S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10" name="مستطيل 9"/>
          <p:cNvSpPr/>
          <p:nvPr/>
        </p:nvSpPr>
        <p:spPr>
          <a:xfrm>
            <a:off x="8316416" y="2204864"/>
            <a:ext cx="332142" cy="584775"/>
          </a:xfrm>
          <a:prstGeom prst="rect">
            <a:avLst/>
          </a:prstGeom>
        </p:spPr>
        <p:txBody>
          <a:bodyPr wrap="none">
            <a:spAutoFit/>
          </a:bodyPr>
          <a:lstStyle/>
          <a:p>
            <a:r>
              <a:rPr lang="ar-EG" sz="3200" b="1" dirty="0" smtClean="0"/>
              <a:t>م</a:t>
            </a:r>
            <a:endParaRPr lang="ar-SA" sz="3200" dirty="0"/>
          </a:p>
        </p:txBody>
      </p:sp>
      <p:sp>
        <p:nvSpPr>
          <p:cNvPr id="11" name="مستطيل 10"/>
          <p:cNvSpPr/>
          <p:nvPr/>
        </p:nvSpPr>
        <p:spPr>
          <a:xfrm>
            <a:off x="6012160" y="2204864"/>
            <a:ext cx="1021433" cy="584775"/>
          </a:xfrm>
          <a:prstGeom prst="rect">
            <a:avLst/>
          </a:prstGeom>
        </p:spPr>
        <p:txBody>
          <a:bodyPr wrap="none">
            <a:spAutoFit/>
          </a:bodyPr>
          <a:lstStyle/>
          <a:p>
            <a:r>
              <a:rPr lang="ar-EG" sz="3200" b="1" dirty="0" smtClean="0"/>
              <a:t>الجملة</a:t>
            </a:r>
            <a:endParaRPr lang="ar-SA" sz="3200" dirty="0"/>
          </a:p>
        </p:txBody>
      </p:sp>
      <p:sp>
        <p:nvSpPr>
          <p:cNvPr id="12" name="مستطيل 11"/>
          <p:cNvSpPr/>
          <p:nvPr/>
        </p:nvSpPr>
        <p:spPr>
          <a:xfrm>
            <a:off x="2500298" y="2285992"/>
            <a:ext cx="2000264" cy="584775"/>
          </a:xfrm>
          <a:prstGeom prst="rect">
            <a:avLst/>
          </a:prstGeom>
        </p:spPr>
        <p:txBody>
          <a:bodyPr wrap="square">
            <a:spAutoFit/>
          </a:bodyPr>
          <a:lstStyle/>
          <a:p>
            <a:pPr algn="ctr" rtl="1"/>
            <a:r>
              <a:rPr lang="ar-SA" sz="3200" b="1" dirty="0" smtClean="0"/>
              <a:t>حرف الجر</a:t>
            </a:r>
            <a:endParaRPr lang="en-US" sz="3200" dirty="0"/>
          </a:p>
        </p:txBody>
      </p:sp>
      <p:sp>
        <p:nvSpPr>
          <p:cNvPr id="13" name="مستطيل 12"/>
          <p:cNvSpPr/>
          <p:nvPr/>
        </p:nvSpPr>
        <p:spPr>
          <a:xfrm>
            <a:off x="323528" y="2204864"/>
            <a:ext cx="2033894" cy="584775"/>
          </a:xfrm>
          <a:prstGeom prst="rect">
            <a:avLst/>
          </a:prstGeom>
        </p:spPr>
        <p:txBody>
          <a:bodyPr wrap="square">
            <a:spAutoFit/>
          </a:bodyPr>
          <a:lstStyle/>
          <a:p>
            <a:pPr algn="ctr" rtl="1"/>
            <a:r>
              <a:rPr lang="ar-EG" sz="3200" b="1" dirty="0" smtClean="0"/>
              <a:t>معناه</a:t>
            </a:r>
            <a:endParaRPr lang="en-US" sz="3200" dirty="0"/>
          </a:p>
        </p:txBody>
      </p:sp>
      <p:sp>
        <p:nvSpPr>
          <p:cNvPr id="14" name="مستطيل 13"/>
          <p:cNvSpPr/>
          <p:nvPr/>
        </p:nvSpPr>
        <p:spPr>
          <a:xfrm>
            <a:off x="4716016" y="3645024"/>
            <a:ext cx="3456384" cy="1077218"/>
          </a:xfrm>
          <a:prstGeom prst="rect">
            <a:avLst/>
          </a:prstGeom>
        </p:spPr>
        <p:txBody>
          <a:bodyPr wrap="square">
            <a:spAutoFit/>
          </a:bodyPr>
          <a:lstStyle/>
          <a:p>
            <a:pPr rtl="1"/>
            <a:r>
              <a:rPr lang="ar-SA" sz="3200" b="1" dirty="0" smtClean="0"/>
              <a:t>قال تعالى: (</a:t>
            </a:r>
            <a:r>
              <a:rPr lang="ar-SA" sz="3200" b="1" dirty="0" smtClean="0">
                <a:solidFill>
                  <a:srgbClr val="C00000"/>
                </a:solidFill>
              </a:rPr>
              <a:t>هَلْ فِي ذَلِكَ قَسَمٌ لِذِي حِجْرٍ</a:t>
            </a:r>
            <a:r>
              <a:rPr lang="ar-SA" sz="3200" b="1" dirty="0" smtClean="0"/>
              <a:t>) الفجر 5</a:t>
            </a:r>
            <a:endParaRPr lang="en-US" sz="3200" dirty="0"/>
          </a:p>
        </p:txBody>
      </p:sp>
      <p:sp>
        <p:nvSpPr>
          <p:cNvPr id="15" name="مستطيل 14"/>
          <p:cNvSpPr/>
          <p:nvPr/>
        </p:nvSpPr>
        <p:spPr>
          <a:xfrm>
            <a:off x="8244408" y="3717032"/>
            <a:ext cx="415498" cy="584775"/>
          </a:xfrm>
          <a:prstGeom prst="rect">
            <a:avLst/>
          </a:prstGeom>
        </p:spPr>
        <p:txBody>
          <a:bodyPr wrap="none">
            <a:spAutoFit/>
          </a:bodyPr>
          <a:lstStyle/>
          <a:p>
            <a:r>
              <a:rPr lang="ar-EG" sz="3200" b="1" dirty="0" smtClean="0"/>
              <a:t>1</a:t>
            </a:r>
            <a:endParaRPr lang="ar-SA" sz="3200" dirty="0"/>
          </a:p>
        </p:txBody>
      </p:sp>
      <p:sp>
        <p:nvSpPr>
          <p:cNvPr id="16" name="مربع نص 15"/>
          <p:cNvSpPr txBox="1"/>
          <p:nvPr/>
        </p:nvSpPr>
        <p:spPr>
          <a:xfrm>
            <a:off x="2699792" y="3795789"/>
            <a:ext cx="1800200" cy="584775"/>
          </a:xfrm>
          <a:prstGeom prst="rect">
            <a:avLst/>
          </a:prstGeom>
          <a:noFill/>
        </p:spPr>
        <p:txBody>
          <a:bodyPr wrap="square" rtlCol="1">
            <a:spAutoFit/>
          </a:bodyPr>
          <a:lstStyle/>
          <a:p>
            <a:pPr algn="ctr" rtl="1"/>
            <a:r>
              <a:rPr lang="ar-EG" sz="3200" b="1" dirty="0" smtClean="0"/>
              <a:t>حتى</a:t>
            </a:r>
            <a:endParaRPr lang="en-US" sz="3200" dirty="0"/>
          </a:p>
        </p:txBody>
      </p:sp>
      <p:sp>
        <p:nvSpPr>
          <p:cNvPr id="17" name="مربع نص 16"/>
          <p:cNvSpPr txBox="1"/>
          <p:nvPr/>
        </p:nvSpPr>
        <p:spPr>
          <a:xfrm>
            <a:off x="642910" y="3786190"/>
            <a:ext cx="1800200" cy="584775"/>
          </a:xfrm>
          <a:prstGeom prst="rect">
            <a:avLst/>
          </a:prstGeom>
          <a:noFill/>
        </p:spPr>
        <p:txBody>
          <a:bodyPr wrap="square" rtlCol="1">
            <a:spAutoFit/>
          </a:bodyPr>
          <a:lstStyle/>
          <a:p>
            <a:pPr rtl="1"/>
            <a:r>
              <a:rPr lang="ar-SA" sz="3200" b="1" dirty="0" smtClean="0"/>
              <a:t>انتهاء الغاية</a:t>
            </a:r>
            <a:endParaRPr lang="en-US" sz="3200" dirty="0"/>
          </a:p>
        </p:txBody>
      </p:sp>
    </p:spTree>
  </p:cSld>
  <p:clrMapOvr>
    <a:masterClrMapping/>
  </p:clrMapOvr>
  <p:transition>
    <p:split/>
    <p:sndAc>
      <p:stSnd>
        <p:snd r:embed="rId2" name="0698 - low pitched bong drum.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dissolve">
                                      <p:cBhvr>
                                        <p:cTn id="7" dur="500"/>
                                        <p:tgtEl>
                                          <p:spTgt spid="9"/>
                                        </p:tgtEl>
                                      </p:cBhvr>
                                    </p:animEffect>
                                  </p:childTnLst>
                                  <p:subTnLst>
                                    <p:audio>
                                      <p:cMediaNode>
                                        <p:cTn display="0" masterRel="sameClick">
                                          <p:stCondLst>
                                            <p:cond evt="begin" delay="0">
                                              <p:tn val="5"/>
                                            </p:cond>
                                          </p:stCondLst>
                                          <p:endCondLst>
                                            <p:cond evt="onStopAudio" delay="0">
                                              <p:tgtEl>
                                                <p:sldTgt/>
                                              </p:tgtEl>
                                            </p:cond>
                                          </p:endCondLst>
                                        </p:cTn>
                                        <p:tgtEl>
                                          <p:sndTgt r:embed="rId3" name="camera.wav"/>
                                        </p:tgtEl>
                                      </p:cMediaNode>
                                    </p:audio>
                                  </p:subTnLst>
                                </p:cTn>
                              </p:par>
                              <p:par>
                                <p:cTn id="8" presetID="9"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dissolve">
                                      <p:cBhvr>
                                        <p:cTn id="10" dur="500"/>
                                        <p:tgtEl>
                                          <p:spTgt spid="10"/>
                                        </p:tgtEl>
                                      </p:cBhvr>
                                    </p:animEffect>
                                  </p:childTnLst>
                                  <p:subTnLst>
                                    <p:audio>
                                      <p:cMediaNode>
                                        <p:cTn display="0" masterRel="sameClick">
                                          <p:stCondLst>
                                            <p:cond evt="begin" delay="0">
                                              <p:tn val="8"/>
                                            </p:cond>
                                          </p:stCondLst>
                                          <p:endCondLst>
                                            <p:cond evt="onStopAudio" delay="0">
                                              <p:tgtEl>
                                                <p:sldTgt/>
                                              </p:tgtEl>
                                            </p:cond>
                                          </p:endCondLst>
                                        </p:cTn>
                                        <p:tgtEl>
                                          <p:sndTgt r:embed="rId3" name="camera.wav"/>
                                        </p:tgtEl>
                                      </p:cMediaNode>
                                    </p:audio>
                                  </p:subTnLst>
                                </p:cTn>
                              </p:par>
                              <p:par>
                                <p:cTn id="11" presetID="9" presetClass="entr" presetSubtype="0"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dissolve">
                                      <p:cBhvr>
                                        <p:cTn id="13" dur="500"/>
                                        <p:tgtEl>
                                          <p:spTgt spid="11"/>
                                        </p:tgtEl>
                                      </p:cBhvr>
                                    </p:animEffect>
                                  </p:childTnLst>
                                  <p:subTnLst>
                                    <p:audio>
                                      <p:cMediaNode>
                                        <p:cTn display="0" masterRel="sameClick">
                                          <p:stCondLst>
                                            <p:cond evt="begin" delay="0">
                                              <p:tn val="11"/>
                                            </p:cond>
                                          </p:stCondLst>
                                          <p:endCondLst>
                                            <p:cond evt="onStopAudio" delay="0">
                                              <p:tgtEl>
                                                <p:sldTgt/>
                                              </p:tgtEl>
                                            </p:cond>
                                          </p:endCondLst>
                                        </p:cTn>
                                        <p:tgtEl>
                                          <p:sndTgt r:embed="rId3" name="camera.wav"/>
                                        </p:tgtEl>
                                      </p:cMediaNode>
                                    </p:audio>
                                  </p:subTnLst>
                                </p:cTn>
                              </p:par>
                              <p:par>
                                <p:cTn id="14" presetID="9" presetClass="entr" presetSubtype="0" fill="hold" grpId="0" nodeType="withEffect">
                                  <p:stCondLst>
                                    <p:cond delay="0"/>
                                  </p:stCondLst>
                                  <p:childTnLst>
                                    <p:set>
                                      <p:cBhvr>
                                        <p:cTn id="15" dur="1" fill="hold">
                                          <p:stCondLst>
                                            <p:cond delay="0"/>
                                          </p:stCondLst>
                                        </p:cTn>
                                        <p:tgtEl>
                                          <p:spTgt spid="12"/>
                                        </p:tgtEl>
                                        <p:attrNameLst>
                                          <p:attrName>style.visibility</p:attrName>
                                        </p:attrNameLst>
                                      </p:cBhvr>
                                      <p:to>
                                        <p:strVal val="visible"/>
                                      </p:to>
                                    </p:set>
                                    <p:animEffect transition="in" filter="dissolve">
                                      <p:cBhvr>
                                        <p:cTn id="16" dur="500"/>
                                        <p:tgtEl>
                                          <p:spTgt spid="12"/>
                                        </p:tgtEl>
                                      </p:cBhvr>
                                    </p:animEffect>
                                  </p:childTnLst>
                                  <p:subTnLst>
                                    <p:audio>
                                      <p:cMediaNode>
                                        <p:cTn display="0" masterRel="sameClick">
                                          <p:stCondLst>
                                            <p:cond evt="begin" delay="0">
                                              <p:tn val="14"/>
                                            </p:cond>
                                          </p:stCondLst>
                                          <p:endCondLst>
                                            <p:cond evt="onStopAudio" delay="0">
                                              <p:tgtEl>
                                                <p:sldTgt/>
                                              </p:tgtEl>
                                            </p:cond>
                                          </p:endCondLst>
                                        </p:cTn>
                                        <p:tgtEl>
                                          <p:sndTgt r:embed="rId3" name="camera.wav"/>
                                        </p:tgtEl>
                                      </p:cMediaNode>
                                    </p:audio>
                                  </p:subTnLst>
                                </p:cTn>
                              </p:par>
                              <p:par>
                                <p:cTn id="17" presetID="9" presetClass="entr" presetSubtype="0" fill="hold" grpId="0" nodeType="withEffect">
                                  <p:stCondLst>
                                    <p:cond delay="0"/>
                                  </p:stCondLst>
                                  <p:childTnLst>
                                    <p:set>
                                      <p:cBhvr>
                                        <p:cTn id="18" dur="1" fill="hold">
                                          <p:stCondLst>
                                            <p:cond delay="0"/>
                                          </p:stCondLst>
                                        </p:cTn>
                                        <p:tgtEl>
                                          <p:spTgt spid="13"/>
                                        </p:tgtEl>
                                        <p:attrNameLst>
                                          <p:attrName>style.visibility</p:attrName>
                                        </p:attrNameLst>
                                      </p:cBhvr>
                                      <p:to>
                                        <p:strVal val="visible"/>
                                      </p:to>
                                    </p:set>
                                    <p:animEffect transition="in" filter="dissolve">
                                      <p:cBhvr>
                                        <p:cTn id="19" dur="500"/>
                                        <p:tgtEl>
                                          <p:spTgt spid="13"/>
                                        </p:tgtEl>
                                      </p:cBhvr>
                                    </p:animEffect>
                                  </p:childTnLst>
                                  <p:subTnLst>
                                    <p:audio>
                                      <p:cMediaNode>
                                        <p:cTn display="0" masterRel="sameClick">
                                          <p:stCondLst>
                                            <p:cond evt="begin" delay="0">
                                              <p:tn val="17"/>
                                            </p:cond>
                                          </p:stCondLst>
                                          <p:endCondLst>
                                            <p:cond evt="onStopAudio" delay="0">
                                              <p:tgtEl>
                                                <p:sldTgt/>
                                              </p:tgtEl>
                                            </p:cond>
                                          </p:endCondLst>
                                        </p:cTn>
                                        <p:tgtEl>
                                          <p:sndTgt r:embed="rId3" name="camera.wav"/>
                                        </p:tgtEl>
                                      </p:cMediaNode>
                                    </p:audio>
                                  </p:subTnLst>
                                </p:cTn>
                              </p:par>
                            </p:childTnLst>
                          </p:cTn>
                        </p:par>
                      </p:childTnLst>
                    </p:cTn>
                  </p:par>
                  <p:par>
                    <p:cTn id="20" fill="hold">
                      <p:stCondLst>
                        <p:cond delay="indefinite"/>
                      </p:stCondLst>
                      <p:childTnLst>
                        <p:par>
                          <p:cTn id="21" fill="hold">
                            <p:stCondLst>
                              <p:cond delay="0"/>
                            </p:stCondLst>
                            <p:childTnLst>
                              <p:par>
                                <p:cTn id="22" presetID="9" presetClass="entr" presetSubtype="0" fill="hold" grpId="0" nodeType="clickEffect">
                                  <p:stCondLst>
                                    <p:cond delay="0"/>
                                  </p:stCondLst>
                                  <p:childTnLst>
                                    <p:set>
                                      <p:cBhvr>
                                        <p:cTn id="23" dur="1" fill="hold">
                                          <p:stCondLst>
                                            <p:cond delay="0"/>
                                          </p:stCondLst>
                                        </p:cTn>
                                        <p:tgtEl>
                                          <p:spTgt spid="15"/>
                                        </p:tgtEl>
                                        <p:attrNameLst>
                                          <p:attrName>style.visibility</p:attrName>
                                        </p:attrNameLst>
                                      </p:cBhvr>
                                      <p:to>
                                        <p:strVal val="visible"/>
                                      </p:to>
                                    </p:set>
                                    <p:animEffect transition="in" filter="dissolve">
                                      <p:cBhvr>
                                        <p:cTn id="24" dur="500"/>
                                        <p:tgtEl>
                                          <p:spTgt spid="15"/>
                                        </p:tgtEl>
                                      </p:cBhvr>
                                    </p:animEffect>
                                  </p:childTnLst>
                                  <p:subTnLst>
                                    <p:audio>
                                      <p:cMediaNode>
                                        <p:cTn display="0" masterRel="sameClick">
                                          <p:stCondLst>
                                            <p:cond evt="begin" delay="0">
                                              <p:tn val="22"/>
                                            </p:cond>
                                          </p:stCondLst>
                                          <p:endCondLst>
                                            <p:cond evt="onStopAudio" delay="0">
                                              <p:tgtEl>
                                                <p:sldTgt/>
                                              </p:tgtEl>
                                            </p:cond>
                                          </p:endCondLst>
                                        </p:cTn>
                                        <p:tgtEl>
                                          <p:sndTgt r:embed="rId4" name="0006 - 2000hz.wav"/>
                                        </p:tgtEl>
                                      </p:cMediaNode>
                                    </p:audio>
                                  </p:subTnLst>
                                </p:cTn>
                              </p:par>
                              <p:par>
                                <p:cTn id="25" presetID="9" presetClass="entr" presetSubtype="0" fill="hold" grpId="0" nodeType="withEffect">
                                  <p:stCondLst>
                                    <p:cond delay="0"/>
                                  </p:stCondLst>
                                  <p:childTnLst>
                                    <p:set>
                                      <p:cBhvr>
                                        <p:cTn id="26" dur="1" fill="hold">
                                          <p:stCondLst>
                                            <p:cond delay="0"/>
                                          </p:stCondLst>
                                        </p:cTn>
                                        <p:tgtEl>
                                          <p:spTgt spid="14"/>
                                        </p:tgtEl>
                                        <p:attrNameLst>
                                          <p:attrName>style.visibility</p:attrName>
                                        </p:attrNameLst>
                                      </p:cBhvr>
                                      <p:to>
                                        <p:strVal val="visible"/>
                                      </p:to>
                                    </p:set>
                                    <p:animEffect transition="in" filter="dissolve">
                                      <p:cBhvr>
                                        <p:cTn id="27" dur="500"/>
                                        <p:tgtEl>
                                          <p:spTgt spid="14"/>
                                        </p:tgtEl>
                                      </p:cBhvr>
                                    </p:animEffect>
                                  </p:childTnLst>
                                  <p:subTnLst>
                                    <p:audio>
                                      <p:cMediaNode>
                                        <p:cTn display="0" masterRel="sameClick">
                                          <p:stCondLst>
                                            <p:cond evt="begin" delay="0">
                                              <p:tn val="25"/>
                                            </p:cond>
                                          </p:stCondLst>
                                          <p:endCondLst>
                                            <p:cond evt="onStopAudio" delay="0">
                                              <p:tgtEl>
                                                <p:sldTgt/>
                                              </p:tgtEl>
                                            </p:cond>
                                          </p:endCondLst>
                                        </p:cTn>
                                        <p:tgtEl>
                                          <p:sndTgt r:embed="rId4" name="0006 - 2000hz.wav"/>
                                        </p:tgtEl>
                                      </p:cMediaNode>
                                    </p:audio>
                                  </p:sub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16"/>
                                        </p:tgtEl>
                                        <p:attrNameLst>
                                          <p:attrName>style.visibility</p:attrName>
                                        </p:attrNameLst>
                                      </p:cBhvr>
                                      <p:to>
                                        <p:strVal val="visible"/>
                                      </p:to>
                                    </p:set>
                                    <p:animEffect transition="in" filter="wipe(down)">
                                      <p:cBhvr>
                                        <p:cTn id="32" dur="500"/>
                                        <p:tgtEl>
                                          <p:spTgt spid="16"/>
                                        </p:tgtEl>
                                      </p:cBhvr>
                                    </p:animEffect>
                                  </p:childTnLst>
                                  <p:subTnLst>
                                    <p:audio>
                                      <p:cMediaNode>
                                        <p:cTn display="0" masterRel="sameClick">
                                          <p:stCondLst>
                                            <p:cond evt="begin" delay="0">
                                              <p:tn val="30"/>
                                            </p:cond>
                                          </p:stCondLst>
                                          <p:endCondLst>
                                            <p:cond evt="onStopAudio" delay="0">
                                              <p:tgtEl>
                                                <p:sldTgt/>
                                              </p:tgtEl>
                                            </p:cond>
                                          </p:endCondLst>
                                        </p:cTn>
                                        <p:tgtEl>
                                          <p:sndTgt r:embed="rId5" name="wind.wav"/>
                                        </p:tgtEl>
                                      </p:cMediaNode>
                                    </p:audio>
                                  </p:sub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17"/>
                                        </p:tgtEl>
                                        <p:attrNameLst>
                                          <p:attrName>style.visibility</p:attrName>
                                        </p:attrNameLst>
                                      </p:cBhvr>
                                      <p:to>
                                        <p:strVal val="visible"/>
                                      </p:to>
                                    </p:set>
                                    <p:animEffect transition="in" filter="wipe(down)">
                                      <p:cBhvr>
                                        <p:cTn id="37" dur="500"/>
                                        <p:tgtEl>
                                          <p:spTgt spid="17"/>
                                        </p:tgtEl>
                                      </p:cBhvr>
                                    </p:animEffect>
                                  </p:childTnLst>
                                  <p:subTnLst>
                                    <p:audio>
                                      <p:cMediaNode>
                                        <p:cTn display="0" masterRel="sameClick">
                                          <p:stCondLst>
                                            <p:cond evt="begin" delay="0">
                                              <p:tn val="35"/>
                                            </p:cond>
                                          </p:stCondLst>
                                          <p:endCondLst>
                                            <p:cond evt="onStopAudio" delay="0">
                                              <p:tgtEl>
                                                <p:sldTgt/>
                                              </p:tgtEl>
                                            </p:cond>
                                          </p:endCondLst>
                                        </p:cTn>
                                        <p:tgtEl>
                                          <p:sndTgt r:embed="rId6" name="coin.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3" grpId="0"/>
      <p:bldP spid="14" grpId="0"/>
      <p:bldP spid="15" grpId="0"/>
      <p:bldP spid="16" grpId="0"/>
      <p:bldP spid="1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صورة 1" descr="unnamed.png"/>
          <p:cNvPicPr>
            <a:picLocks noChangeAspect="1"/>
          </p:cNvPicPr>
          <p:nvPr/>
        </p:nvPicPr>
        <p:blipFill>
          <a:blip r:embed="rId5" cstate="print"/>
          <a:srcRect/>
          <a:stretch>
            <a:fillRect/>
          </a:stretch>
        </p:blipFill>
        <p:spPr bwMode="auto">
          <a:xfrm>
            <a:off x="2843213" y="0"/>
            <a:ext cx="6300787" cy="2430463"/>
          </a:xfrm>
          <a:prstGeom prst="rect">
            <a:avLst/>
          </a:prstGeom>
          <a:noFill/>
          <a:ln w="9525">
            <a:noFill/>
            <a:miter lim="800000"/>
            <a:headEnd/>
            <a:tailEnd/>
          </a:ln>
        </p:spPr>
      </p:pic>
      <p:sp>
        <p:nvSpPr>
          <p:cNvPr id="3" name="مستطيل 2"/>
          <p:cNvSpPr/>
          <p:nvPr/>
        </p:nvSpPr>
        <p:spPr>
          <a:xfrm>
            <a:off x="4283968" y="685145"/>
            <a:ext cx="3272050" cy="1015663"/>
          </a:xfrm>
          <a:prstGeom prst="rect">
            <a:avLst/>
          </a:prstGeom>
        </p:spPr>
        <p:txBody>
          <a:bodyPr wrap="none">
            <a:spAutoFit/>
          </a:bodyPr>
          <a:lstStyle/>
          <a:p>
            <a:pPr algn="ctr">
              <a:defRPr/>
            </a:pPr>
            <a:r>
              <a:rPr lang="ar-JO" sz="60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charset="0"/>
                <a:cs typeface="Arial" charset="0"/>
              </a:rPr>
              <a:t>الدرس </a:t>
            </a:r>
            <a:r>
              <a:rPr lang="ar-EG" sz="60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charset="0"/>
                <a:cs typeface="Arial" charset="0"/>
              </a:rPr>
              <a:t>ا</a:t>
            </a:r>
            <a:r>
              <a:rPr lang="ar-EG" sz="60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Calibri" pitchFamily="34" charset="0"/>
                <a:cs typeface="Arial" charset="0"/>
              </a:rPr>
              <a:t>لأول</a:t>
            </a:r>
            <a:endParaRPr lang="ar-EG" sz="60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charset="0"/>
              <a:cs typeface="Arial" charset="0"/>
            </a:endParaRPr>
          </a:p>
        </p:txBody>
      </p:sp>
      <p:pic>
        <p:nvPicPr>
          <p:cNvPr id="4" name="صورة 3" descr="97a2ff90.png"/>
          <p:cNvPicPr>
            <a:picLocks noChangeAspect="1"/>
          </p:cNvPicPr>
          <p:nvPr/>
        </p:nvPicPr>
        <p:blipFill>
          <a:blip r:embed="rId6" cstate="print"/>
          <a:srcRect/>
          <a:stretch>
            <a:fillRect/>
          </a:stretch>
        </p:blipFill>
        <p:spPr bwMode="auto">
          <a:xfrm>
            <a:off x="755650" y="3141663"/>
            <a:ext cx="7177088" cy="3363912"/>
          </a:xfrm>
          <a:prstGeom prst="rect">
            <a:avLst/>
          </a:prstGeom>
          <a:noFill/>
          <a:ln w="9525">
            <a:noFill/>
            <a:miter lim="800000"/>
            <a:headEnd/>
            <a:tailEnd/>
          </a:ln>
        </p:spPr>
      </p:pic>
      <p:sp>
        <p:nvSpPr>
          <p:cNvPr id="5" name="مستطيل 4"/>
          <p:cNvSpPr>
            <a:spLocks noChangeArrowheads="1"/>
          </p:cNvSpPr>
          <p:nvPr/>
        </p:nvSpPr>
        <p:spPr bwMode="auto">
          <a:xfrm>
            <a:off x="857224" y="3571876"/>
            <a:ext cx="7072362" cy="830997"/>
          </a:xfrm>
          <a:prstGeom prst="rect">
            <a:avLst/>
          </a:prstGeom>
          <a:noFill/>
          <a:ln w="9525">
            <a:noFill/>
            <a:miter lim="800000"/>
            <a:headEnd/>
            <a:tailEnd/>
          </a:ln>
        </p:spPr>
        <p:txBody>
          <a:bodyPr wrap="square">
            <a:spAutoFit/>
          </a:bodyPr>
          <a:lstStyle/>
          <a:p>
            <a:pPr algn="ctr" rtl="1"/>
            <a:r>
              <a:rPr lang="ar-SA" sz="4800" b="1" dirty="0" smtClean="0"/>
              <a:t>تابع الاسم </a:t>
            </a:r>
            <a:r>
              <a:rPr lang="ar-SA" sz="4800" b="1" dirty="0" smtClean="0"/>
              <a:t>المجرور بحرف الجر</a:t>
            </a:r>
            <a:endParaRPr lang="en-US" sz="4800" dirty="0"/>
          </a:p>
        </p:txBody>
      </p:sp>
    </p:spTree>
  </p:cSld>
  <p:clrMapOvr>
    <a:masterClrMapping/>
  </p:clrMapOvr>
  <p:transition>
    <p:split/>
    <p:sndAc>
      <p:stSnd>
        <p:snd r:embed="rId2" name="0698 - low pitched bong drum.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4" presetClass="entr" presetSubtype="0" fill="hold" nodeType="withEffect">
                                  <p:stCondLst>
                                    <p:cond delay="0"/>
                                  </p:stCondLst>
                                  <p:childTnLst>
                                    <p:set>
                                      <p:cBhvr>
                                        <p:cTn id="6" dur="1" fill="hold">
                                          <p:stCondLst>
                                            <p:cond delay="0"/>
                                          </p:stCondLst>
                                        </p:cTn>
                                        <p:tgtEl>
                                          <p:spTgt spid="4098"/>
                                        </p:tgtEl>
                                        <p:attrNameLst>
                                          <p:attrName>style.visibility</p:attrName>
                                        </p:attrNameLst>
                                      </p:cBhvr>
                                      <p:to>
                                        <p:strVal val="visible"/>
                                      </p:to>
                                    </p:set>
                                    <p:anim to="" calcmode="lin" valueType="num">
                                      <p:cBhvr>
                                        <p:cTn id="7" dur="1" fill="hold"/>
                                        <p:tgtEl>
                                          <p:spTgt spid="4098"/>
                                        </p:tgtEl>
                                        <p:attrNameLst>
                                          <p:attrName/>
                                        </p:attrNameLst>
                                      </p:cBhvr>
                                    </p:anim>
                                  </p:childTnLst>
                                  <p:subTnLst>
                                    <p:audio>
                                      <p:cMediaNode>
                                        <p:cTn display="0" masterRel="sameClick">
                                          <p:stCondLst>
                                            <p:cond evt="begin" delay="0">
                                              <p:tn val="5"/>
                                            </p:cond>
                                          </p:stCondLst>
                                          <p:endCondLst>
                                            <p:cond evt="onStopAudio" delay="0">
                                              <p:tgtEl>
                                                <p:sldTgt/>
                                              </p:tgtEl>
                                            </p:cond>
                                          </p:endCondLst>
                                        </p:cTn>
                                        <p:tgtEl>
                                          <p:sndTgt r:embed="rId3" name="cashreg.wav"/>
                                        </p:tgtEl>
                                      </p:cMediaNode>
                                    </p:audio>
                                  </p:subTnLst>
                                </p:cTn>
                              </p:par>
                              <p:par>
                                <p:cTn id="8" presetID="24" presetClass="entr" presetSubtype="0" fill="hold" nodeType="withEffect">
                                  <p:stCondLst>
                                    <p:cond delay="0"/>
                                  </p:stCondLst>
                                  <p:childTnLst>
                                    <p:set>
                                      <p:cBhvr>
                                        <p:cTn id="9" dur="1" fill="hold">
                                          <p:stCondLst>
                                            <p:cond delay="0"/>
                                          </p:stCondLst>
                                        </p:cTn>
                                        <p:tgtEl>
                                          <p:spTgt spid="3"/>
                                        </p:tgtEl>
                                        <p:attrNameLst>
                                          <p:attrName>style.visibility</p:attrName>
                                        </p:attrNameLst>
                                      </p:cBhvr>
                                      <p:to>
                                        <p:strVal val="visible"/>
                                      </p:to>
                                    </p:set>
                                    <p:anim to="" calcmode="lin" valueType="num">
                                      <p:cBhvr>
                                        <p:cTn id="10" dur="1" fill="hold"/>
                                        <p:tgtEl>
                                          <p:spTgt spid="3"/>
                                        </p:tgtEl>
                                        <p:attrNameLst>
                                          <p:attrName/>
                                        </p:attrNameLst>
                                      </p:cBhvr>
                                    </p:anim>
                                  </p:childTnLst>
                                  <p:subTnLst>
                                    <p:audio>
                                      <p:cMediaNode>
                                        <p:cTn display="0" masterRel="sameClick">
                                          <p:stCondLst>
                                            <p:cond evt="begin" delay="0">
                                              <p:tn val="8"/>
                                            </p:cond>
                                          </p:stCondLst>
                                          <p:endCondLst>
                                            <p:cond evt="onStopAudio" delay="0">
                                              <p:tgtEl>
                                                <p:sldTgt/>
                                              </p:tgtEl>
                                            </p:cond>
                                          </p:endCondLst>
                                        </p:cTn>
                                        <p:tgtEl>
                                          <p:sndTgt r:embed="rId3" name="cashreg.wav"/>
                                        </p:tgtEl>
                                      </p:cMediaNode>
                                    </p:audio>
                                  </p:subTnLst>
                                </p:cTn>
                              </p:par>
                            </p:childTnLst>
                          </p:cTn>
                        </p:par>
                      </p:childTnLst>
                    </p:cTn>
                  </p:par>
                  <p:par>
                    <p:cTn id="11" fill="hold">
                      <p:stCondLst>
                        <p:cond delay="indefinite"/>
                      </p:stCondLst>
                      <p:childTnLst>
                        <p:par>
                          <p:cTn id="12" fill="hold">
                            <p:stCondLst>
                              <p:cond delay="0"/>
                            </p:stCondLst>
                            <p:childTnLst>
                              <p:par>
                                <p:cTn id="13" presetID="17" presetClass="entr" presetSubtype="1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anim calcmode="lin" valueType="num">
                                      <p:cBhvr>
                                        <p:cTn id="15" dur="500" fill="hold"/>
                                        <p:tgtEl>
                                          <p:spTgt spid="4"/>
                                        </p:tgtEl>
                                        <p:attrNameLst>
                                          <p:attrName>ppt_w</p:attrName>
                                        </p:attrNameLst>
                                      </p:cBhvr>
                                      <p:tavLst>
                                        <p:tav tm="0">
                                          <p:val>
                                            <p:fltVal val="0"/>
                                          </p:val>
                                        </p:tav>
                                        <p:tav tm="100000">
                                          <p:val>
                                            <p:strVal val="#ppt_w"/>
                                          </p:val>
                                        </p:tav>
                                      </p:tavLst>
                                    </p:anim>
                                    <p:anim calcmode="lin" valueType="num">
                                      <p:cBhvr>
                                        <p:cTn id="16" dur="500" fill="hold"/>
                                        <p:tgtEl>
                                          <p:spTgt spid="4"/>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13"/>
                                            </p:cond>
                                          </p:stCondLst>
                                          <p:endCondLst>
                                            <p:cond evt="onStopAudio" delay="0">
                                              <p:tgtEl>
                                                <p:sldTgt/>
                                              </p:tgtEl>
                                            </p:cond>
                                          </p:endCondLst>
                                        </p:cTn>
                                        <p:tgtEl>
                                          <p:sndTgt r:embed="rId4" name="BUZZ.WAV"/>
                                        </p:tgtEl>
                                      </p:cMediaNode>
                                    </p:audio>
                                  </p:subTnLst>
                                </p:cTn>
                              </p:par>
                              <p:par>
                                <p:cTn id="17" presetID="17" presetClass="entr" presetSubtype="10" fill="hold" grpId="0" nodeType="with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p:cTn id="19" dur="500" fill="hold"/>
                                        <p:tgtEl>
                                          <p:spTgt spid="5"/>
                                        </p:tgtEl>
                                        <p:attrNameLst>
                                          <p:attrName>ppt_w</p:attrName>
                                        </p:attrNameLst>
                                      </p:cBhvr>
                                      <p:tavLst>
                                        <p:tav tm="0">
                                          <p:val>
                                            <p:fltVal val="0"/>
                                          </p:val>
                                        </p:tav>
                                        <p:tav tm="100000">
                                          <p:val>
                                            <p:strVal val="#ppt_w"/>
                                          </p:val>
                                        </p:tav>
                                      </p:tavLst>
                                    </p:anim>
                                    <p:anim calcmode="lin" valueType="num">
                                      <p:cBhvr>
                                        <p:cTn id="20" dur="500" fill="hold"/>
                                        <p:tgtEl>
                                          <p:spTgt spid="5"/>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جدول 8"/>
          <p:cNvGraphicFramePr>
            <a:graphicFrameLocks noGrp="1"/>
          </p:cNvGraphicFramePr>
          <p:nvPr/>
        </p:nvGraphicFramePr>
        <p:xfrm>
          <a:off x="395535" y="2060848"/>
          <a:ext cx="8352928" cy="4000250"/>
        </p:xfrm>
        <a:graphic>
          <a:graphicData uri="http://schemas.openxmlformats.org/drawingml/2006/table">
            <a:tbl>
              <a:tblPr rtl="1" firstRow="1" bandRow="1">
                <a:tableStyleId>{69C7853C-536D-4A76-A0AE-DD22124D55A5}</a:tableStyleId>
              </a:tblPr>
              <a:tblGrid>
                <a:gridCol w="529397"/>
                <a:gridCol w="3647067"/>
                <a:gridCol w="2137029"/>
                <a:gridCol w="2039435"/>
              </a:tblGrid>
              <a:tr h="864096">
                <a:tc>
                  <a:txBody>
                    <a:bodyPr/>
                    <a:lstStyle/>
                    <a:p>
                      <a:pPr rtl="1"/>
                      <a:endParaRPr lang="ar-S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endParaRPr lang="ar-S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endParaRPr lang="ar-SA"/>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endParaRPr lang="ar-S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136154">
                <a:tc>
                  <a:txBody>
                    <a:bodyPr/>
                    <a:lstStyle/>
                    <a:p>
                      <a:pPr rtl="1"/>
                      <a:endParaRPr lang="ar-S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endParaRPr lang="ar-S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endParaRPr lang="ar-S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endParaRPr lang="ar-S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10" name="مستطيل 9"/>
          <p:cNvSpPr/>
          <p:nvPr/>
        </p:nvSpPr>
        <p:spPr>
          <a:xfrm>
            <a:off x="8316416" y="2204864"/>
            <a:ext cx="332142" cy="584775"/>
          </a:xfrm>
          <a:prstGeom prst="rect">
            <a:avLst/>
          </a:prstGeom>
        </p:spPr>
        <p:txBody>
          <a:bodyPr wrap="none">
            <a:spAutoFit/>
          </a:bodyPr>
          <a:lstStyle/>
          <a:p>
            <a:r>
              <a:rPr lang="ar-EG" sz="3200" b="1" dirty="0" smtClean="0"/>
              <a:t>م</a:t>
            </a:r>
            <a:endParaRPr lang="ar-SA" sz="3200" dirty="0"/>
          </a:p>
        </p:txBody>
      </p:sp>
      <p:sp>
        <p:nvSpPr>
          <p:cNvPr id="11" name="مستطيل 10"/>
          <p:cNvSpPr/>
          <p:nvPr/>
        </p:nvSpPr>
        <p:spPr>
          <a:xfrm>
            <a:off x="6012160" y="2204864"/>
            <a:ext cx="1021433" cy="584775"/>
          </a:xfrm>
          <a:prstGeom prst="rect">
            <a:avLst/>
          </a:prstGeom>
        </p:spPr>
        <p:txBody>
          <a:bodyPr wrap="none">
            <a:spAutoFit/>
          </a:bodyPr>
          <a:lstStyle/>
          <a:p>
            <a:r>
              <a:rPr lang="ar-EG" sz="3200" b="1" dirty="0" smtClean="0"/>
              <a:t>الجملة</a:t>
            </a:r>
            <a:endParaRPr lang="ar-SA" sz="3200" dirty="0"/>
          </a:p>
        </p:txBody>
      </p:sp>
      <p:sp>
        <p:nvSpPr>
          <p:cNvPr id="12" name="مستطيل 11"/>
          <p:cNvSpPr/>
          <p:nvPr/>
        </p:nvSpPr>
        <p:spPr>
          <a:xfrm>
            <a:off x="2500298" y="2285992"/>
            <a:ext cx="2000264" cy="584775"/>
          </a:xfrm>
          <a:prstGeom prst="rect">
            <a:avLst/>
          </a:prstGeom>
        </p:spPr>
        <p:txBody>
          <a:bodyPr wrap="square">
            <a:spAutoFit/>
          </a:bodyPr>
          <a:lstStyle/>
          <a:p>
            <a:pPr algn="ctr" rtl="1"/>
            <a:r>
              <a:rPr lang="ar-SA" sz="3200" b="1" dirty="0" smtClean="0"/>
              <a:t>حرف الجر</a:t>
            </a:r>
            <a:endParaRPr lang="en-US" sz="3200" dirty="0"/>
          </a:p>
        </p:txBody>
      </p:sp>
      <p:sp>
        <p:nvSpPr>
          <p:cNvPr id="13" name="مستطيل 12"/>
          <p:cNvSpPr/>
          <p:nvPr/>
        </p:nvSpPr>
        <p:spPr>
          <a:xfrm>
            <a:off x="323528" y="2204864"/>
            <a:ext cx="2033894" cy="584775"/>
          </a:xfrm>
          <a:prstGeom prst="rect">
            <a:avLst/>
          </a:prstGeom>
        </p:spPr>
        <p:txBody>
          <a:bodyPr wrap="square">
            <a:spAutoFit/>
          </a:bodyPr>
          <a:lstStyle/>
          <a:p>
            <a:pPr algn="ctr" rtl="1"/>
            <a:r>
              <a:rPr lang="ar-EG" sz="3200" b="1" dirty="0" smtClean="0"/>
              <a:t>معناه</a:t>
            </a:r>
            <a:endParaRPr lang="en-US" sz="3200" dirty="0"/>
          </a:p>
        </p:txBody>
      </p:sp>
      <p:sp>
        <p:nvSpPr>
          <p:cNvPr id="14" name="مستطيل 13"/>
          <p:cNvSpPr/>
          <p:nvPr/>
        </p:nvSpPr>
        <p:spPr>
          <a:xfrm>
            <a:off x="4716016" y="3645024"/>
            <a:ext cx="3456384" cy="1077218"/>
          </a:xfrm>
          <a:prstGeom prst="rect">
            <a:avLst/>
          </a:prstGeom>
        </p:spPr>
        <p:txBody>
          <a:bodyPr wrap="square">
            <a:spAutoFit/>
          </a:bodyPr>
          <a:lstStyle/>
          <a:p>
            <a:pPr rtl="1"/>
            <a:r>
              <a:rPr lang="ar-SA" sz="3200" b="1" dirty="0" smtClean="0"/>
              <a:t>قال تعالى: (</a:t>
            </a:r>
            <a:r>
              <a:rPr lang="ar-SA" sz="3200" b="1" dirty="0" smtClean="0">
                <a:solidFill>
                  <a:srgbClr val="C00000"/>
                </a:solidFill>
              </a:rPr>
              <a:t>وَفِي الْأَرْضِ قِطَعٌ مُتَجَاوِرَاتٌ</a:t>
            </a:r>
            <a:r>
              <a:rPr lang="ar-SA" sz="3200" b="1" dirty="0" smtClean="0"/>
              <a:t>) الرعد 4</a:t>
            </a:r>
            <a:endParaRPr lang="en-US" sz="3200" dirty="0"/>
          </a:p>
        </p:txBody>
      </p:sp>
      <p:sp>
        <p:nvSpPr>
          <p:cNvPr id="15" name="مستطيل 14"/>
          <p:cNvSpPr/>
          <p:nvPr/>
        </p:nvSpPr>
        <p:spPr>
          <a:xfrm>
            <a:off x="8244408" y="3717032"/>
            <a:ext cx="415498" cy="584775"/>
          </a:xfrm>
          <a:prstGeom prst="rect">
            <a:avLst/>
          </a:prstGeom>
        </p:spPr>
        <p:txBody>
          <a:bodyPr wrap="none">
            <a:spAutoFit/>
          </a:bodyPr>
          <a:lstStyle/>
          <a:p>
            <a:r>
              <a:rPr lang="ar-EG" sz="3200" b="1" dirty="0" smtClean="0"/>
              <a:t>2</a:t>
            </a:r>
            <a:endParaRPr lang="ar-SA" sz="3200" dirty="0"/>
          </a:p>
        </p:txBody>
      </p:sp>
      <p:sp>
        <p:nvSpPr>
          <p:cNvPr id="16" name="مربع نص 15"/>
          <p:cNvSpPr txBox="1"/>
          <p:nvPr/>
        </p:nvSpPr>
        <p:spPr>
          <a:xfrm>
            <a:off x="2699792" y="3795789"/>
            <a:ext cx="1800200" cy="584775"/>
          </a:xfrm>
          <a:prstGeom prst="rect">
            <a:avLst/>
          </a:prstGeom>
          <a:noFill/>
        </p:spPr>
        <p:txBody>
          <a:bodyPr wrap="square" rtlCol="1">
            <a:spAutoFit/>
          </a:bodyPr>
          <a:lstStyle/>
          <a:p>
            <a:pPr algn="ctr" rtl="1"/>
            <a:r>
              <a:rPr lang="ar-EG" sz="3200" b="1" dirty="0" smtClean="0"/>
              <a:t>في</a:t>
            </a:r>
            <a:endParaRPr lang="en-US" sz="3200" dirty="0"/>
          </a:p>
        </p:txBody>
      </p:sp>
      <p:sp>
        <p:nvSpPr>
          <p:cNvPr id="17" name="مربع نص 16"/>
          <p:cNvSpPr txBox="1"/>
          <p:nvPr/>
        </p:nvSpPr>
        <p:spPr>
          <a:xfrm>
            <a:off x="642910" y="3786190"/>
            <a:ext cx="1800200" cy="584775"/>
          </a:xfrm>
          <a:prstGeom prst="rect">
            <a:avLst/>
          </a:prstGeom>
          <a:noFill/>
        </p:spPr>
        <p:txBody>
          <a:bodyPr wrap="square" rtlCol="1">
            <a:spAutoFit/>
          </a:bodyPr>
          <a:lstStyle/>
          <a:p>
            <a:pPr algn="ctr" rtl="1"/>
            <a:r>
              <a:rPr lang="ar-SA" sz="3200" b="1" dirty="0" smtClean="0"/>
              <a:t>الظرفية</a:t>
            </a:r>
            <a:endParaRPr lang="en-US" sz="3200" dirty="0"/>
          </a:p>
        </p:txBody>
      </p:sp>
    </p:spTree>
  </p:cSld>
  <p:clrMapOvr>
    <a:masterClrMapping/>
  </p:clrMapOvr>
  <p:transition>
    <p:split/>
    <p:sndAc>
      <p:stSnd>
        <p:snd r:embed="rId2" name="0698 - low pitched bong drum.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dissolve">
                                      <p:cBhvr>
                                        <p:cTn id="7" dur="500"/>
                                        <p:tgtEl>
                                          <p:spTgt spid="15"/>
                                        </p:tgtEl>
                                      </p:cBhvr>
                                    </p:animEffect>
                                  </p:childTnLst>
                                  <p:subTnLst>
                                    <p:audio>
                                      <p:cMediaNode>
                                        <p:cTn display="0" masterRel="sameClick">
                                          <p:stCondLst>
                                            <p:cond evt="begin" delay="0">
                                              <p:tn val="5"/>
                                            </p:cond>
                                          </p:stCondLst>
                                          <p:endCondLst>
                                            <p:cond evt="onStopAudio" delay="0">
                                              <p:tgtEl>
                                                <p:sldTgt/>
                                              </p:tgtEl>
                                            </p:cond>
                                          </p:endCondLst>
                                        </p:cTn>
                                        <p:tgtEl>
                                          <p:sndTgt r:embed="rId3" name="0006 - 2000hz.wav"/>
                                        </p:tgtEl>
                                      </p:cMediaNode>
                                    </p:audio>
                                  </p:subTnLst>
                                </p:cTn>
                              </p:par>
                              <p:par>
                                <p:cTn id="8" presetID="9" presetClass="entr" presetSubtype="0" fill="hold" grpId="0" nodeType="withEffect">
                                  <p:stCondLst>
                                    <p:cond delay="0"/>
                                  </p:stCondLst>
                                  <p:childTnLst>
                                    <p:set>
                                      <p:cBhvr>
                                        <p:cTn id="9" dur="1" fill="hold">
                                          <p:stCondLst>
                                            <p:cond delay="0"/>
                                          </p:stCondLst>
                                        </p:cTn>
                                        <p:tgtEl>
                                          <p:spTgt spid="14"/>
                                        </p:tgtEl>
                                        <p:attrNameLst>
                                          <p:attrName>style.visibility</p:attrName>
                                        </p:attrNameLst>
                                      </p:cBhvr>
                                      <p:to>
                                        <p:strVal val="visible"/>
                                      </p:to>
                                    </p:set>
                                    <p:animEffect transition="in" filter="dissolve">
                                      <p:cBhvr>
                                        <p:cTn id="10" dur="500"/>
                                        <p:tgtEl>
                                          <p:spTgt spid="14"/>
                                        </p:tgtEl>
                                      </p:cBhvr>
                                    </p:animEffect>
                                  </p:childTnLst>
                                  <p:subTnLst>
                                    <p:audio>
                                      <p:cMediaNode>
                                        <p:cTn display="0" masterRel="sameClick">
                                          <p:stCondLst>
                                            <p:cond evt="begin" delay="0">
                                              <p:tn val="8"/>
                                            </p:cond>
                                          </p:stCondLst>
                                          <p:endCondLst>
                                            <p:cond evt="onStopAudio" delay="0">
                                              <p:tgtEl>
                                                <p:sldTgt/>
                                              </p:tgtEl>
                                            </p:cond>
                                          </p:endCondLst>
                                        </p:cTn>
                                        <p:tgtEl>
                                          <p:sndTgt r:embed="rId3" name="0006 - 2000hz.wav"/>
                                        </p:tgtEl>
                                      </p:cMediaNode>
                                    </p:audio>
                                  </p:sub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animEffect transition="in" filter="wipe(down)">
                                      <p:cBhvr>
                                        <p:cTn id="15" dur="500"/>
                                        <p:tgtEl>
                                          <p:spTgt spid="16"/>
                                        </p:tgtEl>
                                      </p:cBhvr>
                                    </p:animEffect>
                                  </p:childTnLst>
                                  <p:subTnLst>
                                    <p:audio>
                                      <p:cMediaNode>
                                        <p:cTn display="0" masterRel="sameClick">
                                          <p:stCondLst>
                                            <p:cond evt="begin" delay="0">
                                              <p:tn val="13"/>
                                            </p:cond>
                                          </p:stCondLst>
                                          <p:endCondLst>
                                            <p:cond evt="onStopAudio" delay="0">
                                              <p:tgtEl>
                                                <p:sldTgt/>
                                              </p:tgtEl>
                                            </p:cond>
                                          </p:endCondLst>
                                        </p:cTn>
                                        <p:tgtEl>
                                          <p:sndTgt r:embed="rId4" name="wind.wav"/>
                                        </p:tgtEl>
                                      </p:cMediaNode>
                                    </p:audio>
                                  </p:subTnLst>
                                </p:cTn>
                              </p:par>
                            </p:childTnLst>
                          </p:cTn>
                        </p:par>
                      </p:childTnLst>
                    </p:cTn>
                  </p:par>
                  <p:par>
                    <p:cTn id="16" fill="hold">
                      <p:stCondLst>
                        <p:cond delay="indefinite"/>
                      </p:stCondLst>
                      <p:childTnLst>
                        <p:par>
                          <p:cTn id="17" fill="hold">
                            <p:stCondLst>
                              <p:cond delay="0"/>
                            </p:stCondLst>
                            <p:childTnLst>
                              <p:par>
                                <p:cTn id="18" presetID="22" presetClass="entr" presetSubtype="4" fill="hold" grpId="0" nodeType="clickEffect">
                                  <p:stCondLst>
                                    <p:cond delay="0"/>
                                  </p:stCondLst>
                                  <p:childTnLst>
                                    <p:set>
                                      <p:cBhvr>
                                        <p:cTn id="19" dur="1" fill="hold">
                                          <p:stCondLst>
                                            <p:cond delay="0"/>
                                          </p:stCondLst>
                                        </p:cTn>
                                        <p:tgtEl>
                                          <p:spTgt spid="17"/>
                                        </p:tgtEl>
                                        <p:attrNameLst>
                                          <p:attrName>style.visibility</p:attrName>
                                        </p:attrNameLst>
                                      </p:cBhvr>
                                      <p:to>
                                        <p:strVal val="visible"/>
                                      </p:to>
                                    </p:set>
                                    <p:animEffect transition="in" filter="wipe(down)">
                                      <p:cBhvr>
                                        <p:cTn id="20" dur="500"/>
                                        <p:tgtEl>
                                          <p:spTgt spid="17"/>
                                        </p:tgtEl>
                                      </p:cBhvr>
                                    </p:animEffect>
                                  </p:childTnLst>
                                  <p:subTnLst>
                                    <p:audio>
                                      <p:cMediaNode>
                                        <p:cTn display="0" masterRel="sameClick">
                                          <p:stCondLst>
                                            <p:cond evt="begin" delay="0">
                                              <p:tn val="18"/>
                                            </p:cond>
                                          </p:stCondLst>
                                          <p:endCondLst>
                                            <p:cond evt="onStopAudio" delay="0">
                                              <p:tgtEl>
                                                <p:sldTgt/>
                                              </p:tgtEl>
                                            </p:cond>
                                          </p:endCondLst>
                                        </p:cTn>
                                        <p:tgtEl>
                                          <p:sndTgt r:embed="rId5" name="coin.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P spid="16" grpId="0"/>
      <p:bldP spid="17"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جدول 8"/>
          <p:cNvGraphicFramePr>
            <a:graphicFrameLocks noGrp="1"/>
          </p:cNvGraphicFramePr>
          <p:nvPr/>
        </p:nvGraphicFramePr>
        <p:xfrm>
          <a:off x="395535" y="2060848"/>
          <a:ext cx="8352928" cy="4000250"/>
        </p:xfrm>
        <a:graphic>
          <a:graphicData uri="http://schemas.openxmlformats.org/drawingml/2006/table">
            <a:tbl>
              <a:tblPr rtl="1" firstRow="1" bandRow="1">
                <a:tableStyleId>{69C7853C-536D-4A76-A0AE-DD22124D55A5}</a:tableStyleId>
              </a:tblPr>
              <a:tblGrid>
                <a:gridCol w="529397"/>
                <a:gridCol w="3647067"/>
                <a:gridCol w="2137029"/>
                <a:gridCol w="2039435"/>
              </a:tblGrid>
              <a:tr h="864096">
                <a:tc>
                  <a:txBody>
                    <a:bodyPr/>
                    <a:lstStyle/>
                    <a:p>
                      <a:pPr rtl="1"/>
                      <a:endParaRPr lang="ar-S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endParaRPr lang="ar-S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endParaRPr lang="ar-SA"/>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endParaRPr lang="ar-S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136154">
                <a:tc>
                  <a:txBody>
                    <a:bodyPr/>
                    <a:lstStyle/>
                    <a:p>
                      <a:pPr rtl="1"/>
                      <a:endParaRPr lang="ar-S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endParaRPr lang="ar-S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endParaRPr lang="ar-S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endParaRPr lang="ar-S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10" name="مستطيل 9"/>
          <p:cNvSpPr/>
          <p:nvPr/>
        </p:nvSpPr>
        <p:spPr>
          <a:xfrm>
            <a:off x="8316416" y="2204864"/>
            <a:ext cx="332142" cy="584775"/>
          </a:xfrm>
          <a:prstGeom prst="rect">
            <a:avLst/>
          </a:prstGeom>
        </p:spPr>
        <p:txBody>
          <a:bodyPr wrap="none">
            <a:spAutoFit/>
          </a:bodyPr>
          <a:lstStyle/>
          <a:p>
            <a:r>
              <a:rPr lang="ar-EG" sz="3200" b="1" dirty="0" smtClean="0"/>
              <a:t>م</a:t>
            </a:r>
            <a:endParaRPr lang="ar-SA" sz="3200" dirty="0"/>
          </a:p>
        </p:txBody>
      </p:sp>
      <p:sp>
        <p:nvSpPr>
          <p:cNvPr id="11" name="مستطيل 10"/>
          <p:cNvSpPr/>
          <p:nvPr/>
        </p:nvSpPr>
        <p:spPr>
          <a:xfrm>
            <a:off x="6012160" y="2204864"/>
            <a:ext cx="1021433" cy="584775"/>
          </a:xfrm>
          <a:prstGeom prst="rect">
            <a:avLst/>
          </a:prstGeom>
        </p:spPr>
        <p:txBody>
          <a:bodyPr wrap="none">
            <a:spAutoFit/>
          </a:bodyPr>
          <a:lstStyle/>
          <a:p>
            <a:r>
              <a:rPr lang="ar-EG" sz="3200" b="1" dirty="0" smtClean="0"/>
              <a:t>الجملة</a:t>
            </a:r>
            <a:endParaRPr lang="ar-SA" sz="3200" dirty="0"/>
          </a:p>
        </p:txBody>
      </p:sp>
      <p:sp>
        <p:nvSpPr>
          <p:cNvPr id="12" name="مستطيل 11"/>
          <p:cNvSpPr/>
          <p:nvPr/>
        </p:nvSpPr>
        <p:spPr>
          <a:xfrm>
            <a:off x="2500298" y="2285992"/>
            <a:ext cx="2000264" cy="584775"/>
          </a:xfrm>
          <a:prstGeom prst="rect">
            <a:avLst/>
          </a:prstGeom>
        </p:spPr>
        <p:txBody>
          <a:bodyPr wrap="square">
            <a:spAutoFit/>
          </a:bodyPr>
          <a:lstStyle/>
          <a:p>
            <a:pPr algn="ctr" rtl="1"/>
            <a:r>
              <a:rPr lang="ar-SA" sz="3200" b="1" dirty="0" smtClean="0"/>
              <a:t>حرف الجر</a:t>
            </a:r>
            <a:endParaRPr lang="en-US" sz="3200" dirty="0"/>
          </a:p>
        </p:txBody>
      </p:sp>
      <p:sp>
        <p:nvSpPr>
          <p:cNvPr id="13" name="مستطيل 12"/>
          <p:cNvSpPr/>
          <p:nvPr/>
        </p:nvSpPr>
        <p:spPr>
          <a:xfrm>
            <a:off x="323528" y="2204864"/>
            <a:ext cx="2033894" cy="584775"/>
          </a:xfrm>
          <a:prstGeom prst="rect">
            <a:avLst/>
          </a:prstGeom>
        </p:spPr>
        <p:txBody>
          <a:bodyPr wrap="square">
            <a:spAutoFit/>
          </a:bodyPr>
          <a:lstStyle/>
          <a:p>
            <a:pPr algn="ctr" rtl="1"/>
            <a:r>
              <a:rPr lang="ar-EG" sz="3200" b="1" dirty="0" smtClean="0"/>
              <a:t>معناه</a:t>
            </a:r>
            <a:endParaRPr lang="en-US" sz="3200" dirty="0"/>
          </a:p>
        </p:txBody>
      </p:sp>
      <p:sp>
        <p:nvSpPr>
          <p:cNvPr id="14" name="مستطيل 13"/>
          <p:cNvSpPr/>
          <p:nvPr/>
        </p:nvSpPr>
        <p:spPr>
          <a:xfrm>
            <a:off x="4716016" y="3645024"/>
            <a:ext cx="3456384" cy="1569660"/>
          </a:xfrm>
          <a:prstGeom prst="rect">
            <a:avLst/>
          </a:prstGeom>
        </p:spPr>
        <p:txBody>
          <a:bodyPr wrap="square">
            <a:spAutoFit/>
          </a:bodyPr>
          <a:lstStyle/>
          <a:p>
            <a:pPr rtl="1"/>
            <a:r>
              <a:rPr lang="ar-SA" sz="3200" b="1" dirty="0" smtClean="0"/>
              <a:t>قال تعالى: (</a:t>
            </a:r>
            <a:r>
              <a:rPr lang="ar-SA" sz="3200" b="1" dirty="0" smtClean="0">
                <a:solidFill>
                  <a:srgbClr val="C00000"/>
                </a:solidFill>
              </a:rPr>
              <a:t>قَالُوا تَاللَّهِ تَفْتَأُ تَذْكُرُ يُوسُفَ</a:t>
            </a:r>
            <a:r>
              <a:rPr lang="ar-SA" sz="3200" b="1" dirty="0" smtClean="0"/>
              <a:t>) يوسف 85</a:t>
            </a:r>
            <a:endParaRPr lang="en-US" sz="3200" dirty="0"/>
          </a:p>
        </p:txBody>
      </p:sp>
      <p:sp>
        <p:nvSpPr>
          <p:cNvPr id="15" name="مستطيل 14"/>
          <p:cNvSpPr/>
          <p:nvPr/>
        </p:nvSpPr>
        <p:spPr>
          <a:xfrm>
            <a:off x="8244408" y="3717032"/>
            <a:ext cx="415498" cy="584775"/>
          </a:xfrm>
          <a:prstGeom prst="rect">
            <a:avLst/>
          </a:prstGeom>
        </p:spPr>
        <p:txBody>
          <a:bodyPr wrap="none">
            <a:spAutoFit/>
          </a:bodyPr>
          <a:lstStyle/>
          <a:p>
            <a:r>
              <a:rPr lang="ar-EG" sz="3200" b="1" dirty="0" smtClean="0"/>
              <a:t>3</a:t>
            </a:r>
            <a:endParaRPr lang="ar-SA" sz="3200" dirty="0"/>
          </a:p>
        </p:txBody>
      </p:sp>
      <p:sp>
        <p:nvSpPr>
          <p:cNvPr id="16" name="مربع نص 15"/>
          <p:cNvSpPr txBox="1"/>
          <p:nvPr/>
        </p:nvSpPr>
        <p:spPr>
          <a:xfrm>
            <a:off x="2699792" y="3795789"/>
            <a:ext cx="1800200" cy="584775"/>
          </a:xfrm>
          <a:prstGeom prst="rect">
            <a:avLst/>
          </a:prstGeom>
          <a:noFill/>
        </p:spPr>
        <p:txBody>
          <a:bodyPr wrap="square" rtlCol="1">
            <a:spAutoFit/>
          </a:bodyPr>
          <a:lstStyle/>
          <a:p>
            <a:pPr algn="ctr" rtl="1"/>
            <a:r>
              <a:rPr lang="ar-EG" sz="3200" b="1" dirty="0" smtClean="0"/>
              <a:t>ت</a:t>
            </a:r>
            <a:endParaRPr lang="en-US" sz="3200" dirty="0"/>
          </a:p>
        </p:txBody>
      </p:sp>
      <p:sp>
        <p:nvSpPr>
          <p:cNvPr id="17" name="مربع نص 16"/>
          <p:cNvSpPr txBox="1"/>
          <p:nvPr/>
        </p:nvSpPr>
        <p:spPr>
          <a:xfrm>
            <a:off x="642910" y="3786190"/>
            <a:ext cx="1800200" cy="584775"/>
          </a:xfrm>
          <a:prstGeom prst="rect">
            <a:avLst/>
          </a:prstGeom>
          <a:noFill/>
        </p:spPr>
        <p:txBody>
          <a:bodyPr wrap="square" rtlCol="1">
            <a:spAutoFit/>
          </a:bodyPr>
          <a:lstStyle/>
          <a:p>
            <a:pPr algn="ctr" rtl="1"/>
            <a:r>
              <a:rPr lang="ar-SA" sz="3200" b="1" dirty="0" smtClean="0"/>
              <a:t>القسم</a:t>
            </a:r>
            <a:endParaRPr lang="en-US" sz="3200" dirty="0"/>
          </a:p>
        </p:txBody>
      </p:sp>
    </p:spTree>
  </p:cSld>
  <p:clrMapOvr>
    <a:masterClrMapping/>
  </p:clrMapOvr>
  <p:transition>
    <p:split/>
    <p:sndAc>
      <p:stSnd>
        <p:snd r:embed="rId2" name="0698 - low pitched bong drum.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dissolve">
                                      <p:cBhvr>
                                        <p:cTn id="7" dur="500"/>
                                        <p:tgtEl>
                                          <p:spTgt spid="15"/>
                                        </p:tgtEl>
                                      </p:cBhvr>
                                    </p:animEffect>
                                  </p:childTnLst>
                                  <p:subTnLst>
                                    <p:audio>
                                      <p:cMediaNode>
                                        <p:cTn display="0" masterRel="sameClick">
                                          <p:stCondLst>
                                            <p:cond evt="begin" delay="0">
                                              <p:tn val="5"/>
                                            </p:cond>
                                          </p:stCondLst>
                                          <p:endCondLst>
                                            <p:cond evt="onStopAudio" delay="0">
                                              <p:tgtEl>
                                                <p:sldTgt/>
                                              </p:tgtEl>
                                            </p:cond>
                                          </p:endCondLst>
                                        </p:cTn>
                                        <p:tgtEl>
                                          <p:sndTgt r:embed="rId3" name="0006 - 2000hz.wav"/>
                                        </p:tgtEl>
                                      </p:cMediaNode>
                                    </p:audio>
                                  </p:subTnLst>
                                </p:cTn>
                              </p:par>
                              <p:par>
                                <p:cTn id="8" presetID="9" presetClass="entr" presetSubtype="0" fill="hold" grpId="0" nodeType="withEffect">
                                  <p:stCondLst>
                                    <p:cond delay="0"/>
                                  </p:stCondLst>
                                  <p:childTnLst>
                                    <p:set>
                                      <p:cBhvr>
                                        <p:cTn id="9" dur="1" fill="hold">
                                          <p:stCondLst>
                                            <p:cond delay="0"/>
                                          </p:stCondLst>
                                        </p:cTn>
                                        <p:tgtEl>
                                          <p:spTgt spid="14"/>
                                        </p:tgtEl>
                                        <p:attrNameLst>
                                          <p:attrName>style.visibility</p:attrName>
                                        </p:attrNameLst>
                                      </p:cBhvr>
                                      <p:to>
                                        <p:strVal val="visible"/>
                                      </p:to>
                                    </p:set>
                                    <p:animEffect transition="in" filter="dissolve">
                                      <p:cBhvr>
                                        <p:cTn id="10" dur="500"/>
                                        <p:tgtEl>
                                          <p:spTgt spid="14"/>
                                        </p:tgtEl>
                                      </p:cBhvr>
                                    </p:animEffect>
                                  </p:childTnLst>
                                  <p:subTnLst>
                                    <p:audio>
                                      <p:cMediaNode>
                                        <p:cTn display="0" masterRel="sameClick">
                                          <p:stCondLst>
                                            <p:cond evt="begin" delay="0">
                                              <p:tn val="8"/>
                                            </p:cond>
                                          </p:stCondLst>
                                          <p:endCondLst>
                                            <p:cond evt="onStopAudio" delay="0">
                                              <p:tgtEl>
                                                <p:sldTgt/>
                                              </p:tgtEl>
                                            </p:cond>
                                          </p:endCondLst>
                                        </p:cTn>
                                        <p:tgtEl>
                                          <p:sndTgt r:embed="rId3" name="0006 - 2000hz.wav"/>
                                        </p:tgtEl>
                                      </p:cMediaNode>
                                    </p:audio>
                                  </p:sub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animEffect transition="in" filter="wipe(down)">
                                      <p:cBhvr>
                                        <p:cTn id="15" dur="500"/>
                                        <p:tgtEl>
                                          <p:spTgt spid="16"/>
                                        </p:tgtEl>
                                      </p:cBhvr>
                                    </p:animEffect>
                                  </p:childTnLst>
                                  <p:subTnLst>
                                    <p:audio>
                                      <p:cMediaNode>
                                        <p:cTn display="0" masterRel="sameClick">
                                          <p:stCondLst>
                                            <p:cond evt="begin" delay="0">
                                              <p:tn val="13"/>
                                            </p:cond>
                                          </p:stCondLst>
                                          <p:endCondLst>
                                            <p:cond evt="onStopAudio" delay="0">
                                              <p:tgtEl>
                                                <p:sldTgt/>
                                              </p:tgtEl>
                                            </p:cond>
                                          </p:endCondLst>
                                        </p:cTn>
                                        <p:tgtEl>
                                          <p:sndTgt r:embed="rId4" name="wind.wav"/>
                                        </p:tgtEl>
                                      </p:cMediaNode>
                                    </p:audio>
                                  </p:subTnLst>
                                </p:cTn>
                              </p:par>
                            </p:childTnLst>
                          </p:cTn>
                        </p:par>
                      </p:childTnLst>
                    </p:cTn>
                  </p:par>
                  <p:par>
                    <p:cTn id="16" fill="hold">
                      <p:stCondLst>
                        <p:cond delay="indefinite"/>
                      </p:stCondLst>
                      <p:childTnLst>
                        <p:par>
                          <p:cTn id="17" fill="hold">
                            <p:stCondLst>
                              <p:cond delay="0"/>
                            </p:stCondLst>
                            <p:childTnLst>
                              <p:par>
                                <p:cTn id="18" presetID="22" presetClass="entr" presetSubtype="4" fill="hold" grpId="0" nodeType="clickEffect">
                                  <p:stCondLst>
                                    <p:cond delay="0"/>
                                  </p:stCondLst>
                                  <p:childTnLst>
                                    <p:set>
                                      <p:cBhvr>
                                        <p:cTn id="19" dur="1" fill="hold">
                                          <p:stCondLst>
                                            <p:cond delay="0"/>
                                          </p:stCondLst>
                                        </p:cTn>
                                        <p:tgtEl>
                                          <p:spTgt spid="17"/>
                                        </p:tgtEl>
                                        <p:attrNameLst>
                                          <p:attrName>style.visibility</p:attrName>
                                        </p:attrNameLst>
                                      </p:cBhvr>
                                      <p:to>
                                        <p:strVal val="visible"/>
                                      </p:to>
                                    </p:set>
                                    <p:animEffect transition="in" filter="wipe(down)">
                                      <p:cBhvr>
                                        <p:cTn id="20" dur="500"/>
                                        <p:tgtEl>
                                          <p:spTgt spid="17"/>
                                        </p:tgtEl>
                                      </p:cBhvr>
                                    </p:animEffect>
                                  </p:childTnLst>
                                  <p:subTnLst>
                                    <p:audio>
                                      <p:cMediaNode>
                                        <p:cTn display="0" masterRel="sameClick">
                                          <p:stCondLst>
                                            <p:cond evt="begin" delay="0">
                                              <p:tn val="18"/>
                                            </p:cond>
                                          </p:stCondLst>
                                          <p:endCondLst>
                                            <p:cond evt="onStopAudio" delay="0">
                                              <p:tgtEl>
                                                <p:sldTgt/>
                                              </p:tgtEl>
                                            </p:cond>
                                          </p:endCondLst>
                                        </p:cTn>
                                        <p:tgtEl>
                                          <p:sndTgt r:embed="rId5" name="coin.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P spid="16" grpId="0"/>
      <p:bldP spid="17"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جدول 8"/>
          <p:cNvGraphicFramePr>
            <a:graphicFrameLocks noGrp="1"/>
          </p:cNvGraphicFramePr>
          <p:nvPr/>
        </p:nvGraphicFramePr>
        <p:xfrm>
          <a:off x="395535" y="2060848"/>
          <a:ext cx="8352928" cy="4000250"/>
        </p:xfrm>
        <a:graphic>
          <a:graphicData uri="http://schemas.openxmlformats.org/drawingml/2006/table">
            <a:tbl>
              <a:tblPr rtl="1" firstRow="1" bandRow="1">
                <a:tableStyleId>{69C7853C-536D-4A76-A0AE-DD22124D55A5}</a:tableStyleId>
              </a:tblPr>
              <a:tblGrid>
                <a:gridCol w="529397"/>
                <a:gridCol w="3647067"/>
                <a:gridCol w="2137029"/>
                <a:gridCol w="2039435"/>
              </a:tblGrid>
              <a:tr h="864096">
                <a:tc>
                  <a:txBody>
                    <a:bodyPr/>
                    <a:lstStyle/>
                    <a:p>
                      <a:pPr rtl="1"/>
                      <a:endParaRPr lang="ar-S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endParaRPr lang="ar-S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endParaRPr lang="ar-SA"/>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endParaRPr lang="ar-S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136154">
                <a:tc>
                  <a:txBody>
                    <a:bodyPr/>
                    <a:lstStyle/>
                    <a:p>
                      <a:pPr rtl="1"/>
                      <a:endParaRPr lang="ar-S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endParaRPr lang="ar-S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endParaRPr lang="ar-S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endParaRPr lang="ar-S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10" name="مستطيل 9"/>
          <p:cNvSpPr/>
          <p:nvPr/>
        </p:nvSpPr>
        <p:spPr>
          <a:xfrm>
            <a:off x="8316416" y="2204864"/>
            <a:ext cx="332142" cy="584775"/>
          </a:xfrm>
          <a:prstGeom prst="rect">
            <a:avLst/>
          </a:prstGeom>
        </p:spPr>
        <p:txBody>
          <a:bodyPr wrap="none">
            <a:spAutoFit/>
          </a:bodyPr>
          <a:lstStyle/>
          <a:p>
            <a:r>
              <a:rPr lang="ar-EG" sz="3200" b="1" dirty="0" smtClean="0"/>
              <a:t>م</a:t>
            </a:r>
            <a:endParaRPr lang="ar-SA" sz="3200" dirty="0"/>
          </a:p>
        </p:txBody>
      </p:sp>
      <p:sp>
        <p:nvSpPr>
          <p:cNvPr id="11" name="مستطيل 10"/>
          <p:cNvSpPr/>
          <p:nvPr/>
        </p:nvSpPr>
        <p:spPr>
          <a:xfrm>
            <a:off x="6012160" y="2204864"/>
            <a:ext cx="1021433" cy="584775"/>
          </a:xfrm>
          <a:prstGeom prst="rect">
            <a:avLst/>
          </a:prstGeom>
        </p:spPr>
        <p:txBody>
          <a:bodyPr wrap="none">
            <a:spAutoFit/>
          </a:bodyPr>
          <a:lstStyle/>
          <a:p>
            <a:r>
              <a:rPr lang="ar-EG" sz="3200" b="1" dirty="0" smtClean="0"/>
              <a:t>الجملة</a:t>
            </a:r>
            <a:endParaRPr lang="ar-SA" sz="3200" dirty="0"/>
          </a:p>
        </p:txBody>
      </p:sp>
      <p:sp>
        <p:nvSpPr>
          <p:cNvPr id="12" name="مستطيل 11"/>
          <p:cNvSpPr/>
          <p:nvPr/>
        </p:nvSpPr>
        <p:spPr>
          <a:xfrm>
            <a:off x="2500298" y="2285992"/>
            <a:ext cx="2000264" cy="584775"/>
          </a:xfrm>
          <a:prstGeom prst="rect">
            <a:avLst/>
          </a:prstGeom>
        </p:spPr>
        <p:txBody>
          <a:bodyPr wrap="square">
            <a:spAutoFit/>
          </a:bodyPr>
          <a:lstStyle/>
          <a:p>
            <a:pPr algn="ctr" rtl="1"/>
            <a:r>
              <a:rPr lang="ar-SA" sz="3200" b="1" dirty="0" smtClean="0"/>
              <a:t>حرف الجر</a:t>
            </a:r>
            <a:endParaRPr lang="en-US" sz="3200" dirty="0"/>
          </a:p>
        </p:txBody>
      </p:sp>
      <p:sp>
        <p:nvSpPr>
          <p:cNvPr id="13" name="مستطيل 12"/>
          <p:cNvSpPr/>
          <p:nvPr/>
        </p:nvSpPr>
        <p:spPr>
          <a:xfrm>
            <a:off x="323528" y="2204864"/>
            <a:ext cx="2033894" cy="584775"/>
          </a:xfrm>
          <a:prstGeom prst="rect">
            <a:avLst/>
          </a:prstGeom>
        </p:spPr>
        <p:txBody>
          <a:bodyPr wrap="square">
            <a:spAutoFit/>
          </a:bodyPr>
          <a:lstStyle/>
          <a:p>
            <a:pPr algn="ctr" rtl="1"/>
            <a:r>
              <a:rPr lang="ar-EG" sz="3200" b="1" dirty="0" smtClean="0"/>
              <a:t>معناه</a:t>
            </a:r>
            <a:endParaRPr lang="en-US" sz="3200" dirty="0"/>
          </a:p>
        </p:txBody>
      </p:sp>
      <p:sp>
        <p:nvSpPr>
          <p:cNvPr id="14" name="مستطيل 13"/>
          <p:cNvSpPr/>
          <p:nvPr/>
        </p:nvSpPr>
        <p:spPr>
          <a:xfrm>
            <a:off x="4786314" y="3617901"/>
            <a:ext cx="3456384" cy="954107"/>
          </a:xfrm>
          <a:prstGeom prst="rect">
            <a:avLst/>
          </a:prstGeom>
        </p:spPr>
        <p:txBody>
          <a:bodyPr wrap="square">
            <a:spAutoFit/>
          </a:bodyPr>
          <a:lstStyle/>
          <a:p>
            <a:pPr algn="r" rtl="1"/>
            <a:r>
              <a:rPr lang="ar-SA" sz="2800" b="1" dirty="0" smtClean="0"/>
              <a:t>تأنَّ ولا تعجل بلوم لصاحبٍ </a:t>
            </a:r>
            <a:endParaRPr lang="en-US" sz="2800" dirty="0" smtClean="0"/>
          </a:p>
          <a:p>
            <a:pPr algn="r" rtl="1"/>
            <a:r>
              <a:rPr lang="ar-SA" sz="2800" b="1" dirty="0" smtClean="0"/>
              <a:t>لعلَّ له عذرًا وأنت تلومُ</a:t>
            </a:r>
            <a:endParaRPr lang="en-US" sz="2800" dirty="0"/>
          </a:p>
        </p:txBody>
      </p:sp>
      <p:sp>
        <p:nvSpPr>
          <p:cNvPr id="15" name="مستطيل 14"/>
          <p:cNvSpPr/>
          <p:nvPr/>
        </p:nvSpPr>
        <p:spPr>
          <a:xfrm>
            <a:off x="8244408" y="3717032"/>
            <a:ext cx="415498" cy="584775"/>
          </a:xfrm>
          <a:prstGeom prst="rect">
            <a:avLst/>
          </a:prstGeom>
        </p:spPr>
        <p:txBody>
          <a:bodyPr wrap="none">
            <a:spAutoFit/>
          </a:bodyPr>
          <a:lstStyle/>
          <a:p>
            <a:r>
              <a:rPr lang="ar-EG" sz="3200" b="1" dirty="0" smtClean="0"/>
              <a:t>4</a:t>
            </a:r>
            <a:endParaRPr lang="ar-SA" sz="3200" dirty="0"/>
          </a:p>
        </p:txBody>
      </p:sp>
      <p:sp>
        <p:nvSpPr>
          <p:cNvPr id="16" name="مربع نص 15"/>
          <p:cNvSpPr txBox="1"/>
          <p:nvPr/>
        </p:nvSpPr>
        <p:spPr>
          <a:xfrm>
            <a:off x="2699792" y="3795789"/>
            <a:ext cx="1800200" cy="584775"/>
          </a:xfrm>
          <a:prstGeom prst="rect">
            <a:avLst/>
          </a:prstGeom>
          <a:noFill/>
        </p:spPr>
        <p:txBody>
          <a:bodyPr wrap="square" rtlCol="1">
            <a:spAutoFit/>
          </a:bodyPr>
          <a:lstStyle/>
          <a:p>
            <a:pPr algn="ctr" rtl="1"/>
            <a:r>
              <a:rPr lang="ar-EG" sz="3200" b="1" dirty="0" smtClean="0"/>
              <a:t>ب</a:t>
            </a:r>
            <a:endParaRPr lang="en-US" sz="3200" dirty="0"/>
          </a:p>
        </p:txBody>
      </p:sp>
      <p:sp>
        <p:nvSpPr>
          <p:cNvPr id="17" name="مربع نص 16"/>
          <p:cNvSpPr txBox="1"/>
          <p:nvPr/>
        </p:nvSpPr>
        <p:spPr>
          <a:xfrm>
            <a:off x="642910" y="3786190"/>
            <a:ext cx="1800200" cy="584775"/>
          </a:xfrm>
          <a:prstGeom prst="rect">
            <a:avLst/>
          </a:prstGeom>
          <a:noFill/>
        </p:spPr>
        <p:txBody>
          <a:bodyPr wrap="square" rtlCol="1">
            <a:spAutoFit/>
          </a:bodyPr>
          <a:lstStyle/>
          <a:p>
            <a:pPr algn="ctr" rtl="1"/>
            <a:r>
              <a:rPr lang="ar-SA" sz="3200" b="1" dirty="0" smtClean="0"/>
              <a:t>بمعنى على</a:t>
            </a:r>
            <a:endParaRPr lang="en-US" sz="3200" dirty="0" smtClean="0"/>
          </a:p>
        </p:txBody>
      </p:sp>
    </p:spTree>
  </p:cSld>
  <p:clrMapOvr>
    <a:masterClrMapping/>
  </p:clrMapOvr>
  <p:transition>
    <p:split/>
    <p:sndAc>
      <p:stSnd>
        <p:snd r:embed="rId2" name="0698 - low pitched bong drum.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dissolve">
                                      <p:cBhvr>
                                        <p:cTn id="7" dur="500"/>
                                        <p:tgtEl>
                                          <p:spTgt spid="15"/>
                                        </p:tgtEl>
                                      </p:cBhvr>
                                    </p:animEffect>
                                  </p:childTnLst>
                                  <p:subTnLst>
                                    <p:audio>
                                      <p:cMediaNode>
                                        <p:cTn display="0" masterRel="sameClick">
                                          <p:stCondLst>
                                            <p:cond evt="begin" delay="0">
                                              <p:tn val="5"/>
                                            </p:cond>
                                          </p:stCondLst>
                                          <p:endCondLst>
                                            <p:cond evt="onStopAudio" delay="0">
                                              <p:tgtEl>
                                                <p:sldTgt/>
                                              </p:tgtEl>
                                            </p:cond>
                                          </p:endCondLst>
                                        </p:cTn>
                                        <p:tgtEl>
                                          <p:sndTgt r:embed="rId3" name="0006 - 2000hz.wav"/>
                                        </p:tgtEl>
                                      </p:cMediaNode>
                                    </p:audio>
                                  </p:subTnLst>
                                </p:cTn>
                              </p:par>
                              <p:par>
                                <p:cTn id="8" presetID="9" presetClass="entr" presetSubtype="0" fill="hold" grpId="0" nodeType="withEffect">
                                  <p:stCondLst>
                                    <p:cond delay="0"/>
                                  </p:stCondLst>
                                  <p:childTnLst>
                                    <p:set>
                                      <p:cBhvr>
                                        <p:cTn id="9" dur="1" fill="hold">
                                          <p:stCondLst>
                                            <p:cond delay="0"/>
                                          </p:stCondLst>
                                        </p:cTn>
                                        <p:tgtEl>
                                          <p:spTgt spid="14"/>
                                        </p:tgtEl>
                                        <p:attrNameLst>
                                          <p:attrName>style.visibility</p:attrName>
                                        </p:attrNameLst>
                                      </p:cBhvr>
                                      <p:to>
                                        <p:strVal val="visible"/>
                                      </p:to>
                                    </p:set>
                                    <p:animEffect transition="in" filter="dissolve">
                                      <p:cBhvr>
                                        <p:cTn id="10" dur="500"/>
                                        <p:tgtEl>
                                          <p:spTgt spid="14"/>
                                        </p:tgtEl>
                                      </p:cBhvr>
                                    </p:animEffect>
                                  </p:childTnLst>
                                  <p:subTnLst>
                                    <p:audio>
                                      <p:cMediaNode>
                                        <p:cTn display="0" masterRel="sameClick">
                                          <p:stCondLst>
                                            <p:cond evt="begin" delay="0">
                                              <p:tn val="8"/>
                                            </p:cond>
                                          </p:stCondLst>
                                          <p:endCondLst>
                                            <p:cond evt="onStopAudio" delay="0">
                                              <p:tgtEl>
                                                <p:sldTgt/>
                                              </p:tgtEl>
                                            </p:cond>
                                          </p:endCondLst>
                                        </p:cTn>
                                        <p:tgtEl>
                                          <p:sndTgt r:embed="rId3" name="0006 - 2000hz.wav"/>
                                        </p:tgtEl>
                                      </p:cMediaNode>
                                    </p:audio>
                                  </p:sub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animEffect transition="in" filter="wipe(down)">
                                      <p:cBhvr>
                                        <p:cTn id="15" dur="500"/>
                                        <p:tgtEl>
                                          <p:spTgt spid="16"/>
                                        </p:tgtEl>
                                      </p:cBhvr>
                                    </p:animEffect>
                                  </p:childTnLst>
                                  <p:subTnLst>
                                    <p:audio>
                                      <p:cMediaNode>
                                        <p:cTn display="0" masterRel="sameClick">
                                          <p:stCondLst>
                                            <p:cond evt="begin" delay="0">
                                              <p:tn val="13"/>
                                            </p:cond>
                                          </p:stCondLst>
                                          <p:endCondLst>
                                            <p:cond evt="onStopAudio" delay="0">
                                              <p:tgtEl>
                                                <p:sldTgt/>
                                              </p:tgtEl>
                                            </p:cond>
                                          </p:endCondLst>
                                        </p:cTn>
                                        <p:tgtEl>
                                          <p:sndTgt r:embed="rId4" name="wind.wav"/>
                                        </p:tgtEl>
                                      </p:cMediaNode>
                                    </p:audio>
                                  </p:subTnLst>
                                </p:cTn>
                              </p:par>
                            </p:childTnLst>
                          </p:cTn>
                        </p:par>
                      </p:childTnLst>
                    </p:cTn>
                  </p:par>
                  <p:par>
                    <p:cTn id="16" fill="hold">
                      <p:stCondLst>
                        <p:cond delay="indefinite"/>
                      </p:stCondLst>
                      <p:childTnLst>
                        <p:par>
                          <p:cTn id="17" fill="hold">
                            <p:stCondLst>
                              <p:cond delay="0"/>
                            </p:stCondLst>
                            <p:childTnLst>
                              <p:par>
                                <p:cTn id="18" presetID="22" presetClass="entr" presetSubtype="4" fill="hold" grpId="0" nodeType="clickEffect">
                                  <p:stCondLst>
                                    <p:cond delay="0"/>
                                  </p:stCondLst>
                                  <p:childTnLst>
                                    <p:set>
                                      <p:cBhvr>
                                        <p:cTn id="19" dur="1" fill="hold">
                                          <p:stCondLst>
                                            <p:cond delay="0"/>
                                          </p:stCondLst>
                                        </p:cTn>
                                        <p:tgtEl>
                                          <p:spTgt spid="17"/>
                                        </p:tgtEl>
                                        <p:attrNameLst>
                                          <p:attrName>style.visibility</p:attrName>
                                        </p:attrNameLst>
                                      </p:cBhvr>
                                      <p:to>
                                        <p:strVal val="visible"/>
                                      </p:to>
                                    </p:set>
                                    <p:animEffect transition="in" filter="wipe(down)">
                                      <p:cBhvr>
                                        <p:cTn id="20" dur="500"/>
                                        <p:tgtEl>
                                          <p:spTgt spid="17"/>
                                        </p:tgtEl>
                                      </p:cBhvr>
                                    </p:animEffect>
                                  </p:childTnLst>
                                  <p:subTnLst>
                                    <p:audio>
                                      <p:cMediaNode>
                                        <p:cTn display="0" masterRel="sameClick">
                                          <p:stCondLst>
                                            <p:cond evt="begin" delay="0">
                                              <p:tn val="18"/>
                                            </p:cond>
                                          </p:stCondLst>
                                          <p:endCondLst>
                                            <p:cond evt="onStopAudio" delay="0">
                                              <p:tgtEl>
                                                <p:sldTgt/>
                                              </p:tgtEl>
                                            </p:cond>
                                          </p:endCondLst>
                                        </p:cTn>
                                        <p:tgtEl>
                                          <p:sndTgt r:embed="rId5" name="coin.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P spid="16" grpId="0"/>
      <p:bldP spid="17"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جدول 8"/>
          <p:cNvGraphicFramePr>
            <a:graphicFrameLocks noGrp="1"/>
          </p:cNvGraphicFramePr>
          <p:nvPr/>
        </p:nvGraphicFramePr>
        <p:xfrm>
          <a:off x="395535" y="2060848"/>
          <a:ext cx="8352928" cy="4000250"/>
        </p:xfrm>
        <a:graphic>
          <a:graphicData uri="http://schemas.openxmlformats.org/drawingml/2006/table">
            <a:tbl>
              <a:tblPr rtl="1" firstRow="1" bandRow="1">
                <a:tableStyleId>{69C7853C-536D-4A76-A0AE-DD22124D55A5}</a:tableStyleId>
              </a:tblPr>
              <a:tblGrid>
                <a:gridCol w="529397"/>
                <a:gridCol w="3647067"/>
                <a:gridCol w="2137029"/>
                <a:gridCol w="2039435"/>
              </a:tblGrid>
              <a:tr h="864096">
                <a:tc>
                  <a:txBody>
                    <a:bodyPr/>
                    <a:lstStyle/>
                    <a:p>
                      <a:pPr rtl="1"/>
                      <a:endParaRPr lang="ar-S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endParaRPr lang="ar-S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endParaRPr lang="ar-SA"/>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endParaRPr lang="ar-S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136154">
                <a:tc>
                  <a:txBody>
                    <a:bodyPr/>
                    <a:lstStyle/>
                    <a:p>
                      <a:pPr rtl="1"/>
                      <a:endParaRPr lang="ar-S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endParaRPr lang="ar-S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endParaRPr lang="ar-S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endParaRPr lang="ar-S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10" name="مستطيل 9"/>
          <p:cNvSpPr/>
          <p:nvPr/>
        </p:nvSpPr>
        <p:spPr>
          <a:xfrm>
            <a:off x="8316416" y="2204864"/>
            <a:ext cx="332142" cy="584775"/>
          </a:xfrm>
          <a:prstGeom prst="rect">
            <a:avLst/>
          </a:prstGeom>
        </p:spPr>
        <p:txBody>
          <a:bodyPr wrap="none">
            <a:spAutoFit/>
          </a:bodyPr>
          <a:lstStyle/>
          <a:p>
            <a:r>
              <a:rPr lang="ar-EG" sz="3200" b="1" dirty="0" smtClean="0"/>
              <a:t>م</a:t>
            </a:r>
            <a:endParaRPr lang="ar-SA" sz="3200" dirty="0"/>
          </a:p>
        </p:txBody>
      </p:sp>
      <p:sp>
        <p:nvSpPr>
          <p:cNvPr id="11" name="مستطيل 10"/>
          <p:cNvSpPr/>
          <p:nvPr/>
        </p:nvSpPr>
        <p:spPr>
          <a:xfrm>
            <a:off x="6012160" y="2204864"/>
            <a:ext cx="1021433" cy="584775"/>
          </a:xfrm>
          <a:prstGeom prst="rect">
            <a:avLst/>
          </a:prstGeom>
        </p:spPr>
        <p:txBody>
          <a:bodyPr wrap="none">
            <a:spAutoFit/>
          </a:bodyPr>
          <a:lstStyle/>
          <a:p>
            <a:r>
              <a:rPr lang="ar-EG" sz="3200" b="1" dirty="0" smtClean="0"/>
              <a:t>الجملة</a:t>
            </a:r>
            <a:endParaRPr lang="ar-SA" sz="3200" dirty="0"/>
          </a:p>
        </p:txBody>
      </p:sp>
      <p:sp>
        <p:nvSpPr>
          <p:cNvPr id="12" name="مستطيل 11"/>
          <p:cNvSpPr/>
          <p:nvPr/>
        </p:nvSpPr>
        <p:spPr>
          <a:xfrm>
            <a:off x="2500298" y="2285992"/>
            <a:ext cx="2000264" cy="584775"/>
          </a:xfrm>
          <a:prstGeom prst="rect">
            <a:avLst/>
          </a:prstGeom>
        </p:spPr>
        <p:txBody>
          <a:bodyPr wrap="square">
            <a:spAutoFit/>
          </a:bodyPr>
          <a:lstStyle/>
          <a:p>
            <a:pPr algn="ctr" rtl="1"/>
            <a:r>
              <a:rPr lang="ar-SA" sz="3200" b="1" dirty="0" smtClean="0"/>
              <a:t>حرف الجر</a:t>
            </a:r>
            <a:endParaRPr lang="en-US" sz="3200" dirty="0"/>
          </a:p>
        </p:txBody>
      </p:sp>
      <p:sp>
        <p:nvSpPr>
          <p:cNvPr id="13" name="مستطيل 12"/>
          <p:cNvSpPr/>
          <p:nvPr/>
        </p:nvSpPr>
        <p:spPr>
          <a:xfrm>
            <a:off x="323528" y="2204864"/>
            <a:ext cx="2033894" cy="584775"/>
          </a:xfrm>
          <a:prstGeom prst="rect">
            <a:avLst/>
          </a:prstGeom>
        </p:spPr>
        <p:txBody>
          <a:bodyPr wrap="square">
            <a:spAutoFit/>
          </a:bodyPr>
          <a:lstStyle/>
          <a:p>
            <a:pPr algn="ctr" rtl="1"/>
            <a:r>
              <a:rPr lang="ar-EG" sz="3200" b="1" dirty="0" smtClean="0"/>
              <a:t>معناه</a:t>
            </a:r>
            <a:endParaRPr lang="en-US" sz="3200" dirty="0"/>
          </a:p>
        </p:txBody>
      </p:sp>
      <p:sp>
        <p:nvSpPr>
          <p:cNvPr id="14" name="مستطيل 13"/>
          <p:cNvSpPr/>
          <p:nvPr/>
        </p:nvSpPr>
        <p:spPr>
          <a:xfrm>
            <a:off x="4786314" y="3617901"/>
            <a:ext cx="3456384" cy="954107"/>
          </a:xfrm>
          <a:prstGeom prst="rect">
            <a:avLst/>
          </a:prstGeom>
        </p:spPr>
        <p:txBody>
          <a:bodyPr wrap="square">
            <a:spAutoFit/>
          </a:bodyPr>
          <a:lstStyle/>
          <a:p>
            <a:pPr algn="r" rtl="1"/>
            <a:r>
              <a:rPr lang="ar-SA" sz="2800" b="1" dirty="0" smtClean="0"/>
              <a:t>يدافع الشعراء عن قضايا أمتهم.</a:t>
            </a:r>
            <a:endParaRPr lang="en-US" sz="2800" dirty="0"/>
          </a:p>
        </p:txBody>
      </p:sp>
      <p:sp>
        <p:nvSpPr>
          <p:cNvPr id="15" name="مستطيل 14"/>
          <p:cNvSpPr/>
          <p:nvPr/>
        </p:nvSpPr>
        <p:spPr>
          <a:xfrm>
            <a:off x="8244408" y="3717032"/>
            <a:ext cx="415498" cy="584775"/>
          </a:xfrm>
          <a:prstGeom prst="rect">
            <a:avLst/>
          </a:prstGeom>
        </p:spPr>
        <p:txBody>
          <a:bodyPr wrap="none">
            <a:spAutoFit/>
          </a:bodyPr>
          <a:lstStyle/>
          <a:p>
            <a:r>
              <a:rPr lang="ar-EG" sz="3200" b="1" dirty="0" smtClean="0"/>
              <a:t>5</a:t>
            </a:r>
            <a:endParaRPr lang="ar-SA" sz="3200" dirty="0"/>
          </a:p>
        </p:txBody>
      </p:sp>
      <p:sp>
        <p:nvSpPr>
          <p:cNvPr id="16" name="مربع نص 15"/>
          <p:cNvSpPr txBox="1"/>
          <p:nvPr/>
        </p:nvSpPr>
        <p:spPr>
          <a:xfrm>
            <a:off x="2699792" y="3795789"/>
            <a:ext cx="1800200" cy="584775"/>
          </a:xfrm>
          <a:prstGeom prst="rect">
            <a:avLst/>
          </a:prstGeom>
          <a:noFill/>
        </p:spPr>
        <p:txBody>
          <a:bodyPr wrap="square" rtlCol="1">
            <a:spAutoFit/>
          </a:bodyPr>
          <a:lstStyle/>
          <a:p>
            <a:pPr algn="ctr" rtl="1"/>
            <a:r>
              <a:rPr lang="ar-EG" sz="3200" b="1" dirty="0" smtClean="0"/>
              <a:t>عن</a:t>
            </a:r>
            <a:endParaRPr lang="en-US" sz="3200" dirty="0"/>
          </a:p>
        </p:txBody>
      </p:sp>
      <p:sp>
        <p:nvSpPr>
          <p:cNvPr id="17" name="مربع نص 16"/>
          <p:cNvSpPr txBox="1"/>
          <p:nvPr/>
        </p:nvSpPr>
        <p:spPr>
          <a:xfrm>
            <a:off x="642910" y="3786190"/>
            <a:ext cx="1800200" cy="584775"/>
          </a:xfrm>
          <a:prstGeom prst="rect">
            <a:avLst/>
          </a:prstGeom>
          <a:noFill/>
        </p:spPr>
        <p:txBody>
          <a:bodyPr wrap="square" rtlCol="1">
            <a:spAutoFit/>
          </a:bodyPr>
          <a:lstStyle/>
          <a:p>
            <a:pPr algn="ctr" rtl="1"/>
            <a:r>
              <a:rPr lang="ar-SA" sz="3200" b="1" dirty="0" smtClean="0"/>
              <a:t>المجاوزة</a:t>
            </a:r>
            <a:endParaRPr lang="en-US" sz="3200" dirty="0"/>
          </a:p>
        </p:txBody>
      </p:sp>
    </p:spTree>
  </p:cSld>
  <p:clrMapOvr>
    <a:masterClrMapping/>
  </p:clrMapOvr>
  <p:transition>
    <p:split/>
    <p:sndAc>
      <p:stSnd>
        <p:snd r:embed="rId2" name="0698 - low pitched bong drum.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dissolve">
                                      <p:cBhvr>
                                        <p:cTn id="7" dur="500"/>
                                        <p:tgtEl>
                                          <p:spTgt spid="15"/>
                                        </p:tgtEl>
                                      </p:cBhvr>
                                    </p:animEffect>
                                  </p:childTnLst>
                                  <p:subTnLst>
                                    <p:audio>
                                      <p:cMediaNode>
                                        <p:cTn display="0" masterRel="sameClick">
                                          <p:stCondLst>
                                            <p:cond evt="begin" delay="0">
                                              <p:tn val="5"/>
                                            </p:cond>
                                          </p:stCondLst>
                                          <p:endCondLst>
                                            <p:cond evt="onStopAudio" delay="0">
                                              <p:tgtEl>
                                                <p:sldTgt/>
                                              </p:tgtEl>
                                            </p:cond>
                                          </p:endCondLst>
                                        </p:cTn>
                                        <p:tgtEl>
                                          <p:sndTgt r:embed="rId3" name="0006 - 2000hz.wav"/>
                                        </p:tgtEl>
                                      </p:cMediaNode>
                                    </p:audio>
                                  </p:subTnLst>
                                </p:cTn>
                              </p:par>
                              <p:par>
                                <p:cTn id="8" presetID="9" presetClass="entr" presetSubtype="0" fill="hold" grpId="0" nodeType="withEffect">
                                  <p:stCondLst>
                                    <p:cond delay="0"/>
                                  </p:stCondLst>
                                  <p:childTnLst>
                                    <p:set>
                                      <p:cBhvr>
                                        <p:cTn id="9" dur="1" fill="hold">
                                          <p:stCondLst>
                                            <p:cond delay="0"/>
                                          </p:stCondLst>
                                        </p:cTn>
                                        <p:tgtEl>
                                          <p:spTgt spid="14"/>
                                        </p:tgtEl>
                                        <p:attrNameLst>
                                          <p:attrName>style.visibility</p:attrName>
                                        </p:attrNameLst>
                                      </p:cBhvr>
                                      <p:to>
                                        <p:strVal val="visible"/>
                                      </p:to>
                                    </p:set>
                                    <p:animEffect transition="in" filter="dissolve">
                                      <p:cBhvr>
                                        <p:cTn id="10" dur="500"/>
                                        <p:tgtEl>
                                          <p:spTgt spid="14"/>
                                        </p:tgtEl>
                                      </p:cBhvr>
                                    </p:animEffect>
                                  </p:childTnLst>
                                  <p:subTnLst>
                                    <p:audio>
                                      <p:cMediaNode>
                                        <p:cTn display="0" masterRel="sameClick">
                                          <p:stCondLst>
                                            <p:cond evt="begin" delay="0">
                                              <p:tn val="8"/>
                                            </p:cond>
                                          </p:stCondLst>
                                          <p:endCondLst>
                                            <p:cond evt="onStopAudio" delay="0">
                                              <p:tgtEl>
                                                <p:sldTgt/>
                                              </p:tgtEl>
                                            </p:cond>
                                          </p:endCondLst>
                                        </p:cTn>
                                        <p:tgtEl>
                                          <p:sndTgt r:embed="rId3" name="0006 - 2000hz.wav"/>
                                        </p:tgtEl>
                                      </p:cMediaNode>
                                    </p:audio>
                                  </p:sub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animEffect transition="in" filter="wipe(down)">
                                      <p:cBhvr>
                                        <p:cTn id="15" dur="500"/>
                                        <p:tgtEl>
                                          <p:spTgt spid="16"/>
                                        </p:tgtEl>
                                      </p:cBhvr>
                                    </p:animEffect>
                                  </p:childTnLst>
                                  <p:subTnLst>
                                    <p:audio>
                                      <p:cMediaNode>
                                        <p:cTn display="0" masterRel="sameClick">
                                          <p:stCondLst>
                                            <p:cond evt="begin" delay="0">
                                              <p:tn val="13"/>
                                            </p:cond>
                                          </p:stCondLst>
                                          <p:endCondLst>
                                            <p:cond evt="onStopAudio" delay="0">
                                              <p:tgtEl>
                                                <p:sldTgt/>
                                              </p:tgtEl>
                                            </p:cond>
                                          </p:endCondLst>
                                        </p:cTn>
                                        <p:tgtEl>
                                          <p:sndTgt r:embed="rId4" name="wind.wav"/>
                                        </p:tgtEl>
                                      </p:cMediaNode>
                                    </p:audio>
                                  </p:subTnLst>
                                </p:cTn>
                              </p:par>
                            </p:childTnLst>
                          </p:cTn>
                        </p:par>
                      </p:childTnLst>
                    </p:cTn>
                  </p:par>
                  <p:par>
                    <p:cTn id="16" fill="hold">
                      <p:stCondLst>
                        <p:cond delay="indefinite"/>
                      </p:stCondLst>
                      <p:childTnLst>
                        <p:par>
                          <p:cTn id="17" fill="hold">
                            <p:stCondLst>
                              <p:cond delay="0"/>
                            </p:stCondLst>
                            <p:childTnLst>
                              <p:par>
                                <p:cTn id="18" presetID="22" presetClass="entr" presetSubtype="4" fill="hold" grpId="0" nodeType="clickEffect">
                                  <p:stCondLst>
                                    <p:cond delay="0"/>
                                  </p:stCondLst>
                                  <p:childTnLst>
                                    <p:set>
                                      <p:cBhvr>
                                        <p:cTn id="19" dur="1" fill="hold">
                                          <p:stCondLst>
                                            <p:cond delay="0"/>
                                          </p:stCondLst>
                                        </p:cTn>
                                        <p:tgtEl>
                                          <p:spTgt spid="17"/>
                                        </p:tgtEl>
                                        <p:attrNameLst>
                                          <p:attrName>style.visibility</p:attrName>
                                        </p:attrNameLst>
                                      </p:cBhvr>
                                      <p:to>
                                        <p:strVal val="visible"/>
                                      </p:to>
                                    </p:set>
                                    <p:animEffect transition="in" filter="wipe(down)">
                                      <p:cBhvr>
                                        <p:cTn id="20" dur="500"/>
                                        <p:tgtEl>
                                          <p:spTgt spid="17"/>
                                        </p:tgtEl>
                                      </p:cBhvr>
                                    </p:animEffect>
                                  </p:childTnLst>
                                  <p:subTnLst>
                                    <p:audio>
                                      <p:cMediaNode>
                                        <p:cTn display="0" masterRel="sameClick">
                                          <p:stCondLst>
                                            <p:cond evt="begin" delay="0">
                                              <p:tn val="18"/>
                                            </p:cond>
                                          </p:stCondLst>
                                          <p:endCondLst>
                                            <p:cond evt="onStopAudio" delay="0">
                                              <p:tgtEl>
                                                <p:sldTgt/>
                                              </p:tgtEl>
                                            </p:cond>
                                          </p:endCondLst>
                                        </p:cTn>
                                        <p:tgtEl>
                                          <p:sndTgt r:embed="rId5" name="coin.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P spid="16" grpId="0"/>
      <p:bldP spid="17"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جدول 8"/>
          <p:cNvGraphicFramePr>
            <a:graphicFrameLocks noGrp="1"/>
          </p:cNvGraphicFramePr>
          <p:nvPr/>
        </p:nvGraphicFramePr>
        <p:xfrm>
          <a:off x="395535" y="2060848"/>
          <a:ext cx="8352928" cy="4000250"/>
        </p:xfrm>
        <a:graphic>
          <a:graphicData uri="http://schemas.openxmlformats.org/drawingml/2006/table">
            <a:tbl>
              <a:tblPr rtl="1" firstRow="1" bandRow="1">
                <a:tableStyleId>{69C7853C-536D-4A76-A0AE-DD22124D55A5}</a:tableStyleId>
              </a:tblPr>
              <a:tblGrid>
                <a:gridCol w="529397"/>
                <a:gridCol w="3647067"/>
                <a:gridCol w="2137029"/>
                <a:gridCol w="2039435"/>
              </a:tblGrid>
              <a:tr h="864096">
                <a:tc>
                  <a:txBody>
                    <a:bodyPr/>
                    <a:lstStyle/>
                    <a:p>
                      <a:pPr rtl="1"/>
                      <a:endParaRPr lang="ar-S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endParaRPr lang="ar-S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endParaRPr lang="ar-SA"/>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endParaRPr lang="ar-S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136154">
                <a:tc>
                  <a:txBody>
                    <a:bodyPr/>
                    <a:lstStyle/>
                    <a:p>
                      <a:pPr rtl="1"/>
                      <a:endParaRPr lang="ar-S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endParaRPr lang="ar-S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endParaRPr lang="ar-S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endParaRPr lang="ar-S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10" name="مستطيل 9"/>
          <p:cNvSpPr/>
          <p:nvPr/>
        </p:nvSpPr>
        <p:spPr>
          <a:xfrm>
            <a:off x="8316416" y="2204864"/>
            <a:ext cx="332142" cy="584775"/>
          </a:xfrm>
          <a:prstGeom prst="rect">
            <a:avLst/>
          </a:prstGeom>
        </p:spPr>
        <p:txBody>
          <a:bodyPr wrap="none">
            <a:spAutoFit/>
          </a:bodyPr>
          <a:lstStyle/>
          <a:p>
            <a:r>
              <a:rPr lang="ar-EG" sz="3200" b="1" dirty="0" smtClean="0"/>
              <a:t>م</a:t>
            </a:r>
            <a:endParaRPr lang="ar-SA" sz="3200" dirty="0"/>
          </a:p>
        </p:txBody>
      </p:sp>
      <p:sp>
        <p:nvSpPr>
          <p:cNvPr id="11" name="مستطيل 10"/>
          <p:cNvSpPr/>
          <p:nvPr/>
        </p:nvSpPr>
        <p:spPr>
          <a:xfrm>
            <a:off x="6012160" y="2204864"/>
            <a:ext cx="1021433" cy="584775"/>
          </a:xfrm>
          <a:prstGeom prst="rect">
            <a:avLst/>
          </a:prstGeom>
        </p:spPr>
        <p:txBody>
          <a:bodyPr wrap="none">
            <a:spAutoFit/>
          </a:bodyPr>
          <a:lstStyle/>
          <a:p>
            <a:r>
              <a:rPr lang="ar-EG" sz="3200" b="1" dirty="0" smtClean="0"/>
              <a:t>الجملة</a:t>
            </a:r>
            <a:endParaRPr lang="ar-SA" sz="3200" dirty="0"/>
          </a:p>
        </p:txBody>
      </p:sp>
      <p:sp>
        <p:nvSpPr>
          <p:cNvPr id="12" name="مستطيل 11"/>
          <p:cNvSpPr/>
          <p:nvPr/>
        </p:nvSpPr>
        <p:spPr>
          <a:xfrm>
            <a:off x="2500298" y="2285992"/>
            <a:ext cx="2000264" cy="584775"/>
          </a:xfrm>
          <a:prstGeom prst="rect">
            <a:avLst/>
          </a:prstGeom>
        </p:spPr>
        <p:txBody>
          <a:bodyPr wrap="square">
            <a:spAutoFit/>
          </a:bodyPr>
          <a:lstStyle/>
          <a:p>
            <a:pPr algn="ctr" rtl="1"/>
            <a:r>
              <a:rPr lang="ar-SA" sz="3200" b="1" dirty="0" smtClean="0"/>
              <a:t>حرف الجر</a:t>
            </a:r>
            <a:endParaRPr lang="en-US" sz="3200" dirty="0"/>
          </a:p>
        </p:txBody>
      </p:sp>
      <p:sp>
        <p:nvSpPr>
          <p:cNvPr id="13" name="مستطيل 12"/>
          <p:cNvSpPr/>
          <p:nvPr/>
        </p:nvSpPr>
        <p:spPr>
          <a:xfrm>
            <a:off x="323528" y="2204864"/>
            <a:ext cx="2033894" cy="584775"/>
          </a:xfrm>
          <a:prstGeom prst="rect">
            <a:avLst/>
          </a:prstGeom>
        </p:spPr>
        <p:txBody>
          <a:bodyPr wrap="square">
            <a:spAutoFit/>
          </a:bodyPr>
          <a:lstStyle/>
          <a:p>
            <a:pPr algn="ctr" rtl="1"/>
            <a:r>
              <a:rPr lang="ar-EG" sz="3200" b="1" dirty="0" smtClean="0"/>
              <a:t>معناه</a:t>
            </a:r>
            <a:endParaRPr lang="en-US" sz="3200" dirty="0"/>
          </a:p>
        </p:txBody>
      </p:sp>
      <p:sp>
        <p:nvSpPr>
          <p:cNvPr id="14" name="مستطيل 13"/>
          <p:cNvSpPr/>
          <p:nvPr/>
        </p:nvSpPr>
        <p:spPr>
          <a:xfrm>
            <a:off x="4786314" y="3617901"/>
            <a:ext cx="3456384" cy="830997"/>
          </a:xfrm>
          <a:prstGeom prst="rect">
            <a:avLst/>
          </a:prstGeom>
        </p:spPr>
        <p:txBody>
          <a:bodyPr wrap="square">
            <a:spAutoFit/>
          </a:bodyPr>
          <a:lstStyle/>
          <a:p>
            <a:pPr algn="r" rtl="1"/>
            <a:r>
              <a:rPr lang="ar-SA" sz="2400" b="1" dirty="0" smtClean="0"/>
              <a:t>كل ابن أنثى وإن طالت سلامتُهُ    يومًا على آلةٍ حدباء محمولُ</a:t>
            </a:r>
            <a:endParaRPr lang="en-US" sz="2400" dirty="0"/>
          </a:p>
        </p:txBody>
      </p:sp>
      <p:sp>
        <p:nvSpPr>
          <p:cNvPr id="15" name="مستطيل 14"/>
          <p:cNvSpPr/>
          <p:nvPr/>
        </p:nvSpPr>
        <p:spPr>
          <a:xfrm>
            <a:off x="8244408" y="3717032"/>
            <a:ext cx="415498" cy="584775"/>
          </a:xfrm>
          <a:prstGeom prst="rect">
            <a:avLst/>
          </a:prstGeom>
        </p:spPr>
        <p:txBody>
          <a:bodyPr wrap="none">
            <a:spAutoFit/>
          </a:bodyPr>
          <a:lstStyle/>
          <a:p>
            <a:r>
              <a:rPr lang="ar-EG" sz="3200" b="1" dirty="0" smtClean="0"/>
              <a:t>6</a:t>
            </a:r>
            <a:endParaRPr lang="ar-SA" sz="3200" dirty="0"/>
          </a:p>
        </p:txBody>
      </p:sp>
      <p:sp>
        <p:nvSpPr>
          <p:cNvPr id="16" name="مربع نص 15"/>
          <p:cNvSpPr txBox="1"/>
          <p:nvPr/>
        </p:nvSpPr>
        <p:spPr>
          <a:xfrm>
            <a:off x="2699792" y="3795789"/>
            <a:ext cx="1800200" cy="584775"/>
          </a:xfrm>
          <a:prstGeom prst="rect">
            <a:avLst/>
          </a:prstGeom>
          <a:noFill/>
        </p:spPr>
        <p:txBody>
          <a:bodyPr wrap="square" rtlCol="1">
            <a:spAutoFit/>
          </a:bodyPr>
          <a:lstStyle/>
          <a:p>
            <a:pPr algn="ctr" rtl="1"/>
            <a:r>
              <a:rPr lang="ar-EG" sz="3200" b="1" dirty="0" smtClean="0"/>
              <a:t>على</a:t>
            </a:r>
            <a:endParaRPr lang="en-US" sz="3200" dirty="0"/>
          </a:p>
        </p:txBody>
      </p:sp>
      <p:sp>
        <p:nvSpPr>
          <p:cNvPr id="17" name="مربع نص 16"/>
          <p:cNvSpPr txBox="1"/>
          <p:nvPr/>
        </p:nvSpPr>
        <p:spPr>
          <a:xfrm>
            <a:off x="642910" y="3786190"/>
            <a:ext cx="1800200" cy="584775"/>
          </a:xfrm>
          <a:prstGeom prst="rect">
            <a:avLst/>
          </a:prstGeom>
          <a:noFill/>
        </p:spPr>
        <p:txBody>
          <a:bodyPr wrap="square" rtlCol="1">
            <a:spAutoFit/>
          </a:bodyPr>
          <a:lstStyle/>
          <a:p>
            <a:pPr algn="ctr" rtl="1"/>
            <a:r>
              <a:rPr lang="ar-SA" sz="3200" b="1" dirty="0" smtClean="0"/>
              <a:t>الاستعلاء</a:t>
            </a:r>
            <a:endParaRPr lang="en-US" sz="3200" dirty="0"/>
          </a:p>
        </p:txBody>
      </p:sp>
    </p:spTree>
  </p:cSld>
  <p:clrMapOvr>
    <a:masterClrMapping/>
  </p:clrMapOvr>
  <p:transition>
    <p:split/>
    <p:sndAc>
      <p:stSnd>
        <p:snd r:embed="rId2" name="0698 - low pitched bong drum.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dissolve">
                                      <p:cBhvr>
                                        <p:cTn id="7" dur="500"/>
                                        <p:tgtEl>
                                          <p:spTgt spid="15"/>
                                        </p:tgtEl>
                                      </p:cBhvr>
                                    </p:animEffect>
                                  </p:childTnLst>
                                  <p:subTnLst>
                                    <p:audio>
                                      <p:cMediaNode>
                                        <p:cTn display="0" masterRel="sameClick">
                                          <p:stCondLst>
                                            <p:cond evt="begin" delay="0">
                                              <p:tn val="5"/>
                                            </p:cond>
                                          </p:stCondLst>
                                          <p:endCondLst>
                                            <p:cond evt="onStopAudio" delay="0">
                                              <p:tgtEl>
                                                <p:sldTgt/>
                                              </p:tgtEl>
                                            </p:cond>
                                          </p:endCondLst>
                                        </p:cTn>
                                        <p:tgtEl>
                                          <p:sndTgt r:embed="rId3" name="0006 - 2000hz.wav"/>
                                        </p:tgtEl>
                                      </p:cMediaNode>
                                    </p:audio>
                                  </p:subTnLst>
                                </p:cTn>
                              </p:par>
                              <p:par>
                                <p:cTn id="8" presetID="9" presetClass="entr" presetSubtype="0" fill="hold" grpId="0" nodeType="withEffect">
                                  <p:stCondLst>
                                    <p:cond delay="0"/>
                                  </p:stCondLst>
                                  <p:childTnLst>
                                    <p:set>
                                      <p:cBhvr>
                                        <p:cTn id="9" dur="1" fill="hold">
                                          <p:stCondLst>
                                            <p:cond delay="0"/>
                                          </p:stCondLst>
                                        </p:cTn>
                                        <p:tgtEl>
                                          <p:spTgt spid="14"/>
                                        </p:tgtEl>
                                        <p:attrNameLst>
                                          <p:attrName>style.visibility</p:attrName>
                                        </p:attrNameLst>
                                      </p:cBhvr>
                                      <p:to>
                                        <p:strVal val="visible"/>
                                      </p:to>
                                    </p:set>
                                    <p:animEffect transition="in" filter="dissolve">
                                      <p:cBhvr>
                                        <p:cTn id="10" dur="500"/>
                                        <p:tgtEl>
                                          <p:spTgt spid="14"/>
                                        </p:tgtEl>
                                      </p:cBhvr>
                                    </p:animEffect>
                                  </p:childTnLst>
                                  <p:subTnLst>
                                    <p:audio>
                                      <p:cMediaNode>
                                        <p:cTn display="0" masterRel="sameClick">
                                          <p:stCondLst>
                                            <p:cond evt="begin" delay="0">
                                              <p:tn val="8"/>
                                            </p:cond>
                                          </p:stCondLst>
                                          <p:endCondLst>
                                            <p:cond evt="onStopAudio" delay="0">
                                              <p:tgtEl>
                                                <p:sldTgt/>
                                              </p:tgtEl>
                                            </p:cond>
                                          </p:endCondLst>
                                        </p:cTn>
                                        <p:tgtEl>
                                          <p:sndTgt r:embed="rId3" name="0006 - 2000hz.wav"/>
                                        </p:tgtEl>
                                      </p:cMediaNode>
                                    </p:audio>
                                  </p:sub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animEffect transition="in" filter="wipe(down)">
                                      <p:cBhvr>
                                        <p:cTn id="15" dur="500"/>
                                        <p:tgtEl>
                                          <p:spTgt spid="16"/>
                                        </p:tgtEl>
                                      </p:cBhvr>
                                    </p:animEffect>
                                  </p:childTnLst>
                                  <p:subTnLst>
                                    <p:audio>
                                      <p:cMediaNode>
                                        <p:cTn display="0" masterRel="sameClick">
                                          <p:stCondLst>
                                            <p:cond evt="begin" delay="0">
                                              <p:tn val="13"/>
                                            </p:cond>
                                          </p:stCondLst>
                                          <p:endCondLst>
                                            <p:cond evt="onStopAudio" delay="0">
                                              <p:tgtEl>
                                                <p:sldTgt/>
                                              </p:tgtEl>
                                            </p:cond>
                                          </p:endCondLst>
                                        </p:cTn>
                                        <p:tgtEl>
                                          <p:sndTgt r:embed="rId4" name="wind.wav"/>
                                        </p:tgtEl>
                                      </p:cMediaNode>
                                    </p:audio>
                                  </p:subTnLst>
                                </p:cTn>
                              </p:par>
                            </p:childTnLst>
                          </p:cTn>
                        </p:par>
                      </p:childTnLst>
                    </p:cTn>
                  </p:par>
                  <p:par>
                    <p:cTn id="16" fill="hold">
                      <p:stCondLst>
                        <p:cond delay="indefinite"/>
                      </p:stCondLst>
                      <p:childTnLst>
                        <p:par>
                          <p:cTn id="17" fill="hold">
                            <p:stCondLst>
                              <p:cond delay="0"/>
                            </p:stCondLst>
                            <p:childTnLst>
                              <p:par>
                                <p:cTn id="18" presetID="22" presetClass="entr" presetSubtype="4" fill="hold" grpId="0" nodeType="clickEffect">
                                  <p:stCondLst>
                                    <p:cond delay="0"/>
                                  </p:stCondLst>
                                  <p:childTnLst>
                                    <p:set>
                                      <p:cBhvr>
                                        <p:cTn id="19" dur="1" fill="hold">
                                          <p:stCondLst>
                                            <p:cond delay="0"/>
                                          </p:stCondLst>
                                        </p:cTn>
                                        <p:tgtEl>
                                          <p:spTgt spid="17"/>
                                        </p:tgtEl>
                                        <p:attrNameLst>
                                          <p:attrName>style.visibility</p:attrName>
                                        </p:attrNameLst>
                                      </p:cBhvr>
                                      <p:to>
                                        <p:strVal val="visible"/>
                                      </p:to>
                                    </p:set>
                                    <p:animEffect transition="in" filter="wipe(down)">
                                      <p:cBhvr>
                                        <p:cTn id="20" dur="500"/>
                                        <p:tgtEl>
                                          <p:spTgt spid="17"/>
                                        </p:tgtEl>
                                      </p:cBhvr>
                                    </p:animEffect>
                                  </p:childTnLst>
                                  <p:subTnLst>
                                    <p:audio>
                                      <p:cMediaNode>
                                        <p:cTn display="0" masterRel="sameClick">
                                          <p:stCondLst>
                                            <p:cond evt="begin" delay="0">
                                              <p:tn val="18"/>
                                            </p:cond>
                                          </p:stCondLst>
                                          <p:endCondLst>
                                            <p:cond evt="onStopAudio" delay="0">
                                              <p:tgtEl>
                                                <p:sldTgt/>
                                              </p:tgtEl>
                                            </p:cond>
                                          </p:endCondLst>
                                        </p:cTn>
                                        <p:tgtEl>
                                          <p:sndTgt r:embed="rId5" name="coin.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P spid="16" grpId="0"/>
      <p:bldP spid="17"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جدول 8"/>
          <p:cNvGraphicFramePr>
            <a:graphicFrameLocks noGrp="1"/>
          </p:cNvGraphicFramePr>
          <p:nvPr/>
        </p:nvGraphicFramePr>
        <p:xfrm>
          <a:off x="395535" y="2060848"/>
          <a:ext cx="8352928" cy="4000250"/>
        </p:xfrm>
        <a:graphic>
          <a:graphicData uri="http://schemas.openxmlformats.org/drawingml/2006/table">
            <a:tbl>
              <a:tblPr rtl="1" firstRow="1" bandRow="1">
                <a:tableStyleId>{69C7853C-536D-4A76-A0AE-DD22124D55A5}</a:tableStyleId>
              </a:tblPr>
              <a:tblGrid>
                <a:gridCol w="529397"/>
                <a:gridCol w="3647067"/>
                <a:gridCol w="2137029"/>
                <a:gridCol w="2039435"/>
              </a:tblGrid>
              <a:tr h="864096">
                <a:tc>
                  <a:txBody>
                    <a:bodyPr/>
                    <a:lstStyle/>
                    <a:p>
                      <a:pPr rtl="1"/>
                      <a:endParaRPr lang="ar-S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endParaRPr lang="ar-S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endParaRPr lang="ar-SA"/>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endParaRPr lang="ar-S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136154">
                <a:tc>
                  <a:txBody>
                    <a:bodyPr/>
                    <a:lstStyle/>
                    <a:p>
                      <a:pPr rtl="1"/>
                      <a:endParaRPr lang="ar-S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endParaRPr lang="ar-S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endParaRPr lang="ar-S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endParaRPr lang="ar-S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10" name="مستطيل 9"/>
          <p:cNvSpPr/>
          <p:nvPr/>
        </p:nvSpPr>
        <p:spPr>
          <a:xfrm>
            <a:off x="8316416" y="2204864"/>
            <a:ext cx="332142" cy="584775"/>
          </a:xfrm>
          <a:prstGeom prst="rect">
            <a:avLst/>
          </a:prstGeom>
        </p:spPr>
        <p:txBody>
          <a:bodyPr wrap="none">
            <a:spAutoFit/>
          </a:bodyPr>
          <a:lstStyle/>
          <a:p>
            <a:r>
              <a:rPr lang="ar-EG" sz="3200" b="1" dirty="0" smtClean="0"/>
              <a:t>م</a:t>
            </a:r>
            <a:endParaRPr lang="ar-SA" sz="3200" dirty="0"/>
          </a:p>
        </p:txBody>
      </p:sp>
      <p:sp>
        <p:nvSpPr>
          <p:cNvPr id="11" name="مستطيل 10"/>
          <p:cNvSpPr/>
          <p:nvPr/>
        </p:nvSpPr>
        <p:spPr>
          <a:xfrm>
            <a:off x="6012160" y="2204864"/>
            <a:ext cx="1021433" cy="584775"/>
          </a:xfrm>
          <a:prstGeom prst="rect">
            <a:avLst/>
          </a:prstGeom>
        </p:spPr>
        <p:txBody>
          <a:bodyPr wrap="none">
            <a:spAutoFit/>
          </a:bodyPr>
          <a:lstStyle/>
          <a:p>
            <a:r>
              <a:rPr lang="ar-EG" sz="3200" b="1" dirty="0" smtClean="0"/>
              <a:t>الجملة</a:t>
            </a:r>
            <a:endParaRPr lang="ar-SA" sz="3200" dirty="0"/>
          </a:p>
        </p:txBody>
      </p:sp>
      <p:sp>
        <p:nvSpPr>
          <p:cNvPr id="12" name="مستطيل 11"/>
          <p:cNvSpPr/>
          <p:nvPr/>
        </p:nvSpPr>
        <p:spPr>
          <a:xfrm>
            <a:off x="2500298" y="2285992"/>
            <a:ext cx="2000264" cy="584775"/>
          </a:xfrm>
          <a:prstGeom prst="rect">
            <a:avLst/>
          </a:prstGeom>
        </p:spPr>
        <p:txBody>
          <a:bodyPr wrap="square">
            <a:spAutoFit/>
          </a:bodyPr>
          <a:lstStyle/>
          <a:p>
            <a:pPr algn="ctr" rtl="1"/>
            <a:r>
              <a:rPr lang="ar-SA" sz="3200" b="1" dirty="0" smtClean="0"/>
              <a:t>حرف الجر</a:t>
            </a:r>
            <a:endParaRPr lang="en-US" sz="3200" dirty="0"/>
          </a:p>
        </p:txBody>
      </p:sp>
      <p:sp>
        <p:nvSpPr>
          <p:cNvPr id="13" name="مستطيل 12"/>
          <p:cNvSpPr/>
          <p:nvPr/>
        </p:nvSpPr>
        <p:spPr>
          <a:xfrm>
            <a:off x="323528" y="2204864"/>
            <a:ext cx="2033894" cy="584775"/>
          </a:xfrm>
          <a:prstGeom prst="rect">
            <a:avLst/>
          </a:prstGeom>
        </p:spPr>
        <p:txBody>
          <a:bodyPr wrap="square">
            <a:spAutoFit/>
          </a:bodyPr>
          <a:lstStyle/>
          <a:p>
            <a:pPr algn="ctr" rtl="1"/>
            <a:r>
              <a:rPr lang="ar-EG" sz="3200" b="1" dirty="0" smtClean="0"/>
              <a:t>معناه</a:t>
            </a:r>
            <a:endParaRPr lang="en-US" sz="3200" dirty="0"/>
          </a:p>
        </p:txBody>
      </p:sp>
      <p:sp>
        <p:nvSpPr>
          <p:cNvPr id="14" name="مستطيل 13"/>
          <p:cNvSpPr/>
          <p:nvPr/>
        </p:nvSpPr>
        <p:spPr>
          <a:xfrm>
            <a:off x="4786314" y="3617901"/>
            <a:ext cx="3456384" cy="830997"/>
          </a:xfrm>
          <a:prstGeom prst="rect">
            <a:avLst/>
          </a:prstGeom>
        </p:spPr>
        <p:txBody>
          <a:bodyPr wrap="square">
            <a:spAutoFit/>
          </a:bodyPr>
          <a:lstStyle/>
          <a:p>
            <a:pPr algn="r" rtl="1"/>
            <a:r>
              <a:rPr lang="ar-SA" sz="2400" b="1" dirty="0" smtClean="0"/>
              <a:t>اخش النميمة واعلم أن صاحبها                                                                                      يصليك من حرها نارًا بلا شُعَل</a:t>
            </a:r>
            <a:endParaRPr lang="en-US" sz="2400" dirty="0"/>
          </a:p>
        </p:txBody>
      </p:sp>
      <p:sp>
        <p:nvSpPr>
          <p:cNvPr id="15" name="مستطيل 14"/>
          <p:cNvSpPr/>
          <p:nvPr/>
        </p:nvSpPr>
        <p:spPr>
          <a:xfrm>
            <a:off x="8244408" y="3717032"/>
            <a:ext cx="415498" cy="584775"/>
          </a:xfrm>
          <a:prstGeom prst="rect">
            <a:avLst/>
          </a:prstGeom>
        </p:spPr>
        <p:txBody>
          <a:bodyPr wrap="none">
            <a:spAutoFit/>
          </a:bodyPr>
          <a:lstStyle/>
          <a:p>
            <a:r>
              <a:rPr lang="ar-EG" sz="3200" b="1" dirty="0" smtClean="0"/>
              <a:t>7</a:t>
            </a:r>
            <a:endParaRPr lang="ar-SA" sz="3200" dirty="0"/>
          </a:p>
        </p:txBody>
      </p:sp>
      <p:sp>
        <p:nvSpPr>
          <p:cNvPr id="16" name="مربع نص 15"/>
          <p:cNvSpPr txBox="1"/>
          <p:nvPr/>
        </p:nvSpPr>
        <p:spPr>
          <a:xfrm>
            <a:off x="2699792" y="3795789"/>
            <a:ext cx="1800200" cy="584775"/>
          </a:xfrm>
          <a:prstGeom prst="rect">
            <a:avLst/>
          </a:prstGeom>
          <a:noFill/>
        </p:spPr>
        <p:txBody>
          <a:bodyPr wrap="square" rtlCol="1">
            <a:spAutoFit/>
          </a:bodyPr>
          <a:lstStyle/>
          <a:p>
            <a:pPr algn="ctr" rtl="1"/>
            <a:r>
              <a:rPr lang="ar-EG" sz="3200" b="1" dirty="0" smtClean="0"/>
              <a:t>من</a:t>
            </a:r>
            <a:endParaRPr lang="en-US" sz="3200" dirty="0"/>
          </a:p>
        </p:txBody>
      </p:sp>
      <p:sp>
        <p:nvSpPr>
          <p:cNvPr id="17" name="مربع نص 16"/>
          <p:cNvSpPr txBox="1"/>
          <p:nvPr/>
        </p:nvSpPr>
        <p:spPr>
          <a:xfrm>
            <a:off x="642910" y="3786190"/>
            <a:ext cx="1800200" cy="584775"/>
          </a:xfrm>
          <a:prstGeom prst="rect">
            <a:avLst/>
          </a:prstGeom>
          <a:noFill/>
        </p:spPr>
        <p:txBody>
          <a:bodyPr wrap="square" rtlCol="1">
            <a:spAutoFit/>
          </a:bodyPr>
          <a:lstStyle/>
          <a:p>
            <a:pPr rtl="1"/>
            <a:r>
              <a:rPr lang="ar-SA" sz="3200" b="1" dirty="0" smtClean="0"/>
              <a:t>التبعيض</a:t>
            </a:r>
            <a:endParaRPr lang="en-US" sz="3200" dirty="0"/>
          </a:p>
        </p:txBody>
      </p:sp>
    </p:spTree>
  </p:cSld>
  <p:clrMapOvr>
    <a:masterClrMapping/>
  </p:clrMapOvr>
  <p:transition>
    <p:split/>
    <p:sndAc>
      <p:stSnd>
        <p:snd r:embed="rId2" name="0698 - low pitched bong drum.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dissolve">
                                      <p:cBhvr>
                                        <p:cTn id="7" dur="500"/>
                                        <p:tgtEl>
                                          <p:spTgt spid="15"/>
                                        </p:tgtEl>
                                      </p:cBhvr>
                                    </p:animEffect>
                                  </p:childTnLst>
                                  <p:subTnLst>
                                    <p:audio>
                                      <p:cMediaNode>
                                        <p:cTn display="0" masterRel="sameClick">
                                          <p:stCondLst>
                                            <p:cond evt="begin" delay="0">
                                              <p:tn val="5"/>
                                            </p:cond>
                                          </p:stCondLst>
                                          <p:endCondLst>
                                            <p:cond evt="onStopAudio" delay="0">
                                              <p:tgtEl>
                                                <p:sldTgt/>
                                              </p:tgtEl>
                                            </p:cond>
                                          </p:endCondLst>
                                        </p:cTn>
                                        <p:tgtEl>
                                          <p:sndTgt r:embed="rId3" name="0006 - 2000hz.wav"/>
                                        </p:tgtEl>
                                      </p:cMediaNode>
                                    </p:audio>
                                  </p:subTnLst>
                                </p:cTn>
                              </p:par>
                              <p:par>
                                <p:cTn id="8" presetID="9" presetClass="entr" presetSubtype="0" fill="hold" grpId="0" nodeType="withEffect">
                                  <p:stCondLst>
                                    <p:cond delay="0"/>
                                  </p:stCondLst>
                                  <p:childTnLst>
                                    <p:set>
                                      <p:cBhvr>
                                        <p:cTn id="9" dur="1" fill="hold">
                                          <p:stCondLst>
                                            <p:cond delay="0"/>
                                          </p:stCondLst>
                                        </p:cTn>
                                        <p:tgtEl>
                                          <p:spTgt spid="14"/>
                                        </p:tgtEl>
                                        <p:attrNameLst>
                                          <p:attrName>style.visibility</p:attrName>
                                        </p:attrNameLst>
                                      </p:cBhvr>
                                      <p:to>
                                        <p:strVal val="visible"/>
                                      </p:to>
                                    </p:set>
                                    <p:animEffect transition="in" filter="dissolve">
                                      <p:cBhvr>
                                        <p:cTn id="10" dur="500"/>
                                        <p:tgtEl>
                                          <p:spTgt spid="14"/>
                                        </p:tgtEl>
                                      </p:cBhvr>
                                    </p:animEffect>
                                  </p:childTnLst>
                                  <p:subTnLst>
                                    <p:audio>
                                      <p:cMediaNode>
                                        <p:cTn display="0" masterRel="sameClick">
                                          <p:stCondLst>
                                            <p:cond evt="begin" delay="0">
                                              <p:tn val="8"/>
                                            </p:cond>
                                          </p:stCondLst>
                                          <p:endCondLst>
                                            <p:cond evt="onStopAudio" delay="0">
                                              <p:tgtEl>
                                                <p:sldTgt/>
                                              </p:tgtEl>
                                            </p:cond>
                                          </p:endCondLst>
                                        </p:cTn>
                                        <p:tgtEl>
                                          <p:sndTgt r:embed="rId3" name="0006 - 2000hz.wav"/>
                                        </p:tgtEl>
                                      </p:cMediaNode>
                                    </p:audio>
                                  </p:sub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animEffect transition="in" filter="wipe(down)">
                                      <p:cBhvr>
                                        <p:cTn id="15" dur="500"/>
                                        <p:tgtEl>
                                          <p:spTgt spid="16"/>
                                        </p:tgtEl>
                                      </p:cBhvr>
                                    </p:animEffect>
                                  </p:childTnLst>
                                  <p:subTnLst>
                                    <p:audio>
                                      <p:cMediaNode>
                                        <p:cTn display="0" masterRel="sameClick">
                                          <p:stCondLst>
                                            <p:cond evt="begin" delay="0">
                                              <p:tn val="13"/>
                                            </p:cond>
                                          </p:stCondLst>
                                          <p:endCondLst>
                                            <p:cond evt="onStopAudio" delay="0">
                                              <p:tgtEl>
                                                <p:sldTgt/>
                                              </p:tgtEl>
                                            </p:cond>
                                          </p:endCondLst>
                                        </p:cTn>
                                        <p:tgtEl>
                                          <p:sndTgt r:embed="rId4" name="wind.wav"/>
                                        </p:tgtEl>
                                      </p:cMediaNode>
                                    </p:audio>
                                  </p:subTnLst>
                                </p:cTn>
                              </p:par>
                            </p:childTnLst>
                          </p:cTn>
                        </p:par>
                      </p:childTnLst>
                    </p:cTn>
                  </p:par>
                  <p:par>
                    <p:cTn id="16" fill="hold">
                      <p:stCondLst>
                        <p:cond delay="indefinite"/>
                      </p:stCondLst>
                      <p:childTnLst>
                        <p:par>
                          <p:cTn id="17" fill="hold">
                            <p:stCondLst>
                              <p:cond delay="0"/>
                            </p:stCondLst>
                            <p:childTnLst>
                              <p:par>
                                <p:cTn id="18" presetID="22" presetClass="entr" presetSubtype="4" fill="hold" grpId="0" nodeType="clickEffect">
                                  <p:stCondLst>
                                    <p:cond delay="0"/>
                                  </p:stCondLst>
                                  <p:childTnLst>
                                    <p:set>
                                      <p:cBhvr>
                                        <p:cTn id="19" dur="1" fill="hold">
                                          <p:stCondLst>
                                            <p:cond delay="0"/>
                                          </p:stCondLst>
                                        </p:cTn>
                                        <p:tgtEl>
                                          <p:spTgt spid="17"/>
                                        </p:tgtEl>
                                        <p:attrNameLst>
                                          <p:attrName>style.visibility</p:attrName>
                                        </p:attrNameLst>
                                      </p:cBhvr>
                                      <p:to>
                                        <p:strVal val="visible"/>
                                      </p:to>
                                    </p:set>
                                    <p:animEffect transition="in" filter="wipe(down)">
                                      <p:cBhvr>
                                        <p:cTn id="20" dur="500"/>
                                        <p:tgtEl>
                                          <p:spTgt spid="17"/>
                                        </p:tgtEl>
                                      </p:cBhvr>
                                    </p:animEffect>
                                  </p:childTnLst>
                                  <p:subTnLst>
                                    <p:audio>
                                      <p:cMediaNode>
                                        <p:cTn display="0" masterRel="sameClick">
                                          <p:stCondLst>
                                            <p:cond evt="begin" delay="0">
                                              <p:tn val="18"/>
                                            </p:cond>
                                          </p:stCondLst>
                                          <p:endCondLst>
                                            <p:cond evt="onStopAudio" delay="0">
                                              <p:tgtEl>
                                                <p:sldTgt/>
                                              </p:tgtEl>
                                            </p:cond>
                                          </p:endCondLst>
                                        </p:cTn>
                                        <p:tgtEl>
                                          <p:sndTgt r:embed="rId5" name="coin.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P spid="16" grpId="0"/>
      <p:bldP spid="17"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صورة 1" descr="free-vector-hardcover-book-on-side-clip-art_106558_Hardcover_Book_On_Side_clip_art_hight.png"/>
          <p:cNvPicPr>
            <a:picLocks noChangeAspect="1"/>
          </p:cNvPicPr>
          <p:nvPr/>
        </p:nvPicPr>
        <p:blipFill>
          <a:blip r:embed="rId6" cstate="print"/>
          <a:srcRect/>
          <a:stretch>
            <a:fillRect/>
          </a:stretch>
        </p:blipFill>
        <p:spPr bwMode="auto">
          <a:xfrm>
            <a:off x="357158" y="0"/>
            <a:ext cx="8339137" cy="1220787"/>
          </a:xfrm>
          <a:prstGeom prst="rect">
            <a:avLst/>
          </a:prstGeom>
          <a:noFill/>
          <a:ln w="9525">
            <a:noFill/>
            <a:miter lim="800000"/>
            <a:headEnd/>
            <a:tailEnd/>
          </a:ln>
        </p:spPr>
      </p:pic>
      <p:sp>
        <p:nvSpPr>
          <p:cNvPr id="3" name="مستطيل 2"/>
          <p:cNvSpPr>
            <a:spLocks noChangeArrowheads="1"/>
          </p:cNvSpPr>
          <p:nvPr/>
        </p:nvSpPr>
        <p:spPr bwMode="auto">
          <a:xfrm>
            <a:off x="785786" y="71414"/>
            <a:ext cx="7632700" cy="1077218"/>
          </a:xfrm>
          <a:prstGeom prst="rect">
            <a:avLst/>
          </a:prstGeom>
          <a:noFill/>
          <a:ln w="9525">
            <a:noFill/>
            <a:miter lim="800000"/>
            <a:headEnd/>
            <a:tailEnd/>
          </a:ln>
        </p:spPr>
        <p:txBody>
          <a:bodyPr>
            <a:spAutoFit/>
          </a:bodyPr>
          <a:lstStyle/>
          <a:p>
            <a:pPr lvl="0" algn="ctr" rtl="1"/>
            <a:r>
              <a:rPr lang="ar-EG" sz="3200" b="1" dirty="0" smtClean="0">
                <a:solidFill>
                  <a:schemeClr val="bg1"/>
                </a:solidFill>
              </a:rPr>
              <a:t>10- </a:t>
            </a:r>
            <a:r>
              <a:rPr lang="ar-SA" sz="3200" b="1" dirty="0" smtClean="0">
                <a:solidFill>
                  <a:schemeClr val="bg1"/>
                </a:solidFill>
              </a:rPr>
              <a:t>استخدم كل كلمة مما يلي مجرورة بحرف جر في جملة مفيدة، مع مراعاة العلامة الإعرابية: </a:t>
            </a:r>
            <a:endParaRPr lang="en-US" sz="3200" dirty="0" smtClean="0">
              <a:solidFill>
                <a:schemeClr val="bg1"/>
              </a:solidFill>
            </a:endParaRPr>
          </a:p>
        </p:txBody>
      </p:sp>
      <p:pic>
        <p:nvPicPr>
          <p:cNvPr id="4" name="صورة 3" descr="img_1355587389_864.png"/>
          <p:cNvPicPr>
            <a:picLocks noChangeAspect="1"/>
          </p:cNvPicPr>
          <p:nvPr/>
        </p:nvPicPr>
        <p:blipFill>
          <a:blip r:embed="rId7" cstate="print">
            <a:lum bright="52000" contrast="72000"/>
          </a:blip>
          <a:stretch>
            <a:fillRect/>
          </a:stretch>
        </p:blipFill>
        <p:spPr>
          <a:xfrm>
            <a:off x="-396552" y="1700808"/>
            <a:ext cx="9865096" cy="5157192"/>
          </a:xfrm>
          <a:prstGeom prst="roundRect">
            <a:avLst/>
          </a:prstGeom>
          <a:no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pic>
      <p:sp>
        <p:nvSpPr>
          <p:cNvPr id="5" name="Rectangle 1"/>
          <p:cNvSpPr>
            <a:spLocks noChangeArrowheads="1"/>
          </p:cNvSpPr>
          <p:nvPr/>
        </p:nvSpPr>
        <p:spPr bwMode="auto">
          <a:xfrm>
            <a:off x="395288" y="2513013"/>
            <a:ext cx="8010525" cy="646331"/>
          </a:xfrm>
          <a:prstGeom prst="rect">
            <a:avLst/>
          </a:prstGeom>
          <a:noFill/>
          <a:ln w="9525">
            <a:noFill/>
            <a:miter lim="800000"/>
            <a:headEnd/>
            <a:tailEnd/>
          </a:ln>
        </p:spPr>
        <p:txBody>
          <a:bodyPr anchor="ctr">
            <a:spAutoFit/>
          </a:bodyPr>
          <a:lstStyle/>
          <a:p>
            <a:pPr lvl="0" algn="r" rtl="1"/>
            <a:r>
              <a:rPr lang="ar-SA" sz="3600" b="1" u="sng" dirty="0" smtClean="0">
                <a:solidFill>
                  <a:srgbClr val="9900CC"/>
                </a:solidFill>
              </a:rPr>
              <a:t>الفِتْيان</a:t>
            </a:r>
            <a:endParaRPr lang="en-US" sz="3600" b="1" u="sng" dirty="0" smtClean="0">
              <a:solidFill>
                <a:srgbClr val="9900CC"/>
              </a:solidFill>
            </a:endParaRPr>
          </a:p>
        </p:txBody>
      </p:sp>
      <p:sp>
        <p:nvSpPr>
          <p:cNvPr id="6" name="Rectangle 1"/>
          <p:cNvSpPr>
            <a:spLocks noChangeArrowheads="1"/>
          </p:cNvSpPr>
          <p:nvPr/>
        </p:nvSpPr>
        <p:spPr bwMode="auto">
          <a:xfrm>
            <a:off x="785786" y="3497049"/>
            <a:ext cx="7578725" cy="646331"/>
          </a:xfrm>
          <a:prstGeom prst="rect">
            <a:avLst/>
          </a:prstGeom>
          <a:noFill/>
          <a:ln w="9525">
            <a:noFill/>
            <a:miter lim="800000"/>
            <a:headEnd/>
            <a:tailEnd/>
          </a:ln>
        </p:spPr>
        <p:txBody>
          <a:bodyPr anchor="ctr">
            <a:spAutoFit/>
          </a:bodyPr>
          <a:lstStyle/>
          <a:p>
            <a:pPr algn="ctr" rtl="1"/>
            <a:r>
              <a:rPr lang="ar-SA" sz="3600" b="1" dirty="0" smtClean="0"/>
              <a:t>قابلت الفتيانَ في الملعب. </a:t>
            </a:r>
            <a:endParaRPr lang="en-US" sz="3600" dirty="0"/>
          </a:p>
        </p:txBody>
      </p:sp>
      <p:sp>
        <p:nvSpPr>
          <p:cNvPr id="7" name="Rectangle 1"/>
          <p:cNvSpPr>
            <a:spLocks noChangeArrowheads="1"/>
          </p:cNvSpPr>
          <p:nvPr/>
        </p:nvSpPr>
        <p:spPr bwMode="auto">
          <a:xfrm>
            <a:off x="428596" y="4519771"/>
            <a:ext cx="8010525" cy="646331"/>
          </a:xfrm>
          <a:prstGeom prst="rect">
            <a:avLst/>
          </a:prstGeom>
          <a:noFill/>
          <a:ln w="9525">
            <a:noFill/>
            <a:miter lim="800000"/>
            <a:headEnd/>
            <a:tailEnd/>
          </a:ln>
        </p:spPr>
        <p:txBody>
          <a:bodyPr anchor="ctr">
            <a:spAutoFit/>
          </a:bodyPr>
          <a:lstStyle/>
          <a:p>
            <a:pPr algn="r" rtl="1"/>
            <a:r>
              <a:rPr lang="ar-SA" sz="3600" b="1" u="sng" dirty="0" smtClean="0">
                <a:solidFill>
                  <a:srgbClr val="9900CC"/>
                </a:solidFill>
              </a:rPr>
              <a:t>المتفوّقون</a:t>
            </a:r>
            <a:endParaRPr lang="en-US" sz="3600" b="1" u="sng" dirty="0" smtClean="0">
              <a:solidFill>
                <a:srgbClr val="9900CC"/>
              </a:solidFill>
            </a:endParaRPr>
          </a:p>
        </p:txBody>
      </p:sp>
      <p:sp>
        <p:nvSpPr>
          <p:cNvPr id="8" name="Rectangle 1"/>
          <p:cNvSpPr>
            <a:spLocks noChangeArrowheads="1"/>
          </p:cNvSpPr>
          <p:nvPr/>
        </p:nvSpPr>
        <p:spPr bwMode="auto">
          <a:xfrm>
            <a:off x="819094" y="5435758"/>
            <a:ext cx="7578725" cy="646331"/>
          </a:xfrm>
          <a:prstGeom prst="rect">
            <a:avLst/>
          </a:prstGeom>
          <a:noFill/>
          <a:ln w="9525">
            <a:noFill/>
            <a:miter lim="800000"/>
            <a:headEnd/>
            <a:tailEnd/>
          </a:ln>
        </p:spPr>
        <p:txBody>
          <a:bodyPr anchor="ctr">
            <a:spAutoFit/>
          </a:bodyPr>
          <a:lstStyle/>
          <a:p>
            <a:pPr algn="ctr" rtl="1"/>
            <a:r>
              <a:rPr lang="ar-SA" sz="3600" b="1" dirty="0" smtClean="0"/>
              <a:t>سلمت على المتفوقين.</a:t>
            </a:r>
            <a:endParaRPr lang="en-US" sz="3600" dirty="0"/>
          </a:p>
        </p:txBody>
      </p:sp>
    </p:spTree>
  </p:cSld>
  <p:clrMapOvr>
    <a:masterClrMapping/>
  </p:clrMapOvr>
  <p:transition>
    <p:split/>
    <p:sndAc>
      <p:stSnd>
        <p:snd r:embed="rId2" name="0698 - low pitched bong drum.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4"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4)">
                                      <p:cBhvr>
                                        <p:cTn id="7" dur="500"/>
                                        <p:tgtEl>
                                          <p:spTgt spid="2"/>
                                        </p:tgtEl>
                                      </p:cBhvr>
                                    </p:animEffect>
                                  </p:childTnLst>
                                  <p:subTnLst>
                                    <p:audio>
                                      <p:cMediaNode>
                                        <p:cTn display="0" masterRel="sameClick">
                                          <p:stCondLst>
                                            <p:cond evt="begin" delay="0">
                                              <p:tn val="5"/>
                                            </p:cond>
                                          </p:stCondLst>
                                          <p:endCondLst>
                                            <p:cond evt="onStopAudio" delay="0">
                                              <p:tgtEl>
                                                <p:sldTgt/>
                                              </p:tgtEl>
                                            </p:cond>
                                          </p:endCondLst>
                                        </p:cTn>
                                        <p:tgtEl>
                                          <p:sndTgt r:embed="rId3" name="1364 - yooo sound.wav"/>
                                        </p:tgtEl>
                                      </p:cMediaNode>
                                    </p:audio>
                                  </p:subTnLst>
                                </p:cTn>
                              </p:par>
                              <p:par>
                                <p:cTn id="8" presetID="21" presetClass="entr" presetSubtype="4"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wheel(4)">
                                      <p:cBhvr>
                                        <p:cTn id="10" dur="500"/>
                                        <p:tgtEl>
                                          <p:spTgt spid="3"/>
                                        </p:tgtEl>
                                      </p:cBhvr>
                                    </p:animEffect>
                                  </p:childTnLst>
                                  <p:subTnLst>
                                    <p:audio>
                                      <p:cMediaNode>
                                        <p:cTn display="0" masterRel="sameClick">
                                          <p:stCondLst>
                                            <p:cond evt="begin" delay="0">
                                              <p:tn val="8"/>
                                            </p:cond>
                                          </p:stCondLst>
                                          <p:endCondLst>
                                            <p:cond evt="onStopAudio" delay="0">
                                              <p:tgtEl>
                                                <p:sldTgt/>
                                              </p:tgtEl>
                                            </p:cond>
                                          </p:endCondLst>
                                        </p:cTn>
                                        <p:tgtEl>
                                          <p:sndTgt r:embed="rId3" name="1364 - yooo sound.wav"/>
                                        </p:tgtEl>
                                      </p:cMediaNode>
                                    </p:audio>
                                  </p:subTnLst>
                                </p:cTn>
                              </p:par>
                            </p:childTnLst>
                          </p:cTn>
                        </p:par>
                      </p:childTnLst>
                    </p:cTn>
                  </p:par>
                  <p:par>
                    <p:cTn id="11" fill="hold">
                      <p:stCondLst>
                        <p:cond delay="indefinite"/>
                      </p:stCondLst>
                      <p:childTnLst>
                        <p:par>
                          <p:cTn id="12" fill="hold">
                            <p:stCondLst>
                              <p:cond delay="0"/>
                            </p:stCondLst>
                            <p:childTnLst>
                              <p:par>
                                <p:cTn id="13" presetID="50" presetClass="entr" presetSubtype="0" decel="10000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anim calcmode="lin" valueType="num">
                                      <p:cBhvr>
                                        <p:cTn id="15" dur="1000" fill="hold"/>
                                        <p:tgtEl>
                                          <p:spTgt spid="4"/>
                                        </p:tgtEl>
                                        <p:attrNameLst>
                                          <p:attrName>ppt_w</p:attrName>
                                        </p:attrNameLst>
                                      </p:cBhvr>
                                      <p:tavLst>
                                        <p:tav tm="0">
                                          <p:val>
                                            <p:strVal val="#ppt_w+.3"/>
                                          </p:val>
                                        </p:tav>
                                        <p:tav tm="100000">
                                          <p:val>
                                            <p:strVal val="#ppt_w"/>
                                          </p:val>
                                        </p:tav>
                                      </p:tavLst>
                                    </p:anim>
                                    <p:anim calcmode="lin" valueType="num">
                                      <p:cBhvr>
                                        <p:cTn id="16" dur="1000" fill="hold"/>
                                        <p:tgtEl>
                                          <p:spTgt spid="4"/>
                                        </p:tgtEl>
                                        <p:attrNameLst>
                                          <p:attrName>ppt_h</p:attrName>
                                        </p:attrNameLst>
                                      </p:cBhvr>
                                      <p:tavLst>
                                        <p:tav tm="0">
                                          <p:val>
                                            <p:strVal val="#ppt_h"/>
                                          </p:val>
                                        </p:tav>
                                        <p:tav tm="100000">
                                          <p:val>
                                            <p:strVal val="#ppt_h"/>
                                          </p:val>
                                        </p:tav>
                                      </p:tavLst>
                                    </p:anim>
                                    <p:animEffect transition="in" filter="fade">
                                      <p:cBhvr>
                                        <p:cTn id="17" dur="1000"/>
                                        <p:tgtEl>
                                          <p:spTgt spid="4"/>
                                        </p:tgtEl>
                                      </p:cBhvr>
                                    </p:animEffect>
                                  </p:childTnLst>
                                  <p:subTnLst>
                                    <p:audio>
                                      <p:cMediaNode>
                                        <p:cTn display="0" masterRel="sameClick">
                                          <p:stCondLst>
                                            <p:cond evt="begin" delay="0">
                                              <p:tn val="13"/>
                                            </p:cond>
                                          </p:stCondLst>
                                          <p:endCondLst>
                                            <p:cond evt="onStopAudio" delay="0">
                                              <p:tgtEl>
                                                <p:sldTgt/>
                                              </p:tgtEl>
                                            </p:cond>
                                          </p:endCondLst>
                                        </p:cTn>
                                        <p:tgtEl>
                                          <p:sndTgt r:embed="rId4" name="disconnect.wav"/>
                                        </p:tgtEl>
                                      </p:cMediaNode>
                                    </p:audio>
                                  </p:subTnLst>
                                </p:cTn>
                              </p:par>
                              <p:par>
                                <p:cTn id="18" presetID="50" presetClass="entr" presetSubtype="0" decel="100000" fill="hold" grpId="0" nodeType="withEffect">
                                  <p:stCondLst>
                                    <p:cond delay="0"/>
                                  </p:stCondLst>
                                  <p:childTnLst>
                                    <p:set>
                                      <p:cBhvr>
                                        <p:cTn id="19" dur="1" fill="hold">
                                          <p:stCondLst>
                                            <p:cond delay="0"/>
                                          </p:stCondLst>
                                        </p:cTn>
                                        <p:tgtEl>
                                          <p:spTgt spid="5"/>
                                        </p:tgtEl>
                                        <p:attrNameLst>
                                          <p:attrName>style.visibility</p:attrName>
                                        </p:attrNameLst>
                                      </p:cBhvr>
                                      <p:to>
                                        <p:strVal val="visible"/>
                                      </p:to>
                                    </p:set>
                                    <p:anim calcmode="lin" valueType="num">
                                      <p:cBhvr>
                                        <p:cTn id="20" dur="500" fill="hold"/>
                                        <p:tgtEl>
                                          <p:spTgt spid="5"/>
                                        </p:tgtEl>
                                        <p:attrNameLst>
                                          <p:attrName>ppt_w</p:attrName>
                                        </p:attrNameLst>
                                      </p:cBhvr>
                                      <p:tavLst>
                                        <p:tav tm="0">
                                          <p:val>
                                            <p:strVal val="#ppt_w+.3"/>
                                          </p:val>
                                        </p:tav>
                                        <p:tav tm="100000">
                                          <p:val>
                                            <p:strVal val="#ppt_w"/>
                                          </p:val>
                                        </p:tav>
                                      </p:tavLst>
                                    </p:anim>
                                    <p:anim calcmode="lin" valueType="num">
                                      <p:cBhvr>
                                        <p:cTn id="21" dur="500" fill="hold"/>
                                        <p:tgtEl>
                                          <p:spTgt spid="5"/>
                                        </p:tgtEl>
                                        <p:attrNameLst>
                                          <p:attrName>ppt_h</p:attrName>
                                        </p:attrNameLst>
                                      </p:cBhvr>
                                      <p:tavLst>
                                        <p:tav tm="0">
                                          <p:val>
                                            <p:strVal val="#ppt_h"/>
                                          </p:val>
                                        </p:tav>
                                        <p:tav tm="100000">
                                          <p:val>
                                            <p:strVal val="#ppt_h"/>
                                          </p:val>
                                        </p:tav>
                                      </p:tavLst>
                                    </p:anim>
                                    <p:animEffect transition="in" filter="fade">
                                      <p:cBhvr>
                                        <p:cTn id="22" dur="500"/>
                                        <p:tgtEl>
                                          <p:spTgt spid="5"/>
                                        </p:tgtEl>
                                      </p:cBhvr>
                                    </p:animEffect>
                                  </p:childTnLst>
                                  <p:subTnLst>
                                    <p:audio>
                                      <p:cMediaNode>
                                        <p:cTn display="0" masterRel="sameClick">
                                          <p:stCondLst>
                                            <p:cond evt="begin" delay="0">
                                              <p:tn val="18"/>
                                            </p:cond>
                                          </p:stCondLst>
                                          <p:endCondLst>
                                            <p:cond evt="onStopAudio" delay="0">
                                              <p:tgtEl>
                                                <p:sldTgt/>
                                              </p:tgtEl>
                                            </p:cond>
                                          </p:endCondLst>
                                        </p:cTn>
                                        <p:tgtEl>
                                          <p:sndTgt r:embed="rId4" name="disconnect.wav"/>
                                        </p:tgtEl>
                                      </p:cMediaNode>
                                    </p:audio>
                                  </p:subTnLst>
                                </p:cTn>
                              </p:par>
                            </p:childTnLst>
                          </p:cTn>
                        </p:par>
                      </p:childTnLst>
                    </p:cTn>
                  </p:par>
                  <p:par>
                    <p:cTn id="23" fill="hold">
                      <p:stCondLst>
                        <p:cond delay="indefinite"/>
                      </p:stCondLst>
                      <p:childTnLst>
                        <p:par>
                          <p:cTn id="24" fill="hold">
                            <p:stCondLst>
                              <p:cond delay="0"/>
                            </p:stCondLst>
                            <p:childTnLst>
                              <p:par>
                                <p:cTn id="25" presetID="26"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wipe(down)">
                                      <p:cBhvr>
                                        <p:cTn id="27" dur="145">
                                          <p:stCondLst>
                                            <p:cond delay="0"/>
                                          </p:stCondLst>
                                        </p:cTn>
                                        <p:tgtEl>
                                          <p:spTgt spid="6"/>
                                        </p:tgtEl>
                                      </p:cBhvr>
                                    </p:animEffect>
                                    <p:anim calcmode="lin" valueType="num">
                                      <p:cBhvr>
                                        <p:cTn id="28" dur="456"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29" dur="166"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30" dur="166" tmFilter="0, 0; 0.125,0.2665; 0.25,0.4; 0.375,0.465; 0.5,0.5;  0.625,0.535; 0.75,0.6; 0.875,0.7335; 1,1">
                                          <p:stCondLst>
                                            <p:cond delay="166"/>
                                          </p:stCondLst>
                                        </p:cTn>
                                        <p:tgtEl>
                                          <p:spTgt spid="6"/>
                                        </p:tgtEl>
                                        <p:attrNameLst>
                                          <p:attrName>ppt_y</p:attrName>
                                        </p:attrNameLst>
                                      </p:cBhvr>
                                      <p:tavLst>
                                        <p:tav tm="0" fmla="#ppt_y-sin(pi*$)/9">
                                          <p:val>
                                            <p:fltVal val="0"/>
                                          </p:val>
                                        </p:tav>
                                        <p:tav tm="100000">
                                          <p:val>
                                            <p:fltVal val="1"/>
                                          </p:val>
                                        </p:tav>
                                      </p:tavLst>
                                    </p:anim>
                                    <p:anim calcmode="lin" valueType="num">
                                      <p:cBhvr>
                                        <p:cTn id="31" dur="83" tmFilter="0, 0; 0.125,0.2665; 0.25,0.4; 0.375,0.465; 0.5,0.5;  0.625,0.535; 0.75,0.6; 0.875,0.7335; 1,1">
                                          <p:stCondLst>
                                            <p:cond delay="331"/>
                                          </p:stCondLst>
                                        </p:cTn>
                                        <p:tgtEl>
                                          <p:spTgt spid="6"/>
                                        </p:tgtEl>
                                        <p:attrNameLst>
                                          <p:attrName>ppt_y</p:attrName>
                                        </p:attrNameLst>
                                      </p:cBhvr>
                                      <p:tavLst>
                                        <p:tav tm="0" fmla="#ppt_y-sin(pi*$)/27">
                                          <p:val>
                                            <p:fltVal val="0"/>
                                          </p:val>
                                        </p:tav>
                                        <p:tav tm="100000">
                                          <p:val>
                                            <p:fltVal val="1"/>
                                          </p:val>
                                        </p:tav>
                                      </p:tavLst>
                                    </p:anim>
                                    <p:anim calcmode="lin" valueType="num">
                                      <p:cBhvr>
                                        <p:cTn id="32" dur="41" tmFilter="0, 0; 0.125,0.2665; 0.25,0.4; 0.375,0.465; 0.5,0.5;  0.625,0.535; 0.75,0.6; 0.875,0.7335; 1,1">
                                          <p:stCondLst>
                                            <p:cond delay="414"/>
                                          </p:stCondLst>
                                        </p:cTn>
                                        <p:tgtEl>
                                          <p:spTgt spid="6"/>
                                        </p:tgtEl>
                                        <p:attrNameLst>
                                          <p:attrName>ppt_y</p:attrName>
                                        </p:attrNameLst>
                                      </p:cBhvr>
                                      <p:tavLst>
                                        <p:tav tm="0" fmla="#ppt_y-sin(pi*$)/81">
                                          <p:val>
                                            <p:fltVal val="0"/>
                                          </p:val>
                                        </p:tav>
                                        <p:tav tm="100000">
                                          <p:val>
                                            <p:fltVal val="1"/>
                                          </p:val>
                                        </p:tav>
                                      </p:tavLst>
                                    </p:anim>
                                    <p:animScale>
                                      <p:cBhvr>
                                        <p:cTn id="33" dur="7">
                                          <p:stCondLst>
                                            <p:cond delay="163"/>
                                          </p:stCondLst>
                                        </p:cTn>
                                        <p:tgtEl>
                                          <p:spTgt spid="6"/>
                                        </p:tgtEl>
                                      </p:cBhvr>
                                      <p:to x="100000" y="60000"/>
                                    </p:animScale>
                                    <p:animScale>
                                      <p:cBhvr>
                                        <p:cTn id="34" dur="42" decel="50000">
                                          <p:stCondLst>
                                            <p:cond delay="169"/>
                                          </p:stCondLst>
                                        </p:cTn>
                                        <p:tgtEl>
                                          <p:spTgt spid="6"/>
                                        </p:tgtEl>
                                      </p:cBhvr>
                                      <p:to x="100000" y="100000"/>
                                    </p:animScale>
                                    <p:animScale>
                                      <p:cBhvr>
                                        <p:cTn id="35" dur="7">
                                          <p:stCondLst>
                                            <p:cond delay="328"/>
                                          </p:stCondLst>
                                        </p:cTn>
                                        <p:tgtEl>
                                          <p:spTgt spid="6"/>
                                        </p:tgtEl>
                                      </p:cBhvr>
                                      <p:to x="100000" y="80000"/>
                                    </p:animScale>
                                    <p:animScale>
                                      <p:cBhvr>
                                        <p:cTn id="36" dur="42" decel="50000">
                                          <p:stCondLst>
                                            <p:cond delay="335"/>
                                          </p:stCondLst>
                                        </p:cTn>
                                        <p:tgtEl>
                                          <p:spTgt spid="6"/>
                                        </p:tgtEl>
                                      </p:cBhvr>
                                      <p:to x="100000" y="100000"/>
                                    </p:animScale>
                                    <p:animScale>
                                      <p:cBhvr>
                                        <p:cTn id="37" dur="7">
                                          <p:stCondLst>
                                            <p:cond delay="411"/>
                                          </p:stCondLst>
                                        </p:cTn>
                                        <p:tgtEl>
                                          <p:spTgt spid="6"/>
                                        </p:tgtEl>
                                      </p:cBhvr>
                                      <p:to x="100000" y="90000"/>
                                    </p:animScale>
                                    <p:animScale>
                                      <p:cBhvr>
                                        <p:cTn id="38" dur="42" decel="50000">
                                          <p:stCondLst>
                                            <p:cond delay="417"/>
                                          </p:stCondLst>
                                        </p:cTn>
                                        <p:tgtEl>
                                          <p:spTgt spid="6"/>
                                        </p:tgtEl>
                                      </p:cBhvr>
                                      <p:to x="100000" y="100000"/>
                                    </p:animScale>
                                    <p:animScale>
                                      <p:cBhvr>
                                        <p:cTn id="39" dur="7">
                                          <p:stCondLst>
                                            <p:cond delay="452"/>
                                          </p:stCondLst>
                                        </p:cTn>
                                        <p:tgtEl>
                                          <p:spTgt spid="6"/>
                                        </p:tgtEl>
                                      </p:cBhvr>
                                      <p:to x="100000" y="95000"/>
                                    </p:animScale>
                                    <p:animScale>
                                      <p:cBhvr>
                                        <p:cTn id="40" dur="42" decel="50000">
                                          <p:stCondLst>
                                            <p:cond delay="459"/>
                                          </p:stCondLst>
                                        </p:cTn>
                                        <p:tgtEl>
                                          <p:spTgt spid="6"/>
                                        </p:tgtEl>
                                      </p:cBhvr>
                                      <p:to x="100000" y="100000"/>
                                    </p:animScale>
                                  </p:childTnLst>
                                  <p:subTnLst>
                                    <p:audio>
                                      <p:cMediaNode>
                                        <p:cTn display="0" masterRel="sameClick">
                                          <p:stCondLst>
                                            <p:cond evt="begin" delay="0">
                                              <p:tn val="25"/>
                                            </p:cond>
                                          </p:stCondLst>
                                          <p:endCondLst>
                                            <p:cond evt="onStopAudio" delay="0">
                                              <p:tgtEl>
                                                <p:sldTgt/>
                                              </p:tgtEl>
                                            </p:cond>
                                          </p:endCondLst>
                                        </p:cTn>
                                        <p:tgtEl>
                                          <p:sndTgt r:embed="rId5" name="0107 - bass drum beat.wav"/>
                                        </p:tgtEl>
                                      </p:cMediaNode>
                                    </p:audio>
                                  </p:subTnLst>
                                </p:cTn>
                              </p:par>
                            </p:childTnLst>
                          </p:cTn>
                        </p:par>
                      </p:childTnLst>
                    </p:cTn>
                  </p:par>
                  <p:par>
                    <p:cTn id="41" fill="hold">
                      <p:stCondLst>
                        <p:cond delay="indefinite"/>
                      </p:stCondLst>
                      <p:childTnLst>
                        <p:par>
                          <p:cTn id="42" fill="hold">
                            <p:stCondLst>
                              <p:cond delay="0"/>
                            </p:stCondLst>
                            <p:childTnLst>
                              <p:par>
                                <p:cTn id="43" presetID="50" presetClass="entr" presetSubtype="0" decel="100000" fill="hold" grpId="0" nodeType="clickEffect">
                                  <p:stCondLst>
                                    <p:cond delay="0"/>
                                  </p:stCondLst>
                                  <p:childTnLst>
                                    <p:set>
                                      <p:cBhvr>
                                        <p:cTn id="44" dur="1" fill="hold">
                                          <p:stCondLst>
                                            <p:cond delay="0"/>
                                          </p:stCondLst>
                                        </p:cTn>
                                        <p:tgtEl>
                                          <p:spTgt spid="7"/>
                                        </p:tgtEl>
                                        <p:attrNameLst>
                                          <p:attrName>style.visibility</p:attrName>
                                        </p:attrNameLst>
                                      </p:cBhvr>
                                      <p:to>
                                        <p:strVal val="visible"/>
                                      </p:to>
                                    </p:set>
                                    <p:anim calcmode="lin" valueType="num">
                                      <p:cBhvr>
                                        <p:cTn id="45" dur="500" fill="hold"/>
                                        <p:tgtEl>
                                          <p:spTgt spid="7"/>
                                        </p:tgtEl>
                                        <p:attrNameLst>
                                          <p:attrName>ppt_w</p:attrName>
                                        </p:attrNameLst>
                                      </p:cBhvr>
                                      <p:tavLst>
                                        <p:tav tm="0">
                                          <p:val>
                                            <p:strVal val="#ppt_w+.3"/>
                                          </p:val>
                                        </p:tav>
                                        <p:tav tm="100000">
                                          <p:val>
                                            <p:strVal val="#ppt_w"/>
                                          </p:val>
                                        </p:tav>
                                      </p:tavLst>
                                    </p:anim>
                                    <p:anim calcmode="lin" valueType="num">
                                      <p:cBhvr>
                                        <p:cTn id="46" dur="500" fill="hold"/>
                                        <p:tgtEl>
                                          <p:spTgt spid="7"/>
                                        </p:tgtEl>
                                        <p:attrNameLst>
                                          <p:attrName>ppt_h</p:attrName>
                                        </p:attrNameLst>
                                      </p:cBhvr>
                                      <p:tavLst>
                                        <p:tav tm="0">
                                          <p:val>
                                            <p:strVal val="#ppt_h"/>
                                          </p:val>
                                        </p:tav>
                                        <p:tav tm="100000">
                                          <p:val>
                                            <p:strVal val="#ppt_h"/>
                                          </p:val>
                                        </p:tav>
                                      </p:tavLst>
                                    </p:anim>
                                    <p:animEffect transition="in" filter="fade">
                                      <p:cBhvr>
                                        <p:cTn id="47" dur="500"/>
                                        <p:tgtEl>
                                          <p:spTgt spid="7"/>
                                        </p:tgtEl>
                                      </p:cBhvr>
                                    </p:animEffect>
                                  </p:childTnLst>
                                  <p:subTnLst>
                                    <p:audio>
                                      <p:cMediaNode>
                                        <p:cTn display="0" masterRel="sameClick">
                                          <p:stCondLst>
                                            <p:cond evt="begin" delay="0">
                                              <p:tn val="43"/>
                                            </p:cond>
                                          </p:stCondLst>
                                          <p:endCondLst>
                                            <p:cond evt="onStopAudio" delay="0">
                                              <p:tgtEl>
                                                <p:sldTgt/>
                                              </p:tgtEl>
                                            </p:cond>
                                          </p:endCondLst>
                                        </p:cTn>
                                        <p:tgtEl>
                                          <p:sndTgt r:embed="rId4" name="disconnect.wav"/>
                                        </p:tgtEl>
                                      </p:cMediaNode>
                                    </p:audio>
                                  </p:subTnLst>
                                </p:cTn>
                              </p:par>
                            </p:childTnLst>
                          </p:cTn>
                        </p:par>
                      </p:childTnLst>
                    </p:cTn>
                  </p:par>
                  <p:par>
                    <p:cTn id="48" fill="hold">
                      <p:stCondLst>
                        <p:cond delay="indefinite"/>
                      </p:stCondLst>
                      <p:childTnLst>
                        <p:par>
                          <p:cTn id="49" fill="hold">
                            <p:stCondLst>
                              <p:cond delay="0"/>
                            </p:stCondLst>
                            <p:childTnLst>
                              <p:par>
                                <p:cTn id="50" presetID="26" presetClass="entr" presetSubtype="0" fill="hold" grpId="0" nodeType="clickEffect">
                                  <p:stCondLst>
                                    <p:cond delay="0"/>
                                  </p:stCondLst>
                                  <p:childTnLst>
                                    <p:set>
                                      <p:cBhvr>
                                        <p:cTn id="51" dur="1" fill="hold">
                                          <p:stCondLst>
                                            <p:cond delay="0"/>
                                          </p:stCondLst>
                                        </p:cTn>
                                        <p:tgtEl>
                                          <p:spTgt spid="8"/>
                                        </p:tgtEl>
                                        <p:attrNameLst>
                                          <p:attrName>style.visibility</p:attrName>
                                        </p:attrNameLst>
                                      </p:cBhvr>
                                      <p:to>
                                        <p:strVal val="visible"/>
                                      </p:to>
                                    </p:set>
                                    <p:animEffect transition="in" filter="wipe(down)">
                                      <p:cBhvr>
                                        <p:cTn id="52" dur="145">
                                          <p:stCondLst>
                                            <p:cond delay="0"/>
                                          </p:stCondLst>
                                        </p:cTn>
                                        <p:tgtEl>
                                          <p:spTgt spid="8"/>
                                        </p:tgtEl>
                                      </p:cBhvr>
                                    </p:animEffect>
                                    <p:anim calcmode="lin" valueType="num">
                                      <p:cBhvr>
                                        <p:cTn id="53" dur="456"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54" dur="166"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55" dur="166" tmFilter="0, 0; 0.125,0.2665; 0.25,0.4; 0.375,0.465; 0.5,0.5;  0.625,0.535; 0.75,0.6; 0.875,0.7335; 1,1">
                                          <p:stCondLst>
                                            <p:cond delay="166"/>
                                          </p:stCondLst>
                                        </p:cTn>
                                        <p:tgtEl>
                                          <p:spTgt spid="8"/>
                                        </p:tgtEl>
                                        <p:attrNameLst>
                                          <p:attrName>ppt_y</p:attrName>
                                        </p:attrNameLst>
                                      </p:cBhvr>
                                      <p:tavLst>
                                        <p:tav tm="0" fmla="#ppt_y-sin(pi*$)/9">
                                          <p:val>
                                            <p:fltVal val="0"/>
                                          </p:val>
                                        </p:tav>
                                        <p:tav tm="100000">
                                          <p:val>
                                            <p:fltVal val="1"/>
                                          </p:val>
                                        </p:tav>
                                      </p:tavLst>
                                    </p:anim>
                                    <p:anim calcmode="lin" valueType="num">
                                      <p:cBhvr>
                                        <p:cTn id="56" dur="83" tmFilter="0, 0; 0.125,0.2665; 0.25,0.4; 0.375,0.465; 0.5,0.5;  0.625,0.535; 0.75,0.6; 0.875,0.7335; 1,1">
                                          <p:stCondLst>
                                            <p:cond delay="331"/>
                                          </p:stCondLst>
                                        </p:cTn>
                                        <p:tgtEl>
                                          <p:spTgt spid="8"/>
                                        </p:tgtEl>
                                        <p:attrNameLst>
                                          <p:attrName>ppt_y</p:attrName>
                                        </p:attrNameLst>
                                      </p:cBhvr>
                                      <p:tavLst>
                                        <p:tav tm="0" fmla="#ppt_y-sin(pi*$)/27">
                                          <p:val>
                                            <p:fltVal val="0"/>
                                          </p:val>
                                        </p:tav>
                                        <p:tav tm="100000">
                                          <p:val>
                                            <p:fltVal val="1"/>
                                          </p:val>
                                        </p:tav>
                                      </p:tavLst>
                                    </p:anim>
                                    <p:anim calcmode="lin" valueType="num">
                                      <p:cBhvr>
                                        <p:cTn id="57" dur="41" tmFilter="0, 0; 0.125,0.2665; 0.25,0.4; 0.375,0.465; 0.5,0.5;  0.625,0.535; 0.75,0.6; 0.875,0.7335; 1,1">
                                          <p:stCondLst>
                                            <p:cond delay="414"/>
                                          </p:stCondLst>
                                        </p:cTn>
                                        <p:tgtEl>
                                          <p:spTgt spid="8"/>
                                        </p:tgtEl>
                                        <p:attrNameLst>
                                          <p:attrName>ppt_y</p:attrName>
                                        </p:attrNameLst>
                                      </p:cBhvr>
                                      <p:tavLst>
                                        <p:tav tm="0" fmla="#ppt_y-sin(pi*$)/81">
                                          <p:val>
                                            <p:fltVal val="0"/>
                                          </p:val>
                                        </p:tav>
                                        <p:tav tm="100000">
                                          <p:val>
                                            <p:fltVal val="1"/>
                                          </p:val>
                                        </p:tav>
                                      </p:tavLst>
                                    </p:anim>
                                    <p:animScale>
                                      <p:cBhvr>
                                        <p:cTn id="58" dur="7">
                                          <p:stCondLst>
                                            <p:cond delay="163"/>
                                          </p:stCondLst>
                                        </p:cTn>
                                        <p:tgtEl>
                                          <p:spTgt spid="8"/>
                                        </p:tgtEl>
                                      </p:cBhvr>
                                      <p:to x="100000" y="60000"/>
                                    </p:animScale>
                                    <p:animScale>
                                      <p:cBhvr>
                                        <p:cTn id="59" dur="42" decel="50000">
                                          <p:stCondLst>
                                            <p:cond delay="169"/>
                                          </p:stCondLst>
                                        </p:cTn>
                                        <p:tgtEl>
                                          <p:spTgt spid="8"/>
                                        </p:tgtEl>
                                      </p:cBhvr>
                                      <p:to x="100000" y="100000"/>
                                    </p:animScale>
                                    <p:animScale>
                                      <p:cBhvr>
                                        <p:cTn id="60" dur="7">
                                          <p:stCondLst>
                                            <p:cond delay="328"/>
                                          </p:stCondLst>
                                        </p:cTn>
                                        <p:tgtEl>
                                          <p:spTgt spid="8"/>
                                        </p:tgtEl>
                                      </p:cBhvr>
                                      <p:to x="100000" y="80000"/>
                                    </p:animScale>
                                    <p:animScale>
                                      <p:cBhvr>
                                        <p:cTn id="61" dur="42" decel="50000">
                                          <p:stCondLst>
                                            <p:cond delay="335"/>
                                          </p:stCondLst>
                                        </p:cTn>
                                        <p:tgtEl>
                                          <p:spTgt spid="8"/>
                                        </p:tgtEl>
                                      </p:cBhvr>
                                      <p:to x="100000" y="100000"/>
                                    </p:animScale>
                                    <p:animScale>
                                      <p:cBhvr>
                                        <p:cTn id="62" dur="7">
                                          <p:stCondLst>
                                            <p:cond delay="411"/>
                                          </p:stCondLst>
                                        </p:cTn>
                                        <p:tgtEl>
                                          <p:spTgt spid="8"/>
                                        </p:tgtEl>
                                      </p:cBhvr>
                                      <p:to x="100000" y="90000"/>
                                    </p:animScale>
                                    <p:animScale>
                                      <p:cBhvr>
                                        <p:cTn id="63" dur="42" decel="50000">
                                          <p:stCondLst>
                                            <p:cond delay="417"/>
                                          </p:stCondLst>
                                        </p:cTn>
                                        <p:tgtEl>
                                          <p:spTgt spid="8"/>
                                        </p:tgtEl>
                                      </p:cBhvr>
                                      <p:to x="100000" y="100000"/>
                                    </p:animScale>
                                    <p:animScale>
                                      <p:cBhvr>
                                        <p:cTn id="64" dur="7">
                                          <p:stCondLst>
                                            <p:cond delay="452"/>
                                          </p:stCondLst>
                                        </p:cTn>
                                        <p:tgtEl>
                                          <p:spTgt spid="8"/>
                                        </p:tgtEl>
                                      </p:cBhvr>
                                      <p:to x="100000" y="95000"/>
                                    </p:animScale>
                                    <p:animScale>
                                      <p:cBhvr>
                                        <p:cTn id="65" dur="42" decel="50000">
                                          <p:stCondLst>
                                            <p:cond delay="459"/>
                                          </p:stCondLst>
                                        </p:cTn>
                                        <p:tgtEl>
                                          <p:spTgt spid="8"/>
                                        </p:tgtEl>
                                      </p:cBhvr>
                                      <p:to x="100000" y="100000"/>
                                    </p:animScale>
                                  </p:childTnLst>
                                  <p:subTnLst>
                                    <p:audio>
                                      <p:cMediaNode>
                                        <p:cTn display="0" masterRel="sameClick">
                                          <p:stCondLst>
                                            <p:cond evt="begin" delay="0">
                                              <p:tn val="50"/>
                                            </p:cond>
                                          </p:stCondLst>
                                          <p:endCondLst>
                                            <p:cond evt="onStopAudio" delay="0">
                                              <p:tgtEl>
                                                <p:sldTgt/>
                                              </p:tgtEl>
                                            </p:cond>
                                          </p:endCondLst>
                                        </p:cTn>
                                        <p:tgtEl>
                                          <p:sndTgt r:embed="rId5" name="0107 - bass drum beat.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6" grpId="0"/>
      <p:bldP spid="7" grpId="0"/>
      <p:bldP spid="8"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صورة 1" descr="free-vector-hardcover-book-on-side-clip-art_106558_Hardcover_Book_On_Side_clip_art_hight.png"/>
          <p:cNvPicPr>
            <a:picLocks noChangeAspect="1"/>
          </p:cNvPicPr>
          <p:nvPr/>
        </p:nvPicPr>
        <p:blipFill>
          <a:blip r:embed="rId5" cstate="print"/>
          <a:srcRect/>
          <a:stretch>
            <a:fillRect/>
          </a:stretch>
        </p:blipFill>
        <p:spPr bwMode="auto">
          <a:xfrm>
            <a:off x="357158" y="0"/>
            <a:ext cx="8339137" cy="1220787"/>
          </a:xfrm>
          <a:prstGeom prst="rect">
            <a:avLst/>
          </a:prstGeom>
          <a:noFill/>
          <a:ln w="9525">
            <a:noFill/>
            <a:miter lim="800000"/>
            <a:headEnd/>
            <a:tailEnd/>
          </a:ln>
        </p:spPr>
      </p:pic>
      <p:sp>
        <p:nvSpPr>
          <p:cNvPr id="3" name="مستطيل 2"/>
          <p:cNvSpPr>
            <a:spLocks noChangeArrowheads="1"/>
          </p:cNvSpPr>
          <p:nvPr/>
        </p:nvSpPr>
        <p:spPr bwMode="auto">
          <a:xfrm>
            <a:off x="785786" y="71414"/>
            <a:ext cx="7632700" cy="1077218"/>
          </a:xfrm>
          <a:prstGeom prst="rect">
            <a:avLst/>
          </a:prstGeom>
          <a:noFill/>
          <a:ln w="9525">
            <a:noFill/>
            <a:miter lim="800000"/>
            <a:headEnd/>
            <a:tailEnd/>
          </a:ln>
        </p:spPr>
        <p:txBody>
          <a:bodyPr>
            <a:spAutoFit/>
          </a:bodyPr>
          <a:lstStyle/>
          <a:p>
            <a:pPr lvl="0" algn="ctr" rtl="1"/>
            <a:r>
              <a:rPr lang="ar-EG" sz="3200" b="1" dirty="0" smtClean="0">
                <a:solidFill>
                  <a:schemeClr val="bg1"/>
                </a:solidFill>
              </a:rPr>
              <a:t>10- </a:t>
            </a:r>
            <a:r>
              <a:rPr lang="ar-SA" sz="3200" b="1" dirty="0" smtClean="0">
                <a:solidFill>
                  <a:schemeClr val="bg1"/>
                </a:solidFill>
              </a:rPr>
              <a:t>استخدم كل كلمة مما يلي مجرورة بحرف جر في جملة مفيدة، مع مراعاة العلامة الإعرابية: </a:t>
            </a:r>
            <a:endParaRPr lang="en-US" sz="3200" dirty="0" smtClean="0">
              <a:solidFill>
                <a:schemeClr val="bg1"/>
              </a:solidFill>
            </a:endParaRPr>
          </a:p>
        </p:txBody>
      </p:sp>
      <p:pic>
        <p:nvPicPr>
          <p:cNvPr id="4" name="صورة 3" descr="img_1355587389_864.png"/>
          <p:cNvPicPr>
            <a:picLocks noChangeAspect="1"/>
          </p:cNvPicPr>
          <p:nvPr/>
        </p:nvPicPr>
        <p:blipFill>
          <a:blip r:embed="rId6" cstate="print">
            <a:lum bright="52000" contrast="72000"/>
          </a:blip>
          <a:stretch>
            <a:fillRect/>
          </a:stretch>
        </p:blipFill>
        <p:spPr>
          <a:xfrm>
            <a:off x="-396552" y="1700808"/>
            <a:ext cx="9865096" cy="5157192"/>
          </a:xfrm>
          <a:prstGeom prst="roundRect">
            <a:avLst/>
          </a:prstGeom>
          <a:no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pic>
      <p:sp>
        <p:nvSpPr>
          <p:cNvPr id="5" name="Rectangle 1"/>
          <p:cNvSpPr>
            <a:spLocks noChangeArrowheads="1"/>
          </p:cNvSpPr>
          <p:nvPr/>
        </p:nvSpPr>
        <p:spPr bwMode="auto">
          <a:xfrm>
            <a:off x="395288" y="2513013"/>
            <a:ext cx="8010525" cy="646331"/>
          </a:xfrm>
          <a:prstGeom prst="rect">
            <a:avLst/>
          </a:prstGeom>
          <a:noFill/>
          <a:ln w="9525">
            <a:noFill/>
            <a:miter lim="800000"/>
            <a:headEnd/>
            <a:tailEnd/>
          </a:ln>
        </p:spPr>
        <p:txBody>
          <a:bodyPr anchor="ctr">
            <a:spAutoFit/>
          </a:bodyPr>
          <a:lstStyle/>
          <a:p>
            <a:pPr lvl="0" algn="r" rtl="1"/>
            <a:r>
              <a:rPr lang="ar-SA" sz="3600" b="1" u="sng" dirty="0" smtClean="0">
                <a:solidFill>
                  <a:srgbClr val="9900CC"/>
                </a:solidFill>
              </a:rPr>
              <a:t>ذو</a:t>
            </a:r>
            <a:endParaRPr lang="en-US" sz="3600" b="1" u="sng" dirty="0" smtClean="0">
              <a:solidFill>
                <a:srgbClr val="9900CC"/>
              </a:solidFill>
            </a:endParaRPr>
          </a:p>
        </p:txBody>
      </p:sp>
      <p:sp>
        <p:nvSpPr>
          <p:cNvPr id="6" name="Rectangle 1"/>
          <p:cNvSpPr>
            <a:spLocks noChangeArrowheads="1"/>
          </p:cNvSpPr>
          <p:nvPr/>
        </p:nvSpPr>
        <p:spPr bwMode="auto">
          <a:xfrm>
            <a:off x="785786" y="3497049"/>
            <a:ext cx="7578725" cy="646331"/>
          </a:xfrm>
          <a:prstGeom prst="rect">
            <a:avLst/>
          </a:prstGeom>
          <a:noFill/>
          <a:ln w="9525">
            <a:noFill/>
            <a:miter lim="800000"/>
            <a:headEnd/>
            <a:tailEnd/>
          </a:ln>
        </p:spPr>
        <p:txBody>
          <a:bodyPr anchor="ctr">
            <a:spAutoFit/>
          </a:bodyPr>
          <a:lstStyle/>
          <a:p>
            <a:pPr algn="ctr" rtl="1"/>
            <a:r>
              <a:rPr lang="ar-SA" sz="3600" b="1" dirty="0" smtClean="0"/>
              <a:t>تكلمت إلى ذي العلة.</a:t>
            </a:r>
            <a:endParaRPr lang="en-US" sz="3600" dirty="0"/>
          </a:p>
        </p:txBody>
      </p:sp>
      <p:sp>
        <p:nvSpPr>
          <p:cNvPr id="7" name="Rectangle 1"/>
          <p:cNvSpPr>
            <a:spLocks noChangeArrowheads="1"/>
          </p:cNvSpPr>
          <p:nvPr/>
        </p:nvSpPr>
        <p:spPr bwMode="auto">
          <a:xfrm>
            <a:off x="428596" y="4519771"/>
            <a:ext cx="8010525" cy="646331"/>
          </a:xfrm>
          <a:prstGeom prst="rect">
            <a:avLst/>
          </a:prstGeom>
          <a:noFill/>
          <a:ln w="9525">
            <a:noFill/>
            <a:miter lim="800000"/>
            <a:headEnd/>
            <a:tailEnd/>
          </a:ln>
        </p:spPr>
        <p:txBody>
          <a:bodyPr anchor="ctr">
            <a:spAutoFit/>
          </a:bodyPr>
          <a:lstStyle/>
          <a:p>
            <a:pPr algn="r" rtl="1"/>
            <a:r>
              <a:rPr lang="ar-SA" sz="3600" b="1" u="sng" dirty="0" smtClean="0">
                <a:solidFill>
                  <a:srgbClr val="9900CC"/>
                </a:solidFill>
              </a:rPr>
              <a:t>مصاعب</a:t>
            </a:r>
            <a:endParaRPr lang="en-US" sz="3600" b="1" u="sng" dirty="0" smtClean="0">
              <a:solidFill>
                <a:srgbClr val="9900CC"/>
              </a:solidFill>
            </a:endParaRPr>
          </a:p>
        </p:txBody>
      </p:sp>
      <p:sp>
        <p:nvSpPr>
          <p:cNvPr id="8" name="Rectangle 1"/>
          <p:cNvSpPr>
            <a:spLocks noChangeArrowheads="1"/>
          </p:cNvSpPr>
          <p:nvPr/>
        </p:nvSpPr>
        <p:spPr bwMode="auto">
          <a:xfrm>
            <a:off x="819094" y="5435758"/>
            <a:ext cx="7578725" cy="646331"/>
          </a:xfrm>
          <a:prstGeom prst="rect">
            <a:avLst/>
          </a:prstGeom>
          <a:noFill/>
          <a:ln w="9525">
            <a:noFill/>
            <a:miter lim="800000"/>
            <a:headEnd/>
            <a:tailEnd/>
          </a:ln>
        </p:spPr>
        <p:txBody>
          <a:bodyPr anchor="ctr">
            <a:spAutoFit/>
          </a:bodyPr>
          <a:lstStyle/>
          <a:p>
            <a:pPr algn="ctr" rtl="1"/>
            <a:r>
              <a:rPr lang="ar-SA" sz="3600" b="1" dirty="0" smtClean="0"/>
              <a:t>تغلبت على مصاعب العمل.</a:t>
            </a:r>
            <a:endParaRPr lang="en-US" sz="3600" dirty="0"/>
          </a:p>
        </p:txBody>
      </p:sp>
    </p:spTree>
  </p:cSld>
  <p:clrMapOvr>
    <a:masterClrMapping/>
  </p:clrMapOvr>
  <p:transition>
    <p:split/>
    <p:sndAc>
      <p:stSnd>
        <p:snd r:embed="rId2" name="0698 - low pitched bong drum.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strVal val="#ppt_w+.3"/>
                                          </p:val>
                                        </p:tav>
                                        <p:tav tm="100000">
                                          <p:val>
                                            <p:strVal val="#ppt_w"/>
                                          </p:val>
                                        </p:tav>
                                      </p:tavLst>
                                    </p:anim>
                                    <p:anim calcmode="lin" valueType="num">
                                      <p:cBhvr>
                                        <p:cTn id="8" dur="1000" fill="hold"/>
                                        <p:tgtEl>
                                          <p:spTgt spid="4"/>
                                        </p:tgtEl>
                                        <p:attrNameLst>
                                          <p:attrName>ppt_h</p:attrName>
                                        </p:attrNameLst>
                                      </p:cBhvr>
                                      <p:tavLst>
                                        <p:tav tm="0">
                                          <p:val>
                                            <p:strVal val="#ppt_h"/>
                                          </p:val>
                                        </p:tav>
                                        <p:tav tm="100000">
                                          <p:val>
                                            <p:strVal val="#ppt_h"/>
                                          </p:val>
                                        </p:tav>
                                      </p:tavLst>
                                    </p:anim>
                                    <p:animEffect transition="in" filter="fade">
                                      <p:cBhvr>
                                        <p:cTn id="9" dur="1000"/>
                                        <p:tgtEl>
                                          <p:spTgt spid="4"/>
                                        </p:tgtEl>
                                      </p:cBhvr>
                                    </p:animEffect>
                                  </p:childTnLst>
                                  <p:subTnLst>
                                    <p:audio>
                                      <p:cMediaNode>
                                        <p:cTn display="0" masterRel="sameClick">
                                          <p:stCondLst>
                                            <p:cond evt="begin" delay="0">
                                              <p:tn val="5"/>
                                            </p:cond>
                                          </p:stCondLst>
                                          <p:endCondLst>
                                            <p:cond evt="onStopAudio" delay="0">
                                              <p:tgtEl>
                                                <p:sldTgt/>
                                              </p:tgtEl>
                                            </p:cond>
                                          </p:endCondLst>
                                        </p:cTn>
                                        <p:tgtEl>
                                          <p:sndTgt r:embed="rId3" name="disconnect.wav"/>
                                        </p:tgtEl>
                                      </p:cMediaNode>
                                    </p:audio>
                                  </p:subTnLst>
                                </p:cTn>
                              </p:par>
                              <p:par>
                                <p:cTn id="10" presetID="50" presetClass="entr" presetSubtype="0" decel="100000" fill="hold" grpId="0" nodeType="with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p:cTn id="12" dur="500" fill="hold"/>
                                        <p:tgtEl>
                                          <p:spTgt spid="5"/>
                                        </p:tgtEl>
                                        <p:attrNameLst>
                                          <p:attrName>ppt_w</p:attrName>
                                        </p:attrNameLst>
                                      </p:cBhvr>
                                      <p:tavLst>
                                        <p:tav tm="0">
                                          <p:val>
                                            <p:strVal val="#ppt_w+.3"/>
                                          </p:val>
                                        </p:tav>
                                        <p:tav tm="100000">
                                          <p:val>
                                            <p:strVal val="#ppt_w"/>
                                          </p:val>
                                        </p:tav>
                                      </p:tavLst>
                                    </p:anim>
                                    <p:anim calcmode="lin" valueType="num">
                                      <p:cBhvr>
                                        <p:cTn id="13" dur="500" fill="hold"/>
                                        <p:tgtEl>
                                          <p:spTgt spid="5"/>
                                        </p:tgtEl>
                                        <p:attrNameLst>
                                          <p:attrName>ppt_h</p:attrName>
                                        </p:attrNameLst>
                                      </p:cBhvr>
                                      <p:tavLst>
                                        <p:tav tm="0">
                                          <p:val>
                                            <p:strVal val="#ppt_h"/>
                                          </p:val>
                                        </p:tav>
                                        <p:tav tm="100000">
                                          <p:val>
                                            <p:strVal val="#ppt_h"/>
                                          </p:val>
                                        </p:tav>
                                      </p:tavLst>
                                    </p:anim>
                                    <p:animEffect transition="in" filter="fade">
                                      <p:cBhvr>
                                        <p:cTn id="14" dur="500"/>
                                        <p:tgtEl>
                                          <p:spTgt spid="5"/>
                                        </p:tgtEl>
                                      </p:cBhvr>
                                    </p:animEffect>
                                  </p:childTnLst>
                                  <p:subTnLst>
                                    <p:audio>
                                      <p:cMediaNode>
                                        <p:cTn display="0" masterRel="sameClick">
                                          <p:stCondLst>
                                            <p:cond evt="begin" delay="0">
                                              <p:tn val="10"/>
                                            </p:cond>
                                          </p:stCondLst>
                                          <p:endCondLst>
                                            <p:cond evt="onStopAudio" delay="0">
                                              <p:tgtEl>
                                                <p:sldTgt/>
                                              </p:tgtEl>
                                            </p:cond>
                                          </p:endCondLst>
                                        </p:cTn>
                                        <p:tgtEl>
                                          <p:sndTgt r:embed="rId3" name="disconnect.wav"/>
                                        </p:tgtEl>
                                      </p:cMediaNode>
                                    </p:audio>
                                  </p:subTnLst>
                                </p:cTn>
                              </p:par>
                            </p:childTnLst>
                          </p:cTn>
                        </p:par>
                      </p:childTnLst>
                    </p:cTn>
                  </p:par>
                  <p:par>
                    <p:cTn id="15" fill="hold">
                      <p:stCondLst>
                        <p:cond delay="indefinite"/>
                      </p:stCondLst>
                      <p:childTnLst>
                        <p:par>
                          <p:cTn id="16" fill="hold">
                            <p:stCondLst>
                              <p:cond delay="0"/>
                            </p:stCondLst>
                            <p:childTnLst>
                              <p:par>
                                <p:cTn id="17" presetID="26"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wipe(down)">
                                      <p:cBhvr>
                                        <p:cTn id="19" dur="145">
                                          <p:stCondLst>
                                            <p:cond delay="0"/>
                                          </p:stCondLst>
                                        </p:cTn>
                                        <p:tgtEl>
                                          <p:spTgt spid="6"/>
                                        </p:tgtEl>
                                      </p:cBhvr>
                                    </p:animEffect>
                                    <p:anim calcmode="lin" valueType="num">
                                      <p:cBhvr>
                                        <p:cTn id="20" dur="456"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21" dur="166"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22" dur="166" tmFilter="0, 0; 0.125,0.2665; 0.25,0.4; 0.375,0.465; 0.5,0.5;  0.625,0.535; 0.75,0.6; 0.875,0.7335; 1,1">
                                          <p:stCondLst>
                                            <p:cond delay="166"/>
                                          </p:stCondLst>
                                        </p:cTn>
                                        <p:tgtEl>
                                          <p:spTgt spid="6"/>
                                        </p:tgtEl>
                                        <p:attrNameLst>
                                          <p:attrName>ppt_y</p:attrName>
                                        </p:attrNameLst>
                                      </p:cBhvr>
                                      <p:tavLst>
                                        <p:tav tm="0" fmla="#ppt_y-sin(pi*$)/9">
                                          <p:val>
                                            <p:fltVal val="0"/>
                                          </p:val>
                                        </p:tav>
                                        <p:tav tm="100000">
                                          <p:val>
                                            <p:fltVal val="1"/>
                                          </p:val>
                                        </p:tav>
                                      </p:tavLst>
                                    </p:anim>
                                    <p:anim calcmode="lin" valueType="num">
                                      <p:cBhvr>
                                        <p:cTn id="23" dur="83" tmFilter="0, 0; 0.125,0.2665; 0.25,0.4; 0.375,0.465; 0.5,0.5;  0.625,0.535; 0.75,0.6; 0.875,0.7335; 1,1">
                                          <p:stCondLst>
                                            <p:cond delay="331"/>
                                          </p:stCondLst>
                                        </p:cTn>
                                        <p:tgtEl>
                                          <p:spTgt spid="6"/>
                                        </p:tgtEl>
                                        <p:attrNameLst>
                                          <p:attrName>ppt_y</p:attrName>
                                        </p:attrNameLst>
                                      </p:cBhvr>
                                      <p:tavLst>
                                        <p:tav tm="0" fmla="#ppt_y-sin(pi*$)/27">
                                          <p:val>
                                            <p:fltVal val="0"/>
                                          </p:val>
                                        </p:tav>
                                        <p:tav tm="100000">
                                          <p:val>
                                            <p:fltVal val="1"/>
                                          </p:val>
                                        </p:tav>
                                      </p:tavLst>
                                    </p:anim>
                                    <p:anim calcmode="lin" valueType="num">
                                      <p:cBhvr>
                                        <p:cTn id="24" dur="41" tmFilter="0, 0; 0.125,0.2665; 0.25,0.4; 0.375,0.465; 0.5,0.5;  0.625,0.535; 0.75,0.6; 0.875,0.7335; 1,1">
                                          <p:stCondLst>
                                            <p:cond delay="414"/>
                                          </p:stCondLst>
                                        </p:cTn>
                                        <p:tgtEl>
                                          <p:spTgt spid="6"/>
                                        </p:tgtEl>
                                        <p:attrNameLst>
                                          <p:attrName>ppt_y</p:attrName>
                                        </p:attrNameLst>
                                      </p:cBhvr>
                                      <p:tavLst>
                                        <p:tav tm="0" fmla="#ppt_y-sin(pi*$)/81">
                                          <p:val>
                                            <p:fltVal val="0"/>
                                          </p:val>
                                        </p:tav>
                                        <p:tav tm="100000">
                                          <p:val>
                                            <p:fltVal val="1"/>
                                          </p:val>
                                        </p:tav>
                                      </p:tavLst>
                                    </p:anim>
                                    <p:animScale>
                                      <p:cBhvr>
                                        <p:cTn id="25" dur="7">
                                          <p:stCondLst>
                                            <p:cond delay="163"/>
                                          </p:stCondLst>
                                        </p:cTn>
                                        <p:tgtEl>
                                          <p:spTgt spid="6"/>
                                        </p:tgtEl>
                                      </p:cBhvr>
                                      <p:to x="100000" y="60000"/>
                                    </p:animScale>
                                    <p:animScale>
                                      <p:cBhvr>
                                        <p:cTn id="26" dur="42" decel="50000">
                                          <p:stCondLst>
                                            <p:cond delay="169"/>
                                          </p:stCondLst>
                                        </p:cTn>
                                        <p:tgtEl>
                                          <p:spTgt spid="6"/>
                                        </p:tgtEl>
                                      </p:cBhvr>
                                      <p:to x="100000" y="100000"/>
                                    </p:animScale>
                                    <p:animScale>
                                      <p:cBhvr>
                                        <p:cTn id="27" dur="7">
                                          <p:stCondLst>
                                            <p:cond delay="328"/>
                                          </p:stCondLst>
                                        </p:cTn>
                                        <p:tgtEl>
                                          <p:spTgt spid="6"/>
                                        </p:tgtEl>
                                      </p:cBhvr>
                                      <p:to x="100000" y="80000"/>
                                    </p:animScale>
                                    <p:animScale>
                                      <p:cBhvr>
                                        <p:cTn id="28" dur="42" decel="50000">
                                          <p:stCondLst>
                                            <p:cond delay="335"/>
                                          </p:stCondLst>
                                        </p:cTn>
                                        <p:tgtEl>
                                          <p:spTgt spid="6"/>
                                        </p:tgtEl>
                                      </p:cBhvr>
                                      <p:to x="100000" y="100000"/>
                                    </p:animScale>
                                    <p:animScale>
                                      <p:cBhvr>
                                        <p:cTn id="29" dur="7">
                                          <p:stCondLst>
                                            <p:cond delay="411"/>
                                          </p:stCondLst>
                                        </p:cTn>
                                        <p:tgtEl>
                                          <p:spTgt spid="6"/>
                                        </p:tgtEl>
                                      </p:cBhvr>
                                      <p:to x="100000" y="90000"/>
                                    </p:animScale>
                                    <p:animScale>
                                      <p:cBhvr>
                                        <p:cTn id="30" dur="42" decel="50000">
                                          <p:stCondLst>
                                            <p:cond delay="417"/>
                                          </p:stCondLst>
                                        </p:cTn>
                                        <p:tgtEl>
                                          <p:spTgt spid="6"/>
                                        </p:tgtEl>
                                      </p:cBhvr>
                                      <p:to x="100000" y="100000"/>
                                    </p:animScale>
                                    <p:animScale>
                                      <p:cBhvr>
                                        <p:cTn id="31" dur="7">
                                          <p:stCondLst>
                                            <p:cond delay="452"/>
                                          </p:stCondLst>
                                        </p:cTn>
                                        <p:tgtEl>
                                          <p:spTgt spid="6"/>
                                        </p:tgtEl>
                                      </p:cBhvr>
                                      <p:to x="100000" y="95000"/>
                                    </p:animScale>
                                    <p:animScale>
                                      <p:cBhvr>
                                        <p:cTn id="32" dur="42" decel="50000">
                                          <p:stCondLst>
                                            <p:cond delay="459"/>
                                          </p:stCondLst>
                                        </p:cTn>
                                        <p:tgtEl>
                                          <p:spTgt spid="6"/>
                                        </p:tgtEl>
                                      </p:cBhvr>
                                      <p:to x="100000" y="100000"/>
                                    </p:animScale>
                                  </p:childTnLst>
                                  <p:subTnLst>
                                    <p:audio>
                                      <p:cMediaNode>
                                        <p:cTn display="0" masterRel="sameClick">
                                          <p:stCondLst>
                                            <p:cond evt="begin" delay="0">
                                              <p:tn val="17"/>
                                            </p:cond>
                                          </p:stCondLst>
                                          <p:endCondLst>
                                            <p:cond evt="onStopAudio" delay="0">
                                              <p:tgtEl>
                                                <p:sldTgt/>
                                              </p:tgtEl>
                                            </p:cond>
                                          </p:endCondLst>
                                        </p:cTn>
                                        <p:tgtEl>
                                          <p:sndTgt r:embed="rId4" name="0107 - bass drum beat.wav"/>
                                        </p:tgtEl>
                                      </p:cMediaNode>
                                    </p:audio>
                                  </p:subTnLst>
                                </p:cTn>
                              </p:par>
                            </p:childTnLst>
                          </p:cTn>
                        </p:par>
                      </p:childTnLst>
                    </p:cTn>
                  </p:par>
                  <p:par>
                    <p:cTn id="33" fill="hold">
                      <p:stCondLst>
                        <p:cond delay="indefinite"/>
                      </p:stCondLst>
                      <p:childTnLst>
                        <p:par>
                          <p:cTn id="34" fill="hold">
                            <p:stCondLst>
                              <p:cond delay="0"/>
                            </p:stCondLst>
                            <p:childTnLst>
                              <p:par>
                                <p:cTn id="35" presetID="50" presetClass="entr" presetSubtype="0" decel="100000"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anim calcmode="lin" valueType="num">
                                      <p:cBhvr>
                                        <p:cTn id="37" dur="500" fill="hold"/>
                                        <p:tgtEl>
                                          <p:spTgt spid="7"/>
                                        </p:tgtEl>
                                        <p:attrNameLst>
                                          <p:attrName>ppt_w</p:attrName>
                                        </p:attrNameLst>
                                      </p:cBhvr>
                                      <p:tavLst>
                                        <p:tav tm="0">
                                          <p:val>
                                            <p:strVal val="#ppt_w+.3"/>
                                          </p:val>
                                        </p:tav>
                                        <p:tav tm="100000">
                                          <p:val>
                                            <p:strVal val="#ppt_w"/>
                                          </p:val>
                                        </p:tav>
                                      </p:tavLst>
                                    </p:anim>
                                    <p:anim calcmode="lin" valueType="num">
                                      <p:cBhvr>
                                        <p:cTn id="38" dur="500" fill="hold"/>
                                        <p:tgtEl>
                                          <p:spTgt spid="7"/>
                                        </p:tgtEl>
                                        <p:attrNameLst>
                                          <p:attrName>ppt_h</p:attrName>
                                        </p:attrNameLst>
                                      </p:cBhvr>
                                      <p:tavLst>
                                        <p:tav tm="0">
                                          <p:val>
                                            <p:strVal val="#ppt_h"/>
                                          </p:val>
                                        </p:tav>
                                        <p:tav tm="100000">
                                          <p:val>
                                            <p:strVal val="#ppt_h"/>
                                          </p:val>
                                        </p:tav>
                                      </p:tavLst>
                                    </p:anim>
                                    <p:animEffect transition="in" filter="fade">
                                      <p:cBhvr>
                                        <p:cTn id="39" dur="500"/>
                                        <p:tgtEl>
                                          <p:spTgt spid="7"/>
                                        </p:tgtEl>
                                      </p:cBhvr>
                                    </p:animEffect>
                                  </p:childTnLst>
                                  <p:subTnLst>
                                    <p:audio>
                                      <p:cMediaNode>
                                        <p:cTn display="0" masterRel="sameClick">
                                          <p:stCondLst>
                                            <p:cond evt="begin" delay="0">
                                              <p:tn val="35"/>
                                            </p:cond>
                                          </p:stCondLst>
                                          <p:endCondLst>
                                            <p:cond evt="onStopAudio" delay="0">
                                              <p:tgtEl>
                                                <p:sldTgt/>
                                              </p:tgtEl>
                                            </p:cond>
                                          </p:endCondLst>
                                        </p:cTn>
                                        <p:tgtEl>
                                          <p:sndTgt r:embed="rId3" name="disconnect.wav"/>
                                        </p:tgtEl>
                                      </p:cMediaNode>
                                    </p:audio>
                                  </p:subTnLst>
                                </p:cTn>
                              </p:par>
                            </p:childTnLst>
                          </p:cTn>
                        </p:par>
                      </p:childTnLst>
                    </p:cTn>
                  </p:par>
                  <p:par>
                    <p:cTn id="40" fill="hold">
                      <p:stCondLst>
                        <p:cond delay="indefinite"/>
                      </p:stCondLst>
                      <p:childTnLst>
                        <p:par>
                          <p:cTn id="41" fill="hold">
                            <p:stCondLst>
                              <p:cond delay="0"/>
                            </p:stCondLst>
                            <p:childTnLst>
                              <p:par>
                                <p:cTn id="42" presetID="26" presetClass="entr" presetSubtype="0" fill="hold" grpId="0" nodeType="clickEffect">
                                  <p:stCondLst>
                                    <p:cond delay="0"/>
                                  </p:stCondLst>
                                  <p:childTnLst>
                                    <p:set>
                                      <p:cBhvr>
                                        <p:cTn id="43" dur="1" fill="hold">
                                          <p:stCondLst>
                                            <p:cond delay="0"/>
                                          </p:stCondLst>
                                        </p:cTn>
                                        <p:tgtEl>
                                          <p:spTgt spid="8"/>
                                        </p:tgtEl>
                                        <p:attrNameLst>
                                          <p:attrName>style.visibility</p:attrName>
                                        </p:attrNameLst>
                                      </p:cBhvr>
                                      <p:to>
                                        <p:strVal val="visible"/>
                                      </p:to>
                                    </p:set>
                                    <p:animEffect transition="in" filter="wipe(down)">
                                      <p:cBhvr>
                                        <p:cTn id="44" dur="145">
                                          <p:stCondLst>
                                            <p:cond delay="0"/>
                                          </p:stCondLst>
                                        </p:cTn>
                                        <p:tgtEl>
                                          <p:spTgt spid="8"/>
                                        </p:tgtEl>
                                      </p:cBhvr>
                                    </p:animEffect>
                                    <p:anim calcmode="lin" valueType="num">
                                      <p:cBhvr>
                                        <p:cTn id="45" dur="456"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46" dur="166"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47" dur="166" tmFilter="0, 0; 0.125,0.2665; 0.25,0.4; 0.375,0.465; 0.5,0.5;  0.625,0.535; 0.75,0.6; 0.875,0.7335; 1,1">
                                          <p:stCondLst>
                                            <p:cond delay="166"/>
                                          </p:stCondLst>
                                        </p:cTn>
                                        <p:tgtEl>
                                          <p:spTgt spid="8"/>
                                        </p:tgtEl>
                                        <p:attrNameLst>
                                          <p:attrName>ppt_y</p:attrName>
                                        </p:attrNameLst>
                                      </p:cBhvr>
                                      <p:tavLst>
                                        <p:tav tm="0" fmla="#ppt_y-sin(pi*$)/9">
                                          <p:val>
                                            <p:fltVal val="0"/>
                                          </p:val>
                                        </p:tav>
                                        <p:tav tm="100000">
                                          <p:val>
                                            <p:fltVal val="1"/>
                                          </p:val>
                                        </p:tav>
                                      </p:tavLst>
                                    </p:anim>
                                    <p:anim calcmode="lin" valueType="num">
                                      <p:cBhvr>
                                        <p:cTn id="48" dur="83" tmFilter="0, 0; 0.125,0.2665; 0.25,0.4; 0.375,0.465; 0.5,0.5;  0.625,0.535; 0.75,0.6; 0.875,0.7335; 1,1">
                                          <p:stCondLst>
                                            <p:cond delay="331"/>
                                          </p:stCondLst>
                                        </p:cTn>
                                        <p:tgtEl>
                                          <p:spTgt spid="8"/>
                                        </p:tgtEl>
                                        <p:attrNameLst>
                                          <p:attrName>ppt_y</p:attrName>
                                        </p:attrNameLst>
                                      </p:cBhvr>
                                      <p:tavLst>
                                        <p:tav tm="0" fmla="#ppt_y-sin(pi*$)/27">
                                          <p:val>
                                            <p:fltVal val="0"/>
                                          </p:val>
                                        </p:tav>
                                        <p:tav tm="100000">
                                          <p:val>
                                            <p:fltVal val="1"/>
                                          </p:val>
                                        </p:tav>
                                      </p:tavLst>
                                    </p:anim>
                                    <p:anim calcmode="lin" valueType="num">
                                      <p:cBhvr>
                                        <p:cTn id="49" dur="41" tmFilter="0, 0; 0.125,0.2665; 0.25,0.4; 0.375,0.465; 0.5,0.5;  0.625,0.535; 0.75,0.6; 0.875,0.7335; 1,1">
                                          <p:stCondLst>
                                            <p:cond delay="414"/>
                                          </p:stCondLst>
                                        </p:cTn>
                                        <p:tgtEl>
                                          <p:spTgt spid="8"/>
                                        </p:tgtEl>
                                        <p:attrNameLst>
                                          <p:attrName>ppt_y</p:attrName>
                                        </p:attrNameLst>
                                      </p:cBhvr>
                                      <p:tavLst>
                                        <p:tav tm="0" fmla="#ppt_y-sin(pi*$)/81">
                                          <p:val>
                                            <p:fltVal val="0"/>
                                          </p:val>
                                        </p:tav>
                                        <p:tav tm="100000">
                                          <p:val>
                                            <p:fltVal val="1"/>
                                          </p:val>
                                        </p:tav>
                                      </p:tavLst>
                                    </p:anim>
                                    <p:animScale>
                                      <p:cBhvr>
                                        <p:cTn id="50" dur="7">
                                          <p:stCondLst>
                                            <p:cond delay="163"/>
                                          </p:stCondLst>
                                        </p:cTn>
                                        <p:tgtEl>
                                          <p:spTgt spid="8"/>
                                        </p:tgtEl>
                                      </p:cBhvr>
                                      <p:to x="100000" y="60000"/>
                                    </p:animScale>
                                    <p:animScale>
                                      <p:cBhvr>
                                        <p:cTn id="51" dur="42" decel="50000">
                                          <p:stCondLst>
                                            <p:cond delay="169"/>
                                          </p:stCondLst>
                                        </p:cTn>
                                        <p:tgtEl>
                                          <p:spTgt spid="8"/>
                                        </p:tgtEl>
                                      </p:cBhvr>
                                      <p:to x="100000" y="100000"/>
                                    </p:animScale>
                                    <p:animScale>
                                      <p:cBhvr>
                                        <p:cTn id="52" dur="7">
                                          <p:stCondLst>
                                            <p:cond delay="328"/>
                                          </p:stCondLst>
                                        </p:cTn>
                                        <p:tgtEl>
                                          <p:spTgt spid="8"/>
                                        </p:tgtEl>
                                      </p:cBhvr>
                                      <p:to x="100000" y="80000"/>
                                    </p:animScale>
                                    <p:animScale>
                                      <p:cBhvr>
                                        <p:cTn id="53" dur="42" decel="50000">
                                          <p:stCondLst>
                                            <p:cond delay="335"/>
                                          </p:stCondLst>
                                        </p:cTn>
                                        <p:tgtEl>
                                          <p:spTgt spid="8"/>
                                        </p:tgtEl>
                                      </p:cBhvr>
                                      <p:to x="100000" y="100000"/>
                                    </p:animScale>
                                    <p:animScale>
                                      <p:cBhvr>
                                        <p:cTn id="54" dur="7">
                                          <p:stCondLst>
                                            <p:cond delay="411"/>
                                          </p:stCondLst>
                                        </p:cTn>
                                        <p:tgtEl>
                                          <p:spTgt spid="8"/>
                                        </p:tgtEl>
                                      </p:cBhvr>
                                      <p:to x="100000" y="90000"/>
                                    </p:animScale>
                                    <p:animScale>
                                      <p:cBhvr>
                                        <p:cTn id="55" dur="42" decel="50000">
                                          <p:stCondLst>
                                            <p:cond delay="417"/>
                                          </p:stCondLst>
                                        </p:cTn>
                                        <p:tgtEl>
                                          <p:spTgt spid="8"/>
                                        </p:tgtEl>
                                      </p:cBhvr>
                                      <p:to x="100000" y="100000"/>
                                    </p:animScale>
                                    <p:animScale>
                                      <p:cBhvr>
                                        <p:cTn id="56" dur="7">
                                          <p:stCondLst>
                                            <p:cond delay="452"/>
                                          </p:stCondLst>
                                        </p:cTn>
                                        <p:tgtEl>
                                          <p:spTgt spid="8"/>
                                        </p:tgtEl>
                                      </p:cBhvr>
                                      <p:to x="100000" y="95000"/>
                                    </p:animScale>
                                    <p:animScale>
                                      <p:cBhvr>
                                        <p:cTn id="57" dur="42" decel="50000">
                                          <p:stCondLst>
                                            <p:cond delay="459"/>
                                          </p:stCondLst>
                                        </p:cTn>
                                        <p:tgtEl>
                                          <p:spTgt spid="8"/>
                                        </p:tgtEl>
                                      </p:cBhvr>
                                      <p:to x="100000" y="100000"/>
                                    </p:animScale>
                                  </p:childTnLst>
                                  <p:subTnLst>
                                    <p:audio>
                                      <p:cMediaNode>
                                        <p:cTn display="0" masterRel="sameClick">
                                          <p:stCondLst>
                                            <p:cond evt="begin" delay="0">
                                              <p:tn val="42"/>
                                            </p:cond>
                                          </p:stCondLst>
                                          <p:endCondLst>
                                            <p:cond evt="onStopAudio" delay="0">
                                              <p:tgtEl>
                                                <p:sldTgt/>
                                              </p:tgtEl>
                                            </p:cond>
                                          </p:endCondLst>
                                        </p:cTn>
                                        <p:tgtEl>
                                          <p:sndTgt r:embed="rId4" name="0107 - bass drum beat.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صورة 1" descr="free-vector-hardcover-book-on-side-clip-art_106558_Hardcover_Book_On_Side_clip_art_hight.png"/>
          <p:cNvPicPr>
            <a:picLocks noChangeAspect="1"/>
          </p:cNvPicPr>
          <p:nvPr/>
        </p:nvPicPr>
        <p:blipFill>
          <a:blip r:embed="rId5" cstate="print"/>
          <a:srcRect/>
          <a:stretch>
            <a:fillRect/>
          </a:stretch>
        </p:blipFill>
        <p:spPr bwMode="auto">
          <a:xfrm>
            <a:off x="357158" y="0"/>
            <a:ext cx="8339137" cy="1220787"/>
          </a:xfrm>
          <a:prstGeom prst="rect">
            <a:avLst/>
          </a:prstGeom>
          <a:noFill/>
          <a:ln w="9525">
            <a:noFill/>
            <a:miter lim="800000"/>
            <a:headEnd/>
            <a:tailEnd/>
          </a:ln>
        </p:spPr>
      </p:pic>
      <p:sp>
        <p:nvSpPr>
          <p:cNvPr id="3" name="مستطيل 2"/>
          <p:cNvSpPr>
            <a:spLocks noChangeArrowheads="1"/>
          </p:cNvSpPr>
          <p:nvPr/>
        </p:nvSpPr>
        <p:spPr bwMode="auto">
          <a:xfrm>
            <a:off x="785786" y="71414"/>
            <a:ext cx="7632700" cy="1077218"/>
          </a:xfrm>
          <a:prstGeom prst="rect">
            <a:avLst/>
          </a:prstGeom>
          <a:noFill/>
          <a:ln w="9525">
            <a:noFill/>
            <a:miter lim="800000"/>
            <a:headEnd/>
            <a:tailEnd/>
          </a:ln>
        </p:spPr>
        <p:txBody>
          <a:bodyPr>
            <a:spAutoFit/>
          </a:bodyPr>
          <a:lstStyle/>
          <a:p>
            <a:pPr lvl="0" algn="ctr" rtl="1"/>
            <a:r>
              <a:rPr lang="ar-EG" sz="3200" b="1" dirty="0" smtClean="0">
                <a:solidFill>
                  <a:schemeClr val="bg1"/>
                </a:solidFill>
              </a:rPr>
              <a:t>10- </a:t>
            </a:r>
            <a:r>
              <a:rPr lang="ar-SA" sz="3200" b="1" dirty="0" smtClean="0">
                <a:solidFill>
                  <a:schemeClr val="bg1"/>
                </a:solidFill>
              </a:rPr>
              <a:t>استخدم كل كلمة مما يلي مجرورة بحرف جر في جملة مفيدة، مع مراعاة العلامة الإعرابية: </a:t>
            </a:r>
            <a:endParaRPr lang="en-US" sz="3200" dirty="0" smtClean="0">
              <a:solidFill>
                <a:schemeClr val="bg1"/>
              </a:solidFill>
            </a:endParaRPr>
          </a:p>
        </p:txBody>
      </p:sp>
      <p:pic>
        <p:nvPicPr>
          <p:cNvPr id="4" name="صورة 3" descr="img_1355587389_864.png"/>
          <p:cNvPicPr>
            <a:picLocks noChangeAspect="1"/>
          </p:cNvPicPr>
          <p:nvPr/>
        </p:nvPicPr>
        <p:blipFill>
          <a:blip r:embed="rId6" cstate="print">
            <a:lum bright="52000" contrast="72000"/>
          </a:blip>
          <a:stretch>
            <a:fillRect/>
          </a:stretch>
        </p:blipFill>
        <p:spPr>
          <a:xfrm>
            <a:off x="-396552" y="1700808"/>
            <a:ext cx="9865096" cy="5157192"/>
          </a:xfrm>
          <a:prstGeom prst="roundRect">
            <a:avLst/>
          </a:prstGeom>
          <a:no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pic>
      <p:sp>
        <p:nvSpPr>
          <p:cNvPr id="5" name="Rectangle 1"/>
          <p:cNvSpPr>
            <a:spLocks noChangeArrowheads="1"/>
          </p:cNvSpPr>
          <p:nvPr/>
        </p:nvSpPr>
        <p:spPr bwMode="auto">
          <a:xfrm>
            <a:off x="395288" y="2513013"/>
            <a:ext cx="8010525" cy="646331"/>
          </a:xfrm>
          <a:prstGeom prst="rect">
            <a:avLst/>
          </a:prstGeom>
          <a:noFill/>
          <a:ln w="9525">
            <a:noFill/>
            <a:miter lim="800000"/>
            <a:headEnd/>
            <a:tailEnd/>
          </a:ln>
        </p:spPr>
        <p:txBody>
          <a:bodyPr anchor="ctr">
            <a:spAutoFit/>
          </a:bodyPr>
          <a:lstStyle/>
          <a:p>
            <a:pPr lvl="0" algn="r" rtl="1"/>
            <a:r>
              <a:rPr lang="ar-SA" sz="3600" b="1" u="sng" dirty="0" smtClean="0">
                <a:solidFill>
                  <a:srgbClr val="9900CC"/>
                </a:solidFill>
              </a:rPr>
              <a:t>الفاضلان</a:t>
            </a:r>
            <a:endParaRPr lang="en-US" sz="3600" b="1" u="sng" dirty="0" smtClean="0">
              <a:solidFill>
                <a:srgbClr val="9900CC"/>
              </a:solidFill>
            </a:endParaRPr>
          </a:p>
        </p:txBody>
      </p:sp>
      <p:sp>
        <p:nvSpPr>
          <p:cNvPr id="6" name="Rectangle 1"/>
          <p:cNvSpPr>
            <a:spLocks noChangeArrowheads="1"/>
          </p:cNvSpPr>
          <p:nvPr/>
        </p:nvSpPr>
        <p:spPr bwMode="auto">
          <a:xfrm>
            <a:off x="785786" y="3711363"/>
            <a:ext cx="7578725" cy="646331"/>
          </a:xfrm>
          <a:prstGeom prst="rect">
            <a:avLst/>
          </a:prstGeom>
          <a:noFill/>
          <a:ln w="9525">
            <a:noFill/>
            <a:miter lim="800000"/>
            <a:headEnd/>
            <a:tailEnd/>
          </a:ln>
        </p:spPr>
        <p:txBody>
          <a:bodyPr anchor="ctr">
            <a:spAutoFit/>
          </a:bodyPr>
          <a:lstStyle/>
          <a:p>
            <a:pPr algn="ctr" rtl="1"/>
            <a:r>
              <a:rPr lang="ar-SA" sz="3600" b="1" dirty="0" smtClean="0"/>
              <a:t>اتصلت بالفاضلين معي في العمل.</a:t>
            </a:r>
            <a:endParaRPr lang="en-US" sz="3600" dirty="0"/>
          </a:p>
        </p:txBody>
      </p:sp>
      <p:sp>
        <p:nvSpPr>
          <p:cNvPr id="7" name="Rectangle 1"/>
          <p:cNvSpPr>
            <a:spLocks noChangeArrowheads="1"/>
          </p:cNvSpPr>
          <p:nvPr/>
        </p:nvSpPr>
        <p:spPr bwMode="auto">
          <a:xfrm>
            <a:off x="428596" y="4519771"/>
            <a:ext cx="8010525" cy="646331"/>
          </a:xfrm>
          <a:prstGeom prst="rect">
            <a:avLst/>
          </a:prstGeom>
          <a:noFill/>
          <a:ln w="9525">
            <a:noFill/>
            <a:miter lim="800000"/>
            <a:headEnd/>
            <a:tailEnd/>
          </a:ln>
        </p:spPr>
        <p:txBody>
          <a:bodyPr anchor="ctr">
            <a:spAutoFit/>
          </a:bodyPr>
          <a:lstStyle/>
          <a:p>
            <a:pPr algn="r" rtl="1"/>
            <a:r>
              <a:rPr lang="ar-SA" sz="3600" b="1" u="sng" dirty="0" smtClean="0">
                <a:solidFill>
                  <a:srgbClr val="9900CC"/>
                </a:solidFill>
              </a:rPr>
              <a:t>المهذّبات</a:t>
            </a:r>
            <a:endParaRPr lang="en-US" sz="3600" b="1" u="sng" dirty="0" smtClean="0">
              <a:solidFill>
                <a:srgbClr val="9900CC"/>
              </a:solidFill>
            </a:endParaRPr>
          </a:p>
        </p:txBody>
      </p:sp>
      <p:sp>
        <p:nvSpPr>
          <p:cNvPr id="8" name="Rectangle 1"/>
          <p:cNvSpPr>
            <a:spLocks noChangeArrowheads="1"/>
          </p:cNvSpPr>
          <p:nvPr/>
        </p:nvSpPr>
        <p:spPr bwMode="auto">
          <a:xfrm>
            <a:off x="819094" y="5435758"/>
            <a:ext cx="7578725" cy="646331"/>
          </a:xfrm>
          <a:prstGeom prst="rect">
            <a:avLst/>
          </a:prstGeom>
          <a:noFill/>
          <a:ln w="9525">
            <a:noFill/>
            <a:miter lim="800000"/>
            <a:headEnd/>
            <a:tailEnd/>
          </a:ln>
        </p:spPr>
        <p:txBody>
          <a:bodyPr anchor="ctr">
            <a:spAutoFit/>
          </a:bodyPr>
          <a:lstStyle/>
          <a:p>
            <a:pPr algn="ctr" rtl="1"/>
            <a:r>
              <a:rPr lang="ar-SA" sz="3600" b="1" dirty="0" smtClean="0"/>
              <a:t>قدمت التحية إلى المهذبات. </a:t>
            </a:r>
            <a:endParaRPr lang="en-US" sz="3600" dirty="0"/>
          </a:p>
        </p:txBody>
      </p:sp>
    </p:spTree>
  </p:cSld>
  <p:clrMapOvr>
    <a:masterClrMapping/>
  </p:clrMapOvr>
  <p:transition>
    <p:split/>
    <p:sndAc>
      <p:stSnd>
        <p:snd r:embed="rId2" name="0698 - low pitched bong drum.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strVal val="#ppt_w+.3"/>
                                          </p:val>
                                        </p:tav>
                                        <p:tav tm="100000">
                                          <p:val>
                                            <p:strVal val="#ppt_w"/>
                                          </p:val>
                                        </p:tav>
                                      </p:tavLst>
                                    </p:anim>
                                    <p:anim calcmode="lin" valueType="num">
                                      <p:cBhvr>
                                        <p:cTn id="8" dur="1000" fill="hold"/>
                                        <p:tgtEl>
                                          <p:spTgt spid="4"/>
                                        </p:tgtEl>
                                        <p:attrNameLst>
                                          <p:attrName>ppt_h</p:attrName>
                                        </p:attrNameLst>
                                      </p:cBhvr>
                                      <p:tavLst>
                                        <p:tav tm="0">
                                          <p:val>
                                            <p:strVal val="#ppt_h"/>
                                          </p:val>
                                        </p:tav>
                                        <p:tav tm="100000">
                                          <p:val>
                                            <p:strVal val="#ppt_h"/>
                                          </p:val>
                                        </p:tav>
                                      </p:tavLst>
                                    </p:anim>
                                    <p:animEffect transition="in" filter="fade">
                                      <p:cBhvr>
                                        <p:cTn id="9" dur="1000"/>
                                        <p:tgtEl>
                                          <p:spTgt spid="4"/>
                                        </p:tgtEl>
                                      </p:cBhvr>
                                    </p:animEffect>
                                  </p:childTnLst>
                                  <p:subTnLst>
                                    <p:audio>
                                      <p:cMediaNode>
                                        <p:cTn display="0" masterRel="sameClick">
                                          <p:stCondLst>
                                            <p:cond evt="begin" delay="0">
                                              <p:tn val="5"/>
                                            </p:cond>
                                          </p:stCondLst>
                                          <p:endCondLst>
                                            <p:cond evt="onStopAudio" delay="0">
                                              <p:tgtEl>
                                                <p:sldTgt/>
                                              </p:tgtEl>
                                            </p:cond>
                                          </p:endCondLst>
                                        </p:cTn>
                                        <p:tgtEl>
                                          <p:sndTgt r:embed="rId3" name="disconnect.wav"/>
                                        </p:tgtEl>
                                      </p:cMediaNode>
                                    </p:audio>
                                  </p:subTnLst>
                                </p:cTn>
                              </p:par>
                              <p:par>
                                <p:cTn id="10" presetID="50" presetClass="entr" presetSubtype="0" decel="100000" fill="hold" grpId="0" nodeType="with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p:cTn id="12" dur="500" fill="hold"/>
                                        <p:tgtEl>
                                          <p:spTgt spid="5"/>
                                        </p:tgtEl>
                                        <p:attrNameLst>
                                          <p:attrName>ppt_w</p:attrName>
                                        </p:attrNameLst>
                                      </p:cBhvr>
                                      <p:tavLst>
                                        <p:tav tm="0">
                                          <p:val>
                                            <p:strVal val="#ppt_w+.3"/>
                                          </p:val>
                                        </p:tav>
                                        <p:tav tm="100000">
                                          <p:val>
                                            <p:strVal val="#ppt_w"/>
                                          </p:val>
                                        </p:tav>
                                      </p:tavLst>
                                    </p:anim>
                                    <p:anim calcmode="lin" valueType="num">
                                      <p:cBhvr>
                                        <p:cTn id="13" dur="500" fill="hold"/>
                                        <p:tgtEl>
                                          <p:spTgt spid="5"/>
                                        </p:tgtEl>
                                        <p:attrNameLst>
                                          <p:attrName>ppt_h</p:attrName>
                                        </p:attrNameLst>
                                      </p:cBhvr>
                                      <p:tavLst>
                                        <p:tav tm="0">
                                          <p:val>
                                            <p:strVal val="#ppt_h"/>
                                          </p:val>
                                        </p:tav>
                                        <p:tav tm="100000">
                                          <p:val>
                                            <p:strVal val="#ppt_h"/>
                                          </p:val>
                                        </p:tav>
                                      </p:tavLst>
                                    </p:anim>
                                    <p:animEffect transition="in" filter="fade">
                                      <p:cBhvr>
                                        <p:cTn id="14" dur="500"/>
                                        <p:tgtEl>
                                          <p:spTgt spid="5"/>
                                        </p:tgtEl>
                                      </p:cBhvr>
                                    </p:animEffect>
                                  </p:childTnLst>
                                  <p:subTnLst>
                                    <p:audio>
                                      <p:cMediaNode>
                                        <p:cTn display="0" masterRel="sameClick">
                                          <p:stCondLst>
                                            <p:cond evt="begin" delay="0">
                                              <p:tn val="10"/>
                                            </p:cond>
                                          </p:stCondLst>
                                          <p:endCondLst>
                                            <p:cond evt="onStopAudio" delay="0">
                                              <p:tgtEl>
                                                <p:sldTgt/>
                                              </p:tgtEl>
                                            </p:cond>
                                          </p:endCondLst>
                                        </p:cTn>
                                        <p:tgtEl>
                                          <p:sndTgt r:embed="rId3" name="disconnect.wav"/>
                                        </p:tgtEl>
                                      </p:cMediaNode>
                                    </p:audio>
                                  </p:subTnLst>
                                </p:cTn>
                              </p:par>
                            </p:childTnLst>
                          </p:cTn>
                        </p:par>
                      </p:childTnLst>
                    </p:cTn>
                  </p:par>
                  <p:par>
                    <p:cTn id="15" fill="hold">
                      <p:stCondLst>
                        <p:cond delay="indefinite"/>
                      </p:stCondLst>
                      <p:childTnLst>
                        <p:par>
                          <p:cTn id="16" fill="hold">
                            <p:stCondLst>
                              <p:cond delay="0"/>
                            </p:stCondLst>
                            <p:childTnLst>
                              <p:par>
                                <p:cTn id="17" presetID="26"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wipe(down)">
                                      <p:cBhvr>
                                        <p:cTn id="19" dur="145">
                                          <p:stCondLst>
                                            <p:cond delay="0"/>
                                          </p:stCondLst>
                                        </p:cTn>
                                        <p:tgtEl>
                                          <p:spTgt spid="6"/>
                                        </p:tgtEl>
                                      </p:cBhvr>
                                    </p:animEffect>
                                    <p:anim calcmode="lin" valueType="num">
                                      <p:cBhvr>
                                        <p:cTn id="20" dur="456"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21" dur="166"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22" dur="166" tmFilter="0, 0; 0.125,0.2665; 0.25,0.4; 0.375,0.465; 0.5,0.5;  0.625,0.535; 0.75,0.6; 0.875,0.7335; 1,1">
                                          <p:stCondLst>
                                            <p:cond delay="166"/>
                                          </p:stCondLst>
                                        </p:cTn>
                                        <p:tgtEl>
                                          <p:spTgt spid="6"/>
                                        </p:tgtEl>
                                        <p:attrNameLst>
                                          <p:attrName>ppt_y</p:attrName>
                                        </p:attrNameLst>
                                      </p:cBhvr>
                                      <p:tavLst>
                                        <p:tav tm="0" fmla="#ppt_y-sin(pi*$)/9">
                                          <p:val>
                                            <p:fltVal val="0"/>
                                          </p:val>
                                        </p:tav>
                                        <p:tav tm="100000">
                                          <p:val>
                                            <p:fltVal val="1"/>
                                          </p:val>
                                        </p:tav>
                                      </p:tavLst>
                                    </p:anim>
                                    <p:anim calcmode="lin" valueType="num">
                                      <p:cBhvr>
                                        <p:cTn id="23" dur="83" tmFilter="0, 0; 0.125,0.2665; 0.25,0.4; 0.375,0.465; 0.5,0.5;  0.625,0.535; 0.75,0.6; 0.875,0.7335; 1,1">
                                          <p:stCondLst>
                                            <p:cond delay="331"/>
                                          </p:stCondLst>
                                        </p:cTn>
                                        <p:tgtEl>
                                          <p:spTgt spid="6"/>
                                        </p:tgtEl>
                                        <p:attrNameLst>
                                          <p:attrName>ppt_y</p:attrName>
                                        </p:attrNameLst>
                                      </p:cBhvr>
                                      <p:tavLst>
                                        <p:tav tm="0" fmla="#ppt_y-sin(pi*$)/27">
                                          <p:val>
                                            <p:fltVal val="0"/>
                                          </p:val>
                                        </p:tav>
                                        <p:tav tm="100000">
                                          <p:val>
                                            <p:fltVal val="1"/>
                                          </p:val>
                                        </p:tav>
                                      </p:tavLst>
                                    </p:anim>
                                    <p:anim calcmode="lin" valueType="num">
                                      <p:cBhvr>
                                        <p:cTn id="24" dur="41" tmFilter="0, 0; 0.125,0.2665; 0.25,0.4; 0.375,0.465; 0.5,0.5;  0.625,0.535; 0.75,0.6; 0.875,0.7335; 1,1">
                                          <p:stCondLst>
                                            <p:cond delay="414"/>
                                          </p:stCondLst>
                                        </p:cTn>
                                        <p:tgtEl>
                                          <p:spTgt spid="6"/>
                                        </p:tgtEl>
                                        <p:attrNameLst>
                                          <p:attrName>ppt_y</p:attrName>
                                        </p:attrNameLst>
                                      </p:cBhvr>
                                      <p:tavLst>
                                        <p:tav tm="0" fmla="#ppt_y-sin(pi*$)/81">
                                          <p:val>
                                            <p:fltVal val="0"/>
                                          </p:val>
                                        </p:tav>
                                        <p:tav tm="100000">
                                          <p:val>
                                            <p:fltVal val="1"/>
                                          </p:val>
                                        </p:tav>
                                      </p:tavLst>
                                    </p:anim>
                                    <p:animScale>
                                      <p:cBhvr>
                                        <p:cTn id="25" dur="7">
                                          <p:stCondLst>
                                            <p:cond delay="163"/>
                                          </p:stCondLst>
                                        </p:cTn>
                                        <p:tgtEl>
                                          <p:spTgt spid="6"/>
                                        </p:tgtEl>
                                      </p:cBhvr>
                                      <p:to x="100000" y="60000"/>
                                    </p:animScale>
                                    <p:animScale>
                                      <p:cBhvr>
                                        <p:cTn id="26" dur="42" decel="50000">
                                          <p:stCondLst>
                                            <p:cond delay="169"/>
                                          </p:stCondLst>
                                        </p:cTn>
                                        <p:tgtEl>
                                          <p:spTgt spid="6"/>
                                        </p:tgtEl>
                                      </p:cBhvr>
                                      <p:to x="100000" y="100000"/>
                                    </p:animScale>
                                    <p:animScale>
                                      <p:cBhvr>
                                        <p:cTn id="27" dur="7">
                                          <p:stCondLst>
                                            <p:cond delay="328"/>
                                          </p:stCondLst>
                                        </p:cTn>
                                        <p:tgtEl>
                                          <p:spTgt spid="6"/>
                                        </p:tgtEl>
                                      </p:cBhvr>
                                      <p:to x="100000" y="80000"/>
                                    </p:animScale>
                                    <p:animScale>
                                      <p:cBhvr>
                                        <p:cTn id="28" dur="42" decel="50000">
                                          <p:stCondLst>
                                            <p:cond delay="335"/>
                                          </p:stCondLst>
                                        </p:cTn>
                                        <p:tgtEl>
                                          <p:spTgt spid="6"/>
                                        </p:tgtEl>
                                      </p:cBhvr>
                                      <p:to x="100000" y="100000"/>
                                    </p:animScale>
                                    <p:animScale>
                                      <p:cBhvr>
                                        <p:cTn id="29" dur="7">
                                          <p:stCondLst>
                                            <p:cond delay="411"/>
                                          </p:stCondLst>
                                        </p:cTn>
                                        <p:tgtEl>
                                          <p:spTgt spid="6"/>
                                        </p:tgtEl>
                                      </p:cBhvr>
                                      <p:to x="100000" y="90000"/>
                                    </p:animScale>
                                    <p:animScale>
                                      <p:cBhvr>
                                        <p:cTn id="30" dur="42" decel="50000">
                                          <p:stCondLst>
                                            <p:cond delay="417"/>
                                          </p:stCondLst>
                                        </p:cTn>
                                        <p:tgtEl>
                                          <p:spTgt spid="6"/>
                                        </p:tgtEl>
                                      </p:cBhvr>
                                      <p:to x="100000" y="100000"/>
                                    </p:animScale>
                                    <p:animScale>
                                      <p:cBhvr>
                                        <p:cTn id="31" dur="7">
                                          <p:stCondLst>
                                            <p:cond delay="452"/>
                                          </p:stCondLst>
                                        </p:cTn>
                                        <p:tgtEl>
                                          <p:spTgt spid="6"/>
                                        </p:tgtEl>
                                      </p:cBhvr>
                                      <p:to x="100000" y="95000"/>
                                    </p:animScale>
                                    <p:animScale>
                                      <p:cBhvr>
                                        <p:cTn id="32" dur="42" decel="50000">
                                          <p:stCondLst>
                                            <p:cond delay="459"/>
                                          </p:stCondLst>
                                        </p:cTn>
                                        <p:tgtEl>
                                          <p:spTgt spid="6"/>
                                        </p:tgtEl>
                                      </p:cBhvr>
                                      <p:to x="100000" y="100000"/>
                                    </p:animScale>
                                  </p:childTnLst>
                                  <p:subTnLst>
                                    <p:audio>
                                      <p:cMediaNode>
                                        <p:cTn display="0" masterRel="sameClick">
                                          <p:stCondLst>
                                            <p:cond evt="begin" delay="0">
                                              <p:tn val="17"/>
                                            </p:cond>
                                          </p:stCondLst>
                                          <p:endCondLst>
                                            <p:cond evt="onStopAudio" delay="0">
                                              <p:tgtEl>
                                                <p:sldTgt/>
                                              </p:tgtEl>
                                            </p:cond>
                                          </p:endCondLst>
                                        </p:cTn>
                                        <p:tgtEl>
                                          <p:sndTgt r:embed="rId4" name="0107 - bass drum beat.wav"/>
                                        </p:tgtEl>
                                      </p:cMediaNode>
                                    </p:audio>
                                  </p:subTnLst>
                                </p:cTn>
                              </p:par>
                            </p:childTnLst>
                          </p:cTn>
                        </p:par>
                      </p:childTnLst>
                    </p:cTn>
                  </p:par>
                  <p:par>
                    <p:cTn id="33" fill="hold">
                      <p:stCondLst>
                        <p:cond delay="indefinite"/>
                      </p:stCondLst>
                      <p:childTnLst>
                        <p:par>
                          <p:cTn id="34" fill="hold">
                            <p:stCondLst>
                              <p:cond delay="0"/>
                            </p:stCondLst>
                            <p:childTnLst>
                              <p:par>
                                <p:cTn id="35" presetID="50" presetClass="entr" presetSubtype="0" decel="100000"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anim calcmode="lin" valueType="num">
                                      <p:cBhvr>
                                        <p:cTn id="37" dur="500" fill="hold"/>
                                        <p:tgtEl>
                                          <p:spTgt spid="7"/>
                                        </p:tgtEl>
                                        <p:attrNameLst>
                                          <p:attrName>ppt_w</p:attrName>
                                        </p:attrNameLst>
                                      </p:cBhvr>
                                      <p:tavLst>
                                        <p:tav tm="0">
                                          <p:val>
                                            <p:strVal val="#ppt_w+.3"/>
                                          </p:val>
                                        </p:tav>
                                        <p:tav tm="100000">
                                          <p:val>
                                            <p:strVal val="#ppt_w"/>
                                          </p:val>
                                        </p:tav>
                                      </p:tavLst>
                                    </p:anim>
                                    <p:anim calcmode="lin" valueType="num">
                                      <p:cBhvr>
                                        <p:cTn id="38" dur="500" fill="hold"/>
                                        <p:tgtEl>
                                          <p:spTgt spid="7"/>
                                        </p:tgtEl>
                                        <p:attrNameLst>
                                          <p:attrName>ppt_h</p:attrName>
                                        </p:attrNameLst>
                                      </p:cBhvr>
                                      <p:tavLst>
                                        <p:tav tm="0">
                                          <p:val>
                                            <p:strVal val="#ppt_h"/>
                                          </p:val>
                                        </p:tav>
                                        <p:tav tm="100000">
                                          <p:val>
                                            <p:strVal val="#ppt_h"/>
                                          </p:val>
                                        </p:tav>
                                      </p:tavLst>
                                    </p:anim>
                                    <p:animEffect transition="in" filter="fade">
                                      <p:cBhvr>
                                        <p:cTn id="39" dur="500"/>
                                        <p:tgtEl>
                                          <p:spTgt spid="7"/>
                                        </p:tgtEl>
                                      </p:cBhvr>
                                    </p:animEffect>
                                  </p:childTnLst>
                                  <p:subTnLst>
                                    <p:audio>
                                      <p:cMediaNode>
                                        <p:cTn display="0" masterRel="sameClick">
                                          <p:stCondLst>
                                            <p:cond evt="begin" delay="0">
                                              <p:tn val="35"/>
                                            </p:cond>
                                          </p:stCondLst>
                                          <p:endCondLst>
                                            <p:cond evt="onStopAudio" delay="0">
                                              <p:tgtEl>
                                                <p:sldTgt/>
                                              </p:tgtEl>
                                            </p:cond>
                                          </p:endCondLst>
                                        </p:cTn>
                                        <p:tgtEl>
                                          <p:sndTgt r:embed="rId3" name="disconnect.wav"/>
                                        </p:tgtEl>
                                      </p:cMediaNode>
                                    </p:audio>
                                  </p:subTnLst>
                                </p:cTn>
                              </p:par>
                            </p:childTnLst>
                          </p:cTn>
                        </p:par>
                      </p:childTnLst>
                    </p:cTn>
                  </p:par>
                  <p:par>
                    <p:cTn id="40" fill="hold">
                      <p:stCondLst>
                        <p:cond delay="indefinite"/>
                      </p:stCondLst>
                      <p:childTnLst>
                        <p:par>
                          <p:cTn id="41" fill="hold">
                            <p:stCondLst>
                              <p:cond delay="0"/>
                            </p:stCondLst>
                            <p:childTnLst>
                              <p:par>
                                <p:cTn id="42" presetID="26" presetClass="entr" presetSubtype="0" fill="hold" grpId="0" nodeType="clickEffect">
                                  <p:stCondLst>
                                    <p:cond delay="0"/>
                                  </p:stCondLst>
                                  <p:childTnLst>
                                    <p:set>
                                      <p:cBhvr>
                                        <p:cTn id="43" dur="1" fill="hold">
                                          <p:stCondLst>
                                            <p:cond delay="0"/>
                                          </p:stCondLst>
                                        </p:cTn>
                                        <p:tgtEl>
                                          <p:spTgt spid="8"/>
                                        </p:tgtEl>
                                        <p:attrNameLst>
                                          <p:attrName>style.visibility</p:attrName>
                                        </p:attrNameLst>
                                      </p:cBhvr>
                                      <p:to>
                                        <p:strVal val="visible"/>
                                      </p:to>
                                    </p:set>
                                    <p:animEffect transition="in" filter="wipe(down)">
                                      <p:cBhvr>
                                        <p:cTn id="44" dur="145">
                                          <p:stCondLst>
                                            <p:cond delay="0"/>
                                          </p:stCondLst>
                                        </p:cTn>
                                        <p:tgtEl>
                                          <p:spTgt spid="8"/>
                                        </p:tgtEl>
                                      </p:cBhvr>
                                    </p:animEffect>
                                    <p:anim calcmode="lin" valueType="num">
                                      <p:cBhvr>
                                        <p:cTn id="45" dur="456"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46" dur="166"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47" dur="166" tmFilter="0, 0; 0.125,0.2665; 0.25,0.4; 0.375,0.465; 0.5,0.5;  0.625,0.535; 0.75,0.6; 0.875,0.7335; 1,1">
                                          <p:stCondLst>
                                            <p:cond delay="166"/>
                                          </p:stCondLst>
                                        </p:cTn>
                                        <p:tgtEl>
                                          <p:spTgt spid="8"/>
                                        </p:tgtEl>
                                        <p:attrNameLst>
                                          <p:attrName>ppt_y</p:attrName>
                                        </p:attrNameLst>
                                      </p:cBhvr>
                                      <p:tavLst>
                                        <p:tav tm="0" fmla="#ppt_y-sin(pi*$)/9">
                                          <p:val>
                                            <p:fltVal val="0"/>
                                          </p:val>
                                        </p:tav>
                                        <p:tav tm="100000">
                                          <p:val>
                                            <p:fltVal val="1"/>
                                          </p:val>
                                        </p:tav>
                                      </p:tavLst>
                                    </p:anim>
                                    <p:anim calcmode="lin" valueType="num">
                                      <p:cBhvr>
                                        <p:cTn id="48" dur="83" tmFilter="0, 0; 0.125,0.2665; 0.25,0.4; 0.375,0.465; 0.5,0.5;  0.625,0.535; 0.75,0.6; 0.875,0.7335; 1,1">
                                          <p:stCondLst>
                                            <p:cond delay="331"/>
                                          </p:stCondLst>
                                        </p:cTn>
                                        <p:tgtEl>
                                          <p:spTgt spid="8"/>
                                        </p:tgtEl>
                                        <p:attrNameLst>
                                          <p:attrName>ppt_y</p:attrName>
                                        </p:attrNameLst>
                                      </p:cBhvr>
                                      <p:tavLst>
                                        <p:tav tm="0" fmla="#ppt_y-sin(pi*$)/27">
                                          <p:val>
                                            <p:fltVal val="0"/>
                                          </p:val>
                                        </p:tav>
                                        <p:tav tm="100000">
                                          <p:val>
                                            <p:fltVal val="1"/>
                                          </p:val>
                                        </p:tav>
                                      </p:tavLst>
                                    </p:anim>
                                    <p:anim calcmode="lin" valueType="num">
                                      <p:cBhvr>
                                        <p:cTn id="49" dur="41" tmFilter="0, 0; 0.125,0.2665; 0.25,0.4; 0.375,0.465; 0.5,0.5;  0.625,0.535; 0.75,0.6; 0.875,0.7335; 1,1">
                                          <p:stCondLst>
                                            <p:cond delay="414"/>
                                          </p:stCondLst>
                                        </p:cTn>
                                        <p:tgtEl>
                                          <p:spTgt spid="8"/>
                                        </p:tgtEl>
                                        <p:attrNameLst>
                                          <p:attrName>ppt_y</p:attrName>
                                        </p:attrNameLst>
                                      </p:cBhvr>
                                      <p:tavLst>
                                        <p:tav tm="0" fmla="#ppt_y-sin(pi*$)/81">
                                          <p:val>
                                            <p:fltVal val="0"/>
                                          </p:val>
                                        </p:tav>
                                        <p:tav tm="100000">
                                          <p:val>
                                            <p:fltVal val="1"/>
                                          </p:val>
                                        </p:tav>
                                      </p:tavLst>
                                    </p:anim>
                                    <p:animScale>
                                      <p:cBhvr>
                                        <p:cTn id="50" dur="7">
                                          <p:stCondLst>
                                            <p:cond delay="163"/>
                                          </p:stCondLst>
                                        </p:cTn>
                                        <p:tgtEl>
                                          <p:spTgt spid="8"/>
                                        </p:tgtEl>
                                      </p:cBhvr>
                                      <p:to x="100000" y="60000"/>
                                    </p:animScale>
                                    <p:animScale>
                                      <p:cBhvr>
                                        <p:cTn id="51" dur="42" decel="50000">
                                          <p:stCondLst>
                                            <p:cond delay="169"/>
                                          </p:stCondLst>
                                        </p:cTn>
                                        <p:tgtEl>
                                          <p:spTgt spid="8"/>
                                        </p:tgtEl>
                                      </p:cBhvr>
                                      <p:to x="100000" y="100000"/>
                                    </p:animScale>
                                    <p:animScale>
                                      <p:cBhvr>
                                        <p:cTn id="52" dur="7">
                                          <p:stCondLst>
                                            <p:cond delay="328"/>
                                          </p:stCondLst>
                                        </p:cTn>
                                        <p:tgtEl>
                                          <p:spTgt spid="8"/>
                                        </p:tgtEl>
                                      </p:cBhvr>
                                      <p:to x="100000" y="80000"/>
                                    </p:animScale>
                                    <p:animScale>
                                      <p:cBhvr>
                                        <p:cTn id="53" dur="42" decel="50000">
                                          <p:stCondLst>
                                            <p:cond delay="335"/>
                                          </p:stCondLst>
                                        </p:cTn>
                                        <p:tgtEl>
                                          <p:spTgt spid="8"/>
                                        </p:tgtEl>
                                      </p:cBhvr>
                                      <p:to x="100000" y="100000"/>
                                    </p:animScale>
                                    <p:animScale>
                                      <p:cBhvr>
                                        <p:cTn id="54" dur="7">
                                          <p:stCondLst>
                                            <p:cond delay="411"/>
                                          </p:stCondLst>
                                        </p:cTn>
                                        <p:tgtEl>
                                          <p:spTgt spid="8"/>
                                        </p:tgtEl>
                                      </p:cBhvr>
                                      <p:to x="100000" y="90000"/>
                                    </p:animScale>
                                    <p:animScale>
                                      <p:cBhvr>
                                        <p:cTn id="55" dur="42" decel="50000">
                                          <p:stCondLst>
                                            <p:cond delay="417"/>
                                          </p:stCondLst>
                                        </p:cTn>
                                        <p:tgtEl>
                                          <p:spTgt spid="8"/>
                                        </p:tgtEl>
                                      </p:cBhvr>
                                      <p:to x="100000" y="100000"/>
                                    </p:animScale>
                                    <p:animScale>
                                      <p:cBhvr>
                                        <p:cTn id="56" dur="7">
                                          <p:stCondLst>
                                            <p:cond delay="452"/>
                                          </p:stCondLst>
                                        </p:cTn>
                                        <p:tgtEl>
                                          <p:spTgt spid="8"/>
                                        </p:tgtEl>
                                      </p:cBhvr>
                                      <p:to x="100000" y="95000"/>
                                    </p:animScale>
                                    <p:animScale>
                                      <p:cBhvr>
                                        <p:cTn id="57" dur="42" decel="50000">
                                          <p:stCondLst>
                                            <p:cond delay="459"/>
                                          </p:stCondLst>
                                        </p:cTn>
                                        <p:tgtEl>
                                          <p:spTgt spid="8"/>
                                        </p:tgtEl>
                                      </p:cBhvr>
                                      <p:to x="100000" y="100000"/>
                                    </p:animScale>
                                  </p:childTnLst>
                                  <p:subTnLst>
                                    <p:audio>
                                      <p:cMediaNode>
                                        <p:cTn display="0" masterRel="sameClick">
                                          <p:stCondLst>
                                            <p:cond evt="begin" delay="0">
                                              <p:tn val="42"/>
                                            </p:cond>
                                          </p:stCondLst>
                                          <p:endCondLst>
                                            <p:cond evt="onStopAudio" delay="0">
                                              <p:tgtEl>
                                                <p:sldTgt/>
                                              </p:tgtEl>
                                            </p:cond>
                                          </p:endCondLst>
                                        </p:cTn>
                                        <p:tgtEl>
                                          <p:sndTgt r:embed="rId4" name="0107 - bass drum beat.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صورة 1" descr="free-vector-hardcover-book-on-side-clip-art_106558_Hardcover_Book_On_Side_clip_art_hight.png"/>
          <p:cNvPicPr>
            <a:picLocks noChangeAspect="1"/>
          </p:cNvPicPr>
          <p:nvPr/>
        </p:nvPicPr>
        <p:blipFill>
          <a:blip r:embed="rId5" cstate="print"/>
          <a:srcRect/>
          <a:stretch>
            <a:fillRect/>
          </a:stretch>
        </p:blipFill>
        <p:spPr bwMode="auto">
          <a:xfrm>
            <a:off x="357158" y="0"/>
            <a:ext cx="8339137" cy="1220787"/>
          </a:xfrm>
          <a:prstGeom prst="rect">
            <a:avLst/>
          </a:prstGeom>
          <a:noFill/>
          <a:ln w="9525">
            <a:noFill/>
            <a:miter lim="800000"/>
            <a:headEnd/>
            <a:tailEnd/>
          </a:ln>
        </p:spPr>
      </p:pic>
      <p:sp>
        <p:nvSpPr>
          <p:cNvPr id="3" name="مستطيل 2"/>
          <p:cNvSpPr>
            <a:spLocks noChangeArrowheads="1"/>
          </p:cNvSpPr>
          <p:nvPr/>
        </p:nvSpPr>
        <p:spPr bwMode="auto">
          <a:xfrm>
            <a:off x="785786" y="71414"/>
            <a:ext cx="7632700" cy="1077218"/>
          </a:xfrm>
          <a:prstGeom prst="rect">
            <a:avLst/>
          </a:prstGeom>
          <a:noFill/>
          <a:ln w="9525">
            <a:noFill/>
            <a:miter lim="800000"/>
            <a:headEnd/>
            <a:tailEnd/>
          </a:ln>
        </p:spPr>
        <p:txBody>
          <a:bodyPr>
            <a:spAutoFit/>
          </a:bodyPr>
          <a:lstStyle/>
          <a:p>
            <a:pPr lvl="0" algn="ctr" rtl="1"/>
            <a:r>
              <a:rPr lang="ar-EG" sz="3200" b="1" dirty="0" smtClean="0">
                <a:solidFill>
                  <a:schemeClr val="bg1"/>
                </a:solidFill>
              </a:rPr>
              <a:t>10- </a:t>
            </a:r>
            <a:r>
              <a:rPr lang="ar-SA" sz="3200" b="1" dirty="0" smtClean="0">
                <a:solidFill>
                  <a:schemeClr val="bg1"/>
                </a:solidFill>
              </a:rPr>
              <a:t>استخدم كل كلمة مما يلي مجرورة بحرف جر في جملة مفيدة، مع مراعاة العلامة الإعرابية: </a:t>
            </a:r>
            <a:endParaRPr lang="en-US" sz="3200" dirty="0" smtClean="0">
              <a:solidFill>
                <a:schemeClr val="bg1"/>
              </a:solidFill>
            </a:endParaRPr>
          </a:p>
        </p:txBody>
      </p:sp>
      <p:pic>
        <p:nvPicPr>
          <p:cNvPr id="4" name="صورة 3" descr="img_1355587389_864.png"/>
          <p:cNvPicPr>
            <a:picLocks noChangeAspect="1"/>
          </p:cNvPicPr>
          <p:nvPr/>
        </p:nvPicPr>
        <p:blipFill>
          <a:blip r:embed="rId6" cstate="print">
            <a:lum bright="52000" contrast="72000"/>
          </a:blip>
          <a:stretch>
            <a:fillRect/>
          </a:stretch>
        </p:blipFill>
        <p:spPr>
          <a:xfrm>
            <a:off x="-396552" y="1700808"/>
            <a:ext cx="9865096" cy="5157192"/>
          </a:xfrm>
          <a:prstGeom prst="roundRect">
            <a:avLst/>
          </a:prstGeom>
          <a:no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pic>
      <p:sp>
        <p:nvSpPr>
          <p:cNvPr id="5" name="Rectangle 1"/>
          <p:cNvSpPr>
            <a:spLocks noChangeArrowheads="1"/>
          </p:cNvSpPr>
          <p:nvPr/>
        </p:nvSpPr>
        <p:spPr bwMode="auto">
          <a:xfrm>
            <a:off x="395288" y="2513013"/>
            <a:ext cx="8010525" cy="646331"/>
          </a:xfrm>
          <a:prstGeom prst="rect">
            <a:avLst/>
          </a:prstGeom>
          <a:noFill/>
          <a:ln w="9525">
            <a:noFill/>
            <a:miter lim="800000"/>
            <a:headEnd/>
            <a:tailEnd/>
          </a:ln>
        </p:spPr>
        <p:txBody>
          <a:bodyPr anchor="ctr">
            <a:spAutoFit/>
          </a:bodyPr>
          <a:lstStyle/>
          <a:p>
            <a:pPr lvl="0" algn="r" rtl="1"/>
            <a:r>
              <a:rPr lang="ar-SA" sz="3600" b="1" u="sng" dirty="0" smtClean="0">
                <a:solidFill>
                  <a:srgbClr val="9900CC"/>
                </a:solidFill>
              </a:rPr>
              <a:t>المحامي</a:t>
            </a:r>
            <a:endParaRPr lang="en-US" sz="3600" b="1" u="sng" dirty="0" smtClean="0">
              <a:solidFill>
                <a:srgbClr val="9900CC"/>
              </a:solidFill>
            </a:endParaRPr>
          </a:p>
        </p:txBody>
      </p:sp>
      <p:sp>
        <p:nvSpPr>
          <p:cNvPr id="6" name="Rectangle 1"/>
          <p:cNvSpPr>
            <a:spLocks noChangeArrowheads="1"/>
          </p:cNvSpPr>
          <p:nvPr/>
        </p:nvSpPr>
        <p:spPr bwMode="auto">
          <a:xfrm>
            <a:off x="785786" y="3711363"/>
            <a:ext cx="7578725" cy="646331"/>
          </a:xfrm>
          <a:prstGeom prst="rect">
            <a:avLst/>
          </a:prstGeom>
          <a:noFill/>
          <a:ln w="9525">
            <a:noFill/>
            <a:miter lim="800000"/>
            <a:headEnd/>
            <a:tailEnd/>
          </a:ln>
        </p:spPr>
        <p:txBody>
          <a:bodyPr anchor="ctr">
            <a:spAutoFit/>
          </a:bodyPr>
          <a:lstStyle/>
          <a:p>
            <a:pPr algn="ctr" rtl="1"/>
            <a:r>
              <a:rPr lang="ar-SA" sz="3600" b="1" dirty="0" smtClean="0"/>
              <a:t>استلمت من المحامي ملف القضية. </a:t>
            </a:r>
            <a:endParaRPr lang="en-US" sz="3600" dirty="0"/>
          </a:p>
        </p:txBody>
      </p:sp>
    </p:spTree>
  </p:cSld>
  <p:clrMapOvr>
    <a:masterClrMapping/>
  </p:clrMapOvr>
  <p:transition>
    <p:split/>
    <p:sndAc>
      <p:stSnd>
        <p:snd r:embed="rId2" name="0698 - low pitched bong drum.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strVal val="#ppt_w+.3"/>
                                          </p:val>
                                        </p:tav>
                                        <p:tav tm="100000">
                                          <p:val>
                                            <p:strVal val="#ppt_w"/>
                                          </p:val>
                                        </p:tav>
                                      </p:tavLst>
                                    </p:anim>
                                    <p:anim calcmode="lin" valueType="num">
                                      <p:cBhvr>
                                        <p:cTn id="8" dur="1000" fill="hold"/>
                                        <p:tgtEl>
                                          <p:spTgt spid="4"/>
                                        </p:tgtEl>
                                        <p:attrNameLst>
                                          <p:attrName>ppt_h</p:attrName>
                                        </p:attrNameLst>
                                      </p:cBhvr>
                                      <p:tavLst>
                                        <p:tav tm="0">
                                          <p:val>
                                            <p:strVal val="#ppt_h"/>
                                          </p:val>
                                        </p:tav>
                                        <p:tav tm="100000">
                                          <p:val>
                                            <p:strVal val="#ppt_h"/>
                                          </p:val>
                                        </p:tav>
                                      </p:tavLst>
                                    </p:anim>
                                    <p:animEffect transition="in" filter="fade">
                                      <p:cBhvr>
                                        <p:cTn id="9" dur="1000"/>
                                        <p:tgtEl>
                                          <p:spTgt spid="4"/>
                                        </p:tgtEl>
                                      </p:cBhvr>
                                    </p:animEffect>
                                  </p:childTnLst>
                                  <p:subTnLst>
                                    <p:audio>
                                      <p:cMediaNode>
                                        <p:cTn display="0" masterRel="sameClick">
                                          <p:stCondLst>
                                            <p:cond evt="begin" delay="0">
                                              <p:tn val="5"/>
                                            </p:cond>
                                          </p:stCondLst>
                                          <p:endCondLst>
                                            <p:cond evt="onStopAudio" delay="0">
                                              <p:tgtEl>
                                                <p:sldTgt/>
                                              </p:tgtEl>
                                            </p:cond>
                                          </p:endCondLst>
                                        </p:cTn>
                                        <p:tgtEl>
                                          <p:sndTgt r:embed="rId3" name="disconnect.wav"/>
                                        </p:tgtEl>
                                      </p:cMediaNode>
                                    </p:audio>
                                  </p:subTnLst>
                                </p:cTn>
                              </p:par>
                              <p:par>
                                <p:cTn id="10" presetID="50" presetClass="entr" presetSubtype="0" decel="100000" fill="hold" grpId="0" nodeType="with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p:cTn id="12" dur="500" fill="hold"/>
                                        <p:tgtEl>
                                          <p:spTgt spid="5"/>
                                        </p:tgtEl>
                                        <p:attrNameLst>
                                          <p:attrName>ppt_w</p:attrName>
                                        </p:attrNameLst>
                                      </p:cBhvr>
                                      <p:tavLst>
                                        <p:tav tm="0">
                                          <p:val>
                                            <p:strVal val="#ppt_w+.3"/>
                                          </p:val>
                                        </p:tav>
                                        <p:tav tm="100000">
                                          <p:val>
                                            <p:strVal val="#ppt_w"/>
                                          </p:val>
                                        </p:tav>
                                      </p:tavLst>
                                    </p:anim>
                                    <p:anim calcmode="lin" valueType="num">
                                      <p:cBhvr>
                                        <p:cTn id="13" dur="500" fill="hold"/>
                                        <p:tgtEl>
                                          <p:spTgt spid="5"/>
                                        </p:tgtEl>
                                        <p:attrNameLst>
                                          <p:attrName>ppt_h</p:attrName>
                                        </p:attrNameLst>
                                      </p:cBhvr>
                                      <p:tavLst>
                                        <p:tav tm="0">
                                          <p:val>
                                            <p:strVal val="#ppt_h"/>
                                          </p:val>
                                        </p:tav>
                                        <p:tav tm="100000">
                                          <p:val>
                                            <p:strVal val="#ppt_h"/>
                                          </p:val>
                                        </p:tav>
                                      </p:tavLst>
                                    </p:anim>
                                    <p:animEffect transition="in" filter="fade">
                                      <p:cBhvr>
                                        <p:cTn id="14" dur="500"/>
                                        <p:tgtEl>
                                          <p:spTgt spid="5"/>
                                        </p:tgtEl>
                                      </p:cBhvr>
                                    </p:animEffect>
                                  </p:childTnLst>
                                  <p:subTnLst>
                                    <p:audio>
                                      <p:cMediaNode>
                                        <p:cTn display="0" masterRel="sameClick">
                                          <p:stCondLst>
                                            <p:cond evt="begin" delay="0">
                                              <p:tn val="10"/>
                                            </p:cond>
                                          </p:stCondLst>
                                          <p:endCondLst>
                                            <p:cond evt="onStopAudio" delay="0">
                                              <p:tgtEl>
                                                <p:sldTgt/>
                                              </p:tgtEl>
                                            </p:cond>
                                          </p:endCondLst>
                                        </p:cTn>
                                        <p:tgtEl>
                                          <p:sndTgt r:embed="rId3" name="disconnect.wav"/>
                                        </p:tgtEl>
                                      </p:cMediaNode>
                                    </p:audio>
                                  </p:subTnLst>
                                </p:cTn>
                              </p:par>
                            </p:childTnLst>
                          </p:cTn>
                        </p:par>
                      </p:childTnLst>
                    </p:cTn>
                  </p:par>
                  <p:par>
                    <p:cTn id="15" fill="hold">
                      <p:stCondLst>
                        <p:cond delay="indefinite"/>
                      </p:stCondLst>
                      <p:childTnLst>
                        <p:par>
                          <p:cTn id="16" fill="hold">
                            <p:stCondLst>
                              <p:cond delay="0"/>
                            </p:stCondLst>
                            <p:childTnLst>
                              <p:par>
                                <p:cTn id="17" presetID="26"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wipe(down)">
                                      <p:cBhvr>
                                        <p:cTn id="19" dur="145">
                                          <p:stCondLst>
                                            <p:cond delay="0"/>
                                          </p:stCondLst>
                                        </p:cTn>
                                        <p:tgtEl>
                                          <p:spTgt spid="6"/>
                                        </p:tgtEl>
                                      </p:cBhvr>
                                    </p:animEffect>
                                    <p:anim calcmode="lin" valueType="num">
                                      <p:cBhvr>
                                        <p:cTn id="20" dur="456"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21" dur="166"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22" dur="166" tmFilter="0, 0; 0.125,0.2665; 0.25,0.4; 0.375,0.465; 0.5,0.5;  0.625,0.535; 0.75,0.6; 0.875,0.7335; 1,1">
                                          <p:stCondLst>
                                            <p:cond delay="166"/>
                                          </p:stCondLst>
                                        </p:cTn>
                                        <p:tgtEl>
                                          <p:spTgt spid="6"/>
                                        </p:tgtEl>
                                        <p:attrNameLst>
                                          <p:attrName>ppt_y</p:attrName>
                                        </p:attrNameLst>
                                      </p:cBhvr>
                                      <p:tavLst>
                                        <p:tav tm="0" fmla="#ppt_y-sin(pi*$)/9">
                                          <p:val>
                                            <p:fltVal val="0"/>
                                          </p:val>
                                        </p:tav>
                                        <p:tav tm="100000">
                                          <p:val>
                                            <p:fltVal val="1"/>
                                          </p:val>
                                        </p:tav>
                                      </p:tavLst>
                                    </p:anim>
                                    <p:anim calcmode="lin" valueType="num">
                                      <p:cBhvr>
                                        <p:cTn id="23" dur="83" tmFilter="0, 0; 0.125,0.2665; 0.25,0.4; 0.375,0.465; 0.5,0.5;  0.625,0.535; 0.75,0.6; 0.875,0.7335; 1,1">
                                          <p:stCondLst>
                                            <p:cond delay="331"/>
                                          </p:stCondLst>
                                        </p:cTn>
                                        <p:tgtEl>
                                          <p:spTgt spid="6"/>
                                        </p:tgtEl>
                                        <p:attrNameLst>
                                          <p:attrName>ppt_y</p:attrName>
                                        </p:attrNameLst>
                                      </p:cBhvr>
                                      <p:tavLst>
                                        <p:tav tm="0" fmla="#ppt_y-sin(pi*$)/27">
                                          <p:val>
                                            <p:fltVal val="0"/>
                                          </p:val>
                                        </p:tav>
                                        <p:tav tm="100000">
                                          <p:val>
                                            <p:fltVal val="1"/>
                                          </p:val>
                                        </p:tav>
                                      </p:tavLst>
                                    </p:anim>
                                    <p:anim calcmode="lin" valueType="num">
                                      <p:cBhvr>
                                        <p:cTn id="24" dur="41" tmFilter="0, 0; 0.125,0.2665; 0.25,0.4; 0.375,0.465; 0.5,0.5;  0.625,0.535; 0.75,0.6; 0.875,0.7335; 1,1">
                                          <p:stCondLst>
                                            <p:cond delay="414"/>
                                          </p:stCondLst>
                                        </p:cTn>
                                        <p:tgtEl>
                                          <p:spTgt spid="6"/>
                                        </p:tgtEl>
                                        <p:attrNameLst>
                                          <p:attrName>ppt_y</p:attrName>
                                        </p:attrNameLst>
                                      </p:cBhvr>
                                      <p:tavLst>
                                        <p:tav tm="0" fmla="#ppt_y-sin(pi*$)/81">
                                          <p:val>
                                            <p:fltVal val="0"/>
                                          </p:val>
                                        </p:tav>
                                        <p:tav tm="100000">
                                          <p:val>
                                            <p:fltVal val="1"/>
                                          </p:val>
                                        </p:tav>
                                      </p:tavLst>
                                    </p:anim>
                                    <p:animScale>
                                      <p:cBhvr>
                                        <p:cTn id="25" dur="7">
                                          <p:stCondLst>
                                            <p:cond delay="163"/>
                                          </p:stCondLst>
                                        </p:cTn>
                                        <p:tgtEl>
                                          <p:spTgt spid="6"/>
                                        </p:tgtEl>
                                      </p:cBhvr>
                                      <p:to x="100000" y="60000"/>
                                    </p:animScale>
                                    <p:animScale>
                                      <p:cBhvr>
                                        <p:cTn id="26" dur="42" decel="50000">
                                          <p:stCondLst>
                                            <p:cond delay="169"/>
                                          </p:stCondLst>
                                        </p:cTn>
                                        <p:tgtEl>
                                          <p:spTgt spid="6"/>
                                        </p:tgtEl>
                                      </p:cBhvr>
                                      <p:to x="100000" y="100000"/>
                                    </p:animScale>
                                    <p:animScale>
                                      <p:cBhvr>
                                        <p:cTn id="27" dur="7">
                                          <p:stCondLst>
                                            <p:cond delay="328"/>
                                          </p:stCondLst>
                                        </p:cTn>
                                        <p:tgtEl>
                                          <p:spTgt spid="6"/>
                                        </p:tgtEl>
                                      </p:cBhvr>
                                      <p:to x="100000" y="80000"/>
                                    </p:animScale>
                                    <p:animScale>
                                      <p:cBhvr>
                                        <p:cTn id="28" dur="42" decel="50000">
                                          <p:stCondLst>
                                            <p:cond delay="335"/>
                                          </p:stCondLst>
                                        </p:cTn>
                                        <p:tgtEl>
                                          <p:spTgt spid="6"/>
                                        </p:tgtEl>
                                      </p:cBhvr>
                                      <p:to x="100000" y="100000"/>
                                    </p:animScale>
                                    <p:animScale>
                                      <p:cBhvr>
                                        <p:cTn id="29" dur="7">
                                          <p:stCondLst>
                                            <p:cond delay="411"/>
                                          </p:stCondLst>
                                        </p:cTn>
                                        <p:tgtEl>
                                          <p:spTgt spid="6"/>
                                        </p:tgtEl>
                                      </p:cBhvr>
                                      <p:to x="100000" y="90000"/>
                                    </p:animScale>
                                    <p:animScale>
                                      <p:cBhvr>
                                        <p:cTn id="30" dur="42" decel="50000">
                                          <p:stCondLst>
                                            <p:cond delay="417"/>
                                          </p:stCondLst>
                                        </p:cTn>
                                        <p:tgtEl>
                                          <p:spTgt spid="6"/>
                                        </p:tgtEl>
                                      </p:cBhvr>
                                      <p:to x="100000" y="100000"/>
                                    </p:animScale>
                                    <p:animScale>
                                      <p:cBhvr>
                                        <p:cTn id="31" dur="7">
                                          <p:stCondLst>
                                            <p:cond delay="452"/>
                                          </p:stCondLst>
                                        </p:cTn>
                                        <p:tgtEl>
                                          <p:spTgt spid="6"/>
                                        </p:tgtEl>
                                      </p:cBhvr>
                                      <p:to x="100000" y="95000"/>
                                    </p:animScale>
                                    <p:animScale>
                                      <p:cBhvr>
                                        <p:cTn id="32" dur="42" decel="50000">
                                          <p:stCondLst>
                                            <p:cond delay="459"/>
                                          </p:stCondLst>
                                        </p:cTn>
                                        <p:tgtEl>
                                          <p:spTgt spid="6"/>
                                        </p:tgtEl>
                                      </p:cBhvr>
                                      <p:to x="100000" y="100000"/>
                                    </p:animScale>
                                  </p:childTnLst>
                                  <p:subTnLst>
                                    <p:audio>
                                      <p:cMediaNode>
                                        <p:cTn display="0" masterRel="sameClick">
                                          <p:stCondLst>
                                            <p:cond evt="begin" delay="0">
                                              <p:tn val="17"/>
                                            </p:cond>
                                          </p:stCondLst>
                                          <p:endCondLst>
                                            <p:cond evt="onStopAudio" delay="0">
                                              <p:tgtEl>
                                                <p:sldTgt/>
                                              </p:tgtEl>
                                            </p:cond>
                                          </p:endCondLst>
                                        </p:cTn>
                                        <p:tgtEl>
                                          <p:sndTgt r:embed="rId4" name="0107 - bass drum beat.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صورة 1" descr="666666.gif"/>
          <p:cNvPicPr>
            <a:picLocks noChangeAspect="1"/>
          </p:cNvPicPr>
          <p:nvPr/>
        </p:nvPicPr>
        <p:blipFill>
          <a:blip r:embed="rId4" cstate="print"/>
          <a:srcRect/>
          <a:stretch>
            <a:fillRect/>
          </a:stretch>
        </p:blipFill>
        <p:spPr bwMode="auto">
          <a:xfrm>
            <a:off x="571472" y="1214422"/>
            <a:ext cx="8280400" cy="4000528"/>
          </a:xfrm>
          <a:prstGeom prst="rect">
            <a:avLst/>
          </a:prstGeom>
          <a:noFill/>
          <a:ln w="9525">
            <a:noFill/>
            <a:miter lim="800000"/>
            <a:headEnd/>
            <a:tailEnd/>
          </a:ln>
        </p:spPr>
      </p:pic>
      <p:sp>
        <p:nvSpPr>
          <p:cNvPr id="3" name="Rectangle 1"/>
          <p:cNvSpPr>
            <a:spLocks noChangeArrowheads="1"/>
          </p:cNvSpPr>
          <p:nvPr/>
        </p:nvSpPr>
        <p:spPr bwMode="auto">
          <a:xfrm>
            <a:off x="1428728" y="2285992"/>
            <a:ext cx="7000924" cy="1938992"/>
          </a:xfrm>
          <a:prstGeom prst="rect">
            <a:avLst/>
          </a:prstGeom>
          <a:noFill/>
          <a:ln w="9525">
            <a:noFill/>
            <a:miter lim="800000"/>
            <a:headEnd/>
            <a:tailEnd/>
          </a:ln>
        </p:spPr>
        <p:txBody>
          <a:bodyPr wrap="square" anchor="ctr">
            <a:spAutoFit/>
          </a:bodyPr>
          <a:lstStyle/>
          <a:p>
            <a:pPr lvl="1" algn="ctr" rtl="1"/>
            <a:r>
              <a:rPr lang="ar-EG" sz="4000" b="1" dirty="0" smtClean="0">
                <a:solidFill>
                  <a:srgbClr val="3333CC"/>
                </a:solidFill>
              </a:rPr>
              <a:t>4- </a:t>
            </a:r>
            <a:r>
              <a:rPr lang="ar-SA" sz="4000" b="1" dirty="0" smtClean="0">
                <a:solidFill>
                  <a:srgbClr val="3333CC"/>
                </a:solidFill>
              </a:rPr>
              <a:t>عد إلى مراجعك أو إلى أحد الموقع اللغوية، واذكر أشهر حروف الجر ومعانيها مع التمثيل لكل منها: </a:t>
            </a:r>
            <a:endParaRPr lang="en-US" sz="4000" dirty="0">
              <a:solidFill>
                <a:srgbClr val="3333CC"/>
              </a:solidFill>
            </a:endParaRPr>
          </a:p>
        </p:txBody>
      </p:sp>
    </p:spTree>
  </p:cSld>
  <p:clrMapOvr>
    <a:masterClrMapping/>
  </p:clrMapOvr>
  <p:transition>
    <p:split/>
    <p:sndAc>
      <p:stSnd>
        <p:snd r:embed="rId2" name="0698 - low pitched bong drum.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9" presetClass="entr" presetSubtype="0" accel="10000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ppt_h</p:attrName>
                                        </p:attrNameLst>
                                      </p:cBhvr>
                                      <p:tavLst>
                                        <p:tav tm="0">
                                          <p:val>
                                            <p:strVal val="#ppt_h/20"/>
                                          </p:val>
                                        </p:tav>
                                        <p:tav tm="50000">
                                          <p:val>
                                            <p:strVal val="#ppt_h/20"/>
                                          </p:val>
                                        </p:tav>
                                        <p:tav tm="100000">
                                          <p:val>
                                            <p:strVal val="#ppt_h"/>
                                          </p:val>
                                        </p:tav>
                                      </p:tavLst>
                                    </p:anim>
                                    <p:anim calcmode="lin" valueType="num">
                                      <p:cBhvr>
                                        <p:cTn id="8" dur="500" fill="hold"/>
                                        <p:tgtEl>
                                          <p:spTgt spid="2"/>
                                        </p:tgtEl>
                                        <p:attrNameLst>
                                          <p:attrName>ppt_w</p:attrName>
                                        </p:attrNameLst>
                                      </p:cBhvr>
                                      <p:tavLst>
                                        <p:tav tm="0">
                                          <p:val>
                                            <p:strVal val="#ppt_w+.3"/>
                                          </p:val>
                                        </p:tav>
                                        <p:tav tm="50000">
                                          <p:val>
                                            <p:strVal val="#ppt_w+.3"/>
                                          </p:val>
                                        </p:tav>
                                        <p:tav tm="100000">
                                          <p:val>
                                            <p:strVal val="#ppt_w"/>
                                          </p:val>
                                        </p:tav>
                                      </p:tavLst>
                                    </p:anim>
                                    <p:anim calcmode="lin" valueType="num">
                                      <p:cBhvr>
                                        <p:cTn id="9" dur="500" fill="hold"/>
                                        <p:tgtEl>
                                          <p:spTgt spid="2"/>
                                        </p:tgtEl>
                                        <p:attrNameLst>
                                          <p:attrName>ppt_x</p:attrName>
                                        </p:attrNameLst>
                                      </p:cBhvr>
                                      <p:tavLst>
                                        <p:tav tm="0">
                                          <p:val>
                                            <p:strVal val="#ppt_x-.3"/>
                                          </p:val>
                                        </p:tav>
                                        <p:tav tm="50000">
                                          <p:val>
                                            <p:strVal val="#ppt_x"/>
                                          </p:val>
                                        </p:tav>
                                        <p:tav tm="100000">
                                          <p:val>
                                            <p:strVal val="#ppt_x"/>
                                          </p:val>
                                        </p:tav>
                                      </p:tavLst>
                                    </p:anim>
                                    <p:anim calcmode="lin" valueType="num">
                                      <p:cBhvr>
                                        <p:cTn id="10" dur="500" fill="hold"/>
                                        <p:tgtEl>
                                          <p:spTgt spid="2"/>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0075 - arcade game running.wav"/>
                                        </p:tgtEl>
                                      </p:cMediaNode>
                                    </p:audio>
                                  </p:subTnLst>
                                </p:cTn>
                              </p:par>
                              <p:par>
                                <p:cTn id="11" presetID="39" presetClass="entr" presetSubtype="0" accel="100000" fill="hold" grpId="0" nodeType="with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p:cTn id="13" dur="500" fill="hold"/>
                                        <p:tgtEl>
                                          <p:spTgt spid="3"/>
                                        </p:tgtEl>
                                        <p:attrNameLst>
                                          <p:attrName>ppt_h</p:attrName>
                                        </p:attrNameLst>
                                      </p:cBhvr>
                                      <p:tavLst>
                                        <p:tav tm="0">
                                          <p:val>
                                            <p:strVal val="#ppt_h/20"/>
                                          </p:val>
                                        </p:tav>
                                        <p:tav tm="50000">
                                          <p:val>
                                            <p:strVal val="#ppt_h/20"/>
                                          </p:val>
                                        </p:tav>
                                        <p:tav tm="100000">
                                          <p:val>
                                            <p:strVal val="#ppt_h"/>
                                          </p:val>
                                        </p:tav>
                                      </p:tavLst>
                                    </p:anim>
                                    <p:anim calcmode="lin" valueType="num">
                                      <p:cBhvr>
                                        <p:cTn id="14" dur="500" fill="hold"/>
                                        <p:tgtEl>
                                          <p:spTgt spid="3"/>
                                        </p:tgtEl>
                                        <p:attrNameLst>
                                          <p:attrName>ppt_w</p:attrName>
                                        </p:attrNameLst>
                                      </p:cBhvr>
                                      <p:tavLst>
                                        <p:tav tm="0">
                                          <p:val>
                                            <p:strVal val="#ppt_w+.3"/>
                                          </p:val>
                                        </p:tav>
                                        <p:tav tm="50000">
                                          <p:val>
                                            <p:strVal val="#ppt_w+.3"/>
                                          </p:val>
                                        </p:tav>
                                        <p:tav tm="100000">
                                          <p:val>
                                            <p:strVal val="#ppt_w"/>
                                          </p:val>
                                        </p:tav>
                                      </p:tavLst>
                                    </p:anim>
                                    <p:anim calcmode="lin" valueType="num">
                                      <p:cBhvr>
                                        <p:cTn id="15" dur="500" fill="hold"/>
                                        <p:tgtEl>
                                          <p:spTgt spid="3"/>
                                        </p:tgtEl>
                                        <p:attrNameLst>
                                          <p:attrName>ppt_x</p:attrName>
                                        </p:attrNameLst>
                                      </p:cBhvr>
                                      <p:tavLst>
                                        <p:tav tm="0">
                                          <p:val>
                                            <p:strVal val="#ppt_x-.3"/>
                                          </p:val>
                                        </p:tav>
                                        <p:tav tm="50000">
                                          <p:val>
                                            <p:strVal val="#ppt_x"/>
                                          </p:val>
                                        </p:tav>
                                        <p:tav tm="100000">
                                          <p:val>
                                            <p:strVal val="#ppt_x"/>
                                          </p:val>
                                        </p:tav>
                                      </p:tavLst>
                                    </p:anim>
                                    <p:anim calcmode="lin" valueType="num">
                                      <p:cBhvr>
                                        <p:cTn id="16" dur="500" fill="hold"/>
                                        <p:tgtEl>
                                          <p:spTgt spid="3"/>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0075 - arcade game running.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صورة 1" descr="666666.gif"/>
          <p:cNvPicPr>
            <a:picLocks noChangeAspect="1"/>
          </p:cNvPicPr>
          <p:nvPr/>
        </p:nvPicPr>
        <p:blipFill>
          <a:blip r:embed="rId4" cstate="print"/>
          <a:srcRect/>
          <a:stretch>
            <a:fillRect/>
          </a:stretch>
        </p:blipFill>
        <p:spPr bwMode="auto">
          <a:xfrm>
            <a:off x="571472" y="1214422"/>
            <a:ext cx="8280400" cy="4000528"/>
          </a:xfrm>
          <a:prstGeom prst="rect">
            <a:avLst/>
          </a:prstGeom>
          <a:noFill/>
          <a:ln w="9525">
            <a:noFill/>
            <a:miter lim="800000"/>
            <a:headEnd/>
            <a:tailEnd/>
          </a:ln>
        </p:spPr>
      </p:pic>
      <p:sp>
        <p:nvSpPr>
          <p:cNvPr id="3" name="Rectangle 1"/>
          <p:cNvSpPr>
            <a:spLocks noChangeArrowheads="1"/>
          </p:cNvSpPr>
          <p:nvPr/>
        </p:nvSpPr>
        <p:spPr bwMode="auto">
          <a:xfrm>
            <a:off x="1357290" y="2571744"/>
            <a:ext cx="7000924" cy="1323439"/>
          </a:xfrm>
          <a:prstGeom prst="rect">
            <a:avLst/>
          </a:prstGeom>
          <a:noFill/>
          <a:ln w="9525">
            <a:noFill/>
            <a:miter lim="800000"/>
            <a:headEnd/>
            <a:tailEnd/>
          </a:ln>
        </p:spPr>
        <p:txBody>
          <a:bodyPr wrap="square" anchor="ctr">
            <a:spAutoFit/>
          </a:bodyPr>
          <a:lstStyle/>
          <a:p>
            <a:pPr lvl="1" algn="ctr" rtl="1"/>
            <a:r>
              <a:rPr lang="ar-EG" sz="4000" b="1" dirty="0" smtClean="0">
                <a:solidFill>
                  <a:srgbClr val="006600"/>
                </a:solidFill>
              </a:rPr>
              <a:t>11- </a:t>
            </a:r>
            <a:r>
              <a:rPr lang="ar-SA" sz="4000" b="1" dirty="0" smtClean="0">
                <a:solidFill>
                  <a:srgbClr val="006600"/>
                </a:solidFill>
              </a:rPr>
              <a:t>أكمل إعراب ما تحته خط فيما يلي: </a:t>
            </a:r>
            <a:endParaRPr lang="en-US" sz="4000" dirty="0" smtClean="0">
              <a:solidFill>
                <a:srgbClr val="006600"/>
              </a:solidFill>
            </a:endParaRPr>
          </a:p>
        </p:txBody>
      </p:sp>
    </p:spTree>
  </p:cSld>
  <p:clrMapOvr>
    <a:masterClrMapping/>
  </p:clrMapOvr>
  <p:transition>
    <p:split/>
    <p:sndAc>
      <p:stSnd>
        <p:snd r:embed="rId2" name="0698 - low pitched bong drum.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9" presetClass="entr" presetSubtype="0" accel="10000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ppt_h</p:attrName>
                                        </p:attrNameLst>
                                      </p:cBhvr>
                                      <p:tavLst>
                                        <p:tav tm="0">
                                          <p:val>
                                            <p:strVal val="#ppt_h/20"/>
                                          </p:val>
                                        </p:tav>
                                        <p:tav tm="50000">
                                          <p:val>
                                            <p:strVal val="#ppt_h/20"/>
                                          </p:val>
                                        </p:tav>
                                        <p:tav tm="100000">
                                          <p:val>
                                            <p:strVal val="#ppt_h"/>
                                          </p:val>
                                        </p:tav>
                                      </p:tavLst>
                                    </p:anim>
                                    <p:anim calcmode="lin" valueType="num">
                                      <p:cBhvr>
                                        <p:cTn id="8" dur="500" fill="hold"/>
                                        <p:tgtEl>
                                          <p:spTgt spid="2"/>
                                        </p:tgtEl>
                                        <p:attrNameLst>
                                          <p:attrName>ppt_w</p:attrName>
                                        </p:attrNameLst>
                                      </p:cBhvr>
                                      <p:tavLst>
                                        <p:tav tm="0">
                                          <p:val>
                                            <p:strVal val="#ppt_w+.3"/>
                                          </p:val>
                                        </p:tav>
                                        <p:tav tm="50000">
                                          <p:val>
                                            <p:strVal val="#ppt_w+.3"/>
                                          </p:val>
                                        </p:tav>
                                        <p:tav tm="100000">
                                          <p:val>
                                            <p:strVal val="#ppt_w"/>
                                          </p:val>
                                        </p:tav>
                                      </p:tavLst>
                                    </p:anim>
                                    <p:anim calcmode="lin" valueType="num">
                                      <p:cBhvr>
                                        <p:cTn id="9" dur="500" fill="hold"/>
                                        <p:tgtEl>
                                          <p:spTgt spid="2"/>
                                        </p:tgtEl>
                                        <p:attrNameLst>
                                          <p:attrName>ppt_x</p:attrName>
                                        </p:attrNameLst>
                                      </p:cBhvr>
                                      <p:tavLst>
                                        <p:tav tm="0">
                                          <p:val>
                                            <p:strVal val="#ppt_x-.3"/>
                                          </p:val>
                                        </p:tav>
                                        <p:tav tm="50000">
                                          <p:val>
                                            <p:strVal val="#ppt_x"/>
                                          </p:val>
                                        </p:tav>
                                        <p:tav tm="100000">
                                          <p:val>
                                            <p:strVal val="#ppt_x"/>
                                          </p:val>
                                        </p:tav>
                                      </p:tavLst>
                                    </p:anim>
                                    <p:anim calcmode="lin" valueType="num">
                                      <p:cBhvr>
                                        <p:cTn id="10" dur="500" fill="hold"/>
                                        <p:tgtEl>
                                          <p:spTgt spid="2"/>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0075 - arcade game running.wav"/>
                                        </p:tgtEl>
                                      </p:cMediaNode>
                                    </p:audio>
                                  </p:subTnLst>
                                </p:cTn>
                              </p:par>
                              <p:par>
                                <p:cTn id="11" presetID="39" presetClass="entr" presetSubtype="0" accel="100000" fill="hold" grpId="0" nodeType="with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p:cTn id="13" dur="500" fill="hold"/>
                                        <p:tgtEl>
                                          <p:spTgt spid="3"/>
                                        </p:tgtEl>
                                        <p:attrNameLst>
                                          <p:attrName>ppt_h</p:attrName>
                                        </p:attrNameLst>
                                      </p:cBhvr>
                                      <p:tavLst>
                                        <p:tav tm="0">
                                          <p:val>
                                            <p:strVal val="#ppt_h/20"/>
                                          </p:val>
                                        </p:tav>
                                        <p:tav tm="50000">
                                          <p:val>
                                            <p:strVal val="#ppt_h/20"/>
                                          </p:val>
                                        </p:tav>
                                        <p:tav tm="100000">
                                          <p:val>
                                            <p:strVal val="#ppt_h"/>
                                          </p:val>
                                        </p:tav>
                                      </p:tavLst>
                                    </p:anim>
                                    <p:anim calcmode="lin" valueType="num">
                                      <p:cBhvr>
                                        <p:cTn id="14" dur="500" fill="hold"/>
                                        <p:tgtEl>
                                          <p:spTgt spid="3"/>
                                        </p:tgtEl>
                                        <p:attrNameLst>
                                          <p:attrName>ppt_w</p:attrName>
                                        </p:attrNameLst>
                                      </p:cBhvr>
                                      <p:tavLst>
                                        <p:tav tm="0">
                                          <p:val>
                                            <p:strVal val="#ppt_w+.3"/>
                                          </p:val>
                                        </p:tav>
                                        <p:tav tm="50000">
                                          <p:val>
                                            <p:strVal val="#ppt_w+.3"/>
                                          </p:val>
                                        </p:tav>
                                        <p:tav tm="100000">
                                          <p:val>
                                            <p:strVal val="#ppt_w"/>
                                          </p:val>
                                        </p:tav>
                                      </p:tavLst>
                                    </p:anim>
                                    <p:anim calcmode="lin" valueType="num">
                                      <p:cBhvr>
                                        <p:cTn id="15" dur="500" fill="hold"/>
                                        <p:tgtEl>
                                          <p:spTgt spid="3"/>
                                        </p:tgtEl>
                                        <p:attrNameLst>
                                          <p:attrName>ppt_x</p:attrName>
                                        </p:attrNameLst>
                                      </p:cBhvr>
                                      <p:tavLst>
                                        <p:tav tm="0">
                                          <p:val>
                                            <p:strVal val="#ppt_x-.3"/>
                                          </p:val>
                                        </p:tav>
                                        <p:tav tm="50000">
                                          <p:val>
                                            <p:strVal val="#ppt_x"/>
                                          </p:val>
                                        </p:tav>
                                        <p:tav tm="100000">
                                          <p:val>
                                            <p:strVal val="#ppt_x"/>
                                          </p:val>
                                        </p:tav>
                                      </p:tavLst>
                                    </p:anim>
                                    <p:anim calcmode="lin" valueType="num">
                                      <p:cBhvr>
                                        <p:cTn id="16" dur="500" fill="hold"/>
                                        <p:tgtEl>
                                          <p:spTgt spid="3"/>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0075 - arcade game running.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صورة 1" descr="gv-18.png"/>
          <p:cNvPicPr>
            <a:picLocks noChangeAspect="1"/>
          </p:cNvPicPr>
          <p:nvPr/>
        </p:nvPicPr>
        <p:blipFill>
          <a:blip r:embed="rId5" cstate="print">
            <a:lum bright="62000"/>
          </a:blip>
          <a:stretch>
            <a:fillRect/>
          </a:stretch>
        </p:blipFill>
        <p:spPr bwMode="auto">
          <a:xfrm>
            <a:off x="0" y="0"/>
            <a:ext cx="9372600" cy="7086600"/>
          </a:xfrm>
          <a:prstGeom prst="rect">
            <a:avLst/>
          </a:prstGeom>
          <a:noFill/>
          <a:ln w="9525">
            <a:noFill/>
            <a:miter lim="800000"/>
            <a:headEnd/>
            <a:tailEnd/>
          </a:ln>
        </p:spPr>
      </p:pic>
      <p:sp>
        <p:nvSpPr>
          <p:cNvPr id="3" name="مستطيل 2"/>
          <p:cNvSpPr>
            <a:spLocks noChangeArrowheads="1"/>
          </p:cNvSpPr>
          <p:nvPr/>
        </p:nvSpPr>
        <p:spPr bwMode="auto">
          <a:xfrm>
            <a:off x="914400" y="533400"/>
            <a:ext cx="7488238" cy="4401205"/>
          </a:xfrm>
          <a:prstGeom prst="rect">
            <a:avLst/>
          </a:prstGeom>
          <a:noFill/>
          <a:ln w="9525">
            <a:noFill/>
            <a:miter lim="800000"/>
            <a:headEnd/>
            <a:tailEnd/>
          </a:ln>
        </p:spPr>
        <p:txBody>
          <a:bodyPr>
            <a:spAutoFit/>
          </a:bodyPr>
          <a:lstStyle/>
          <a:p>
            <a:pPr lvl="0" algn="ctr" rtl="1"/>
            <a:r>
              <a:rPr lang="ar-EG" sz="4000" b="1" dirty="0" smtClean="0"/>
              <a:t>أ- </a:t>
            </a:r>
            <a:r>
              <a:rPr lang="ar-SA" sz="4000" b="1" dirty="0" smtClean="0"/>
              <a:t>قال رسول الله صلى الله عليه وسلم: (</a:t>
            </a:r>
            <a:r>
              <a:rPr lang="ar-SA" sz="4000" b="1" u="sng" dirty="0" smtClean="0"/>
              <a:t>في كل</a:t>
            </a:r>
            <a:r>
              <a:rPr lang="ar-SA" sz="4000" b="1" dirty="0" smtClean="0"/>
              <a:t> كبد رطبة </a:t>
            </a:r>
            <a:r>
              <a:rPr lang="ar-SA" sz="4000" b="1" u="sng" dirty="0" smtClean="0"/>
              <a:t>أجر</a:t>
            </a:r>
            <a:r>
              <a:rPr lang="ar-SA" sz="4000" b="1" dirty="0" smtClean="0"/>
              <a:t>) متفق عليه. </a:t>
            </a:r>
            <a:endParaRPr lang="en-US" sz="4000" dirty="0" smtClean="0"/>
          </a:p>
          <a:p>
            <a:pPr algn="r" rtl="1"/>
            <a:r>
              <a:rPr lang="ar-SA" sz="4000" b="1" dirty="0" smtClean="0"/>
              <a:t>في: </a:t>
            </a:r>
            <a:r>
              <a:rPr lang="ar-SA" sz="4000" b="1" dirty="0" smtClean="0">
                <a:solidFill>
                  <a:srgbClr val="3333CC"/>
                </a:solidFill>
              </a:rPr>
              <a:t>حرف جر. </a:t>
            </a:r>
            <a:endParaRPr lang="en-US" sz="4000" dirty="0" smtClean="0">
              <a:solidFill>
                <a:srgbClr val="3333CC"/>
              </a:solidFill>
            </a:endParaRPr>
          </a:p>
          <a:p>
            <a:pPr algn="r" rtl="1"/>
            <a:r>
              <a:rPr lang="ar-SA" sz="4000" b="1" dirty="0" smtClean="0"/>
              <a:t>كل</a:t>
            </a:r>
            <a:r>
              <a:rPr lang="ar-EG" sz="4000" b="1" dirty="0" smtClean="0"/>
              <a:t>:</a:t>
            </a:r>
            <a:r>
              <a:rPr lang="ar-SA" sz="4000" b="1" dirty="0" smtClean="0">
                <a:solidFill>
                  <a:srgbClr val="3333CC"/>
                </a:solidFill>
              </a:rPr>
              <a:t> اسم مجرور، وعلامة </a:t>
            </a:r>
            <a:r>
              <a:rPr lang="ar-SA" sz="4000" b="1" dirty="0" err="1" smtClean="0">
                <a:solidFill>
                  <a:srgbClr val="3333CC"/>
                </a:solidFill>
              </a:rPr>
              <a:t>جره </a:t>
            </a:r>
            <a:r>
              <a:rPr lang="ar-SA" sz="2000" dirty="0" err="1" smtClean="0">
                <a:solidFill>
                  <a:srgbClr val="3333CC"/>
                </a:solidFill>
              </a:rPr>
              <a:t>...............................</a:t>
            </a:r>
            <a:endParaRPr lang="ar-EG" sz="4000" dirty="0" smtClean="0">
              <a:solidFill>
                <a:srgbClr val="3333CC"/>
              </a:solidFill>
            </a:endParaRPr>
          </a:p>
          <a:p>
            <a:pPr algn="r" rtl="1"/>
            <a:r>
              <a:rPr lang="ar-SA" sz="4000" b="1" dirty="0" smtClean="0">
                <a:solidFill>
                  <a:srgbClr val="3333CC"/>
                </a:solidFill>
              </a:rPr>
              <a:t>وشبه الجملة (الجار والمجرور) في محل رفع خبر مقدم. </a:t>
            </a:r>
            <a:endParaRPr lang="en-US" sz="4000" dirty="0" smtClean="0">
              <a:solidFill>
                <a:srgbClr val="3333CC"/>
              </a:solidFill>
            </a:endParaRPr>
          </a:p>
          <a:p>
            <a:pPr algn="r" rtl="1"/>
            <a:r>
              <a:rPr lang="ar-SA" sz="4000" b="1" dirty="0" smtClean="0"/>
              <a:t>أجر: </a:t>
            </a:r>
            <a:r>
              <a:rPr lang="ar-SA" sz="4000" b="1" dirty="0" smtClean="0">
                <a:solidFill>
                  <a:srgbClr val="3333CC"/>
                </a:solidFill>
              </a:rPr>
              <a:t>مبتدأ مؤخر </a:t>
            </a:r>
            <a:r>
              <a:rPr lang="ar-SA" sz="4000" b="1" dirty="0" err="1" smtClean="0">
                <a:solidFill>
                  <a:srgbClr val="3333CC"/>
                </a:solidFill>
              </a:rPr>
              <a:t>مرفوع </a:t>
            </a:r>
            <a:r>
              <a:rPr lang="ar-SA" sz="2000" dirty="0" err="1" smtClean="0">
                <a:solidFill>
                  <a:srgbClr val="3333CC"/>
                </a:solidFill>
              </a:rPr>
              <a:t>..........................................</a:t>
            </a:r>
            <a:endParaRPr lang="en-US" sz="800" dirty="0" smtClean="0">
              <a:solidFill>
                <a:srgbClr val="3333CC"/>
              </a:solidFill>
            </a:endParaRPr>
          </a:p>
        </p:txBody>
      </p:sp>
      <p:sp>
        <p:nvSpPr>
          <p:cNvPr id="5" name="Rectangle 51"/>
          <p:cNvSpPr>
            <a:spLocks noChangeArrowheads="1"/>
          </p:cNvSpPr>
          <p:nvPr/>
        </p:nvSpPr>
        <p:spPr bwMode="auto">
          <a:xfrm>
            <a:off x="0" y="2492896"/>
            <a:ext cx="3257934" cy="523220"/>
          </a:xfrm>
          <a:prstGeom prst="rect">
            <a:avLst/>
          </a:prstGeom>
          <a:noFill/>
          <a:ln w="9525">
            <a:noFill/>
            <a:miter lim="800000"/>
            <a:headEnd/>
            <a:tailEnd/>
          </a:ln>
        </p:spPr>
        <p:txBody>
          <a:bodyPr wrap="square" anchor="ctr">
            <a:spAutoFit/>
          </a:bodyPr>
          <a:lstStyle/>
          <a:p>
            <a:pPr algn="r" rtl="1" eaLnBrk="0" hangingPunct="0"/>
            <a:r>
              <a:rPr lang="ar-SA" sz="2800" b="1" spc="-150" dirty="0" smtClean="0">
                <a:solidFill>
                  <a:srgbClr val="FF0000"/>
                </a:solidFill>
              </a:rPr>
              <a:t>الكسرة الظاهرة على آخره</a:t>
            </a:r>
            <a:endParaRPr lang="ar-SA" sz="3200" spc="-150" dirty="0">
              <a:solidFill>
                <a:srgbClr val="FF0000"/>
              </a:solidFill>
            </a:endParaRPr>
          </a:p>
        </p:txBody>
      </p:sp>
      <p:sp>
        <p:nvSpPr>
          <p:cNvPr id="7" name="Rectangle 51"/>
          <p:cNvSpPr>
            <a:spLocks noChangeArrowheads="1"/>
          </p:cNvSpPr>
          <p:nvPr/>
        </p:nvSpPr>
        <p:spPr bwMode="auto">
          <a:xfrm>
            <a:off x="755576" y="4365104"/>
            <a:ext cx="3463501" cy="523220"/>
          </a:xfrm>
          <a:prstGeom prst="rect">
            <a:avLst/>
          </a:prstGeom>
          <a:noFill/>
          <a:ln w="9525">
            <a:noFill/>
            <a:miter lim="800000"/>
            <a:headEnd/>
            <a:tailEnd/>
          </a:ln>
        </p:spPr>
        <p:txBody>
          <a:bodyPr wrap="square" anchor="ctr">
            <a:spAutoFit/>
          </a:bodyPr>
          <a:lstStyle/>
          <a:p>
            <a:pPr algn="r" rtl="1" eaLnBrk="0" hangingPunct="0"/>
            <a:r>
              <a:rPr lang="ar-SA" sz="2800" b="1" dirty="0" smtClean="0">
                <a:solidFill>
                  <a:srgbClr val="FF0000"/>
                </a:solidFill>
              </a:rPr>
              <a:t>وعلامة رفعه الضمة الظاهرة</a:t>
            </a:r>
            <a:endParaRPr lang="ar-SA" sz="2800" b="1" dirty="0">
              <a:solidFill>
                <a:srgbClr val="FF0000"/>
              </a:solidFill>
            </a:endParaRPr>
          </a:p>
        </p:txBody>
      </p:sp>
    </p:spTree>
  </p:cSld>
  <p:clrMapOvr>
    <a:masterClrMapping/>
  </p:clrMapOvr>
  <p:transition>
    <p:split/>
    <p:sndAc>
      <p:stSnd>
        <p:snd r:embed="rId2" name="0698 - low pitched bong drum.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8" presetClass="entr" presetSubtype="0" accel="50000"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8" dur="1000" fill="hold"/>
                                        <p:tgtEl>
                                          <p:spTgt spid="2"/>
                                        </p:tgtEl>
                                        <p:attrNameLst>
                                          <p:attrName>ppt_x</p:attrName>
                                        </p:attrNameLst>
                                      </p:cBhvr>
                                      <p:tavLst>
                                        <p:tav tm="0">
                                          <p:val>
                                            <p:fltVal val="-1"/>
                                          </p:val>
                                        </p:tav>
                                        <p:tav tm="50000">
                                          <p:val>
                                            <p:fltVal val="0.95"/>
                                          </p:val>
                                        </p:tav>
                                        <p:tav tm="100000">
                                          <p:val>
                                            <p:strVal val="#ppt_x"/>
                                          </p:val>
                                        </p:tav>
                                      </p:tavLst>
                                    </p:anim>
                                    <p:anim calcmode="lin" valueType="num">
                                      <p:cBhvr>
                                        <p:cTn id="9" dur="1000" fill="hold"/>
                                        <p:tgtEl>
                                          <p:spTgt spid="2"/>
                                        </p:tgtEl>
                                        <p:attrNameLst>
                                          <p:attrName>ppt_y</p:attrName>
                                        </p:attrNameLst>
                                      </p:cBhvr>
                                      <p:tavLst>
                                        <p:tav tm="0">
                                          <p:val>
                                            <p:strVal val="#ppt_y"/>
                                          </p:val>
                                        </p:tav>
                                        <p:tav tm="100000">
                                          <p:val>
                                            <p:strVal val="#ppt_y"/>
                                          </p:val>
                                        </p:tav>
                                      </p:tavLst>
                                    </p:anim>
                                    <p:animEffect transition="in" filter="fade">
                                      <p:cBhvr>
                                        <p:cTn id="10" dur="1000"/>
                                        <p:tgtEl>
                                          <p:spTgt spid="2"/>
                                        </p:tgtEl>
                                      </p:cBhvr>
                                    </p:animEffect>
                                  </p:childTnLst>
                                  <p:subTnLst>
                                    <p:audio>
                                      <p:cMediaNode>
                                        <p:cTn display="0" masterRel="sameClick">
                                          <p:stCondLst>
                                            <p:cond evt="begin" delay="0">
                                              <p:tn val="5"/>
                                            </p:cond>
                                          </p:stCondLst>
                                          <p:endCondLst>
                                            <p:cond evt="onStopAudio" delay="0">
                                              <p:tgtEl>
                                                <p:sldTgt/>
                                              </p:tgtEl>
                                            </p:cond>
                                          </p:endCondLst>
                                        </p:cTn>
                                        <p:tgtEl>
                                          <p:sndTgt r:embed="rId3" name="1091 - spring cricket.wav"/>
                                        </p:tgtEl>
                                      </p:cMediaNode>
                                    </p:audio>
                                  </p:subTnLst>
                                </p:cTn>
                              </p:par>
                              <p:par>
                                <p:cTn id="11" presetID="48" presetClass="entr" presetSubtype="0" accel="50000" fill="hold" grpId="0" nodeType="with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p:cTn id="13" dur="1000" fill="hold"/>
                                        <p:tgtEl>
                                          <p:spTgt spid="3"/>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4" dur="1000" fill="hold"/>
                                        <p:tgtEl>
                                          <p:spTgt spid="3"/>
                                        </p:tgtEl>
                                        <p:attrNameLst>
                                          <p:attrName>ppt_x</p:attrName>
                                        </p:attrNameLst>
                                      </p:cBhvr>
                                      <p:tavLst>
                                        <p:tav tm="0">
                                          <p:val>
                                            <p:fltVal val="-1"/>
                                          </p:val>
                                        </p:tav>
                                        <p:tav tm="50000">
                                          <p:val>
                                            <p:fltVal val="0.95"/>
                                          </p:val>
                                        </p:tav>
                                        <p:tav tm="100000">
                                          <p:val>
                                            <p:strVal val="#ppt_x"/>
                                          </p:val>
                                        </p:tav>
                                      </p:tavLst>
                                    </p:anim>
                                    <p:anim calcmode="lin" valueType="num">
                                      <p:cBhvr>
                                        <p:cTn id="15" dur="1000" fill="hold"/>
                                        <p:tgtEl>
                                          <p:spTgt spid="3"/>
                                        </p:tgtEl>
                                        <p:attrNameLst>
                                          <p:attrName>ppt_y</p:attrName>
                                        </p:attrNameLst>
                                      </p:cBhvr>
                                      <p:tavLst>
                                        <p:tav tm="0">
                                          <p:val>
                                            <p:strVal val="#ppt_y"/>
                                          </p:val>
                                        </p:tav>
                                        <p:tav tm="100000">
                                          <p:val>
                                            <p:strVal val="#ppt_y"/>
                                          </p:val>
                                        </p:tav>
                                      </p:tavLst>
                                    </p:anim>
                                    <p:animEffect transition="in" filter="fade">
                                      <p:cBhvr>
                                        <p:cTn id="16" dur="1000"/>
                                        <p:tgtEl>
                                          <p:spTgt spid="3"/>
                                        </p:tgtEl>
                                      </p:cBhvr>
                                    </p:animEffect>
                                  </p:childTnLst>
                                  <p:subTnLst>
                                    <p:audio>
                                      <p:cMediaNode>
                                        <p:cTn display="0" masterRel="sameClick">
                                          <p:stCondLst>
                                            <p:cond evt="begin" delay="0">
                                              <p:tn val="11"/>
                                            </p:cond>
                                          </p:stCondLst>
                                          <p:endCondLst>
                                            <p:cond evt="onStopAudio" delay="0">
                                              <p:tgtEl>
                                                <p:sldTgt/>
                                              </p:tgtEl>
                                            </p:cond>
                                          </p:endCondLst>
                                        </p:cTn>
                                        <p:tgtEl>
                                          <p:sndTgt r:embed="rId3" name="1091 - spring cricket.wav"/>
                                        </p:tgtEl>
                                      </p:cMediaNode>
                                    </p:audio>
                                  </p:sub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 calcmode="lin" valueType="num">
                                      <p:cBhvr>
                                        <p:cTn id="21" dur="1000" fill="hold"/>
                                        <p:tgtEl>
                                          <p:spTgt spid="5"/>
                                        </p:tgtEl>
                                        <p:attrNameLst>
                                          <p:attrName>ppt_w</p:attrName>
                                        </p:attrNameLst>
                                      </p:cBhvr>
                                      <p:tavLst>
                                        <p:tav tm="0">
                                          <p:val>
                                            <p:strVal val="#ppt_w*0.70"/>
                                          </p:val>
                                        </p:tav>
                                        <p:tav tm="100000">
                                          <p:val>
                                            <p:strVal val="#ppt_w"/>
                                          </p:val>
                                        </p:tav>
                                      </p:tavLst>
                                    </p:anim>
                                    <p:anim calcmode="lin" valueType="num">
                                      <p:cBhvr>
                                        <p:cTn id="22" dur="1000" fill="hold"/>
                                        <p:tgtEl>
                                          <p:spTgt spid="5"/>
                                        </p:tgtEl>
                                        <p:attrNameLst>
                                          <p:attrName>ppt_h</p:attrName>
                                        </p:attrNameLst>
                                      </p:cBhvr>
                                      <p:tavLst>
                                        <p:tav tm="0">
                                          <p:val>
                                            <p:strVal val="#ppt_h"/>
                                          </p:val>
                                        </p:tav>
                                        <p:tav tm="100000">
                                          <p:val>
                                            <p:strVal val="#ppt_h"/>
                                          </p:val>
                                        </p:tav>
                                      </p:tavLst>
                                    </p:anim>
                                    <p:animEffect transition="in" filter="fade">
                                      <p:cBhvr>
                                        <p:cTn id="23" dur="1000"/>
                                        <p:tgtEl>
                                          <p:spTgt spid="5"/>
                                        </p:tgtEl>
                                      </p:cBhvr>
                                    </p:animEffect>
                                  </p:childTnLst>
                                  <p:subTnLst>
                                    <p:audio>
                                      <p:cMediaNode>
                                        <p:cTn display="0" masterRel="sameClick">
                                          <p:stCondLst>
                                            <p:cond evt="begin" delay="0">
                                              <p:tn val="19"/>
                                            </p:cond>
                                          </p:stCondLst>
                                          <p:endCondLst>
                                            <p:cond evt="onStopAudio" delay="0">
                                              <p:tgtEl>
                                                <p:sldTgt/>
                                              </p:tgtEl>
                                            </p:cond>
                                          </p:endCondLst>
                                        </p:cTn>
                                        <p:tgtEl>
                                          <p:sndTgt r:embed="rId4" name="1291 - wet and squishy.wav"/>
                                        </p:tgtEl>
                                      </p:cMediaNode>
                                    </p:audio>
                                  </p:subTnLst>
                                </p:cTn>
                              </p:par>
                            </p:childTnLst>
                          </p:cTn>
                        </p:par>
                      </p:childTnLst>
                    </p:cTn>
                  </p:par>
                  <p:par>
                    <p:cTn id="24" fill="hold">
                      <p:stCondLst>
                        <p:cond delay="indefinite"/>
                      </p:stCondLst>
                      <p:childTnLst>
                        <p:par>
                          <p:cTn id="25" fill="hold">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7"/>
                                        </p:tgtEl>
                                        <p:attrNameLst>
                                          <p:attrName>style.visibility</p:attrName>
                                        </p:attrNameLst>
                                      </p:cBhvr>
                                      <p:to>
                                        <p:strVal val="visible"/>
                                      </p:to>
                                    </p:set>
                                    <p:anim calcmode="lin" valueType="num">
                                      <p:cBhvr>
                                        <p:cTn id="28" dur="1000" fill="hold"/>
                                        <p:tgtEl>
                                          <p:spTgt spid="7"/>
                                        </p:tgtEl>
                                        <p:attrNameLst>
                                          <p:attrName>ppt_w</p:attrName>
                                        </p:attrNameLst>
                                      </p:cBhvr>
                                      <p:tavLst>
                                        <p:tav tm="0">
                                          <p:val>
                                            <p:strVal val="#ppt_w*0.70"/>
                                          </p:val>
                                        </p:tav>
                                        <p:tav tm="100000">
                                          <p:val>
                                            <p:strVal val="#ppt_w"/>
                                          </p:val>
                                        </p:tav>
                                      </p:tavLst>
                                    </p:anim>
                                    <p:anim calcmode="lin" valueType="num">
                                      <p:cBhvr>
                                        <p:cTn id="29" dur="1000" fill="hold"/>
                                        <p:tgtEl>
                                          <p:spTgt spid="7"/>
                                        </p:tgtEl>
                                        <p:attrNameLst>
                                          <p:attrName>ppt_h</p:attrName>
                                        </p:attrNameLst>
                                      </p:cBhvr>
                                      <p:tavLst>
                                        <p:tav tm="0">
                                          <p:val>
                                            <p:strVal val="#ppt_h"/>
                                          </p:val>
                                        </p:tav>
                                        <p:tav tm="100000">
                                          <p:val>
                                            <p:strVal val="#ppt_h"/>
                                          </p:val>
                                        </p:tav>
                                      </p:tavLst>
                                    </p:anim>
                                    <p:animEffect transition="in" filter="fade">
                                      <p:cBhvr>
                                        <p:cTn id="30" dur="1000"/>
                                        <p:tgtEl>
                                          <p:spTgt spid="7"/>
                                        </p:tgtEl>
                                      </p:cBhvr>
                                    </p:animEffect>
                                  </p:childTnLst>
                                  <p:subTnLst>
                                    <p:audio>
                                      <p:cMediaNode>
                                        <p:cTn display="0" masterRel="sameClick">
                                          <p:stCondLst>
                                            <p:cond evt="begin" delay="0">
                                              <p:tn val="26"/>
                                            </p:cond>
                                          </p:stCondLst>
                                          <p:endCondLst>
                                            <p:cond evt="onStopAudio" delay="0">
                                              <p:tgtEl>
                                                <p:sldTgt/>
                                              </p:tgtEl>
                                            </p:cond>
                                          </p:endCondLst>
                                        </p:cTn>
                                        <p:tgtEl>
                                          <p:sndTgt r:embed="rId4" name="1291 - wet and squishy.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7"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صورة 1" descr="gv-18.png"/>
          <p:cNvPicPr>
            <a:picLocks noChangeAspect="1"/>
          </p:cNvPicPr>
          <p:nvPr/>
        </p:nvPicPr>
        <p:blipFill>
          <a:blip r:embed="rId5" cstate="print">
            <a:lum bright="62000"/>
          </a:blip>
          <a:stretch>
            <a:fillRect/>
          </a:stretch>
        </p:blipFill>
        <p:spPr bwMode="auto">
          <a:xfrm>
            <a:off x="0" y="0"/>
            <a:ext cx="9372600" cy="7086600"/>
          </a:xfrm>
          <a:prstGeom prst="rect">
            <a:avLst/>
          </a:prstGeom>
          <a:noFill/>
          <a:ln w="9525">
            <a:noFill/>
            <a:miter lim="800000"/>
            <a:headEnd/>
            <a:tailEnd/>
          </a:ln>
        </p:spPr>
      </p:pic>
      <p:sp>
        <p:nvSpPr>
          <p:cNvPr id="3" name="مستطيل 2"/>
          <p:cNvSpPr>
            <a:spLocks noChangeArrowheads="1"/>
          </p:cNvSpPr>
          <p:nvPr/>
        </p:nvSpPr>
        <p:spPr bwMode="auto">
          <a:xfrm>
            <a:off x="914400" y="533400"/>
            <a:ext cx="7488238" cy="4401205"/>
          </a:xfrm>
          <a:prstGeom prst="rect">
            <a:avLst/>
          </a:prstGeom>
          <a:noFill/>
          <a:ln w="9525">
            <a:noFill/>
            <a:miter lim="800000"/>
            <a:headEnd/>
            <a:tailEnd/>
          </a:ln>
        </p:spPr>
        <p:txBody>
          <a:bodyPr>
            <a:spAutoFit/>
          </a:bodyPr>
          <a:lstStyle/>
          <a:p>
            <a:pPr lvl="0" algn="r" rtl="1"/>
            <a:r>
              <a:rPr lang="ar-SA" sz="4000" b="1" dirty="0" smtClean="0"/>
              <a:t>أصبحنا و</a:t>
            </a:r>
            <a:r>
              <a:rPr lang="ar-SA" sz="4000" b="1" u="sng" dirty="0" smtClean="0"/>
              <a:t>أصبح الملك لله. </a:t>
            </a:r>
            <a:endParaRPr lang="en-US" sz="4000" dirty="0" smtClean="0"/>
          </a:p>
          <a:p>
            <a:pPr algn="r" rtl="1"/>
            <a:r>
              <a:rPr lang="ar-SA" sz="4000" b="1" dirty="0" smtClean="0"/>
              <a:t>أصبح: </a:t>
            </a:r>
            <a:r>
              <a:rPr lang="ar-SA" sz="4000" b="1" dirty="0" smtClean="0">
                <a:solidFill>
                  <a:srgbClr val="3333CC"/>
                </a:solidFill>
              </a:rPr>
              <a:t>فعل ماض</a:t>
            </a:r>
            <a:endParaRPr lang="en-US" sz="1200" dirty="0" smtClean="0">
              <a:solidFill>
                <a:srgbClr val="3333CC"/>
              </a:solidFill>
            </a:endParaRPr>
          </a:p>
          <a:p>
            <a:pPr algn="r" rtl="1"/>
            <a:r>
              <a:rPr lang="ar-SA" sz="4000" b="1" dirty="0" smtClean="0"/>
              <a:t>الملك: </a:t>
            </a:r>
            <a:r>
              <a:rPr lang="ar-SA" sz="4000" b="1" dirty="0" smtClean="0">
                <a:solidFill>
                  <a:srgbClr val="3333CC"/>
                </a:solidFill>
              </a:rPr>
              <a:t>اسم (أصبح) مرفوع وعلامة رفعه         </a:t>
            </a:r>
          </a:p>
          <a:p>
            <a:pPr algn="r" rtl="1"/>
            <a:r>
              <a:rPr lang="ar-SA" sz="2800" smtClean="0">
                <a:solidFill>
                  <a:srgbClr val="3333CC"/>
                </a:solidFill>
              </a:rPr>
              <a:t>               ...................................</a:t>
            </a:r>
            <a:endParaRPr lang="ar-EG" sz="2800" smtClean="0">
              <a:solidFill>
                <a:srgbClr val="3333CC"/>
              </a:solidFill>
            </a:endParaRPr>
          </a:p>
          <a:p>
            <a:pPr algn="r" rtl="1"/>
            <a:endParaRPr lang="en-US" sz="1200" b="1" dirty="0" smtClean="0">
              <a:solidFill>
                <a:srgbClr val="3333CC"/>
              </a:solidFill>
            </a:endParaRPr>
          </a:p>
          <a:p>
            <a:pPr algn="r" rtl="1"/>
            <a:r>
              <a:rPr lang="ar-SA" sz="4000" b="1" dirty="0" smtClean="0"/>
              <a:t>لله: </a:t>
            </a:r>
            <a:r>
              <a:rPr lang="ar-SA" sz="4000" b="1" dirty="0" smtClean="0">
                <a:solidFill>
                  <a:srgbClr val="3333CC"/>
                </a:solidFill>
              </a:rPr>
              <a:t>اللام حرف </a:t>
            </a:r>
            <a:r>
              <a:rPr lang="ar-SA" sz="1200" b="1" dirty="0" smtClean="0">
                <a:solidFill>
                  <a:srgbClr val="3333CC"/>
                </a:solidFill>
              </a:rPr>
              <a:t>.....................،</a:t>
            </a:r>
            <a:r>
              <a:rPr lang="ar-SA" sz="4000" b="1" dirty="0" smtClean="0">
                <a:solidFill>
                  <a:srgbClr val="3333CC"/>
                </a:solidFill>
              </a:rPr>
              <a:t> ولفظ الجلالة اسم مجرور وعلامة جره </a:t>
            </a:r>
            <a:r>
              <a:rPr lang="ar-SA" sz="1200" b="1" dirty="0" smtClean="0">
                <a:solidFill>
                  <a:srgbClr val="3333CC"/>
                </a:solidFill>
              </a:rPr>
              <a:t>........................</a:t>
            </a:r>
            <a:r>
              <a:rPr lang="ar-SA" sz="4000" b="1" dirty="0" smtClean="0">
                <a:solidFill>
                  <a:srgbClr val="3333CC"/>
                </a:solidFill>
              </a:rPr>
              <a:t> وشبه الجملة (الجار والمجرور) في محل </a:t>
            </a:r>
            <a:r>
              <a:rPr lang="ar-SA" sz="1200" b="1" dirty="0" smtClean="0">
                <a:solidFill>
                  <a:srgbClr val="3333CC"/>
                </a:solidFill>
              </a:rPr>
              <a:t>................................................</a:t>
            </a:r>
            <a:endParaRPr lang="en-US" sz="1200" b="1" dirty="0" smtClean="0">
              <a:solidFill>
                <a:srgbClr val="3333CC"/>
              </a:solidFill>
            </a:endParaRPr>
          </a:p>
        </p:txBody>
      </p:sp>
      <p:sp>
        <p:nvSpPr>
          <p:cNvPr id="5" name="Rectangle 51"/>
          <p:cNvSpPr>
            <a:spLocks noChangeArrowheads="1"/>
          </p:cNvSpPr>
          <p:nvPr/>
        </p:nvSpPr>
        <p:spPr bwMode="auto">
          <a:xfrm>
            <a:off x="428596" y="1191268"/>
            <a:ext cx="5000660" cy="646331"/>
          </a:xfrm>
          <a:prstGeom prst="rect">
            <a:avLst/>
          </a:prstGeom>
          <a:noFill/>
          <a:ln w="9525">
            <a:noFill/>
            <a:miter lim="800000"/>
            <a:headEnd/>
            <a:tailEnd/>
          </a:ln>
        </p:spPr>
        <p:txBody>
          <a:bodyPr wrap="square" anchor="ctr">
            <a:spAutoFit/>
          </a:bodyPr>
          <a:lstStyle/>
          <a:p>
            <a:pPr algn="r" rtl="1" eaLnBrk="0" hangingPunct="0"/>
            <a:r>
              <a:rPr lang="ar-SA" sz="3600" b="1" dirty="0" smtClean="0">
                <a:solidFill>
                  <a:srgbClr val="FF0000"/>
                </a:solidFill>
              </a:rPr>
              <a:t>الكسرة الظاهرة على آخره</a:t>
            </a:r>
            <a:endParaRPr lang="ar-SA" sz="4000" dirty="0">
              <a:solidFill>
                <a:srgbClr val="FF0000"/>
              </a:solidFill>
            </a:endParaRPr>
          </a:p>
        </p:txBody>
      </p:sp>
      <p:sp>
        <p:nvSpPr>
          <p:cNvPr id="7" name="Rectangle 51"/>
          <p:cNvSpPr>
            <a:spLocks noChangeArrowheads="1"/>
          </p:cNvSpPr>
          <p:nvPr/>
        </p:nvSpPr>
        <p:spPr bwMode="auto">
          <a:xfrm>
            <a:off x="2411760" y="2420888"/>
            <a:ext cx="4392195" cy="646331"/>
          </a:xfrm>
          <a:prstGeom prst="rect">
            <a:avLst/>
          </a:prstGeom>
          <a:noFill/>
          <a:ln w="9525">
            <a:noFill/>
            <a:miter lim="800000"/>
            <a:headEnd/>
            <a:tailEnd/>
          </a:ln>
        </p:spPr>
        <p:txBody>
          <a:bodyPr wrap="square" anchor="ctr">
            <a:spAutoFit/>
          </a:bodyPr>
          <a:lstStyle/>
          <a:p>
            <a:pPr algn="r" rtl="1" eaLnBrk="0" hangingPunct="0"/>
            <a:r>
              <a:rPr lang="ar-SA" sz="3600" b="1" dirty="0" smtClean="0">
                <a:solidFill>
                  <a:srgbClr val="FF0000"/>
                </a:solidFill>
              </a:rPr>
              <a:t>الضمة الظاهرة على آخره.</a:t>
            </a:r>
            <a:endParaRPr lang="ar-SA" sz="3600" b="1" dirty="0">
              <a:solidFill>
                <a:srgbClr val="FF0000"/>
              </a:solidFill>
            </a:endParaRPr>
          </a:p>
        </p:txBody>
      </p:sp>
      <p:sp>
        <p:nvSpPr>
          <p:cNvPr id="6" name="Rectangle 51"/>
          <p:cNvSpPr>
            <a:spLocks noChangeArrowheads="1"/>
          </p:cNvSpPr>
          <p:nvPr/>
        </p:nvSpPr>
        <p:spPr bwMode="auto">
          <a:xfrm>
            <a:off x="4788024" y="2924944"/>
            <a:ext cx="1143008" cy="646331"/>
          </a:xfrm>
          <a:prstGeom prst="rect">
            <a:avLst/>
          </a:prstGeom>
          <a:noFill/>
          <a:ln w="9525">
            <a:noFill/>
            <a:miter lim="800000"/>
            <a:headEnd/>
            <a:tailEnd/>
          </a:ln>
        </p:spPr>
        <p:txBody>
          <a:bodyPr wrap="square" anchor="ctr">
            <a:spAutoFit/>
          </a:bodyPr>
          <a:lstStyle/>
          <a:p>
            <a:pPr algn="ctr" rtl="1" eaLnBrk="0" hangingPunct="0"/>
            <a:r>
              <a:rPr lang="ar-EG" sz="3600" b="1" dirty="0" smtClean="0">
                <a:solidFill>
                  <a:srgbClr val="FF0000"/>
                </a:solidFill>
              </a:rPr>
              <a:t>جر</a:t>
            </a:r>
            <a:endParaRPr lang="ar-SA" sz="3600" b="1" dirty="0">
              <a:solidFill>
                <a:srgbClr val="FF0000"/>
              </a:solidFill>
            </a:endParaRPr>
          </a:p>
        </p:txBody>
      </p:sp>
      <p:sp>
        <p:nvSpPr>
          <p:cNvPr id="8" name="Rectangle 51"/>
          <p:cNvSpPr>
            <a:spLocks noChangeArrowheads="1"/>
          </p:cNvSpPr>
          <p:nvPr/>
        </p:nvSpPr>
        <p:spPr bwMode="auto">
          <a:xfrm>
            <a:off x="3851920" y="3645024"/>
            <a:ext cx="1285884" cy="646331"/>
          </a:xfrm>
          <a:prstGeom prst="rect">
            <a:avLst/>
          </a:prstGeom>
          <a:noFill/>
          <a:ln w="9525">
            <a:noFill/>
            <a:miter lim="800000"/>
            <a:headEnd/>
            <a:tailEnd/>
          </a:ln>
        </p:spPr>
        <p:txBody>
          <a:bodyPr wrap="square" anchor="ctr">
            <a:spAutoFit/>
          </a:bodyPr>
          <a:lstStyle/>
          <a:p>
            <a:pPr algn="ctr" rtl="1" eaLnBrk="0" hangingPunct="0"/>
            <a:r>
              <a:rPr lang="ar-EG" sz="3600" b="1" dirty="0" smtClean="0">
                <a:solidFill>
                  <a:srgbClr val="FF0000"/>
                </a:solidFill>
              </a:rPr>
              <a:t>الكسرة</a:t>
            </a:r>
            <a:endParaRPr lang="ar-SA" sz="3600" b="1" dirty="0">
              <a:solidFill>
                <a:srgbClr val="FF0000"/>
              </a:solidFill>
            </a:endParaRPr>
          </a:p>
        </p:txBody>
      </p:sp>
      <p:sp>
        <p:nvSpPr>
          <p:cNvPr id="9" name="Rectangle 51"/>
          <p:cNvSpPr>
            <a:spLocks noChangeArrowheads="1"/>
          </p:cNvSpPr>
          <p:nvPr/>
        </p:nvSpPr>
        <p:spPr bwMode="auto">
          <a:xfrm>
            <a:off x="2339752" y="4293096"/>
            <a:ext cx="1285884" cy="646331"/>
          </a:xfrm>
          <a:prstGeom prst="rect">
            <a:avLst/>
          </a:prstGeom>
          <a:noFill/>
          <a:ln w="9525">
            <a:noFill/>
            <a:miter lim="800000"/>
            <a:headEnd/>
            <a:tailEnd/>
          </a:ln>
        </p:spPr>
        <p:txBody>
          <a:bodyPr wrap="square" anchor="ctr">
            <a:spAutoFit/>
          </a:bodyPr>
          <a:lstStyle/>
          <a:p>
            <a:pPr algn="ctr" rtl="1" eaLnBrk="0" hangingPunct="0"/>
            <a:r>
              <a:rPr lang="ar-EG" sz="3600" b="1" dirty="0" smtClean="0">
                <a:solidFill>
                  <a:srgbClr val="FF0000"/>
                </a:solidFill>
              </a:rPr>
              <a:t>الكسرة</a:t>
            </a:r>
            <a:endParaRPr lang="ar-SA" sz="3600" b="1" dirty="0">
              <a:solidFill>
                <a:srgbClr val="FF0000"/>
              </a:solidFill>
            </a:endParaRPr>
          </a:p>
        </p:txBody>
      </p:sp>
    </p:spTree>
  </p:cSld>
  <p:clrMapOvr>
    <a:masterClrMapping/>
  </p:clrMapOvr>
  <p:transition>
    <p:split/>
    <p:sndAc>
      <p:stSnd>
        <p:snd r:embed="rId2" name="0698 - low pitched bong drum.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8" presetClass="entr" presetSubtype="0" accel="50000"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8" dur="1000" fill="hold"/>
                                        <p:tgtEl>
                                          <p:spTgt spid="2"/>
                                        </p:tgtEl>
                                        <p:attrNameLst>
                                          <p:attrName>ppt_x</p:attrName>
                                        </p:attrNameLst>
                                      </p:cBhvr>
                                      <p:tavLst>
                                        <p:tav tm="0">
                                          <p:val>
                                            <p:fltVal val="-1"/>
                                          </p:val>
                                        </p:tav>
                                        <p:tav tm="50000">
                                          <p:val>
                                            <p:fltVal val="0.95"/>
                                          </p:val>
                                        </p:tav>
                                        <p:tav tm="100000">
                                          <p:val>
                                            <p:strVal val="#ppt_x"/>
                                          </p:val>
                                        </p:tav>
                                      </p:tavLst>
                                    </p:anim>
                                    <p:anim calcmode="lin" valueType="num">
                                      <p:cBhvr>
                                        <p:cTn id="9" dur="1000" fill="hold"/>
                                        <p:tgtEl>
                                          <p:spTgt spid="2"/>
                                        </p:tgtEl>
                                        <p:attrNameLst>
                                          <p:attrName>ppt_y</p:attrName>
                                        </p:attrNameLst>
                                      </p:cBhvr>
                                      <p:tavLst>
                                        <p:tav tm="0">
                                          <p:val>
                                            <p:strVal val="#ppt_y"/>
                                          </p:val>
                                        </p:tav>
                                        <p:tav tm="100000">
                                          <p:val>
                                            <p:strVal val="#ppt_y"/>
                                          </p:val>
                                        </p:tav>
                                      </p:tavLst>
                                    </p:anim>
                                    <p:animEffect transition="in" filter="fade">
                                      <p:cBhvr>
                                        <p:cTn id="10" dur="1000"/>
                                        <p:tgtEl>
                                          <p:spTgt spid="2"/>
                                        </p:tgtEl>
                                      </p:cBhvr>
                                    </p:animEffect>
                                  </p:childTnLst>
                                  <p:subTnLst>
                                    <p:audio>
                                      <p:cMediaNode>
                                        <p:cTn display="0" masterRel="sameClick">
                                          <p:stCondLst>
                                            <p:cond evt="begin" delay="0">
                                              <p:tn val="5"/>
                                            </p:cond>
                                          </p:stCondLst>
                                          <p:endCondLst>
                                            <p:cond evt="onStopAudio" delay="0">
                                              <p:tgtEl>
                                                <p:sldTgt/>
                                              </p:tgtEl>
                                            </p:cond>
                                          </p:endCondLst>
                                        </p:cTn>
                                        <p:tgtEl>
                                          <p:sndTgt r:embed="rId3" name="1091 - spring cricket.wav"/>
                                        </p:tgtEl>
                                      </p:cMediaNode>
                                    </p:audio>
                                  </p:subTnLst>
                                </p:cTn>
                              </p:par>
                              <p:par>
                                <p:cTn id="11" presetID="48" presetClass="entr" presetSubtype="0" accel="50000" fill="hold" grpId="0" nodeType="with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p:cTn id="13" dur="1000" fill="hold"/>
                                        <p:tgtEl>
                                          <p:spTgt spid="3"/>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4" dur="1000" fill="hold"/>
                                        <p:tgtEl>
                                          <p:spTgt spid="3"/>
                                        </p:tgtEl>
                                        <p:attrNameLst>
                                          <p:attrName>ppt_x</p:attrName>
                                        </p:attrNameLst>
                                      </p:cBhvr>
                                      <p:tavLst>
                                        <p:tav tm="0">
                                          <p:val>
                                            <p:fltVal val="-1"/>
                                          </p:val>
                                        </p:tav>
                                        <p:tav tm="50000">
                                          <p:val>
                                            <p:fltVal val="0.95"/>
                                          </p:val>
                                        </p:tav>
                                        <p:tav tm="100000">
                                          <p:val>
                                            <p:strVal val="#ppt_x"/>
                                          </p:val>
                                        </p:tav>
                                      </p:tavLst>
                                    </p:anim>
                                    <p:anim calcmode="lin" valueType="num">
                                      <p:cBhvr>
                                        <p:cTn id="15" dur="1000" fill="hold"/>
                                        <p:tgtEl>
                                          <p:spTgt spid="3"/>
                                        </p:tgtEl>
                                        <p:attrNameLst>
                                          <p:attrName>ppt_y</p:attrName>
                                        </p:attrNameLst>
                                      </p:cBhvr>
                                      <p:tavLst>
                                        <p:tav tm="0">
                                          <p:val>
                                            <p:strVal val="#ppt_y"/>
                                          </p:val>
                                        </p:tav>
                                        <p:tav tm="100000">
                                          <p:val>
                                            <p:strVal val="#ppt_y"/>
                                          </p:val>
                                        </p:tav>
                                      </p:tavLst>
                                    </p:anim>
                                    <p:animEffect transition="in" filter="fade">
                                      <p:cBhvr>
                                        <p:cTn id="16" dur="1000"/>
                                        <p:tgtEl>
                                          <p:spTgt spid="3"/>
                                        </p:tgtEl>
                                      </p:cBhvr>
                                    </p:animEffect>
                                  </p:childTnLst>
                                  <p:subTnLst>
                                    <p:audio>
                                      <p:cMediaNode>
                                        <p:cTn display="0" masterRel="sameClick">
                                          <p:stCondLst>
                                            <p:cond evt="begin" delay="0">
                                              <p:tn val="11"/>
                                            </p:cond>
                                          </p:stCondLst>
                                          <p:endCondLst>
                                            <p:cond evt="onStopAudio" delay="0">
                                              <p:tgtEl>
                                                <p:sldTgt/>
                                              </p:tgtEl>
                                            </p:cond>
                                          </p:endCondLst>
                                        </p:cTn>
                                        <p:tgtEl>
                                          <p:sndTgt r:embed="rId3" name="1091 - spring cricket.wav"/>
                                        </p:tgtEl>
                                      </p:cMediaNode>
                                    </p:audio>
                                  </p:sub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 calcmode="lin" valueType="num">
                                      <p:cBhvr>
                                        <p:cTn id="21" dur="1000" fill="hold"/>
                                        <p:tgtEl>
                                          <p:spTgt spid="5"/>
                                        </p:tgtEl>
                                        <p:attrNameLst>
                                          <p:attrName>ppt_w</p:attrName>
                                        </p:attrNameLst>
                                      </p:cBhvr>
                                      <p:tavLst>
                                        <p:tav tm="0">
                                          <p:val>
                                            <p:strVal val="#ppt_w*0.70"/>
                                          </p:val>
                                        </p:tav>
                                        <p:tav tm="100000">
                                          <p:val>
                                            <p:strVal val="#ppt_w"/>
                                          </p:val>
                                        </p:tav>
                                      </p:tavLst>
                                    </p:anim>
                                    <p:anim calcmode="lin" valueType="num">
                                      <p:cBhvr>
                                        <p:cTn id="22" dur="1000" fill="hold"/>
                                        <p:tgtEl>
                                          <p:spTgt spid="5"/>
                                        </p:tgtEl>
                                        <p:attrNameLst>
                                          <p:attrName>ppt_h</p:attrName>
                                        </p:attrNameLst>
                                      </p:cBhvr>
                                      <p:tavLst>
                                        <p:tav tm="0">
                                          <p:val>
                                            <p:strVal val="#ppt_h"/>
                                          </p:val>
                                        </p:tav>
                                        <p:tav tm="100000">
                                          <p:val>
                                            <p:strVal val="#ppt_h"/>
                                          </p:val>
                                        </p:tav>
                                      </p:tavLst>
                                    </p:anim>
                                    <p:animEffect transition="in" filter="fade">
                                      <p:cBhvr>
                                        <p:cTn id="23" dur="1000"/>
                                        <p:tgtEl>
                                          <p:spTgt spid="5"/>
                                        </p:tgtEl>
                                      </p:cBhvr>
                                    </p:animEffect>
                                  </p:childTnLst>
                                  <p:subTnLst>
                                    <p:audio>
                                      <p:cMediaNode>
                                        <p:cTn display="0" masterRel="sameClick">
                                          <p:stCondLst>
                                            <p:cond evt="begin" delay="0">
                                              <p:tn val="19"/>
                                            </p:cond>
                                          </p:stCondLst>
                                          <p:endCondLst>
                                            <p:cond evt="onStopAudio" delay="0">
                                              <p:tgtEl>
                                                <p:sldTgt/>
                                              </p:tgtEl>
                                            </p:cond>
                                          </p:endCondLst>
                                        </p:cTn>
                                        <p:tgtEl>
                                          <p:sndTgt r:embed="rId4" name="1291 - wet and squishy.wav"/>
                                        </p:tgtEl>
                                      </p:cMediaNode>
                                    </p:audio>
                                  </p:subTnLst>
                                </p:cTn>
                              </p:par>
                            </p:childTnLst>
                          </p:cTn>
                        </p:par>
                      </p:childTnLst>
                    </p:cTn>
                  </p:par>
                  <p:par>
                    <p:cTn id="24" fill="hold">
                      <p:stCondLst>
                        <p:cond delay="indefinite"/>
                      </p:stCondLst>
                      <p:childTnLst>
                        <p:par>
                          <p:cTn id="25" fill="hold">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7"/>
                                        </p:tgtEl>
                                        <p:attrNameLst>
                                          <p:attrName>style.visibility</p:attrName>
                                        </p:attrNameLst>
                                      </p:cBhvr>
                                      <p:to>
                                        <p:strVal val="visible"/>
                                      </p:to>
                                    </p:set>
                                    <p:anim calcmode="lin" valueType="num">
                                      <p:cBhvr>
                                        <p:cTn id="28" dur="1000" fill="hold"/>
                                        <p:tgtEl>
                                          <p:spTgt spid="7"/>
                                        </p:tgtEl>
                                        <p:attrNameLst>
                                          <p:attrName>ppt_w</p:attrName>
                                        </p:attrNameLst>
                                      </p:cBhvr>
                                      <p:tavLst>
                                        <p:tav tm="0">
                                          <p:val>
                                            <p:strVal val="#ppt_w*0.70"/>
                                          </p:val>
                                        </p:tav>
                                        <p:tav tm="100000">
                                          <p:val>
                                            <p:strVal val="#ppt_w"/>
                                          </p:val>
                                        </p:tav>
                                      </p:tavLst>
                                    </p:anim>
                                    <p:anim calcmode="lin" valueType="num">
                                      <p:cBhvr>
                                        <p:cTn id="29" dur="1000" fill="hold"/>
                                        <p:tgtEl>
                                          <p:spTgt spid="7"/>
                                        </p:tgtEl>
                                        <p:attrNameLst>
                                          <p:attrName>ppt_h</p:attrName>
                                        </p:attrNameLst>
                                      </p:cBhvr>
                                      <p:tavLst>
                                        <p:tav tm="0">
                                          <p:val>
                                            <p:strVal val="#ppt_h"/>
                                          </p:val>
                                        </p:tav>
                                        <p:tav tm="100000">
                                          <p:val>
                                            <p:strVal val="#ppt_h"/>
                                          </p:val>
                                        </p:tav>
                                      </p:tavLst>
                                    </p:anim>
                                    <p:animEffect transition="in" filter="fade">
                                      <p:cBhvr>
                                        <p:cTn id="30" dur="1000"/>
                                        <p:tgtEl>
                                          <p:spTgt spid="7"/>
                                        </p:tgtEl>
                                      </p:cBhvr>
                                    </p:animEffect>
                                  </p:childTnLst>
                                  <p:subTnLst>
                                    <p:audio>
                                      <p:cMediaNode>
                                        <p:cTn display="0" masterRel="sameClick">
                                          <p:stCondLst>
                                            <p:cond evt="begin" delay="0">
                                              <p:tn val="26"/>
                                            </p:cond>
                                          </p:stCondLst>
                                          <p:endCondLst>
                                            <p:cond evt="onStopAudio" delay="0">
                                              <p:tgtEl>
                                                <p:sldTgt/>
                                              </p:tgtEl>
                                            </p:cond>
                                          </p:endCondLst>
                                        </p:cTn>
                                        <p:tgtEl>
                                          <p:sndTgt r:embed="rId4" name="1291 - wet and squishy.wav"/>
                                        </p:tgtEl>
                                      </p:cMediaNode>
                                    </p:audio>
                                  </p:subTnLst>
                                </p:cTn>
                              </p:par>
                            </p:childTnLst>
                          </p:cTn>
                        </p:par>
                      </p:childTnLst>
                    </p:cTn>
                  </p:par>
                  <p:par>
                    <p:cTn id="31" fill="hold">
                      <p:stCondLst>
                        <p:cond delay="indefinite"/>
                      </p:stCondLst>
                      <p:childTnLst>
                        <p:par>
                          <p:cTn id="32" fill="hold">
                            <p:stCondLst>
                              <p:cond delay="0"/>
                            </p:stCondLst>
                            <p:childTnLst>
                              <p:par>
                                <p:cTn id="33" presetID="55" presetClass="entr" presetSubtype="0" fill="hold" grpId="0" nodeType="clickEffect">
                                  <p:stCondLst>
                                    <p:cond delay="0"/>
                                  </p:stCondLst>
                                  <p:childTnLst>
                                    <p:set>
                                      <p:cBhvr>
                                        <p:cTn id="34" dur="1" fill="hold">
                                          <p:stCondLst>
                                            <p:cond delay="0"/>
                                          </p:stCondLst>
                                        </p:cTn>
                                        <p:tgtEl>
                                          <p:spTgt spid="6"/>
                                        </p:tgtEl>
                                        <p:attrNameLst>
                                          <p:attrName>style.visibility</p:attrName>
                                        </p:attrNameLst>
                                      </p:cBhvr>
                                      <p:to>
                                        <p:strVal val="visible"/>
                                      </p:to>
                                    </p:set>
                                    <p:anim calcmode="lin" valueType="num">
                                      <p:cBhvr>
                                        <p:cTn id="35" dur="1000" fill="hold"/>
                                        <p:tgtEl>
                                          <p:spTgt spid="6"/>
                                        </p:tgtEl>
                                        <p:attrNameLst>
                                          <p:attrName>ppt_w</p:attrName>
                                        </p:attrNameLst>
                                      </p:cBhvr>
                                      <p:tavLst>
                                        <p:tav tm="0">
                                          <p:val>
                                            <p:strVal val="#ppt_w*0.70"/>
                                          </p:val>
                                        </p:tav>
                                        <p:tav tm="100000">
                                          <p:val>
                                            <p:strVal val="#ppt_w"/>
                                          </p:val>
                                        </p:tav>
                                      </p:tavLst>
                                    </p:anim>
                                    <p:anim calcmode="lin" valueType="num">
                                      <p:cBhvr>
                                        <p:cTn id="36" dur="1000" fill="hold"/>
                                        <p:tgtEl>
                                          <p:spTgt spid="6"/>
                                        </p:tgtEl>
                                        <p:attrNameLst>
                                          <p:attrName>ppt_h</p:attrName>
                                        </p:attrNameLst>
                                      </p:cBhvr>
                                      <p:tavLst>
                                        <p:tav tm="0">
                                          <p:val>
                                            <p:strVal val="#ppt_h"/>
                                          </p:val>
                                        </p:tav>
                                        <p:tav tm="100000">
                                          <p:val>
                                            <p:strVal val="#ppt_h"/>
                                          </p:val>
                                        </p:tav>
                                      </p:tavLst>
                                    </p:anim>
                                    <p:animEffect transition="in" filter="fade">
                                      <p:cBhvr>
                                        <p:cTn id="37" dur="1000"/>
                                        <p:tgtEl>
                                          <p:spTgt spid="6"/>
                                        </p:tgtEl>
                                      </p:cBhvr>
                                    </p:animEffect>
                                  </p:childTnLst>
                                  <p:subTnLst>
                                    <p:audio>
                                      <p:cMediaNode>
                                        <p:cTn display="0" masterRel="sameClick">
                                          <p:stCondLst>
                                            <p:cond evt="begin" delay="0">
                                              <p:tn val="33"/>
                                            </p:cond>
                                          </p:stCondLst>
                                          <p:endCondLst>
                                            <p:cond evt="onStopAudio" delay="0">
                                              <p:tgtEl>
                                                <p:sldTgt/>
                                              </p:tgtEl>
                                            </p:cond>
                                          </p:endCondLst>
                                        </p:cTn>
                                        <p:tgtEl>
                                          <p:sndTgt r:embed="rId4" name="1291 - wet and squishy.wav"/>
                                        </p:tgtEl>
                                      </p:cMediaNode>
                                    </p:audio>
                                  </p:subTnLst>
                                </p:cTn>
                              </p:par>
                            </p:childTnLst>
                          </p:cTn>
                        </p:par>
                      </p:childTnLst>
                    </p:cTn>
                  </p:par>
                  <p:par>
                    <p:cTn id="38" fill="hold">
                      <p:stCondLst>
                        <p:cond delay="indefinite"/>
                      </p:stCondLst>
                      <p:childTnLst>
                        <p:par>
                          <p:cTn id="39" fill="hold">
                            <p:stCondLst>
                              <p:cond delay="0"/>
                            </p:stCondLst>
                            <p:childTnLst>
                              <p:par>
                                <p:cTn id="40" presetID="55" presetClass="entr" presetSubtype="0" fill="hold" grpId="0" nodeType="clickEffect">
                                  <p:stCondLst>
                                    <p:cond delay="0"/>
                                  </p:stCondLst>
                                  <p:childTnLst>
                                    <p:set>
                                      <p:cBhvr>
                                        <p:cTn id="41" dur="1" fill="hold">
                                          <p:stCondLst>
                                            <p:cond delay="0"/>
                                          </p:stCondLst>
                                        </p:cTn>
                                        <p:tgtEl>
                                          <p:spTgt spid="8"/>
                                        </p:tgtEl>
                                        <p:attrNameLst>
                                          <p:attrName>style.visibility</p:attrName>
                                        </p:attrNameLst>
                                      </p:cBhvr>
                                      <p:to>
                                        <p:strVal val="visible"/>
                                      </p:to>
                                    </p:set>
                                    <p:anim calcmode="lin" valueType="num">
                                      <p:cBhvr>
                                        <p:cTn id="42" dur="1000" fill="hold"/>
                                        <p:tgtEl>
                                          <p:spTgt spid="8"/>
                                        </p:tgtEl>
                                        <p:attrNameLst>
                                          <p:attrName>ppt_w</p:attrName>
                                        </p:attrNameLst>
                                      </p:cBhvr>
                                      <p:tavLst>
                                        <p:tav tm="0">
                                          <p:val>
                                            <p:strVal val="#ppt_w*0.70"/>
                                          </p:val>
                                        </p:tav>
                                        <p:tav tm="100000">
                                          <p:val>
                                            <p:strVal val="#ppt_w"/>
                                          </p:val>
                                        </p:tav>
                                      </p:tavLst>
                                    </p:anim>
                                    <p:anim calcmode="lin" valueType="num">
                                      <p:cBhvr>
                                        <p:cTn id="43" dur="1000" fill="hold"/>
                                        <p:tgtEl>
                                          <p:spTgt spid="8"/>
                                        </p:tgtEl>
                                        <p:attrNameLst>
                                          <p:attrName>ppt_h</p:attrName>
                                        </p:attrNameLst>
                                      </p:cBhvr>
                                      <p:tavLst>
                                        <p:tav tm="0">
                                          <p:val>
                                            <p:strVal val="#ppt_h"/>
                                          </p:val>
                                        </p:tav>
                                        <p:tav tm="100000">
                                          <p:val>
                                            <p:strVal val="#ppt_h"/>
                                          </p:val>
                                        </p:tav>
                                      </p:tavLst>
                                    </p:anim>
                                    <p:animEffect transition="in" filter="fade">
                                      <p:cBhvr>
                                        <p:cTn id="44" dur="1000"/>
                                        <p:tgtEl>
                                          <p:spTgt spid="8"/>
                                        </p:tgtEl>
                                      </p:cBhvr>
                                    </p:animEffect>
                                  </p:childTnLst>
                                  <p:subTnLst>
                                    <p:audio>
                                      <p:cMediaNode>
                                        <p:cTn display="0" masterRel="sameClick">
                                          <p:stCondLst>
                                            <p:cond evt="begin" delay="0">
                                              <p:tn val="40"/>
                                            </p:cond>
                                          </p:stCondLst>
                                          <p:endCondLst>
                                            <p:cond evt="onStopAudio" delay="0">
                                              <p:tgtEl>
                                                <p:sldTgt/>
                                              </p:tgtEl>
                                            </p:cond>
                                          </p:endCondLst>
                                        </p:cTn>
                                        <p:tgtEl>
                                          <p:sndTgt r:embed="rId4" name="1291 - wet and squishy.wav"/>
                                        </p:tgtEl>
                                      </p:cMediaNode>
                                    </p:audio>
                                  </p:subTnLst>
                                </p:cTn>
                              </p:par>
                            </p:childTnLst>
                          </p:cTn>
                        </p:par>
                      </p:childTnLst>
                    </p:cTn>
                  </p:par>
                  <p:par>
                    <p:cTn id="45" fill="hold">
                      <p:stCondLst>
                        <p:cond delay="indefinite"/>
                      </p:stCondLst>
                      <p:childTnLst>
                        <p:par>
                          <p:cTn id="46" fill="hold">
                            <p:stCondLst>
                              <p:cond delay="0"/>
                            </p:stCondLst>
                            <p:childTnLst>
                              <p:par>
                                <p:cTn id="47" presetID="55" presetClass="entr" presetSubtype="0" fill="hold" grpId="0" nodeType="clickEffect">
                                  <p:stCondLst>
                                    <p:cond delay="0"/>
                                  </p:stCondLst>
                                  <p:childTnLst>
                                    <p:set>
                                      <p:cBhvr>
                                        <p:cTn id="48" dur="1" fill="hold">
                                          <p:stCondLst>
                                            <p:cond delay="0"/>
                                          </p:stCondLst>
                                        </p:cTn>
                                        <p:tgtEl>
                                          <p:spTgt spid="9"/>
                                        </p:tgtEl>
                                        <p:attrNameLst>
                                          <p:attrName>style.visibility</p:attrName>
                                        </p:attrNameLst>
                                      </p:cBhvr>
                                      <p:to>
                                        <p:strVal val="visible"/>
                                      </p:to>
                                    </p:set>
                                    <p:anim calcmode="lin" valueType="num">
                                      <p:cBhvr>
                                        <p:cTn id="49" dur="1000" fill="hold"/>
                                        <p:tgtEl>
                                          <p:spTgt spid="9"/>
                                        </p:tgtEl>
                                        <p:attrNameLst>
                                          <p:attrName>ppt_w</p:attrName>
                                        </p:attrNameLst>
                                      </p:cBhvr>
                                      <p:tavLst>
                                        <p:tav tm="0">
                                          <p:val>
                                            <p:strVal val="#ppt_w*0.70"/>
                                          </p:val>
                                        </p:tav>
                                        <p:tav tm="100000">
                                          <p:val>
                                            <p:strVal val="#ppt_w"/>
                                          </p:val>
                                        </p:tav>
                                      </p:tavLst>
                                    </p:anim>
                                    <p:anim calcmode="lin" valueType="num">
                                      <p:cBhvr>
                                        <p:cTn id="50" dur="1000" fill="hold"/>
                                        <p:tgtEl>
                                          <p:spTgt spid="9"/>
                                        </p:tgtEl>
                                        <p:attrNameLst>
                                          <p:attrName>ppt_h</p:attrName>
                                        </p:attrNameLst>
                                      </p:cBhvr>
                                      <p:tavLst>
                                        <p:tav tm="0">
                                          <p:val>
                                            <p:strVal val="#ppt_h"/>
                                          </p:val>
                                        </p:tav>
                                        <p:tav tm="100000">
                                          <p:val>
                                            <p:strVal val="#ppt_h"/>
                                          </p:val>
                                        </p:tav>
                                      </p:tavLst>
                                    </p:anim>
                                    <p:animEffect transition="in" filter="fade">
                                      <p:cBhvr>
                                        <p:cTn id="51" dur="1000"/>
                                        <p:tgtEl>
                                          <p:spTgt spid="9"/>
                                        </p:tgtEl>
                                      </p:cBhvr>
                                    </p:animEffect>
                                  </p:childTnLst>
                                  <p:subTnLst>
                                    <p:audio>
                                      <p:cMediaNode>
                                        <p:cTn display="0" masterRel="sameClick">
                                          <p:stCondLst>
                                            <p:cond evt="begin" delay="0">
                                              <p:tn val="47"/>
                                            </p:cond>
                                          </p:stCondLst>
                                          <p:endCondLst>
                                            <p:cond evt="onStopAudio" delay="0">
                                              <p:tgtEl>
                                                <p:sldTgt/>
                                              </p:tgtEl>
                                            </p:cond>
                                          </p:endCondLst>
                                        </p:cTn>
                                        <p:tgtEl>
                                          <p:sndTgt r:embed="rId4" name="1291 - wet and squishy.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7" grpId="0"/>
      <p:bldP spid="6" grpId="0"/>
      <p:bldP spid="8" grpId="0"/>
      <p:bldP spid="9"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صورة 1" descr="gv-18.png"/>
          <p:cNvPicPr>
            <a:picLocks noChangeAspect="1"/>
          </p:cNvPicPr>
          <p:nvPr/>
        </p:nvPicPr>
        <p:blipFill>
          <a:blip r:embed="rId5" cstate="print">
            <a:lum bright="62000"/>
          </a:blip>
          <a:stretch>
            <a:fillRect/>
          </a:stretch>
        </p:blipFill>
        <p:spPr bwMode="auto">
          <a:xfrm>
            <a:off x="0" y="0"/>
            <a:ext cx="9372600" cy="7086600"/>
          </a:xfrm>
          <a:prstGeom prst="rect">
            <a:avLst/>
          </a:prstGeom>
          <a:noFill/>
          <a:ln w="9525">
            <a:noFill/>
            <a:miter lim="800000"/>
            <a:headEnd/>
            <a:tailEnd/>
          </a:ln>
        </p:spPr>
      </p:pic>
      <p:sp>
        <p:nvSpPr>
          <p:cNvPr id="3" name="مستطيل 2"/>
          <p:cNvSpPr>
            <a:spLocks noChangeArrowheads="1"/>
          </p:cNvSpPr>
          <p:nvPr/>
        </p:nvSpPr>
        <p:spPr bwMode="auto">
          <a:xfrm>
            <a:off x="914400" y="533400"/>
            <a:ext cx="7488238" cy="4401205"/>
          </a:xfrm>
          <a:prstGeom prst="rect">
            <a:avLst/>
          </a:prstGeom>
          <a:noFill/>
          <a:ln w="9525">
            <a:noFill/>
            <a:miter lim="800000"/>
            <a:headEnd/>
            <a:tailEnd/>
          </a:ln>
        </p:spPr>
        <p:txBody>
          <a:bodyPr>
            <a:spAutoFit/>
          </a:bodyPr>
          <a:lstStyle/>
          <a:p>
            <a:pPr algn="r" rtl="1"/>
            <a:r>
              <a:rPr lang="ar-SA" sz="4000" b="1" dirty="0" smtClean="0"/>
              <a:t>ج- إذا نُظر </a:t>
            </a:r>
            <a:r>
              <a:rPr lang="ar-SA" sz="4000" b="1" u="sng" dirty="0" smtClean="0"/>
              <a:t>في حاجة الفقير</a:t>
            </a:r>
            <a:r>
              <a:rPr lang="ar-SA" sz="4000" b="1" dirty="0" smtClean="0"/>
              <a:t> قلّ المتسولون.  </a:t>
            </a:r>
            <a:endParaRPr lang="en-US" sz="4000" dirty="0" smtClean="0"/>
          </a:p>
          <a:p>
            <a:pPr algn="r" rtl="1"/>
            <a:r>
              <a:rPr lang="ar-SA" sz="4000" b="1" dirty="0" smtClean="0"/>
              <a:t>في: حرف جر. </a:t>
            </a:r>
            <a:endParaRPr lang="en-US" sz="4000" dirty="0" smtClean="0"/>
          </a:p>
          <a:p>
            <a:pPr algn="r" rtl="1"/>
            <a:r>
              <a:rPr lang="ar-SA" sz="4000" b="1" dirty="0" smtClean="0"/>
              <a:t>حاجة: </a:t>
            </a:r>
            <a:r>
              <a:rPr lang="ar-SA" sz="1200" b="1" dirty="0" smtClean="0">
                <a:solidFill>
                  <a:srgbClr val="3333CC"/>
                </a:solidFill>
              </a:rPr>
              <a:t>...............</a:t>
            </a:r>
            <a:r>
              <a:rPr lang="ar-EG" sz="1200" b="1" dirty="0" smtClean="0">
                <a:solidFill>
                  <a:srgbClr val="3333CC"/>
                </a:solidFill>
              </a:rPr>
              <a:t>.......................</a:t>
            </a:r>
            <a:r>
              <a:rPr lang="ar-SA" sz="1200" b="1" dirty="0" smtClean="0">
                <a:solidFill>
                  <a:srgbClr val="3333CC"/>
                </a:solidFill>
              </a:rPr>
              <a:t>.............</a:t>
            </a:r>
            <a:r>
              <a:rPr lang="ar-SA" sz="4000" b="1" dirty="0" smtClean="0">
                <a:solidFill>
                  <a:srgbClr val="3333CC"/>
                </a:solidFill>
              </a:rPr>
              <a:t> وعلامة جره </a:t>
            </a:r>
            <a:r>
              <a:rPr lang="ar-SA" sz="1200" b="1" dirty="0" smtClean="0">
                <a:solidFill>
                  <a:srgbClr val="3333CC"/>
                </a:solidFill>
              </a:rPr>
              <a:t>..........................................</a:t>
            </a:r>
            <a:r>
              <a:rPr lang="ar-SA" sz="4000" b="1" dirty="0" smtClean="0">
                <a:solidFill>
                  <a:srgbClr val="3333CC"/>
                </a:solidFill>
              </a:rPr>
              <a:t> وهو مضاف. </a:t>
            </a:r>
            <a:endParaRPr lang="en-US" sz="4000" dirty="0" smtClean="0">
              <a:solidFill>
                <a:srgbClr val="3333CC"/>
              </a:solidFill>
            </a:endParaRPr>
          </a:p>
          <a:p>
            <a:pPr algn="r" rtl="1"/>
            <a:r>
              <a:rPr lang="ar-SA" sz="4000" b="1" dirty="0" smtClean="0"/>
              <a:t>الفقير: </a:t>
            </a:r>
            <a:r>
              <a:rPr lang="ar-SA" sz="4000" b="1" dirty="0" smtClean="0">
                <a:solidFill>
                  <a:srgbClr val="3333CC"/>
                </a:solidFill>
              </a:rPr>
              <a:t>مضاف إليه </a:t>
            </a:r>
            <a:r>
              <a:rPr lang="ar-SA" sz="1200" b="1" dirty="0" smtClean="0">
                <a:solidFill>
                  <a:srgbClr val="3333CC"/>
                </a:solidFill>
              </a:rPr>
              <a:t>...........................</a:t>
            </a:r>
            <a:r>
              <a:rPr lang="ar-SA" sz="4000" b="1" dirty="0" smtClean="0">
                <a:solidFill>
                  <a:srgbClr val="3333CC"/>
                </a:solidFill>
              </a:rPr>
              <a:t> وعلامة جره الكسرة الظاهرة وشبه الجملة (الجار والمجرور) في محل </a:t>
            </a:r>
            <a:r>
              <a:rPr lang="ar-SA" sz="1200" b="1" dirty="0" smtClean="0">
                <a:solidFill>
                  <a:srgbClr val="3333CC"/>
                </a:solidFill>
              </a:rPr>
              <a:t>..................................</a:t>
            </a:r>
            <a:r>
              <a:rPr lang="ar-SA" sz="4000" b="1" dirty="0" smtClean="0">
                <a:solidFill>
                  <a:srgbClr val="3333CC"/>
                </a:solidFill>
              </a:rPr>
              <a:t> نائب فاعل. </a:t>
            </a:r>
            <a:endParaRPr lang="en-US" sz="4000" dirty="0">
              <a:solidFill>
                <a:srgbClr val="3333CC"/>
              </a:solidFill>
            </a:endParaRPr>
          </a:p>
        </p:txBody>
      </p:sp>
      <p:sp>
        <p:nvSpPr>
          <p:cNvPr id="5" name="Rectangle 51"/>
          <p:cNvSpPr>
            <a:spLocks noChangeArrowheads="1"/>
          </p:cNvSpPr>
          <p:nvPr/>
        </p:nvSpPr>
        <p:spPr bwMode="auto">
          <a:xfrm>
            <a:off x="4929190" y="1853975"/>
            <a:ext cx="2071702" cy="646331"/>
          </a:xfrm>
          <a:prstGeom prst="rect">
            <a:avLst/>
          </a:prstGeom>
          <a:noFill/>
          <a:ln w="9525">
            <a:noFill/>
            <a:miter lim="800000"/>
            <a:headEnd/>
            <a:tailEnd/>
          </a:ln>
        </p:spPr>
        <p:txBody>
          <a:bodyPr wrap="square" anchor="ctr">
            <a:spAutoFit/>
          </a:bodyPr>
          <a:lstStyle/>
          <a:p>
            <a:pPr algn="ctr" rtl="1" eaLnBrk="0" hangingPunct="0"/>
            <a:r>
              <a:rPr lang="ar-SA" sz="3600" b="1" dirty="0" smtClean="0">
                <a:solidFill>
                  <a:srgbClr val="FF0000"/>
                </a:solidFill>
              </a:rPr>
              <a:t>اسم مجرور</a:t>
            </a:r>
            <a:endParaRPr lang="ar-SA" sz="4000" dirty="0">
              <a:solidFill>
                <a:srgbClr val="FF0000"/>
              </a:solidFill>
            </a:endParaRPr>
          </a:p>
        </p:txBody>
      </p:sp>
      <p:sp>
        <p:nvSpPr>
          <p:cNvPr id="7" name="Rectangle 51"/>
          <p:cNvSpPr>
            <a:spLocks noChangeArrowheads="1"/>
          </p:cNvSpPr>
          <p:nvPr/>
        </p:nvSpPr>
        <p:spPr bwMode="auto">
          <a:xfrm>
            <a:off x="4427984" y="2420888"/>
            <a:ext cx="4392195" cy="646331"/>
          </a:xfrm>
          <a:prstGeom prst="rect">
            <a:avLst/>
          </a:prstGeom>
          <a:noFill/>
          <a:ln w="9525">
            <a:noFill/>
            <a:miter lim="800000"/>
            <a:headEnd/>
            <a:tailEnd/>
          </a:ln>
        </p:spPr>
        <p:txBody>
          <a:bodyPr wrap="square" anchor="ctr">
            <a:spAutoFit/>
          </a:bodyPr>
          <a:lstStyle/>
          <a:p>
            <a:pPr algn="r" rtl="1" eaLnBrk="0" hangingPunct="0"/>
            <a:r>
              <a:rPr lang="ar-EG" sz="3600" b="1" dirty="0" smtClean="0">
                <a:solidFill>
                  <a:srgbClr val="FF0000"/>
                </a:solidFill>
              </a:rPr>
              <a:t>الكسرة الظاهرة</a:t>
            </a:r>
            <a:endParaRPr lang="ar-SA" sz="3600" b="1" dirty="0">
              <a:solidFill>
                <a:srgbClr val="FF0000"/>
              </a:solidFill>
            </a:endParaRPr>
          </a:p>
        </p:txBody>
      </p:sp>
      <p:sp>
        <p:nvSpPr>
          <p:cNvPr id="6" name="Rectangle 51"/>
          <p:cNvSpPr>
            <a:spLocks noChangeArrowheads="1"/>
          </p:cNvSpPr>
          <p:nvPr/>
        </p:nvSpPr>
        <p:spPr bwMode="auto">
          <a:xfrm>
            <a:off x="3428992" y="3071810"/>
            <a:ext cx="2143141" cy="646331"/>
          </a:xfrm>
          <a:prstGeom prst="rect">
            <a:avLst/>
          </a:prstGeom>
          <a:noFill/>
          <a:ln w="9525">
            <a:noFill/>
            <a:miter lim="800000"/>
            <a:headEnd/>
            <a:tailEnd/>
          </a:ln>
        </p:spPr>
        <p:txBody>
          <a:bodyPr wrap="square" anchor="ctr">
            <a:spAutoFit/>
          </a:bodyPr>
          <a:lstStyle/>
          <a:p>
            <a:pPr algn="ctr" rtl="1" eaLnBrk="0" hangingPunct="0"/>
            <a:r>
              <a:rPr lang="ar-EG" sz="3600" b="1" dirty="0" smtClean="0">
                <a:solidFill>
                  <a:srgbClr val="FF0000"/>
                </a:solidFill>
              </a:rPr>
              <a:t>مجرور</a:t>
            </a:r>
            <a:endParaRPr lang="ar-SA" sz="3600" b="1" dirty="0">
              <a:solidFill>
                <a:srgbClr val="FF0000"/>
              </a:solidFill>
            </a:endParaRPr>
          </a:p>
        </p:txBody>
      </p:sp>
      <p:sp>
        <p:nvSpPr>
          <p:cNvPr id="8" name="Rectangle 51"/>
          <p:cNvSpPr>
            <a:spLocks noChangeArrowheads="1"/>
          </p:cNvSpPr>
          <p:nvPr/>
        </p:nvSpPr>
        <p:spPr bwMode="auto">
          <a:xfrm>
            <a:off x="3643306" y="4286256"/>
            <a:ext cx="1285884" cy="646331"/>
          </a:xfrm>
          <a:prstGeom prst="rect">
            <a:avLst/>
          </a:prstGeom>
          <a:noFill/>
          <a:ln w="9525">
            <a:noFill/>
            <a:miter lim="800000"/>
            <a:headEnd/>
            <a:tailEnd/>
          </a:ln>
        </p:spPr>
        <p:txBody>
          <a:bodyPr wrap="square" anchor="ctr">
            <a:spAutoFit/>
          </a:bodyPr>
          <a:lstStyle/>
          <a:p>
            <a:pPr algn="ctr" rtl="1" eaLnBrk="0" hangingPunct="0"/>
            <a:r>
              <a:rPr lang="ar-EG" sz="3600" b="1" smtClean="0">
                <a:solidFill>
                  <a:srgbClr val="FF0000"/>
                </a:solidFill>
              </a:rPr>
              <a:t>رفع</a:t>
            </a:r>
            <a:endParaRPr lang="ar-SA" sz="3600" b="1" dirty="0">
              <a:solidFill>
                <a:srgbClr val="FF0000"/>
              </a:solidFill>
            </a:endParaRPr>
          </a:p>
        </p:txBody>
      </p:sp>
    </p:spTree>
  </p:cSld>
  <p:clrMapOvr>
    <a:masterClrMapping/>
  </p:clrMapOvr>
  <p:transition>
    <p:split/>
    <p:sndAc>
      <p:stSnd>
        <p:snd r:embed="rId2" name="0698 - low pitched bong drum.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8" presetClass="entr" presetSubtype="0" accel="50000"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8" dur="1000" fill="hold"/>
                                        <p:tgtEl>
                                          <p:spTgt spid="2"/>
                                        </p:tgtEl>
                                        <p:attrNameLst>
                                          <p:attrName>ppt_x</p:attrName>
                                        </p:attrNameLst>
                                      </p:cBhvr>
                                      <p:tavLst>
                                        <p:tav tm="0">
                                          <p:val>
                                            <p:fltVal val="-1"/>
                                          </p:val>
                                        </p:tav>
                                        <p:tav tm="50000">
                                          <p:val>
                                            <p:fltVal val="0.95"/>
                                          </p:val>
                                        </p:tav>
                                        <p:tav tm="100000">
                                          <p:val>
                                            <p:strVal val="#ppt_x"/>
                                          </p:val>
                                        </p:tav>
                                      </p:tavLst>
                                    </p:anim>
                                    <p:anim calcmode="lin" valueType="num">
                                      <p:cBhvr>
                                        <p:cTn id="9" dur="1000" fill="hold"/>
                                        <p:tgtEl>
                                          <p:spTgt spid="2"/>
                                        </p:tgtEl>
                                        <p:attrNameLst>
                                          <p:attrName>ppt_y</p:attrName>
                                        </p:attrNameLst>
                                      </p:cBhvr>
                                      <p:tavLst>
                                        <p:tav tm="0">
                                          <p:val>
                                            <p:strVal val="#ppt_y"/>
                                          </p:val>
                                        </p:tav>
                                        <p:tav tm="100000">
                                          <p:val>
                                            <p:strVal val="#ppt_y"/>
                                          </p:val>
                                        </p:tav>
                                      </p:tavLst>
                                    </p:anim>
                                    <p:animEffect transition="in" filter="fade">
                                      <p:cBhvr>
                                        <p:cTn id="10" dur="1000"/>
                                        <p:tgtEl>
                                          <p:spTgt spid="2"/>
                                        </p:tgtEl>
                                      </p:cBhvr>
                                    </p:animEffect>
                                  </p:childTnLst>
                                  <p:subTnLst>
                                    <p:audio>
                                      <p:cMediaNode>
                                        <p:cTn display="0" masterRel="sameClick">
                                          <p:stCondLst>
                                            <p:cond evt="begin" delay="0">
                                              <p:tn val="5"/>
                                            </p:cond>
                                          </p:stCondLst>
                                          <p:endCondLst>
                                            <p:cond evt="onStopAudio" delay="0">
                                              <p:tgtEl>
                                                <p:sldTgt/>
                                              </p:tgtEl>
                                            </p:cond>
                                          </p:endCondLst>
                                        </p:cTn>
                                        <p:tgtEl>
                                          <p:sndTgt r:embed="rId3" name="1091 - spring cricket.wav"/>
                                        </p:tgtEl>
                                      </p:cMediaNode>
                                    </p:audio>
                                  </p:subTnLst>
                                </p:cTn>
                              </p:par>
                              <p:par>
                                <p:cTn id="11" presetID="48" presetClass="entr" presetSubtype="0" accel="50000" fill="hold" grpId="0" nodeType="with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p:cTn id="13" dur="1000" fill="hold"/>
                                        <p:tgtEl>
                                          <p:spTgt spid="3"/>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4" dur="1000" fill="hold"/>
                                        <p:tgtEl>
                                          <p:spTgt spid="3"/>
                                        </p:tgtEl>
                                        <p:attrNameLst>
                                          <p:attrName>ppt_x</p:attrName>
                                        </p:attrNameLst>
                                      </p:cBhvr>
                                      <p:tavLst>
                                        <p:tav tm="0">
                                          <p:val>
                                            <p:fltVal val="-1"/>
                                          </p:val>
                                        </p:tav>
                                        <p:tav tm="50000">
                                          <p:val>
                                            <p:fltVal val="0.95"/>
                                          </p:val>
                                        </p:tav>
                                        <p:tav tm="100000">
                                          <p:val>
                                            <p:strVal val="#ppt_x"/>
                                          </p:val>
                                        </p:tav>
                                      </p:tavLst>
                                    </p:anim>
                                    <p:anim calcmode="lin" valueType="num">
                                      <p:cBhvr>
                                        <p:cTn id="15" dur="1000" fill="hold"/>
                                        <p:tgtEl>
                                          <p:spTgt spid="3"/>
                                        </p:tgtEl>
                                        <p:attrNameLst>
                                          <p:attrName>ppt_y</p:attrName>
                                        </p:attrNameLst>
                                      </p:cBhvr>
                                      <p:tavLst>
                                        <p:tav tm="0">
                                          <p:val>
                                            <p:strVal val="#ppt_y"/>
                                          </p:val>
                                        </p:tav>
                                        <p:tav tm="100000">
                                          <p:val>
                                            <p:strVal val="#ppt_y"/>
                                          </p:val>
                                        </p:tav>
                                      </p:tavLst>
                                    </p:anim>
                                    <p:animEffect transition="in" filter="fade">
                                      <p:cBhvr>
                                        <p:cTn id="16" dur="1000"/>
                                        <p:tgtEl>
                                          <p:spTgt spid="3"/>
                                        </p:tgtEl>
                                      </p:cBhvr>
                                    </p:animEffect>
                                  </p:childTnLst>
                                  <p:subTnLst>
                                    <p:audio>
                                      <p:cMediaNode>
                                        <p:cTn display="0" masterRel="sameClick">
                                          <p:stCondLst>
                                            <p:cond evt="begin" delay="0">
                                              <p:tn val="11"/>
                                            </p:cond>
                                          </p:stCondLst>
                                          <p:endCondLst>
                                            <p:cond evt="onStopAudio" delay="0">
                                              <p:tgtEl>
                                                <p:sldTgt/>
                                              </p:tgtEl>
                                            </p:cond>
                                          </p:endCondLst>
                                        </p:cTn>
                                        <p:tgtEl>
                                          <p:sndTgt r:embed="rId3" name="1091 - spring cricket.wav"/>
                                        </p:tgtEl>
                                      </p:cMediaNode>
                                    </p:audio>
                                  </p:sub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 calcmode="lin" valueType="num">
                                      <p:cBhvr>
                                        <p:cTn id="21" dur="1000" fill="hold"/>
                                        <p:tgtEl>
                                          <p:spTgt spid="5"/>
                                        </p:tgtEl>
                                        <p:attrNameLst>
                                          <p:attrName>ppt_w</p:attrName>
                                        </p:attrNameLst>
                                      </p:cBhvr>
                                      <p:tavLst>
                                        <p:tav tm="0">
                                          <p:val>
                                            <p:strVal val="#ppt_w*0.70"/>
                                          </p:val>
                                        </p:tav>
                                        <p:tav tm="100000">
                                          <p:val>
                                            <p:strVal val="#ppt_w"/>
                                          </p:val>
                                        </p:tav>
                                      </p:tavLst>
                                    </p:anim>
                                    <p:anim calcmode="lin" valueType="num">
                                      <p:cBhvr>
                                        <p:cTn id="22" dur="1000" fill="hold"/>
                                        <p:tgtEl>
                                          <p:spTgt spid="5"/>
                                        </p:tgtEl>
                                        <p:attrNameLst>
                                          <p:attrName>ppt_h</p:attrName>
                                        </p:attrNameLst>
                                      </p:cBhvr>
                                      <p:tavLst>
                                        <p:tav tm="0">
                                          <p:val>
                                            <p:strVal val="#ppt_h"/>
                                          </p:val>
                                        </p:tav>
                                        <p:tav tm="100000">
                                          <p:val>
                                            <p:strVal val="#ppt_h"/>
                                          </p:val>
                                        </p:tav>
                                      </p:tavLst>
                                    </p:anim>
                                    <p:animEffect transition="in" filter="fade">
                                      <p:cBhvr>
                                        <p:cTn id="23" dur="1000"/>
                                        <p:tgtEl>
                                          <p:spTgt spid="5"/>
                                        </p:tgtEl>
                                      </p:cBhvr>
                                    </p:animEffect>
                                  </p:childTnLst>
                                  <p:subTnLst>
                                    <p:audio>
                                      <p:cMediaNode>
                                        <p:cTn display="0" masterRel="sameClick">
                                          <p:stCondLst>
                                            <p:cond evt="begin" delay="0">
                                              <p:tn val="19"/>
                                            </p:cond>
                                          </p:stCondLst>
                                          <p:endCondLst>
                                            <p:cond evt="onStopAudio" delay="0">
                                              <p:tgtEl>
                                                <p:sldTgt/>
                                              </p:tgtEl>
                                            </p:cond>
                                          </p:endCondLst>
                                        </p:cTn>
                                        <p:tgtEl>
                                          <p:sndTgt r:embed="rId4" name="1291 - wet and squishy.wav"/>
                                        </p:tgtEl>
                                      </p:cMediaNode>
                                    </p:audio>
                                  </p:subTnLst>
                                </p:cTn>
                              </p:par>
                            </p:childTnLst>
                          </p:cTn>
                        </p:par>
                      </p:childTnLst>
                    </p:cTn>
                  </p:par>
                  <p:par>
                    <p:cTn id="24" fill="hold">
                      <p:stCondLst>
                        <p:cond delay="indefinite"/>
                      </p:stCondLst>
                      <p:childTnLst>
                        <p:par>
                          <p:cTn id="25" fill="hold">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7"/>
                                        </p:tgtEl>
                                        <p:attrNameLst>
                                          <p:attrName>style.visibility</p:attrName>
                                        </p:attrNameLst>
                                      </p:cBhvr>
                                      <p:to>
                                        <p:strVal val="visible"/>
                                      </p:to>
                                    </p:set>
                                    <p:anim calcmode="lin" valueType="num">
                                      <p:cBhvr>
                                        <p:cTn id="28" dur="1000" fill="hold"/>
                                        <p:tgtEl>
                                          <p:spTgt spid="7"/>
                                        </p:tgtEl>
                                        <p:attrNameLst>
                                          <p:attrName>ppt_w</p:attrName>
                                        </p:attrNameLst>
                                      </p:cBhvr>
                                      <p:tavLst>
                                        <p:tav tm="0">
                                          <p:val>
                                            <p:strVal val="#ppt_w*0.70"/>
                                          </p:val>
                                        </p:tav>
                                        <p:tav tm="100000">
                                          <p:val>
                                            <p:strVal val="#ppt_w"/>
                                          </p:val>
                                        </p:tav>
                                      </p:tavLst>
                                    </p:anim>
                                    <p:anim calcmode="lin" valueType="num">
                                      <p:cBhvr>
                                        <p:cTn id="29" dur="1000" fill="hold"/>
                                        <p:tgtEl>
                                          <p:spTgt spid="7"/>
                                        </p:tgtEl>
                                        <p:attrNameLst>
                                          <p:attrName>ppt_h</p:attrName>
                                        </p:attrNameLst>
                                      </p:cBhvr>
                                      <p:tavLst>
                                        <p:tav tm="0">
                                          <p:val>
                                            <p:strVal val="#ppt_h"/>
                                          </p:val>
                                        </p:tav>
                                        <p:tav tm="100000">
                                          <p:val>
                                            <p:strVal val="#ppt_h"/>
                                          </p:val>
                                        </p:tav>
                                      </p:tavLst>
                                    </p:anim>
                                    <p:animEffect transition="in" filter="fade">
                                      <p:cBhvr>
                                        <p:cTn id="30" dur="1000"/>
                                        <p:tgtEl>
                                          <p:spTgt spid="7"/>
                                        </p:tgtEl>
                                      </p:cBhvr>
                                    </p:animEffect>
                                  </p:childTnLst>
                                  <p:subTnLst>
                                    <p:audio>
                                      <p:cMediaNode>
                                        <p:cTn display="0" masterRel="sameClick">
                                          <p:stCondLst>
                                            <p:cond evt="begin" delay="0">
                                              <p:tn val="26"/>
                                            </p:cond>
                                          </p:stCondLst>
                                          <p:endCondLst>
                                            <p:cond evt="onStopAudio" delay="0">
                                              <p:tgtEl>
                                                <p:sldTgt/>
                                              </p:tgtEl>
                                            </p:cond>
                                          </p:endCondLst>
                                        </p:cTn>
                                        <p:tgtEl>
                                          <p:sndTgt r:embed="rId4" name="1291 - wet and squishy.wav"/>
                                        </p:tgtEl>
                                      </p:cMediaNode>
                                    </p:audio>
                                  </p:subTnLst>
                                </p:cTn>
                              </p:par>
                            </p:childTnLst>
                          </p:cTn>
                        </p:par>
                      </p:childTnLst>
                    </p:cTn>
                  </p:par>
                  <p:par>
                    <p:cTn id="31" fill="hold">
                      <p:stCondLst>
                        <p:cond delay="indefinite"/>
                      </p:stCondLst>
                      <p:childTnLst>
                        <p:par>
                          <p:cTn id="32" fill="hold">
                            <p:stCondLst>
                              <p:cond delay="0"/>
                            </p:stCondLst>
                            <p:childTnLst>
                              <p:par>
                                <p:cTn id="33" presetID="55" presetClass="entr" presetSubtype="0" fill="hold" grpId="0" nodeType="clickEffect">
                                  <p:stCondLst>
                                    <p:cond delay="0"/>
                                  </p:stCondLst>
                                  <p:childTnLst>
                                    <p:set>
                                      <p:cBhvr>
                                        <p:cTn id="34" dur="1" fill="hold">
                                          <p:stCondLst>
                                            <p:cond delay="0"/>
                                          </p:stCondLst>
                                        </p:cTn>
                                        <p:tgtEl>
                                          <p:spTgt spid="6"/>
                                        </p:tgtEl>
                                        <p:attrNameLst>
                                          <p:attrName>style.visibility</p:attrName>
                                        </p:attrNameLst>
                                      </p:cBhvr>
                                      <p:to>
                                        <p:strVal val="visible"/>
                                      </p:to>
                                    </p:set>
                                    <p:anim calcmode="lin" valueType="num">
                                      <p:cBhvr>
                                        <p:cTn id="35" dur="1000" fill="hold"/>
                                        <p:tgtEl>
                                          <p:spTgt spid="6"/>
                                        </p:tgtEl>
                                        <p:attrNameLst>
                                          <p:attrName>ppt_w</p:attrName>
                                        </p:attrNameLst>
                                      </p:cBhvr>
                                      <p:tavLst>
                                        <p:tav tm="0">
                                          <p:val>
                                            <p:strVal val="#ppt_w*0.70"/>
                                          </p:val>
                                        </p:tav>
                                        <p:tav tm="100000">
                                          <p:val>
                                            <p:strVal val="#ppt_w"/>
                                          </p:val>
                                        </p:tav>
                                      </p:tavLst>
                                    </p:anim>
                                    <p:anim calcmode="lin" valueType="num">
                                      <p:cBhvr>
                                        <p:cTn id="36" dur="1000" fill="hold"/>
                                        <p:tgtEl>
                                          <p:spTgt spid="6"/>
                                        </p:tgtEl>
                                        <p:attrNameLst>
                                          <p:attrName>ppt_h</p:attrName>
                                        </p:attrNameLst>
                                      </p:cBhvr>
                                      <p:tavLst>
                                        <p:tav tm="0">
                                          <p:val>
                                            <p:strVal val="#ppt_h"/>
                                          </p:val>
                                        </p:tav>
                                        <p:tav tm="100000">
                                          <p:val>
                                            <p:strVal val="#ppt_h"/>
                                          </p:val>
                                        </p:tav>
                                      </p:tavLst>
                                    </p:anim>
                                    <p:animEffect transition="in" filter="fade">
                                      <p:cBhvr>
                                        <p:cTn id="37" dur="1000"/>
                                        <p:tgtEl>
                                          <p:spTgt spid="6"/>
                                        </p:tgtEl>
                                      </p:cBhvr>
                                    </p:animEffect>
                                  </p:childTnLst>
                                  <p:subTnLst>
                                    <p:audio>
                                      <p:cMediaNode>
                                        <p:cTn display="0" masterRel="sameClick">
                                          <p:stCondLst>
                                            <p:cond evt="begin" delay="0">
                                              <p:tn val="33"/>
                                            </p:cond>
                                          </p:stCondLst>
                                          <p:endCondLst>
                                            <p:cond evt="onStopAudio" delay="0">
                                              <p:tgtEl>
                                                <p:sldTgt/>
                                              </p:tgtEl>
                                            </p:cond>
                                          </p:endCondLst>
                                        </p:cTn>
                                        <p:tgtEl>
                                          <p:sndTgt r:embed="rId4" name="1291 - wet and squishy.wav"/>
                                        </p:tgtEl>
                                      </p:cMediaNode>
                                    </p:audio>
                                  </p:subTnLst>
                                </p:cTn>
                              </p:par>
                            </p:childTnLst>
                          </p:cTn>
                        </p:par>
                      </p:childTnLst>
                    </p:cTn>
                  </p:par>
                  <p:par>
                    <p:cTn id="38" fill="hold">
                      <p:stCondLst>
                        <p:cond delay="indefinite"/>
                      </p:stCondLst>
                      <p:childTnLst>
                        <p:par>
                          <p:cTn id="39" fill="hold">
                            <p:stCondLst>
                              <p:cond delay="0"/>
                            </p:stCondLst>
                            <p:childTnLst>
                              <p:par>
                                <p:cTn id="40" presetID="55" presetClass="entr" presetSubtype="0" fill="hold" grpId="0" nodeType="clickEffect">
                                  <p:stCondLst>
                                    <p:cond delay="0"/>
                                  </p:stCondLst>
                                  <p:childTnLst>
                                    <p:set>
                                      <p:cBhvr>
                                        <p:cTn id="41" dur="1" fill="hold">
                                          <p:stCondLst>
                                            <p:cond delay="0"/>
                                          </p:stCondLst>
                                        </p:cTn>
                                        <p:tgtEl>
                                          <p:spTgt spid="8"/>
                                        </p:tgtEl>
                                        <p:attrNameLst>
                                          <p:attrName>style.visibility</p:attrName>
                                        </p:attrNameLst>
                                      </p:cBhvr>
                                      <p:to>
                                        <p:strVal val="visible"/>
                                      </p:to>
                                    </p:set>
                                    <p:anim calcmode="lin" valueType="num">
                                      <p:cBhvr>
                                        <p:cTn id="42" dur="1000" fill="hold"/>
                                        <p:tgtEl>
                                          <p:spTgt spid="8"/>
                                        </p:tgtEl>
                                        <p:attrNameLst>
                                          <p:attrName>ppt_w</p:attrName>
                                        </p:attrNameLst>
                                      </p:cBhvr>
                                      <p:tavLst>
                                        <p:tav tm="0">
                                          <p:val>
                                            <p:strVal val="#ppt_w*0.70"/>
                                          </p:val>
                                        </p:tav>
                                        <p:tav tm="100000">
                                          <p:val>
                                            <p:strVal val="#ppt_w"/>
                                          </p:val>
                                        </p:tav>
                                      </p:tavLst>
                                    </p:anim>
                                    <p:anim calcmode="lin" valueType="num">
                                      <p:cBhvr>
                                        <p:cTn id="43" dur="1000" fill="hold"/>
                                        <p:tgtEl>
                                          <p:spTgt spid="8"/>
                                        </p:tgtEl>
                                        <p:attrNameLst>
                                          <p:attrName>ppt_h</p:attrName>
                                        </p:attrNameLst>
                                      </p:cBhvr>
                                      <p:tavLst>
                                        <p:tav tm="0">
                                          <p:val>
                                            <p:strVal val="#ppt_h"/>
                                          </p:val>
                                        </p:tav>
                                        <p:tav tm="100000">
                                          <p:val>
                                            <p:strVal val="#ppt_h"/>
                                          </p:val>
                                        </p:tav>
                                      </p:tavLst>
                                    </p:anim>
                                    <p:animEffect transition="in" filter="fade">
                                      <p:cBhvr>
                                        <p:cTn id="44" dur="1000"/>
                                        <p:tgtEl>
                                          <p:spTgt spid="8"/>
                                        </p:tgtEl>
                                      </p:cBhvr>
                                    </p:animEffect>
                                  </p:childTnLst>
                                  <p:subTnLst>
                                    <p:audio>
                                      <p:cMediaNode>
                                        <p:cTn display="0" masterRel="sameClick">
                                          <p:stCondLst>
                                            <p:cond evt="begin" delay="0">
                                              <p:tn val="40"/>
                                            </p:cond>
                                          </p:stCondLst>
                                          <p:endCondLst>
                                            <p:cond evt="onStopAudio" delay="0">
                                              <p:tgtEl>
                                                <p:sldTgt/>
                                              </p:tgtEl>
                                            </p:cond>
                                          </p:endCondLst>
                                        </p:cTn>
                                        <p:tgtEl>
                                          <p:sndTgt r:embed="rId4" name="1291 - wet and squishy.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7" grpId="0"/>
      <p:bldP spid="6" grpId="0"/>
      <p:bldP spid="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جدول 1"/>
          <p:cNvGraphicFramePr>
            <a:graphicFrameLocks noGrp="1"/>
          </p:cNvGraphicFramePr>
          <p:nvPr/>
        </p:nvGraphicFramePr>
        <p:xfrm>
          <a:off x="357157" y="357166"/>
          <a:ext cx="8524893" cy="6143670"/>
        </p:xfrm>
        <a:graphic>
          <a:graphicData uri="http://schemas.openxmlformats.org/drawingml/2006/table">
            <a:tbl>
              <a:tblPr rtl="1" firstRow="1" bandRow="1">
                <a:tableStyleId>{5C22544A-7EE6-4342-B048-85BDC9FD1C3A}</a:tableStyleId>
              </a:tblPr>
              <a:tblGrid>
                <a:gridCol w="1914022"/>
                <a:gridCol w="2396028"/>
                <a:gridCol w="4214843"/>
              </a:tblGrid>
              <a:tr h="1023945">
                <a:tc>
                  <a:txBody>
                    <a:bodyPr/>
                    <a:lstStyle/>
                    <a:p>
                      <a:pPr rtl="1"/>
                      <a:endParaRPr lang="ar-EG"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rtl="1"/>
                      <a:endParaRPr lang="ar-EG"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rtl="1"/>
                      <a:endParaRPr lang="ar-EG"/>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r>
              <a:tr h="1023945">
                <a:tc>
                  <a:txBody>
                    <a:bodyPr/>
                    <a:lstStyle/>
                    <a:p>
                      <a:pPr rtl="1"/>
                      <a:endParaRPr lang="ar-EG"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rtl="1"/>
                      <a:endParaRPr lang="ar-EG"/>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rtl="1"/>
                      <a:endParaRPr lang="ar-EG"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r>
              <a:tr h="1023945">
                <a:tc>
                  <a:txBody>
                    <a:bodyPr/>
                    <a:lstStyle/>
                    <a:p>
                      <a:pPr rtl="1"/>
                      <a:endParaRPr lang="ar-EG"/>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rtl="1"/>
                      <a:endParaRPr lang="ar-EG"/>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rtl="1"/>
                      <a:endParaRPr lang="ar-EG"/>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r>
              <a:tr h="1023945">
                <a:tc>
                  <a:txBody>
                    <a:bodyPr/>
                    <a:lstStyle/>
                    <a:p>
                      <a:pPr rtl="1"/>
                      <a:endParaRPr lang="ar-EG"/>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rtl="1"/>
                      <a:endParaRPr lang="ar-EG"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rtl="1"/>
                      <a:endParaRPr lang="ar-EG"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r>
              <a:tr h="1023945">
                <a:tc>
                  <a:txBody>
                    <a:bodyPr/>
                    <a:lstStyle/>
                    <a:p>
                      <a:pPr rtl="1"/>
                      <a:endParaRPr lang="ar-EG"/>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rtl="1"/>
                      <a:endParaRPr lang="ar-EG"/>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rtl="1"/>
                      <a:endParaRPr lang="ar-EG"/>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r>
              <a:tr h="1023945">
                <a:tc>
                  <a:txBody>
                    <a:bodyPr/>
                    <a:lstStyle/>
                    <a:p>
                      <a:pPr rtl="1"/>
                      <a:endParaRPr lang="ar-EG"/>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rtl="1"/>
                      <a:endParaRPr lang="ar-EG"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rtl="1"/>
                      <a:endParaRPr lang="ar-EG"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r>
            </a:tbl>
          </a:graphicData>
        </a:graphic>
      </p:graphicFrame>
      <p:sp>
        <p:nvSpPr>
          <p:cNvPr id="3" name="مستطيل 2"/>
          <p:cNvSpPr/>
          <p:nvPr/>
        </p:nvSpPr>
        <p:spPr>
          <a:xfrm>
            <a:off x="6929454" y="500042"/>
            <a:ext cx="1910586" cy="707886"/>
          </a:xfrm>
          <a:prstGeom prst="rect">
            <a:avLst/>
          </a:prstGeom>
        </p:spPr>
        <p:txBody>
          <a:bodyPr wrap="square">
            <a:spAutoFit/>
          </a:bodyPr>
          <a:lstStyle/>
          <a:p>
            <a:pPr algn="ctr" rtl="1"/>
            <a:r>
              <a:rPr lang="ar-EG" sz="4000" b="1" dirty="0" smtClean="0">
                <a:solidFill>
                  <a:srgbClr val="9900CC"/>
                </a:solidFill>
              </a:rPr>
              <a:t>حرف الجر</a:t>
            </a:r>
            <a:endParaRPr lang="ar-SA" sz="4000" dirty="0">
              <a:solidFill>
                <a:srgbClr val="9900CC"/>
              </a:solidFill>
            </a:endParaRPr>
          </a:p>
        </p:txBody>
      </p:sp>
      <p:sp>
        <p:nvSpPr>
          <p:cNvPr id="4" name="مستطيل 3"/>
          <p:cNvSpPr/>
          <p:nvPr/>
        </p:nvSpPr>
        <p:spPr>
          <a:xfrm>
            <a:off x="4643438" y="500042"/>
            <a:ext cx="2214578" cy="769441"/>
          </a:xfrm>
          <a:prstGeom prst="rect">
            <a:avLst/>
          </a:prstGeom>
        </p:spPr>
        <p:txBody>
          <a:bodyPr wrap="square">
            <a:spAutoFit/>
          </a:bodyPr>
          <a:lstStyle/>
          <a:p>
            <a:pPr algn="ctr" rtl="1"/>
            <a:r>
              <a:rPr lang="ar-EG" sz="4400" b="1" dirty="0" smtClean="0">
                <a:solidFill>
                  <a:srgbClr val="9900CC"/>
                </a:solidFill>
              </a:rPr>
              <a:t>معناه</a:t>
            </a:r>
            <a:endParaRPr lang="ar-SA" sz="4400" dirty="0">
              <a:solidFill>
                <a:srgbClr val="9900CC"/>
              </a:solidFill>
            </a:endParaRPr>
          </a:p>
        </p:txBody>
      </p:sp>
      <p:sp>
        <p:nvSpPr>
          <p:cNvPr id="5" name="مستطيل 4"/>
          <p:cNvSpPr/>
          <p:nvPr/>
        </p:nvSpPr>
        <p:spPr>
          <a:xfrm>
            <a:off x="571472" y="581170"/>
            <a:ext cx="3786214" cy="769441"/>
          </a:xfrm>
          <a:prstGeom prst="rect">
            <a:avLst/>
          </a:prstGeom>
        </p:spPr>
        <p:txBody>
          <a:bodyPr wrap="square">
            <a:spAutoFit/>
          </a:bodyPr>
          <a:lstStyle/>
          <a:p>
            <a:pPr algn="ctr" rtl="1"/>
            <a:r>
              <a:rPr lang="ar-EG" sz="4400" b="1" dirty="0" smtClean="0">
                <a:solidFill>
                  <a:srgbClr val="9900CC"/>
                </a:solidFill>
              </a:rPr>
              <a:t>مثاله</a:t>
            </a:r>
            <a:endParaRPr lang="en-US" sz="4400" dirty="0">
              <a:solidFill>
                <a:srgbClr val="9900CC"/>
              </a:solidFill>
            </a:endParaRPr>
          </a:p>
        </p:txBody>
      </p:sp>
      <p:sp>
        <p:nvSpPr>
          <p:cNvPr id="6" name="مستطيل 5"/>
          <p:cNvSpPr/>
          <p:nvPr/>
        </p:nvSpPr>
        <p:spPr>
          <a:xfrm>
            <a:off x="7072330" y="1629779"/>
            <a:ext cx="1415630" cy="584775"/>
          </a:xfrm>
          <a:prstGeom prst="rect">
            <a:avLst/>
          </a:prstGeom>
        </p:spPr>
        <p:txBody>
          <a:bodyPr wrap="square">
            <a:spAutoFit/>
          </a:bodyPr>
          <a:lstStyle/>
          <a:p>
            <a:pPr algn="ctr" rtl="1"/>
            <a:r>
              <a:rPr lang="ar-EG" sz="3200" b="1" dirty="0" smtClean="0">
                <a:solidFill>
                  <a:srgbClr val="FF00FF"/>
                </a:solidFill>
              </a:rPr>
              <a:t>من</a:t>
            </a:r>
            <a:endParaRPr lang="ar-SA" sz="3200" dirty="0">
              <a:solidFill>
                <a:srgbClr val="FF00FF"/>
              </a:solidFill>
            </a:endParaRPr>
          </a:p>
        </p:txBody>
      </p:sp>
      <p:sp>
        <p:nvSpPr>
          <p:cNvPr id="7" name="مربع نص 6"/>
          <p:cNvSpPr txBox="1"/>
          <p:nvPr/>
        </p:nvSpPr>
        <p:spPr>
          <a:xfrm>
            <a:off x="4714876" y="1643050"/>
            <a:ext cx="2157390" cy="584775"/>
          </a:xfrm>
          <a:prstGeom prst="rect">
            <a:avLst/>
          </a:prstGeom>
          <a:noFill/>
        </p:spPr>
        <p:txBody>
          <a:bodyPr wrap="square" rtlCol="1">
            <a:spAutoFit/>
          </a:bodyPr>
          <a:lstStyle/>
          <a:p>
            <a:pPr algn="ctr" rtl="1"/>
            <a:r>
              <a:rPr lang="ar-SA" sz="3200" b="1" dirty="0" smtClean="0">
                <a:solidFill>
                  <a:srgbClr val="FF00FF"/>
                </a:solidFill>
              </a:rPr>
              <a:t>الابتداء</a:t>
            </a:r>
            <a:endParaRPr lang="en-US" sz="3200" dirty="0">
              <a:solidFill>
                <a:srgbClr val="FF00FF"/>
              </a:solidFill>
            </a:endParaRPr>
          </a:p>
        </p:txBody>
      </p:sp>
      <p:sp>
        <p:nvSpPr>
          <p:cNvPr id="8" name="مربع نص 7"/>
          <p:cNvSpPr txBox="1"/>
          <p:nvPr/>
        </p:nvSpPr>
        <p:spPr>
          <a:xfrm>
            <a:off x="500034" y="1643050"/>
            <a:ext cx="4000528" cy="584775"/>
          </a:xfrm>
          <a:prstGeom prst="rect">
            <a:avLst/>
          </a:prstGeom>
          <a:noFill/>
        </p:spPr>
        <p:txBody>
          <a:bodyPr wrap="square" rtlCol="1">
            <a:spAutoFit/>
          </a:bodyPr>
          <a:lstStyle/>
          <a:p>
            <a:pPr algn="ctr" rtl="1"/>
            <a:r>
              <a:rPr lang="ar-SA" sz="3200" b="1" dirty="0" smtClean="0">
                <a:solidFill>
                  <a:srgbClr val="FF00FF"/>
                </a:solidFill>
              </a:rPr>
              <a:t>سافرة من مكة إلى المدينة</a:t>
            </a:r>
            <a:endParaRPr lang="en-US" sz="3200" dirty="0">
              <a:solidFill>
                <a:srgbClr val="FF00FF"/>
              </a:solidFill>
            </a:endParaRPr>
          </a:p>
        </p:txBody>
      </p:sp>
      <p:sp>
        <p:nvSpPr>
          <p:cNvPr id="9" name="مستطيل 8"/>
          <p:cNvSpPr/>
          <p:nvPr/>
        </p:nvSpPr>
        <p:spPr>
          <a:xfrm>
            <a:off x="7072330" y="2571744"/>
            <a:ext cx="1415630" cy="584775"/>
          </a:xfrm>
          <a:prstGeom prst="rect">
            <a:avLst/>
          </a:prstGeom>
        </p:spPr>
        <p:txBody>
          <a:bodyPr wrap="square">
            <a:spAutoFit/>
          </a:bodyPr>
          <a:lstStyle/>
          <a:p>
            <a:pPr algn="ctr" rtl="1"/>
            <a:r>
              <a:rPr lang="ar-EG" sz="3200" b="1" dirty="0" smtClean="0">
                <a:solidFill>
                  <a:srgbClr val="FF00FF"/>
                </a:solidFill>
              </a:rPr>
              <a:t>إلى</a:t>
            </a:r>
            <a:endParaRPr lang="ar-SA" sz="3200" dirty="0">
              <a:solidFill>
                <a:srgbClr val="FF00FF"/>
              </a:solidFill>
            </a:endParaRPr>
          </a:p>
        </p:txBody>
      </p:sp>
      <p:sp>
        <p:nvSpPr>
          <p:cNvPr id="10" name="مربع نص 9"/>
          <p:cNvSpPr txBox="1"/>
          <p:nvPr/>
        </p:nvSpPr>
        <p:spPr>
          <a:xfrm>
            <a:off x="4714876" y="2585015"/>
            <a:ext cx="2157390" cy="584775"/>
          </a:xfrm>
          <a:prstGeom prst="rect">
            <a:avLst/>
          </a:prstGeom>
          <a:noFill/>
        </p:spPr>
        <p:txBody>
          <a:bodyPr wrap="square" rtlCol="1">
            <a:spAutoFit/>
          </a:bodyPr>
          <a:lstStyle/>
          <a:p>
            <a:pPr algn="ctr" rtl="1"/>
            <a:r>
              <a:rPr lang="ar-SA" sz="3200" b="1" dirty="0" smtClean="0">
                <a:solidFill>
                  <a:srgbClr val="FF00FF"/>
                </a:solidFill>
              </a:rPr>
              <a:t>الانتهاء</a:t>
            </a:r>
            <a:endParaRPr lang="en-US" sz="3200" dirty="0">
              <a:solidFill>
                <a:srgbClr val="FF00FF"/>
              </a:solidFill>
            </a:endParaRPr>
          </a:p>
        </p:txBody>
      </p:sp>
      <p:sp>
        <p:nvSpPr>
          <p:cNvPr id="11" name="مربع نص 10"/>
          <p:cNvSpPr txBox="1"/>
          <p:nvPr/>
        </p:nvSpPr>
        <p:spPr>
          <a:xfrm>
            <a:off x="500034" y="2585015"/>
            <a:ext cx="4000528" cy="584775"/>
          </a:xfrm>
          <a:prstGeom prst="rect">
            <a:avLst/>
          </a:prstGeom>
          <a:noFill/>
        </p:spPr>
        <p:txBody>
          <a:bodyPr wrap="square" rtlCol="1">
            <a:spAutoFit/>
          </a:bodyPr>
          <a:lstStyle/>
          <a:p>
            <a:pPr algn="ctr" rtl="1"/>
            <a:r>
              <a:rPr lang="ar-SA" sz="3200" b="1" dirty="0" smtClean="0">
                <a:solidFill>
                  <a:srgbClr val="FF00FF"/>
                </a:solidFill>
              </a:rPr>
              <a:t>وصلت إلى القرية صباحاً</a:t>
            </a:r>
            <a:endParaRPr lang="en-US" sz="3200" dirty="0">
              <a:solidFill>
                <a:srgbClr val="FF00FF"/>
              </a:solidFill>
            </a:endParaRPr>
          </a:p>
        </p:txBody>
      </p:sp>
      <p:sp>
        <p:nvSpPr>
          <p:cNvPr id="12" name="مستطيل 11"/>
          <p:cNvSpPr/>
          <p:nvPr/>
        </p:nvSpPr>
        <p:spPr>
          <a:xfrm>
            <a:off x="7143768" y="3688210"/>
            <a:ext cx="1415630" cy="584775"/>
          </a:xfrm>
          <a:prstGeom prst="rect">
            <a:avLst/>
          </a:prstGeom>
        </p:spPr>
        <p:txBody>
          <a:bodyPr wrap="square">
            <a:spAutoFit/>
          </a:bodyPr>
          <a:lstStyle/>
          <a:p>
            <a:pPr algn="ctr" rtl="1"/>
            <a:r>
              <a:rPr lang="ar-EG" sz="3200" b="1" dirty="0" smtClean="0">
                <a:solidFill>
                  <a:srgbClr val="FF00FF"/>
                </a:solidFill>
              </a:rPr>
              <a:t>عن</a:t>
            </a:r>
            <a:endParaRPr lang="ar-SA" sz="3200" dirty="0">
              <a:solidFill>
                <a:srgbClr val="FF00FF"/>
              </a:solidFill>
            </a:endParaRPr>
          </a:p>
        </p:txBody>
      </p:sp>
      <p:sp>
        <p:nvSpPr>
          <p:cNvPr id="13" name="مربع نص 12"/>
          <p:cNvSpPr txBox="1"/>
          <p:nvPr/>
        </p:nvSpPr>
        <p:spPr>
          <a:xfrm>
            <a:off x="4786314" y="3701481"/>
            <a:ext cx="2157390" cy="584775"/>
          </a:xfrm>
          <a:prstGeom prst="rect">
            <a:avLst/>
          </a:prstGeom>
          <a:noFill/>
        </p:spPr>
        <p:txBody>
          <a:bodyPr wrap="square" rtlCol="1">
            <a:spAutoFit/>
          </a:bodyPr>
          <a:lstStyle/>
          <a:p>
            <a:pPr algn="ctr" rtl="1"/>
            <a:r>
              <a:rPr lang="ar-EG" sz="3200" b="1" dirty="0" smtClean="0">
                <a:solidFill>
                  <a:srgbClr val="FF00FF"/>
                </a:solidFill>
              </a:rPr>
              <a:t>المجاوزة</a:t>
            </a:r>
            <a:endParaRPr lang="en-US" sz="3200" dirty="0">
              <a:solidFill>
                <a:srgbClr val="FF00FF"/>
              </a:solidFill>
            </a:endParaRPr>
          </a:p>
        </p:txBody>
      </p:sp>
      <p:sp>
        <p:nvSpPr>
          <p:cNvPr id="14" name="مربع نص 13"/>
          <p:cNvSpPr txBox="1"/>
          <p:nvPr/>
        </p:nvSpPr>
        <p:spPr>
          <a:xfrm>
            <a:off x="571472" y="3701481"/>
            <a:ext cx="4000528" cy="584775"/>
          </a:xfrm>
          <a:prstGeom prst="rect">
            <a:avLst/>
          </a:prstGeom>
          <a:noFill/>
        </p:spPr>
        <p:txBody>
          <a:bodyPr wrap="square" rtlCol="1">
            <a:spAutoFit/>
          </a:bodyPr>
          <a:lstStyle/>
          <a:p>
            <a:pPr algn="ctr" rtl="1"/>
            <a:r>
              <a:rPr lang="ar-SA" sz="3200" b="1" dirty="0" smtClean="0">
                <a:solidFill>
                  <a:srgbClr val="FF00FF"/>
                </a:solidFill>
              </a:rPr>
              <a:t>رميت عن القوس</a:t>
            </a:r>
            <a:endParaRPr lang="en-US" sz="3200" dirty="0">
              <a:solidFill>
                <a:srgbClr val="FF00FF"/>
              </a:solidFill>
            </a:endParaRPr>
          </a:p>
        </p:txBody>
      </p:sp>
      <p:sp>
        <p:nvSpPr>
          <p:cNvPr id="15" name="مستطيل 14"/>
          <p:cNvSpPr/>
          <p:nvPr/>
        </p:nvSpPr>
        <p:spPr>
          <a:xfrm>
            <a:off x="7072330" y="4759780"/>
            <a:ext cx="1415630" cy="584775"/>
          </a:xfrm>
          <a:prstGeom prst="rect">
            <a:avLst/>
          </a:prstGeom>
        </p:spPr>
        <p:txBody>
          <a:bodyPr wrap="square">
            <a:spAutoFit/>
          </a:bodyPr>
          <a:lstStyle/>
          <a:p>
            <a:pPr algn="ctr" rtl="1"/>
            <a:r>
              <a:rPr lang="ar-EG" sz="3200" b="1" dirty="0" smtClean="0">
                <a:solidFill>
                  <a:srgbClr val="FF00FF"/>
                </a:solidFill>
              </a:rPr>
              <a:t>على</a:t>
            </a:r>
            <a:endParaRPr lang="ar-SA" sz="3200" dirty="0">
              <a:solidFill>
                <a:srgbClr val="FF00FF"/>
              </a:solidFill>
            </a:endParaRPr>
          </a:p>
        </p:txBody>
      </p:sp>
      <p:sp>
        <p:nvSpPr>
          <p:cNvPr id="16" name="مربع نص 15"/>
          <p:cNvSpPr txBox="1"/>
          <p:nvPr/>
        </p:nvSpPr>
        <p:spPr>
          <a:xfrm>
            <a:off x="4714876" y="4773051"/>
            <a:ext cx="2157390" cy="584775"/>
          </a:xfrm>
          <a:prstGeom prst="rect">
            <a:avLst/>
          </a:prstGeom>
          <a:noFill/>
        </p:spPr>
        <p:txBody>
          <a:bodyPr wrap="square" rtlCol="1">
            <a:spAutoFit/>
          </a:bodyPr>
          <a:lstStyle/>
          <a:p>
            <a:pPr algn="ctr" rtl="1"/>
            <a:r>
              <a:rPr lang="ar-SA" sz="3200" b="1" dirty="0" smtClean="0">
                <a:solidFill>
                  <a:srgbClr val="FF00FF"/>
                </a:solidFill>
              </a:rPr>
              <a:t>الاستعلاء</a:t>
            </a:r>
            <a:endParaRPr lang="en-US" sz="3200" dirty="0">
              <a:solidFill>
                <a:srgbClr val="FF00FF"/>
              </a:solidFill>
            </a:endParaRPr>
          </a:p>
        </p:txBody>
      </p:sp>
      <p:sp>
        <p:nvSpPr>
          <p:cNvPr id="17" name="مربع نص 16"/>
          <p:cNvSpPr txBox="1"/>
          <p:nvPr/>
        </p:nvSpPr>
        <p:spPr>
          <a:xfrm>
            <a:off x="500034" y="4773051"/>
            <a:ext cx="4000528" cy="584775"/>
          </a:xfrm>
          <a:prstGeom prst="rect">
            <a:avLst/>
          </a:prstGeom>
          <a:noFill/>
        </p:spPr>
        <p:txBody>
          <a:bodyPr wrap="square" rtlCol="1">
            <a:spAutoFit/>
          </a:bodyPr>
          <a:lstStyle/>
          <a:p>
            <a:pPr algn="ctr" rtl="1"/>
            <a:r>
              <a:rPr lang="ar-SA" sz="3200" b="1" dirty="0" smtClean="0">
                <a:solidFill>
                  <a:srgbClr val="FF00FF"/>
                </a:solidFill>
              </a:rPr>
              <a:t>سرت على الجسر</a:t>
            </a:r>
            <a:endParaRPr lang="en-US" sz="3200" dirty="0">
              <a:solidFill>
                <a:srgbClr val="FF00FF"/>
              </a:solidFill>
            </a:endParaRPr>
          </a:p>
        </p:txBody>
      </p:sp>
      <p:sp>
        <p:nvSpPr>
          <p:cNvPr id="18" name="مستطيل 17"/>
          <p:cNvSpPr/>
          <p:nvPr/>
        </p:nvSpPr>
        <p:spPr>
          <a:xfrm>
            <a:off x="7072330" y="5715016"/>
            <a:ext cx="1415630" cy="584775"/>
          </a:xfrm>
          <a:prstGeom prst="rect">
            <a:avLst/>
          </a:prstGeom>
        </p:spPr>
        <p:txBody>
          <a:bodyPr wrap="square">
            <a:spAutoFit/>
          </a:bodyPr>
          <a:lstStyle/>
          <a:p>
            <a:pPr algn="ctr" rtl="1"/>
            <a:r>
              <a:rPr lang="ar-EG" sz="3200" b="1" dirty="0" smtClean="0">
                <a:solidFill>
                  <a:srgbClr val="FF00FF"/>
                </a:solidFill>
              </a:rPr>
              <a:t>من</a:t>
            </a:r>
            <a:endParaRPr lang="ar-SA" sz="3200" dirty="0">
              <a:solidFill>
                <a:srgbClr val="FF00FF"/>
              </a:solidFill>
            </a:endParaRPr>
          </a:p>
        </p:txBody>
      </p:sp>
      <p:sp>
        <p:nvSpPr>
          <p:cNvPr id="19" name="مربع نص 18"/>
          <p:cNvSpPr txBox="1"/>
          <p:nvPr/>
        </p:nvSpPr>
        <p:spPr>
          <a:xfrm>
            <a:off x="4714876" y="5728287"/>
            <a:ext cx="2157390" cy="584775"/>
          </a:xfrm>
          <a:prstGeom prst="rect">
            <a:avLst/>
          </a:prstGeom>
          <a:noFill/>
        </p:spPr>
        <p:txBody>
          <a:bodyPr wrap="square" rtlCol="1">
            <a:spAutoFit/>
          </a:bodyPr>
          <a:lstStyle/>
          <a:p>
            <a:pPr algn="ctr" rtl="1"/>
            <a:r>
              <a:rPr lang="ar-EG" sz="3200" b="1" dirty="0" smtClean="0">
                <a:solidFill>
                  <a:srgbClr val="FF00FF"/>
                </a:solidFill>
              </a:rPr>
              <a:t>الظرفية</a:t>
            </a:r>
            <a:endParaRPr lang="en-US" sz="3200" dirty="0">
              <a:solidFill>
                <a:srgbClr val="FF00FF"/>
              </a:solidFill>
            </a:endParaRPr>
          </a:p>
        </p:txBody>
      </p:sp>
      <p:sp>
        <p:nvSpPr>
          <p:cNvPr id="20" name="مربع نص 19"/>
          <p:cNvSpPr txBox="1"/>
          <p:nvPr/>
        </p:nvSpPr>
        <p:spPr>
          <a:xfrm>
            <a:off x="500034" y="5728287"/>
            <a:ext cx="4000528" cy="584775"/>
          </a:xfrm>
          <a:prstGeom prst="rect">
            <a:avLst/>
          </a:prstGeom>
          <a:noFill/>
        </p:spPr>
        <p:txBody>
          <a:bodyPr wrap="square" rtlCol="1">
            <a:spAutoFit/>
          </a:bodyPr>
          <a:lstStyle/>
          <a:p>
            <a:pPr algn="ctr" rtl="1"/>
            <a:r>
              <a:rPr lang="ar-SA" sz="3200" b="1" dirty="0" smtClean="0">
                <a:solidFill>
                  <a:srgbClr val="FF00FF"/>
                </a:solidFill>
              </a:rPr>
              <a:t>محمد في البيت</a:t>
            </a:r>
            <a:endParaRPr lang="en-US" sz="3200" dirty="0">
              <a:solidFill>
                <a:srgbClr val="FF00FF"/>
              </a:solidFill>
            </a:endParaRPr>
          </a:p>
        </p:txBody>
      </p:sp>
    </p:spTree>
  </p:cSld>
  <p:clrMapOvr>
    <a:masterClrMapping/>
  </p:clrMapOvr>
  <p:transition>
    <p:split/>
    <p:sndAc>
      <p:stSnd>
        <p:snd r:embed="rId2" name="0698 - low pitched bong drum.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par>
                                <p:cTn id="8" presetID="9" presetClass="entr" presetSubtype="0"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dissolve">
                                      <p:cBhvr>
                                        <p:cTn id="10" dur="500"/>
                                        <p:tgtEl>
                                          <p:spTgt spid="3"/>
                                        </p:tgtEl>
                                      </p:cBhvr>
                                    </p:animEffect>
                                  </p:childTnLst>
                                  <p:subTnLst>
                                    <p:audio>
                                      <p:cMediaNode>
                                        <p:cTn display="0" masterRel="sameClick">
                                          <p:stCondLst>
                                            <p:cond evt="begin" delay="0">
                                              <p:tn val="8"/>
                                            </p:cond>
                                          </p:stCondLst>
                                          <p:endCondLst>
                                            <p:cond evt="onStopAudio" delay="0">
                                              <p:tgtEl>
                                                <p:sldTgt/>
                                              </p:tgtEl>
                                            </p:cond>
                                          </p:endCondLst>
                                        </p:cTn>
                                        <p:tgtEl>
                                          <p:sndTgt r:embed="rId3" name="camera.wav"/>
                                        </p:tgtEl>
                                      </p:cMediaNode>
                                    </p:audio>
                                  </p:subTnLst>
                                </p:cTn>
                              </p:par>
                              <p:par>
                                <p:cTn id="11" presetID="9" presetClass="entr" presetSubtype="0"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dissolve">
                                      <p:cBhvr>
                                        <p:cTn id="13" dur="500"/>
                                        <p:tgtEl>
                                          <p:spTgt spid="4"/>
                                        </p:tgtEl>
                                      </p:cBhvr>
                                    </p:animEffect>
                                  </p:childTnLst>
                                  <p:subTnLst>
                                    <p:audio>
                                      <p:cMediaNode>
                                        <p:cTn display="0" masterRel="sameClick">
                                          <p:stCondLst>
                                            <p:cond evt="begin" delay="0">
                                              <p:tn val="11"/>
                                            </p:cond>
                                          </p:stCondLst>
                                          <p:endCondLst>
                                            <p:cond evt="onStopAudio" delay="0">
                                              <p:tgtEl>
                                                <p:sldTgt/>
                                              </p:tgtEl>
                                            </p:cond>
                                          </p:endCondLst>
                                        </p:cTn>
                                        <p:tgtEl>
                                          <p:sndTgt r:embed="rId3" name="camera.wav"/>
                                        </p:tgtEl>
                                      </p:cMediaNode>
                                    </p:audio>
                                  </p:subTnLst>
                                </p:cTn>
                              </p:par>
                              <p:par>
                                <p:cTn id="14" presetID="9" presetClass="entr" presetSubtype="0" fill="hold" grpId="0" nodeType="with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dissolve">
                                      <p:cBhvr>
                                        <p:cTn id="16" dur="500"/>
                                        <p:tgtEl>
                                          <p:spTgt spid="5"/>
                                        </p:tgtEl>
                                      </p:cBhvr>
                                    </p:animEffect>
                                  </p:childTnLst>
                                  <p:subTnLst>
                                    <p:audio>
                                      <p:cMediaNode>
                                        <p:cTn display="0" masterRel="sameClick">
                                          <p:stCondLst>
                                            <p:cond evt="begin" delay="0">
                                              <p:tn val="14"/>
                                            </p:cond>
                                          </p:stCondLst>
                                          <p:endCondLst>
                                            <p:cond evt="onStopAudio" delay="0">
                                              <p:tgtEl>
                                                <p:sldTgt/>
                                              </p:tgtEl>
                                            </p:cond>
                                          </p:endCondLst>
                                        </p:cTn>
                                        <p:tgtEl>
                                          <p:sndTgt r:embed="rId3" name="camera.wav"/>
                                        </p:tgtEl>
                                      </p:cMediaNode>
                                    </p:audio>
                                  </p:subTnLst>
                                </p:cTn>
                              </p:par>
                            </p:childTnLst>
                          </p:cTn>
                        </p:par>
                      </p:childTnLst>
                    </p:cTn>
                  </p:par>
                  <p:par>
                    <p:cTn id="17" fill="hold">
                      <p:stCondLst>
                        <p:cond delay="indefinite"/>
                      </p:stCondLst>
                      <p:childTnLst>
                        <p:par>
                          <p:cTn id="18" fill="hold">
                            <p:stCondLst>
                              <p:cond delay="0"/>
                            </p:stCondLst>
                            <p:childTnLst>
                              <p:par>
                                <p:cTn id="19" presetID="9" presetClass="entr" presetSubtype="0"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dissolve">
                                      <p:cBhvr>
                                        <p:cTn id="21" dur="500"/>
                                        <p:tgtEl>
                                          <p:spTgt spid="6"/>
                                        </p:tgtEl>
                                      </p:cBhvr>
                                    </p:animEffect>
                                  </p:childTnLst>
                                  <p:subTnLst>
                                    <p:audio>
                                      <p:cMediaNode>
                                        <p:cTn display="0" masterRel="sameClick">
                                          <p:stCondLst>
                                            <p:cond evt="begin" delay="0">
                                              <p:tn val="19"/>
                                            </p:cond>
                                          </p:stCondLst>
                                          <p:endCondLst>
                                            <p:cond evt="onStopAudio" delay="0">
                                              <p:tgtEl>
                                                <p:sldTgt/>
                                              </p:tgtEl>
                                            </p:cond>
                                          </p:endCondLst>
                                        </p:cTn>
                                        <p:tgtEl>
                                          <p:sndTgt r:embed="rId4" name="0006 - 2000hz.wav"/>
                                        </p:tgtEl>
                                      </p:cMediaNode>
                                    </p:audio>
                                  </p:subTnLst>
                                </p:cTn>
                              </p:par>
                            </p:childTnLst>
                          </p:cTn>
                        </p:par>
                      </p:childTnLst>
                    </p:cTn>
                  </p:par>
                  <p:par>
                    <p:cTn id="22" fill="hold">
                      <p:stCondLst>
                        <p:cond delay="indefinite"/>
                      </p:stCondLst>
                      <p:childTnLst>
                        <p:par>
                          <p:cTn id="23" fill="hold">
                            <p:stCondLst>
                              <p:cond delay="0"/>
                            </p:stCondLst>
                            <p:childTnLst>
                              <p:par>
                                <p:cTn id="24" presetID="22" presetClass="entr" presetSubtype="4" fill="hold" grpId="0" nodeType="clickEffect">
                                  <p:stCondLst>
                                    <p:cond delay="0"/>
                                  </p:stCondLst>
                                  <p:childTnLst>
                                    <p:set>
                                      <p:cBhvr>
                                        <p:cTn id="25" dur="1" fill="hold">
                                          <p:stCondLst>
                                            <p:cond delay="0"/>
                                          </p:stCondLst>
                                        </p:cTn>
                                        <p:tgtEl>
                                          <p:spTgt spid="7"/>
                                        </p:tgtEl>
                                        <p:attrNameLst>
                                          <p:attrName>style.visibility</p:attrName>
                                        </p:attrNameLst>
                                      </p:cBhvr>
                                      <p:to>
                                        <p:strVal val="visible"/>
                                      </p:to>
                                    </p:set>
                                    <p:animEffect transition="in" filter="wipe(down)">
                                      <p:cBhvr>
                                        <p:cTn id="26" dur="500"/>
                                        <p:tgtEl>
                                          <p:spTgt spid="7"/>
                                        </p:tgtEl>
                                      </p:cBhvr>
                                    </p:animEffect>
                                  </p:childTnLst>
                                  <p:subTnLst>
                                    <p:audio>
                                      <p:cMediaNode>
                                        <p:cTn display="0" masterRel="sameClick">
                                          <p:stCondLst>
                                            <p:cond evt="begin" delay="0">
                                              <p:tn val="24"/>
                                            </p:cond>
                                          </p:stCondLst>
                                          <p:endCondLst>
                                            <p:cond evt="onStopAudio" delay="0">
                                              <p:tgtEl>
                                                <p:sldTgt/>
                                              </p:tgtEl>
                                            </p:cond>
                                          </p:endCondLst>
                                        </p:cTn>
                                        <p:tgtEl>
                                          <p:sndTgt r:embed="rId5" name="wind.wav"/>
                                        </p:tgtEl>
                                      </p:cMediaNode>
                                    </p:audio>
                                  </p:subTnLst>
                                </p:cTn>
                              </p:par>
                            </p:childTnLst>
                          </p:cTn>
                        </p:par>
                      </p:childTnLst>
                    </p:cTn>
                  </p:par>
                  <p:par>
                    <p:cTn id="27" fill="hold">
                      <p:stCondLst>
                        <p:cond delay="indefinite"/>
                      </p:stCondLst>
                      <p:childTnLst>
                        <p:par>
                          <p:cTn id="28" fill="hold">
                            <p:stCondLst>
                              <p:cond delay="0"/>
                            </p:stCondLst>
                            <p:childTnLst>
                              <p:par>
                                <p:cTn id="29" presetID="22" presetClass="entr" presetSubtype="4"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Effect transition="in" filter="wipe(down)">
                                      <p:cBhvr>
                                        <p:cTn id="31" dur="500"/>
                                        <p:tgtEl>
                                          <p:spTgt spid="8"/>
                                        </p:tgtEl>
                                      </p:cBhvr>
                                    </p:animEffect>
                                  </p:childTnLst>
                                  <p:subTnLst>
                                    <p:audio>
                                      <p:cMediaNode>
                                        <p:cTn display="0" masterRel="sameClick">
                                          <p:stCondLst>
                                            <p:cond evt="begin" delay="0">
                                              <p:tn val="29"/>
                                            </p:cond>
                                          </p:stCondLst>
                                          <p:endCondLst>
                                            <p:cond evt="onStopAudio" delay="0">
                                              <p:tgtEl>
                                                <p:sldTgt/>
                                              </p:tgtEl>
                                            </p:cond>
                                          </p:endCondLst>
                                        </p:cTn>
                                        <p:tgtEl>
                                          <p:sndTgt r:embed="rId6" name="coin.wav"/>
                                        </p:tgtEl>
                                      </p:cMediaNode>
                                    </p:audio>
                                  </p:subTnLst>
                                </p:cTn>
                              </p:par>
                            </p:childTnLst>
                          </p:cTn>
                        </p:par>
                      </p:childTnLst>
                    </p:cTn>
                  </p:par>
                  <p:par>
                    <p:cTn id="32" fill="hold">
                      <p:stCondLst>
                        <p:cond delay="indefinite"/>
                      </p:stCondLst>
                      <p:childTnLst>
                        <p:par>
                          <p:cTn id="33" fill="hold">
                            <p:stCondLst>
                              <p:cond delay="0"/>
                            </p:stCondLst>
                            <p:childTnLst>
                              <p:par>
                                <p:cTn id="34" presetID="9" presetClass="entr" presetSubtype="0" fill="hold" grpId="0" nodeType="clickEffect">
                                  <p:stCondLst>
                                    <p:cond delay="0"/>
                                  </p:stCondLst>
                                  <p:childTnLst>
                                    <p:set>
                                      <p:cBhvr>
                                        <p:cTn id="35" dur="1" fill="hold">
                                          <p:stCondLst>
                                            <p:cond delay="0"/>
                                          </p:stCondLst>
                                        </p:cTn>
                                        <p:tgtEl>
                                          <p:spTgt spid="9"/>
                                        </p:tgtEl>
                                        <p:attrNameLst>
                                          <p:attrName>style.visibility</p:attrName>
                                        </p:attrNameLst>
                                      </p:cBhvr>
                                      <p:to>
                                        <p:strVal val="visible"/>
                                      </p:to>
                                    </p:set>
                                    <p:animEffect transition="in" filter="dissolve">
                                      <p:cBhvr>
                                        <p:cTn id="36" dur="500"/>
                                        <p:tgtEl>
                                          <p:spTgt spid="9"/>
                                        </p:tgtEl>
                                      </p:cBhvr>
                                    </p:animEffect>
                                  </p:childTnLst>
                                  <p:subTnLst>
                                    <p:audio>
                                      <p:cMediaNode>
                                        <p:cTn display="0" masterRel="sameClick">
                                          <p:stCondLst>
                                            <p:cond evt="begin" delay="0">
                                              <p:tn val="34"/>
                                            </p:cond>
                                          </p:stCondLst>
                                          <p:endCondLst>
                                            <p:cond evt="onStopAudio" delay="0">
                                              <p:tgtEl>
                                                <p:sldTgt/>
                                              </p:tgtEl>
                                            </p:cond>
                                          </p:endCondLst>
                                        </p:cTn>
                                        <p:tgtEl>
                                          <p:sndTgt r:embed="rId4" name="0006 - 2000hz.wav"/>
                                        </p:tgtEl>
                                      </p:cMediaNode>
                                    </p:audio>
                                  </p:subTnLst>
                                </p:cTn>
                              </p:par>
                            </p:childTnLst>
                          </p:cTn>
                        </p:par>
                      </p:childTnLst>
                    </p:cTn>
                  </p:par>
                  <p:par>
                    <p:cTn id="37" fill="hold">
                      <p:stCondLst>
                        <p:cond delay="indefinite"/>
                      </p:stCondLst>
                      <p:childTnLst>
                        <p:par>
                          <p:cTn id="38" fill="hold">
                            <p:stCondLst>
                              <p:cond delay="0"/>
                            </p:stCondLst>
                            <p:childTnLst>
                              <p:par>
                                <p:cTn id="39" presetID="22" presetClass="entr" presetSubtype="4" fill="hold" grpId="0" nodeType="clickEffect">
                                  <p:stCondLst>
                                    <p:cond delay="0"/>
                                  </p:stCondLst>
                                  <p:childTnLst>
                                    <p:set>
                                      <p:cBhvr>
                                        <p:cTn id="40" dur="1" fill="hold">
                                          <p:stCondLst>
                                            <p:cond delay="0"/>
                                          </p:stCondLst>
                                        </p:cTn>
                                        <p:tgtEl>
                                          <p:spTgt spid="10"/>
                                        </p:tgtEl>
                                        <p:attrNameLst>
                                          <p:attrName>style.visibility</p:attrName>
                                        </p:attrNameLst>
                                      </p:cBhvr>
                                      <p:to>
                                        <p:strVal val="visible"/>
                                      </p:to>
                                    </p:set>
                                    <p:animEffect transition="in" filter="wipe(down)">
                                      <p:cBhvr>
                                        <p:cTn id="41" dur="500"/>
                                        <p:tgtEl>
                                          <p:spTgt spid="10"/>
                                        </p:tgtEl>
                                      </p:cBhvr>
                                    </p:animEffect>
                                  </p:childTnLst>
                                  <p:subTnLst>
                                    <p:audio>
                                      <p:cMediaNode>
                                        <p:cTn display="0" masterRel="sameClick">
                                          <p:stCondLst>
                                            <p:cond evt="begin" delay="0">
                                              <p:tn val="39"/>
                                            </p:cond>
                                          </p:stCondLst>
                                          <p:endCondLst>
                                            <p:cond evt="onStopAudio" delay="0">
                                              <p:tgtEl>
                                                <p:sldTgt/>
                                              </p:tgtEl>
                                            </p:cond>
                                          </p:endCondLst>
                                        </p:cTn>
                                        <p:tgtEl>
                                          <p:sndTgt r:embed="rId5" name="wind.wav"/>
                                        </p:tgtEl>
                                      </p:cMediaNode>
                                    </p:audio>
                                  </p:subTnLst>
                                </p:cTn>
                              </p:par>
                            </p:childTnLst>
                          </p:cTn>
                        </p:par>
                      </p:childTnLst>
                    </p:cTn>
                  </p:par>
                  <p:par>
                    <p:cTn id="42" fill="hold">
                      <p:stCondLst>
                        <p:cond delay="indefinite"/>
                      </p:stCondLst>
                      <p:childTnLst>
                        <p:par>
                          <p:cTn id="43" fill="hold">
                            <p:stCondLst>
                              <p:cond delay="0"/>
                            </p:stCondLst>
                            <p:childTnLst>
                              <p:par>
                                <p:cTn id="44" presetID="22" presetClass="entr" presetSubtype="4" fill="hold" grpId="0" nodeType="clickEffect">
                                  <p:stCondLst>
                                    <p:cond delay="0"/>
                                  </p:stCondLst>
                                  <p:childTnLst>
                                    <p:set>
                                      <p:cBhvr>
                                        <p:cTn id="45" dur="1" fill="hold">
                                          <p:stCondLst>
                                            <p:cond delay="0"/>
                                          </p:stCondLst>
                                        </p:cTn>
                                        <p:tgtEl>
                                          <p:spTgt spid="11"/>
                                        </p:tgtEl>
                                        <p:attrNameLst>
                                          <p:attrName>style.visibility</p:attrName>
                                        </p:attrNameLst>
                                      </p:cBhvr>
                                      <p:to>
                                        <p:strVal val="visible"/>
                                      </p:to>
                                    </p:set>
                                    <p:animEffect transition="in" filter="wipe(down)">
                                      <p:cBhvr>
                                        <p:cTn id="46" dur="500"/>
                                        <p:tgtEl>
                                          <p:spTgt spid="11"/>
                                        </p:tgtEl>
                                      </p:cBhvr>
                                    </p:animEffect>
                                  </p:childTnLst>
                                  <p:subTnLst>
                                    <p:audio>
                                      <p:cMediaNode>
                                        <p:cTn display="0" masterRel="sameClick">
                                          <p:stCondLst>
                                            <p:cond evt="begin" delay="0">
                                              <p:tn val="44"/>
                                            </p:cond>
                                          </p:stCondLst>
                                          <p:endCondLst>
                                            <p:cond evt="onStopAudio" delay="0">
                                              <p:tgtEl>
                                                <p:sldTgt/>
                                              </p:tgtEl>
                                            </p:cond>
                                          </p:endCondLst>
                                        </p:cTn>
                                        <p:tgtEl>
                                          <p:sndTgt r:embed="rId6" name="coin.wav"/>
                                        </p:tgtEl>
                                      </p:cMediaNode>
                                    </p:audio>
                                  </p:subTnLst>
                                </p:cTn>
                              </p:par>
                            </p:childTnLst>
                          </p:cTn>
                        </p:par>
                      </p:childTnLst>
                    </p:cTn>
                  </p:par>
                  <p:par>
                    <p:cTn id="47" fill="hold">
                      <p:stCondLst>
                        <p:cond delay="indefinite"/>
                      </p:stCondLst>
                      <p:childTnLst>
                        <p:par>
                          <p:cTn id="48" fill="hold">
                            <p:stCondLst>
                              <p:cond delay="0"/>
                            </p:stCondLst>
                            <p:childTnLst>
                              <p:par>
                                <p:cTn id="49" presetID="9" presetClass="entr" presetSubtype="0" fill="hold" grpId="0" nodeType="clickEffect">
                                  <p:stCondLst>
                                    <p:cond delay="0"/>
                                  </p:stCondLst>
                                  <p:childTnLst>
                                    <p:set>
                                      <p:cBhvr>
                                        <p:cTn id="50" dur="1" fill="hold">
                                          <p:stCondLst>
                                            <p:cond delay="0"/>
                                          </p:stCondLst>
                                        </p:cTn>
                                        <p:tgtEl>
                                          <p:spTgt spid="12"/>
                                        </p:tgtEl>
                                        <p:attrNameLst>
                                          <p:attrName>style.visibility</p:attrName>
                                        </p:attrNameLst>
                                      </p:cBhvr>
                                      <p:to>
                                        <p:strVal val="visible"/>
                                      </p:to>
                                    </p:set>
                                    <p:animEffect transition="in" filter="dissolve">
                                      <p:cBhvr>
                                        <p:cTn id="51" dur="500"/>
                                        <p:tgtEl>
                                          <p:spTgt spid="12"/>
                                        </p:tgtEl>
                                      </p:cBhvr>
                                    </p:animEffect>
                                  </p:childTnLst>
                                  <p:subTnLst>
                                    <p:audio>
                                      <p:cMediaNode>
                                        <p:cTn display="0" masterRel="sameClick">
                                          <p:stCondLst>
                                            <p:cond evt="begin" delay="0">
                                              <p:tn val="49"/>
                                            </p:cond>
                                          </p:stCondLst>
                                          <p:endCondLst>
                                            <p:cond evt="onStopAudio" delay="0">
                                              <p:tgtEl>
                                                <p:sldTgt/>
                                              </p:tgtEl>
                                            </p:cond>
                                          </p:endCondLst>
                                        </p:cTn>
                                        <p:tgtEl>
                                          <p:sndTgt r:embed="rId4" name="0006 - 2000hz.wav"/>
                                        </p:tgtEl>
                                      </p:cMediaNode>
                                    </p:audio>
                                  </p:subTnLst>
                                </p:cTn>
                              </p:par>
                            </p:childTnLst>
                          </p:cTn>
                        </p:par>
                      </p:childTnLst>
                    </p:cTn>
                  </p:par>
                  <p:par>
                    <p:cTn id="52" fill="hold">
                      <p:stCondLst>
                        <p:cond delay="indefinite"/>
                      </p:stCondLst>
                      <p:childTnLst>
                        <p:par>
                          <p:cTn id="53" fill="hold">
                            <p:stCondLst>
                              <p:cond delay="0"/>
                            </p:stCondLst>
                            <p:childTnLst>
                              <p:par>
                                <p:cTn id="54" presetID="22" presetClass="entr" presetSubtype="4" fill="hold" grpId="0" nodeType="clickEffect">
                                  <p:stCondLst>
                                    <p:cond delay="0"/>
                                  </p:stCondLst>
                                  <p:childTnLst>
                                    <p:set>
                                      <p:cBhvr>
                                        <p:cTn id="55" dur="1" fill="hold">
                                          <p:stCondLst>
                                            <p:cond delay="0"/>
                                          </p:stCondLst>
                                        </p:cTn>
                                        <p:tgtEl>
                                          <p:spTgt spid="13"/>
                                        </p:tgtEl>
                                        <p:attrNameLst>
                                          <p:attrName>style.visibility</p:attrName>
                                        </p:attrNameLst>
                                      </p:cBhvr>
                                      <p:to>
                                        <p:strVal val="visible"/>
                                      </p:to>
                                    </p:set>
                                    <p:animEffect transition="in" filter="wipe(down)">
                                      <p:cBhvr>
                                        <p:cTn id="56" dur="500"/>
                                        <p:tgtEl>
                                          <p:spTgt spid="13"/>
                                        </p:tgtEl>
                                      </p:cBhvr>
                                    </p:animEffect>
                                  </p:childTnLst>
                                  <p:subTnLst>
                                    <p:audio>
                                      <p:cMediaNode>
                                        <p:cTn display="0" masterRel="sameClick">
                                          <p:stCondLst>
                                            <p:cond evt="begin" delay="0">
                                              <p:tn val="54"/>
                                            </p:cond>
                                          </p:stCondLst>
                                          <p:endCondLst>
                                            <p:cond evt="onStopAudio" delay="0">
                                              <p:tgtEl>
                                                <p:sldTgt/>
                                              </p:tgtEl>
                                            </p:cond>
                                          </p:endCondLst>
                                        </p:cTn>
                                        <p:tgtEl>
                                          <p:sndTgt r:embed="rId5" name="wind.wav"/>
                                        </p:tgtEl>
                                      </p:cMediaNode>
                                    </p:audio>
                                  </p:subTnLst>
                                </p:cTn>
                              </p:par>
                            </p:childTnLst>
                          </p:cTn>
                        </p:par>
                      </p:childTnLst>
                    </p:cTn>
                  </p:par>
                  <p:par>
                    <p:cTn id="57" fill="hold">
                      <p:stCondLst>
                        <p:cond delay="indefinite"/>
                      </p:stCondLst>
                      <p:childTnLst>
                        <p:par>
                          <p:cTn id="58" fill="hold">
                            <p:stCondLst>
                              <p:cond delay="0"/>
                            </p:stCondLst>
                            <p:childTnLst>
                              <p:par>
                                <p:cTn id="59" presetID="22" presetClass="entr" presetSubtype="4" fill="hold" grpId="0" nodeType="clickEffect">
                                  <p:stCondLst>
                                    <p:cond delay="0"/>
                                  </p:stCondLst>
                                  <p:childTnLst>
                                    <p:set>
                                      <p:cBhvr>
                                        <p:cTn id="60" dur="1" fill="hold">
                                          <p:stCondLst>
                                            <p:cond delay="0"/>
                                          </p:stCondLst>
                                        </p:cTn>
                                        <p:tgtEl>
                                          <p:spTgt spid="14"/>
                                        </p:tgtEl>
                                        <p:attrNameLst>
                                          <p:attrName>style.visibility</p:attrName>
                                        </p:attrNameLst>
                                      </p:cBhvr>
                                      <p:to>
                                        <p:strVal val="visible"/>
                                      </p:to>
                                    </p:set>
                                    <p:animEffect transition="in" filter="wipe(down)">
                                      <p:cBhvr>
                                        <p:cTn id="61" dur="500"/>
                                        <p:tgtEl>
                                          <p:spTgt spid="14"/>
                                        </p:tgtEl>
                                      </p:cBhvr>
                                    </p:animEffect>
                                  </p:childTnLst>
                                  <p:subTnLst>
                                    <p:audio>
                                      <p:cMediaNode>
                                        <p:cTn display="0" masterRel="sameClick">
                                          <p:stCondLst>
                                            <p:cond evt="begin" delay="0">
                                              <p:tn val="59"/>
                                            </p:cond>
                                          </p:stCondLst>
                                          <p:endCondLst>
                                            <p:cond evt="onStopAudio" delay="0">
                                              <p:tgtEl>
                                                <p:sldTgt/>
                                              </p:tgtEl>
                                            </p:cond>
                                          </p:endCondLst>
                                        </p:cTn>
                                        <p:tgtEl>
                                          <p:sndTgt r:embed="rId6" name="coin.wav"/>
                                        </p:tgtEl>
                                      </p:cMediaNode>
                                    </p:audio>
                                  </p:subTnLst>
                                </p:cTn>
                              </p:par>
                            </p:childTnLst>
                          </p:cTn>
                        </p:par>
                      </p:childTnLst>
                    </p:cTn>
                  </p:par>
                  <p:par>
                    <p:cTn id="62" fill="hold">
                      <p:stCondLst>
                        <p:cond delay="indefinite"/>
                      </p:stCondLst>
                      <p:childTnLst>
                        <p:par>
                          <p:cTn id="63" fill="hold">
                            <p:stCondLst>
                              <p:cond delay="0"/>
                            </p:stCondLst>
                            <p:childTnLst>
                              <p:par>
                                <p:cTn id="64" presetID="9" presetClass="entr" presetSubtype="0" fill="hold" grpId="0" nodeType="clickEffect">
                                  <p:stCondLst>
                                    <p:cond delay="0"/>
                                  </p:stCondLst>
                                  <p:childTnLst>
                                    <p:set>
                                      <p:cBhvr>
                                        <p:cTn id="65" dur="1" fill="hold">
                                          <p:stCondLst>
                                            <p:cond delay="0"/>
                                          </p:stCondLst>
                                        </p:cTn>
                                        <p:tgtEl>
                                          <p:spTgt spid="15"/>
                                        </p:tgtEl>
                                        <p:attrNameLst>
                                          <p:attrName>style.visibility</p:attrName>
                                        </p:attrNameLst>
                                      </p:cBhvr>
                                      <p:to>
                                        <p:strVal val="visible"/>
                                      </p:to>
                                    </p:set>
                                    <p:animEffect transition="in" filter="dissolve">
                                      <p:cBhvr>
                                        <p:cTn id="66" dur="500"/>
                                        <p:tgtEl>
                                          <p:spTgt spid="15"/>
                                        </p:tgtEl>
                                      </p:cBhvr>
                                    </p:animEffect>
                                  </p:childTnLst>
                                  <p:subTnLst>
                                    <p:audio>
                                      <p:cMediaNode>
                                        <p:cTn display="0" masterRel="sameClick">
                                          <p:stCondLst>
                                            <p:cond evt="begin" delay="0">
                                              <p:tn val="64"/>
                                            </p:cond>
                                          </p:stCondLst>
                                          <p:endCondLst>
                                            <p:cond evt="onStopAudio" delay="0">
                                              <p:tgtEl>
                                                <p:sldTgt/>
                                              </p:tgtEl>
                                            </p:cond>
                                          </p:endCondLst>
                                        </p:cTn>
                                        <p:tgtEl>
                                          <p:sndTgt r:embed="rId4" name="0006 - 2000hz.wav"/>
                                        </p:tgtEl>
                                      </p:cMediaNode>
                                    </p:audio>
                                  </p:subTnLst>
                                </p:cTn>
                              </p:par>
                            </p:childTnLst>
                          </p:cTn>
                        </p:par>
                      </p:childTnLst>
                    </p:cTn>
                  </p:par>
                  <p:par>
                    <p:cTn id="67" fill="hold">
                      <p:stCondLst>
                        <p:cond delay="indefinite"/>
                      </p:stCondLst>
                      <p:childTnLst>
                        <p:par>
                          <p:cTn id="68" fill="hold">
                            <p:stCondLst>
                              <p:cond delay="0"/>
                            </p:stCondLst>
                            <p:childTnLst>
                              <p:par>
                                <p:cTn id="69" presetID="22" presetClass="entr" presetSubtype="4" fill="hold" grpId="0" nodeType="clickEffect">
                                  <p:stCondLst>
                                    <p:cond delay="0"/>
                                  </p:stCondLst>
                                  <p:childTnLst>
                                    <p:set>
                                      <p:cBhvr>
                                        <p:cTn id="70" dur="1" fill="hold">
                                          <p:stCondLst>
                                            <p:cond delay="0"/>
                                          </p:stCondLst>
                                        </p:cTn>
                                        <p:tgtEl>
                                          <p:spTgt spid="16"/>
                                        </p:tgtEl>
                                        <p:attrNameLst>
                                          <p:attrName>style.visibility</p:attrName>
                                        </p:attrNameLst>
                                      </p:cBhvr>
                                      <p:to>
                                        <p:strVal val="visible"/>
                                      </p:to>
                                    </p:set>
                                    <p:animEffect transition="in" filter="wipe(down)">
                                      <p:cBhvr>
                                        <p:cTn id="71" dur="500"/>
                                        <p:tgtEl>
                                          <p:spTgt spid="16"/>
                                        </p:tgtEl>
                                      </p:cBhvr>
                                    </p:animEffect>
                                  </p:childTnLst>
                                  <p:subTnLst>
                                    <p:audio>
                                      <p:cMediaNode>
                                        <p:cTn display="0" masterRel="sameClick">
                                          <p:stCondLst>
                                            <p:cond evt="begin" delay="0">
                                              <p:tn val="69"/>
                                            </p:cond>
                                          </p:stCondLst>
                                          <p:endCondLst>
                                            <p:cond evt="onStopAudio" delay="0">
                                              <p:tgtEl>
                                                <p:sldTgt/>
                                              </p:tgtEl>
                                            </p:cond>
                                          </p:endCondLst>
                                        </p:cTn>
                                        <p:tgtEl>
                                          <p:sndTgt r:embed="rId5" name="wind.wav"/>
                                        </p:tgtEl>
                                      </p:cMediaNode>
                                    </p:audio>
                                  </p:subTnLst>
                                </p:cTn>
                              </p:par>
                            </p:childTnLst>
                          </p:cTn>
                        </p:par>
                      </p:childTnLst>
                    </p:cTn>
                  </p:par>
                  <p:par>
                    <p:cTn id="72" fill="hold">
                      <p:stCondLst>
                        <p:cond delay="indefinite"/>
                      </p:stCondLst>
                      <p:childTnLst>
                        <p:par>
                          <p:cTn id="73" fill="hold">
                            <p:stCondLst>
                              <p:cond delay="0"/>
                            </p:stCondLst>
                            <p:childTnLst>
                              <p:par>
                                <p:cTn id="74" presetID="22" presetClass="entr" presetSubtype="4" fill="hold" grpId="0" nodeType="clickEffect">
                                  <p:stCondLst>
                                    <p:cond delay="0"/>
                                  </p:stCondLst>
                                  <p:childTnLst>
                                    <p:set>
                                      <p:cBhvr>
                                        <p:cTn id="75" dur="1" fill="hold">
                                          <p:stCondLst>
                                            <p:cond delay="0"/>
                                          </p:stCondLst>
                                        </p:cTn>
                                        <p:tgtEl>
                                          <p:spTgt spid="17"/>
                                        </p:tgtEl>
                                        <p:attrNameLst>
                                          <p:attrName>style.visibility</p:attrName>
                                        </p:attrNameLst>
                                      </p:cBhvr>
                                      <p:to>
                                        <p:strVal val="visible"/>
                                      </p:to>
                                    </p:set>
                                    <p:animEffect transition="in" filter="wipe(down)">
                                      <p:cBhvr>
                                        <p:cTn id="76" dur="500"/>
                                        <p:tgtEl>
                                          <p:spTgt spid="17"/>
                                        </p:tgtEl>
                                      </p:cBhvr>
                                    </p:animEffect>
                                  </p:childTnLst>
                                  <p:subTnLst>
                                    <p:audio>
                                      <p:cMediaNode>
                                        <p:cTn display="0" masterRel="sameClick">
                                          <p:stCondLst>
                                            <p:cond evt="begin" delay="0">
                                              <p:tn val="74"/>
                                            </p:cond>
                                          </p:stCondLst>
                                          <p:endCondLst>
                                            <p:cond evt="onStopAudio" delay="0">
                                              <p:tgtEl>
                                                <p:sldTgt/>
                                              </p:tgtEl>
                                            </p:cond>
                                          </p:endCondLst>
                                        </p:cTn>
                                        <p:tgtEl>
                                          <p:sndTgt r:embed="rId6" name="coin.wav"/>
                                        </p:tgtEl>
                                      </p:cMediaNode>
                                    </p:audio>
                                  </p:subTnLst>
                                </p:cTn>
                              </p:par>
                            </p:childTnLst>
                          </p:cTn>
                        </p:par>
                      </p:childTnLst>
                    </p:cTn>
                  </p:par>
                  <p:par>
                    <p:cTn id="77" fill="hold">
                      <p:stCondLst>
                        <p:cond delay="indefinite"/>
                      </p:stCondLst>
                      <p:childTnLst>
                        <p:par>
                          <p:cTn id="78" fill="hold">
                            <p:stCondLst>
                              <p:cond delay="0"/>
                            </p:stCondLst>
                            <p:childTnLst>
                              <p:par>
                                <p:cTn id="79" presetID="9" presetClass="entr" presetSubtype="0" fill="hold" grpId="0" nodeType="clickEffect">
                                  <p:stCondLst>
                                    <p:cond delay="0"/>
                                  </p:stCondLst>
                                  <p:childTnLst>
                                    <p:set>
                                      <p:cBhvr>
                                        <p:cTn id="80" dur="1" fill="hold">
                                          <p:stCondLst>
                                            <p:cond delay="0"/>
                                          </p:stCondLst>
                                        </p:cTn>
                                        <p:tgtEl>
                                          <p:spTgt spid="18"/>
                                        </p:tgtEl>
                                        <p:attrNameLst>
                                          <p:attrName>style.visibility</p:attrName>
                                        </p:attrNameLst>
                                      </p:cBhvr>
                                      <p:to>
                                        <p:strVal val="visible"/>
                                      </p:to>
                                    </p:set>
                                    <p:animEffect transition="in" filter="dissolve">
                                      <p:cBhvr>
                                        <p:cTn id="81" dur="500"/>
                                        <p:tgtEl>
                                          <p:spTgt spid="18"/>
                                        </p:tgtEl>
                                      </p:cBhvr>
                                    </p:animEffect>
                                  </p:childTnLst>
                                  <p:subTnLst>
                                    <p:audio>
                                      <p:cMediaNode>
                                        <p:cTn display="0" masterRel="sameClick">
                                          <p:stCondLst>
                                            <p:cond evt="begin" delay="0">
                                              <p:tn val="79"/>
                                            </p:cond>
                                          </p:stCondLst>
                                          <p:endCondLst>
                                            <p:cond evt="onStopAudio" delay="0">
                                              <p:tgtEl>
                                                <p:sldTgt/>
                                              </p:tgtEl>
                                            </p:cond>
                                          </p:endCondLst>
                                        </p:cTn>
                                        <p:tgtEl>
                                          <p:sndTgt r:embed="rId4" name="0006 - 2000hz.wav"/>
                                        </p:tgtEl>
                                      </p:cMediaNode>
                                    </p:audio>
                                  </p:subTnLst>
                                </p:cTn>
                              </p:par>
                            </p:childTnLst>
                          </p:cTn>
                        </p:par>
                      </p:childTnLst>
                    </p:cTn>
                  </p:par>
                  <p:par>
                    <p:cTn id="82" fill="hold">
                      <p:stCondLst>
                        <p:cond delay="indefinite"/>
                      </p:stCondLst>
                      <p:childTnLst>
                        <p:par>
                          <p:cTn id="83" fill="hold">
                            <p:stCondLst>
                              <p:cond delay="0"/>
                            </p:stCondLst>
                            <p:childTnLst>
                              <p:par>
                                <p:cTn id="84" presetID="22" presetClass="entr" presetSubtype="4" fill="hold" grpId="0" nodeType="clickEffect">
                                  <p:stCondLst>
                                    <p:cond delay="0"/>
                                  </p:stCondLst>
                                  <p:childTnLst>
                                    <p:set>
                                      <p:cBhvr>
                                        <p:cTn id="85" dur="1" fill="hold">
                                          <p:stCondLst>
                                            <p:cond delay="0"/>
                                          </p:stCondLst>
                                        </p:cTn>
                                        <p:tgtEl>
                                          <p:spTgt spid="19"/>
                                        </p:tgtEl>
                                        <p:attrNameLst>
                                          <p:attrName>style.visibility</p:attrName>
                                        </p:attrNameLst>
                                      </p:cBhvr>
                                      <p:to>
                                        <p:strVal val="visible"/>
                                      </p:to>
                                    </p:set>
                                    <p:animEffect transition="in" filter="wipe(down)">
                                      <p:cBhvr>
                                        <p:cTn id="86" dur="500"/>
                                        <p:tgtEl>
                                          <p:spTgt spid="19"/>
                                        </p:tgtEl>
                                      </p:cBhvr>
                                    </p:animEffect>
                                  </p:childTnLst>
                                  <p:subTnLst>
                                    <p:audio>
                                      <p:cMediaNode>
                                        <p:cTn display="0" masterRel="sameClick">
                                          <p:stCondLst>
                                            <p:cond evt="begin" delay="0">
                                              <p:tn val="84"/>
                                            </p:cond>
                                          </p:stCondLst>
                                          <p:endCondLst>
                                            <p:cond evt="onStopAudio" delay="0">
                                              <p:tgtEl>
                                                <p:sldTgt/>
                                              </p:tgtEl>
                                            </p:cond>
                                          </p:endCondLst>
                                        </p:cTn>
                                        <p:tgtEl>
                                          <p:sndTgt r:embed="rId5" name="wind.wav"/>
                                        </p:tgtEl>
                                      </p:cMediaNode>
                                    </p:audio>
                                  </p:subTnLst>
                                </p:cTn>
                              </p:par>
                            </p:childTnLst>
                          </p:cTn>
                        </p:par>
                      </p:childTnLst>
                    </p:cTn>
                  </p:par>
                  <p:par>
                    <p:cTn id="87" fill="hold">
                      <p:stCondLst>
                        <p:cond delay="indefinite"/>
                      </p:stCondLst>
                      <p:childTnLst>
                        <p:par>
                          <p:cTn id="88" fill="hold">
                            <p:stCondLst>
                              <p:cond delay="0"/>
                            </p:stCondLst>
                            <p:childTnLst>
                              <p:par>
                                <p:cTn id="89" presetID="22" presetClass="entr" presetSubtype="4" fill="hold" grpId="0" nodeType="clickEffect">
                                  <p:stCondLst>
                                    <p:cond delay="0"/>
                                  </p:stCondLst>
                                  <p:childTnLst>
                                    <p:set>
                                      <p:cBhvr>
                                        <p:cTn id="90" dur="1" fill="hold">
                                          <p:stCondLst>
                                            <p:cond delay="0"/>
                                          </p:stCondLst>
                                        </p:cTn>
                                        <p:tgtEl>
                                          <p:spTgt spid="20"/>
                                        </p:tgtEl>
                                        <p:attrNameLst>
                                          <p:attrName>style.visibility</p:attrName>
                                        </p:attrNameLst>
                                      </p:cBhvr>
                                      <p:to>
                                        <p:strVal val="visible"/>
                                      </p:to>
                                    </p:set>
                                    <p:animEffect transition="in" filter="wipe(down)">
                                      <p:cBhvr>
                                        <p:cTn id="91" dur="500"/>
                                        <p:tgtEl>
                                          <p:spTgt spid="20"/>
                                        </p:tgtEl>
                                      </p:cBhvr>
                                    </p:animEffect>
                                  </p:childTnLst>
                                  <p:subTnLst>
                                    <p:audio>
                                      <p:cMediaNode>
                                        <p:cTn display="0" masterRel="sameClick">
                                          <p:stCondLst>
                                            <p:cond evt="begin" delay="0">
                                              <p:tn val="89"/>
                                            </p:cond>
                                          </p:stCondLst>
                                          <p:endCondLst>
                                            <p:cond evt="onStopAudio" delay="0">
                                              <p:tgtEl>
                                                <p:sldTgt/>
                                              </p:tgtEl>
                                            </p:cond>
                                          </p:endCondLst>
                                        </p:cTn>
                                        <p:tgtEl>
                                          <p:sndTgt r:embed="rId6" name="coin.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P spid="8" grpId="0"/>
      <p:bldP spid="9" grpId="0"/>
      <p:bldP spid="10" grpId="0"/>
      <p:bldP spid="11" grpId="0"/>
      <p:bldP spid="12" grpId="0"/>
      <p:bldP spid="13" grpId="0"/>
      <p:bldP spid="14" grpId="0"/>
      <p:bldP spid="15" grpId="0"/>
      <p:bldP spid="16" grpId="0"/>
      <p:bldP spid="17" grpId="0"/>
      <p:bldP spid="18" grpId="0"/>
      <p:bldP spid="19" grpId="0"/>
      <p:bldP spid="2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جدول 1"/>
          <p:cNvGraphicFramePr>
            <a:graphicFrameLocks noGrp="1"/>
          </p:cNvGraphicFramePr>
          <p:nvPr/>
        </p:nvGraphicFramePr>
        <p:xfrm>
          <a:off x="357157" y="357166"/>
          <a:ext cx="8524893" cy="6143670"/>
        </p:xfrm>
        <a:graphic>
          <a:graphicData uri="http://schemas.openxmlformats.org/drawingml/2006/table">
            <a:tbl>
              <a:tblPr rtl="1" firstRow="1" bandRow="1">
                <a:tableStyleId>{5C22544A-7EE6-4342-B048-85BDC9FD1C3A}</a:tableStyleId>
              </a:tblPr>
              <a:tblGrid>
                <a:gridCol w="1914022"/>
                <a:gridCol w="2396028"/>
                <a:gridCol w="4214843"/>
              </a:tblGrid>
              <a:tr h="1023945">
                <a:tc>
                  <a:txBody>
                    <a:bodyPr/>
                    <a:lstStyle/>
                    <a:p>
                      <a:pPr rtl="1"/>
                      <a:endParaRPr lang="ar-EG"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rtl="1"/>
                      <a:endParaRPr lang="ar-EG"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rtl="1"/>
                      <a:endParaRPr lang="ar-EG"/>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r>
              <a:tr h="1023945">
                <a:tc>
                  <a:txBody>
                    <a:bodyPr/>
                    <a:lstStyle/>
                    <a:p>
                      <a:pPr rtl="1"/>
                      <a:endParaRPr lang="ar-EG"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rtl="1"/>
                      <a:endParaRPr lang="ar-EG"/>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rtl="1"/>
                      <a:endParaRPr lang="ar-EG"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r>
              <a:tr h="1023945">
                <a:tc>
                  <a:txBody>
                    <a:bodyPr/>
                    <a:lstStyle/>
                    <a:p>
                      <a:pPr rtl="1"/>
                      <a:endParaRPr lang="ar-EG"/>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rtl="1"/>
                      <a:endParaRPr lang="ar-EG"/>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rtl="1"/>
                      <a:endParaRPr lang="ar-EG"/>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r>
              <a:tr h="1023945">
                <a:tc>
                  <a:txBody>
                    <a:bodyPr/>
                    <a:lstStyle/>
                    <a:p>
                      <a:pPr rtl="1"/>
                      <a:endParaRPr lang="ar-EG"/>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rtl="1"/>
                      <a:endParaRPr lang="ar-EG"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rtl="1"/>
                      <a:endParaRPr lang="ar-EG"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r>
              <a:tr h="1023945">
                <a:tc>
                  <a:txBody>
                    <a:bodyPr/>
                    <a:lstStyle/>
                    <a:p>
                      <a:pPr rtl="1"/>
                      <a:endParaRPr lang="ar-EG"/>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rtl="1"/>
                      <a:endParaRPr lang="ar-EG"/>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rtl="1"/>
                      <a:endParaRPr lang="ar-EG"/>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r>
              <a:tr h="1023945">
                <a:tc>
                  <a:txBody>
                    <a:bodyPr/>
                    <a:lstStyle/>
                    <a:p>
                      <a:pPr rtl="1"/>
                      <a:endParaRPr lang="ar-EG"/>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rtl="1"/>
                      <a:endParaRPr lang="ar-EG"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rtl="1"/>
                      <a:endParaRPr lang="ar-EG"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r>
            </a:tbl>
          </a:graphicData>
        </a:graphic>
      </p:graphicFrame>
      <p:sp>
        <p:nvSpPr>
          <p:cNvPr id="3" name="مستطيل 2"/>
          <p:cNvSpPr/>
          <p:nvPr/>
        </p:nvSpPr>
        <p:spPr>
          <a:xfrm>
            <a:off x="6929454" y="500042"/>
            <a:ext cx="1910586" cy="707886"/>
          </a:xfrm>
          <a:prstGeom prst="rect">
            <a:avLst/>
          </a:prstGeom>
        </p:spPr>
        <p:txBody>
          <a:bodyPr wrap="square">
            <a:spAutoFit/>
          </a:bodyPr>
          <a:lstStyle/>
          <a:p>
            <a:pPr algn="ctr" rtl="1"/>
            <a:r>
              <a:rPr lang="ar-EG" sz="4000" b="1" dirty="0" smtClean="0">
                <a:solidFill>
                  <a:srgbClr val="9900CC"/>
                </a:solidFill>
              </a:rPr>
              <a:t>حرف الجر</a:t>
            </a:r>
            <a:endParaRPr lang="ar-SA" sz="4000" dirty="0">
              <a:solidFill>
                <a:srgbClr val="9900CC"/>
              </a:solidFill>
            </a:endParaRPr>
          </a:p>
        </p:txBody>
      </p:sp>
      <p:sp>
        <p:nvSpPr>
          <p:cNvPr id="4" name="مستطيل 3"/>
          <p:cNvSpPr/>
          <p:nvPr/>
        </p:nvSpPr>
        <p:spPr>
          <a:xfrm>
            <a:off x="4643438" y="500042"/>
            <a:ext cx="2214578" cy="769441"/>
          </a:xfrm>
          <a:prstGeom prst="rect">
            <a:avLst/>
          </a:prstGeom>
        </p:spPr>
        <p:txBody>
          <a:bodyPr wrap="square">
            <a:spAutoFit/>
          </a:bodyPr>
          <a:lstStyle/>
          <a:p>
            <a:pPr algn="ctr" rtl="1"/>
            <a:r>
              <a:rPr lang="ar-EG" sz="4400" b="1" dirty="0" smtClean="0">
                <a:solidFill>
                  <a:srgbClr val="9900CC"/>
                </a:solidFill>
              </a:rPr>
              <a:t>معناه</a:t>
            </a:r>
            <a:endParaRPr lang="ar-SA" sz="4400" dirty="0">
              <a:solidFill>
                <a:srgbClr val="9900CC"/>
              </a:solidFill>
            </a:endParaRPr>
          </a:p>
        </p:txBody>
      </p:sp>
      <p:sp>
        <p:nvSpPr>
          <p:cNvPr id="5" name="مستطيل 4"/>
          <p:cNvSpPr/>
          <p:nvPr/>
        </p:nvSpPr>
        <p:spPr>
          <a:xfrm>
            <a:off x="571472" y="581170"/>
            <a:ext cx="3786214" cy="769441"/>
          </a:xfrm>
          <a:prstGeom prst="rect">
            <a:avLst/>
          </a:prstGeom>
        </p:spPr>
        <p:txBody>
          <a:bodyPr wrap="square">
            <a:spAutoFit/>
          </a:bodyPr>
          <a:lstStyle/>
          <a:p>
            <a:pPr algn="ctr" rtl="1"/>
            <a:r>
              <a:rPr lang="ar-EG" sz="4400" b="1" dirty="0" smtClean="0">
                <a:solidFill>
                  <a:srgbClr val="9900CC"/>
                </a:solidFill>
              </a:rPr>
              <a:t>مثاله</a:t>
            </a:r>
            <a:endParaRPr lang="en-US" sz="4400" dirty="0">
              <a:solidFill>
                <a:srgbClr val="9900CC"/>
              </a:solidFill>
            </a:endParaRPr>
          </a:p>
        </p:txBody>
      </p:sp>
      <p:sp>
        <p:nvSpPr>
          <p:cNvPr id="6" name="مستطيل 5"/>
          <p:cNvSpPr/>
          <p:nvPr/>
        </p:nvSpPr>
        <p:spPr>
          <a:xfrm>
            <a:off x="7072330" y="1629779"/>
            <a:ext cx="1415630" cy="584775"/>
          </a:xfrm>
          <a:prstGeom prst="rect">
            <a:avLst/>
          </a:prstGeom>
        </p:spPr>
        <p:txBody>
          <a:bodyPr wrap="square">
            <a:spAutoFit/>
          </a:bodyPr>
          <a:lstStyle/>
          <a:p>
            <a:pPr algn="ctr" rtl="1"/>
            <a:r>
              <a:rPr lang="ar-EG" sz="3200" b="1" dirty="0" smtClean="0">
                <a:solidFill>
                  <a:srgbClr val="FF00FF"/>
                </a:solidFill>
              </a:rPr>
              <a:t>الباء</a:t>
            </a:r>
            <a:endParaRPr lang="ar-SA" sz="3200" dirty="0">
              <a:solidFill>
                <a:srgbClr val="FF00FF"/>
              </a:solidFill>
            </a:endParaRPr>
          </a:p>
        </p:txBody>
      </p:sp>
      <p:sp>
        <p:nvSpPr>
          <p:cNvPr id="7" name="مربع نص 6"/>
          <p:cNvSpPr txBox="1"/>
          <p:nvPr/>
        </p:nvSpPr>
        <p:spPr>
          <a:xfrm>
            <a:off x="4714876" y="1643050"/>
            <a:ext cx="2157390" cy="584775"/>
          </a:xfrm>
          <a:prstGeom prst="rect">
            <a:avLst/>
          </a:prstGeom>
          <a:noFill/>
        </p:spPr>
        <p:txBody>
          <a:bodyPr wrap="square" rtlCol="1">
            <a:spAutoFit/>
          </a:bodyPr>
          <a:lstStyle/>
          <a:p>
            <a:pPr algn="ctr" rtl="1"/>
            <a:r>
              <a:rPr lang="ar-SA" sz="3200" b="1" dirty="0" smtClean="0">
                <a:solidFill>
                  <a:srgbClr val="FF00FF"/>
                </a:solidFill>
              </a:rPr>
              <a:t>الاستعانة</a:t>
            </a:r>
            <a:endParaRPr lang="en-US" sz="3200" dirty="0">
              <a:solidFill>
                <a:srgbClr val="FF00FF"/>
              </a:solidFill>
            </a:endParaRPr>
          </a:p>
        </p:txBody>
      </p:sp>
      <p:sp>
        <p:nvSpPr>
          <p:cNvPr id="8" name="مربع نص 7"/>
          <p:cNvSpPr txBox="1"/>
          <p:nvPr/>
        </p:nvSpPr>
        <p:spPr>
          <a:xfrm>
            <a:off x="500034" y="1643050"/>
            <a:ext cx="4000528" cy="584775"/>
          </a:xfrm>
          <a:prstGeom prst="rect">
            <a:avLst/>
          </a:prstGeom>
          <a:noFill/>
        </p:spPr>
        <p:txBody>
          <a:bodyPr wrap="square" rtlCol="1">
            <a:spAutoFit/>
          </a:bodyPr>
          <a:lstStyle/>
          <a:p>
            <a:pPr algn="ctr" rtl="1"/>
            <a:r>
              <a:rPr lang="ar-SA" sz="3200" b="1" dirty="0" smtClean="0">
                <a:solidFill>
                  <a:srgbClr val="FF00FF"/>
                </a:solidFill>
              </a:rPr>
              <a:t>قطعة اللحم بالسكين</a:t>
            </a:r>
            <a:endParaRPr lang="en-US" sz="3200" dirty="0">
              <a:solidFill>
                <a:srgbClr val="FF00FF"/>
              </a:solidFill>
            </a:endParaRPr>
          </a:p>
        </p:txBody>
      </p:sp>
      <p:sp>
        <p:nvSpPr>
          <p:cNvPr id="9" name="مستطيل 8"/>
          <p:cNvSpPr/>
          <p:nvPr/>
        </p:nvSpPr>
        <p:spPr>
          <a:xfrm>
            <a:off x="7072330" y="2571744"/>
            <a:ext cx="1415630" cy="584775"/>
          </a:xfrm>
          <a:prstGeom prst="rect">
            <a:avLst/>
          </a:prstGeom>
        </p:spPr>
        <p:txBody>
          <a:bodyPr wrap="square">
            <a:spAutoFit/>
          </a:bodyPr>
          <a:lstStyle/>
          <a:p>
            <a:pPr algn="ctr" rtl="1"/>
            <a:r>
              <a:rPr lang="ar-SA" sz="3200" b="1" dirty="0" smtClean="0">
                <a:solidFill>
                  <a:srgbClr val="FF00FF"/>
                </a:solidFill>
              </a:rPr>
              <a:t>الكاف</a:t>
            </a:r>
            <a:endParaRPr lang="ar-SA" sz="3200" dirty="0">
              <a:solidFill>
                <a:srgbClr val="FF00FF"/>
              </a:solidFill>
            </a:endParaRPr>
          </a:p>
        </p:txBody>
      </p:sp>
      <p:sp>
        <p:nvSpPr>
          <p:cNvPr id="10" name="مربع نص 9"/>
          <p:cNvSpPr txBox="1"/>
          <p:nvPr/>
        </p:nvSpPr>
        <p:spPr>
          <a:xfrm>
            <a:off x="4714876" y="2585015"/>
            <a:ext cx="2157390" cy="584775"/>
          </a:xfrm>
          <a:prstGeom prst="rect">
            <a:avLst/>
          </a:prstGeom>
          <a:noFill/>
        </p:spPr>
        <p:txBody>
          <a:bodyPr wrap="square" rtlCol="1">
            <a:spAutoFit/>
          </a:bodyPr>
          <a:lstStyle/>
          <a:p>
            <a:pPr algn="ctr" rtl="1"/>
            <a:r>
              <a:rPr lang="ar-SA" sz="3200" b="1" dirty="0" smtClean="0">
                <a:solidFill>
                  <a:srgbClr val="FF00FF"/>
                </a:solidFill>
              </a:rPr>
              <a:t>التشبيه</a:t>
            </a:r>
            <a:endParaRPr lang="en-US" sz="3200" dirty="0" smtClean="0">
              <a:solidFill>
                <a:srgbClr val="FF00FF"/>
              </a:solidFill>
            </a:endParaRPr>
          </a:p>
        </p:txBody>
      </p:sp>
      <p:sp>
        <p:nvSpPr>
          <p:cNvPr id="11" name="مربع نص 10"/>
          <p:cNvSpPr txBox="1"/>
          <p:nvPr/>
        </p:nvSpPr>
        <p:spPr>
          <a:xfrm>
            <a:off x="500034" y="2585015"/>
            <a:ext cx="4000528" cy="584775"/>
          </a:xfrm>
          <a:prstGeom prst="rect">
            <a:avLst/>
          </a:prstGeom>
          <a:noFill/>
        </p:spPr>
        <p:txBody>
          <a:bodyPr wrap="square" rtlCol="1">
            <a:spAutoFit/>
          </a:bodyPr>
          <a:lstStyle/>
          <a:p>
            <a:pPr algn="ctr" rtl="1"/>
            <a:r>
              <a:rPr lang="ar-SA" sz="3200" b="1" dirty="0" smtClean="0">
                <a:solidFill>
                  <a:srgbClr val="FF00FF"/>
                </a:solidFill>
              </a:rPr>
              <a:t>هند كالقمر</a:t>
            </a:r>
            <a:endParaRPr lang="en-US" sz="3200" dirty="0">
              <a:solidFill>
                <a:srgbClr val="FF00FF"/>
              </a:solidFill>
            </a:endParaRPr>
          </a:p>
        </p:txBody>
      </p:sp>
      <p:sp>
        <p:nvSpPr>
          <p:cNvPr id="12" name="مستطيل 11"/>
          <p:cNvSpPr/>
          <p:nvPr/>
        </p:nvSpPr>
        <p:spPr>
          <a:xfrm>
            <a:off x="7143768" y="3688210"/>
            <a:ext cx="1415630" cy="584775"/>
          </a:xfrm>
          <a:prstGeom prst="rect">
            <a:avLst/>
          </a:prstGeom>
        </p:spPr>
        <p:txBody>
          <a:bodyPr wrap="square">
            <a:spAutoFit/>
          </a:bodyPr>
          <a:lstStyle/>
          <a:p>
            <a:pPr algn="ctr" rtl="1"/>
            <a:r>
              <a:rPr lang="ar-EG" sz="3200" b="1" dirty="0" smtClean="0">
                <a:solidFill>
                  <a:srgbClr val="FF00FF"/>
                </a:solidFill>
              </a:rPr>
              <a:t>اللام</a:t>
            </a:r>
            <a:endParaRPr lang="ar-SA" sz="3200" dirty="0">
              <a:solidFill>
                <a:srgbClr val="FF00FF"/>
              </a:solidFill>
            </a:endParaRPr>
          </a:p>
        </p:txBody>
      </p:sp>
      <p:sp>
        <p:nvSpPr>
          <p:cNvPr id="13" name="مربع نص 12"/>
          <p:cNvSpPr txBox="1"/>
          <p:nvPr/>
        </p:nvSpPr>
        <p:spPr>
          <a:xfrm>
            <a:off x="4786314" y="3701481"/>
            <a:ext cx="2157390" cy="584775"/>
          </a:xfrm>
          <a:prstGeom prst="rect">
            <a:avLst/>
          </a:prstGeom>
          <a:noFill/>
        </p:spPr>
        <p:txBody>
          <a:bodyPr wrap="square" rtlCol="1">
            <a:spAutoFit/>
          </a:bodyPr>
          <a:lstStyle/>
          <a:p>
            <a:pPr algn="ctr" rtl="1"/>
            <a:r>
              <a:rPr lang="ar-SA" sz="3200" b="1" dirty="0" smtClean="0">
                <a:solidFill>
                  <a:srgbClr val="FF00FF"/>
                </a:solidFill>
              </a:rPr>
              <a:t>الاختصاص</a:t>
            </a:r>
            <a:endParaRPr lang="en-US" sz="3200" dirty="0">
              <a:solidFill>
                <a:srgbClr val="FF00FF"/>
              </a:solidFill>
            </a:endParaRPr>
          </a:p>
        </p:txBody>
      </p:sp>
      <p:sp>
        <p:nvSpPr>
          <p:cNvPr id="14" name="مربع نص 13"/>
          <p:cNvSpPr txBox="1"/>
          <p:nvPr/>
        </p:nvSpPr>
        <p:spPr>
          <a:xfrm>
            <a:off x="571472" y="3701481"/>
            <a:ext cx="4000528" cy="584775"/>
          </a:xfrm>
          <a:prstGeom prst="rect">
            <a:avLst/>
          </a:prstGeom>
          <a:noFill/>
        </p:spPr>
        <p:txBody>
          <a:bodyPr wrap="square" rtlCol="1">
            <a:spAutoFit/>
          </a:bodyPr>
          <a:lstStyle/>
          <a:p>
            <a:pPr algn="ctr" rtl="1"/>
            <a:r>
              <a:rPr lang="ar-SA" sz="3200" b="1" dirty="0" smtClean="0">
                <a:solidFill>
                  <a:srgbClr val="FF00FF"/>
                </a:solidFill>
              </a:rPr>
              <a:t>الدار لبكر</a:t>
            </a:r>
            <a:endParaRPr lang="en-US" sz="3200" dirty="0">
              <a:solidFill>
                <a:srgbClr val="FF00FF"/>
              </a:solidFill>
            </a:endParaRPr>
          </a:p>
        </p:txBody>
      </p:sp>
      <p:sp>
        <p:nvSpPr>
          <p:cNvPr id="15" name="مستطيل 14"/>
          <p:cNvSpPr/>
          <p:nvPr/>
        </p:nvSpPr>
        <p:spPr>
          <a:xfrm>
            <a:off x="7072330" y="4759780"/>
            <a:ext cx="1415630" cy="584775"/>
          </a:xfrm>
          <a:prstGeom prst="rect">
            <a:avLst/>
          </a:prstGeom>
        </p:spPr>
        <p:txBody>
          <a:bodyPr wrap="square">
            <a:spAutoFit/>
          </a:bodyPr>
          <a:lstStyle/>
          <a:p>
            <a:pPr algn="ctr" rtl="1"/>
            <a:r>
              <a:rPr lang="ar-EG" sz="3200" b="1" dirty="0" smtClean="0">
                <a:solidFill>
                  <a:srgbClr val="FF00FF"/>
                </a:solidFill>
              </a:rPr>
              <a:t>رب</a:t>
            </a:r>
            <a:endParaRPr lang="ar-SA" sz="3200" dirty="0">
              <a:solidFill>
                <a:srgbClr val="FF00FF"/>
              </a:solidFill>
            </a:endParaRPr>
          </a:p>
        </p:txBody>
      </p:sp>
      <p:sp>
        <p:nvSpPr>
          <p:cNvPr id="16" name="مربع نص 15"/>
          <p:cNvSpPr txBox="1"/>
          <p:nvPr/>
        </p:nvSpPr>
        <p:spPr>
          <a:xfrm>
            <a:off x="4714876" y="4773051"/>
            <a:ext cx="2157390" cy="584775"/>
          </a:xfrm>
          <a:prstGeom prst="rect">
            <a:avLst/>
          </a:prstGeom>
          <a:noFill/>
        </p:spPr>
        <p:txBody>
          <a:bodyPr wrap="square" rtlCol="1">
            <a:spAutoFit/>
          </a:bodyPr>
          <a:lstStyle/>
          <a:p>
            <a:pPr algn="ctr" rtl="1"/>
            <a:r>
              <a:rPr lang="ar-SA" sz="3200" b="1" dirty="0" smtClean="0">
                <a:solidFill>
                  <a:srgbClr val="FF00FF"/>
                </a:solidFill>
              </a:rPr>
              <a:t>التقليل</a:t>
            </a:r>
            <a:endParaRPr lang="en-US" sz="3200" dirty="0">
              <a:solidFill>
                <a:srgbClr val="FF00FF"/>
              </a:solidFill>
            </a:endParaRPr>
          </a:p>
        </p:txBody>
      </p:sp>
      <p:sp>
        <p:nvSpPr>
          <p:cNvPr id="17" name="مربع نص 16"/>
          <p:cNvSpPr txBox="1"/>
          <p:nvPr/>
        </p:nvSpPr>
        <p:spPr>
          <a:xfrm>
            <a:off x="500034" y="4773051"/>
            <a:ext cx="4000528" cy="584775"/>
          </a:xfrm>
          <a:prstGeom prst="rect">
            <a:avLst/>
          </a:prstGeom>
          <a:noFill/>
        </p:spPr>
        <p:txBody>
          <a:bodyPr wrap="square" rtlCol="1">
            <a:spAutoFit/>
          </a:bodyPr>
          <a:lstStyle/>
          <a:p>
            <a:pPr algn="ctr" rtl="1"/>
            <a:r>
              <a:rPr lang="ar-SA" sz="3200" b="1" dirty="0" smtClean="0">
                <a:solidFill>
                  <a:srgbClr val="FF00FF"/>
                </a:solidFill>
              </a:rPr>
              <a:t>رب قلم أمضى من حسام</a:t>
            </a:r>
            <a:endParaRPr lang="en-US" sz="3200" dirty="0">
              <a:solidFill>
                <a:srgbClr val="FF00FF"/>
              </a:solidFill>
            </a:endParaRPr>
          </a:p>
        </p:txBody>
      </p:sp>
      <p:sp>
        <p:nvSpPr>
          <p:cNvPr id="18" name="مستطيل 17"/>
          <p:cNvSpPr/>
          <p:nvPr/>
        </p:nvSpPr>
        <p:spPr>
          <a:xfrm>
            <a:off x="7072330" y="5715016"/>
            <a:ext cx="1415630" cy="584775"/>
          </a:xfrm>
          <a:prstGeom prst="rect">
            <a:avLst/>
          </a:prstGeom>
        </p:spPr>
        <p:txBody>
          <a:bodyPr wrap="square">
            <a:spAutoFit/>
          </a:bodyPr>
          <a:lstStyle/>
          <a:p>
            <a:pPr algn="ctr" rtl="1"/>
            <a:r>
              <a:rPr lang="ar-EG" sz="3200" b="1" dirty="0" smtClean="0">
                <a:solidFill>
                  <a:srgbClr val="FF00FF"/>
                </a:solidFill>
              </a:rPr>
              <a:t>الواو</a:t>
            </a:r>
            <a:endParaRPr lang="ar-SA" sz="3200" dirty="0">
              <a:solidFill>
                <a:srgbClr val="FF00FF"/>
              </a:solidFill>
            </a:endParaRPr>
          </a:p>
        </p:txBody>
      </p:sp>
      <p:sp>
        <p:nvSpPr>
          <p:cNvPr id="19" name="مربع نص 18"/>
          <p:cNvSpPr txBox="1"/>
          <p:nvPr/>
        </p:nvSpPr>
        <p:spPr>
          <a:xfrm>
            <a:off x="4714876" y="5728287"/>
            <a:ext cx="2157390" cy="584775"/>
          </a:xfrm>
          <a:prstGeom prst="rect">
            <a:avLst/>
          </a:prstGeom>
          <a:noFill/>
        </p:spPr>
        <p:txBody>
          <a:bodyPr wrap="square" rtlCol="1">
            <a:spAutoFit/>
          </a:bodyPr>
          <a:lstStyle/>
          <a:p>
            <a:pPr algn="ctr" rtl="1"/>
            <a:r>
              <a:rPr lang="ar-SA" sz="3200" b="1" dirty="0" smtClean="0">
                <a:solidFill>
                  <a:srgbClr val="FF00FF"/>
                </a:solidFill>
              </a:rPr>
              <a:t>القسم</a:t>
            </a:r>
            <a:endParaRPr lang="en-US" sz="3200" dirty="0">
              <a:solidFill>
                <a:srgbClr val="FF00FF"/>
              </a:solidFill>
            </a:endParaRPr>
          </a:p>
        </p:txBody>
      </p:sp>
      <p:sp>
        <p:nvSpPr>
          <p:cNvPr id="20" name="مربع نص 19"/>
          <p:cNvSpPr txBox="1"/>
          <p:nvPr/>
        </p:nvSpPr>
        <p:spPr>
          <a:xfrm>
            <a:off x="500034" y="5728287"/>
            <a:ext cx="4000528" cy="584775"/>
          </a:xfrm>
          <a:prstGeom prst="rect">
            <a:avLst/>
          </a:prstGeom>
          <a:noFill/>
        </p:spPr>
        <p:txBody>
          <a:bodyPr wrap="square" rtlCol="1">
            <a:spAutoFit/>
          </a:bodyPr>
          <a:lstStyle/>
          <a:p>
            <a:pPr algn="ctr" rtl="1"/>
            <a:r>
              <a:rPr lang="ar-SA" sz="3200" b="1" dirty="0" smtClean="0">
                <a:solidFill>
                  <a:srgbClr val="FF00FF"/>
                </a:solidFill>
              </a:rPr>
              <a:t>والضحى والليل إذا سجى</a:t>
            </a:r>
            <a:endParaRPr lang="en-US" sz="3200" dirty="0">
              <a:solidFill>
                <a:srgbClr val="FF00FF"/>
              </a:solidFill>
            </a:endParaRPr>
          </a:p>
        </p:txBody>
      </p:sp>
    </p:spTree>
  </p:cSld>
  <p:clrMapOvr>
    <a:masterClrMapping/>
  </p:clrMapOvr>
  <p:transition>
    <p:split/>
    <p:sndAc>
      <p:stSnd>
        <p:snd r:embed="rId2" name="0698 - low pitched bong drum.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500"/>
                                        <p:tgtEl>
                                          <p:spTgt spid="6"/>
                                        </p:tgtEl>
                                      </p:cBhvr>
                                    </p:animEffect>
                                  </p:childTnLst>
                                  <p:subTnLst>
                                    <p:audio>
                                      <p:cMediaNode>
                                        <p:cTn display="0" masterRel="sameClick">
                                          <p:stCondLst>
                                            <p:cond evt="begin" delay="0">
                                              <p:tn val="5"/>
                                            </p:cond>
                                          </p:stCondLst>
                                          <p:endCondLst>
                                            <p:cond evt="onStopAudio" delay="0">
                                              <p:tgtEl>
                                                <p:sldTgt/>
                                              </p:tgtEl>
                                            </p:cond>
                                          </p:endCondLst>
                                        </p:cTn>
                                        <p:tgtEl>
                                          <p:sndTgt r:embed="rId3" name="0006 - 2000hz.wav"/>
                                        </p:tgtEl>
                                      </p:cMediaNode>
                                    </p:audio>
                                  </p:sub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down)">
                                      <p:cBhvr>
                                        <p:cTn id="12" dur="500"/>
                                        <p:tgtEl>
                                          <p:spTgt spid="7"/>
                                        </p:tgtEl>
                                      </p:cBhvr>
                                    </p:animEffect>
                                  </p:childTnLst>
                                  <p:subTnLst>
                                    <p:audio>
                                      <p:cMediaNode>
                                        <p:cTn display="0" masterRel="sameClick">
                                          <p:stCondLst>
                                            <p:cond evt="begin" delay="0">
                                              <p:tn val="10"/>
                                            </p:cond>
                                          </p:stCondLst>
                                          <p:endCondLst>
                                            <p:cond evt="onStopAudio" delay="0">
                                              <p:tgtEl>
                                                <p:sldTgt/>
                                              </p:tgtEl>
                                            </p:cond>
                                          </p:endCondLst>
                                        </p:cTn>
                                        <p:tgtEl>
                                          <p:sndTgt r:embed="rId4" name="wind.wav"/>
                                        </p:tgtEl>
                                      </p:cMediaNode>
                                    </p:audio>
                                  </p:sub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wipe(down)">
                                      <p:cBhvr>
                                        <p:cTn id="17" dur="500"/>
                                        <p:tgtEl>
                                          <p:spTgt spid="8"/>
                                        </p:tgtEl>
                                      </p:cBhvr>
                                    </p:animEffect>
                                  </p:childTnLst>
                                  <p:subTnLst>
                                    <p:audio>
                                      <p:cMediaNode>
                                        <p:cTn display="0" masterRel="sameClick">
                                          <p:stCondLst>
                                            <p:cond evt="begin" delay="0">
                                              <p:tn val="15"/>
                                            </p:cond>
                                          </p:stCondLst>
                                          <p:endCondLst>
                                            <p:cond evt="onStopAudio" delay="0">
                                              <p:tgtEl>
                                                <p:sldTgt/>
                                              </p:tgtEl>
                                            </p:cond>
                                          </p:endCondLst>
                                        </p:cTn>
                                        <p:tgtEl>
                                          <p:sndTgt r:embed="rId5" name="coin.wav"/>
                                        </p:tgtEl>
                                      </p:cMediaNode>
                                    </p:audio>
                                  </p:sub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dissolve">
                                      <p:cBhvr>
                                        <p:cTn id="22" dur="500"/>
                                        <p:tgtEl>
                                          <p:spTgt spid="9"/>
                                        </p:tgtEl>
                                      </p:cBhvr>
                                    </p:animEffect>
                                  </p:childTnLst>
                                  <p:subTnLst>
                                    <p:audio>
                                      <p:cMediaNode>
                                        <p:cTn display="0" masterRel="sameClick">
                                          <p:stCondLst>
                                            <p:cond evt="begin" delay="0">
                                              <p:tn val="20"/>
                                            </p:cond>
                                          </p:stCondLst>
                                          <p:endCondLst>
                                            <p:cond evt="onStopAudio" delay="0">
                                              <p:tgtEl>
                                                <p:sldTgt/>
                                              </p:tgtEl>
                                            </p:cond>
                                          </p:endCondLst>
                                        </p:cTn>
                                        <p:tgtEl>
                                          <p:sndTgt r:embed="rId3" name="0006 - 2000hz.wav"/>
                                        </p:tgtEl>
                                      </p:cMediaNode>
                                    </p:audio>
                                  </p:sub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wipe(down)">
                                      <p:cBhvr>
                                        <p:cTn id="27" dur="500"/>
                                        <p:tgtEl>
                                          <p:spTgt spid="10"/>
                                        </p:tgtEl>
                                      </p:cBhvr>
                                    </p:animEffect>
                                  </p:childTnLst>
                                  <p:subTnLst>
                                    <p:audio>
                                      <p:cMediaNode>
                                        <p:cTn display="0" masterRel="sameClick">
                                          <p:stCondLst>
                                            <p:cond evt="begin" delay="0">
                                              <p:tn val="25"/>
                                            </p:cond>
                                          </p:stCondLst>
                                          <p:endCondLst>
                                            <p:cond evt="onStopAudio" delay="0">
                                              <p:tgtEl>
                                                <p:sldTgt/>
                                              </p:tgtEl>
                                            </p:cond>
                                          </p:endCondLst>
                                        </p:cTn>
                                        <p:tgtEl>
                                          <p:sndTgt r:embed="rId4" name="wind.wav"/>
                                        </p:tgtEl>
                                      </p:cMediaNode>
                                    </p:audio>
                                  </p:sub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wipe(down)">
                                      <p:cBhvr>
                                        <p:cTn id="32" dur="500"/>
                                        <p:tgtEl>
                                          <p:spTgt spid="11"/>
                                        </p:tgtEl>
                                      </p:cBhvr>
                                    </p:animEffect>
                                  </p:childTnLst>
                                  <p:subTnLst>
                                    <p:audio>
                                      <p:cMediaNode>
                                        <p:cTn display="0" masterRel="sameClick">
                                          <p:stCondLst>
                                            <p:cond evt="begin" delay="0">
                                              <p:tn val="30"/>
                                            </p:cond>
                                          </p:stCondLst>
                                          <p:endCondLst>
                                            <p:cond evt="onStopAudio" delay="0">
                                              <p:tgtEl>
                                                <p:sldTgt/>
                                              </p:tgtEl>
                                            </p:cond>
                                          </p:endCondLst>
                                        </p:cTn>
                                        <p:tgtEl>
                                          <p:sndTgt r:embed="rId5" name="coin.wav"/>
                                        </p:tgtEl>
                                      </p:cMediaNode>
                                    </p:audio>
                                  </p:sub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dissolve">
                                      <p:cBhvr>
                                        <p:cTn id="37" dur="500"/>
                                        <p:tgtEl>
                                          <p:spTgt spid="12"/>
                                        </p:tgtEl>
                                      </p:cBhvr>
                                    </p:animEffect>
                                  </p:childTnLst>
                                  <p:subTnLst>
                                    <p:audio>
                                      <p:cMediaNode>
                                        <p:cTn display="0" masterRel="sameClick">
                                          <p:stCondLst>
                                            <p:cond evt="begin" delay="0">
                                              <p:tn val="35"/>
                                            </p:cond>
                                          </p:stCondLst>
                                          <p:endCondLst>
                                            <p:cond evt="onStopAudio" delay="0">
                                              <p:tgtEl>
                                                <p:sldTgt/>
                                              </p:tgtEl>
                                            </p:cond>
                                          </p:endCondLst>
                                        </p:cTn>
                                        <p:tgtEl>
                                          <p:sndTgt r:embed="rId3" name="0006 - 2000hz.wav"/>
                                        </p:tgtEl>
                                      </p:cMediaNode>
                                    </p:audio>
                                  </p:sub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13"/>
                                        </p:tgtEl>
                                        <p:attrNameLst>
                                          <p:attrName>style.visibility</p:attrName>
                                        </p:attrNameLst>
                                      </p:cBhvr>
                                      <p:to>
                                        <p:strVal val="visible"/>
                                      </p:to>
                                    </p:set>
                                    <p:animEffect transition="in" filter="wipe(down)">
                                      <p:cBhvr>
                                        <p:cTn id="42" dur="500"/>
                                        <p:tgtEl>
                                          <p:spTgt spid="13"/>
                                        </p:tgtEl>
                                      </p:cBhvr>
                                    </p:animEffect>
                                  </p:childTnLst>
                                  <p:subTnLst>
                                    <p:audio>
                                      <p:cMediaNode>
                                        <p:cTn display="0" masterRel="sameClick">
                                          <p:stCondLst>
                                            <p:cond evt="begin" delay="0">
                                              <p:tn val="40"/>
                                            </p:cond>
                                          </p:stCondLst>
                                          <p:endCondLst>
                                            <p:cond evt="onStopAudio" delay="0">
                                              <p:tgtEl>
                                                <p:sldTgt/>
                                              </p:tgtEl>
                                            </p:cond>
                                          </p:endCondLst>
                                        </p:cTn>
                                        <p:tgtEl>
                                          <p:sndTgt r:embed="rId4" name="wind.wav"/>
                                        </p:tgtEl>
                                      </p:cMediaNode>
                                    </p:audio>
                                  </p:sub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14"/>
                                        </p:tgtEl>
                                        <p:attrNameLst>
                                          <p:attrName>style.visibility</p:attrName>
                                        </p:attrNameLst>
                                      </p:cBhvr>
                                      <p:to>
                                        <p:strVal val="visible"/>
                                      </p:to>
                                    </p:set>
                                    <p:animEffect transition="in" filter="wipe(down)">
                                      <p:cBhvr>
                                        <p:cTn id="47" dur="500"/>
                                        <p:tgtEl>
                                          <p:spTgt spid="14"/>
                                        </p:tgtEl>
                                      </p:cBhvr>
                                    </p:animEffect>
                                  </p:childTnLst>
                                  <p:subTnLst>
                                    <p:audio>
                                      <p:cMediaNode>
                                        <p:cTn display="0" masterRel="sameClick">
                                          <p:stCondLst>
                                            <p:cond evt="begin" delay="0">
                                              <p:tn val="45"/>
                                            </p:cond>
                                          </p:stCondLst>
                                          <p:endCondLst>
                                            <p:cond evt="onStopAudio" delay="0">
                                              <p:tgtEl>
                                                <p:sldTgt/>
                                              </p:tgtEl>
                                            </p:cond>
                                          </p:endCondLst>
                                        </p:cTn>
                                        <p:tgtEl>
                                          <p:sndTgt r:embed="rId5" name="coin.wav"/>
                                        </p:tgtEl>
                                      </p:cMediaNode>
                                    </p:audio>
                                  </p:subTnLst>
                                </p:cTn>
                              </p:par>
                            </p:childTnLst>
                          </p:cTn>
                        </p:par>
                      </p:childTnLst>
                    </p:cTn>
                  </p:par>
                  <p:par>
                    <p:cTn id="48" fill="hold">
                      <p:stCondLst>
                        <p:cond delay="indefinite"/>
                      </p:stCondLst>
                      <p:childTnLst>
                        <p:par>
                          <p:cTn id="49" fill="hold">
                            <p:stCondLst>
                              <p:cond delay="0"/>
                            </p:stCondLst>
                            <p:childTnLst>
                              <p:par>
                                <p:cTn id="50" presetID="9" presetClass="entr" presetSubtype="0" fill="hold" grpId="0" nodeType="clickEffect">
                                  <p:stCondLst>
                                    <p:cond delay="0"/>
                                  </p:stCondLst>
                                  <p:childTnLst>
                                    <p:set>
                                      <p:cBhvr>
                                        <p:cTn id="51" dur="1" fill="hold">
                                          <p:stCondLst>
                                            <p:cond delay="0"/>
                                          </p:stCondLst>
                                        </p:cTn>
                                        <p:tgtEl>
                                          <p:spTgt spid="15"/>
                                        </p:tgtEl>
                                        <p:attrNameLst>
                                          <p:attrName>style.visibility</p:attrName>
                                        </p:attrNameLst>
                                      </p:cBhvr>
                                      <p:to>
                                        <p:strVal val="visible"/>
                                      </p:to>
                                    </p:set>
                                    <p:animEffect transition="in" filter="dissolve">
                                      <p:cBhvr>
                                        <p:cTn id="52" dur="500"/>
                                        <p:tgtEl>
                                          <p:spTgt spid="15"/>
                                        </p:tgtEl>
                                      </p:cBhvr>
                                    </p:animEffect>
                                  </p:childTnLst>
                                  <p:subTnLst>
                                    <p:audio>
                                      <p:cMediaNode>
                                        <p:cTn display="0" masterRel="sameClick">
                                          <p:stCondLst>
                                            <p:cond evt="begin" delay="0">
                                              <p:tn val="50"/>
                                            </p:cond>
                                          </p:stCondLst>
                                          <p:endCondLst>
                                            <p:cond evt="onStopAudio" delay="0">
                                              <p:tgtEl>
                                                <p:sldTgt/>
                                              </p:tgtEl>
                                            </p:cond>
                                          </p:endCondLst>
                                        </p:cTn>
                                        <p:tgtEl>
                                          <p:sndTgt r:embed="rId3" name="0006 - 2000hz.wav"/>
                                        </p:tgtEl>
                                      </p:cMediaNode>
                                    </p:audio>
                                  </p:subTnLst>
                                </p:cTn>
                              </p:par>
                            </p:childTnLst>
                          </p:cTn>
                        </p:par>
                      </p:childTnLst>
                    </p:cTn>
                  </p:par>
                  <p:par>
                    <p:cTn id="53" fill="hold">
                      <p:stCondLst>
                        <p:cond delay="indefinite"/>
                      </p:stCondLst>
                      <p:childTnLst>
                        <p:par>
                          <p:cTn id="54" fill="hold">
                            <p:stCondLst>
                              <p:cond delay="0"/>
                            </p:stCondLst>
                            <p:childTnLst>
                              <p:par>
                                <p:cTn id="55" presetID="22" presetClass="entr" presetSubtype="4" fill="hold" grpId="0" nodeType="clickEffect">
                                  <p:stCondLst>
                                    <p:cond delay="0"/>
                                  </p:stCondLst>
                                  <p:childTnLst>
                                    <p:set>
                                      <p:cBhvr>
                                        <p:cTn id="56" dur="1" fill="hold">
                                          <p:stCondLst>
                                            <p:cond delay="0"/>
                                          </p:stCondLst>
                                        </p:cTn>
                                        <p:tgtEl>
                                          <p:spTgt spid="16"/>
                                        </p:tgtEl>
                                        <p:attrNameLst>
                                          <p:attrName>style.visibility</p:attrName>
                                        </p:attrNameLst>
                                      </p:cBhvr>
                                      <p:to>
                                        <p:strVal val="visible"/>
                                      </p:to>
                                    </p:set>
                                    <p:animEffect transition="in" filter="wipe(down)">
                                      <p:cBhvr>
                                        <p:cTn id="57" dur="500"/>
                                        <p:tgtEl>
                                          <p:spTgt spid="16"/>
                                        </p:tgtEl>
                                      </p:cBhvr>
                                    </p:animEffect>
                                  </p:childTnLst>
                                  <p:subTnLst>
                                    <p:audio>
                                      <p:cMediaNode>
                                        <p:cTn display="0" masterRel="sameClick">
                                          <p:stCondLst>
                                            <p:cond evt="begin" delay="0">
                                              <p:tn val="55"/>
                                            </p:cond>
                                          </p:stCondLst>
                                          <p:endCondLst>
                                            <p:cond evt="onStopAudio" delay="0">
                                              <p:tgtEl>
                                                <p:sldTgt/>
                                              </p:tgtEl>
                                            </p:cond>
                                          </p:endCondLst>
                                        </p:cTn>
                                        <p:tgtEl>
                                          <p:sndTgt r:embed="rId4" name="wind.wav"/>
                                        </p:tgtEl>
                                      </p:cMediaNode>
                                    </p:audio>
                                  </p:subTnLst>
                                </p:cTn>
                              </p:par>
                            </p:childTnLst>
                          </p:cTn>
                        </p:par>
                      </p:childTnLst>
                    </p:cTn>
                  </p:par>
                  <p:par>
                    <p:cTn id="58" fill="hold">
                      <p:stCondLst>
                        <p:cond delay="indefinite"/>
                      </p:stCondLst>
                      <p:childTnLst>
                        <p:par>
                          <p:cTn id="59" fill="hold">
                            <p:stCondLst>
                              <p:cond delay="0"/>
                            </p:stCondLst>
                            <p:childTnLst>
                              <p:par>
                                <p:cTn id="60" presetID="22" presetClass="entr" presetSubtype="4" fill="hold" grpId="0" nodeType="clickEffect">
                                  <p:stCondLst>
                                    <p:cond delay="0"/>
                                  </p:stCondLst>
                                  <p:childTnLst>
                                    <p:set>
                                      <p:cBhvr>
                                        <p:cTn id="61" dur="1" fill="hold">
                                          <p:stCondLst>
                                            <p:cond delay="0"/>
                                          </p:stCondLst>
                                        </p:cTn>
                                        <p:tgtEl>
                                          <p:spTgt spid="17"/>
                                        </p:tgtEl>
                                        <p:attrNameLst>
                                          <p:attrName>style.visibility</p:attrName>
                                        </p:attrNameLst>
                                      </p:cBhvr>
                                      <p:to>
                                        <p:strVal val="visible"/>
                                      </p:to>
                                    </p:set>
                                    <p:animEffect transition="in" filter="wipe(down)">
                                      <p:cBhvr>
                                        <p:cTn id="62" dur="500"/>
                                        <p:tgtEl>
                                          <p:spTgt spid="17"/>
                                        </p:tgtEl>
                                      </p:cBhvr>
                                    </p:animEffect>
                                  </p:childTnLst>
                                  <p:subTnLst>
                                    <p:audio>
                                      <p:cMediaNode>
                                        <p:cTn display="0" masterRel="sameClick">
                                          <p:stCondLst>
                                            <p:cond evt="begin" delay="0">
                                              <p:tn val="60"/>
                                            </p:cond>
                                          </p:stCondLst>
                                          <p:endCondLst>
                                            <p:cond evt="onStopAudio" delay="0">
                                              <p:tgtEl>
                                                <p:sldTgt/>
                                              </p:tgtEl>
                                            </p:cond>
                                          </p:endCondLst>
                                        </p:cTn>
                                        <p:tgtEl>
                                          <p:sndTgt r:embed="rId5" name="coin.wav"/>
                                        </p:tgtEl>
                                      </p:cMediaNode>
                                    </p:audio>
                                  </p:subTnLst>
                                </p:cTn>
                              </p:par>
                            </p:childTnLst>
                          </p:cTn>
                        </p:par>
                      </p:childTnLst>
                    </p:cTn>
                  </p:par>
                  <p:par>
                    <p:cTn id="63" fill="hold">
                      <p:stCondLst>
                        <p:cond delay="indefinite"/>
                      </p:stCondLst>
                      <p:childTnLst>
                        <p:par>
                          <p:cTn id="64" fill="hold">
                            <p:stCondLst>
                              <p:cond delay="0"/>
                            </p:stCondLst>
                            <p:childTnLst>
                              <p:par>
                                <p:cTn id="65" presetID="9" presetClass="entr" presetSubtype="0" fill="hold" grpId="0" nodeType="clickEffect">
                                  <p:stCondLst>
                                    <p:cond delay="0"/>
                                  </p:stCondLst>
                                  <p:childTnLst>
                                    <p:set>
                                      <p:cBhvr>
                                        <p:cTn id="66" dur="1" fill="hold">
                                          <p:stCondLst>
                                            <p:cond delay="0"/>
                                          </p:stCondLst>
                                        </p:cTn>
                                        <p:tgtEl>
                                          <p:spTgt spid="18"/>
                                        </p:tgtEl>
                                        <p:attrNameLst>
                                          <p:attrName>style.visibility</p:attrName>
                                        </p:attrNameLst>
                                      </p:cBhvr>
                                      <p:to>
                                        <p:strVal val="visible"/>
                                      </p:to>
                                    </p:set>
                                    <p:animEffect transition="in" filter="dissolve">
                                      <p:cBhvr>
                                        <p:cTn id="67" dur="500"/>
                                        <p:tgtEl>
                                          <p:spTgt spid="18"/>
                                        </p:tgtEl>
                                      </p:cBhvr>
                                    </p:animEffect>
                                  </p:childTnLst>
                                  <p:subTnLst>
                                    <p:audio>
                                      <p:cMediaNode>
                                        <p:cTn display="0" masterRel="sameClick">
                                          <p:stCondLst>
                                            <p:cond evt="begin" delay="0">
                                              <p:tn val="65"/>
                                            </p:cond>
                                          </p:stCondLst>
                                          <p:endCondLst>
                                            <p:cond evt="onStopAudio" delay="0">
                                              <p:tgtEl>
                                                <p:sldTgt/>
                                              </p:tgtEl>
                                            </p:cond>
                                          </p:endCondLst>
                                        </p:cTn>
                                        <p:tgtEl>
                                          <p:sndTgt r:embed="rId3" name="0006 - 2000hz.wav"/>
                                        </p:tgtEl>
                                      </p:cMediaNode>
                                    </p:audio>
                                  </p:subTnLst>
                                </p:cTn>
                              </p:par>
                            </p:childTnLst>
                          </p:cTn>
                        </p:par>
                      </p:childTnLst>
                    </p:cTn>
                  </p:par>
                  <p:par>
                    <p:cTn id="68" fill="hold">
                      <p:stCondLst>
                        <p:cond delay="indefinite"/>
                      </p:stCondLst>
                      <p:childTnLst>
                        <p:par>
                          <p:cTn id="69" fill="hold">
                            <p:stCondLst>
                              <p:cond delay="0"/>
                            </p:stCondLst>
                            <p:childTnLst>
                              <p:par>
                                <p:cTn id="70" presetID="22" presetClass="entr" presetSubtype="4" fill="hold" grpId="0" nodeType="clickEffect">
                                  <p:stCondLst>
                                    <p:cond delay="0"/>
                                  </p:stCondLst>
                                  <p:childTnLst>
                                    <p:set>
                                      <p:cBhvr>
                                        <p:cTn id="71" dur="1" fill="hold">
                                          <p:stCondLst>
                                            <p:cond delay="0"/>
                                          </p:stCondLst>
                                        </p:cTn>
                                        <p:tgtEl>
                                          <p:spTgt spid="19"/>
                                        </p:tgtEl>
                                        <p:attrNameLst>
                                          <p:attrName>style.visibility</p:attrName>
                                        </p:attrNameLst>
                                      </p:cBhvr>
                                      <p:to>
                                        <p:strVal val="visible"/>
                                      </p:to>
                                    </p:set>
                                    <p:animEffect transition="in" filter="wipe(down)">
                                      <p:cBhvr>
                                        <p:cTn id="72" dur="500"/>
                                        <p:tgtEl>
                                          <p:spTgt spid="19"/>
                                        </p:tgtEl>
                                      </p:cBhvr>
                                    </p:animEffect>
                                  </p:childTnLst>
                                  <p:subTnLst>
                                    <p:audio>
                                      <p:cMediaNode>
                                        <p:cTn display="0" masterRel="sameClick">
                                          <p:stCondLst>
                                            <p:cond evt="begin" delay="0">
                                              <p:tn val="70"/>
                                            </p:cond>
                                          </p:stCondLst>
                                          <p:endCondLst>
                                            <p:cond evt="onStopAudio" delay="0">
                                              <p:tgtEl>
                                                <p:sldTgt/>
                                              </p:tgtEl>
                                            </p:cond>
                                          </p:endCondLst>
                                        </p:cTn>
                                        <p:tgtEl>
                                          <p:sndTgt r:embed="rId4" name="wind.wav"/>
                                        </p:tgtEl>
                                      </p:cMediaNode>
                                    </p:audio>
                                  </p:subTnLst>
                                </p:cTn>
                              </p:par>
                            </p:childTnLst>
                          </p:cTn>
                        </p:par>
                      </p:childTnLst>
                    </p:cTn>
                  </p:par>
                  <p:par>
                    <p:cTn id="73" fill="hold">
                      <p:stCondLst>
                        <p:cond delay="indefinite"/>
                      </p:stCondLst>
                      <p:childTnLst>
                        <p:par>
                          <p:cTn id="74" fill="hold">
                            <p:stCondLst>
                              <p:cond delay="0"/>
                            </p:stCondLst>
                            <p:childTnLst>
                              <p:par>
                                <p:cTn id="75" presetID="22" presetClass="entr" presetSubtype="4" fill="hold" grpId="0" nodeType="clickEffect">
                                  <p:stCondLst>
                                    <p:cond delay="0"/>
                                  </p:stCondLst>
                                  <p:childTnLst>
                                    <p:set>
                                      <p:cBhvr>
                                        <p:cTn id="76" dur="1" fill="hold">
                                          <p:stCondLst>
                                            <p:cond delay="0"/>
                                          </p:stCondLst>
                                        </p:cTn>
                                        <p:tgtEl>
                                          <p:spTgt spid="20"/>
                                        </p:tgtEl>
                                        <p:attrNameLst>
                                          <p:attrName>style.visibility</p:attrName>
                                        </p:attrNameLst>
                                      </p:cBhvr>
                                      <p:to>
                                        <p:strVal val="visible"/>
                                      </p:to>
                                    </p:set>
                                    <p:animEffect transition="in" filter="wipe(down)">
                                      <p:cBhvr>
                                        <p:cTn id="77" dur="500"/>
                                        <p:tgtEl>
                                          <p:spTgt spid="20"/>
                                        </p:tgtEl>
                                      </p:cBhvr>
                                    </p:animEffect>
                                  </p:childTnLst>
                                  <p:subTnLst>
                                    <p:audio>
                                      <p:cMediaNode>
                                        <p:cTn display="0" masterRel="sameClick">
                                          <p:stCondLst>
                                            <p:cond evt="begin" delay="0">
                                              <p:tn val="75"/>
                                            </p:cond>
                                          </p:stCondLst>
                                          <p:endCondLst>
                                            <p:cond evt="onStopAudio" delay="0">
                                              <p:tgtEl>
                                                <p:sldTgt/>
                                              </p:tgtEl>
                                            </p:cond>
                                          </p:endCondLst>
                                        </p:cTn>
                                        <p:tgtEl>
                                          <p:sndTgt r:embed="rId5" name="coin.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10" grpId="0"/>
      <p:bldP spid="11" grpId="0"/>
      <p:bldP spid="12" grpId="0"/>
      <p:bldP spid="13" grpId="0"/>
      <p:bldP spid="14" grpId="0"/>
      <p:bldP spid="15" grpId="0"/>
      <p:bldP spid="16" grpId="0"/>
      <p:bldP spid="17" grpId="0"/>
      <p:bldP spid="18" grpId="0"/>
      <p:bldP spid="19" grpId="0"/>
      <p:bldP spid="2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جدول 1"/>
          <p:cNvGraphicFramePr>
            <a:graphicFrameLocks noGrp="1"/>
          </p:cNvGraphicFramePr>
          <p:nvPr/>
        </p:nvGraphicFramePr>
        <p:xfrm>
          <a:off x="357157" y="357166"/>
          <a:ext cx="8524893" cy="3071835"/>
        </p:xfrm>
        <a:graphic>
          <a:graphicData uri="http://schemas.openxmlformats.org/drawingml/2006/table">
            <a:tbl>
              <a:tblPr rtl="1" firstRow="1" bandRow="1">
                <a:tableStyleId>{5C22544A-7EE6-4342-B048-85BDC9FD1C3A}</a:tableStyleId>
              </a:tblPr>
              <a:tblGrid>
                <a:gridCol w="1914022"/>
                <a:gridCol w="2396028"/>
                <a:gridCol w="4214843"/>
              </a:tblGrid>
              <a:tr h="1023945">
                <a:tc>
                  <a:txBody>
                    <a:bodyPr/>
                    <a:lstStyle/>
                    <a:p>
                      <a:pPr rtl="1"/>
                      <a:endParaRPr lang="ar-EG"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rtl="1"/>
                      <a:endParaRPr lang="ar-EG"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rtl="1"/>
                      <a:endParaRPr lang="ar-EG"/>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r>
              <a:tr h="1023945">
                <a:tc>
                  <a:txBody>
                    <a:bodyPr/>
                    <a:lstStyle/>
                    <a:p>
                      <a:pPr rtl="1"/>
                      <a:endParaRPr lang="ar-EG"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rtl="1"/>
                      <a:endParaRPr lang="ar-EG"/>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rtl="1"/>
                      <a:endParaRPr lang="ar-EG"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r>
              <a:tr h="1023945">
                <a:tc>
                  <a:txBody>
                    <a:bodyPr/>
                    <a:lstStyle/>
                    <a:p>
                      <a:pPr rtl="1"/>
                      <a:endParaRPr lang="ar-EG"/>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rtl="1"/>
                      <a:endParaRPr lang="ar-EG"/>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rtl="1"/>
                      <a:endParaRPr lang="ar-EG"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r>
            </a:tbl>
          </a:graphicData>
        </a:graphic>
      </p:graphicFrame>
      <p:sp>
        <p:nvSpPr>
          <p:cNvPr id="3" name="مستطيل 2"/>
          <p:cNvSpPr/>
          <p:nvPr/>
        </p:nvSpPr>
        <p:spPr>
          <a:xfrm>
            <a:off x="6929454" y="500042"/>
            <a:ext cx="1910586" cy="707886"/>
          </a:xfrm>
          <a:prstGeom prst="rect">
            <a:avLst/>
          </a:prstGeom>
        </p:spPr>
        <p:txBody>
          <a:bodyPr wrap="square">
            <a:spAutoFit/>
          </a:bodyPr>
          <a:lstStyle/>
          <a:p>
            <a:pPr algn="ctr" rtl="1"/>
            <a:r>
              <a:rPr lang="ar-EG" sz="4000" b="1" dirty="0" smtClean="0">
                <a:solidFill>
                  <a:srgbClr val="9900CC"/>
                </a:solidFill>
              </a:rPr>
              <a:t>حرف الجر</a:t>
            </a:r>
            <a:endParaRPr lang="ar-SA" sz="4000" dirty="0">
              <a:solidFill>
                <a:srgbClr val="9900CC"/>
              </a:solidFill>
            </a:endParaRPr>
          </a:p>
        </p:txBody>
      </p:sp>
      <p:sp>
        <p:nvSpPr>
          <p:cNvPr id="4" name="مستطيل 3"/>
          <p:cNvSpPr/>
          <p:nvPr/>
        </p:nvSpPr>
        <p:spPr>
          <a:xfrm>
            <a:off x="4643438" y="500042"/>
            <a:ext cx="2214578" cy="769441"/>
          </a:xfrm>
          <a:prstGeom prst="rect">
            <a:avLst/>
          </a:prstGeom>
        </p:spPr>
        <p:txBody>
          <a:bodyPr wrap="square">
            <a:spAutoFit/>
          </a:bodyPr>
          <a:lstStyle/>
          <a:p>
            <a:pPr algn="ctr" rtl="1"/>
            <a:r>
              <a:rPr lang="ar-EG" sz="4400" b="1" dirty="0" smtClean="0">
                <a:solidFill>
                  <a:srgbClr val="9900CC"/>
                </a:solidFill>
              </a:rPr>
              <a:t>معناه</a:t>
            </a:r>
            <a:endParaRPr lang="ar-SA" sz="4400" dirty="0">
              <a:solidFill>
                <a:srgbClr val="9900CC"/>
              </a:solidFill>
            </a:endParaRPr>
          </a:p>
        </p:txBody>
      </p:sp>
      <p:sp>
        <p:nvSpPr>
          <p:cNvPr id="5" name="مستطيل 4"/>
          <p:cNvSpPr/>
          <p:nvPr/>
        </p:nvSpPr>
        <p:spPr>
          <a:xfrm>
            <a:off x="571472" y="581170"/>
            <a:ext cx="3786214" cy="769441"/>
          </a:xfrm>
          <a:prstGeom prst="rect">
            <a:avLst/>
          </a:prstGeom>
        </p:spPr>
        <p:txBody>
          <a:bodyPr wrap="square">
            <a:spAutoFit/>
          </a:bodyPr>
          <a:lstStyle/>
          <a:p>
            <a:pPr algn="ctr" rtl="1"/>
            <a:r>
              <a:rPr lang="ar-EG" sz="4400" b="1" dirty="0" smtClean="0">
                <a:solidFill>
                  <a:srgbClr val="9900CC"/>
                </a:solidFill>
              </a:rPr>
              <a:t>مثاله</a:t>
            </a:r>
            <a:endParaRPr lang="en-US" sz="4400" dirty="0">
              <a:solidFill>
                <a:srgbClr val="9900CC"/>
              </a:solidFill>
            </a:endParaRPr>
          </a:p>
        </p:txBody>
      </p:sp>
      <p:sp>
        <p:nvSpPr>
          <p:cNvPr id="6" name="مستطيل 5"/>
          <p:cNvSpPr/>
          <p:nvPr/>
        </p:nvSpPr>
        <p:spPr>
          <a:xfrm>
            <a:off x="7072330" y="1629779"/>
            <a:ext cx="1415630" cy="584775"/>
          </a:xfrm>
          <a:prstGeom prst="rect">
            <a:avLst/>
          </a:prstGeom>
        </p:spPr>
        <p:txBody>
          <a:bodyPr wrap="square">
            <a:spAutoFit/>
          </a:bodyPr>
          <a:lstStyle/>
          <a:p>
            <a:pPr algn="ctr" rtl="1"/>
            <a:r>
              <a:rPr lang="ar-EG" sz="3200" b="1" dirty="0" smtClean="0">
                <a:solidFill>
                  <a:srgbClr val="FF00FF"/>
                </a:solidFill>
              </a:rPr>
              <a:t>مذ</a:t>
            </a:r>
            <a:endParaRPr lang="ar-SA" sz="3200" dirty="0">
              <a:solidFill>
                <a:srgbClr val="FF00FF"/>
              </a:solidFill>
            </a:endParaRPr>
          </a:p>
        </p:txBody>
      </p:sp>
      <p:sp>
        <p:nvSpPr>
          <p:cNvPr id="7" name="مربع نص 6"/>
          <p:cNvSpPr txBox="1"/>
          <p:nvPr/>
        </p:nvSpPr>
        <p:spPr>
          <a:xfrm>
            <a:off x="4714876" y="1643050"/>
            <a:ext cx="2157390" cy="584775"/>
          </a:xfrm>
          <a:prstGeom prst="rect">
            <a:avLst/>
          </a:prstGeom>
          <a:noFill/>
        </p:spPr>
        <p:txBody>
          <a:bodyPr wrap="square" rtlCol="1">
            <a:spAutoFit/>
          </a:bodyPr>
          <a:lstStyle/>
          <a:p>
            <a:pPr algn="ctr" rtl="1"/>
            <a:r>
              <a:rPr lang="ar-SA" sz="3200" b="1" dirty="0" smtClean="0">
                <a:solidFill>
                  <a:srgbClr val="FF00FF"/>
                </a:solidFill>
              </a:rPr>
              <a:t>ابتداء الغاية</a:t>
            </a:r>
            <a:endParaRPr lang="en-US" sz="3200" dirty="0">
              <a:solidFill>
                <a:srgbClr val="FF00FF"/>
              </a:solidFill>
            </a:endParaRPr>
          </a:p>
        </p:txBody>
      </p:sp>
      <p:sp>
        <p:nvSpPr>
          <p:cNvPr id="8" name="مربع نص 7"/>
          <p:cNvSpPr txBox="1"/>
          <p:nvPr/>
        </p:nvSpPr>
        <p:spPr>
          <a:xfrm>
            <a:off x="500034" y="1643050"/>
            <a:ext cx="4000528" cy="584775"/>
          </a:xfrm>
          <a:prstGeom prst="rect">
            <a:avLst/>
          </a:prstGeom>
          <a:noFill/>
        </p:spPr>
        <p:txBody>
          <a:bodyPr wrap="square" rtlCol="1">
            <a:spAutoFit/>
          </a:bodyPr>
          <a:lstStyle/>
          <a:p>
            <a:pPr algn="ctr" rtl="1"/>
            <a:r>
              <a:rPr lang="ar-SA" sz="3200" b="1" dirty="0" smtClean="0">
                <a:solidFill>
                  <a:srgbClr val="FF00FF"/>
                </a:solidFill>
              </a:rPr>
              <a:t>ما رأيته مذ يومنا</a:t>
            </a:r>
            <a:endParaRPr lang="en-US" sz="3200" dirty="0">
              <a:solidFill>
                <a:srgbClr val="FF00FF"/>
              </a:solidFill>
            </a:endParaRPr>
          </a:p>
        </p:txBody>
      </p:sp>
      <p:sp>
        <p:nvSpPr>
          <p:cNvPr id="9" name="مستطيل 8"/>
          <p:cNvSpPr/>
          <p:nvPr/>
        </p:nvSpPr>
        <p:spPr>
          <a:xfrm>
            <a:off x="7072330" y="2571744"/>
            <a:ext cx="1415630" cy="584775"/>
          </a:xfrm>
          <a:prstGeom prst="rect">
            <a:avLst/>
          </a:prstGeom>
        </p:spPr>
        <p:txBody>
          <a:bodyPr wrap="square">
            <a:spAutoFit/>
          </a:bodyPr>
          <a:lstStyle/>
          <a:p>
            <a:pPr algn="ctr" rtl="1"/>
            <a:r>
              <a:rPr lang="ar-EG" sz="3200" b="1" dirty="0" smtClean="0">
                <a:solidFill>
                  <a:srgbClr val="FF00FF"/>
                </a:solidFill>
              </a:rPr>
              <a:t>حتى</a:t>
            </a:r>
            <a:endParaRPr lang="ar-SA" sz="3200" dirty="0">
              <a:solidFill>
                <a:srgbClr val="FF00FF"/>
              </a:solidFill>
            </a:endParaRPr>
          </a:p>
        </p:txBody>
      </p:sp>
      <p:sp>
        <p:nvSpPr>
          <p:cNvPr id="10" name="مربع نص 9"/>
          <p:cNvSpPr txBox="1"/>
          <p:nvPr/>
        </p:nvSpPr>
        <p:spPr>
          <a:xfrm>
            <a:off x="4714876" y="2585015"/>
            <a:ext cx="2157390" cy="584775"/>
          </a:xfrm>
          <a:prstGeom prst="rect">
            <a:avLst/>
          </a:prstGeom>
          <a:noFill/>
        </p:spPr>
        <p:txBody>
          <a:bodyPr wrap="square" rtlCol="1">
            <a:spAutoFit/>
          </a:bodyPr>
          <a:lstStyle/>
          <a:p>
            <a:pPr algn="ctr" rtl="1"/>
            <a:r>
              <a:rPr lang="ar-EG" sz="3200" b="1" dirty="0" smtClean="0">
                <a:solidFill>
                  <a:srgbClr val="FF00FF"/>
                </a:solidFill>
              </a:rPr>
              <a:t>انتهاء </a:t>
            </a:r>
            <a:r>
              <a:rPr lang="ar-SA" sz="3200" b="1" dirty="0" smtClean="0">
                <a:solidFill>
                  <a:srgbClr val="FF00FF"/>
                </a:solidFill>
              </a:rPr>
              <a:t>الغاية</a:t>
            </a:r>
            <a:endParaRPr lang="en-US" sz="3200" dirty="0">
              <a:solidFill>
                <a:srgbClr val="FF00FF"/>
              </a:solidFill>
            </a:endParaRPr>
          </a:p>
        </p:txBody>
      </p:sp>
      <p:sp>
        <p:nvSpPr>
          <p:cNvPr id="11" name="مربع نص 10"/>
          <p:cNvSpPr txBox="1"/>
          <p:nvPr/>
        </p:nvSpPr>
        <p:spPr>
          <a:xfrm>
            <a:off x="500034" y="2585015"/>
            <a:ext cx="4000528" cy="584775"/>
          </a:xfrm>
          <a:prstGeom prst="rect">
            <a:avLst/>
          </a:prstGeom>
          <a:noFill/>
        </p:spPr>
        <p:txBody>
          <a:bodyPr wrap="square" rtlCol="1">
            <a:spAutoFit/>
          </a:bodyPr>
          <a:lstStyle/>
          <a:p>
            <a:pPr algn="ctr" rtl="1"/>
            <a:r>
              <a:rPr lang="ar-SA" sz="3200" b="1" dirty="0" smtClean="0">
                <a:solidFill>
                  <a:srgbClr val="FF00FF"/>
                </a:solidFill>
              </a:rPr>
              <a:t>حتى مطلع الفجر</a:t>
            </a:r>
            <a:endParaRPr lang="en-US" sz="3200" dirty="0">
              <a:solidFill>
                <a:srgbClr val="FF00FF"/>
              </a:solidFill>
            </a:endParaRPr>
          </a:p>
        </p:txBody>
      </p:sp>
    </p:spTree>
  </p:cSld>
  <p:clrMapOvr>
    <a:masterClrMapping/>
  </p:clrMapOvr>
  <p:transition>
    <p:split/>
    <p:sndAc>
      <p:stSnd>
        <p:snd r:embed="rId2" name="0698 - low pitched bong drum.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500"/>
                                        <p:tgtEl>
                                          <p:spTgt spid="6"/>
                                        </p:tgtEl>
                                      </p:cBhvr>
                                    </p:animEffect>
                                  </p:childTnLst>
                                  <p:subTnLst>
                                    <p:audio>
                                      <p:cMediaNode>
                                        <p:cTn display="0" masterRel="sameClick">
                                          <p:stCondLst>
                                            <p:cond evt="begin" delay="0">
                                              <p:tn val="5"/>
                                            </p:cond>
                                          </p:stCondLst>
                                          <p:endCondLst>
                                            <p:cond evt="onStopAudio" delay="0">
                                              <p:tgtEl>
                                                <p:sldTgt/>
                                              </p:tgtEl>
                                            </p:cond>
                                          </p:endCondLst>
                                        </p:cTn>
                                        <p:tgtEl>
                                          <p:sndTgt r:embed="rId3" name="0006 - 2000hz.wav"/>
                                        </p:tgtEl>
                                      </p:cMediaNode>
                                    </p:audio>
                                  </p:sub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down)">
                                      <p:cBhvr>
                                        <p:cTn id="12" dur="500"/>
                                        <p:tgtEl>
                                          <p:spTgt spid="7"/>
                                        </p:tgtEl>
                                      </p:cBhvr>
                                    </p:animEffect>
                                  </p:childTnLst>
                                  <p:subTnLst>
                                    <p:audio>
                                      <p:cMediaNode>
                                        <p:cTn display="0" masterRel="sameClick">
                                          <p:stCondLst>
                                            <p:cond evt="begin" delay="0">
                                              <p:tn val="10"/>
                                            </p:cond>
                                          </p:stCondLst>
                                          <p:endCondLst>
                                            <p:cond evt="onStopAudio" delay="0">
                                              <p:tgtEl>
                                                <p:sldTgt/>
                                              </p:tgtEl>
                                            </p:cond>
                                          </p:endCondLst>
                                        </p:cTn>
                                        <p:tgtEl>
                                          <p:sndTgt r:embed="rId4" name="wind.wav"/>
                                        </p:tgtEl>
                                      </p:cMediaNode>
                                    </p:audio>
                                  </p:sub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wipe(down)">
                                      <p:cBhvr>
                                        <p:cTn id="17" dur="500"/>
                                        <p:tgtEl>
                                          <p:spTgt spid="8"/>
                                        </p:tgtEl>
                                      </p:cBhvr>
                                    </p:animEffect>
                                  </p:childTnLst>
                                  <p:subTnLst>
                                    <p:audio>
                                      <p:cMediaNode>
                                        <p:cTn display="0" masterRel="sameClick">
                                          <p:stCondLst>
                                            <p:cond evt="begin" delay="0">
                                              <p:tn val="15"/>
                                            </p:cond>
                                          </p:stCondLst>
                                          <p:endCondLst>
                                            <p:cond evt="onStopAudio" delay="0">
                                              <p:tgtEl>
                                                <p:sldTgt/>
                                              </p:tgtEl>
                                            </p:cond>
                                          </p:endCondLst>
                                        </p:cTn>
                                        <p:tgtEl>
                                          <p:sndTgt r:embed="rId5" name="coin.wav"/>
                                        </p:tgtEl>
                                      </p:cMediaNode>
                                    </p:audio>
                                  </p:sub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dissolve">
                                      <p:cBhvr>
                                        <p:cTn id="22" dur="500"/>
                                        <p:tgtEl>
                                          <p:spTgt spid="9"/>
                                        </p:tgtEl>
                                      </p:cBhvr>
                                    </p:animEffect>
                                  </p:childTnLst>
                                  <p:subTnLst>
                                    <p:audio>
                                      <p:cMediaNode>
                                        <p:cTn display="0" masterRel="sameClick">
                                          <p:stCondLst>
                                            <p:cond evt="begin" delay="0">
                                              <p:tn val="20"/>
                                            </p:cond>
                                          </p:stCondLst>
                                          <p:endCondLst>
                                            <p:cond evt="onStopAudio" delay="0">
                                              <p:tgtEl>
                                                <p:sldTgt/>
                                              </p:tgtEl>
                                            </p:cond>
                                          </p:endCondLst>
                                        </p:cTn>
                                        <p:tgtEl>
                                          <p:sndTgt r:embed="rId3" name="0006 - 2000hz.wav"/>
                                        </p:tgtEl>
                                      </p:cMediaNode>
                                    </p:audio>
                                  </p:sub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wipe(down)">
                                      <p:cBhvr>
                                        <p:cTn id="27" dur="500"/>
                                        <p:tgtEl>
                                          <p:spTgt spid="10"/>
                                        </p:tgtEl>
                                      </p:cBhvr>
                                    </p:animEffect>
                                  </p:childTnLst>
                                  <p:subTnLst>
                                    <p:audio>
                                      <p:cMediaNode>
                                        <p:cTn display="0" masterRel="sameClick">
                                          <p:stCondLst>
                                            <p:cond evt="begin" delay="0">
                                              <p:tn val="25"/>
                                            </p:cond>
                                          </p:stCondLst>
                                          <p:endCondLst>
                                            <p:cond evt="onStopAudio" delay="0">
                                              <p:tgtEl>
                                                <p:sldTgt/>
                                              </p:tgtEl>
                                            </p:cond>
                                          </p:endCondLst>
                                        </p:cTn>
                                        <p:tgtEl>
                                          <p:sndTgt r:embed="rId4" name="wind.wav"/>
                                        </p:tgtEl>
                                      </p:cMediaNode>
                                    </p:audio>
                                  </p:sub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wipe(down)">
                                      <p:cBhvr>
                                        <p:cTn id="32" dur="500"/>
                                        <p:tgtEl>
                                          <p:spTgt spid="11"/>
                                        </p:tgtEl>
                                      </p:cBhvr>
                                    </p:animEffect>
                                  </p:childTnLst>
                                  <p:subTnLst>
                                    <p:audio>
                                      <p:cMediaNode>
                                        <p:cTn display="0" masterRel="sameClick">
                                          <p:stCondLst>
                                            <p:cond evt="begin" delay="0">
                                              <p:tn val="30"/>
                                            </p:cond>
                                          </p:stCondLst>
                                          <p:endCondLst>
                                            <p:cond evt="onStopAudio" delay="0">
                                              <p:tgtEl>
                                                <p:sldTgt/>
                                              </p:tgtEl>
                                            </p:cond>
                                          </p:endCondLst>
                                        </p:cTn>
                                        <p:tgtEl>
                                          <p:sndTgt r:embed="rId5" name="coin.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10" grpId="0"/>
      <p:bldP spid="1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صورة 1" descr="free-vector-hardcover-book-on-side-clip-art_106558_Hardcover_Book_On_Side_clip_art_hight.png"/>
          <p:cNvPicPr>
            <a:picLocks noChangeAspect="1"/>
          </p:cNvPicPr>
          <p:nvPr/>
        </p:nvPicPr>
        <p:blipFill>
          <a:blip r:embed="rId6" cstate="print"/>
          <a:srcRect/>
          <a:stretch>
            <a:fillRect/>
          </a:stretch>
        </p:blipFill>
        <p:spPr bwMode="auto">
          <a:xfrm>
            <a:off x="357158" y="0"/>
            <a:ext cx="8339137" cy="1220787"/>
          </a:xfrm>
          <a:prstGeom prst="rect">
            <a:avLst/>
          </a:prstGeom>
          <a:noFill/>
          <a:ln w="9525">
            <a:noFill/>
            <a:miter lim="800000"/>
            <a:headEnd/>
            <a:tailEnd/>
          </a:ln>
        </p:spPr>
      </p:pic>
      <p:sp>
        <p:nvSpPr>
          <p:cNvPr id="3" name="مستطيل 2"/>
          <p:cNvSpPr>
            <a:spLocks noChangeArrowheads="1"/>
          </p:cNvSpPr>
          <p:nvPr/>
        </p:nvSpPr>
        <p:spPr bwMode="auto">
          <a:xfrm>
            <a:off x="785786" y="214290"/>
            <a:ext cx="7632700" cy="769441"/>
          </a:xfrm>
          <a:prstGeom prst="rect">
            <a:avLst/>
          </a:prstGeom>
          <a:noFill/>
          <a:ln w="9525">
            <a:noFill/>
            <a:miter lim="800000"/>
            <a:headEnd/>
            <a:tailEnd/>
          </a:ln>
        </p:spPr>
        <p:txBody>
          <a:bodyPr>
            <a:spAutoFit/>
          </a:bodyPr>
          <a:lstStyle/>
          <a:p>
            <a:pPr algn="ctr" rtl="1"/>
            <a:r>
              <a:rPr lang="ar-EG" sz="4400" b="1" dirty="0" smtClean="0">
                <a:solidFill>
                  <a:schemeClr val="bg1"/>
                </a:solidFill>
              </a:rPr>
              <a:t>5- </a:t>
            </a:r>
            <a:r>
              <a:rPr lang="ar-SA" sz="4400" b="1" dirty="0" smtClean="0">
                <a:solidFill>
                  <a:schemeClr val="bg1"/>
                </a:solidFill>
              </a:rPr>
              <a:t>مثّل لما يلي في جمل مفيدة:</a:t>
            </a:r>
            <a:endParaRPr lang="en-US" sz="4400" dirty="0" smtClean="0">
              <a:solidFill>
                <a:schemeClr val="bg1"/>
              </a:solidFill>
            </a:endParaRPr>
          </a:p>
        </p:txBody>
      </p:sp>
      <p:pic>
        <p:nvPicPr>
          <p:cNvPr id="4" name="صورة 3" descr="img_1355587389_864.png"/>
          <p:cNvPicPr>
            <a:picLocks noChangeAspect="1"/>
          </p:cNvPicPr>
          <p:nvPr/>
        </p:nvPicPr>
        <p:blipFill>
          <a:blip r:embed="rId7" cstate="print">
            <a:lum bright="52000" contrast="72000"/>
          </a:blip>
          <a:stretch>
            <a:fillRect/>
          </a:stretch>
        </p:blipFill>
        <p:spPr>
          <a:xfrm>
            <a:off x="-396552" y="1700808"/>
            <a:ext cx="9865096" cy="5157192"/>
          </a:xfrm>
          <a:prstGeom prst="roundRect">
            <a:avLst/>
          </a:prstGeom>
          <a:no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pic>
      <p:sp>
        <p:nvSpPr>
          <p:cNvPr id="5" name="Rectangle 1"/>
          <p:cNvSpPr>
            <a:spLocks noChangeArrowheads="1"/>
          </p:cNvSpPr>
          <p:nvPr/>
        </p:nvSpPr>
        <p:spPr bwMode="auto">
          <a:xfrm>
            <a:off x="395288" y="2513013"/>
            <a:ext cx="8010525" cy="646331"/>
          </a:xfrm>
          <a:prstGeom prst="rect">
            <a:avLst/>
          </a:prstGeom>
          <a:noFill/>
          <a:ln w="9525">
            <a:noFill/>
            <a:miter lim="800000"/>
            <a:headEnd/>
            <a:tailEnd/>
          </a:ln>
        </p:spPr>
        <p:txBody>
          <a:bodyPr anchor="ctr">
            <a:spAutoFit/>
          </a:bodyPr>
          <a:lstStyle/>
          <a:p>
            <a:pPr lvl="0" algn="ctr" rtl="1"/>
            <a:r>
              <a:rPr lang="ar-SA" sz="3600" b="1" dirty="0" smtClean="0">
                <a:solidFill>
                  <a:schemeClr val="accent6">
                    <a:lumMod val="50000"/>
                  </a:schemeClr>
                </a:solidFill>
              </a:rPr>
              <a:t>أ- جملة فعلية فيها حرف جر واسم مجرور:</a:t>
            </a:r>
            <a:endParaRPr lang="en-US" sz="3600" b="1" dirty="0" smtClean="0">
              <a:solidFill>
                <a:schemeClr val="accent6">
                  <a:lumMod val="50000"/>
                </a:schemeClr>
              </a:solidFill>
            </a:endParaRPr>
          </a:p>
        </p:txBody>
      </p:sp>
      <p:sp>
        <p:nvSpPr>
          <p:cNvPr id="6" name="Rectangle 1"/>
          <p:cNvSpPr>
            <a:spLocks noChangeArrowheads="1"/>
          </p:cNvSpPr>
          <p:nvPr/>
        </p:nvSpPr>
        <p:spPr bwMode="auto">
          <a:xfrm>
            <a:off x="785786" y="3429000"/>
            <a:ext cx="7578725" cy="646331"/>
          </a:xfrm>
          <a:prstGeom prst="rect">
            <a:avLst/>
          </a:prstGeom>
          <a:noFill/>
          <a:ln w="9525">
            <a:noFill/>
            <a:miter lim="800000"/>
            <a:headEnd/>
            <a:tailEnd/>
          </a:ln>
        </p:spPr>
        <p:txBody>
          <a:bodyPr anchor="ctr">
            <a:spAutoFit/>
          </a:bodyPr>
          <a:lstStyle/>
          <a:p>
            <a:pPr algn="ctr" rtl="1"/>
            <a:r>
              <a:rPr lang="ar-SA" sz="3600" b="1" dirty="0" smtClean="0"/>
              <a:t>ينام المسافر في الطائرة.  </a:t>
            </a:r>
            <a:endParaRPr lang="en-US" sz="3600" dirty="0"/>
          </a:p>
        </p:txBody>
      </p:sp>
      <p:sp>
        <p:nvSpPr>
          <p:cNvPr id="7" name="Rectangle 1"/>
          <p:cNvSpPr>
            <a:spLocks noChangeArrowheads="1"/>
          </p:cNvSpPr>
          <p:nvPr/>
        </p:nvSpPr>
        <p:spPr bwMode="auto">
          <a:xfrm>
            <a:off x="428596" y="4519771"/>
            <a:ext cx="8010525" cy="646331"/>
          </a:xfrm>
          <a:prstGeom prst="rect">
            <a:avLst/>
          </a:prstGeom>
          <a:noFill/>
          <a:ln w="9525">
            <a:noFill/>
            <a:miter lim="800000"/>
            <a:headEnd/>
            <a:tailEnd/>
          </a:ln>
        </p:spPr>
        <p:txBody>
          <a:bodyPr anchor="ctr">
            <a:spAutoFit/>
          </a:bodyPr>
          <a:lstStyle/>
          <a:p>
            <a:pPr algn="ctr" rtl="1"/>
            <a:r>
              <a:rPr lang="ar-EG" sz="3600" b="1" dirty="0" smtClean="0">
                <a:solidFill>
                  <a:schemeClr val="accent6">
                    <a:lumMod val="50000"/>
                  </a:schemeClr>
                </a:solidFill>
              </a:rPr>
              <a:t>ب- </a:t>
            </a:r>
            <a:r>
              <a:rPr lang="ar-SA" sz="3600" b="1" dirty="0" smtClean="0">
                <a:solidFill>
                  <a:schemeClr val="accent6">
                    <a:lumMod val="50000"/>
                  </a:schemeClr>
                </a:solidFill>
              </a:rPr>
              <a:t>جملة اسمية فيها حرف جر واسم مجرور:</a:t>
            </a:r>
            <a:endParaRPr lang="en-US" sz="3600" b="1" dirty="0" smtClean="0">
              <a:solidFill>
                <a:schemeClr val="accent6">
                  <a:lumMod val="50000"/>
                </a:schemeClr>
              </a:solidFill>
            </a:endParaRPr>
          </a:p>
        </p:txBody>
      </p:sp>
      <p:sp>
        <p:nvSpPr>
          <p:cNvPr id="8" name="Rectangle 1"/>
          <p:cNvSpPr>
            <a:spLocks noChangeArrowheads="1"/>
          </p:cNvSpPr>
          <p:nvPr/>
        </p:nvSpPr>
        <p:spPr bwMode="auto">
          <a:xfrm>
            <a:off x="819094" y="5435758"/>
            <a:ext cx="7578725" cy="646331"/>
          </a:xfrm>
          <a:prstGeom prst="rect">
            <a:avLst/>
          </a:prstGeom>
          <a:noFill/>
          <a:ln w="9525">
            <a:noFill/>
            <a:miter lim="800000"/>
            <a:headEnd/>
            <a:tailEnd/>
          </a:ln>
        </p:spPr>
        <p:txBody>
          <a:bodyPr anchor="ctr">
            <a:spAutoFit/>
          </a:bodyPr>
          <a:lstStyle/>
          <a:p>
            <a:pPr algn="ctr" rtl="1"/>
            <a:r>
              <a:rPr lang="ar-SA" sz="3600" b="1" dirty="0" smtClean="0"/>
              <a:t>الطالب في المدرسة.</a:t>
            </a:r>
            <a:endParaRPr lang="en-US" sz="3600" dirty="0"/>
          </a:p>
        </p:txBody>
      </p:sp>
    </p:spTree>
  </p:cSld>
  <p:clrMapOvr>
    <a:masterClrMapping/>
  </p:clrMapOvr>
  <p:transition>
    <p:split/>
    <p:sndAc>
      <p:stSnd>
        <p:snd r:embed="rId2" name="0698 - low pitched bong drum.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4"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4)">
                                      <p:cBhvr>
                                        <p:cTn id="7" dur="500"/>
                                        <p:tgtEl>
                                          <p:spTgt spid="2"/>
                                        </p:tgtEl>
                                      </p:cBhvr>
                                    </p:animEffect>
                                  </p:childTnLst>
                                  <p:subTnLst>
                                    <p:audio>
                                      <p:cMediaNode>
                                        <p:cTn display="0" masterRel="sameClick">
                                          <p:stCondLst>
                                            <p:cond evt="begin" delay="0">
                                              <p:tn val="5"/>
                                            </p:cond>
                                          </p:stCondLst>
                                          <p:endCondLst>
                                            <p:cond evt="onStopAudio" delay="0">
                                              <p:tgtEl>
                                                <p:sldTgt/>
                                              </p:tgtEl>
                                            </p:cond>
                                          </p:endCondLst>
                                        </p:cTn>
                                        <p:tgtEl>
                                          <p:sndTgt r:embed="rId3" name="1364 - yooo sound.wav"/>
                                        </p:tgtEl>
                                      </p:cMediaNode>
                                    </p:audio>
                                  </p:subTnLst>
                                </p:cTn>
                              </p:par>
                              <p:par>
                                <p:cTn id="8" presetID="21" presetClass="entr" presetSubtype="4"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wheel(4)">
                                      <p:cBhvr>
                                        <p:cTn id="10" dur="500"/>
                                        <p:tgtEl>
                                          <p:spTgt spid="3"/>
                                        </p:tgtEl>
                                      </p:cBhvr>
                                    </p:animEffect>
                                  </p:childTnLst>
                                  <p:subTnLst>
                                    <p:audio>
                                      <p:cMediaNode>
                                        <p:cTn display="0" masterRel="sameClick">
                                          <p:stCondLst>
                                            <p:cond evt="begin" delay="0">
                                              <p:tn val="8"/>
                                            </p:cond>
                                          </p:stCondLst>
                                          <p:endCondLst>
                                            <p:cond evt="onStopAudio" delay="0">
                                              <p:tgtEl>
                                                <p:sldTgt/>
                                              </p:tgtEl>
                                            </p:cond>
                                          </p:endCondLst>
                                        </p:cTn>
                                        <p:tgtEl>
                                          <p:sndTgt r:embed="rId3" name="1364 - yooo sound.wav"/>
                                        </p:tgtEl>
                                      </p:cMediaNode>
                                    </p:audio>
                                  </p:subTnLst>
                                </p:cTn>
                              </p:par>
                            </p:childTnLst>
                          </p:cTn>
                        </p:par>
                      </p:childTnLst>
                    </p:cTn>
                  </p:par>
                  <p:par>
                    <p:cTn id="11" fill="hold">
                      <p:stCondLst>
                        <p:cond delay="indefinite"/>
                      </p:stCondLst>
                      <p:childTnLst>
                        <p:par>
                          <p:cTn id="12" fill="hold">
                            <p:stCondLst>
                              <p:cond delay="0"/>
                            </p:stCondLst>
                            <p:childTnLst>
                              <p:par>
                                <p:cTn id="13" presetID="50" presetClass="entr" presetSubtype="0" decel="10000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anim calcmode="lin" valueType="num">
                                      <p:cBhvr>
                                        <p:cTn id="15" dur="1000" fill="hold"/>
                                        <p:tgtEl>
                                          <p:spTgt spid="4"/>
                                        </p:tgtEl>
                                        <p:attrNameLst>
                                          <p:attrName>ppt_w</p:attrName>
                                        </p:attrNameLst>
                                      </p:cBhvr>
                                      <p:tavLst>
                                        <p:tav tm="0">
                                          <p:val>
                                            <p:strVal val="#ppt_w+.3"/>
                                          </p:val>
                                        </p:tav>
                                        <p:tav tm="100000">
                                          <p:val>
                                            <p:strVal val="#ppt_w"/>
                                          </p:val>
                                        </p:tav>
                                      </p:tavLst>
                                    </p:anim>
                                    <p:anim calcmode="lin" valueType="num">
                                      <p:cBhvr>
                                        <p:cTn id="16" dur="1000" fill="hold"/>
                                        <p:tgtEl>
                                          <p:spTgt spid="4"/>
                                        </p:tgtEl>
                                        <p:attrNameLst>
                                          <p:attrName>ppt_h</p:attrName>
                                        </p:attrNameLst>
                                      </p:cBhvr>
                                      <p:tavLst>
                                        <p:tav tm="0">
                                          <p:val>
                                            <p:strVal val="#ppt_h"/>
                                          </p:val>
                                        </p:tav>
                                        <p:tav tm="100000">
                                          <p:val>
                                            <p:strVal val="#ppt_h"/>
                                          </p:val>
                                        </p:tav>
                                      </p:tavLst>
                                    </p:anim>
                                    <p:animEffect transition="in" filter="fade">
                                      <p:cBhvr>
                                        <p:cTn id="17" dur="1000"/>
                                        <p:tgtEl>
                                          <p:spTgt spid="4"/>
                                        </p:tgtEl>
                                      </p:cBhvr>
                                    </p:animEffect>
                                  </p:childTnLst>
                                  <p:subTnLst>
                                    <p:audio>
                                      <p:cMediaNode>
                                        <p:cTn display="0" masterRel="sameClick">
                                          <p:stCondLst>
                                            <p:cond evt="begin" delay="0">
                                              <p:tn val="13"/>
                                            </p:cond>
                                          </p:stCondLst>
                                          <p:endCondLst>
                                            <p:cond evt="onStopAudio" delay="0">
                                              <p:tgtEl>
                                                <p:sldTgt/>
                                              </p:tgtEl>
                                            </p:cond>
                                          </p:endCondLst>
                                        </p:cTn>
                                        <p:tgtEl>
                                          <p:sndTgt r:embed="rId4" name="disconnect.wav"/>
                                        </p:tgtEl>
                                      </p:cMediaNode>
                                    </p:audio>
                                  </p:subTnLst>
                                </p:cTn>
                              </p:par>
                              <p:par>
                                <p:cTn id="18" presetID="50" presetClass="entr" presetSubtype="0" decel="100000" fill="hold" grpId="0" nodeType="withEffect">
                                  <p:stCondLst>
                                    <p:cond delay="0"/>
                                  </p:stCondLst>
                                  <p:childTnLst>
                                    <p:set>
                                      <p:cBhvr>
                                        <p:cTn id="19" dur="1" fill="hold">
                                          <p:stCondLst>
                                            <p:cond delay="0"/>
                                          </p:stCondLst>
                                        </p:cTn>
                                        <p:tgtEl>
                                          <p:spTgt spid="5"/>
                                        </p:tgtEl>
                                        <p:attrNameLst>
                                          <p:attrName>style.visibility</p:attrName>
                                        </p:attrNameLst>
                                      </p:cBhvr>
                                      <p:to>
                                        <p:strVal val="visible"/>
                                      </p:to>
                                    </p:set>
                                    <p:anim calcmode="lin" valueType="num">
                                      <p:cBhvr>
                                        <p:cTn id="20" dur="1000" fill="hold"/>
                                        <p:tgtEl>
                                          <p:spTgt spid="5"/>
                                        </p:tgtEl>
                                        <p:attrNameLst>
                                          <p:attrName>ppt_w</p:attrName>
                                        </p:attrNameLst>
                                      </p:cBhvr>
                                      <p:tavLst>
                                        <p:tav tm="0">
                                          <p:val>
                                            <p:strVal val="#ppt_w+.3"/>
                                          </p:val>
                                        </p:tav>
                                        <p:tav tm="100000">
                                          <p:val>
                                            <p:strVal val="#ppt_w"/>
                                          </p:val>
                                        </p:tav>
                                      </p:tavLst>
                                    </p:anim>
                                    <p:anim calcmode="lin" valueType="num">
                                      <p:cBhvr>
                                        <p:cTn id="21" dur="1000" fill="hold"/>
                                        <p:tgtEl>
                                          <p:spTgt spid="5"/>
                                        </p:tgtEl>
                                        <p:attrNameLst>
                                          <p:attrName>ppt_h</p:attrName>
                                        </p:attrNameLst>
                                      </p:cBhvr>
                                      <p:tavLst>
                                        <p:tav tm="0">
                                          <p:val>
                                            <p:strVal val="#ppt_h"/>
                                          </p:val>
                                        </p:tav>
                                        <p:tav tm="100000">
                                          <p:val>
                                            <p:strVal val="#ppt_h"/>
                                          </p:val>
                                        </p:tav>
                                      </p:tavLst>
                                    </p:anim>
                                    <p:animEffect transition="in" filter="fade">
                                      <p:cBhvr>
                                        <p:cTn id="22" dur="1000"/>
                                        <p:tgtEl>
                                          <p:spTgt spid="5"/>
                                        </p:tgtEl>
                                      </p:cBhvr>
                                    </p:animEffect>
                                  </p:childTnLst>
                                  <p:subTnLst>
                                    <p:audio>
                                      <p:cMediaNode>
                                        <p:cTn display="0" masterRel="sameClick">
                                          <p:stCondLst>
                                            <p:cond evt="begin" delay="0">
                                              <p:tn val="18"/>
                                            </p:cond>
                                          </p:stCondLst>
                                          <p:endCondLst>
                                            <p:cond evt="onStopAudio" delay="0">
                                              <p:tgtEl>
                                                <p:sldTgt/>
                                              </p:tgtEl>
                                            </p:cond>
                                          </p:endCondLst>
                                        </p:cTn>
                                        <p:tgtEl>
                                          <p:sndTgt r:embed="rId4" name="disconnect.wav"/>
                                        </p:tgtEl>
                                      </p:cMediaNode>
                                    </p:audio>
                                  </p:subTnLst>
                                </p:cTn>
                              </p:par>
                            </p:childTnLst>
                          </p:cTn>
                        </p:par>
                      </p:childTnLst>
                    </p:cTn>
                  </p:par>
                  <p:par>
                    <p:cTn id="23" fill="hold">
                      <p:stCondLst>
                        <p:cond delay="indefinite"/>
                      </p:stCondLst>
                      <p:childTnLst>
                        <p:par>
                          <p:cTn id="24" fill="hold">
                            <p:stCondLst>
                              <p:cond delay="0"/>
                            </p:stCondLst>
                            <p:childTnLst>
                              <p:par>
                                <p:cTn id="25" presetID="26"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wipe(down)">
                                      <p:cBhvr>
                                        <p:cTn id="27" dur="580">
                                          <p:stCondLst>
                                            <p:cond delay="0"/>
                                          </p:stCondLst>
                                        </p:cTn>
                                        <p:tgtEl>
                                          <p:spTgt spid="6"/>
                                        </p:tgtEl>
                                      </p:cBhvr>
                                    </p:animEffect>
                                    <p:anim calcmode="lin" valueType="num">
                                      <p:cBhvr>
                                        <p:cTn id="28"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29"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30"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31"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32"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33" dur="26">
                                          <p:stCondLst>
                                            <p:cond delay="650"/>
                                          </p:stCondLst>
                                        </p:cTn>
                                        <p:tgtEl>
                                          <p:spTgt spid="6"/>
                                        </p:tgtEl>
                                      </p:cBhvr>
                                      <p:to x="100000" y="60000"/>
                                    </p:animScale>
                                    <p:animScale>
                                      <p:cBhvr>
                                        <p:cTn id="34" dur="166" decel="50000">
                                          <p:stCondLst>
                                            <p:cond delay="676"/>
                                          </p:stCondLst>
                                        </p:cTn>
                                        <p:tgtEl>
                                          <p:spTgt spid="6"/>
                                        </p:tgtEl>
                                      </p:cBhvr>
                                      <p:to x="100000" y="100000"/>
                                    </p:animScale>
                                    <p:animScale>
                                      <p:cBhvr>
                                        <p:cTn id="35" dur="26">
                                          <p:stCondLst>
                                            <p:cond delay="1312"/>
                                          </p:stCondLst>
                                        </p:cTn>
                                        <p:tgtEl>
                                          <p:spTgt spid="6"/>
                                        </p:tgtEl>
                                      </p:cBhvr>
                                      <p:to x="100000" y="80000"/>
                                    </p:animScale>
                                    <p:animScale>
                                      <p:cBhvr>
                                        <p:cTn id="36" dur="166" decel="50000">
                                          <p:stCondLst>
                                            <p:cond delay="1338"/>
                                          </p:stCondLst>
                                        </p:cTn>
                                        <p:tgtEl>
                                          <p:spTgt spid="6"/>
                                        </p:tgtEl>
                                      </p:cBhvr>
                                      <p:to x="100000" y="100000"/>
                                    </p:animScale>
                                    <p:animScale>
                                      <p:cBhvr>
                                        <p:cTn id="37" dur="26">
                                          <p:stCondLst>
                                            <p:cond delay="1642"/>
                                          </p:stCondLst>
                                        </p:cTn>
                                        <p:tgtEl>
                                          <p:spTgt spid="6"/>
                                        </p:tgtEl>
                                      </p:cBhvr>
                                      <p:to x="100000" y="90000"/>
                                    </p:animScale>
                                    <p:animScale>
                                      <p:cBhvr>
                                        <p:cTn id="38" dur="166" decel="50000">
                                          <p:stCondLst>
                                            <p:cond delay="1668"/>
                                          </p:stCondLst>
                                        </p:cTn>
                                        <p:tgtEl>
                                          <p:spTgt spid="6"/>
                                        </p:tgtEl>
                                      </p:cBhvr>
                                      <p:to x="100000" y="100000"/>
                                    </p:animScale>
                                    <p:animScale>
                                      <p:cBhvr>
                                        <p:cTn id="39" dur="26">
                                          <p:stCondLst>
                                            <p:cond delay="1808"/>
                                          </p:stCondLst>
                                        </p:cTn>
                                        <p:tgtEl>
                                          <p:spTgt spid="6"/>
                                        </p:tgtEl>
                                      </p:cBhvr>
                                      <p:to x="100000" y="95000"/>
                                    </p:animScale>
                                    <p:animScale>
                                      <p:cBhvr>
                                        <p:cTn id="40" dur="166" decel="50000">
                                          <p:stCondLst>
                                            <p:cond delay="1834"/>
                                          </p:stCondLst>
                                        </p:cTn>
                                        <p:tgtEl>
                                          <p:spTgt spid="6"/>
                                        </p:tgtEl>
                                      </p:cBhvr>
                                      <p:to x="100000" y="100000"/>
                                    </p:animScale>
                                  </p:childTnLst>
                                  <p:subTnLst>
                                    <p:audio>
                                      <p:cMediaNode>
                                        <p:cTn display="0" masterRel="sameClick">
                                          <p:stCondLst>
                                            <p:cond evt="begin" delay="0">
                                              <p:tn val="25"/>
                                            </p:cond>
                                          </p:stCondLst>
                                          <p:endCondLst>
                                            <p:cond evt="onStopAudio" delay="0">
                                              <p:tgtEl>
                                                <p:sldTgt/>
                                              </p:tgtEl>
                                            </p:cond>
                                          </p:endCondLst>
                                        </p:cTn>
                                        <p:tgtEl>
                                          <p:sndTgt r:embed="rId5" name="0107 - bass drum beat.wav"/>
                                        </p:tgtEl>
                                      </p:cMediaNode>
                                    </p:audio>
                                  </p:subTnLst>
                                </p:cTn>
                              </p:par>
                            </p:childTnLst>
                          </p:cTn>
                        </p:par>
                      </p:childTnLst>
                    </p:cTn>
                  </p:par>
                  <p:par>
                    <p:cTn id="41" fill="hold">
                      <p:stCondLst>
                        <p:cond delay="indefinite"/>
                      </p:stCondLst>
                      <p:childTnLst>
                        <p:par>
                          <p:cTn id="42" fill="hold">
                            <p:stCondLst>
                              <p:cond delay="0"/>
                            </p:stCondLst>
                            <p:childTnLst>
                              <p:par>
                                <p:cTn id="43" presetID="50" presetClass="entr" presetSubtype="0" decel="100000" fill="hold" grpId="0" nodeType="clickEffect">
                                  <p:stCondLst>
                                    <p:cond delay="0"/>
                                  </p:stCondLst>
                                  <p:childTnLst>
                                    <p:set>
                                      <p:cBhvr>
                                        <p:cTn id="44" dur="1" fill="hold">
                                          <p:stCondLst>
                                            <p:cond delay="0"/>
                                          </p:stCondLst>
                                        </p:cTn>
                                        <p:tgtEl>
                                          <p:spTgt spid="7"/>
                                        </p:tgtEl>
                                        <p:attrNameLst>
                                          <p:attrName>style.visibility</p:attrName>
                                        </p:attrNameLst>
                                      </p:cBhvr>
                                      <p:to>
                                        <p:strVal val="visible"/>
                                      </p:to>
                                    </p:set>
                                    <p:anim calcmode="lin" valueType="num">
                                      <p:cBhvr>
                                        <p:cTn id="45" dur="1000" fill="hold"/>
                                        <p:tgtEl>
                                          <p:spTgt spid="7"/>
                                        </p:tgtEl>
                                        <p:attrNameLst>
                                          <p:attrName>ppt_w</p:attrName>
                                        </p:attrNameLst>
                                      </p:cBhvr>
                                      <p:tavLst>
                                        <p:tav tm="0">
                                          <p:val>
                                            <p:strVal val="#ppt_w+.3"/>
                                          </p:val>
                                        </p:tav>
                                        <p:tav tm="100000">
                                          <p:val>
                                            <p:strVal val="#ppt_w"/>
                                          </p:val>
                                        </p:tav>
                                      </p:tavLst>
                                    </p:anim>
                                    <p:anim calcmode="lin" valueType="num">
                                      <p:cBhvr>
                                        <p:cTn id="46" dur="1000" fill="hold"/>
                                        <p:tgtEl>
                                          <p:spTgt spid="7"/>
                                        </p:tgtEl>
                                        <p:attrNameLst>
                                          <p:attrName>ppt_h</p:attrName>
                                        </p:attrNameLst>
                                      </p:cBhvr>
                                      <p:tavLst>
                                        <p:tav tm="0">
                                          <p:val>
                                            <p:strVal val="#ppt_h"/>
                                          </p:val>
                                        </p:tav>
                                        <p:tav tm="100000">
                                          <p:val>
                                            <p:strVal val="#ppt_h"/>
                                          </p:val>
                                        </p:tav>
                                      </p:tavLst>
                                    </p:anim>
                                    <p:animEffect transition="in" filter="fade">
                                      <p:cBhvr>
                                        <p:cTn id="47" dur="1000"/>
                                        <p:tgtEl>
                                          <p:spTgt spid="7"/>
                                        </p:tgtEl>
                                      </p:cBhvr>
                                    </p:animEffect>
                                  </p:childTnLst>
                                  <p:subTnLst>
                                    <p:audio>
                                      <p:cMediaNode>
                                        <p:cTn display="0" masterRel="sameClick">
                                          <p:stCondLst>
                                            <p:cond evt="begin" delay="0">
                                              <p:tn val="43"/>
                                            </p:cond>
                                          </p:stCondLst>
                                          <p:endCondLst>
                                            <p:cond evt="onStopAudio" delay="0">
                                              <p:tgtEl>
                                                <p:sldTgt/>
                                              </p:tgtEl>
                                            </p:cond>
                                          </p:endCondLst>
                                        </p:cTn>
                                        <p:tgtEl>
                                          <p:sndTgt r:embed="rId4" name="disconnect.wav"/>
                                        </p:tgtEl>
                                      </p:cMediaNode>
                                    </p:audio>
                                  </p:subTnLst>
                                </p:cTn>
                              </p:par>
                            </p:childTnLst>
                          </p:cTn>
                        </p:par>
                      </p:childTnLst>
                    </p:cTn>
                  </p:par>
                  <p:par>
                    <p:cTn id="48" fill="hold">
                      <p:stCondLst>
                        <p:cond delay="indefinite"/>
                      </p:stCondLst>
                      <p:childTnLst>
                        <p:par>
                          <p:cTn id="49" fill="hold">
                            <p:stCondLst>
                              <p:cond delay="0"/>
                            </p:stCondLst>
                            <p:childTnLst>
                              <p:par>
                                <p:cTn id="50" presetID="26" presetClass="entr" presetSubtype="0" fill="hold" grpId="0" nodeType="clickEffect">
                                  <p:stCondLst>
                                    <p:cond delay="0"/>
                                  </p:stCondLst>
                                  <p:childTnLst>
                                    <p:set>
                                      <p:cBhvr>
                                        <p:cTn id="51" dur="1" fill="hold">
                                          <p:stCondLst>
                                            <p:cond delay="0"/>
                                          </p:stCondLst>
                                        </p:cTn>
                                        <p:tgtEl>
                                          <p:spTgt spid="8"/>
                                        </p:tgtEl>
                                        <p:attrNameLst>
                                          <p:attrName>style.visibility</p:attrName>
                                        </p:attrNameLst>
                                      </p:cBhvr>
                                      <p:to>
                                        <p:strVal val="visible"/>
                                      </p:to>
                                    </p:set>
                                    <p:animEffect transition="in" filter="wipe(down)">
                                      <p:cBhvr>
                                        <p:cTn id="52" dur="580">
                                          <p:stCondLst>
                                            <p:cond delay="0"/>
                                          </p:stCondLst>
                                        </p:cTn>
                                        <p:tgtEl>
                                          <p:spTgt spid="8"/>
                                        </p:tgtEl>
                                      </p:cBhvr>
                                    </p:animEffect>
                                    <p:anim calcmode="lin" valueType="num">
                                      <p:cBhvr>
                                        <p:cTn id="53"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54"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55"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56"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57"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58" dur="26">
                                          <p:stCondLst>
                                            <p:cond delay="650"/>
                                          </p:stCondLst>
                                        </p:cTn>
                                        <p:tgtEl>
                                          <p:spTgt spid="8"/>
                                        </p:tgtEl>
                                      </p:cBhvr>
                                      <p:to x="100000" y="60000"/>
                                    </p:animScale>
                                    <p:animScale>
                                      <p:cBhvr>
                                        <p:cTn id="59" dur="166" decel="50000">
                                          <p:stCondLst>
                                            <p:cond delay="676"/>
                                          </p:stCondLst>
                                        </p:cTn>
                                        <p:tgtEl>
                                          <p:spTgt spid="8"/>
                                        </p:tgtEl>
                                      </p:cBhvr>
                                      <p:to x="100000" y="100000"/>
                                    </p:animScale>
                                    <p:animScale>
                                      <p:cBhvr>
                                        <p:cTn id="60" dur="26">
                                          <p:stCondLst>
                                            <p:cond delay="1312"/>
                                          </p:stCondLst>
                                        </p:cTn>
                                        <p:tgtEl>
                                          <p:spTgt spid="8"/>
                                        </p:tgtEl>
                                      </p:cBhvr>
                                      <p:to x="100000" y="80000"/>
                                    </p:animScale>
                                    <p:animScale>
                                      <p:cBhvr>
                                        <p:cTn id="61" dur="166" decel="50000">
                                          <p:stCondLst>
                                            <p:cond delay="1338"/>
                                          </p:stCondLst>
                                        </p:cTn>
                                        <p:tgtEl>
                                          <p:spTgt spid="8"/>
                                        </p:tgtEl>
                                      </p:cBhvr>
                                      <p:to x="100000" y="100000"/>
                                    </p:animScale>
                                    <p:animScale>
                                      <p:cBhvr>
                                        <p:cTn id="62" dur="26">
                                          <p:stCondLst>
                                            <p:cond delay="1642"/>
                                          </p:stCondLst>
                                        </p:cTn>
                                        <p:tgtEl>
                                          <p:spTgt spid="8"/>
                                        </p:tgtEl>
                                      </p:cBhvr>
                                      <p:to x="100000" y="90000"/>
                                    </p:animScale>
                                    <p:animScale>
                                      <p:cBhvr>
                                        <p:cTn id="63" dur="166" decel="50000">
                                          <p:stCondLst>
                                            <p:cond delay="1668"/>
                                          </p:stCondLst>
                                        </p:cTn>
                                        <p:tgtEl>
                                          <p:spTgt spid="8"/>
                                        </p:tgtEl>
                                      </p:cBhvr>
                                      <p:to x="100000" y="100000"/>
                                    </p:animScale>
                                    <p:animScale>
                                      <p:cBhvr>
                                        <p:cTn id="64" dur="26">
                                          <p:stCondLst>
                                            <p:cond delay="1808"/>
                                          </p:stCondLst>
                                        </p:cTn>
                                        <p:tgtEl>
                                          <p:spTgt spid="8"/>
                                        </p:tgtEl>
                                      </p:cBhvr>
                                      <p:to x="100000" y="95000"/>
                                    </p:animScale>
                                    <p:animScale>
                                      <p:cBhvr>
                                        <p:cTn id="65" dur="166" decel="50000">
                                          <p:stCondLst>
                                            <p:cond delay="1834"/>
                                          </p:stCondLst>
                                        </p:cTn>
                                        <p:tgtEl>
                                          <p:spTgt spid="8"/>
                                        </p:tgtEl>
                                      </p:cBhvr>
                                      <p:to x="100000" y="100000"/>
                                    </p:animScale>
                                  </p:childTnLst>
                                  <p:subTnLst>
                                    <p:audio>
                                      <p:cMediaNode>
                                        <p:cTn display="0" masterRel="sameClick">
                                          <p:stCondLst>
                                            <p:cond evt="begin" delay="0">
                                              <p:tn val="50"/>
                                            </p:cond>
                                          </p:stCondLst>
                                          <p:endCondLst>
                                            <p:cond evt="onStopAudio" delay="0">
                                              <p:tgtEl>
                                                <p:sldTgt/>
                                              </p:tgtEl>
                                            </p:cond>
                                          </p:endCondLst>
                                        </p:cTn>
                                        <p:tgtEl>
                                          <p:sndTgt r:embed="rId5" name="0107 - bass drum beat.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6" grpId="0"/>
      <p:bldP spid="7" grpId="0"/>
      <p:bldP spid="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صورة 1" descr="free-vector-hardcover-book-on-side-clip-art_106558_Hardcover_Book_On_Side_clip_art_hight.png"/>
          <p:cNvPicPr>
            <a:picLocks noChangeAspect="1"/>
          </p:cNvPicPr>
          <p:nvPr/>
        </p:nvPicPr>
        <p:blipFill>
          <a:blip r:embed="rId5" cstate="print"/>
          <a:srcRect/>
          <a:stretch>
            <a:fillRect/>
          </a:stretch>
        </p:blipFill>
        <p:spPr bwMode="auto">
          <a:xfrm>
            <a:off x="357158" y="0"/>
            <a:ext cx="8339137" cy="1220787"/>
          </a:xfrm>
          <a:prstGeom prst="rect">
            <a:avLst/>
          </a:prstGeom>
          <a:noFill/>
          <a:ln w="9525">
            <a:noFill/>
            <a:miter lim="800000"/>
            <a:headEnd/>
            <a:tailEnd/>
          </a:ln>
        </p:spPr>
      </p:pic>
      <p:sp>
        <p:nvSpPr>
          <p:cNvPr id="3" name="مستطيل 2"/>
          <p:cNvSpPr>
            <a:spLocks noChangeArrowheads="1"/>
          </p:cNvSpPr>
          <p:nvPr/>
        </p:nvSpPr>
        <p:spPr bwMode="auto">
          <a:xfrm>
            <a:off x="785786" y="214290"/>
            <a:ext cx="7632700" cy="769441"/>
          </a:xfrm>
          <a:prstGeom prst="rect">
            <a:avLst/>
          </a:prstGeom>
          <a:noFill/>
          <a:ln w="9525">
            <a:noFill/>
            <a:miter lim="800000"/>
            <a:headEnd/>
            <a:tailEnd/>
          </a:ln>
        </p:spPr>
        <p:txBody>
          <a:bodyPr>
            <a:spAutoFit/>
          </a:bodyPr>
          <a:lstStyle/>
          <a:p>
            <a:pPr algn="ctr" rtl="1"/>
            <a:r>
              <a:rPr lang="ar-EG" sz="4400" b="1" dirty="0" smtClean="0">
                <a:solidFill>
                  <a:schemeClr val="bg1"/>
                </a:solidFill>
              </a:rPr>
              <a:t>5- </a:t>
            </a:r>
            <a:r>
              <a:rPr lang="ar-SA" sz="4400" b="1" dirty="0" smtClean="0">
                <a:solidFill>
                  <a:schemeClr val="bg1"/>
                </a:solidFill>
              </a:rPr>
              <a:t>مثّل لما يلي في جمل مفيدة:</a:t>
            </a:r>
            <a:endParaRPr lang="en-US" sz="4400" dirty="0" smtClean="0">
              <a:solidFill>
                <a:schemeClr val="bg1"/>
              </a:solidFill>
            </a:endParaRPr>
          </a:p>
        </p:txBody>
      </p:sp>
      <p:pic>
        <p:nvPicPr>
          <p:cNvPr id="4" name="صورة 3" descr="img_1355587389_864.png"/>
          <p:cNvPicPr>
            <a:picLocks noChangeAspect="1"/>
          </p:cNvPicPr>
          <p:nvPr/>
        </p:nvPicPr>
        <p:blipFill>
          <a:blip r:embed="rId6" cstate="print">
            <a:lum bright="52000" contrast="72000"/>
          </a:blip>
          <a:stretch>
            <a:fillRect/>
          </a:stretch>
        </p:blipFill>
        <p:spPr>
          <a:xfrm>
            <a:off x="-396552" y="1700808"/>
            <a:ext cx="9865096" cy="5157192"/>
          </a:xfrm>
          <a:prstGeom prst="roundRect">
            <a:avLst/>
          </a:prstGeom>
          <a:no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pic>
      <p:sp>
        <p:nvSpPr>
          <p:cNvPr id="5" name="Rectangle 1"/>
          <p:cNvSpPr>
            <a:spLocks noChangeArrowheads="1"/>
          </p:cNvSpPr>
          <p:nvPr/>
        </p:nvSpPr>
        <p:spPr bwMode="auto">
          <a:xfrm>
            <a:off x="395288" y="2513013"/>
            <a:ext cx="8010525" cy="646331"/>
          </a:xfrm>
          <a:prstGeom prst="rect">
            <a:avLst/>
          </a:prstGeom>
          <a:noFill/>
          <a:ln w="9525">
            <a:noFill/>
            <a:miter lim="800000"/>
            <a:headEnd/>
            <a:tailEnd/>
          </a:ln>
        </p:spPr>
        <p:txBody>
          <a:bodyPr anchor="ctr">
            <a:spAutoFit/>
          </a:bodyPr>
          <a:lstStyle/>
          <a:p>
            <a:pPr algn="ctr" rtl="1"/>
            <a:r>
              <a:rPr lang="ar-EG" sz="3600" b="1" dirty="0" smtClean="0">
                <a:solidFill>
                  <a:schemeClr val="accent6">
                    <a:lumMod val="50000"/>
                  </a:schemeClr>
                </a:solidFill>
              </a:rPr>
              <a:t>ت- </a:t>
            </a:r>
            <a:r>
              <a:rPr lang="ar-SA" sz="3600" b="1" dirty="0" smtClean="0">
                <a:solidFill>
                  <a:schemeClr val="accent6">
                    <a:lumMod val="50000"/>
                  </a:schemeClr>
                </a:solidFill>
              </a:rPr>
              <a:t>اسم مجرور علامة جره الكسرة المقدرة للتعذر:   </a:t>
            </a:r>
            <a:endParaRPr lang="en-US" sz="3600" b="1" dirty="0" smtClean="0">
              <a:solidFill>
                <a:schemeClr val="accent6">
                  <a:lumMod val="50000"/>
                </a:schemeClr>
              </a:solidFill>
            </a:endParaRPr>
          </a:p>
        </p:txBody>
      </p:sp>
      <p:sp>
        <p:nvSpPr>
          <p:cNvPr id="6" name="Rectangle 1"/>
          <p:cNvSpPr>
            <a:spLocks noChangeArrowheads="1"/>
          </p:cNvSpPr>
          <p:nvPr/>
        </p:nvSpPr>
        <p:spPr bwMode="auto">
          <a:xfrm>
            <a:off x="785786" y="3429000"/>
            <a:ext cx="7578725" cy="646331"/>
          </a:xfrm>
          <a:prstGeom prst="rect">
            <a:avLst/>
          </a:prstGeom>
          <a:noFill/>
          <a:ln w="9525">
            <a:noFill/>
            <a:miter lim="800000"/>
            <a:headEnd/>
            <a:tailEnd/>
          </a:ln>
        </p:spPr>
        <p:txBody>
          <a:bodyPr anchor="ctr">
            <a:spAutoFit/>
          </a:bodyPr>
          <a:lstStyle/>
          <a:p>
            <a:pPr algn="ctr" rtl="1"/>
            <a:r>
              <a:rPr lang="ar-SA" sz="3600" b="1" dirty="0" smtClean="0"/>
              <a:t>سلمت على الفتى.  </a:t>
            </a:r>
            <a:endParaRPr lang="en-US" sz="3600" dirty="0"/>
          </a:p>
        </p:txBody>
      </p:sp>
      <p:sp>
        <p:nvSpPr>
          <p:cNvPr id="7" name="Rectangle 1"/>
          <p:cNvSpPr>
            <a:spLocks noChangeArrowheads="1"/>
          </p:cNvSpPr>
          <p:nvPr/>
        </p:nvSpPr>
        <p:spPr bwMode="auto">
          <a:xfrm>
            <a:off x="428596" y="4519771"/>
            <a:ext cx="8010525" cy="646331"/>
          </a:xfrm>
          <a:prstGeom prst="rect">
            <a:avLst/>
          </a:prstGeom>
          <a:noFill/>
          <a:ln w="9525">
            <a:noFill/>
            <a:miter lim="800000"/>
            <a:headEnd/>
            <a:tailEnd/>
          </a:ln>
        </p:spPr>
        <p:txBody>
          <a:bodyPr anchor="ctr">
            <a:spAutoFit/>
          </a:bodyPr>
          <a:lstStyle/>
          <a:p>
            <a:pPr algn="ctr" rtl="1"/>
            <a:r>
              <a:rPr lang="ar-EG" sz="3600" b="1" dirty="0" smtClean="0">
                <a:solidFill>
                  <a:schemeClr val="accent6">
                    <a:lumMod val="50000"/>
                  </a:schemeClr>
                </a:solidFill>
              </a:rPr>
              <a:t>ث- </a:t>
            </a:r>
            <a:r>
              <a:rPr lang="ar-SA" sz="3600" b="1" dirty="0" smtClean="0">
                <a:solidFill>
                  <a:schemeClr val="accent6">
                    <a:lumMod val="50000"/>
                  </a:schemeClr>
                </a:solidFill>
              </a:rPr>
              <a:t>اسم مجرور علامة جره الياء, لأنه مثنى:    </a:t>
            </a:r>
            <a:endParaRPr lang="en-US" sz="3600" b="1" dirty="0" smtClean="0">
              <a:solidFill>
                <a:schemeClr val="accent6">
                  <a:lumMod val="50000"/>
                </a:schemeClr>
              </a:solidFill>
            </a:endParaRPr>
          </a:p>
        </p:txBody>
      </p:sp>
      <p:sp>
        <p:nvSpPr>
          <p:cNvPr id="8" name="Rectangle 1"/>
          <p:cNvSpPr>
            <a:spLocks noChangeArrowheads="1"/>
          </p:cNvSpPr>
          <p:nvPr/>
        </p:nvSpPr>
        <p:spPr bwMode="auto">
          <a:xfrm>
            <a:off x="819094" y="5435758"/>
            <a:ext cx="7578725" cy="646331"/>
          </a:xfrm>
          <a:prstGeom prst="rect">
            <a:avLst/>
          </a:prstGeom>
          <a:noFill/>
          <a:ln w="9525">
            <a:noFill/>
            <a:miter lim="800000"/>
            <a:headEnd/>
            <a:tailEnd/>
          </a:ln>
        </p:spPr>
        <p:txBody>
          <a:bodyPr anchor="ctr">
            <a:spAutoFit/>
          </a:bodyPr>
          <a:lstStyle/>
          <a:p>
            <a:pPr algn="ctr" rtl="1"/>
            <a:r>
              <a:rPr lang="ar-SA" sz="3600" b="1" dirty="0" smtClean="0"/>
              <a:t>تسلمت الجائزة من المديرين. </a:t>
            </a:r>
            <a:endParaRPr lang="en-US" sz="3600" dirty="0"/>
          </a:p>
        </p:txBody>
      </p:sp>
    </p:spTree>
  </p:cSld>
  <p:clrMapOvr>
    <a:masterClrMapping/>
  </p:clrMapOvr>
  <p:transition>
    <p:split/>
    <p:sndAc>
      <p:stSnd>
        <p:snd r:embed="rId2" name="0698 - low pitched bong drum.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strVal val="#ppt_w+.3"/>
                                          </p:val>
                                        </p:tav>
                                        <p:tav tm="100000">
                                          <p:val>
                                            <p:strVal val="#ppt_w"/>
                                          </p:val>
                                        </p:tav>
                                      </p:tavLst>
                                    </p:anim>
                                    <p:anim calcmode="lin" valueType="num">
                                      <p:cBhvr>
                                        <p:cTn id="8" dur="1000" fill="hold"/>
                                        <p:tgtEl>
                                          <p:spTgt spid="4"/>
                                        </p:tgtEl>
                                        <p:attrNameLst>
                                          <p:attrName>ppt_h</p:attrName>
                                        </p:attrNameLst>
                                      </p:cBhvr>
                                      <p:tavLst>
                                        <p:tav tm="0">
                                          <p:val>
                                            <p:strVal val="#ppt_h"/>
                                          </p:val>
                                        </p:tav>
                                        <p:tav tm="100000">
                                          <p:val>
                                            <p:strVal val="#ppt_h"/>
                                          </p:val>
                                        </p:tav>
                                      </p:tavLst>
                                    </p:anim>
                                    <p:animEffect transition="in" filter="fade">
                                      <p:cBhvr>
                                        <p:cTn id="9" dur="1000"/>
                                        <p:tgtEl>
                                          <p:spTgt spid="4"/>
                                        </p:tgtEl>
                                      </p:cBhvr>
                                    </p:animEffect>
                                  </p:childTnLst>
                                  <p:subTnLst>
                                    <p:audio>
                                      <p:cMediaNode>
                                        <p:cTn display="0" masterRel="sameClick">
                                          <p:stCondLst>
                                            <p:cond evt="begin" delay="0">
                                              <p:tn val="5"/>
                                            </p:cond>
                                          </p:stCondLst>
                                          <p:endCondLst>
                                            <p:cond evt="onStopAudio" delay="0">
                                              <p:tgtEl>
                                                <p:sldTgt/>
                                              </p:tgtEl>
                                            </p:cond>
                                          </p:endCondLst>
                                        </p:cTn>
                                        <p:tgtEl>
                                          <p:sndTgt r:embed="rId3" name="disconnect.wav"/>
                                        </p:tgtEl>
                                      </p:cMediaNode>
                                    </p:audio>
                                  </p:subTnLst>
                                </p:cTn>
                              </p:par>
                              <p:par>
                                <p:cTn id="10" presetID="50" presetClass="entr" presetSubtype="0" decel="100000" fill="hold" grpId="0" nodeType="with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p:cTn id="12" dur="1000" fill="hold"/>
                                        <p:tgtEl>
                                          <p:spTgt spid="5"/>
                                        </p:tgtEl>
                                        <p:attrNameLst>
                                          <p:attrName>ppt_w</p:attrName>
                                        </p:attrNameLst>
                                      </p:cBhvr>
                                      <p:tavLst>
                                        <p:tav tm="0">
                                          <p:val>
                                            <p:strVal val="#ppt_w+.3"/>
                                          </p:val>
                                        </p:tav>
                                        <p:tav tm="100000">
                                          <p:val>
                                            <p:strVal val="#ppt_w"/>
                                          </p:val>
                                        </p:tav>
                                      </p:tavLst>
                                    </p:anim>
                                    <p:anim calcmode="lin" valueType="num">
                                      <p:cBhvr>
                                        <p:cTn id="13" dur="1000" fill="hold"/>
                                        <p:tgtEl>
                                          <p:spTgt spid="5"/>
                                        </p:tgtEl>
                                        <p:attrNameLst>
                                          <p:attrName>ppt_h</p:attrName>
                                        </p:attrNameLst>
                                      </p:cBhvr>
                                      <p:tavLst>
                                        <p:tav tm="0">
                                          <p:val>
                                            <p:strVal val="#ppt_h"/>
                                          </p:val>
                                        </p:tav>
                                        <p:tav tm="100000">
                                          <p:val>
                                            <p:strVal val="#ppt_h"/>
                                          </p:val>
                                        </p:tav>
                                      </p:tavLst>
                                    </p:anim>
                                    <p:animEffect transition="in" filter="fade">
                                      <p:cBhvr>
                                        <p:cTn id="14" dur="1000"/>
                                        <p:tgtEl>
                                          <p:spTgt spid="5"/>
                                        </p:tgtEl>
                                      </p:cBhvr>
                                    </p:animEffect>
                                  </p:childTnLst>
                                  <p:subTnLst>
                                    <p:audio>
                                      <p:cMediaNode>
                                        <p:cTn display="0" masterRel="sameClick">
                                          <p:stCondLst>
                                            <p:cond evt="begin" delay="0">
                                              <p:tn val="10"/>
                                            </p:cond>
                                          </p:stCondLst>
                                          <p:endCondLst>
                                            <p:cond evt="onStopAudio" delay="0">
                                              <p:tgtEl>
                                                <p:sldTgt/>
                                              </p:tgtEl>
                                            </p:cond>
                                          </p:endCondLst>
                                        </p:cTn>
                                        <p:tgtEl>
                                          <p:sndTgt r:embed="rId3" name="disconnect.wav"/>
                                        </p:tgtEl>
                                      </p:cMediaNode>
                                    </p:audio>
                                  </p:subTnLst>
                                </p:cTn>
                              </p:par>
                            </p:childTnLst>
                          </p:cTn>
                        </p:par>
                      </p:childTnLst>
                    </p:cTn>
                  </p:par>
                  <p:par>
                    <p:cTn id="15" fill="hold">
                      <p:stCondLst>
                        <p:cond delay="indefinite"/>
                      </p:stCondLst>
                      <p:childTnLst>
                        <p:par>
                          <p:cTn id="16" fill="hold">
                            <p:stCondLst>
                              <p:cond delay="0"/>
                            </p:stCondLst>
                            <p:childTnLst>
                              <p:par>
                                <p:cTn id="17" presetID="26"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wipe(down)">
                                      <p:cBhvr>
                                        <p:cTn id="19" dur="580">
                                          <p:stCondLst>
                                            <p:cond delay="0"/>
                                          </p:stCondLst>
                                        </p:cTn>
                                        <p:tgtEl>
                                          <p:spTgt spid="6"/>
                                        </p:tgtEl>
                                      </p:cBhvr>
                                    </p:animEffect>
                                    <p:anim calcmode="lin" valueType="num">
                                      <p:cBhvr>
                                        <p:cTn id="20"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21"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22"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23"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24"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25" dur="26">
                                          <p:stCondLst>
                                            <p:cond delay="650"/>
                                          </p:stCondLst>
                                        </p:cTn>
                                        <p:tgtEl>
                                          <p:spTgt spid="6"/>
                                        </p:tgtEl>
                                      </p:cBhvr>
                                      <p:to x="100000" y="60000"/>
                                    </p:animScale>
                                    <p:animScale>
                                      <p:cBhvr>
                                        <p:cTn id="26" dur="166" decel="50000">
                                          <p:stCondLst>
                                            <p:cond delay="676"/>
                                          </p:stCondLst>
                                        </p:cTn>
                                        <p:tgtEl>
                                          <p:spTgt spid="6"/>
                                        </p:tgtEl>
                                      </p:cBhvr>
                                      <p:to x="100000" y="100000"/>
                                    </p:animScale>
                                    <p:animScale>
                                      <p:cBhvr>
                                        <p:cTn id="27" dur="26">
                                          <p:stCondLst>
                                            <p:cond delay="1312"/>
                                          </p:stCondLst>
                                        </p:cTn>
                                        <p:tgtEl>
                                          <p:spTgt spid="6"/>
                                        </p:tgtEl>
                                      </p:cBhvr>
                                      <p:to x="100000" y="80000"/>
                                    </p:animScale>
                                    <p:animScale>
                                      <p:cBhvr>
                                        <p:cTn id="28" dur="166" decel="50000">
                                          <p:stCondLst>
                                            <p:cond delay="1338"/>
                                          </p:stCondLst>
                                        </p:cTn>
                                        <p:tgtEl>
                                          <p:spTgt spid="6"/>
                                        </p:tgtEl>
                                      </p:cBhvr>
                                      <p:to x="100000" y="100000"/>
                                    </p:animScale>
                                    <p:animScale>
                                      <p:cBhvr>
                                        <p:cTn id="29" dur="26">
                                          <p:stCondLst>
                                            <p:cond delay="1642"/>
                                          </p:stCondLst>
                                        </p:cTn>
                                        <p:tgtEl>
                                          <p:spTgt spid="6"/>
                                        </p:tgtEl>
                                      </p:cBhvr>
                                      <p:to x="100000" y="90000"/>
                                    </p:animScale>
                                    <p:animScale>
                                      <p:cBhvr>
                                        <p:cTn id="30" dur="166" decel="50000">
                                          <p:stCondLst>
                                            <p:cond delay="1668"/>
                                          </p:stCondLst>
                                        </p:cTn>
                                        <p:tgtEl>
                                          <p:spTgt spid="6"/>
                                        </p:tgtEl>
                                      </p:cBhvr>
                                      <p:to x="100000" y="100000"/>
                                    </p:animScale>
                                    <p:animScale>
                                      <p:cBhvr>
                                        <p:cTn id="31" dur="26">
                                          <p:stCondLst>
                                            <p:cond delay="1808"/>
                                          </p:stCondLst>
                                        </p:cTn>
                                        <p:tgtEl>
                                          <p:spTgt spid="6"/>
                                        </p:tgtEl>
                                      </p:cBhvr>
                                      <p:to x="100000" y="95000"/>
                                    </p:animScale>
                                    <p:animScale>
                                      <p:cBhvr>
                                        <p:cTn id="32" dur="166" decel="50000">
                                          <p:stCondLst>
                                            <p:cond delay="1834"/>
                                          </p:stCondLst>
                                        </p:cTn>
                                        <p:tgtEl>
                                          <p:spTgt spid="6"/>
                                        </p:tgtEl>
                                      </p:cBhvr>
                                      <p:to x="100000" y="100000"/>
                                    </p:animScale>
                                  </p:childTnLst>
                                  <p:subTnLst>
                                    <p:audio>
                                      <p:cMediaNode>
                                        <p:cTn display="0" masterRel="sameClick">
                                          <p:stCondLst>
                                            <p:cond evt="begin" delay="0">
                                              <p:tn val="17"/>
                                            </p:cond>
                                          </p:stCondLst>
                                          <p:endCondLst>
                                            <p:cond evt="onStopAudio" delay="0">
                                              <p:tgtEl>
                                                <p:sldTgt/>
                                              </p:tgtEl>
                                            </p:cond>
                                          </p:endCondLst>
                                        </p:cTn>
                                        <p:tgtEl>
                                          <p:sndTgt r:embed="rId4" name="0107 - bass drum beat.wav"/>
                                        </p:tgtEl>
                                      </p:cMediaNode>
                                    </p:audio>
                                  </p:subTnLst>
                                </p:cTn>
                              </p:par>
                            </p:childTnLst>
                          </p:cTn>
                        </p:par>
                      </p:childTnLst>
                    </p:cTn>
                  </p:par>
                  <p:par>
                    <p:cTn id="33" fill="hold">
                      <p:stCondLst>
                        <p:cond delay="indefinite"/>
                      </p:stCondLst>
                      <p:childTnLst>
                        <p:par>
                          <p:cTn id="34" fill="hold">
                            <p:stCondLst>
                              <p:cond delay="0"/>
                            </p:stCondLst>
                            <p:childTnLst>
                              <p:par>
                                <p:cTn id="35" presetID="50" presetClass="entr" presetSubtype="0" decel="100000"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anim calcmode="lin" valueType="num">
                                      <p:cBhvr>
                                        <p:cTn id="37" dur="1000" fill="hold"/>
                                        <p:tgtEl>
                                          <p:spTgt spid="7"/>
                                        </p:tgtEl>
                                        <p:attrNameLst>
                                          <p:attrName>ppt_w</p:attrName>
                                        </p:attrNameLst>
                                      </p:cBhvr>
                                      <p:tavLst>
                                        <p:tav tm="0">
                                          <p:val>
                                            <p:strVal val="#ppt_w+.3"/>
                                          </p:val>
                                        </p:tav>
                                        <p:tav tm="100000">
                                          <p:val>
                                            <p:strVal val="#ppt_w"/>
                                          </p:val>
                                        </p:tav>
                                      </p:tavLst>
                                    </p:anim>
                                    <p:anim calcmode="lin" valueType="num">
                                      <p:cBhvr>
                                        <p:cTn id="38" dur="1000" fill="hold"/>
                                        <p:tgtEl>
                                          <p:spTgt spid="7"/>
                                        </p:tgtEl>
                                        <p:attrNameLst>
                                          <p:attrName>ppt_h</p:attrName>
                                        </p:attrNameLst>
                                      </p:cBhvr>
                                      <p:tavLst>
                                        <p:tav tm="0">
                                          <p:val>
                                            <p:strVal val="#ppt_h"/>
                                          </p:val>
                                        </p:tav>
                                        <p:tav tm="100000">
                                          <p:val>
                                            <p:strVal val="#ppt_h"/>
                                          </p:val>
                                        </p:tav>
                                      </p:tavLst>
                                    </p:anim>
                                    <p:animEffect transition="in" filter="fade">
                                      <p:cBhvr>
                                        <p:cTn id="39" dur="1000"/>
                                        <p:tgtEl>
                                          <p:spTgt spid="7"/>
                                        </p:tgtEl>
                                      </p:cBhvr>
                                    </p:animEffect>
                                  </p:childTnLst>
                                  <p:subTnLst>
                                    <p:audio>
                                      <p:cMediaNode>
                                        <p:cTn display="0" masterRel="sameClick">
                                          <p:stCondLst>
                                            <p:cond evt="begin" delay="0">
                                              <p:tn val="35"/>
                                            </p:cond>
                                          </p:stCondLst>
                                          <p:endCondLst>
                                            <p:cond evt="onStopAudio" delay="0">
                                              <p:tgtEl>
                                                <p:sldTgt/>
                                              </p:tgtEl>
                                            </p:cond>
                                          </p:endCondLst>
                                        </p:cTn>
                                        <p:tgtEl>
                                          <p:sndTgt r:embed="rId3" name="disconnect.wav"/>
                                        </p:tgtEl>
                                      </p:cMediaNode>
                                    </p:audio>
                                  </p:subTnLst>
                                </p:cTn>
                              </p:par>
                            </p:childTnLst>
                          </p:cTn>
                        </p:par>
                      </p:childTnLst>
                    </p:cTn>
                  </p:par>
                  <p:par>
                    <p:cTn id="40" fill="hold">
                      <p:stCondLst>
                        <p:cond delay="indefinite"/>
                      </p:stCondLst>
                      <p:childTnLst>
                        <p:par>
                          <p:cTn id="41" fill="hold">
                            <p:stCondLst>
                              <p:cond delay="0"/>
                            </p:stCondLst>
                            <p:childTnLst>
                              <p:par>
                                <p:cTn id="42" presetID="26" presetClass="entr" presetSubtype="0" fill="hold" grpId="0" nodeType="clickEffect">
                                  <p:stCondLst>
                                    <p:cond delay="0"/>
                                  </p:stCondLst>
                                  <p:childTnLst>
                                    <p:set>
                                      <p:cBhvr>
                                        <p:cTn id="43" dur="1" fill="hold">
                                          <p:stCondLst>
                                            <p:cond delay="0"/>
                                          </p:stCondLst>
                                        </p:cTn>
                                        <p:tgtEl>
                                          <p:spTgt spid="8"/>
                                        </p:tgtEl>
                                        <p:attrNameLst>
                                          <p:attrName>style.visibility</p:attrName>
                                        </p:attrNameLst>
                                      </p:cBhvr>
                                      <p:to>
                                        <p:strVal val="visible"/>
                                      </p:to>
                                    </p:set>
                                    <p:animEffect transition="in" filter="wipe(down)">
                                      <p:cBhvr>
                                        <p:cTn id="44" dur="580">
                                          <p:stCondLst>
                                            <p:cond delay="0"/>
                                          </p:stCondLst>
                                        </p:cTn>
                                        <p:tgtEl>
                                          <p:spTgt spid="8"/>
                                        </p:tgtEl>
                                      </p:cBhvr>
                                    </p:animEffect>
                                    <p:anim calcmode="lin" valueType="num">
                                      <p:cBhvr>
                                        <p:cTn id="45"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46"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47"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48"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49"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50" dur="26">
                                          <p:stCondLst>
                                            <p:cond delay="650"/>
                                          </p:stCondLst>
                                        </p:cTn>
                                        <p:tgtEl>
                                          <p:spTgt spid="8"/>
                                        </p:tgtEl>
                                      </p:cBhvr>
                                      <p:to x="100000" y="60000"/>
                                    </p:animScale>
                                    <p:animScale>
                                      <p:cBhvr>
                                        <p:cTn id="51" dur="166" decel="50000">
                                          <p:stCondLst>
                                            <p:cond delay="676"/>
                                          </p:stCondLst>
                                        </p:cTn>
                                        <p:tgtEl>
                                          <p:spTgt spid="8"/>
                                        </p:tgtEl>
                                      </p:cBhvr>
                                      <p:to x="100000" y="100000"/>
                                    </p:animScale>
                                    <p:animScale>
                                      <p:cBhvr>
                                        <p:cTn id="52" dur="26">
                                          <p:stCondLst>
                                            <p:cond delay="1312"/>
                                          </p:stCondLst>
                                        </p:cTn>
                                        <p:tgtEl>
                                          <p:spTgt spid="8"/>
                                        </p:tgtEl>
                                      </p:cBhvr>
                                      <p:to x="100000" y="80000"/>
                                    </p:animScale>
                                    <p:animScale>
                                      <p:cBhvr>
                                        <p:cTn id="53" dur="166" decel="50000">
                                          <p:stCondLst>
                                            <p:cond delay="1338"/>
                                          </p:stCondLst>
                                        </p:cTn>
                                        <p:tgtEl>
                                          <p:spTgt spid="8"/>
                                        </p:tgtEl>
                                      </p:cBhvr>
                                      <p:to x="100000" y="100000"/>
                                    </p:animScale>
                                    <p:animScale>
                                      <p:cBhvr>
                                        <p:cTn id="54" dur="26">
                                          <p:stCondLst>
                                            <p:cond delay="1642"/>
                                          </p:stCondLst>
                                        </p:cTn>
                                        <p:tgtEl>
                                          <p:spTgt spid="8"/>
                                        </p:tgtEl>
                                      </p:cBhvr>
                                      <p:to x="100000" y="90000"/>
                                    </p:animScale>
                                    <p:animScale>
                                      <p:cBhvr>
                                        <p:cTn id="55" dur="166" decel="50000">
                                          <p:stCondLst>
                                            <p:cond delay="1668"/>
                                          </p:stCondLst>
                                        </p:cTn>
                                        <p:tgtEl>
                                          <p:spTgt spid="8"/>
                                        </p:tgtEl>
                                      </p:cBhvr>
                                      <p:to x="100000" y="100000"/>
                                    </p:animScale>
                                    <p:animScale>
                                      <p:cBhvr>
                                        <p:cTn id="56" dur="26">
                                          <p:stCondLst>
                                            <p:cond delay="1808"/>
                                          </p:stCondLst>
                                        </p:cTn>
                                        <p:tgtEl>
                                          <p:spTgt spid="8"/>
                                        </p:tgtEl>
                                      </p:cBhvr>
                                      <p:to x="100000" y="95000"/>
                                    </p:animScale>
                                    <p:animScale>
                                      <p:cBhvr>
                                        <p:cTn id="57" dur="166" decel="50000">
                                          <p:stCondLst>
                                            <p:cond delay="1834"/>
                                          </p:stCondLst>
                                        </p:cTn>
                                        <p:tgtEl>
                                          <p:spTgt spid="8"/>
                                        </p:tgtEl>
                                      </p:cBhvr>
                                      <p:to x="100000" y="100000"/>
                                    </p:animScale>
                                  </p:childTnLst>
                                  <p:subTnLst>
                                    <p:audio>
                                      <p:cMediaNode>
                                        <p:cTn display="0" masterRel="sameClick">
                                          <p:stCondLst>
                                            <p:cond evt="begin" delay="0">
                                              <p:tn val="42"/>
                                            </p:cond>
                                          </p:stCondLst>
                                          <p:endCondLst>
                                            <p:cond evt="onStopAudio" delay="0">
                                              <p:tgtEl>
                                                <p:sldTgt/>
                                              </p:tgtEl>
                                            </p:cond>
                                          </p:endCondLst>
                                        </p:cTn>
                                        <p:tgtEl>
                                          <p:sndTgt r:embed="rId4" name="0107 - bass drum beat.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Lst>
  </p:timing>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3318</TotalTime>
  <Words>1127</Words>
  <Application>Microsoft Office PowerPoint</Application>
  <PresentationFormat>عرض على الشاشة (3:4)‏</PresentationFormat>
  <Paragraphs>248</Paragraphs>
  <Slides>43</Slides>
  <Notes>0</Notes>
  <HiddenSlides>0</HiddenSlides>
  <MMClips>0</MMClips>
  <ScaleCrop>false</ScaleCrop>
  <HeadingPairs>
    <vt:vector size="4" baseType="variant">
      <vt:variant>
        <vt:lpstr>سمة</vt:lpstr>
      </vt:variant>
      <vt:variant>
        <vt:i4>1</vt:i4>
      </vt:variant>
      <vt:variant>
        <vt:lpstr>عناوين الشرائح</vt:lpstr>
      </vt:variant>
      <vt:variant>
        <vt:i4>43</vt:i4>
      </vt:variant>
    </vt:vector>
  </HeadingPairs>
  <TitlesOfParts>
    <vt:vector size="44" baseType="lpstr">
      <vt:lpstr>سمة Office</vt:lpstr>
      <vt:lpstr>الشريحة 1</vt:lpstr>
      <vt:lpstr>الشريحة 2</vt:lpstr>
      <vt:lpstr>الشريحة 3</vt:lpstr>
      <vt:lpstr>الشريحة 4</vt:lpstr>
      <vt:lpstr>الشريحة 5</vt:lpstr>
      <vt:lpstr>الشريحة 6</vt:lpstr>
      <vt:lpstr>الشريحة 7</vt:lpstr>
      <vt:lpstr>الشريحة 8</vt:lpstr>
      <vt:lpstr>الشريحة 9</vt:lpstr>
      <vt:lpstr>الشريحة 10</vt:lpstr>
      <vt:lpstr>الشريحة 11</vt:lpstr>
      <vt:lpstr>الشريحة 12</vt:lpstr>
      <vt:lpstr>الشريحة 13</vt:lpstr>
      <vt:lpstr>الشريحة 14</vt:lpstr>
      <vt:lpstr>الشريحة 15</vt:lpstr>
      <vt:lpstr>الشريحة 16</vt:lpstr>
      <vt:lpstr>الشريحة 17</vt:lpstr>
      <vt:lpstr>الشريحة 18</vt:lpstr>
      <vt:lpstr>الشريحة 19</vt:lpstr>
      <vt:lpstr>الشريحة 20</vt:lpstr>
      <vt:lpstr>الشريحة 21</vt:lpstr>
      <vt:lpstr>الشريحة 22</vt:lpstr>
      <vt:lpstr>الشريحة 23</vt:lpstr>
      <vt:lpstr>الشريحة 24</vt:lpstr>
      <vt:lpstr>الشريحة 25</vt:lpstr>
      <vt:lpstr>الشريحة 26</vt:lpstr>
      <vt:lpstr>الشريحة 27</vt:lpstr>
      <vt:lpstr>الشريحة 28</vt:lpstr>
      <vt:lpstr>الشريحة 29</vt:lpstr>
      <vt:lpstr>الشريحة 30</vt:lpstr>
      <vt:lpstr>الشريحة 31</vt:lpstr>
      <vt:lpstr>الشريحة 32</vt:lpstr>
      <vt:lpstr>الشريحة 33</vt:lpstr>
      <vt:lpstr>الشريحة 34</vt:lpstr>
      <vt:lpstr>الشريحة 35</vt:lpstr>
      <vt:lpstr>الشريحة 36</vt:lpstr>
      <vt:lpstr>الشريحة 37</vt:lpstr>
      <vt:lpstr>الشريحة 38</vt:lpstr>
      <vt:lpstr>الشريحة 39</vt:lpstr>
      <vt:lpstr>الشريحة 40</vt:lpstr>
      <vt:lpstr>الشريحة 41</vt:lpstr>
      <vt:lpstr>الشريحة 42</vt:lpstr>
      <vt:lpstr>الشريحة 43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النحو والصرف3  المستوى الخامس - النظام الفصلي للتعليم الثانوي- المسار الأدبي ومدارس تحفيظ القرآن الكريم- الوحدة الثالثة</dc:title>
  <dc:subject>الوحدة الثالثة- 1- الاسم المجرور بحرف الجر</dc:subject>
  <dc:creator>أ/بندر الحازمي</dc:creator>
  <cp:keywords>حقيبة انجاز المعلم والمعلمة</cp:keywords>
  <cp:lastModifiedBy>secretools world</cp:lastModifiedBy>
  <cp:revision>914</cp:revision>
  <dcterms:created xsi:type="dcterms:W3CDTF">2015-04-20T14:52:37Z</dcterms:created>
  <dcterms:modified xsi:type="dcterms:W3CDTF">2016-09-27T06:19:36Z</dcterms:modified>
</cp:coreProperties>
</file>