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8" r:id="rId3"/>
    <p:sldId id="287" r:id="rId4"/>
    <p:sldId id="257" r:id="rId5"/>
    <p:sldId id="286" r:id="rId6"/>
    <p:sldId id="259" r:id="rId7"/>
    <p:sldId id="260" r:id="rId8"/>
    <p:sldId id="261" r:id="rId9"/>
    <p:sldId id="262" r:id="rId10"/>
    <p:sldId id="263" r:id="rId11"/>
    <p:sldId id="264" r:id="rId12"/>
    <p:sldId id="275" r:id="rId13"/>
    <p:sldId id="277" r:id="rId14"/>
    <p:sldId id="278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6" r:id="rId26"/>
    <p:sldId id="279" r:id="rId27"/>
    <p:sldId id="280" r:id="rId28"/>
    <p:sldId id="281" r:id="rId29"/>
    <p:sldId id="282" r:id="rId30"/>
    <p:sldId id="283" r:id="rId31"/>
    <p:sldId id="284" r:id="rId32"/>
    <p:sldId id="285" r:id="rId33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نمط متوسط 1 - تميي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973358-2032-4555-B6C2-1260825B5CFF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ar-EG"/>
        </a:p>
      </dgm:t>
    </dgm:pt>
    <dgm:pt modelId="{4C11D6C2-14F1-4D3C-8A2D-5237AC69D1C1}">
      <dgm:prSet phldrT="[نص]" custT="1"/>
      <dgm:spPr/>
      <dgm:t>
        <a:bodyPr/>
        <a:lstStyle/>
        <a:p>
          <a:pPr rtl="1"/>
          <a:r>
            <a:rPr lang="ar-EG" sz="3200" dirty="0" smtClean="0">
              <a:cs typeface="AL-Mateen" pitchFamily="2" charset="-78"/>
            </a:rPr>
            <a:t>تأثير وتأثر بين مجموعة أطراف</a:t>
          </a:r>
          <a:endParaRPr lang="ar-EG" sz="3200" dirty="0">
            <a:cs typeface="AL-Mateen" pitchFamily="2" charset="-78"/>
          </a:endParaRPr>
        </a:p>
      </dgm:t>
    </dgm:pt>
    <dgm:pt modelId="{897DBA9E-7D36-4868-B5B1-6E2C2B99A2DD}" type="parTrans" cxnId="{04AD9E19-9777-4968-9F50-661A4CC29F8D}">
      <dgm:prSet/>
      <dgm:spPr/>
      <dgm:t>
        <a:bodyPr/>
        <a:lstStyle/>
        <a:p>
          <a:pPr rtl="1"/>
          <a:endParaRPr lang="ar-EG"/>
        </a:p>
      </dgm:t>
    </dgm:pt>
    <dgm:pt modelId="{B86B8969-2C59-49B3-B43C-52030E38E4E5}" type="sibTrans" cxnId="{04AD9E19-9777-4968-9F50-661A4CC29F8D}">
      <dgm:prSet/>
      <dgm:spPr/>
      <dgm:t>
        <a:bodyPr/>
        <a:lstStyle/>
        <a:p>
          <a:pPr rtl="1"/>
          <a:endParaRPr lang="ar-EG"/>
        </a:p>
      </dgm:t>
    </dgm:pt>
    <dgm:pt modelId="{752A81AF-9B90-4A81-9A75-3AEA0986B062}">
      <dgm:prSet phldrT="[نص]" custT="1"/>
      <dgm:spPr/>
      <dgm:t>
        <a:bodyPr/>
        <a:lstStyle/>
        <a:p>
          <a:pPr rtl="1"/>
          <a:r>
            <a:rPr lang="ar-EG" sz="3200" dirty="0" smtClean="0">
              <a:cs typeface="AL-Mateen" pitchFamily="2" charset="-78"/>
            </a:rPr>
            <a:t>رسالة بين طرفين أو أكثر</a:t>
          </a:r>
          <a:endParaRPr lang="ar-EG" sz="3200" dirty="0">
            <a:cs typeface="AL-Mateen" pitchFamily="2" charset="-78"/>
          </a:endParaRPr>
        </a:p>
      </dgm:t>
    </dgm:pt>
    <dgm:pt modelId="{78304B58-609F-40A6-A04C-97A1D9166F15}" type="parTrans" cxnId="{619B8B5B-7E25-4552-9C0E-0289ACB63FF5}">
      <dgm:prSet/>
      <dgm:spPr/>
      <dgm:t>
        <a:bodyPr/>
        <a:lstStyle/>
        <a:p>
          <a:pPr rtl="1"/>
          <a:endParaRPr lang="ar-EG"/>
        </a:p>
      </dgm:t>
    </dgm:pt>
    <dgm:pt modelId="{BDB68000-16C0-4773-9D7B-10D30778471F}" type="sibTrans" cxnId="{619B8B5B-7E25-4552-9C0E-0289ACB63FF5}">
      <dgm:prSet/>
      <dgm:spPr/>
      <dgm:t>
        <a:bodyPr/>
        <a:lstStyle/>
        <a:p>
          <a:pPr rtl="1"/>
          <a:endParaRPr lang="ar-EG"/>
        </a:p>
      </dgm:t>
    </dgm:pt>
    <dgm:pt modelId="{09565B76-FB33-40E0-BE39-72C87FF212AC}">
      <dgm:prSet phldrT="[نص]" custT="1"/>
      <dgm:spPr/>
      <dgm:t>
        <a:bodyPr/>
        <a:lstStyle/>
        <a:p>
          <a:pPr rtl="1"/>
          <a:r>
            <a:rPr lang="ar-EG" sz="3200" dirty="0" smtClean="0">
              <a:cs typeface="AL-Mateen" pitchFamily="2" charset="-78"/>
            </a:rPr>
            <a:t>تبادل الحديث بين طرفين أو أكثر</a:t>
          </a:r>
          <a:endParaRPr lang="ar-EG" sz="3200" dirty="0">
            <a:cs typeface="AL-Mateen" pitchFamily="2" charset="-78"/>
          </a:endParaRPr>
        </a:p>
      </dgm:t>
    </dgm:pt>
    <dgm:pt modelId="{6845442D-D3C7-491F-889B-69998880485F}" type="parTrans" cxnId="{156CDC09-A576-4583-9DB8-8A6E198DC597}">
      <dgm:prSet/>
      <dgm:spPr/>
      <dgm:t>
        <a:bodyPr/>
        <a:lstStyle/>
        <a:p>
          <a:pPr rtl="1"/>
          <a:endParaRPr lang="ar-EG"/>
        </a:p>
      </dgm:t>
    </dgm:pt>
    <dgm:pt modelId="{26FC657D-0D80-4028-A394-BEE166378949}" type="sibTrans" cxnId="{156CDC09-A576-4583-9DB8-8A6E198DC597}">
      <dgm:prSet/>
      <dgm:spPr/>
      <dgm:t>
        <a:bodyPr/>
        <a:lstStyle/>
        <a:p>
          <a:pPr rtl="1"/>
          <a:endParaRPr lang="ar-EG"/>
        </a:p>
      </dgm:t>
    </dgm:pt>
    <dgm:pt modelId="{BB771A50-6ED3-48D6-902A-E03E6B571D1D}">
      <dgm:prSet phldrT="[نص]" custT="1"/>
      <dgm:spPr/>
      <dgm:t>
        <a:bodyPr/>
        <a:lstStyle/>
        <a:p>
          <a:pPr rtl="1"/>
          <a:r>
            <a:rPr lang="ar-EG" sz="3200" dirty="0" smtClean="0">
              <a:cs typeface="AL-Mateen" pitchFamily="2" charset="-78"/>
            </a:rPr>
            <a:t>نقل الأفكار والمعلومات والقيم والاتجاهات</a:t>
          </a:r>
          <a:endParaRPr lang="ar-EG" sz="3200" dirty="0">
            <a:cs typeface="AL-Mateen" pitchFamily="2" charset="-78"/>
          </a:endParaRPr>
        </a:p>
      </dgm:t>
    </dgm:pt>
    <dgm:pt modelId="{4DD3FBF9-7EB3-4CD8-ABB5-30F167D35B36}" type="parTrans" cxnId="{860ED1CE-D947-4F75-ADF6-9615C8E83BD0}">
      <dgm:prSet/>
      <dgm:spPr/>
      <dgm:t>
        <a:bodyPr/>
        <a:lstStyle/>
        <a:p>
          <a:pPr rtl="1"/>
          <a:endParaRPr lang="ar-EG"/>
        </a:p>
      </dgm:t>
    </dgm:pt>
    <dgm:pt modelId="{231C12C3-5268-412E-B969-F4D483A35BCC}" type="sibTrans" cxnId="{860ED1CE-D947-4F75-ADF6-9615C8E83BD0}">
      <dgm:prSet/>
      <dgm:spPr/>
      <dgm:t>
        <a:bodyPr/>
        <a:lstStyle/>
        <a:p>
          <a:pPr rtl="1"/>
          <a:endParaRPr lang="ar-EG"/>
        </a:p>
      </dgm:t>
    </dgm:pt>
    <dgm:pt modelId="{F60DD224-5F51-44EF-8AB0-DBDF1A4C7D4D}" type="pres">
      <dgm:prSet presAssocID="{28973358-2032-4555-B6C2-1260825B5CF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04E7FEA8-B033-4413-AF2D-6FF7B4DAE39B}" type="pres">
      <dgm:prSet presAssocID="{4C11D6C2-14F1-4D3C-8A2D-5237AC69D1C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D1374E2B-066B-4813-AF91-57D03EDE0974}" type="pres">
      <dgm:prSet presAssocID="{B86B8969-2C59-49B3-B43C-52030E38E4E5}" presName="sibTrans" presStyleCnt="0"/>
      <dgm:spPr/>
    </dgm:pt>
    <dgm:pt modelId="{7FD16E58-495E-4D54-A36C-2B99BE03774D}" type="pres">
      <dgm:prSet presAssocID="{752A81AF-9B90-4A81-9A75-3AEA0986B06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1B76920F-0EAF-4EAA-930D-60BAFA8E28FE}" type="pres">
      <dgm:prSet presAssocID="{BDB68000-16C0-4773-9D7B-10D30778471F}" presName="sibTrans" presStyleCnt="0"/>
      <dgm:spPr/>
    </dgm:pt>
    <dgm:pt modelId="{7817CB1B-FDBC-465F-AC69-E08A05D52726}" type="pres">
      <dgm:prSet presAssocID="{09565B76-FB33-40E0-BE39-72C87FF212A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90A77572-03AE-4C1E-B8E7-C3B25DF3D43C}" type="pres">
      <dgm:prSet presAssocID="{26FC657D-0D80-4028-A394-BEE166378949}" presName="sibTrans" presStyleCnt="0"/>
      <dgm:spPr/>
    </dgm:pt>
    <dgm:pt modelId="{51BDE7C1-73C9-4459-AEE1-2FF2A8E0257A}" type="pres">
      <dgm:prSet presAssocID="{BB771A50-6ED3-48D6-902A-E03E6B571D1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CEEBBCF0-C1DF-450C-B902-D8176F8965F5}" type="presOf" srcId="{09565B76-FB33-40E0-BE39-72C87FF212AC}" destId="{7817CB1B-FDBC-465F-AC69-E08A05D52726}" srcOrd="0" destOrd="0" presId="urn:microsoft.com/office/officeart/2005/8/layout/default"/>
    <dgm:cxn modelId="{04AD9E19-9777-4968-9F50-661A4CC29F8D}" srcId="{28973358-2032-4555-B6C2-1260825B5CFF}" destId="{4C11D6C2-14F1-4D3C-8A2D-5237AC69D1C1}" srcOrd="0" destOrd="0" parTransId="{897DBA9E-7D36-4868-B5B1-6E2C2B99A2DD}" sibTransId="{B86B8969-2C59-49B3-B43C-52030E38E4E5}"/>
    <dgm:cxn modelId="{860ED1CE-D947-4F75-ADF6-9615C8E83BD0}" srcId="{28973358-2032-4555-B6C2-1260825B5CFF}" destId="{BB771A50-6ED3-48D6-902A-E03E6B571D1D}" srcOrd="3" destOrd="0" parTransId="{4DD3FBF9-7EB3-4CD8-ABB5-30F167D35B36}" sibTransId="{231C12C3-5268-412E-B969-F4D483A35BCC}"/>
    <dgm:cxn modelId="{F35259FB-FAED-497B-A26B-6B73877443AC}" type="presOf" srcId="{BB771A50-6ED3-48D6-902A-E03E6B571D1D}" destId="{51BDE7C1-73C9-4459-AEE1-2FF2A8E0257A}" srcOrd="0" destOrd="0" presId="urn:microsoft.com/office/officeart/2005/8/layout/default"/>
    <dgm:cxn modelId="{619B8B5B-7E25-4552-9C0E-0289ACB63FF5}" srcId="{28973358-2032-4555-B6C2-1260825B5CFF}" destId="{752A81AF-9B90-4A81-9A75-3AEA0986B062}" srcOrd="1" destOrd="0" parTransId="{78304B58-609F-40A6-A04C-97A1D9166F15}" sibTransId="{BDB68000-16C0-4773-9D7B-10D30778471F}"/>
    <dgm:cxn modelId="{27A412A1-1D66-4049-B6CF-FFA7CA042FAB}" type="presOf" srcId="{752A81AF-9B90-4A81-9A75-3AEA0986B062}" destId="{7FD16E58-495E-4D54-A36C-2B99BE03774D}" srcOrd="0" destOrd="0" presId="urn:microsoft.com/office/officeart/2005/8/layout/default"/>
    <dgm:cxn modelId="{ECE51E1B-E4FF-4419-8231-BE9D2E23AF3E}" type="presOf" srcId="{28973358-2032-4555-B6C2-1260825B5CFF}" destId="{F60DD224-5F51-44EF-8AB0-DBDF1A4C7D4D}" srcOrd="0" destOrd="0" presId="urn:microsoft.com/office/officeart/2005/8/layout/default"/>
    <dgm:cxn modelId="{156CDC09-A576-4583-9DB8-8A6E198DC597}" srcId="{28973358-2032-4555-B6C2-1260825B5CFF}" destId="{09565B76-FB33-40E0-BE39-72C87FF212AC}" srcOrd="2" destOrd="0" parTransId="{6845442D-D3C7-491F-889B-69998880485F}" sibTransId="{26FC657D-0D80-4028-A394-BEE166378949}"/>
    <dgm:cxn modelId="{F55887BA-A54E-492D-B41E-2564A67E6632}" type="presOf" srcId="{4C11D6C2-14F1-4D3C-8A2D-5237AC69D1C1}" destId="{04E7FEA8-B033-4413-AF2D-6FF7B4DAE39B}" srcOrd="0" destOrd="0" presId="urn:microsoft.com/office/officeart/2005/8/layout/default"/>
    <dgm:cxn modelId="{14FC6DE4-BD49-46A2-9D8E-925E7F9A1819}" type="presParOf" srcId="{F60DD224-5F51-44EF-8AB0-DBDF1A4C7D4D}" destId="{04E7FEA8-B033-4413-AF2D-6FF7B4DAE39B}" srcOrd="0" destOrd="0" presId="urn:microsoft.com/office/officeart/2005/8/layout/default"/>
    <dgm:cxn modelId="{EE3105DC-817C-4B56-BA55-646FDC7F2CAC}" type="presParOf" srcId="{F60DD224-5F51-44EF-8AB0-DBDF1A4C7D4D}" destId="{D1374E2B-066B-4813-AF91-57D03EDE0974}" srcOrd="1" destOrd="0" presId="urn:microsoft.com/office/officeart/2005/8/layout/default"/>
    <dgm:cxn modelId="{2B94A814-57F3-400A-BE99-3A68423130CB}" type="presParOf" srcId="{F60DD224-5F51-44EF-8AB0-DBDF1A4C7D4D}" destId="{7FD16E58-495E-4D54-A36C-2B99BE03774D}" srcOrd="2" destOrd="0" presId="urn:microsoft.com/office/officeart/2005/8/layout/default"/>
    <dgm:cxn modelId="{EC7C583D-FA35-4709-A96E-A13F4EC62685}" type="presParOf" srcId="{F60DD224-5F51-44EF-8AB0-DBDF1A4C7D4D}" destId="{1B76920F-0EAF-4EAA-930D-60BAFA8E28FE}" srcOrd="3" destOrd="0" presId="urn:microsoft.com/office/officeart/2005/8/layout/default"/>
    <dgm:cxn modelId="{926CFC7D-6C74-4727-9CD6-54CFBBD2438C}" type="presParOf" srcId="{F60DD224-5F51-44EF-8AB0-DBDF1A4C7D4D}" destId="{7817CB1B-FDBC-465F-AC69-E08A05D52726}" srcOrd="4" destOrd="0" presId="urn:microsoft.com/office/officeart/2005/8/layout/default"/>
    <dgm:cxn modelId="{8A9CBDF6-FEC9-4890-9F3D-E5B18F23F9B9}" type="presParOf" srcId="{F60DD224-5F51-44EF-8AB0-DBDF1A4C7D4D}" destId="{90A77572-03AE-4C1E-B8E7-C3B25DF3D43C}" srcOrd="5" destOrd="0" presId="urn:microsoft.com/office/officeart/2005/8/layout/default"/>
    <dgm:cxn modelId="{7A226059-F6A6-4A63-AD64-36CE08C13E2A}" type="presParOf" srcId="{F60DD224-5F51-44EF-8AB0-DBDF1A4C7D4D}" destId="{51BDE7C1-73C9-4459-AEE1-2FF2A8E0257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21F41A-C4D7-4FB6-944A-612C78320F8F}" type="doc">
      <dgm:prSet loTypeId="urn:microsoft.com/office/officeart/2005/8/layout/cycle8" loCatId="cycle" qsTypeId="urn:microsoft.com/office/officeart/2005/8/quickstyle/simple5" qsCatId="simple" csTypeId="urn:microsoft.com/office/officeart/2005/8/colors/accent1_5" csCatId="accent1" phldr="1"/>
      <dgm:spPr/>
    </dgm:pt>
    <dgm:pt modelId="{F50DB262-D705-4BD7-B1E9-1F129A94ED9C}">
      <dgm:prSet phldrT="[نص]"/>
      <dgm:spPr/>
      <dgm:t>
        <a:bodyPr/>
        <a:lstStyle/>
        <a:p>
          <a:pPr rtl="1"/>
          <a:r>
            <a:rPr lang="ar-EG" dirty="0" smtClean="0">
              <a:cs typeface="AL-Mateen" pitchFamily="2" charset="-78"/>
            </a:rPr>
            <a:t>المرسل</a:t>
          </a:r>
          <a:endParaRPr lang="ar-EG" dirty="0">
            <a:cs typeface="AL-Mateen" pitchFamily="2" charset="-78"/>
          </a:endParaRPr>
        </a:p>
      </dgm:t>
    </dgm:pt>
    <dgm:pt modelId="{6912967C-E145-421E-8B48-FB8986367E5F}" type="parTrans" cxnId="{C5DA04F4-74C3-424A-8F01-0F3681ADF564}">
      <dgm:prSet/>
      <dgm:spPr/>
      <dgm:t>
        <a:bodyPr/>
        <a:lstStyle/>
        <a:p>
          <a:pPr rtl="1"/>
          <a:endParaRPr lang="ar-EG"/>
        </a:p>
      </dgm:t>
    </dgm:pt>
    <dgm:pt modelId="{6CE8FB8A-5B19-4345-9E78-7D978F11F9E6}" type="sibTrans" cxnId="{C5DA04F4-74C3-424A-8F01-0F3681ADF564}">
      <dgm:prSet/>
      <dgm:spPr/>
      <dgm:t>
        <a:bodyPr/>
        <a:lstStyle/>
        <a:p>
          <a:pPr rtl="1"/>
          <a:endParaRPr lang="ar-EG"/>
        </a:p>
      </dgm:t>
    </dgm:pt>
    <dgm:pt modelId="{8EC35B5A-E2C9-4593-82E3-32F7D1D336C6}">
      <dgm:prSet phldrT="[نص]"/>
      <dgm:spPr/>
      <dgm:t>
        <a:bodyPr/>
        <a:lstStyle/>
        <a:p>
          <a:pPr rtl="1"/>
          <a:r>
            <a:rPr lang="ar-EG" dirty="0" smtClean="0">
              <a:cs typeface="AL-Mateen" pitchFamily="2" charset="-78"/>
            </a:rPr>
            <a:t>بيئة الاتصال</a:t>
          </a:r>
          <a:endParaRPr lang="ar-EG" dirty="0">
            <a:cs typeface="AL-Mateen" pitchFamily="2" charset="-78"/>
          </a:endParaRPr>
        </a:p>
      </dgm:t>
    </dgm:pt>
    <dgm:pt modelId="{F9BC6542-CEDA-425D-9BBE-B9A97282CA1C}" type="parTrans" cxnId="{56480048-BAE8-4EA3-9297-4808FEF936CA}">
      <dgm:prSet/>
      <dgm:spPr/>
      <dgm:t>
        <a:bodyPr/>
        <a:lstStyle/>
        <a:p>
          <a:pPr rtl="1"/>
          <a:endParaRPr lang="ar-EG"/>
        </a:p>
      </dgm:t>
    </dgm:pt>
    <dgm:pt modelId="{16430B63-7EA8-49C1-BA9A-BF36B740C3D9}" type="sibTrans" cxnId="{56480048-BAE8-4EA3-9297-4808FEF936CA}">
      <dgm:prSet/>
      <dgm:spPr/>
      <dgm:t>
        <a:bodyPr/>
        <a:lstStyle/>
        <a:p>
          <a:pPr rtl="1"/>
          <a:endParaRPr lang="ar-EG"/>
        </a:p>
      </dgm:t>
    </dgm:pt>
    <dgm:pt modelId="{24FDD53B-0A05-464D-92CA-359AA2AE0AA3}">
      <dgm:prSet phldrT="[نص]"/>
      <dgm:spPr/>
      <dgm:t>
        <a:bodyPr/>
        <a:lstStyle/>
        <a:p>
          <a:pPr rtl="1"/>
          <a:r>
            <a:rPr lang="ar-EG" dirty="0" smtClean="0">
              <a:cs typeface="AL-Mateen" pitchFamily="2" charset="-78"/>
            </a:rPr>
            <a:t>المستقبل</a:t>
          </a:r>
          <a:endParaRPr lang="ar-EG" dirty="0">
            <a:cs typeface="AL-Mateen" pitchFamily="2" charset="-78"/>
          </a:endParaRPr>
        </a:p>
      </dgm:t>
    </dgm:pt>
    <dgm:pt modelId="{57E2C983-8C26-4301-BE19-CF596CE7124F}" type="parTrans" cxnId="{38CDA530-F997-4891-9313-530A795C6C46}">
      <dgm:prSet/>
      <dgm:spPr/>
      <dgm:t>
        <a:bodyPr/>
        <a:lstStyle/>
        <a:p>
          <a:pPr rtl="1"/>
          <a:endParaRPr lang="ar-EG"/>
        </a:p>
      </dgm:t>
    </dgm:pt>
    <dgm:pt modelId="{149A5ABF-297F-4776-9960-209701843E27}" type="sibTrans" cxnId="{38CDA530-F997-4891-9313-530A795C6C46}">
      <dgm:prSet/>
      <dgm:spPr/>
      <dgm:t>
        <a:bodyPr/>
        <a:lstStyle/>
        <a:p>
          <a:pPr rtl="1"/>
          <a:endParaRPr lang="ar-EG"/>
        </a:p>
      </dgm:t>
    </dgm:pt>
    <dgm:pt modelId="{9344498E-8003-4620-90F7-EBF00FA44A4C}">
      <dgm:prSet/>
      <dgm:spPr/>
      <dgm:t>
        <a:bodyPr/>
        <a:lstStyle/>
        <a:p>
          <a:pPr rtl="1"/>
          <a:r>
            <a:rPr lang="ar-EG" dirty="0" smtClean="0">
              <a:cs typeface="AL-Mateen" pitchFamily="2" charset="-78"/>
            </a:rPr>
            <a:t>الرسالة</a:t>
          </a:r>
          <a:endParaRPr lang="ar-EG" dirty="0">
            <a:cs typeface="AL-Mateen" pitchFamily="2" charset="-78"/>
          </a:endParaRPr>
        </a:p>
      </dgm:t>
    </dgm:pt>
    <dgm:pt modelId="{F6281B99-B3CE-4F4A-86AF-681C534B0DA5}" type="parTrans" cxnId="{B3EF804F-968A-4386-8161-9CD947C7A371}">
      <dgm:prSet/>
      <dgm:spPr/>
      <dgm:t>
        <a:bodyPr/>
        <a:lstStyle/>
        <a:p>
          <a:pPr rtl="1"/>
          <a:endParaRPr lang="ar-EG"/>
        </a:p>
      </dgm:t>
    </dgm:pt>
    <dgm:pt modelId="{0AB11D2C-9961-4626-A319-317C01EFC1B0}" type="sibTrans" cxnId="{B3EF804F-968A-4386-8161-9CD947C7A371}">
      <dgm:prSet/>
      <dgm:spPr/>
      <dgm:t>
        <a:bodyPr/>
        <a:lstStyle/>
        <a:p>
          <a:pPr rtl="1"/>
          <a:endParaRPr lang="ar-EG"/>
        </a:p>
      </dgm:t>
    </dgm:pt>
    <dgm:pt modelId="{8300658C-B80B-4A21-84EE-B0632441F8CB}">
      <dgm:prSet/>
      <dgm:spPr/>
      <dgm:t>
        <a:bodyPr/>
        <a:lstStyle/>
        <a:p>
          <a:pPr rtl="1"/>
          <a:r>
            <a:rPr lang="ar-EG" dirty="0" smtClean="0">
              <a:cs typeface="AL-Mateen" pitchFamily="2" charset="-78"/>
            </a:rPr>
            <a:t>الوسيلة</a:t>
          </a:r>
          <a:endParaRPr lang="ar-EG" dirty="0">
            <a:cs typeface="AL-Mateen" pitchFamily="2" charset="-78"/>
          </a:endParaRPr>
        </a:p>
      </dgm:t>
    </dgm:pt>
    <dgm:pt modelId="{EABF5DD2-10CA-45E0-8800-34C412875083}" type="parTrans" cxnId="{C891176B-CC1A-4C5F-B09A-7D0D843BC1E0}">
      <dgm:prSet/>
      <dgm:spPr/>
      <dgm:t>
        <a:bodyPr/>
        <a:lstStyle/>
        <a:p>
          <a:pPr rtl="1"/>
          <a:endParaRPr lang="ar-EG"/>
        </a:p>
      </dgm:t>
    </dgm:pt>
    <dgm:pt modelId="{B06BC126-61FC-4D76-BD1E-47AC1FFA23B0}" type="sibTrans" cxnId="{C891176B-CC1A-4C5F-B09A-7D0D843BC1E0}">
      <dgm:prSet/>
      <dgm:spPr/>
      <dgm:t>
        <a:bodyPr/>
        <a:lstStyle/>
        <a:p>
          <a:pPr rtl="1"/>
          <a:endParaRPr lang="ar-EG"/>
        </a:p>
      </dgm:t>
    </dgm:pt>
    <dgm:pt modelId="{141A478C-A7FF-4391-B6A5-51E5A7E89FC4}">
      <dgm:prSet/>
      <dgm:spPr/>
      <dgm:t>
        <a:bodyPr/>
        <a:lstStyle/>
        <a:p>
          <a:pPr rtl="1"/>
          <a:r>
            <a:rPr lang="ar-EG" dirty="0" smtClean="0">
              <a:cs typeface="AL-Mateen" pitchFamily="2" charset="-78"/>
            </a:rPr>
            <a:t>التغذية الراجعة</a:t>
          </a:r>
          <a:endParaRPr lang="ar-EG" dirty="0">
            <a:cs typeface="AL-Mateen" pitchFamily="2" charset="-78"/>
          </a:endParaRPr>
        </a:p>
      </dgm:t>
    </dgm:pt>
    <dgm:pt modelId="{81F77422-6D56-4BD1-A25E-8B4A33F67FD7}" type="parTrans" cxnId="{7443B05F-6CE6-4848-9F99-90A688A07D7A}">
      <dgm:prSet/>
      <dgm:spPr/>
      <dgm:t>
        <a:bodyPr/>
        <a:lstStyle/>
        <a:p>
          <a:pPr rtl="1"/>
          <a:endParaRPr lang="ar-EG"/>
        </a:p>
      </dgm:t>
    </dgm:pt>
    <dgm:pt modelId="{F23AE29D-EF63-4398-9A1E-1F1629BB1AB1}" type="sibTrans" cxnId="{7443B05F-6CE6-4848-9F99-90A688A07D7A}">
      <dgm:prSet/>
      <dgm:spPr/>
      <dgm:t>
        <a:bodyPr/>
        <a:lstStyle/>
        <a:p>
          <a:pPr rtl="1"/>
          <a:endParaRPr lang="ar-EG"/>
        </a:p>
      </dgm:t>
    </dgm:pt>
    <dgm:pt modelId="{34F6CA9D-907C-4926-8F8C-2CCE9FFBDE64}" type="pres">
      <dgm:prSet presAssocID="{2421F41A-C4D7-4FB6-944A-612C78320F8F}" presName="compositeShape" presStyleCnt="0">
        <dgm:presLayoutVars>
          <dgm:chMax val="7"/>
          <dgm:dir/>
          <dgm:resizeHandles val="exact"/>
        </dgm:presLayoutVars>
      </dgm:prSet>
      <dgm:spPr/>
    </dgm:pt>
    <dgm:pt modelId="{32B5046B-B5A0-489A-9CC5-5C36D1F44AB4}" type="pres">
      <dgm:prSet presAssocID="{2421F41A-C4D7-4FB6-944A-612C78320F8F}" presName="wedge1" presStyleLbl="node1" presStyleIdx="0" presStyleCnt="6"/>
      <dgm:spPr/>
      <dgm:t>
        <a:bodyPr/>
        <a:lstStyle/>
        <a:p>
          <a:pPr rtl="1"/>
          <a:endParaRPr lang="ar-EG"/>
        </a:p>
      </dgm:t>
    </dgm:pt>
    <dgm:pt modelId="{57541C9B-3E31-4836-8650-810209120FAA}" type="pres">
      <dgm:prSet presAssocID="{2421F41A-C4D7-4FB6-944A-612C78320F8F}" presName="dummy1a" presStyleCnt="0"/>
      <dgm:spPr/>
    </dgm:pt>
    <dgm:pt modelId="{F49D03E7-1A55-4AA2-B19A-443220BECB68}" type="pres">
      <dgm:prSet presAssocID="{2421F41A-C4D7-4FB6-944A-612C78320F8F}" presName="dummy1b" presStyleCnt="0"/>
      <dgm:spPr/>
    </dgm:pt>
    <dgm:pt modelId="{2D9B06EB-EFC2-431A-B472-6511B78FBB91}" type="pres">
      <dgm:prSet presAssocID="{2421F41A-C4D7-4FB6-944A-612C78320F8F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16D10911-4377-4FE3-A8D1-EF42BEDB1BBB}" type="pres">
      <dgm:prSet presAssocID="{2421F41A-C4D7-4FB6-944A-612C78320F8F}" presName="wedge2" presStyleLbl="node1" presStyleIdx="1" presStyleCnt="6"/>
      <dgm:spPr/>
      <dgm:t>
        <a:bodyPr/>
        <a:lstStyle/>
        <a:p>
          <a:pPr rtl="1"/>
          <a:endParaRPr lang="ar-EG"/>
        </a:p>
      </dgm:t>
    </dgm:pt>
    <dgm:pt modelId="{13362C91-97A5-4CD4-BD4C-52BC5AEA10B5}" type="pres">
      <dgm:prSet presAssocID="{2421F41A-C4D7-4FB6-944A-612C78320F8F}" presName="dummy2a" presStyleCnt="0"/>
      <dgm:spPr/>
    </dgm:pt>
    <dgm:pt modelId="{012DBAE1-6573-445D-A68C-6BB707ED5246}" type="pres">
      <dgm:prSet presAssocID="{2421F41A-C4D7-4FB6-944A-612C78320F8F}" presName="dummy2b" presStyleCnt="0"/>
      <dgm:spPr/>
    </dgm:pt>
    <dgm:pt modelId="{EEC80688-8027-4D48-88C1-2B0AB4F1493E}" type="pres">
      <dgm:prSet presAssocID="{2421F41A-C4D7-4FB6-944A-612C78320F8F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FFF2DF60-4286-4E06-8E29-301A591F755D}" type="pres">
      <dgm:prSet presAssocID="{2421F41A-C4D7-4FB6-944A-612C78320F8F}" presName="wedge3" presStyleLbl="node1" presStyleIdx="2" presStyleCnt="6"/>
      <dgm:spPr/>
      <dgm:t>
        <a:bodyPr/>
        <a:lstStyle/>
        <a:p>
          <a:pPr rtl="1"/>
          <a:endParaRPr lang="ar-EG"/>
        </a:p>
      </dgm:t>
    </dgm:pt>
    <dgm:pt modelId="{935BF8AA-E988-4995-90D7-B3363DAC254E}" type="pres">
      <dgm:prSet presAssocID="{2421F41A-C4D7-4FB6-944A-612C78320F8F}" presName="dummy3a" presStyleCnt="0"/>
      <dgm:spPr/>
    </dgm:pt>
    <dgm:pt modelId="{18482814-AA2D-4E12-837F-FF1B4A952B73}" type="pres">
      <dgm:prSet presAssocID="{2421F41A-C4D7-4FB6-944A-612C78320F8F}" presName="dummy3b" presStyleCnt="0"/>
      <dgm:spPr/>
    </dgm:pt>
    <dgm:pt modelId="{E0AE9C9C-8E8B-4A18-AFAC-E7BA7DF30DEC}" type="pres">
      <dgm:prSet presAssocID="{2421F41A-C4D7-4FB6-944A-612C78320F8F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02A86FCF-AFA8-4F45-B968-DF393AFE0411}" type="pres">
      <dgm:prSet presAssocID="{2421F41A-C4D7-4FB6-944A-612C78320F8F}" presName="wedge4" presStyleLbl="node1" presStyleIdx="3" presStyleCnt="6"/>
      <dgm:spPr/>
      <dgm:t>
        <a:bodyPr/>
        <a:lstStyle/>
        <a:p>
          <a:pPr rtl="1"/>
          <a:endParaRPr lang="ar-EG"/>
        </a:p>
      </dgm:t>
    </dgm:pt>
    <dgm:pt modelId="{39A9F57E-FD52-4D39-8705-B6BD9959EF94}" type="pres">
      <dgm:prSet presAssocID="{2421F41A-C4D7-4FB6-944A-612C78320F8F}" presName="dummy4a" presStyleCnt="0"/>
      <dgm:spPr/>
    </dgm:pt>
    <dgm:pt modelId="{934EA46D-0658-435A-B51D-42CE70401B79}" type="pres">
      <dgm:prSet presAssocID="{2421F41A-C4D7-4FB6-944A-612C78320F8F}" presName="dummy4b" presStyleCnt="0"/>
      <dgm:spPr/>
    </dgm:pt>
    <dgm:pt modelId="{29EA4321-D004-4E53-8E10-9DDAF8E6A7EA}" type="pres">
      <dgm:prSet presAssocID="{2421F41A-C4D7-4FB6-944A-612C78320F8F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DB4FD3CB-8A60-4F22-9D6A-43D7549E2362}" type="pres">
      <dgm:prSet presAssocID="{2421F41A-C4D7-4FB6-944A-612C78320F8F}" presName="wedge5" presStyleLbl="node1" presStyleIdx="4" presStyleCnt="6"/>
      <dgm:spPr/>
      <dgm:t>
        <a:bodyPr/>
        <a:lstStyle/>
        <a:p>
          <a:pPr rtl="1"/>
          <a:endParaRPr lang="ar-EG"/>
        </a:p>
      </dgm:t>
    </dgm:pt>
    <dgm:pt modelId="{A3E80CDD-EC7A-4AB7-A2A9-CEA16EC3443E}" type="pres">
      <dgm:prSet presAssocID="{2421F41A-C4D7-4FB6-944A-612C78320F8F}" presName="dummy5a" presStyleCnt="0"/>
      <dgm:spPr/>
    </dgm:pt>
    <dgm:pt modelId="{49F14BA2-302D-433C-93A2-3F6483A66C2E}" type="pres">
      <dgm:prSet presAssocID="{2421F41A-C4D7-4FB6-944A-612C78320F8F}" presName="dummy5b" presStyleCnt="0"/>
      <dgm:spPr/>
    </dgm:pt>
    <dgm:pt modelId="{1B066897-8BE6-4A1F-AD24-329C7BCD575F}" type="pres">
      <dgm:prSet presAssocID="{2421F41A-C4D7-4FB6-944A-612C78320F8F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3AE1C8D6-1322-4C44-8709-9D71B2822076}" type="pres">
      <dgm:prSet presAssocID="{2421F41A-C4D7-4FB6-944A-612C78320F8F}" presName="wedge6" presStyleLbl="node1" presStyleIdx="5" presStyleCnt="6"/>
      <dgm:spPr/>
      <dgm:t>
        <a:bodyPr/>
        <a:lstStyle/>
        <a:p>
          <a:pPr rtl="1"/>
          <a:endParaRPr lang="ar-EG"/>
        </a:p>
      </dgm:t>
    </dgm:pt>
    <dgm:pt modelId="{38F66B51-840C-4E19-B189-E36C714FA33F}" type="pres">
      <dgm:prSet presAssocID="{2421F41A-C4D7-4FB6-944A-612C78320F8F}" presName="dummy6a" presStyleCnt="0"/>
      <dgm:spPr/>
    </dgm:pt>
    <dgm:pt modelId="{25C69BA5-9BDB-4B0F-8933-4CBAD4DDE034}" type="pres">
      <dgm:prSet presAssocID="{2421F41A-C4D7-4FB6-944A-612C78320F8F}" presName="dummy6b" presStyleCnt="0"/>
      <dgm:spPr/>
    </dgm:pt>
    <dgm:pt modelId="{8B3D8348-4208-460C-9773-5F8FD02D7E91}" type="pres">
      <dgm:prSet presAssocID="{2421F41A-C4D7-4FB6-944A-612C78320F8F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C0C2C47F-F3B2-41B3-B5BA-3EA53808AFF6}" type="pres">
      <dgm:prSet presAssocID="{6CE8FB8A-5B19-4345-9E78-7D978F11F9E6}" presName="arrowWedge1" presStyleLbl="fgSibTrans2D1" presStyleIdx="0" presStyleCnt="6"/>
      <dgm:spPr/>
    </dgm:pt>
    <dgm:pt modelId="{7A2457D2-3E08-4DC3-935A-C5389F503BCC}" type="pres">
      <dgm:prSet presAssocID="{0AB11D2C-9961-4626-A319-317C01EFC1B0}" presName="arrowWedge2" presStyleLbl="fgSibTrans2D1" presStyleIdx="1" presStyleCnt="6"/>
      <dgm:spPr/>
    </dgm:pt>
    <dgm:pt modelId="{CEBD56F1-18F5-4BC7-9B82-FF7B2AF0FA2E}" type="pres">
      <dgm:prSet presAssocID="{B06BC126-61FC-4D76-BD1E-47AC1FFA23B0}" presName="arrowWedge3" presStyleLbl="fgSibTrans2D1" presStyleIdx="2" presStyleCnt="6"/>
      <dgm:spPr/>
    </dgm:pt>
    <dgm:pt modelId="{E779B78D-2480-447C-A0C1-4DF9D3BE722D}" type="pres">
      <dgm:prSet presAssocID="{F23AE29D-EF63-4398-9A1E-1F1629BB1AB1}" presName="arrowWedge4" presStyleLbl="fgSibTrans2D1" presStyleIdx="3" presStyleCnt="6"/>
      <dgm:spPr/>
    </dgm:pt>
    <dgm:pt modelId="{211E266C-E7FE-4A6B-B2B5-7DCD6948B298}" type="pres">
      <dgm:prSet presAssocID="{16430B63-7EA8-49C1-BA9A-BF36B740C3D9}" presName="arrowWedge5" presStyleLbl="fgSibTrans2D1" presStyleIdx="4" presStyleCnt="6"/>
      <dgm:spPr/>
    </dgm:pt>
    <dgm:pt modelId="{EA5AF182-6AD6-4BC5-962A-2A1658875FE4}" type="pres">
      <dgm:prSet presAssocID="{149A5ABF-297F-4776-9960-209701843E27}" presName="arrowWedge6" presStyleLbl="fgSibTrans2D1" presStyleIdx="5" presStyleCnt="6"/>
      <dgm:spPr/>
    </dgm:pt>
  </dgm:ptLst>
  <dgm:cxnLst>
    <dgm:cxn modelId="{C5DA04F4-74C3-424A-8F01-0F3681ADF564}" srcId="{2421F41A-C4D7-4FB6-944A-612C78320F8F}" destId="{F50DB262-D705-4BD7-B1E9-1F129A94ED9C}" srcOrd="0" destOrd="0" parTransId="{6912967C-E145-421E-8B48-FB8986367E5F}" sibTransId="{6CE8FB8A-5B19-4345-9E78-7D978F11F9E6}"/>
    <dgm:cxn modelId="{AE0DB4A3-7B9D-4E91-B60F-6B20D4963024}" type="presOf" srcId="{F50DB262-D705-4BD7-B1E9-1F129A94ED9C}" destId="{32B5046B-B5A0-489A-9CC5-5C36D1F44AB4}" srcOrd="0" destOrd="0" presId="urn:microsoft.com/office/officeart/2005/8/layout/cycle8"/>
    <dgm:cxn modelId="{38CDA530-F997-4891-9313-530A795C6C46}" srcId="{2421F41A-C4D7-4FB6-944A-612C78320F8F}" destId="{24FDD53B-0A05-464D-92CA-359AA2AE0AA3}" srcOrd="5" destOrd="0" parTransId="{57E2C983-8C26-4301-BE19-CF596CE7124F}" sibTransId="{149A5ABF-297F-4776-9960-209701843E27}"/>
    <dgm:cxn modelId="{2FA3AF40-4E3C-413D-9E01-74C703F6246C}" type="presOf" srcId="{9344498E-8003-4620-90F7-EBF00FA44A4C}" destId="{16D10911-4377-4FE3-A8D1-EF42BEDB1BBB}" srcOrd="0" destOrd="0" presId="urn:microsoft.com/office/officeart/2005/8/layout/cycle8"/>
    <dgm:cxn modelId="{06EA414D-20B1-4452-9720-97A1F5A5E440}" type="presOf" srcId="{24FDD53B-0A05-464D-92CA-359AA2AE0AA3}" destId="{8B3D8348-4208-460C-9773-5F8FD02D7E91}" srcOrd="1" destOrd="0" presId="urn:microsoft.com/office/officeart/2005/8/layout/cycle8"/>
    <dgm:cxn modelId="{56480048-BAE8-4EA3-9297-4808FEF936CA}" srcId="{2421F41A-C4D7-4FB6-944A-612C78320F8F}" destId="{8EC35B5A-E2C9-4593-82E3-32F7D1D336C6}" srcOrd="4" destOrd="0" parTransId="{F9BC6542-CEDA-425D-9BBE-B9A97282CA1C}" sibTransId="{16430B63-7EA8-49C1-BA9A-BF36B740C3D9}"/>
    <dgm:cxn modelId="{24DD05FB-871D-4CD6-A21F-E3FDEB6ED5FC}" type="presOf" srcId="{8300658C-B80B-4A21-84EE-B0632441F8CB}" destId="{E0AE9C9C-8E8B-4A18-AFAC-E7BA7DF30DEC}" srcOrd="1" destOrd="0" presId="urn:microsoft.com/office/officeart/2005/8/layout/cycle8"/>
    <dgm:cxn modelId="{B5BA250E-006D-4119-82EC-C703D72FDA4B}" type="presOf" srcId="{8EC35B5A-E2C9-4593-82E3-32F7D1D336C6}" destId="{DB4FD3CB-8A60-4F22-9D6A-43D7549E2362}" srcOrd="0" destOrd="0" presId="urn:microsoft.com/office/officeart/2005/8/layout/cycle8"/>
    <dgm:cxn modelId="{70CAA82B-1961-4CFB-A118-FE2729886C71}" type="presOf" srcId="{F50DB262-D705-4BD7-B1E9-1F129A94ED9C}" destId="{2D9B06EB-EFC2-431A-B472-6511B78FBB91}" srcOrd="1" destOrd="0" presId="urn:microsoft.com/office/officeart/2005/8/layout/cycle8"/>
    <dgm:cxn modelId="{77DAFD7D-4DF8-4640-9000-86C177E510B8}" type="presOf" srcId="{8EC35B5A-E2C9-4593-82E3-32F7D1D336C6}" destId="{1B066897-8BE6-4A1F-AD24-329C7BCD575F}" srcOrd="1" destOrd="0" presId="urn:microsoft.com/office/officeart/2005/8/layout/cycle8"/>
    <dgm:cxn modelId="{06E4A427-1D47-4D62-B3E6-E1DEC66A92B4}" type="presOf" srcId="{24FDD53B-0A05-464D-92CA-359AA2AE0AA3}" destId="{3AE1C8D6-1322-4C44-8709-9D71B2822076}" srcOrd="0" destOrd="0" presId="urn:microsoft.com/office/officeart/2005/8/layout/cycle8"/>
    <dgm:cxn modelId="{173C4B34-813C-40A4-97FD-24C9EFF0C35A}" type="presOf" srcId="{2421F41A-C4D7-4FB6-944A-612C78320F8F}" destId="{34F6CA9D-907C-4926-8F8C-2CCE9FFBDE64}" srcOrd="0" destOrd="0" presId="urn:microsoft.com/office/officeart/2005/8/layout/cycle8"/>
    <dgm:cxn modelId="{7443B05F-6CE6-4848-9F99-90A688A07D7A}" srcId="{2421F41A-C4D7-4FB6-944A-612C78320F8F}" destId="{141A478C-A7FF-4391-B6A5-51E5A7E89FC4}" srcOrd="3" destOrd="0" parTransId="{81F77422-6D56-4BD1-A25E-8B4A33F67FD7}" sibTransId="{F23AE29D-EF63-4398-9A1E-1F1629BB1AB1}"/>
    <dgm:cxn modelId="{4EBA6E66-CF4E-4AF1-96AA-278670AAEC8E}" type="presOf" srcId="{8300658C-B80B-4A21-84EE-B0632441F8CB}" destId="{FFF2DF60-4286-4E06-8E29-301A591F755D}" srcOrd="0" destOrd="0" presId="urn:microsoft.com/office/officeart/2005/8/layout/cycle8"/>
    <dgm:cxn modelId="{90BBD6FE-75B3-4925-8099-EF2CADCB3345}" type="presOf" srcId="{141A478C-A7FF-4391-B6A5-51E5A7E89FC4}" destId="{02A86FCF-AFA8-4F45-B968-DF393AFE0411}" srcOrd="0" destOrd="0" presId="urn:microsoft.com/office/officeart/2005/8/layout/cycle8"/>
    <dgm:cxn modelId="{AD860AC1-657B-4586-AC47-65F9F6A915FF}" type="presOf" srcId="{141A478C-A7FF-4391-B6A5-51E5A7E89FC4}" destId="{29EA4321-D004-4E53-8E10-9DDAF8E6A7EA}" srcOrd="1" destOrd="0" presId="urn:microsoft.com/office/officeart/2005/8/layout/cycle8"/>
    <dgm:cxn modelId="{FC492072-11C3-44AA-8442-7878A056EB41}" type="presOf" srcId="{9344498E-8003-4620-90F7-EBF00FA44A4C}" destId="{EEC80688-8027-4D48-88C1-2B0AB4F1493E}" srcOrd="1" destOrd="0" presId="urn:microsoft.com/office/officeart/2005/8/layout/cycle8"/>
    <dgm:cxn modelId="{C891176B-CC1A-4C5F-B09A-7D0D843BC1E0}" srcId="{2421F41A-C4D7-4FB6-944A-612C78320F8F}" destId="{8300658C-B80B-4A21-84EE-B0632441F8CB}" srcOrd="2" destOrd="0" parTransId="{EABF5DD2-10CA-45E0-8800-34C412875083}" sibTransId="{B06BC126-61FC-4D76-BD1E-47AC1FFA23B0}"/>
    <dgm:cxn modelId="{B3EF804F-968A-4386-8161-9CD947C7A371}" srcId="{2421F41A-C4D7-4FB6-944A-612C78320F8F}" destId="{9344498E-8003-4620-90F7-EBF00FA44A4C}" srcOrd="1" destOrd="0" parTransId="{F6281B99-B3CE-4F4A-86AF-681C534B0DA5}" sibTransId="{0AB11D2C-9961-4626-A319-317C01EFC1B0}"/>
    <dgm:cxn modelId="{3FF2EE2C-738E-4C54-A4AA-4B6195972C3C}" type="presParOf" srcId="{34F6CA9D-907C-4926-8F8C-2CCE9FFBDE64}" destId="{32B5046B-B5A0-489A-9CC5-5C36D1F44AB4}" srcOrd="0" destOrd="0" presId="urn:microsoft.com/office/officeart/2005/8/layout/cycle8"/>
    <dgm:cxn modelId="{3B07B2D4-B468-4373-9AFE-D88E86E6C462}" type="presParOf" srcId="{34F6CA9D-907C-4926-8F8C-2CCE9FFBDE64}" destId="{57541C9B-3E31-4836-8650-810209120FAA}" srcOrd="1" destOrd="0" presId="urn:microsoft.com/office/officeart/2005/8/layout/cycle8"/>
    <dgm:cxn modelId="{F60E7625-491C-4BCC-B3CC-B1511482F28B}" type="presParOf" srcId="{34F6CA9D-907C-4926-8F8C-2CCE9FFBDE64}" destId="{F49D03E7-1A55-4AA2-B19A-443220BECB68}" srcOrd="2" destOrd="0" presId="urn:microsoft.com/office/officeart/2005/8/layout/cycle8"/>
    <dgm:cxn modelId="{7DC5DCB4-9829-4C27-8F37-A85B7CBC4FB6}" type="presParOf" srcId="{34F6CA9D-907C-4926-8F8C-2CCE9FFBDE64}" destId="{2D9B06EB-EFC2-431A-B472-6511B78FBB91}" srcOrd="3" destOrd="0" presId="urn:microsoft.com/office/officeart/2005/8/layout/cycle8"/>
    <dgm:cxn modelId="{63D4CCB7-04FA-46DD-9484-DBE4FF9C2575}" type="presParOf" srcId="{34F6CA9D-907C-4926-8F8C-2CCE9FFBDE64}" destId="{16D10911-4377-4FE3-A8D1-EF42BEDB1BBB}" srcOrd="4" destOrd="0" presId="urn:microsoft.com/office/officeart/2005/8/layout/cycle8"/>
    <dgm:cxn modelId="{4264B53E-51CE-4EB0-BBBD-68E2B09B32D8}" type="presParOf" srcId="{34F6CA9D-907C-4926-8F8C-2CCE9FFBDE64}" destId="{13362C91-97A5-4CD4-BD4C-52BC5AEA10B5}" srcOrd="5" destOrd="0" presId="urn:microsoft.com/office/officeart/2005/8/layout/cycle8"/>
    <dgm:cxn modelId="{18FB8C6D-CBBC-4C7D-BEA8-96F75B68F641}" type="presParOf" srcId="{34F6CA9D-907C-4926-8F8C-2CCE9FFBDE64}" destId="{012DBAE1-6573-445D-A68C-6BB707ED5246}" srcOrd="6" destOrd="0" presId="urn:microsoft.com/office/officeart/2005/8/layout/cycle8"/>
    <dgm:cxn modelId="{ED8923B8-EFBB-496B-B33D-85198792F604}" type="presParOf" srcId="{34F6CA9D-907C-4926-8F8C-2CCE9FFBDE64}" destId="{EEC80688-8027-4D48-88C1-2B0AB4F1493E}" srcOrd="7" destOrd="0" presId="urn:microsoft.com/office/officeart/2005/8/layout/cycle8"/>
    <dgm:cxn modelId="{1DA684E0-1F06-4B49-93AF-2EC1F063141C}" type="presParOf" srcId="{34F6CA9D-907C-4926-8F8C-2CCE9FFBDE64}" destId="{FFF2DF60-4286-4E06-8E29-301A591F755D}" srcOrd="8" destOrd="0" presId="urn:microsoft.com/office/officeart/2005/8/layout/cycle8"/>
    <dgm:cxn modelId="{C36EED4D-E4D1-43C2-AE58-63C79A5CA895}" type="presParOf" srcId="{34F6CA9D-907C-4926-8F8C-2CCE9FFBDE64}" destId="{935BF8AA-E988-4995-90D7-B3363DAC254E}" srcOrd="9" destOrd="0" presId="urn:microsoft.com/office/officeart/2005/8/layout/cycle8"/>
    <dgm:cxn modelId="{C7081E79-7E46-4C95-B008-07091AE671F4}" type="presParOf" srcId="{34F6CA9D-907C-4926-8F8C-2CCE9FFBDE64}" destId="{18482814-AA2D-4E12-837F-FF1B4A952B73}" srcOrd="10" destOrd="0" presId="urn:microsoft.com/office/officeart/2005/8/layout/cycle8"/>
    <dgm:cxn modelId="{E9A8624A-8E18-401D-9174-FD54CF75955A}" type="presParOf" srcId="{34F6CA9D-907C-4926-8F8C-2CCE9FFBDE64}" destId="{E0AE9C9C-8E8B-4A18-AFAC-E7BA7DF30DEC}" srcOrd="11" destOrd="0" presId="urn:microsoft.com/office/officeart/2005/8/layout/cycle8"/>
    <dgm:cxn modelId="{5E7B6EC9-4973-4A59-AD14-F08801BA89A9}" type="presParOf" srcId="{34F6CA9D-907C-4926-8F8C-2CCE9FFBDE64}" destId="{02A86FCF-AFA8-4F45-B968-DF393AFE0411}" srcOrd="12" destOrd="0" presId="urn:microsoft.com/office/officeart/2005/8/layout/cycle8"/>
    <dgm:cxn modelId="{91E341B1-4C43-499D-B587-94FAF2CB697F}" type="presParOf" srcId="{34F6CA9D-907C-4926-8F8C-2CCE9FFBDE64}" destId="{39A9F57E-FD52-4D39-8705-B6BD9959EF94}" srcOrd="13" destOrd="0" presId="urn:microsoft.com/office/officeart/2005/8/layout/cycle8"/>
    <dgm:cxn modelId="{70151F3E-871C-42C7-9144-3DE5C2B4D0BE}" type="presParOf" srcId="{34F6CA9D-907C-4926-8F8C-2CCE9FFBDE64}" destId="{934EA46D-0658-435A-B51D-42CE70401B79}" srcOrd="14" destOrd="0" presId="urn:microsoft.com/office/officeart/2005/8/layout/cycle8"/>
    <dgm:cxn modelId="{ED4362D7-66D0-4D85-89FD-DC5B6E3E97A6}" type="presParOf" srcId="{34F6CA9D-907C-4926-8F8C-2CCE9FFBDE64}" destId="{29EA4321-D004-4E53-8E10-9DDAF8E6A7EA}" srcOrd="15" destOrd="0" presId="urn:microsoft.com/office/officeart/2005/8/layout/cycle8"/>
    <dgm:cxn modelId="{B838DD74-1139-4151-9678-D56B0C1D7232}" type="presParOf" srcId="{34F6CA9D-907C-4926-8F8C-2CCE9FFBDE64}" destId="{DB4FD3CB-8A60-4F22-9D6A-43D7549E2362}" srcOrd="16" destOrd="0" presId="urn:microsoft.com/office/officeart/2005/8/layout/cycle8"/>
    <dgm:cxn modelId="{765FE64A-D7E9-4CB2-9641-8C04A136CAA1}" type="presParOf" srcId="{34F6CA9D-907C-4926-8F8C-2CCE9FFBDE64}" destId="{A3E80CDD-EC7A-4AB7-A2A9-CEA16EC3443E}" srcOrd="17" destOrd="0" presId="urn:microsoft.com/office/officeart/2005/8/layout/cycle8"/>
    <dgm:cxn modelId="{155582F4-ACED-45A2-B235-FD93BD70BCC8}" type="presParOf" srcId="{34F6CA9D-907C-4926-8F8C-2CCE9FFBDE64}" destId="{49F14BA2-302D-433C-93A2-3F6483A66C2E}" srcOrd="18" destOrd="0" presId="urn:microsoft.com/office/officeart/2005/8/layout/cycle8"/>
    <dgm:cxn modelId="{2E15EB9E-A7EA-41A2-8601-149623BBB6E2}" type="presParOf" srcId="{34F6CA9D-907C-4926-8F8C-2CCE9FFBDE64}" destId="{1B066897-8BE6-4A1F-AD24-329C7BCD575F}" srcOrd="19" destOrd="0" presId="urn:microsoft.com/office/officeart/2005/8/layout/cycle8"/>
    <dgm:cxn modelId="{5FA4EAB4-C8DD-4610-9198-65C9209E7694}" type="presParOf" srcId="{34F6CA9D-907C-4926-8F8C-2CCE9FFBDE64}" destId="{3AE1C8D6-1322-4C44-8709-9D71B2822076}" srcOrd="20" destOrd="0" presId="urn:microsoft.com/office/officeart/2005/8/layout/cycle8"/>
    <dgm:cxn modelId="{E4B4673B-F843-4DC6-98A1-1A5405D2EA19}" type="presParOf" srcId="{34F6CA9D-907C-4926-8F8C-2CCE9FFBDE64}" destId="{38F66B51-840C-4E19-B189-E36C714FA33F}" srcOrd="21" destOrd="0" presId="urn:microsoft.com/office/officeart/2005/8/layout/cycle8"/>
    <dgm:cxn modelId="{3E1FCFA2-158F-434C-A313-2EE4F1DD1742}" type="presParOf" srcId="{34F6CA9D-907C-4926-8F8C-2CCE9FFBDE64}" destId="{25C69BA5-9BDB-4B0F-8933-4CBAD4DDE034}" srcOrd="22" destOrd="0" presId="urn:microsoft.com/office/officeart/2005/8/layout/cycle8"/>
    <dgm:cxn modelId="{AC62E462-F9D8-40F1-8ACE-4A46B4D8D4F1}" type="presParOf" srcId="{34F6CA9D-907C-4926-8F8C-2CCE9FFBDE64}" destId="{8B3D8348-4208-460C-9773-5F8FD02D7E91}" srcOrd="23" destOrd="0" presId="urn:microsoft.com/office/officeart/2005/8/layout/cycle8"/>
    <dgm:cxn modelId="{3E41A00D-F42D-4719-B663-742FF03EFE2A}" type="presParOf" srcId="{34F6CA9D-907C-4926-8F8C-2CCE9FFBDE64}" destId="{C0C2C47F-F3B2-41B3-B5BA-3EA53808AFF6}" srcOrd="24" destOrd="0" presId="urn:microsoft.com/office/officeart/2005/8/layout/cycle8"/>
    <dgm:cxn modelId="{A6C62B37-8A49-44CB-A907-3E489CB1F8F6}" type="presParOf" srcId="{34F6CA9D-907C-4926-8F8C-2CCE9FFBDE64}" destId="{7A2457D2-3E08-4DC3-935A-C5389F503BCC}" srcOrd="25" destOrd="0" presId="urn:microsoft.com/office/officeart/2005/8/layout/cycle8"/>
    <dgm:cxn modelId="{FCC80280-5097-41A7-BE9D-6DBB837B9C0F}" type="presParOf" srcId="{34F6CA9D-907C-4926-8F8C-2CCE9FFBDE64}" destId="{CEBD56F1-18F5-4BC7-9B82-FF7B2AF0FA2E}" srcOrd="26" destOrd="0" presId="urn:microsoft.com/office/officeart/2005/8/layout/cycle8"/>
    <dgm:cxn modelId="{BB3A9CDF-F2C1-4E16-A1E2-D4030E3EC5DA}" type="presParOf" srcId="{34F6CA9D-907C-4926-8F8C-2CCE9FFBDE64}" destId="{E779B78D-2480-447C-A0C1-4DF9D3BE722D}" srcOrd="27" destOrd="0" presId="urn:microsoft.com/office/officeart/2005/8/layout/cycle8"/>
    <dgm:cxn modelId="{ED787778-16BE-495B-9838-868CFC221BD7}" type="presParOf" srcId="{34F6CA9D-907C-4926-8F8C-2CCE9FFBDE64}" destId="{211E266C-E7FE-4A6B-B2B5-7DCD6948B298}" srcOrd="28" destOrd="0" presId="urn:microsoft.com/office/officeart/2005/8/layout/cycle8"/>
    <dgm:cxn modelId="{31EE15FE-7ECC-4D0C-A67C-7CBC32C07094}" type="presParOf" srcId="{34F6CA9D-907C-4926-8F8C-2CCE9FFBDE64}" destId="{EA5AF182-6AD6-4BC5-962A-2A1658875FE4}" srcOrd="2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261202-6C05-4EAE-8923-0FCCECCCE60B}" type="doc">
      <dgm:prSet loTypeId="urn:microsoft.com/office/officeart/2005/8/layout/radial5" loCatId="cycle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pPr rtl="1"/>
          <a:endParaRPr lang="ar-EG"/>
        </a:p>
      </dgm:t>
    </dgm:pt>
    <dgm:pt modelId="{C1801DED-0EE7-4908-AE00-35BFD0A5323C}">
      <dgm:prSet phldrT="[نص]"/>
      <dgm:spPr/>
      <dgm:t>
        <a:bodyPr/>
        <a:lstStyle/>
        <a:p>
          <a:pPr rtl="1"/>
          <a:r>
            <a:rPr lang="ar-EG" dirty="0" smtClean="0">
              <a:cs typeface="AL-Mateen" pitchFamily="2" charset="-78"/>
            </a:rPr>
            <a:t>بيئات الاتصال</a:t>
          </a:r>
          <a:endParaRPr lang="ar-EG" dirty="0">
            <a:cs typeface="AL-Mateen" pitchFamily="2" charset="-78"/>
          </a:endParaRPr>
        </a:p>
      </dgm:t>
    </dgm:pt>
    <dgm:pt modelId="{7C4C6352-42B4-47F7-B1B4-89EB525A6228}" type="parTrans" cxnId="{B3916191-1532-4A10-A542-92FD767CD410}">
      <dgm:prSet/>
      <dgm:spPr/>
      <dgm:t>
        <a:bodyPr/>
        <a:lstStyle/>
        <a:p>
          <a:pPr rtl="1"/>
          <a:endParaRPr lang="ar-EG"/>
        </a:p>
      </dgm:t>
    </dgm:pt>
    <dgm:pt modelId="{86E93F8E-140A-4240-A2AA-2582B6B42A67}" type="sibTrans" cxnId="{B3916191-1532-4A10-A542-92FD767CD410}">
      <dgm:prSet/>
      <dgm:spPr/>
      <dgm:t>
        <a:bodyPr/>
        <a:lstStyle/>
        <a:p>
          <a:pPr rtl="1"/>
          <a:endParaRPr lang="ar-EG"/>
        </a:p>
      </dgm:t>
    </dgm:pt>
    <dgm:pt modelId="{700923D9-B781-468A-9A11-259473DB1DDD}">
      <dgm:prSet phldrT="[نص]"/>
      <dgm:spPr/>
      <dgm:t>
        <a:bodyPr/>
        <a:lstStyle/>
        <a:p>
          <a:pPr rtl="1"/>
          <a:r>
            <a:rPr lang="ar-EG" dirty="0" smtClean="0">
              <a:cs typeface="AL-Mateen" pitchFamily="2" charset="-78"/>
            </a:rPr>
            <a:t>جغرافية</a:t>
          </a:r>
          <a:endParaRPr lang="ar-EG" dirty="0">
            <a:cs typeface="AL-Mateen" pitchFamily="2" charset="-78"/>
          </a:endParaRPr>
        </a:p>
      </dgm:t>
    </dgm:pt>
    <dgm:pt modelId="{5F0EE64C-643A-4048-BD8A-B822EF085BC1}" type="parTrans" cxnId="{C15F2714-24E0-4D24-9934-DFC56F748E0B}">
      <dgm:prSet/>
      <dgm:spPr/>
      <dgm:t>
        <a:bodyPr/>
        <a:lstStyle/>
        <a:p>
          <a:pPr rtl="1"/>
          <a:endParaRPr lang="ar-EG"/>
        </a:p>
      </dgm:t>
    </dgm:pt>
    <dgm:pt modelId="{C09B903E-2883-49E7-82F3-A88D238E93FD}" type="sibTrans" cxnId="{C15F2714-24E0-4D24-9934-DFC56F748E0B}">
      <dgm:prSet/>
      <dgm:spPr/>
      <dgm:t>
        <a:bodyPr/>
        <a:lstStyle/>
        <a:p>
          <a:pPr rtl="1"/>
          <a:endParaRPr lang="ar-EG"/>
        </a:p>
      </dgm:t>
    </dgm:pt>
    <dgm:pt modelId="{64943A65-9A42-4F38-A7CD-788C1C8561B4}">
      <dgm:prSet phldrT="[نص]"/>
      <dgm:spPr/>
      <dgm:t>
        <a:bodyPr/>
        <a:lstStyle/>
        <a:p>
          <a:pPr rtl="1"/>
          <a:r>
            <a:rPr lang="ar-EG" dirty="0" smtClean="0">
              <a:cs typeface="AL-Mateen" pitchFamily="2" charset="-78"/>
            </a:rPr>
            <a:t>مادية</a:t>
          </a:r>
          <a:endParaRPr lang="ar-EG" dirty="0">
            <a:cs typeface="AL-Mateen" pitchFamily="2" charset="-78"/>
          </a:endParaRPr>
        </a:p>
      </dgm:t>
    </dgm:pt>
    <dgm:pt modelId="{5B9345D9-9502-4B0B-94AB-967C4E7B2733}" type="parTrans" cxnId="{CB9AC9C0-2F66-448F-8322-1A4A1AE0E729}">
      <dgm:prSet/>
      <dgm:spPr/>
      <dgm:t>
        <a:bodyPr/>
        <a:lstStyle/>
        <a:p>
          <a:pPr rtl="1"/>
          <a:endParaRPr lang="ar-EG"/>
        </a:p>
      </dgm:t>
    </dgm:pt>
    <dgm:pt modelId="{EDD5FAEF-5090-457E-AC64-5017C423C106}" type="sibTrans" cxnId="{CB9AC9C0-2F66-448F-8322-1A4A1AE0E729}">
      <dgm:prSet/>
      <dgm:spPr/>
      <dgm:t>
        <a:bodyPr/>
        <a:lstStyle/>
        <a:p>
          <a:pPr rtl="1"/>
          <a:endParaRPr lang="ar-EG"/>
        </a:p>
      </dgm:t>
    </dgm:pt>
    <dgm:pt modelId="{1776465F-C3C8-4ECA-991D-55781294D42D}">
      <dgm:prSet phldrT="[نص]"/>
      <dgm:spPr/>
      <dgm:t>
        <a:bodyPr/>
        <a:lstStyle/>
        <a:p>
          <a:pPr rtl="1"/>
          <a:r>
            <a:rPr lang="ar-EG" dirty="0" smtClean="0">
              <a:cs typeface="AL-Mateen" pitchFamily="2" charset="-78"/>
            </a:rPr>
            <a:t>ثقافية</a:t>
          </a:r>
          <a:endParaRPr lang="ar-EG" dirty="0">
            <a:cs typeface="AL-Mateen" pitchFamily="2" charset="-78"/>
          </a:endParaRPr>
        </a:p>
      </dgm:t>
    </dgm:pt>
    <dgm:pt modelId="{0A30BDCD-344E-479E-BACA-31B7732C3104}" type="parTrans" cxnId="{11B96F3B-AD72-4846-AC6D-17582B3495EC}">
      <dgm:prSet/>
      <dgm:spPr/>
      <dgm:t>
        <a:bodyPr/>
        <a:lstStyle/>
        <a:p>
          <a:pPr rtl="1"/>
          <a:endParaRPr lang="ar-EG"/>
        </a:p>
      </dgm:t>
    </dgm:pt>
    <dgm:pt modelId="{F01985DB-4D4B-4ABA-8906-5848F967CCF0}" type="sibTrans" cxnId="{11B96F3B-AD72-4846-AC6D-17582B3495EC}">
      <dgm:prSet/>
      <dgm:spPr/>
      <dgm:t>
        <a:bodyPr/>
        <a:lstStyle/>
        <a:p>
          <a:pPr rtl="1"/>
          <a:endParaRPr lang="ar-EG"/>
        </a:p>
      </dgm:t>
    </dgm:pt>
    <dgm:pt modelId="{59DC7725-1BD7-4CE2-97DD-1B079478AC27}">
      <dgm:prSet phldrT="[نص]"/>
      <dgm:spPr/>
      <dgm:t>
        <a:bodyPr/>
        <a:lstStyle/>
        <a:p>
          <a:pPr rtl="1"/>
          <a:r>
            <a:rPr lang="ar-EG" dirty="0" smtClean="0">
              <a:cs typeface="AL-Mateen" pitchFamily="2" charset="-78"/>
            </a:rPr>
            <a:t>داخلية</a:t>
          </a:r>
        </a:p>
        <a:p>
          <a:pPr rtl="1"/>
          <a:r>
            <a:rPr lang="ar-EG" dirty="0" smtClean="0">
              <a:cs typeface="AL-Mateen" pitchFamily="2" charset="-78"/>
            </a:rPr>
            <a:t>نفسية</a:t>
          </a:r>
          <a:endParaRPr lang="ar-EG" dirty="0">
            <a:cs typeface="AL-Mateen" pitchFamily="2" charset="-78"/>
          </a:endParaRPr>
        </a:p>
      </dgm:t>
    </dgm:pt>
    <dgm:pt modelId="{A355D349-447A-4054-9414-C2CD6D7C3973}" type="parTrans" cxnId="{AE6D0F13-5DDB-45F0-B76C-86F7CABD67F3}">
      <dgm:prSet/>
      <dgm:spPr/>
      <dgm:t>
        <a:bodyPr/>
        <a:lstStyle/>
        <a:p>
          <a:pPr rtl="1"/>
          <a:endParaRPr lang="ar-EG"/>
        </a:p>
      </dgm:t>
    </dgm:pt>
    <dgm:pt modelId="{31D896A2-B66A-49A4-A4BB-732CEDB03F32}" type="sibTrans" cxnId="{AE6D0F13-5DDB-45F0-B76C-86F7CABD67F3}">
      <dgm:prSet/>
      <dgm:spPr/>
      <dgm:t>
        <a:bodyPr/>
        <a:lstStyle/>
        <a:p>
          <a:pPr rtl="1"/>
          <a:endParaRPr lang="ar-EG"/>
        </a:p>
      </dgm:t>
    </dgm:pt>
    <dgm:pt modelId="{346D1CF5-0F05-4548-A24F-C19FF19F6C22}">
      <dgm:prSet/>
      <dgm:spPr/>
      <dgm:t>
        <a:bodyPr/>
        <a:lstStyle/>
        <a:p>
          <a:pPr rtl="1"/>
          <a:r>
            <a:rPr lang="ar-EG" dirty="0" smtClean="0">
              <a:cs typeface="AL-Mateen" pitchFamily="2" charset="-78"/>
            </a:rPr>
            <a:t>اجتماعية</a:t>
          </a:r>
          <a:endParaRPr lang="ar-EG" dirty="0">
            <a:cs typeface="AL-Mateen" pitchFamily="2" charset="-78"/>
          </a:endParaRPr>
        </a:p>
      </dgm:t>
    </dgm:pt>
    <dgm:pt modelId="{0530F4D2-CF22-43AE-B3B6-5CC9AF9DD172}" type="parTrans" cxnId="{29173FEC-973D-40AD-8D34-97EE15AFAA8E}">
      <dgm:prSet/>
      <dgm:spPr/>
      <dgm:t>
        <a:bodyPr/>
        <a:lstStyle/>
        <a:p>
          <a:pPr rtl="1"/>
          <a:endParaRPr lang="ar-EG"/>
        </a:p>
      </dgm:t>
    </dgm:pt>
    <dgm:pt modelId="{6D7F5544-405C-4AA3-A9F1-E9F045C151AA}" type="sibTrans" cxnId="{29173FEC-973D-40AD-8D34-97EE15AFAA8E}">
      <dgm:prSet/>
      <dgm:spPr/>
      <dgm:t>
        <a:bodyPr/>
        <a:lstStyle/>
        <a:p>
          <a:pPr rtl="1"/>
          <a:endParaRPr lang="ar-EG"/>
        </a:p>
      </dgm:t>
    </dgm:pt>
    <dgm:pt modelId="{B46B4198-BC2F-4A17-9737-09D106A68CF7}" type="pres">
      <dgm:prSet presAssocID="{69261202-6C05-4EAE-8923-0FCCECCCE60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46CAEC91-2666-4849-AF60-5D01CF00D50C}" type="pres">
      <dgm:prSet presAssocID="{C1801DED-0EE7-4908-AE00-35BFD0A5323C}" presName="centerShape" presStyleLbl="node0" presStyleIdx="0" presStyleCnt="1"/>
      <dgm:spPr/>
      <dgm:t>
        <a:bodyPr/>
        <a:lstStyle/>
        <a:p>
          <a:pPr rtl="1"/>
          <a:endParaRPr lang="ar-EG"/>
        </a:p>
      </dgm:t>
    </dgm:pt>
    <dgm:pt modelId="{DBB253D5-7B17-431B-8D7E-CB0FE190BB1C}" type="pres">
      <dgm:prSet presAssocID="{5F0EE64C-643A-4048-BD8A-B822EF085BC1}" presName="parTrans" presStyleLbl="sibTrans2D1" presStyleIdx="0" presStyleCnt="5"/>
      <dgm:spPr/>
      <dgm:t>
        <a:bodyPr/>
        <a:lstStyle/>
        <a:p>
          <a:pPr rtl="1"/>
          <a:endParaRPr lang="ar-EG"/>
        </a:p>
      </dgm:t>
    </dgm:pt>
    <dgm:pt modelId="{BE8BDEEF-FBA7-4E10-8020-DDB680DAECC6}" type="pres">
      <dgm:prSet presAssocID="{5F0EE64C-643A-4048-BD8A-B822EF085BC1}" presName="connectorText" presStyleLbl="sibTrans2D1" presStyleIdx="0" presStyleCnt="5"/>
      <dgm:spPr/>
      <dgm:t>
        <a:bodyPr/>
        <a:lstStyle/>
        <a:p>
          <a:pPr rtl="1"/>
          <a:endParaRPr lang="ar-EG"/>
        </a:p>
      </dgm:t>
    </dgm:pt>
    <dgm:pt modelId="{8A37175E-A6C2-4765-8F4B-88BA56BE2644}" type="pres">
      <dgm:prSet presAssocID="{700923D9-B781-468A-9A11-259473DB1DD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9EEC0A4C-56C7-4B1D-99C3-CD6267DAD3CD}" type="pres">
      <dgm:prSet presAssocID="{5B9345D9-9502-4B0B-94AB-967C4E7B2733}" presName="parTrans" presStyleLbl="sibTrans2D1" presStyleIdx="1" presStyleCnt="5"/>
      <dgm:spPr/>
      <dgm:t>
        <a:bodyPr/>
        <a:lstStyle/>
        <a:p>
          <a:pPr rtl="1"/>
          <a:endParaRPr lang="ar-EG"/>
        </a:p>
      </dgm:t>
    </dgm:pt>
    <dgm:pt modelId="{860EEF75-5F06-4649-8E62-9169795DEDA9}" type="pres">
      <dgm:prSet presAssocID="{5B9345D9-9502-4B0B-94AB-967C4E7B2733}" presName="connectorText" presStyleLbl="sibTrans2D1" presStyleIdx="1" presStyleCnt="5"/>
      <dgm:spPr/>
      <dgm:t>
        <a:bodyPr/>
        <a:lstStyle/>
        <a:p>
          <a:pPr rtl="1"/>
          <a:endParaRPr lang="ar-EG"/>
        </a:p>
      </dgm:t>
    </dgm:pt>
    <dgm:pt modelId="{C851C435-BDC9-43C6-937F-0612803155EC}" type="pres">
      <dgm:prSet presAssocID="{64943A65-9A42-4F38-A7CD-788C1C8561B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156B582C-E842-4AE0-A4B2-47A54EC430F7}" type="pres">
      <dgm:prSet presAssocID="{0A30BDCD-344E-479E-BACA-31B7732C3104}" presName="parTrans" presStyleLbl="sibTrans2D1" presStyleIdx="2" presStyleCnt="5"/>
      <dgm:spPr/>
      <dgm:t>
        <a:bodyPr/>
        <a:lstStyle/>
        <a:p>
          <a:pPr rtl="1"/>
          <a:endParaRPr lang="ar-EG"/>
        </a:p>
      </dgm:t>
    </dgm:pt>
    <dgm:pt modelId="{C8D9D592-C6E3-4FC5-8867-C815D7216BF1}" type="pres">
      <dgm:prSet presAssocID="{0A30BDCD-344E-479E-BACA-31B7732C3104}" presName="connectorText" presStyleLbl="sibTrans2D1" presStyleIdx="2" presStyleCnt="5"/>
      <dgm:spPr/>
      <dgm:t>
        <a:bodyPr/>
        <a:lstStyle/>
        <a:p>
          <a:pPr rtl="1"/>
          <a:endParaRPr lang="ar-EG"/>
        </a:p>
      </dgm:t>
    </dgm:pt>
    <dgm:pt modelId="{9C0A8DB9-6AA2-4E74-9710-C883E0D67CE2}" type="pres">
      <dgm:prSet presAssocID="{1776465F-C3C8-4ECA-991D-55781294D42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B65BFEF1-7E32-44D6-B6FD-260022DC8A5B}" type="pres">
      <dgm:prSet presAssocID="{0530F4D2-CF22-43AE-B3B6-5CC9AF9DD172}" presName="parTrans" presStyleLbl="sibTrans2D1" presStyleIdx="3" presStyleCnt="5"/>
      <dgm:spPr/>
      <dgm:t>
        <a:bodyPr/>
        <a:lstStyle/>
        <a:p>
          <a:pPr rtl="1"/>
          <a:endParaRPr lang="ar-EG"/>
        </a:p>
      </dgm:t>
    </dgm:pt>
    <dgm:pt modelId="{68216928-E052-4873-8B8D-C5D02BE27399}" type="pres">
      <dgm:prSet presAssocID="{0530F4D2-CF22-43AE-B3B6-5CC9AF9DD172}" presName="connectorText" presStyleLbl="sibTrans2D1" presStyleIdx="3" presStyleCnt="5"/>
      <dgm:spPr/>
      <dgm:t>
        <a:bodyPr/>
        <a:lstStyle/>
        <a:p>
          <a:pPr rtl="1"/>
          <a:endParaRPr lang="ar-EG"/>
        </a:p>
      </dgm:t>
    </dgm:pt>
    <dgm:pt modelId="{0C24F022-EC89-46E8-AD2A-F23ABEC126C4}" type="pres">
      <dgm:prSet presAssocID="{346D1CF5-0F05-4548-A24F-C19FF19F6C2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5AB4490F-E599-40F1-970B-0BB95467B50A}" type="pres">
      <dgm:prSet presAssocID="{A355D349-447A-4054-9414-C2CD6D7C3973}" presName="parTrans" presStyleLbl="sibTrans2D1" presStyleIdx="4" presStyleCnt="5"/>
      <dgm:spPr/>
      <dgm:t>
        <a:bodyPr/>
        <a:lstStyle/>
        <a:p>
          <a:pPr rtl="1"/>
          <a:endParaRPr lang="ar-EG"/>
        </a:p>
      </dgm:t>
    </dgm:pt>
    <dgm:pt modelId="{1E4E38EB-5FDF-4F42-AB31-60DFDD51A63A}" type="pres">
      <dgm:prSet presAssocID="{A355D349-447A-4054-9414-C2CD6D7C3973}" presName="connectorText" presStyleLbl="sibTrans2D1" presStyleIdx="4" presStyleCnt="5"/>
      <dgm:spPr/>
      <dgm:t>
        <a:bodyPr/>
        <a:lstStyle/>
        <a:p>
          <a:pPr rtl="1"/>
          <a:endParaRPr lang="ar-EG"/>
        </a:p>
      </dgm:t>
    </dgm:pt>
    <dgm:pt modelId="{51ED63D7-ACD4-41E9-8D08-1BB49911F661}" type="pres">
      <dgm:prSet presAssocID="{59DC7725-1BD7-4CE2-97DD-1B079478AC2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57F65969-5E9E-421A-BE9B-87C629F44446}" type="presOf" srcId="{0A30BDCD-344E-479E-BACA-31B7732C3104}" destId="{156B582C-E842-4AE0-A4B2-47A54EC430F7}" srcOrd="0" destOrd="0" presId="urn:microsoft.com/office/officeart/2005/8/layout/radial5"/>
    <dgm:cxn modelId="{C5A91655-4C17-4BEB-86AA-8027304EC670}" type="presOf" srcId="{0A30BDCD-344E-479E-BACA-31B7732C3104}" destId="{C8D9D592-C6E3-4FC5-8867-C815D7216BF1}" srcOrd="1" destOrd="0" presId="urn:microsoft.com/office/officeart/2005/8/layout/radial5"/>
    <dgm:cxn modelId="{B3916191-1532-4A10-A542-92FD767CD410}" srcId="{69261202-6C05-4EAE-8923-0FCCECCCE60B}" destId="{C1801DED-0EE7-4908-AE00-35BFD0A5323C}" srcOrd="0" destOrd="0" parTransId="{7C4C6352-42B4-47F7-B1B4-89EB525A6228}" sibTransId="{86E93F8E-140A-4240-A2AA-2582B6B42A67}"/>
    <dgm:cxn modelId="{A5988E8B-A3F6-4A01-8506-A28F261C9C75}" type="presOf" srcId="{1776465F-C3C8-4ECA-991D-55781294D42D}" destId="{9C0A8DB9-6AA2-4E74-9710-C883E0D67CE2}" srcOrd="0" destOrd="0" presId="urn:microsoft.com/office/officeart/2005/8/layout/radial5"/>
    <dgm:cxn modelId="{29173FEC-973D-40AD-8D34-97EE15AFAA8E}" srcId="{C1801DED-0EE7-4908-AE00-35BFD0A5323C}" destId="{346D1CF5-0F05-4548-A24F-C19FF19F6C22}" srcOrd="3" destOrd="0" parTransId="{0530F4D2-CF22-43AE-B3B6-5CC9AF9DD172}" sibTransId="{6D7F5544-405C-4AA3-A9F1-E9F045C151AA}"/>
    <dgm:cxn modelId="{19CF7354-D25B-4FE5-860E-38AD6158B214}" type="presOf" srcId="{A355D349-447A-4054-9414-C2CD6D7C3973}" destId="{1E4E38EB-5FDF-4F42-AB31-60DFDD51A63A}" srcOrd="1" destOrd="0" presId="urn:microsoft.com/office/officeart/2005/8/layout/radial5"/>
    <dgm:cxn modelId="{11B96F3B-AD72-4846-AC6D-17582B3495EC}" srcId="{C1801DED-0EE7-4908-AE00-35BFD0A5323C}" destId="{1776465F-C3C8-4ECA-991D-55781294D42D}" srcOrd="2" destOrd="0" parTransId="{0A30BDCD-344E-479E-BACA-31B7732C3104}" sibTransId="{F01985DB-4D4B-4ABA-8906-5848F967CCF0}"/>
    <dgm:cxn modelId="{6495B7F4-FA66-41E5-B7BB-6928C4FFB559}" type="presOf" srcId="{700923D9-B781-468A-9A11-259473DB1DDD}" destId="{8A37175E-A6C2-4765-8F4B-88BA56BE2644}" srcOrd="0" destOrd="0" presId="urn:microsoft.com/office/officeart/2005/8/layout/radial5"/>
    <dgm:cxn modelId="{ADF3E7F8-3A71-4010-8822-75DA30956D92}" type="presOf" srcId="{69261202-6C05-4EAE-8923-0FCCECCCE60B}" destId="{B46B4198-BC2F-4A17-9737-09D106A68CF7}" srcOrd="0" destOrd="0" presId="urn:microsoft.com/office/officeart/2005/8/layout/radial5"/>
    <dgm:cxn modelId="{AE6D0F13-5DDB-45F0-B76C-86F7CABD67F3}" srcId="{C1801DED-0EE7-4908-AE00-35BFD0A5323C}" destId="{59DC7725-1BD7-4CE2-97DD-1B079478AC27}" srcOrd="4" destOrd="0" parTransId="{A355D349-447A-4054-9414-C2CD6D7C3973}" sibTransId="{31D896A2-B66A-49A4-A4BB-732CEDB03F32}"/>
    <dgm:cxn modelId="{4A244200-8132-4DAF-80A5-F60CA6852551}" type="presOf" srcId="{C1801DED-0EE7-4908-AE00-35BFD0A5323C}" destId="{46CAEC91-2666-4849-AF60-5D01CF00D50C}" srcOrd="0" destOrd="0" presId="urn:microsoft.com/office/officeart/2005/8/layout/radial5"/>
    <dgm:cxn modelId="{B68F9888-EFCB-4370-BDD6-2B3125BB616F}" type="presOf" srcId="{0530F4D2-CF22-43AE-B3B6-5CC9AF9DD172}" destId="{68216928-E052-4873-8B8D-C5D02BE27399}" srcOrd="1" destOrd="0" presId="urn:microsoft.com/office/officeart/2005/8/layout/radial5"/>
    <dgm:cxn modelId="{0742401F-D01D-48E5-AC86-B38031625F4B}" type="presOf" srcId="{5B9345D9-9502-4B0B-94AB-967C4E7B2733}" destId="{9EEC0A4C-56C7-4B1D-99C3-CD6267DAD3CD}" srcOrd="0" destOrd="0" presId="urn:microsoft.com/office/officeart/2005/8/layout/radial5"/>
    <dgm:cxn modelId="{C15F2714-24E0-4D24-9934-DFC56F748E0B}" srcId="{C1801DED-0EE7-4908-AE00-35BFD0A5323C}" destId="{700923D9-B781-468A-9A11-259473DB1DDD}" srcOrd="0" destOrd="0" parTransId="{5F0EE64C-643A-4048-BD8A-B822EF085BC1}" sibTransId="{C09B903E-2883-49E7-82F3-A88D238E93FD}"/>
    <dgm:cxn modelId="{6EDDCE03-244D-4187-82FA-E0B32B7FC5E5}" type="presOf" srcId="{5B9345D9-9502-4B0B-94AB-967C4E7B2733}" destId="{860EEF75-5F06-4649-8E62-9169795DEDA9}" srcOrd="1" destOrd="0" presId="urn:microsoft.com/office/officeart/2005/8/layout/radial5"/>
    <dgm:cxn modelId="{B10971D7-47D3-47FA-A8A7-C82D880C8D5D}" type="presOf" srcId="{59DC7725-1BD7-4CE2-97DD-1B079478AC27}" destId="{51ED63D7-ACD4-41E9-8D08-1BB49911F661}" srcOrd="0" destOrd="0" presId="urn:microsoft.com/office/officeart/2005/8/layout/radial5"/>
    <dgm:cxn modelId="{CB9AC9C0-2F66-448F-8322-1A4A1AE0E729}" srcId="{C1801DED-0EE7-4908-AE00-35BFD0A5323C}" destId="{64943A65-9A42-4F38-A7CD-788C1C8561B4}" srcOrd="1" destOrd="0" parTransId="{5B9345D9-9502-4B0B-94AB-967C4E7B2733}" sibTransId="{EDD5FAEF-5090-457E-AC64-5017C423C106}"/>
    <dgm:cxn modelId="{9A0D4BCC-7217-43CB-B4C6-E6FE4A4006B3}" type="presOf" srcId="{64943A65-9A42-4F38-A7CD-788C1C8561B4}" destId="{C851C435-BDC9-43C6-937F-0612803155EC}" srcOrd="0" destOrd="0" presId="urn:microsoft.com/office/officeart/2005/8/layout/radial5"/>
    <dgm:cxn modelId="{A9805D21-A3A5-4D9F-8CF2-FEDBE539023F}" type="presOf" srcId="{346D1CF5-0F05-4548-A24F-C19FF19F6C22}" destId="{0C24F022-EC89-46E8-AD2A-F23ABEC126C4}" srcOrd="0" destOrd="0" presId="urn:microsoft.com/office/officeart/2005/8/layout/radial5"/>
    <dgm:cxn modelId="{0558F65C-E18D-4C2C-A1AC-BAD42247A439}" type="presOf" srcId="{5F0EE64C-643A-4048-BD8A-B822EF085BC1}" destId="{BE8BDEEF-FBA7-4E10-8020-DDB680DAECC6}" srcOrd="1" destOrd="0" presId="urn:microsoft.com/office/officeart/2005/8/layout/radial5"/>
    <dgm:cxn modelId="{E4776831-2BCE-4D0F-AFDB-3A4F9FFAD92D}" type="presOf" srcId="{0530F4D2-CF22-43AE-B3B6-5CC9AF9DD172}" destId="{B65BFEF1-7E32-44D6-B6FD-260022DC8A5B}" srcOrd="0" destOrd="0" presId="urn:microsoft.com/office/officeart/2005/8/layout/radial5"/>
    <dgm:cxn modelId="{54286B4F-82CE-476C-825B-F349D6E681A4}" type="presOf" srcId="{5F0EE64C-643A-4048-BD8A-B822EF085BC1}" destId="{DBB253D5-7B17-431B-8D7E-CB0FE190BB1C}" srcOrd="0" destOrd="0" presId="urn:microsoft.com/office/officeart/2005/8/layout/radial5"/>
    <dgm:cxn modelId="{36D32CEA-D590-42B4-927C-10F3745B1101}" type="presOf" srcId="{A355D349-447A-4054-9414-C2CD6D7C3973}" destId="{5AB4490F-E599-40F1-970B-0BB95467B50A}" srcOrd="0" destOrd="0" presId="urn:microsoft.com/office/officeart/2005/8/layout/radial5"/>
    <dgm:cxn modelId="{5CA590E4-6FF5-4650-AE79-3D44673EA6EA}" type="presParOf" srcId="{B46B4198-BC2F-4A17-9737-09D106A68CF7}" destId="{46CAEC91-2666-4849-AF60-5D01CF00D50C}" srcOrd="0" destOrd="0" presId="urn:microsoft.com/office/officeart/2005/8/layout/radial5"/>
    <dgm:cxn modelId="{D72D1BAD-5858-47A5-9B5B-7504AE8E4361}" type="presParOf" srcId="{B46B4198-BC2F-4A17-9737-09D106A68CF7}" destId="{DBB253D5-7B17-431B-8D7E-CB0FE190BB1C}" srcOrd="1" destOrd="0" presId="urn:microsoft.com/office/officeart/2005/8/layout/radial5"/>
    <dgm:cxn modelId="{6752086F-1164-4D26-B440-EACF31A5ABBF}" type="presParOf" srcId="{DBB253D5-7B17-431B-8D7E-CB0FE190BB1C}" destId="{BE8BDEEF-FBA7-4E10-8020-DDB680DAECC6}" srcOrd="0" destOrd="0" presId="urn:microsoft.com/office/officeart/2005/8/layout/radial5"/>
    <dgm:cxn modelId="{28DEDB3A-49E9-4B1E-B67A-73095B46DAB5}" type="presParOf" srcId="{B46B4198-BC2F-4A17-9737-09D106A68CF7}" destId="{8A37175E-A6C2-4765-8F4B-88BA56BE2644}" srcOrd="2" destOrd="0" presId="urn:microsoft.com/office/officeart/2005/8/layout/radial5"/>
    <dgm:cxn modelId="{56DDCD44-D2D8-4061-BA64-939C2C2B40AA}" type="presParOf" srcId="{B46B4198-BC2F-4A17-9737-09D106A68CF7}" destId="{9EEC0A4C-56C7-4B1D-99C3-CD6267DAD3CD}" srcOrd="3" destOrd="0" presId="urn:microsoft.com/office/officeart/2005/8/layout/radial5"/>
    <dgm:cxn modelId="{38C3A766-053A-4A4D-A8B2-06A294553DF4}" type="presParOf" srcId="{9EEC0A4C-56C7-4B1D-99C3-CD6267DAD3CD}" destId="{860EEF75-5F06-4649-8E62-9169795DEDA9}" srcOrd="0" destOrd="0" presId="urn:microsoft.com/office/officeart/2005/8/layout/radial5"/>
    <dgm:cxn modelId="{A47F889B-8E6B-462F-9549-1B9D6430DA14}" type="presParOf" srcId="{B46B4198-BC2F-4A17-9737-09D106A68CF7}" destId="{C851C435-BDC9-43C6-937F-0612803155EC}" srcOrd="4" destOrd="0" presId="urn:microsoft.com/office/officeart/2005/8/layout/radial5"/>
    <dgm:cxn modelId="{514F1615-EC44-45A4-9506-1FE3A0487BD2}" type="presParOf" srcId="{B46B4198-BC2F-4A17-9737-09D106A68CF7}" destId="{156B582C-E842-4AE0-A4B2-47A54EC430F7}" srcOrd="5" destOrd="0" presId="urn:microsoft.com/office/officeart/2005/8/layout/radial5"/>
    <dgm:cxn modelId="{2DB6AF36-4ACA-4039-AFB5-396B2350D7F2}" type="presParOf" srcId="{156B582C-E842-4AE0-A4B2-47A54EC430F7}" destId="{C8D9D592-C6E3-4FC5-8867-C815D7216BF1}" srcOrd="0" destOrd="0" presId="urn:microsoft.com/office/officeart/2005/8/layout/radial5"/>
    <dgm:cxn modelId="{8A49914F-FD6F-4A2E-96C9-AF7806929D79}" type="presParOf" srcId="{B46B4198-BC2F-4A17-9737-09D106A68CF7}" destId="{9C0A8DB9-6AA2-4E74-9710-C883E0D67CE2}" srcOrd="6" destOrd="0" presId="urn:microsoft.com/office/officeart/2005/8/layout/radial5"/>
    <dgm:cxn modelId="{D60829B7-8005-4FB6-906A-39A543F7B54B}" type="presParOf" srcId="{B46B4198-BC2F-4A17-9737-09D106A68CF7}" destId="{B65BFEF1-7E32-44D6-B6FD-260022DC8A5B}" srcOrd="7" destOrd="0" presId="urn:microsoft.com/office/officeart/2005/8/layout/radial5"/>
    <dgm:cxn modelId="{D6C40FED-7A85-4C4F-BFC0-7C2F6ADFF2A7}" type="presParOf" srcId="{B65BFEF1-7E32-44D6-B6FD-260022DC8A5B}" destId="{68216928-E052-4873-8B8D-C5D02BE27399}" srcOrd="0" destOrd="0" presId="urn:microsoft.com/office/officeart/2005/8/layout/radial5"/>
    <dgm:cxn modelId="{F113AF1D-E9F0-4142-BE9A-35673BB1475E}" type="presParOf" srcId="{B46B4198-BC2F-4A17-9737-09D106A68CF7}" destId="{0C24F022-EC89-46E8-AD2A-F23ABEC126C4}" srcOrd="8" destOrd="0" presId="urn:microsoft.com/office/officeart/2005/8/layout/radial5"/>
    <dgm:cxn modelId="{7BAEC590-4B4D-4DDF-B084-6901495BC802}" type="presParOf" srcId="{B46B4198-BC2F-4A17-9737-09D106A68CF7}" destId="{5AB4490F-E599-40F1-970B-0BB95467B50A}" srcOrd="9" destOrd="0" presId="urn:microsoft.com/office/officeart/2005/8/layout/radial5"/>
    <dgm:cxn modelId="{FAF3DC4B-F53A-4426-ADED-0E30BCFAC6A9}" type="presParOf" srcId="{5AB4490F-E599-40F1-970B-0BB95467B50A}" destId="{1E4E38EB-5FDF-4F42-AB31-60DFDD51A63A}" srcOrd="0" destOrd="0" presId="urn:microsoft.com/office/officeart/2005/8/layout/radial5"/>
    <dgm:cxn modelId="{6530D26D-09FC-487B-990B-39BDBEF2F574}" type="presParOf" srcId="{B46B4198-BC2F-4A17-9737-09D106A68CF7}" destId="{51ED63D7-ACD4-41E9-8D08-1BB49911F661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1F9518E-D5B8-4CB7-A77A-6BF2FA331EA3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E61B580A-B205-41A4-93B6-87D1EC504B3B}">
      <dgm:prSet phldrT="[نص]" custT="1"/>
      <dgm:spPr/>
      <dgm:t>
        <a:bodyPr/>
        <a:lstStyle/>
        <a:p>
          <a:pPr rtl="1"/>
          <a:r>
            <a:rPr lang="ar-EG" sz="3200" dirty="0" smtClean="0">
              <a:cs typeface="AL-Mateen" pitchFamily="2" charset="-78"/>
            </a:rPr>
            <a:t>رمزية باللغة أو الصوت أو الصورة</a:t>
          </a:r>
          <a:r>
            <a:rPr lang="ar-EG" sz="5600" dirty="0" smtClean="0"/>
            <a:t> </a:t>
          </a:r>
          <a:endParaRPr lang="ar-EG" sz="5600" dirty="0"/>
        </a:p>
      </dgm:t>
    </dgm:pt>
    <dgm:pt modelId="{1F114DAD-6FFA-4B4E-A62E-0AF963E95787}" type="parTrans" cxnId="{0537589D-B3E3-44D3-851F-68122678EB77}">
      <dgm:prSet/>
      <dgm:spPr/>
      <dgm:t>
        <a:bodyPr/>
        <a:lstStyle/>
        <a:p>
          <a:pPr rtl="1"/>
          <a:endParaRPr lang="ar-EG"/>
        </a:p>
      </dgm:t>
    </dgm:pt>
    <dgm:pt modelId="{242444E3-53DF-48FF-A56F-C8B86005069A}" type="sibTrans" cxnId="{0537589D-B3E3-44D3-851F-68122678EB77}">
      <dgm:prSet/>
      <dgm:spPr/>
      <dgm:t>
        <a:bodyPr/>
        <a:lstStyle/>
        <a:p>
          <a:pPr rtl="1"/>
          <a:endParaRPr lang="ar-EG"/>
        </a:p>
      </dgm:t>
    </dgm:pt>
    <dgm:pt modelId="{0032D5E3-B8C7-4C60-95F7-3A646474C945}">
      <dgm:prSet phldrT="[نص]" custT="1"/>
      <dgm:spPr/>
      <dgm:t>
        <a:bodyPr/>
        <a:lstStyle/>
        <a:p>
          <a:pPr rtl="1"/>
          <a:r>
            <a:rPr lang="ar-EG" sz="3200" dirty="0" smtClean="0">
              <a:cs typeface="AL-Mateen" pitchFamily="2" charset="-78"/>
            </a:rPr>
            <a:t>متكاملة بين العناصر</a:t>
          </a:r>
          <a:endParaRPr lang="ar-EG" sz="3200" dirty="0">
            <a:cs typeface="AL-Mateen" pitchFamily="2" charset="-78"/>
          </a:endParaRPr>
        </a:p>
      </dgm:t>
    </dgm:pt>
    <dgm:pt modelId="{93BBC657-07C8-41AC-A3DC-E8CEC7C5091C}" type="parTrans" cxnId="{CBD18144-F9BA-4D54-A965-ED1CF42ECD52}">
      <dgm:prSet/>
      <dgm:spPr/>
      <dgm:t>
        <a:bodyPr/>
        <a:lstStyle/>
        <a:p>
          <a:pPr rtl="1"/>
          <a:endParaRPr lang="ar-EG"/>
        </a:p>
      </dgm:t>
    </dgm:pt>
    <dgm:pt modelId="{73C94303-73CB-4D5A-BB3E-05120B5F095E}" type="sibTrans" cxnId="{CBD18144-F9BA-4D54-A965-ED1CF42ECD52}">
      <dgm:prSet/>
      <dgm:spPr/>
      <dgm:t>
        <a:bodyPr/>
        <a:lstStyle/>
        <a:p>
          <a:pPr rtl="1"/>
          <a:endParaRPr lang="ar-EG"/>
        </a:p>
      </dgm:t>
    </dgm:pt>
    <dgm:pt modelId="{E1D12A29-9FE9-405B-8B62-716CB69FF885}">
      <dgm:prSet phldrT="[نص]" custT="1"/>
      <dgm:spPr/>
      <dgm:t>
        <a:bodyPr/>
        <a:lstStyle/>
        <a:p>
          <a:pPr rtl="1"/>
          <a:r>
            <a:rPr lang="ar-EG" sz="3200" dirty="0" smtClean="0">
              <a:cs typeface="AL-Mateen" pitchFamily="2" charset="-78"/>
            </a:rPr>
            <a:t>عملية مستمرة بين الأفراد</a:t>
          </a:r>
          <a:endParaRPr lang="ar-EG" sz="3200" dirty="0">
            <a:cs typeface="AL-Mateen" pitchFamily="2" charset="-78"/>
          </a:endParaRPr>
        </a:p>
      </dgm:t>
    </dgm:pt>
    <dgm:pt modelId="{28BE2631-531C-414D-92F6-6556C1117DF9}" type="parTrans" cxnId="{609756DA-B153-42E1-8993-AA37E9EFC7A6}">
      <dgm:prSet/>
      <dgm:spPr/>
      <dgm:t>
        <a:bodyPr/>
        <a:lstStyle/>
        <a:p>
          <a:pPr rtl="1"/>
          <a:endParaRPr lang="ar-EG"/>
        </a:p>
      </dgm:t>
    </dgm:pt>
    <dgm:pt modelId="{96831ECB-FAA0-4C95-98AA-AB4D05BF6655}" type="sibTrans" cxnId="{609756DA-B153-42E1-8993-AA37E9EFC7A6}">
      <dgm:prSet/>
      <dgm:spPr/>
      <dgm:t>
        <a:bodyPr/>
        <a:lstStyle/>
        <a:p>
          <a:pPr rtl="1"/>
          <a:endParaRPr lang="ar-EG"/>
        </a:p>
      </dgm:t>
    </dgm:pt>
    <dgm:pt modelId="{4A39C000-68CC-470D-A02E-0CECB49620F6}">
      <dgm:prSet phldrT="[نص]" custT="1"/>
      <dgm:spPr/>
      <dgm:t>
        <a:bodyPr/>
        <a:lstStyle/>
        <a:p>
          <a:pPr rtl="1"/>
          <a:r>
            <a:rPr lang="ar-EG" sz="3200" dirty="0" smtClean="0">
              <a:cs typeface="AL-Mateen" pitchFamily="2" charset="-78"/>
            </a:rPr>
            <a:t>تفاعلية بين الأفراد</a:t>
          </a:r>
          <a:endParaRPr lang="ar-EG" sz="3200" dirty="0">
            <a:cs typeface="AL-Mateen" pitchFamily="2" charset="-78"/>
          </a:endParaRPr>
        </a:p>
      </dgm:t>
    </dgm:pt>
    <dgm:pt modelId="{1C8383DC-D01C-4D5E-8F4A-2C421B7CD970}" type="parTrans" cxnId="{14B59ED4-BBE3-409A-9998-2F827D0C01D1}">
      <dgm:prSet/>
      <dgm:spPr/>
      <dgm:t>
        <a:bodyPr/>
        <a:lstStyle/>
        <a:p>
          <a:pPr rtl="1"/>
          <a:endParaRPr lang="ar-EG"/>
        </a:p>
      </dgm:t>
    </dgm:pt>
    <dgm:pt modelId="{D144BB60-5D92-4DDB-803A-BE4FE1BDF7D0}" type="sibTrans" cxnId="{14B59ED4-BBE3-409A-9998-2F827D0C01D1}">
      <dgm:prSet/>
      <dgm:spPr/>
      <dgm:t>
        <a:bodyPr/>
        <a:lstStyle/>
        <a:p>
          <a:pPr rtl="1"/>
          <a:endParaRPr lang="ar-EG"/>
        </a:p>
      </dgm:t>
    </dgm:pt>
    <dgm:pt modelId="{05CFA78E-14DB-4618-9ABF-DB0C8DB405AB}" type="pres">
      <dgm:prSet presAssocID="{F1F9518E-D5B8-4CB7-A77A-6BF2FA331EA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0FE54814-FF11-445E-92FF-CAAED9886CC6}" type="pres">
      <dgm:prSet presAssocID="{E61B580A-B205-41A4-93B6-87D1EC504B3B}" presName="node" presStyleLbl="node1" presStyleIdx="0" presStyleCnt="4" custLinFactNeighborX="-1906" custLinFactNeighborY="167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2890A682-65F8-40C4-9C4B-54D975F02E02}" type="pres">
      <dgm:prSet presAssocID="{242444E3-53DF-48FF-A56F-C8B86005069A}" presName="sibTrans" presStyleCnt="0"/>
      <dgm:spPr/>
    </dgm:pt>
    <dgm:pt modelId="{DC1F3AFA-0B35-49B3-8FF5-6177DF8EC2B0}" type="pres">
      <dgm:prSet presAssocID="{0032D5E3-B8C7-4C60-95F7-3A646474C94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533D14B3-BFCC-4B99-BC04-2884F5EAC5D4}" type="pres">
      <dgm:prSet presAssocID="{73C94303-73CB-4D5A-BB3E-05120B5F095E}" presName="sibTrans" presStyleCnt="0"/>
      <dgm:spPr/>
    </dgm:pt>
    <dgm:pt modelId="{98C61821-7658-43E6-8344-54913A877DDC}" type="pres">
      <dgm:prSet presAssocID="{E1D12A29-9FE9-405B-8B62-716CB69FF88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C414E12B-64FF-4A7C-BDA7-4245D5FCE3EB}" type="pres">
      <dgm:prSet presAssocID="{96831ECB-FAA0-4C95-98AA-AB4D05BF6655}" presName="sibTrans" presStyleCnt="0"/>
      <dgm:spPr/>
    </dgm:pt>
    <dgm:pt modelId="{861CF1BC-77CA-404A-99B6-0E00CC6A6123}" type="pres">
      <dgm:prSet presAssocID="{4A39C000-68CC-470D-A02E-0CECB49620F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6291C131-DBD9-4340-97A9-295A2B0F7EEA}" type="presOf" srcId="{0032D5E3-B8C7-4C60-95F7-3A646474C945}" destId="{DC1F3AFA-0B35-49B3-8FF5-6177DF8EC2B0}" srcOrd="0" destOrd="0" presId="urn:microsoft.com/office/officeart/2005/8/layout/default"/>
    <dgm:cxn modelId="{609756DA-B153-42E1-8993-AA37E9EFC7A6}" srcId="{F1F9518E-D5B8-4CB7-A77A-6BF2FA331EA3}" destId="{E1D12A29-9FE9-405B-8B62-716CB69FF885}" srcOrd="2" destOrd="0" parTransId="{28BE2631-531C-414D-92F6-6556C1117DF9}" sibTransId="{96831ECB-FAA0-4C95-98AA-AB4D05BF6655}"/>
    <dgm:cxn modelId="{0537589D-B3E3-44D3-851F-68122678EB77}" srcId="{F1F9518E-D5B8-4CB7-A77A-6BF2FA331EA3}" destId="{E61B580A-B205-41A4-93B6-87D1EC504B3B}" srcOrd="0" destOrd="0" parTransId="{1F114DAD-6FFA-4B4E-A62E-0AF963E95787}" sibTransId="{242444E3-53DF-48FF-A56F-C8B86005069A}"/>
    <dgm:cxn modelId="{CBD18144-F9BA-4D54-A965-ED1CF42ECD52}" srcId="{F1F9518E-D5B8-4CB7-A77A-6BF2FA331EA3}" destId="{0032D5E3-B8C7-4C60-95F7-3A646474C945}" srcOrd="1" destOrd="0" parTransId="{93BBC657-07C8-41AC-A3DC-E8CEC7C5091C}" sibTransId="{73C94303-73CB-4D5A-BB3E-05120B5F095E}"/>
    <dgm:cxn modelId="{B99229EB-896F-484B-A202-05E40CE31304}" type="presOf" srcId="{E61B580A-B205-41A4-93B6-87D1EC504B3B}" destId="{0FE54814-FF11-445E-92FF-CAAED9886CC6}" srcOrd="0" destOrd="0" presId="urn:microsoft.com/office/officeart/2005/8/layout/default"/>
    <dgm:cxn modelId="{33FFF48C-4F0E-48FE-A893-BE1B47860F82}" type="presOf" srcId="{F1F9518E-D5B8-4CB7-A77A-6BF2FA331EA3}" destId="{05CFA78E-14DB-4618-9ABF-DB0C8DB405AB}" srcOrd="0" destOrd="0" presId="urn:microsoft.com/office/officeart/2005/8/layout/default"/>
    <dgm:cxn modelId="{28F8BAD9-8C44-4ECC-8E11-A436ECF90E68}" type="presOf" srcId="{4A39C000-68CC-470D-A02E-0CECB49620F6}" destId="{861CF1BC-77CA-404A-99B6-0E00CC6A6123}" srcOrd="0" destOrd="0" presId="urn:microsoft.com/office/officeart/2005/8/layout/default"/>
    <dgm:cxn modelId="{14B59ED4-BBE3-409A-9998-2F827D0C01D1}" srcId="{F1F9518E-D5B8-4CB7-A77A-6BF2FA331EA3}" destId="{4A39C000-68CC-470D-A02E-0CECB49620F6}" srcOrd="3" destOrd="0" parTransId="{1C8383DC-D01C-4D5E-8F4A-2C421B7CD970}" sibTransId="{D144BB60-5D92-4DDB-803A-BE4FE1BDF7D0}"/>
    <dgm:cxn modelId="{0B6C3D6D-B8C7-4C2E-9125-53D204F53EDF}" type="presOf" srcId="{E1D12A29-9FE9-405B-8B62-716CB69FF885}" destId="{98C61821-7658-43E6-8344-54913A877DDC}" srcOrd="0" destOrd="0" presId="urn:microsoft.com/office/officeart/2005/8/layout/default"/>
    <dgm:cxn modelId="{E927AD54-4A48-4567-8218-55F7219556F9}" type="presParOf" srcId="{05CFA78E-14DB-4618-9ABF-DB0C8DB405AB}" destId="{0FE54814-FF11-445E-92FF-CAAED9886CC6}" srcOrd="0" destOrd="0" presId="urn:microsoft.com/office/officeart/2005/8/layout/default"/>
    <dgm:cxn modelId="{39122CEB-57EA-432A-BC4C-AFBD91C93A9B}" type="presParOf" srcId="{05CFA78E-14DB-4618-9ABF-DB0C8DB405AB}" destId="{2890A682-65F8-40C4-9C4B-54D975F02E02}" srcOrd="1" destOrd="0" presId="urn:microsoft.com/office/officeart/2005/8/layout/default"/>
    <dgm:cxn modelId="{5B653132-A8E6-42BA-BFC1-41DC6CC37B8D}" type="presParOf" srcId="{05CFA78E-14DB-4618-9ABF-DB0C8DB405AB}" destId="{DC1F3AFA-0B35-49B3-8FF5-6177DF8EC2B0}" srcOrd="2" destOrd="0" presId="urn:microsoft.com/office/officeart/2005/8/layout/default"/>
    <dgm:cxn modelId="{CB6E1139-6882-437B-96F7-2D271EA11DE6}" type="presParOf" srcId="{05CFA78E-14DB-4618-9ABF-DB0C8DB405AB}" destId="{533D14B3-BFCC-4B99-BC04-2884F5EAC5D4}" srcOrd="3" destOrd="0" presId="urn:microsoft.com/office/officeart/2005/8/layout/default"/>
    <dgm:cxn modelId="{68D8BA7E-35DB-4E93-9B7C-F094E478A396}" type="presParOf" srcId="{05CFA78E-14DB-4618-9ABF-DB0C8DB405AB}" destId="{98C61821-7658-43E6-8344-54913A877DDC}" srcOrd="4" destOrd="0" presId="urn:microsoft.com/office/officeart/2005/8/layout/default"/>
    <dgm:cxn modelId="{A4A60BDE-47A0-4844-85AD-7FB4E9247CE6}" type="presParOf" srcId="{05CFA78E-14DB-4618-9ABF-DB0C8DB405AB}" destId="{C414E12B-64FF-4A7C-BDA7-4245D5FCE3EB}" srcOrd="5" destOrd="0" presId="urn:microsoft.com/office/officeart/2005/8/layout/default"/>
    <dgm:cxn modelId="{921B090D-B92A-4164-86C5-CA5003CF4F4B}" type="presParOf" srcId="{05CFA78E-14DB-4618-9ABF-DB0C8DB405AB}" destId="{861CF1BC-77CA-404A-99B6-0E00CC6A6123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2CB63F9-8E82-46F8-8D56-76F8DCA3048E}" type="doc">
      <dgm:prSet loTypeId="urn:microsoft.com/office/officeart/2005/8/layout/cycle6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4B7CD7DB-43A9-451A-8965-E63153E9D587}">
      <dgm:prSet phldrT="[نص]" custT="1"/>
      <dgm:spPr/>
      <dgm:t>
        <a:bodyPr/>
        <a:lstStyle/>
        <a:p>
          <a:pPr rtl="1"/>
          <a:r>
            <a:rPr lang="ar-EG" sz="3200" dirty="0" smtClean="0">
              <a:cs typeface="AL-Mateen" pitchFamily="2" charset="-78"/>
            </a:rPr>
            <a:t>جسدي</a:t>
          </a:r>
          <a:endParaRPr lang="ar-EG" sz="3200" dirty="0">
            <a:cs typeface="AL-Mateen" pitchFamily="2" charset="-78"/>
          </a:endParaRPr>
        </a:p>
      </dgm:t>
    </dgm:pt>
    <dgm:pt modelId="{71F8D202-1365-49E4-95A8-80F2FCF94778}" type="parTrans" cxnId="{E68F2611-D5F4-423D-AA38-81F752324DD4}">
      <dgm:prSet/>
      <dgm:spPr/>
      <dgm:t>
        <a:bodyPr/>
        <a:lstStyle/>
        <a:p>
          <a:pPr rtl="1"/>
          <a:endParaRPr lang="ar-EG"/>
        </a:p>
      </dgm:t>
    </dgm:pt>
    <dgm:pt modelId="{508836AB-1819-4E77-BFA1-9AA9E22E19C4}" type="sibTrans" cxnId="{E68F2611-D5F4-423D-AA38-81F752324DD4}">
      <dgm:prSet/>
      <dgm:spPr/>
      <dgm:t>
        <a:bodyPr/>
        <a:lstStyle/>
        <a:p>
          <a:pPr rtl="1"/>
          <a:endParaRPr lang="ar-EG"/>
        </a:p>
      </dgm:t>
    </dgm:pt>
    <dgm:pt modelId="{63051538-AC2B-4528-B392-AF5656B5E3CB}">
      <dgm:prSet phldrT="[نص]" custT="1"/>
      <dgm:spPr/>
      <dgm:t>
        <a:bodyPr/>
        <a:lstStyle/>
        <a:p>
          <a:pPr rtl="1"/>
          <a:r>
            <a:rPr lang="ar-EG" sz="3200" dirty="0" smtClean="0">
              <a:cs typeface="AL-Mateen" pitchFamily="2" charset="-78"/>
            </a:rPr>
            <a:t>إشاري</a:t>
          </a:r>
          <a:endParaRPr lang="ar-EG" sz="3200" dirty="0">
            <a:cs typeface="AL-Mateen" pitchFamily="2" charset="-78"/>
          </a:endParaRPr>
        </a:p>
      </dgm:t>
    </dgm:pt>
    <dgm:pt modelId="{784A0C73-DE77-4D56-A495-A5F4618CCC74}" type="parTrans" cxnId="{1CFF7FCE-0B72-40C6-A704-B273D7C0FE0A}">
      <dgm:prSet/>
      <dgm:spPr/>
      <dgm:t>
        <a:bodyPr/>
        <a:lstStyle/>
        <a:p>
          <a:pPr rtl="1"/>
          <a:endParaRPr lang="ar-EG"/>
        </a:p>
      </dgm:t>
    </dgm:pt>
    <dgm:pt modelId="{38055524-B980-48A0-A62B-8E5069D909BB}" type="sibTrans" cxnId="{1CFF7FCE-0B72-40C6-A704-B273D7C0FE0A}">
      <dgm:prSet/>
      <dgm:spPr/>
      <dgm:t>
        <a:bodyPr/>
        <a:lstStyle/>
        <a:p>
          <a:pPr rtl="1"/>
          <a:endParaRPr lang="ar-EG"/>
        </a:p>
      </dgm:t>
    </dgm:pt>
    <dgm:pt modelId="{1A317AAF-A85E-4BD5-9ED5-F037BC96F754}">
      <dgm:prSet phldrT="[نص]" custT="1"/>
      <dgm:spPr/>
      <dgm:t>
        <a:bodyPr/>
        <a:lstStyle/>
        <a:p>
          <a:pPr rtl="1"/>
          <a:r>
            <a:rPr lang="ar-EG" sz="3200" dirty="0" smtClean="0">
              <a:cs typeface="AL-Mateen" pitchFamily="2" charset="-78"/>
            </a:rPr>
            <a:t>لفظي</a:t>
          </a:r>
          <a:endParaRPr lang="ar-EG" sz="3200" dirty="0">
            <a:cs typeface="AL-Mateen" pitchFamily="2" charset="-78"/>
          </a:endParaRPr>
        </a:p>
      </dgm:t>
    </dgm:pt>
    <dgm:pt modelId="{0559BE1B-16EC-4654-8379-F336D20763BF}" type="parTrans" cxnId="{0593E255-B560-4F09-BAA1-C9A693A19C8B}">
      <dgm:prSet/>
      <dgm:spPr/>
      <dgm:t>
        <a:bodyPr/>
        <a:lstStyle/>
        <a:p>
          <a:pPr rtl="1"/>
          <a:endParaRPr lang="ar-EG"/>
        </a:p>
      </dgm:t>
    </dgm:pt>
    <dgm:pt modelId="{F513D4DD-EAF3-48B1-A0E9-C30C17C7F84F}" type="sibTrans" cxnId="{0593E255-B560-4F09-BAA1-C9A693A19C8B}">
      <dgm:prSet/>
      <dgm:spPr/>
      <dgm:t>
        <a:bodyPr/>
        <a:lstStyle/>
        <a:p>
          <a:pPr rtl="1"/>
          <a:endParaRPr lang="ar-EG"/>
        </a:p>
      </dgm:t>
    </dgm:pt>
    <dgm:pt modelId="{751F23CC-4ECE-4239-96C4-753FCADB6753}">
      <dgm:prSet phldrT="[نص]" custT="1"/>
      <dgm:spPr/>
      <dgm:t>
        <a:bodyPr/>
        <a:lstStyle/>
        <a:p>
          <a:pPr rtl="1"/>
          <a:r>
            <a:rPr lang="ar-EG" sz="3200" dirty="0" smtClean="0">
              <a:cs typeface="AL-Mateen" pitchFamily="2" charset="-78"/>
            </a:rPr>
            <a:t>كتابي/ رمزي</a:t>
          </a:r>
          <a:endParaRPr lang="ar-EG" sz="3200" dirty="0">
            <a:cs typeface="AL-Mateen" pitchFamily="2" charset="-78"/>
          </a:endParaRPr>
        </a:p>
      </dgm:t>
    </dgm:pt>
    <dgm:pt modelId="{60232A85-D536-4C2E-81D4-75D6224FF784}" type="parTrans" cxnId="{224675AF-50DA-4B66-A24B-39EA6EB222B7}">
      <dgm:prSet/>
      <dgm:spPr/>
      <dgm:t>
        <a:bodyPr/>
        <a:lstStyle/>
        <a:p>
          <a:pPr rtl="1"/>
          <a:endParaRPr lang="ar-EG"/>
        </a:p>
      </dgm:t>
    </dgm:pt>
    <dgm:pt modelId="{6C89FABC-C476-4B94-963E-8D7265C25A01}" type="sibTrans" cxnId="{224675AF-50DA-4B66-A24B-39EA6EB222B7}">
      <dgm:prSet/>
      <dgm:spPr/>
      <dgm:t>
        <a:bodyPr/>
        <a:lstStyle/>
        <a:p>
          <a:pPr rtl="1"/>
          <a:endParaRPr lang="ar-EG"/>
        </a:p>
      </dgm:t>
    </dgm:pt>
    <dgm:pt modelId="{9E585D24-5A68-443A-8B71-645D9EC5B1C0}">
      <dgm:prSet phldrT="[نص]" custT="1"/>
      <dgm:spPr/>
      <dgm:t>
        <a:bodyPr/>
        <a:lstStyle/>
        <a:p>
          <a:pPr rtl="1"/>
          <a:r>
            <a:rPr lang="ar-EG" sz="3200" dirty="0" smtClean="0">
              <a:cs typeface="AL-Mateen" pitchFamily="2" charset="-78"/>
            </a:rPr>
            <a:t>متعدد</a:t>
          </a:r>
          <a:endParaRPr lang="ar-EG" sz="3200" dirty="0">
            <a:cs typeface="AL-Mateen" pitchFamily="2" charset="-78"/>
          </a:endParaRPr>
        </a:p>
      </dgm:t>
    </dgm:pt>
    <dgm:pt modelId="{021E2416-6F9C-42CF-B1DB-B61A58C48348}" type="sibTrans" cxnId="{D9086CF2-E8F9-4F80-B72E-3B9799A67CBC}">
      <dgm:prSet/>
      <dgm:spPr/>
      <dgm:t>
        <a:bodyPr/>
        <a:lstStyle/>
        <a:p>
          <a:pPr rtl="1"/>
          <a:endParaRPr lang="ar-EG"/>
        </a:p>
      </dgm:t>
    </dgm:pt>
    <dgm:pt modelId="{B28E25F6-69DA-457B-A473-BEBB651D598B}" type="parTrans" cxnId="{D9086CF2-E8F9-4F80-B72E-3B9799A67CBC}">
      <dgm:prSet/>
      <dgm:spPr/>
      <dgm:t>
        <a:bodyPr/>
        <a:lstStyle/>
        <a:p>
          <a:pPr rtl="1"/>
          <a:endParaRPr lang="ar-EG"/>
        </a:p>
      </dgm:t>
    </dgm:pt>
    <dgm:pt modelId="{E2A767AC-721C-45BC-ADE0-058C035E1B45}" type="pres">
      <dgm:prSet presAssocID="{52CB63F9-8E82-46F8-8D56-76F8DCA3048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09CCAC4C-8A6E-4086-9F84-57A5DEC7BBEF}" type="pres">
      <dgm:prSet presAssocID="{4B7CD7DB-43A9-451A-8965-E63153E9D58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8497176F-372A-431A-9385-AE56C90B531F}" type="pres">
      <dgm:prSet presAssocID="{4B7CD7DB-43A9-451A-8965-E63153E9D587}" presName="spNode" presStyleCnt="0"/>
      <dgm:spPr/>
    </dgm:pt>
    <dgm:pt modelId="{1D8391FF-9B6F-4587-91CA-90CD8BB71702}" type="pres">
      <dgm:prSet presAssocID="{508836AB-1819-4E77-BFA1-9AA9E22E19C4}" presName="sibTrans" presStyleLbl="sibTrans1D1" presStyleIdx="0" presStyleCnt="5"/>
      <dgm:spPr/>
      <dgm:t>
        <a:bodyPr/>
        <a:lstStyle/>
        <a:p>
          <a:pPr rtl="1"/>
          <a:endParaRPr lang="ar-EG"/>
        </a:p>
      </dgm:t>
    </dgm:pt>
    <dgm:pt modelId="{366318B7-BF82-45B7-96D4-7CBD7E5C851D}" type="pres">
      <dgm:prSet presAssocID="{63051538-AC2B-4528-B392-AF5656B5E3C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D33BFF1D-041C-4577-B7E6-4729058BF6B1}" type="pres">
      <dgm:prSet presAssocID="{63051538-AC2B-4528-B392-AF5656B5E3CB}" presName="spNode" presStyleCnt="0"/>
      <dgm:spPr/>
    </dgm:pt>
    <dgm:pt modelId="{EAEDA92C-F280-4E58-8985-33717F1FAC15}" type="pres">
      <dgm:prSet presAssocID="{38055524-B980-48A0-A62B-8E5069D909BB}" presName="sibTrans" presStyleLbl="sibTrans1D1" presStyleIdx="1" presStyleCnt="5"/>
      <dgm:spPr/>
      <dgm:t>
        <a:bodyPr/>
        <a:lstStyle/>
        <a:p>
          <a:pPr rtl="1"/>
          <a:endParaRPr lang="ar-EG"/>
        </a:p>
      </dgm:t>
    </dgm:pt>
    <dgm:pt modelId="{AC02AE0A-970B-4FA6-B953-7A00257BC5A6}" type="pres">
      <dgm:prSet presAssocID="{1A317AAF-A85E-4BD5-9ED5-F037BC96F75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CDBB6470-94FB-4955-AE16-D57700C1FA4C}" type="pres">
      <dgm:prSet presAssocID="{1A317AAF-A85E-4BD5-9ED5-F037BC96F754}" presName="spNode" presStyleCnt="0"/>
      <dgm:spPr/>
    </dgm:pt>
    <dgm:pt modelId="{2CF7879A-B610-4017-AFCC-2C4EB7A9D41C}" type="pres">
      <dgm:prSet presAssocID="{F513D4DD-EAF3-48B1-A0E9-C30C17C7F84F}" presName="sibTrans" presStyleLbl="sibTrans1D1" presStyleIdx="2" presStyleCnt="5"/>
      <dgm:spPr/>
      <dgm:t>
        <a:bodyPr/>
        <a:lstStyle/>
        <a:p>
          <a:pPr rtl="1"/>
          <a:endParaRPr lang="ar-EG"/>
        </a:p>
      </dgm:t>
    </dgm:pt>
    <dgm:pt modelId="{AD5F2DE0-A0A2-49B6-A537-75BDA28EAE7F}" type="pres">
      <dgm:prSet presAssocID="{9E585D24-5A68-443A-8B71-645D9EC5B1C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A4CA6853-6148-4E01-A390-CC8E9AAFF2F0}" type="pres">
      <dgm:prSet presAssocID="{9E585D24-5A68-443A-8B71-645D9EC5B1C0}" presName="spNode" presStyleCnt="0"/>
      <dgm:spPr/>
    </dgm:pt>
    <dgm:pt modelId="{928410B4-57FD-42BE-8DFC-89965363E391}" type="pres">
      <dgm:prSet presAssocID="{021E2416-6F9C-42CF-B1DB-B61A58C48348}" presName="sibTrans" presStyleLbl="sibTrans1D1" presStyleIdx="3" presStyleCnt="5"/>
      <dgm:spPr/>
      <dgm:t>
        <a:bodyPr/>
        <a:lstStyle/>
        <a:p>
          <a:pPr rtl="1"/>
          <a:endParaRPr lang="ar-EG"/>
        </a:p>
      </dgm:t>
    </dgm:pt>
    <dgm:pt modelId="{9E24C47B-32BB-463B-B883-192C5953F96F}" type="pres">
      <dgm:prSet presAssocID="{751F23CC-4ECE-4239-96C4-753FCADB675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1DF04B57-B8EE-4A23-966C-73F65D490C41}" type="pres">
      <dgm:prSet presAssocID="{751F23CC-4ECE-4239-96C4-753FCADB6753}" presName="spNode" presStyleCnt="0"/>
      <dgm:spPr/>
    </dgm:pt>
    <dgm:pt modelId="{92FB3FF2-17BC-43A1-A130-DA69D03155DA}" type="pres">
      <dgm:prSet presAssocID="{6C89FABC-C476-4B94-963E-8D7265C25A01}" presName="sibTrans" presStyleLbl="sibTrans1D1" presStyleIdx="4" presStyleCnt="5"/>
      <dgm:spPr/>
      <dgm:t>
        <a:bodyPr/>
        <a:lstStyle/>
        <a:p>
          <a:pPr rtl="1"/>
          <a:endParaRPr lang="ar-EG"/>
        </a:p>
      </dgm:t>
    </dgm:pt>
  </dgm:ptLst>
  <dgm:cxnLst>
    <dgm:cxn modelId="{0593E255-B560-4F09-BAA1-C9A693A19C8B}" srcId="{52CB63F9-8E82-46F8-8D56-76F8DCA3048E}" destId="{1A317AAF-A85E-4BD5-9ED5-F037BC96F754}" srcOrd="2" destOrd="0" parTransId="{0559BE1B-16EC-4654-8379-F336D20763BF}" sibTransId="{F513D4DD-EAF3-48B1-A0E9-C30C17C7F84F}"/>
    <dgm:cxn modelId="{94FD91C9-914B-4DD4-8F2F-4F379C14F57A}" type="presOf" srcId="{9E585D24-5A68-443A-8B71-645D9EC5B1C0}" destId="{AD5F2DE0-A0A2-49B6-A537-75BDA28EAE7F}" srcOrd="0" destOrd="0" presId="urn:microsoft.com/office/officeart/2005/8/layout/cycle6"/>
    <dgm:cxn modelId="{3C937069-5489-466F-8DDA-9638960CA1E0}" type="presOf" srcId="{6C89FABC-C476-4B94-963E-8D7265C25A01}" destId="{92FB3FF2-17BC-43A1-A130-DA69D03155DA}" srcOrd="0" destOrd="0" presId="urn:microsoft.com/office/officeart/2005/8/layout/cycle6"/>
    <dgm:cxn modelId="{8D38C914-A788-4F45-AA9A-91DB73DF3989}" type="presOf" srcId="{508836AB-1819-4E77-BFA1-9AA9E22E19C4}" destId="{1D8391FF-9B6F-4587-91CA-90CD8BB71702}" srcOrd="0" destOrd="0" presId="urn:microsoft.com/office/officeart/2005/8/layout/cycle6"/>
    <dgm:cxn modelId="{C59CEBBF-26BA-4315-8DCA-1D473931036C}" type="presOf" srcId="{4B7CD7DB-43A9-451A-8965-E63153E9D587}" destId="{09CCAC4C-8A6E-4086-9F84-57A5DEC7BBEF}" srcOrd="0" destOrd="0" presId="urn:microsoft.com/office/officeart/2005/8/layout/cycle6"/>
    <dgm:cxn modelId="{9F9C88AA-9349-49A0-9171-4C0FD2396F8D}" type="presOf" srcId="{1A317AAF-A85E-4BD5-9ED5-F037BC96F754}" destId="{AC02AE0A-970B-4FA6-B953-7A00257BC5A6}" srcOrd="0" destOrd="0" presId="urn:microsoft.com/office/officeart/2005/8/layout/cycle6"/>
    <dgm:cxn modelId="{270A3243-6525-4361-B799-2036CAAD017F}" type="presOf" srcId="{38055524-B980-48A0-A62B-8E5069D909BB}" destId="{EAEDA92C-F280-4E58-8985-33717F1FAC15}" srcOrd="0" destOrd="0" presId="urn:microsoft.com/office/officeart/2005/8/layout/cycle6"/>
    <dgm:cxn modelId="{D9086CF2-E8F9-4F80-B72E-3B9799A67CBC}" srcId="{52CB63F9-8E82-46F8-8D56-76F8DCA3048E}" destId="{9E585D24-5A68-443A-8B71-645D9EC5B1C0}" srcOrd="3" destOrd="0" parTransId="{B28E25F6-69DA-457B-A473-BEBB651D598B}" sibTransId="{021E2416-6F9C-42CF-B1DB-B61A58C48348}"/>
    <dgm:cxn modelId="{224675AF-50DA-4B66-A24B-39EA6EB222B7}" srcId="{52CB63F9-8E82-46F8-8D56-76F8DCA3048E}" destId="{751F23CC-4ECE-4239-96C4-753FCADB6753}" srcOrd="4" destOrd="0" parTransId="{60232A85-D536-4C2E-81D4-75D6224FF784}" sibTransId="{6C89FABC-C476-4B94-963E-8D7265C25A01}"/>
    <dgm:cxn modelId="{2333CCCE-AB9C-4249-8C16-71E3B28D336B}" type="presOf" srcId="{751F23CC-4ECE-4239-96C4-753FCADB6753}" destId="{9E24C47B-32BB-463B-B883-192C5953F96F}" srcOrd="0" destOrd="0" presId="urn:microsoft.com/office/officeart/2005/8/layout/cycle6"/>
    <dgm:cxn modelId="{6B122E2E-8A1D-4879-B0E1-46E7C58D2670}" type="presOf" srcId="{F513D4DD-EAF3-48B1-A0E9-C30C17C7F84F}" destId="{2CF7879A-B610-4017-AFCC-2C4EB7A9D41C}" srcOrd="0" destOrd="0" presId="urn:microsoft.com/office/officeart/2005/8/layout/cycle6"/>
    <dgm:cxn modelId="{ADA7C131-C21B-4F94-8A1F-13E5E5E6F13C}" type="presOf" srcId="{52CB63F9-8E82-46F8-8D56-76F8DCA3048E}" destId="{E2A767AC-721C-45BC-ADE0-058C035E1B45}" srcOrd="0" destOrd="0" presId="urn:microsoft.com/office/officeart/2005/8/layout/cycle6"/>
    <dgm:cxn modelId="{E68F2611-D5F4-423D-AA38-81F752324DD4}" srcId="{52CB63F9-8E82-46F8-8D56-76F8DCA3048E}" destId="{4B7CD7DB-43A9-451A-8965-E63153E9D587}" srcOrd="0" destOrd="0" parTransId="{71F8D202-1365-49E4-95A8-80F2FCF94778}" sibTransId="{508836AB-1819-4E77-BFA1-9AA9E22E19C4}"/>
    <dgm:cxn modelId="{1CFF7FCE-0B72-40C6-A704-B273D7C0FE0A}" srcId="{52CB63F9-8E82-46F8-8D56-76F8DCA3048E}" destId="{63051538-AC2B-4528-B392-AF5656B5E3CB}" srcOrd="1" destOrd="0" parTransId="{784A0C73-DE77-4D56-A495-A5F4618CCC74}" sibTransId="{38055524-B980-48A0-A62B-8E5069D909BB}"/>
    <dgm:cxn modelId="{98F37994-1BBF-4061-8FE8-EF160FAF4B7A}" type="presOf" srcId="{021E2416-6F9C-42CF-B1DB-B61A58C48348}" destId="{928410B4-57FD-42BE-8DFC-89965363E391}" srcOrd="0" destOrd="0" presId="urn:microsoft.com/office/officeart/2005/8/layout/cycle6"/>
    <dgm:cxn modelId="{B6628C79-2487-4CB3-B52C-80F1B479FEEE}" type="presOf" srcId="{63051538-AC2B-4528-B392-AF5656B5E3CB}" destId="{366318B7-BF82-45B7-96D4-7CBD7E5C851D}" srcOrd="0" destOrd="0" presId="urn:microsoft.com/office/officeart/2005/8/layout/cycle6"/>
    <dgm:cxn modelId="{3149DC01-CAB2-4FF9-ACE8-62589BE7BE8A}" type="presParOf" srcId="{E2A767AC-721C-45BC-ADE0-058C035E1B45}" destId="{09CCAC4C-8A6E-4086-9F84-57A5DEC7BBEF}" srcOrd="0" destOrd="0" presId="urn:microsoft.com/office/officeart/2005/8/layout/cycle6"/>
    <dgm:cxn modelId="{6650DA85-72F6-40AF-87F3-06221D008699}" type="presParOf" srcId="{E2A767AC-721C-45BC-ADE0-058C035E1B45}" destId="{8497176F-372A-431A-9385-AE56C90B531F}" srcOrd="1" destOrd="0" presId="urn:microsoft.com/office/officeart/2005/8/layout/cycle6"/>
    <dgm:cxn modelId="{6CBF7F98-83FF-4B6B-82B5-B5EE71643DCF}" type="presParOf" srcId="{E2A767AC-721C-45BC-ADE0-058C035E1B45}" destId="{1D8391FF-9B6F-4587-91CA-90CD8BB71702}" srcOrd="2" destOrd="0" presId="urn:microsoft.com/office/officeart/2005/8/layout/cycle6"/>
    <dgm:cxn modelId="{A84E9349-D2F5-4CCD-93F4-6CA2B1DB5812}" type="presParOf" srcId="{E2A767AC-721C-45BC-ADE0-058C035E1B45}" destId="{366318B7-BF82-45B7-96D4-7CBD7E5C851D}" srcOrd="3" destOrd="0" presId="urn:microsoft.com/office/officeart/2005/8/layout/cycle6"/>
    <dgm:cxn modelId="{35DA0C4D-6E76-48CC-90C4-6B0133518AE0}" type="presParOf" srcId="{E2A767AC-721C-45BC-ADE0-058C035E1B45}" destId="{D33BFF1D-041C-4577-B7E6-4729058BF6B1}" srcOrd="4" destOrd="0" presId="urn:microsoft.com/office/officeart/2005/8/layout/cycle6"/>
    <dgm:cxn modelId="{67228D37-60B1-4E92-8AEB-8F6C8FDD5092}" type="presParOf" srcId="{E2A767AC-721C-45BC-ADE0-058C035E1B45}" destId="{EAEDA92C-F280-4E58-8985-33717F1FAC15}" srcOrd="5" destOrd="0" presId="urn:microsoft.com/office/officeart/2005/8/layout/cycle6"/>
    <dgm:cxn modelId="{8E1179DD-09F1-449F-9A52-B296457A5F29}" type="presParOf" srcId="{E2A767AC-721C-45BC-ADE0-058C035E1B45}" destId="{AC02AE0A-970B-4FA6-B953-7A00257BC5A6}" srcOrd="6" destOrd="0" presId="urn:microsoft.com/office/officeart/2005/8/layout/cycle6"/>
    <dgm:cxn modelId="{3315F91A-A065-415F-8476-EB8113892BAB}" type="presParOf" srcId="{E2A767AC-721C-45BC-ADE0-058C035E1B45}" destId="{CDBB6470-94FB-4955-AE16-D57700C1FA4C}" srcOrd="7" destOrd="0" presId="urn:microsoft.com/office/officeart/2005/8/layout/cycle6"/>
    <dgm:cxn modelId="{9F324C5C-1934-40CC-8D82-5B4DF9548579}" type="presParOf" srcId="{E2A767AC-721C-45BC-ADE0-058C035E1B45}" destId="{2CF7879A-B610-4017-AFCC-2C4EB7A9D41C}" srcOrd="8" destOrd="0" presId="urn:microsoft.com/office/officeart/2005/8/layout/cycle6"/>
    <dgm:cxn modelId="{1CE1F962-BDFE-4EFE-B897-0396F944505B}" type="presParOf" srcId="{E2A767AC-721C-45BC-ADE0-058C035E1B45}" destId="{AD5F2DE0-A0A2-49B6-A537-75BDA28EAE7F}" srcOrd="9" destOrd="0" presId="urn:microsoft.com/office/officeart/2005/8/layout/cycle6"/>
    <dgm:cxn modelId="{3B65A03A-B4AF-47DF-8452-888D2E18016E}" type="presParOf" srcId="{E2A767AC-721C-45BC-ADE0-058C035E1B45}" destId="{A4CA6853-6148-4E01-A390-CC8E9AAFF2F0}" srcOrd="10" destOrd="0" presId="urn:microsoft.com/office/officeart/2005/8/layout/cycle6"/>
    <dgm:cxn modelId="{484450E6-EED8-4C65-BCCE-CF18E67612A0}" type="presParOf" srcId="{E2A767AC-721C-45BC-ADE0-058C035E1B45}" destId="{928410B4-57FD-42BE-8DFC-89965363E391}" srcOrd="11" destOrd="0" presId="urn:microsoft.com/office/officeart/2005/8/layout/cycle6"/>
    <dgm:cxn modelId="{89C080E2-1D67-4493-B46E-3BE9BE2EABD6}" type="presParOf" srcId="{E2A767AC-721C-45BC-ADE0-058C035E1B45}" destId="{9E24C47B-32BB-463B-B883-192C5953F96F}" srcOrd="12" destOrd="0" presId="urn:microsoft.com/office/officeart/2005/8/layout/cycle6"/>
    <dgm:cxn modelId="{23BC732D-3F02-4C6B-BFC5-AE7DF74B2CD5}" type="presParOf" srcId="{E2A767AC-721C-45BC-ADE0-058C035E1B45}" destId="{1DF04B57-B8EE-4A23-966C-73F65D490C41}" srcOrd="13" destOrd="0" presId="urn:microsoft.com/office/officeart/2005/8/layout/cycle6"/>
    <dgm:cxn modelId="{4ECF32F1-55BA-4003-B6DA-9118019226DE}" type="presParOf" srcId="{E2A767AC-721C-45BC-ADE0-058C035E1B45}" destId="{92FB3FF2-17BC-43A1-A130-DA69D03155DA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9286FB0-69FB-4D79-94AB-6DB777263CD8}" type="doc">
      <dgm:prSet loTypeId="urn:microsoft.com/office/officeart/2005/8/layout/default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pPr rtl="1"/>
          <a:endParaRPr lang="ar-EG"/>
        </a:p>
      </dgm:t>
    </dgm:pt>
    <dgm:pt modelId="{57346C3F-02A2-4AD8-A53D-1B05C1AC1220}">
      <dgm:prSet phldrT="[نص]" custT="1"/>
      <dgm:spPr/>
      <dgm:t>
        <a:bodyPr/>
        <a:lstStyle/>
        <a:p>
          <a:pPr rtl="1"/>
          <a:r>
            <a:rPr lang="ar-EG" sz="2400" dirty="0" smtClean="0">
              <a:cs typeface="AL-Mateen" pitchFamily="2" charset="-78"/>
            </a:rPr>
            <a:t>بناء الثقة والمصداقية</a:t>
          </a:r>
          <a:endParaRPr lang="ar-EG" sz="2400" dirty="0">
            <a:cs typeface="AL-Mateen" pitchFamily="2" charset="-78"/>
          </a:endParaRPr>
        </a:p>
      </dgm:t>
    </dgm:pt>
    <dgm:pt modelId="{723F3BFB-76AF-40C1-99CD-383E150E90C7}" type="parTrans" cxnId="{42CB859A-AF58-4D87-8554-3017EB66C349}">
      <dgm:prSet/>
      <dgm:spPr/>
      <dgm:t>
        <a:bodyPr/>
        <a:lstStyle/>
        <a:p>
          <a:pPr rtl="1"/>
          <a:endParaRPr lang="ar-EG"/>
        </a:p>
      </dgm:t>
    </dgm:pt>
    <dgm:pt modelId="{93D1100F-28A7-4A7C-8C76-9794811FE3B7}" type="sibTrans" cxnId="{42CB859A-AF58-4D87-8554-3017EB66C349}">
      <dgm:prSet/>
      <dgm:spPr/>
      <dgm:t>
        <a:bodyPr/>
        <a:lstStyle/>
        <a:p>
          <a:pPr rtl="1"/>
          <a:endParaRPr lang="ar-EG"/>
        </a:p>
      </dgm:t>
    </dgm:pt>
    <dgm:pt modelId="{B7F4A32E-A975-496A-8054-9EAA267E2577}">
      <dgm:prSet phldrT="[نص]" custT="1"/>
      <dgm:spPr/>
      <dgm:t>
        <a:bodyPr/>
        <a:lstStyle/>
        <a:p>
          <a:pPr rtl="1"/>
          <a:r>
            <a:rPr lang="ar-EG" sz="2400" dirty="0" smtClean="0">
              <a:cs typeface="AL-Mateen" pitchFamily="2" charset="-78"/>
            </a:rPr>
            <a:t>القبول بين الأفراد</a:t>
          </a:r>
          <a:endParaRPr lang="ar-EG" sz="2400" dirty="0">
            <a:cs typeface="AL-Mateen" pitchFamily="2" charset="-78"/>
          </a:endParaRPr>
        </a:p>
      </dgm:t>
    </dgm:pt>
    <dgm:pt modelId="{60727E4A-66E7-45D6-BC17-718FA776A9EA}" type="parTrans" cxnId="{5CDB339E-2509-4B3B-A21D-F7B7B8D60B40}">
      <dgm:prSet/>
      <dgm:spPr/>
      <dgm:t>
        <a:bodyPr/>
        <a:lstStyle/>
        <a:p>
          <a:pPr rtl="1"/>
          <a:endParaRPr lang="ar-EG"/>
        </a:p>
      </dgm:t>
    </dgm:pt>
    <dgm:pt modelId="{6C4C9022-F4F5-4771-9E84-1324DDCFA2D3}" type="sibTrans" cxnId="{5CDB339E-2509-4B3B-A21D-F7B7B8D60B40}">
      <dgm:prSet/>
      <dgm:spPr/>
      <dgm:t>
        <a:bodyPr/>
        <a:lstStyle/>
        <a:p>
          <a:pPr rtl="1"/>
          <a:endParaRPr lang="ar-EG"/>
        </a:p>
      </dgm:t>
    </dgm:pt>
    <dgm:pt modelId="{37629EB0-EB43-4B31-B85C-E01ECF3C0272}">
      <dgm:prSet phldrT="[نص]" custT="1"/>
      <dgm:spPr/>
      <dgm:t>
        <a:bodyPr/>
        <a:lstStyle/>
        <a:p>
          <a:pPr rtl="1"/>
          <a:r>
            <a:rPr lang="ar-EG" sz="2800" dirty="0" smtClean="0">
              <a:cs typeface="AL-Mateen" pitchFamily="2" charset="-78"/>
            </a:rPr>
            <a:t>بناء علاقات إيجابية بين الأفراد</a:t>
          </a:r>
          <a:endParaRPr lang="ar-EG" sz="2800" dirty="0">
            <a:cs typeface="AL-Mateen" pitchFamily="2" charset="-78"/>
          </a:endParaRPr>
        </a:p>
      </dgm:t>
    </dgm:pt>
    <dgm:pt modelId="{98966F14-BCC3-4277-A3DA-95A4E2D1C8E9}" type="parTrans" cxnId="{60706758-02AD-4BF3-ADAA-7CA822C6ED13}">
      <dgm:prSet/>
      <dgm:spPr/>
      <dgm:t>
        <a:bodyPr/>
        <a:lstStyle/>
        <a:p>
          <a:pPr rtl="1"/>
          <a:endParaRPr lang="ar-EG"/>
        </a:p>
      </dgm:t>
    </dgm:pt>
    <dgm:pt modelId="{F3D223E1-8726-45FF-BBF7-4A672E99E131}" type="sibTrans" cxnId="{60706758-02AD-4BF3-ADAA-7CA822C6ED13}">
      <dgm:prSet/>
      <dgm:spPr/>
      <dgm:t>
        <a:bodyPr/>
        <a:lstStyle/>
        <a:p>
          <a:pPr rtl="1"/>
          <a:endParaRPr lang="ar-EG"/>
        </a:p>
      </dgm:t>
    </dgm:pt>
    <dgm:pt modelId="{246EF64C-19DF-4289-8335-59E1A83C4166}">
      <dgm:prSet phldrT="[نص]" custT="1"/>
      <dgm:spPr/>
      <dgm:t>
        <a:bodyPr/>
        <a:lstStyle/>
        <a:p>
          <a:pPr rtl="1"/>
          <a:r>
            <a:rPr lang="ar-EG" sz="2400" dirty="0" smtClean="0">
              <a:cs typeface="AL-Mateen" pitchFamily="2" charset="-78"/>
            </a:rPr>
            <a:t>التمييز بين الأفراد داخل المجتمع</a:t>
          </a:r>
          <a:endParaRPr lang="ar-EG" sz="2400" dirty="0">
            <a:cs typeface="AL-Mateen" pitchFamily="2" charset="-78"/>
          </a:endParaRPr>
        </a:p>
      </dgm:t>
    </dgm:pt>
    <dgm:pt modelId="{6D86B1CE-DDE3-4753-9940-7CEA46B04C7C}" type="parTrans" cxnId="{D1261CD4-7F0D-4BEA-B6A8-4A20798F56C3}">
      <dgm:prSet/>
      <dgm:spPr/>
      <dgm:t>
        <a:bodyPr/>
        <a:lstStyle/>
        <a:p>
          <a:pPr rtl="1"/>
          <a:endParaRPr lang="ar-EG"/>
        </a:p>
      </dgm:t>
    </dgm:pt>
    <dgm:pt modelId="{2CC09994-AF8E-44C2-BE97-30747E37C0E0}" type="sibTrans" cxnId="{D1261CD4-7F0D-4BEA-B6A8-4A20798F56C3}">
      <dgm:prSet/>
      <dgm:spPr/>
      <dgm:t>
        <a:bodyPr/>
        <a:lstStyle/>
        <a:p>
          <a:pPr rtl="1"/>
          <a:endParaRPr lang="ar-EG"/>
        </a:p>
      </dgm:t>
    </dgm:pt>
    <dgm:pt modelId="{8D202F4E-1B6D-4560-862D-53F7D76BDCAD}">
      <dgm:prSet phldrT="[نص]" custT="1"/>
      <dgm:spPr/>
      <dgm:t>
        <a:bodyPr/>
        <a:lstStyle/>
        <a:p>
          <a:pPr rtl="1"/>
          <a:r>
            <a:rPr lang="ar-EG" sz="2400" dirty="0" smtClean="0">
              <a:cs typeface="AL-Mateen" pitchFamily="2" charset="-78"/>
            </a:rPr>
            <a:t>التأثير في سلوكيات الآخرين ( المعلم وطلابه)</a:t>
          </a:r>
          <a:endParaRPr lang="ar-EG" sz="2400" dirty="0">
            <a:cs typeface="AL-Mateen" pitchFamily="2" charset="-78"/>
          </a:endParaRPr>
        </a:p>
      </dgm:t>
    </dgm:pt>
    <dgm:pt modelId="{58E55299-1659-4B67-B2DF-A3347D585B45}" type="parTrans" cxnId="{F051C0FB-A931-4F47-A560-8BDC2C580741}">
      <dgm:prSet/>
      <dgm:spPr/>
      <dgm:t>
        <a:bodyPr/>
        <a:lstStyle/>
        <a:p>
          <a:pPr rtl="1"/>
          <a:endParaRPr lang="ar-EG"/>
        </a:p>
      </dgm:t>
    </dgm:pt>
    <dgm:pt modelId="{4F0C4AEA-BE44-4C2C-BEB0-9FA42C13C217}" type="sibTrans" cxnId="{F051C0FB-A931-4F47-A560-8BDC2C580741}">
      <dgm:prSet/>
      <dgm:spPr/>
      <dgm:t>
        <a:bodyPr/>
        <a:lstStyle/>
        <a:p>
          <a:pPr rtl="1"/>
          <a:endParaRPr lang="ar-EG"/>
        </a:p>
      </dgm:t>
    </dgm:pt>
    <dgm:pt modelId="{927D253E-BB93-4297-944C-8C1156EFF382}">
      <dgm:prSet custT="1"/>
      <dgm:spPr/>
      <dgm:t>
        <a:bodyPr/>
        <a:lstStyle/>
        <a:p>
          <a:pPr rtl="1"/>
          <a:r>
            <a:rPr lang="ar-EG" sz="2400" dirty="0" smtClean="0">
              <a:cs typeface="AL-Mateen" pitchFamily="2" charset="-78"/>
            </a:rPr>
            <a:t>الحصول على فرص أكاديمية أو وظيفية</a:t>
          </a:r>
          <a:endParaRPr lang="ar-EG" sz="2400" dirty="0">
            <a:cs typeface="AL-Mateen" pitchFamily="2" charset="-78"/>
          </a:endParaRPr>
        </a:p>
      </dgm:t>
    </dgm:pt>
    <dgm:pt modelId="{949E6E78-A6D4-4C31-9DE7-00DEF8D20C60}" type="parTrans" cxnId="{16DC7549-8D07-4F82-8168-5BADE1E6D1F3}">
      <dgm:prSet/>
      <dgm:spPr/>
      <dgm:t>
        <a:bodyPr/>
        <a:lstStyle/>
        <a:p>
          <a:pPr rtl="1"/>
          <a:endParaRPr lang="ar-EG"/>
        </a:p>
      </dgm:t>
    </dgm:pt>
    <dgm:pt modelId="{30591C1C-FF69-44E4-9261-897B4D752105}" type="sibTrans" cxnId="{16DC7549-8D07-4F82-8168-5BADE1E6D1F3}">
      <dgm:prSet/>
      <dgm:spPr/>
      <dgm:t>
        <a:bodyPr/>
        <a:lstStyle/>
        <a:p>
          <a:pPr rtl="1"/>
          <a:endParaRPr lang="ar-EG"/>
        </a:p>
      </dgm:t>
    </dgm:pt>
    <dgm:pt modelId="{B440008B-AD5A-4440-BFD8-093553698424}" type="pres">
      <dgm:prSet presAssocID="{F9286FB0-69FB-4D79-94AB-6DB777263CD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BE36A99D-DFE4-4D78-AE01-940BCD57A323}" type="pres">
      <dgm:prSet presAssocID="{57346C3F-02A2-4AD8-A53D-1B05C1AC122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9788AE78-BFB3-4446-ACA4-071E59D111AE}" type="pres">
      <dgm:prSet presAssocID="{93D1100F-28A7-4A7C-8C76-9794811FE3B7}" presName="sibTrans" presStyleCnt="0"/>
      <dgm:spPr/>
    </dgm:pt>
    <dgm:pt modelId="{285F7EBF-1DCF-40E7-9A17-4B614ED1D48D}" type="pres">
      <dgm:prSet presAssocID="{B7F4A32E-A975-496A-8054-9EAA267E257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35715848-7A74-45E5-8A14-A16CC100728A}" type="pres">
      <dgm:prSet presAssocID="{6C4C9022-F4F5-4771-9E84-1324DDCFA2D3}" presName="sibTrans" presStyleCnt="0"/>
      <dgm:spPr/>
    </dgm:pt>
    <dgm:pt modelId="{8B91DE59-C5AF-4DAE-84B5-5C24180B5CAC}" type="pres">
      <dgm:prSet presAssocID="{37629EB0-EB43-4B31-B85C-E01ECF3C027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C9CDC8E5-879E-4980-AE41-BBBE63085724}" type="pres">
      <dgm:prSet presAssocID="{F3D223E1-8726-45FF-BBF7-4A672E99E131}" presName="sibTrans" presStyleCnt="0"/>
      <dgm:spPr/>
    </dgm:pt>
    <dgm:pt modelId="{7633166D-0129-4978-90A8-8B6A6E6ADE75}" type="pres">
      <dgm:prSet presAssocID="{246EF64C-19DF-4289-8335-59E1A83C416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D06E2061-0A73-4546-88EF-B90F3339BA2E}" type="pres">
      <dgm:prSet presAssocID="{2CC09994-AF8E-44C2-BE97-30747E37C0E0}" presName="sibTrans" presStyleCnt="0"/>
      <dgm:spPr/>
    </dgm:pt>
    <dgm:pt modelId="{B3129241-FFF7-4C5D-BC11-EA1DD05DC352}" type="pres">
      <dgm:prSet presAssocID="{927D253E-BB93-4297-944C-8C1156EFF38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0BCFDB75-B315-487D-954C-B2CA892E04E6}" type="pres">
      <dgm:prSet presAssocID="{30591C1C-FF69-44E4-9261-897B4D752105}" presName="sibTrans" presStyleCnt="0"/>
      <dgm:spPr/>
    </dgm:pt>
    <dgm:pt modelId="{AB0B4484-7244-419B-A9AC-E31453F86CB8}" type="pres">
      <dgm:prSet presAssocID="{8D202F4E-1B6D-4560-862D-53F7D76BDCA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60706758-02AD-4BF3-ADAA-7CA822C6ED13}" srcId="{F9286FB0-69FB-4D79-94AB-6DB777263CD8}" destId="{37629EB0-EB43-4B31-B85C-E01ECF3C0272}" srcOrd="2" destOrd="0" parTransId="{98966F14-BCC3-4277-A3DA-95A4E2D1C8E9}" sibTransId="{F3D223E1-8726-45FF-BBF7-4A672E99E131}"/>
    <dgm:cxn modelId="{765AE78E-1C98-4819-939D-541FBE183D43}" type="presOf" srcId="{246EF64C-19DF-4289-8335-59E1A83C4166}" destId="{7633166D-0129-4978-90A8-8B6A6E6ADE75}" srcOrd="0" destOrd="0" presId="urn:microsoft.com/office/officeart/2005/8/layout/default"/>
    <dgm:cxn modelId="{16DC7549-8D07-4F82-8168-5BADE1E6D1F3}" srcId="{F9286FB0-69FB-4D79-94AB-6DB777263CD8}" destId="{927D253E-BB93-4297-944C-8C1156EFF382}" srcOrd="4" destOrd="0" parTransId="{949E6E78-A6D4-4C31-9DE7-00DEF8D20C60}" sibTransId="{30591C1C-FF69-44E4-9261-897B4D752105}"/>
    <dgm:cxn modelId="{D1261CD4-7F0D-4BEA-B6A8-4A20798F56C3}" srcId="{F9286FB0-69FB-4D79-94AB-6DB777263CD8}" destId="{246EF64C-19DF-4289-8335-59E1A83C4166}" srcOrd="3" destOrd="0" parTransId="{6D86B1CE-DDE3-4753-9940-7CEA46B04C7C}" sibTransId="{2CC09994-AF8E-44C2-BE97-30747E37C0E0}"/>
    <dgm:cxn modelId="{F71D5411-8B3E-445C-B3FE-EE41CF7D5DED}" type="presOf" srcId="{B7F4A32E-A975-496A-8054-9EAA267E2577}" destId="{285F7EBF-1DCF-40E7-9A17-4B614ED1D48D}" srcOrd="0" destOrd="0" presId="urn:microsoft.com/office/officeart/2005/8/layout/default"/>
    <dgm:cxn modelId="{AA238028-9F95-4D05-9414-754BC51AD03E}" type="presOf" srcId="{F9286FB0-69FB-4D79-94AB-6DB777263CD8}" destId="{B440008B-AD5A-4440-BFD8-093553698424}" srcOrd="0" destOrd="0" presId="urn:microsoft.com/office/officeart/2005/8/layout/default"/>
    <dgm:cxn modelId="{D786E5BA-2D28-4BE9-9E00-F49EFAEA7E71}" type="presOf" srcId="{8D202F4E-1B6D-4560-862D-53F7D76BDCAD}" destId="{AB0B4484-7244-419B-A9AC-E31453F86CB8}" srcOrd="0" destOrd="0" presId="urn:microsoft.com/office/officeart/2005/8/layout/default"/>
    <dgm:cxn modelId="{3B1A0B84-D56C-44DD-A104-8D6473418BB0}" type="presOf" srcId="{927D253E-BB93-4297-944C-8C1156EFF382}" destId="{B3129241-FFF7-4C5D-BC11-EA1DD05DC352}" srcOrd="0" destOrd="0" presId="urn:microsoft.com/office/officeart/2005/8/layout/default"/>
    <dgm:cxn modelId="{3F5A67DA-D351-4484-B676-5413DFE5A08E}" type="presOf" srcId="{57346C3F-02A2-4AD8-A53D-1B05C1AC1220}" destId="{BE36A99D-DFE4-4D78-AE01-940BCD57A323}" srcOrd="0" destOrd="0" presId="urn:microsoft.com/office/officeart/2005/8/layout/default"/>
    <dgm:cxn modelId="{F051C0FB-A931-4F47-A560-8BDC2C580741}" srcId="{F9286FB0-69FB-4D79-94AB-6DB777263CD8}" destId="{8D202F4E-1B6D-4560-862D-53F7D76BDCAD}" srcOrd="5" destOrd="0" parTransId="{58E55299-1659-4B67-B2DF-A3347D585B45}" sibTransId="{4F0C4AEA-BE44-4C2C-BEB0-9FA42C13C217}"/>
    <dgm:cxn modelId="{42CB859A-AF58-4D87-8554-3017EB66C349}" srcId="{F9286FB0-69FB-4D79-94AB-6DB777263CD8}" destId="{57346C3F-02A2-4AD8-A53D-1B05C1AC1220}" srcOrd="0" destOrd="0" parTransId="{723F3BFB-76AF-40C1-99CD-383E150E90C7}" sibTransId="{93D1100F-28A7-4A7C-8C76-9794811FE3B7}"/>
    <dgm:cxn modelId="{5CDB339E-2509-4B3B-A21D-F7B7B8D60B40}" srcId="{F9286FB0-69FB-4D79-94AB-6DB777263CD8}" destId="{B7F4A32E-A975-496A-8054-9EAA267E2577}" srcOrd="1" destOrd="0" parTransId="{60727E4A-66E7-45D6-BC17-718FA776A9EA}" sibTransId="{6C4C9022-F4F5-4771-9E84-1324DDCFA2D3}"/>
    <dgm:cxn modelId="{118B632B-8927-48E5-B954-C1FFD1CF7753}" type="presOf" srcId="{37629EB0-EB43-4B31-B85C-E01ECF3C0272}" destId="{8B91DE59-C5AF-4DAE-84B5-5C24180B5CAC}" srcOrd="0" destOrd="0" presId="urn:microsoft.com/office/officeart/2005/8/layout/default"/>
    <dgm:cxn modelId="{070C9F7E-DD68-44AB-87EE-9BE85307DC31}" type="presParOf" srcId="{B440008B-AD5A-4440-BFD8-093553698424}" destId="{BE36A99D-DFE4-4D78-AE01-940BCD57A323}" srcOrd="0" destOrd="0" presId="urn:microsoft.com/office/officeart/2005/8/layout/default"/>
    <dgm:cxn modelId="{C8A577D7-122C-4630-926C-A563F0E6DDA6}" type="presParOf" srcId="{B440008B-AD5A-4440-BFD8-093553698424}" destId="{9788AE78-BFB3-4446-ACA4-071E59D111AE}" srcOrd="1" destOrd="0" presId="urn:microsoft.com/office/officeart/2005/8/layout/default"/>
    <dgm:cxn modelId="{8C186D10-D53F-4837-B906-19C45BAF05B9}" type="presParOf" srcId="{B440008B-AD5A-4440-BFD8-093553698424}" destId="{285F7EBF-1DCF-40E7-9A17-4B614ED1D48D}" srcOrd="2" destOrd="0" presId="urn:microsoft.com/office/officeart/2005/8/layout/default"/>
    <dgm:cxn modelId="{9B68751A-08B2-4AFA-B065-3854E920443E}" type="presParOf" srcId="{B440008B-AD5A-4440-BFD8-093553698424}" destId="{35715848-7A74-45E5-8A14-A16CC100728A}" srcOrd="3" destOrd="0" presId="urn:microsoft.com/office/officeart/2005/8/layout/default"/>
    <dgm:cxn modelId="{224991F8-6BAD-48BE-A815-BD064423808C}" type="presParOf" srcId="{B440008B-AD5A-4440-BFD8-093553698424}" destId="{8B91DE59-C5AF-4DAE-84B5-5C24180B5CAC}" srcOrd="4" destOrd="0" presId="urn:microsoft.com/office/officeart/2005/8/layout/default"/>
    <dgm:cxn modelId="{F0D873E7-FCCA-426B-961A-D0A3940F37BB}" type="presParOf" srcId="{B440008B-AD5A-4440-BFD8-093553698424}" destId="{C9CDC8E5-879E-4980-AE41-BBBE63085724}" srcOrd="5" destOrd="0" presId="urn:microsoft.com/office/officeart/2005/8/layout/default"/>
    <dgm:cxn modelId="{E192DD2C-BA3C-492A-8700-3811E04D00AE}" type="presParOf" srcId="{B440008B-AD5A-4440-BFD8-093553698424}" destId="{7633166D-0129-4978-90A8-8B6A6E6ADE75}" srcOrd="6" destOrd="0" presId="urn:microsoft.com/office/officeart/2005/8/layout/default"/>
    <dgm:cxn modelId="{600499EF-7FE6-459D-817F-20BA5FC00BF0}" type="presParOf" srcId="{B440008B-AD5A-4440-BFD8-093553698424}" destId="{D06E2061-0A73-4546-88EF-B90F3339BA2E}" srcOrd="7" destOrd="0" presId="urn:microsoft.com/office/officeart/2005/8/layout/default"/>
    <dgm:cxn modelId="{DBDB6AE8-000F-4FB7-851A-9CB0B9759570}" type="presParOf" srcId="{B440008B-AD5A-4440-BFD8-093553698424}" destId="{B3129241-FFF7-4C5D-BC11-EA1DD05DC352}" srcOrd="8" destOrd="0" presId="urn:microsoft.com/office/officeart/2005/8/layout/default"/>
    <dgm:cxn modelId="{F7C65974-D205-4C90-B272-576EAF7A0088}" type="presParOf" srcId="{B440008B-AD5A-4440-BFD8-093553698424}" destId="{0BCFDB75-B315-487D-954C-B2CA892E04E6}" srcOrd="9" destOrd="0" presId="urn:microsoft.com/office/officeart/2005/8/layout/default"/>
    <dgm:cxn modelId="{9BE40B9C-24BC-4542-8CE2-0C4EC51A134F}" type="presParOf" srcId="{B440008B-AD5A-4440-BFD8-093553698424}" destId="{AB0B4484-7244-419B-A9AC-E31453F86CB8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8572BCE-8FD7-45DE-A336-5EC254A27FBA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EG"/>
        </a:p>
      </dgm:t>
    </dgm:pt>
    <dgm:pt modelId="{05F028C3-F3FE-4FBD-92EB-B89E8732FC38}">
      <dgm:prSet phldrT="[نص]"/>
      <dgm:spPr/>
      <dgm:t>
        <a:bodyPr/>
        <a:lstStyle/>
        <a:p>
          <a:pPr rtl="1"/>
          <a:r>
            <a:rPr lang="ar-EG" dirty="0" smtClean="0">
              <a:cs typeface="AL-Mateen" pitchFamily="2" charset="-78"/>
            </a:rPr>
            <a:t>ما مكونات عملية الاتصال؟</a:t>
          </a:r>
          <a:endParaRPr lang="ar-EG" dirty="0">
            <a:cs typeface="AL-Mateen" pitchFamily="2" charset="-78"/>
          </a:endParaRPr>
        </a:p>
      </dgm:t>
    </dgm:pt>
    <dgm:pt modelId="{6AF7FDFB-8164-4173-80B3-FC38626D6542}" type="parTrans" cxnId="{AD5FF5B2-65D0-459A-B602-EF5B780F8772}">
      <dgm:prSet/>
      <dgm:spPr/>
      <dgm:t>
        <a:bodyPr/>
        <a:lstStyle/>
        <a:p>
          <a:pPr rtl="1"/>
          <a:endParaRPr lang="ar-EG"/>
        </a:p>
      </dgm:t>
    </dgm:pt>
    <dgm:pt modelId="{6DA5E641-4A55-42C8-8159-5BF13160FC11}" type="sibTrans" cxnId="{AD5FF5B2-65D0-459A-B602-EF5B780F8772}">
      <dgm:prSet/>
      <dgm:spPr/>
      <dgm:t>
        <a:bodyPr/>
        <a:lstStyle/>
        <a:p>
          <a:pPr rtl="1"/>
          <a:endParaRPr lang="ar-EG"/>
        </a:p>
      </dgm:t>
    </dgm:pt>
    <dgm:pt modelId="{3D4E4FBF-F630-4685-8CA5-259C8DE78FB2}">
      <dgm:prSet phldrT="[نص]"/>
      <dgm:spPr/>
      <dgm:t>
        <a:bodyPr/>
        <a:lstStyle/>
        <a:p>
          <a:pPr rtl="1"/>
          <a:r>
            <a:rPr lang="ar-EG" dirty="0" smtClean="0">
              <a:cs typeface="AL-Mateen" pitchFamily="2" charset="-78"/>
            </a:rPr>
            <a:t>ما أنماط عملية الاتصال؟</a:t>
          </a:r>
          <a:endParaRPr lang="ar-EG" dirty="0">
            <a:cs typeface="AL-Mateen" pitchFamily="2" charset="-78"/>
          </a:endParaRPr>
        </a:p>
      </dgm:t>
    </dgm:pt>
    <dgm:pt modelId="{085EB946-890A-4140-91B1-E02BB37C14CC}" type="parTrans" cxnId="{7515DEE2-9A2C-4988-9C1A-4FA6E4948122}">
      <dgm:prSet/>
      <dgm:spPr/>
      <dgm:t>
        <a:bodyPr/>
        <a:lstStyle/>
        <a:p>
          <a:pPr rtl="1"/>
          <a:endParaRPr lang="ar-EG"/>
        </a:p>
      </dgm:t>
    </dgm:pt>
    <dgm:pt modelId="{5423574F-E8C6-49FE-B25D-9C6B31010A49}" type="sibTrans" cxnId="{7515DEE2-9A2C-4988-9C1A-4FA6E4948122}">
      <dgm:prSet/>
      <dgm:spPr/>
      <dgm:t>
        <a:bodyPr/>
        <a:lstStyle/>
        <a:p>
          <a:pPr rtl="1"/>
          <a:endParaRPr lang="ar-EG"/>
        </a:p>
      </dgm:t>
    </dgm:pt>
    <dgm:pt modelId="{769479D8-E5D7-444A-A40A-F065643B0869}">
      <dgm:prSet phldrT="[نص]"/>
      <dgm:spPr/>
      <dgm:t>
        <a:bodyPr/>
        <a:lstStyle/>
        <a:p>
          <a:pPr rtl="1"/>
          <a:r>
            <a:rPr lang="ar-EG" dirty="0" smtClean="0">
              <a:cs typeface="AL-Mateen" pitchFamily="2" charset="-78"/>
            </a:rPr>
            <a:t>ما خصائص عملية الاتصال؟</a:t>
          </a:r>
          <a:endParaRPr lang="ar-EG" dirty="0">
            <a:cs typeface="AL-Mateen" pitchFamily="2" charset="-78"/>
          </a:endParaRPr>
        </a:p>
      </dgm:t>
    </dgm:pt>
    <dgm:pt modelId="{1D2CBB8B-295C-4D63-AD0B-CBF36A4061F5}" type="parTrans" cxnId="{FE85AC82-1F17-4E82-A0C7-839DC2757130}">
      <dgm:prSet/>
      <dgm:spPr/>
      <dgm:t>
        <a:bodyPr/>
        <a:lstStyle/>
        <a:p>
          <a:pPr rtl="1"/>
          <a:endParaRPr lang="ar-EG"/>
        </a:p>
      </dgm:t>
    </dgm:pt>
    <dgm:pt modelId="{4C7743C3-C954-4026-9249-062C48E07545}" type="sibTrans" cxnId="{FE85AC82-1F17-4E82-A0C7-839DC2757130}">
      <dgm:prSet/>
      <dgm:spPr/>
      <dgm:t>
        <a:bodyPr/>
        <a:lstStyle/>
        <a:p>
          <a:pPr rtl="1"/>
          <a:endParaRPr lang="ar-EG"/>
        </a:p>
      </dgm:t>
    </dgm:pt>
    <dgm:pt modelId="{C0B9DC7B-956C-4548-865F-6EB59AEDC882}">
      <dgm:prSet/>
      <dgm:spPr/>
      <dgm:t>
        <a:bodyPr/>
        <a:lstStyle/>
        <a:p>
          <a:pPr rtl="1"/>
          <a:r>
            <a:rPr lang="ar-EG" dirty="0" smtClean="0">
              <a:cs typeface="AL-Mateen" pitchFamily="2" charset="-78"/>
            </a:rPr>
            <a:t>ما أهمية عملية الاتصال؟</a:t>
          </a:r>
          <a:endParaRPr lang="ar-EG" dirty="0">
            <a:cs typeface="AL-Mateen" pitchFamily="2" charset="-78"/>
          </a:endParaRPr>
        </a:p>
      </dgm:t>
    </dgm:pt>
    <dgm:pt modelId="{69A6BCF1-77B9-4399-9408-434E3645E429}" type="parTrans" cxnId="{03F45B90-8D23-4DDE-A4FC-C9032573FD20}">
      <dgm:prSet/>
      <dgm:spPr/>
      <dgm:t>
        <a:bodyPr/>
        <a:lstStyle/>
        <a:p>
          <a:pPr rtl="1"/>
          <a:endParaRPr lang="ar-EG"/>
        </a:p>
      </dgm:t>
    </dgm:pt>
    <dgm:pt modelId="{5BEBA2D0-D5AE-4897-854A-CB8FF123C7A0}" type="sibTrans" cxnId="{03F45B90-8D23-4DDE-A4FC-C9032573FD20}">
      <dgm:prSet/>
      <dgm:spPr/>
      <dgm:t>
        <a:bodyPr/>
        <a:lstStyle/>
        <a:p>
          <a:pPr rtl="1"/>
          <a:endParaRPr lang="ar-EG"/>
        </a:p>
      </dgm:t>
    </dgm:pt>
    <dgm:pt modelId="{1A24E08E-E80B-4C97-ADBC-2B65B16BE06F}" type="pres">
      <dgm:prSet presAssocID="{38572BCE-8FD7-45DE-A336-5EC254A27FBA}" presName="linear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5DFC7719-9285-4D87-8C7A-19C1CBBFB54A}" type="pres">
      <dgm:prSet presAssocID="{05F028C3-F3FE-4FBD-92EB-B89E8732FC38}" presName="parentLin" presStyleCnt="0"/>
      <dgm:spPr/>
    </dgm:pt>
    <dgm:pt modelId="{4C438B8D-1190-46E5-91F3-6B67B0C5916E}" type="pres">
      <dgm:prSet presAssocID="{05F028C3-F3FE-4FBD-92EB-B89E8732FC38}" presName="parentLeftMargin" presStyleLbl="node1" presStyleIdx="0" presStyleCnt="4"/>
      <dgm:spPr/>
      <dgm:t>
        <a:bodyPr/>
        <a:lstStyle/>
        <a:p>
          <a:pPr rtl="1"/>
          <a:endParaRPr lang="ar-EG"/>
        </a:p>
      </dgm:t>
    </dgm:pt>
    <dgm:pt modelId="{7AA9412B-5CF4-488D-B16E-CC6C83AB418D}" type="pres">
      <dgm:prSet presAssocID="{05F028C3-F3FE-4FBD-92EB-B89E8732FC3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D63B3A73-5806-4FE9-A91E-77DE084B38BD}" type="pres">
      <dgm:prSet presAssocID="{05F028C3-F3FE-4FBD-92EB-B89E8732FC38}" presName="negativeSpace" presStyleCnt="0"/>
      <dgm:spPr/>
    </dgm:pt>
    <dgm:pt modelId="{B1BB68B5-95E3-4642-BFE3-99A18BB8B6A7}" type="pres">
      <dgm:prSet presAssocID="{05F028C3-F3FE-4FBD-92EB-B89E8732FC38}" presName="childText" presStyleLbl="conFgAcc1" presStyleIdx="0" presStyleCnt="4">
        <dgm:presLayoutVars>
          <dgm:bulletEnabled val="1"/>
        </dgm:presLayoutVars>
      </dgm:prSet>
      <dgm:spPr/>
    </dgm:pt>
    <dgm:pt modelId="{1F37DF6F-B110-4946-A57F-295CCC5C3296}" type="pres">
      <dgm:prSet presAssocID="{6DA5E641-4A55-42C8-8159-5BF13160FC11}" presName="spaceBetweenRectangles" presStyleCnt="0"/>
      <dgm:spPr/>
    </dgm:pt>
    <dgm:pt modelId="{BFECEC65-5481-44C0-82F8-65CA57C964C7}" type="pres">
      <dgm:prSet presAssocID="{C0B9DC7B-956C-4548-865F-6EB59AEDC882}" presName="parentLin" presStyleCnt="0"/>
      <dgm:spPr/>
    </dgm:pt>
    <dgm:pt modelId="{43E60063-9186-46C3-A1B8-2C35981546B4}" type="pres">
      <dgm:prSet presAssocID="{C0B9DC7B-956C-4548-865F-6EB59AEDC882}" presName="parentLeftMargin" presStyleLbl="node1" presStyleIdx="0" presStyleCnt="4"/>
      <dgm:spPr/>
      <dgm:t>
        <a:bodyPr/>
        <a:lstStyle/>
        <a:p>
          <a:pPr rtl="1"/>
          <a:endParaRPr lang="ar-EG"/>
        </a:p>
      </dgm:t>
    </dgm:pt>
    <dgm:pt modelId="{F1BC7333-C78E-4EFF-A28E-850F228D51D2}" type="pres">
      <dgm:prSet presAssocID="{C0B9DC7B-956C-4548-865F-6EB59AEDC88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08A552F1-EC92-422F-AE30-8390B99BE3DA}" type="pres">
      <dgm:prSet presAssocID="{C0B9DC7B-956C-4548-865F-6EB59AEDC882}" presName="negativeSpace" presStyleCnt="0"/>
      <dgm:spPr/>
    </dgm:pt>
    <dgm:pt modelId="{85A5C200-B28A-484D-B9F0-4D2BC0F561EC}" type="pres">
      <dgm:prSet presAssocID="{C0B9DC7B-956C-4548-865F-6EB59AEDC882}" presName="childText" presStyleLbl="conFgAcc1" presStyleIdx="1" presStyleCnt="4">
        <dgm:presLayoutVars>
          <dgm:bulletEnabled val="1"/>
        </dgm:presLayoutVars>
      </dgm:prSet>
      <dgm:spPr/>
    </dgm:pt>
    <dgm:pt modelId="{C7A981E3-659F-4887-9A21-10163F870459}" type="pres">
      <dgm:prSet presAssocID="{5BEBA2D0-D5AE-4897-854A-CB8FF123C7A0}" presName="spaceBetweenRectangles" presStyleCnt="0"/>
      <dgm:spPr/>
    </dgm:pt>
    <dgm:pt modelId="{7491E6AA-7FDA-495A-9120-3BEE114827F3}" type="pres">
      <dgm:prSet presAssocID="{3D4E4FBF-F630-4685-8CA5-259C8DE78FB2}" presName="parentLin" presStyleCnt="0"/>
      <dgm:spPr/>
    </dgm:pt>
    <dgm:pt modelId="{7BDF78A1-8BC4-401C-A897-A31B88624F1C}" type="pres">
      <dgm:prSet presAssocID="{3D4E4FBF-F630-4685-8CA5-259C8DE78FB2}" presName="parentLeftMargin" presStyleLbl="node1" presStyleIdx="1" presStyleCnt="4"/>
      <dgm:spPr/>
      <dgm:t>
        <a:bodyPr/>
        <a:lstStyle/>
        <a:p>
          <a:pPr rtl="1"/>
          <a:endParaRPr lang="ar-EG"/>
        </a:p>
      </dgm:t>
    </dgm:pt>
    <dgm:pt modelId="{7EA7651C-9F14-4F58-817C-13D02A1A5857}" type="pres">
      <dgm:prSet presAssocID="{3D4E4FBF-F630-4685-8CA5-259C8DE78FB2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8598DF1B-0502-47DD-9280-ECC0F8EF3CD4}" type="pres">
      <dgm:prSet presAssocID="{3D4E4FBF-F630-4685-8CA5-259C8DE78FB2}" presName="negativeSpace" presStyleCnt="0"/>
      <dgm:spPr/>
    </dgm:pt>
    <dgm:pt modelId="{DAC9CDD8-2F43-4FF7-BEA2-B0A636BFC11A}" type="pres">
      <dgm:prSet presAssocID="{3D4E4FBF-F630-4685-8CA5-259C8DE78FB2}" presName="childText" presStyleLbl="conFgAcc1" presStyleIdx="2" presStyleCnt="4">
        <dgm:presLayoutVars>
          <dgm:bulletEnabled val="1"/>
        </dgm:presLayoutVars>
      </dgm:prSet>
      <dgm:spPr/>
    </dgm:pt>
    <dgm:pt modelId="{8664705C-7A98-4B7D-B94C-BAC49A1CDF72}" type="pres">
      <dgm:prSet presAssocID="{5423574F-E8C6-49FE-B25D-9C6B31010A49}" presName="spaceBetweenRectangles" presStyleCnt="0"/>
      <dgm:spPr/>
    </dgm:pt>
    <dgm:pt modelId="{65DE4C1B-B7F4-4A3D-9FB9-55BDCD5EF7F6}" type="pres">
      <dgm:prSet presAssocID="{769479D8-E5D7-444A-A40A-F065643B0869}" presName="parentLin" presStyleCnt="0"/>
      <dgm:spPr/>
    </dgm:pt>
    <dgm:pt modelId="{C895ADD5-4BAE-401B-807E-C1A6BC23C918}" type="pres">
      <dgm:prSet presAssocID="{769479D8-E5D7-444A-A40A-F065643B0869}" presName="parentLeftMargin" presStyleLbl="node1" presStyleIdx="2" presStyleCnt="4"/>
      <dgm:spPr/>
      <dgm:t>
        <a:bodyPr/>
        <a:lstStyle/>
        <a:p>
          <a:pPr rtl="1"/>
          <a:endParaRPr lang="ar-EG"/>
        </a:p>
      </dgm:t>
    </dgm:pt>
    <dgm:pt modelId="{D9707CDA-DB8F-41BD-BE4B-85D6BD32DCA5}" type="pres">
      <dgm:prSet presAssocID="{769479D8-E5D7-444A-A40A-F065643B086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B1C331E0-EA1A-4D52-BDDD-459357A4B28E}" type="pres">
      <dgm:prSet presAssocID="{769479D8-E5D7-444A-A40A-F065643B0869}" presName="negativeSpace" presStyleCnt="0"/>
      <dgm:spPr/>
    </dgm:pt>
    <dgm:pt modelId="{EC662CD4-C7C6-4C81-84A9-A6F34E706A4E}" type="pres">
      <dgm:prSet presAssocID="{769479D8-E5D7-444A-A40A-F065643B086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360F24A-DA15-416F-9433-ABE42A2F36BC}" type="presOf" srcId="{769479D8-E5D7-444A-A40A-F065643B0869}" destId="{D9707CDA-DB8F-41BD-BE4B-85D6BD32DCA5}" srcOrd="1" destOrd="0" presId="urn:microsoft.com/office/officeart/2005/8/layout/list1"/>
    <dgm:cxn modelId="{5F2929CF-3C1A-486E-96FE-4E85783BD1C1}" type="presOf" srcId="{3D4E4FBF-F630-4685-8CA5-259C8DE78FB2}" destId="{7EA7651C-9F14-4F58-817C-13D02A1A5857}" srcOrd="1" destOrd="0" presId="urn:microsoft.com/office/officeart/2005/8/layout/list1"/>
    <dgm:cxn modelId="{9B7299BF-AB00-4452-A0A0-8D5E3C7A05E0}" type="presOf" srcId="{05F028C3-F3FE-4FBD-92EB-B89E8732FC38}" destId="{4C438B8D-1190-46E5-91F3-6B67B0C5916E}" srcOrd="0" destOrd="0" presId="urn:microsoft.com/office/officeart/2005/8/layout/list1"/>
    <dgm:cxn modelId="{7515DEE2-9A2C-4988-9C1A-4FA6E4948122}" srcId="{38572BCE-8FD7-45DE-A336-5EC254A27FBA}" destId="{3D4E4FBF-F630-4685-8CA5-259C8DE78FB2}" srcOrd="2" destOrd="0" parTransId="{085EB946-890A-4140-91B1-E02BB37C14CC}" sibTransId="{5423574F-E8C6-49FE-B25D-9C6B31010A49}"/>
    <dgm:cxn modelId="{49AD7C10-FA7D-46B6-B428-3443B9B62083}" type="presOf" srcId="{3D4E4FBF-F630-4685-8CA5-259C8DE78FB2}" destId="{7BDF78A1-8BC4-401C-A897-A31B88624F1C}" srcOrd="0" destOrd="0" presId="urn:microsoft.com/office/officeart/2005/8/layout/list1"/>
    <dgm:cxn modelId="{FE85AC82-1F17-4E82-A0C7-839DC2757130}" srcId="{38572BCE-8FD7-45DE-A336-5EC254A27FBA}" destId="{769479D8-E5D7-444A-A40A-F065643B0869}" srcOrd="3" destOrd="0" parTransId="{1D2CBB8B-295C-4D63-AD0B-CBF36A4061F5}" sibTransId="{4C7743C3-C954-4026-9249-062C48E07545}"/>
    <dgm:cxn modelId="{437E3261-0840-44B6-B02B-36438F05D902}" type="presOf" srcId="{05F028C3-F3FE-4FBD-92EB-B89E8732FC38}" destId="{7AA9412B-5CF4-488D-B16E-CC6C83AB418D}" srcOrd="1" destOrd="0" presId="urn:microsoft.com/office/officeart/2005/8/layout/list1"/>
    <dgm:cxn modelId="{35F28D5C-920A-4F0F-962D-6B03DFAB7898}" type="presOf" srcId="{769479D8-E5D7-444A-A40A-F065643B0869}" destId="{C895ADD5-4BAE-401B-807E-C1A6BC23C918}" srcOrd="0" destOrd="0" presId="urn:microsoft.com/office/officeart/2005/8/layout/list1"/>
    <dgm:cxn modelId="{03F45B90-8D23-4DDE-A4FC-C9032573FD20}" srcId="{38572BCE-8FD7-45DE-A336-5EC254A27FBA}" destId="{C0B9DC7B-956C-4548-865F-6EB59AEDC882}" srcOrd="1" destOrd="0" parTransId="{69A6BCF1-77B9-4399-9408-434E3645E429}" sibTransId="{5BEBA2D0-D5AE-4897-854A-CB8FF123C7A0}"/>
    <dgm:cxn modelId="{2FF61202-DA37-4CFF-BB3A-58486CC919BB}" type="presOf" srcId="{38572BCE-8FD7-45DE-A336-5EC254A27FBA}" destId="{1A24E08E-E80B-4C97-ADBC-2B65B16BE06F}" srcOrd="0" destOrd="0" presId="urn:microsoft.com/office/officeart/2005/8/layout/list1"/>
    <dgm:cxn modelId="{AD5FF5B2-65D0-459A-B602-EF5B780F8772}" srcId="{38572BCE-8FD7-45DE-A336-5EC254A27FBA}" destId="{05F028C3-F3FE-4FBD-92EB-B89E8732FC38}" srcOrd="0" destOrd="0" parTransId="{6AF7FDFB-8164-4173-80B3-FC38626D6542}" sibTransId="{6DA5E641-4A55-42C8-8159-5BF13160FC11}"/>
    <dgm:cxn modelId="{CD25117F-2DF0-4823-8FFB-3F03A5FD15C2}" type="presOf" srcId="{C0B9DC7B-956C-4548-865F-6EB59AEDC882}" destId="{43E60063-9186-46C3-A1B8-2C35981546B4}" srcOrd="0" destOrd="0" presId="urn:microsoft.com/office/officeart/2005/8/layout/list1"/>
    <dgm:cxn modelId="{A7BE7319-DF9B-4377-84BC-525056DA1022}" type="presOf" srcId="{C0B9DC7B-956C-4548-865F-6EB59AEDC882}" destId="{F1BC7333-C78E-4EFF-A28E-850F228D51D2}" srcOrd="1" destOrd="0" presId="urn:microsoft.com/office/officeart/2005/8/layout/list1"/>
    <dgm:cxn modelId="{C2AFF9AF-0883-4CFF-9418-93CE9368C4F4}" type="presParOf" srcId="{1A24E08E-E80B-4C97-ADBC-2B65B16BE06F}" destId="{5DFC7719-9285-4D87-8C7A-19C1CBBFB54A}" srcOrd="0" destOrd="0" presId="urn:microsoft.com/office/officeart/2005/8/layout/list1"/>
    <dgm:cxn modelId="{30D181D4-3449-4A69-8D67-EFC0D76D95F8}" type="presParOf" srcId="{5DFC7719-9285-4D87-8C7A-19C1CBBFB54A}" destId="{4C438B8D-1190-46E5-91F3-6B67B0C5916E}" srcOrd="0" destOrd="0" presId="urn:microsoft.com/office/officeart/2005/8/layout/list1"/>
    <dgm:cxn modelId="{20F1E1EA-1BE5-44AE-9B8C-5485C1E80128}" type="presParOf" srcId="{5DFC7719-9285-4D87-8C7A-19C1CBBFB54A}" destId="{7AA9412B-5CF4-488D-B16E-CC6C83AB418D}" srcOrd="1" destOrd="0" presId="urn:microsoft.com/office/officeart/2005/8/layout/list1"/>
    <dgm:cxn modelId="{39C68CE4-59E7-4D10-A04E-8DC829FE9E6E}" type="presParOf" srcId="{1A24E08E-E80B-4C97-ADBC-2B65B16BE06F}" destId="{D63B3A73-5806-4FE9-A91E-77DE084B38BD}" srcOrd="1" destOrd="0" presId="urn:microsoft.com/office/officeart/2005/8/layout/list1"/>
    <dgm:cxn modelId="{4E6AADB7-44FB-4F9D-9EC0-1D479045B264}" type="presParOf" srcId="{1A24E08E-E80B-4C97-ADBC-2B65B16BE06F}" destId="{B1BB68B5-95E3-4642-BFE3-99A18BB8B6A7}" srcOrd="2" destOrd="0" presId="urn:microsoft.com/office/officeart/2005/8/layout/list1"/>
    <dgm:cxn modelId="{2B2CCBF0-E6AF-4548-A89C-91930830C67C}" type="presParOf" srcId="{1A24E08E-E80B-4C97-ADBC-2B65B16BE06F}" destId="{1F37DF6F-B110-4946-A57F-295CCC5C3296}" srcOrd="3" destOrd="0" presId="urn:microsoft.com/office/officeart/2005/8/layout/list1"/>
    <dgm:cxn modelId="{CA32CBF6-2416-4011-AA14-AFEE1499D329}" type="presParOf" srcId="{1A24E08E-E80B-4C97-ADBC-2B65B16BE06F}" destId="{BFECEC65-5481-44C0-82F8-65CA57C964C7}" srcOrd="4" destOrd="0" presId="urn:microsoft.com/office/officeart/2005/8/layout/list1"/>
    <dgm:cxn modelId="{12E221F2-3616-4680-A4E4-541620C5A6A5}" type="presParOf" srcId="{BFECEC65-5481-44C0-82F8-65CA57C964C7}" destId="{43E60063-9186-46C3-A1B8-2C35981546B4}" srcOrd="0" destOrd="0" presId="urn:microsoft.com/office/officeart/2005/8/layout/list1"/>
    <dgm:cxn modelId="{E97AB15C-0282-41CB-B8AC-E22816479C6F}" type="presParOf" srcId="{BFECEC65-5481-44C0-82F8-65CA57C964C7}" destId="{F1BC7333-C78E-4EFF-A28E-850F228D51D2}" srcOrd="1" destOrd="0" presId="urn:microsoft.com/office/officeart/2005/8/layout/list1"/>
    <dgm:cxn modelId="{76F0821D-7F2A-49F5-AB46-7494B4508C5E}" type="presParOf" srcId="{1A24E08E-E80B-4C97-ADBC-2B65B16BE06F}" destId="{08A552F1-EC92-422F-AE30-8390B99BE3DA}" srcOrd="5" destOrd="0" presId="urn:microsoft.com/office/officeart/2005/8/layout/list1"/>
    <dgm:cxn modelId="{F2D6D0CB-6F49-4913-A24A-8B5226EB297A}" type="presParOf" srcId="{1A24E08E-E80B-4C97-ADBC-2B65B16BE06F}" destId="{85A5C200-B28A-484D-B9F0-4D2BC0F561EC}" srcOrd="6" destOrd="0" presId="urn:microsoft.com/office/officeart/2005/8/layout/list1"/>
    <dgm:cxn modelId="{D206DA3B-1B66-4A0B-85EE-31000CC06E84}" type="presParOf" srcId="{1A24E08E-E80B-4C97-ADBC-2B65B16BE06F}" destId="{C7A981E3-659F-4887-9A21-10163F870459}" srcOrd="7" destOrd="0" presId="urn:microsoft.com/office/officeart/2005/8/layout/list1"/>
    <dgm:cxn modelId="{CC52EC5D-3633-43F5-9B27-DE3BAF53F31A}" type="presParOf" srcId="{1A24E08E-E80B-4C97-ADBC-2B65B16BE06F}" destId="{7491E6AA-7FDA-495A-9120-3BEE114827F3}" srcOrd="8" destOrd="0" presId="urn:microsoft.com/office/officeart/2005/8/layout/list1"/>
    <dgm:cxn modelId="{B9C6FE1A-1F43-44E4-8AFC-031E9A6C60CB}" type="presParOf" srcId="{7491E6AA-7FDA-495A-9120-3BEE114827F3}" destId="{7BDF78A1-8BC4-401C-A897-A31B88624F1C}" srcOrd="0" destOrd="0" presId="urn:microsoft.com/office/officeart/2005/8/layout/list1"/>
    <dgm:cxn modelId="{8A97B6AE-B05D-453F-B8CE-AECE1EE3BFBB}" type="presParOf" srcId="{7491E6AA-7FDA-495A-9120-3BEE114827F3}" destId="{7EA7651C-9F14-4F58-817C-13D02A1A5857}" srcOrd="1" destOrd="0" presId="urn:microsoft.com/office/officeart/2005/8/layout/list1"/>
    <dgm:cxn modelId="{9A48C486-5F50-47C6-BD66-88AFD0C38276}" type="presParOf" srcId="{1A24E08E-E80B-4C97-ADBC-2B65B16BE06F}" destId="{8598DF1B-0502-47DD-9280-ECC0F8EF3CD4}" srcOrd="9" destOrd="0" presId="urn:microsoft.com/office/officeart/2005/8/layout/list1"/>
    <dgm:cxn modelId="{FE048661-F399-41FB-BEC3-EBEC61A4AE2D}" type="presParOf" srcId="{1A24E08E-E80B-4C97-ADBC-2B65B16BE06F}" destId="{DAC9CDD8-2F43-4FF7-BEA2-B0A636BFC11A}" srcOrd="10" destOrd="0" presId="urn:microsoft.com/office/officeart/2005/8/layout/list1"/>
    <dgm:cxn modelId="{297D656A-5852-4DDB-A28B-F73425E3C192}" type="presParOf" srcId="{1A24E08E-E80B-4C97-ADBC-2B65B16BE06F}" destId="{8664705C-7A98-4B7D-B94C-BAC49A1CDF72}" srcOrd="11" destOrd="0" presId="urn:microsoft.com/office/officeart/2005/8/layout/list1"/>
    <dgm:cxn modelId="{D2AEFA8E-A698-4A43-AE2C-70E68D1F1CB3}" type="presParOf" srcId="{1A24E08E-E80B-4C97-ADBC-2B65B16BE06F}" destId="{65DE4C1B-B7F4-4A3D-9FB9-55BDCD5EF7F6}" srcOrd="12" destOrd="0" presId="urn:microsoft.com/office/officeart/2005/8/layout/list1"/>
    <dgm:cxn modelId="{40E74EC5-E263-410C-9B23-41B26D077C89}" type="presParOf" srcId="{65DE4C1B-B7F4-4A3D-9FB9-55BDCD5EF7F6}" destId="{C895ADD5-4BAE-401B-807E-C1A6BC23C918}" srcOrd="0" destOrd="0" presId="urn:microsoft.com/office/officeart/2005/8/layout/list1"/>
    <dgm:cxn modelId="{BFD1B00F-D6A7-499B-851C-CD4D589436D1}" type="presParOf" srcId="{65DE4C1B-B7F4-4A3D-9FB9-55BDCD5EF7F6}" destId="{D9707CDA-DB8F-41BD-BE4B-85D6BD32DCA5}" srcOrd="1" destOrd="0" presId="urn:microsoft.com/office/officeart/2005/8/layout/list1"/>
    <dgm:cxn modelId="{00A44404-8122-4664-BE85-7DC98967AEB6}" type="presParOf" srcId="{1A24E08E-E80B-4C97-ADBC-2B65B16BE06F}" destId="{B1C331E0-EA1A-4D52-BDDD-459357A4B28E}" srcOrd="13" destOrd="0" presId="urn:microsoft.com/office/officeart/2005/8/layout/list1"/>
    <dgm:cxn modelId="{72C5A7AD-C614-4DE5-86F5-5F781F745B67}" type="presParOf" srcId="{1A24E08E-E80B-4C97-ADBC-2B65B16BE06F}" destId="{EC662CD4-C7C6-4C81-84A9-A6F34E706A4E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E7FEA8-B033-4413-AF2D-6FF7B4DAE39B}">
      <dsp:nvSpPr>
        <dsp:cNvPr id="0" name=""/>
        <dsp:cNvSpPr/>
      </dsp:nvSpPr>
      <dsp:spPr>
        <a:xfrm>
          <a:off x="196207" y="1718"/>
          <a:ext cx="3514278" cy="210856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200" kern="1200" dirty="0" smtClean="0">
              <a:cs typeface="AL-Mateen" pitchFamily="2" charset="-78"/>
            </a:rPr>
            <a:t>تأثير وتأثر بين مجموعة أطراف</a:t>
          </a:r>
          <a:endParaRPr lang="ar-EG" sz="3200" kern="1200" dirty="0">
            <a:cs typeface="AL-Mateen" pitchFamily="2" charset="-78"/>
          </a:endParaRPr>
        </a:p>
      </dsp:txBody>
      <dsp:txXfrm>
        <a:off x="196207" y="1718"/>
        <a:ext cx="3514278" cy="2108567"/>
      </dsp:txXfrm>
    </dsp:sp>
    <dsp:sp modelId="{7FD16E58-495E-4D54-A36C-2B99BE03774D}">
      <dsp:nvSpPr>
        <dsp:cNvPr id="0" name=""/>
        <dsp:cNvSpPr/>
      </dsp:nvSpPr>
      <dsp:spPr>
        <a:xfrm>
          <a:off x="4061913" y="1718"/>
          <a:ext cx="3514278" cy="21085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200" kern="1200" dirty="0" smtClean="0">
              <a:cs typeface="AL-Mateen" pitchFamily="2" charset="-78"/>
            </a:rPr>
            <a:t>رسالة بين طرفين أو أكثر</a:t>
          </a:r>
          <a:endParaRPr lang="ar-EG" sz="3200" kern="1200" dirty="0">
            <a:cs typeface="AL-Mateen" pitchFamily="2" charset="-78"/>
          </a:endParaRPr>
        </a:p>
      </dsp:txBody>
      <dsp:txXfrm>
        <a:off x="4061913" y="1718"/>
        <a:ext cx="3514278" cy="2108567"/>
      </dsp:txXfrm>
    </dsp:sp>
    <dsp:sp modelId="{7817CB1B-FDBC-465F-AC69-E08A05D52726}">
      <dsp:nvSpPr>
        <dsp:cNvPr id="0" name=""/>
        <dsp:cNvSpPr/>
      </dsp:nvSpPr>
      <dsp:spPr>
        <a:xfrm>
          <a:off x="196207" y="2461713"/>
          <a:ext cx="3514278" cy="210856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200" kern="1200" dirty="0" smtClean="0">
              <a:cs typeface="AL-Mateen" pitchFamily="2" charset="-78"/>
            </a:rPr>
            <a:t>تبادل الحديث بين طرفين أو أكثر</a:t>
          </a:r>
          <a:endParaRPr lang="ar-EG" sz="3200" kern="1200" dirty="0">
            <a:cs typeface="AL-Mateen" pitchFamily="2" charset="-78"/>
          </a:endParaRPr>
        </a:p>
      </dsp:txBody>
      <dsp:txXfrm>
        <a:off x="196207" y="2461713"/>
        <a:ext cx="3514278" cy="2108567"/>
      </dsp:txXfrm>
    </dsp:sp>
    <dsp:sp modelId="{51BDE7C1-73C9-4459-AEE1-2FF2A8E0257A}">
      <dsp:nvSpPr>
        <dsp:cNvPr id="0" name=""/>
        <dsp:cNvSpPr/>
      </dsp:nvSpPr>
      <dsp:spPr>
        <a:xfrm>
          <a:off x="4061913" y="2461713"/>
          <a:ext cx="3514278" cy="210856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200" kern="1200" dirty="0" smtClean="0">
              <a:cs typeface="AL-Mateen" pitchFamily="2" charset="-78"/>
            </a:rPr>
            <a:t>نقل الأفكار والمعلومات والقيم والاتجاهات</a:t>
          </a:r>
          <a:endParaRPr lang="ar-EG" sz="3200" kern="1200" dirty="0">
            <a:cs typeface="AL-Mateen" pitchFamily="2" charset="-78"/>
          </a:endParaRPr>
        </a:p>
      </dsp:txBody>
      <dsp:txXfrm>
        <a:off x="4061913" y="2461713"/>
        <a:ext cx="3514278" cy="21085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B5046B-B5A0-489A-9CC5-5C36D1F44AB4}">
      <dsp:nvSpPr>
        <dsp:cNvPr id="0" name=""/>
        <dsp:cNvSpPr/>
      </dsp:nvSpPr>
      <dsp:spPr>
        <a:xfrm>
          <a:off x="2040796" y="309391"/>
          <a:ext cx="4386110" cy="4386110"/>
        </a:xfrm>
        <a:prstGeom prst="pie">
          <a:avLst>
            <a:gd name="adj1" fmla="val 16200000"/>
            <a:gd name="adj2" fmla="val 1980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alpha val="90000"/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alpha val="90000"/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alpha val="90000"/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100" kern="1200" dirty="0" smtClean="0">
              <a:cs typeface="AL-Mateen" pitchFamily="2" charset="-78"/>
            </a:rPr>
            <a:t>المرسل</a:t>
          </a:r>
          <a:endParaRPr lang="ar-EG" sz="2100" kern="1200" dirty="0">
            <a:cs typeface="AL-Mateen" pitchFamily="2" charset="-78"/>
          </a:endParaRPr>
        </a:p>
      </dsp:txBody>
      <dsp:txXfrm>
        <a:off x="4338282" y="869665"/>
        <a:ext cx="1148743" cy="887665"/>
      </dsp:txXfrm>
    </dsp:sp>
    <dsp:sp modelId="{16D10911-4377-4FE3-A8D1-EF42BEDB1BBB}">
      <dsp:nvSpPr>
        <dsp:cNvPr id="0" name=""/>
        <dsp:cNvSpPr/>
      </dsp:nvSpPr>
      <dsp:spPr>
        <a:xfrm>
          <a:off x="2093012" y="399724"/>
          <a:ext cx="4386110" cy="4386110"/>
        </a:xfrm>
        <a:prstGeom prst="pie">
          <a:avLst>
            <a:gd name="adj1" fmla="val 19800000"/>
            <a:gd name="adj2" fmla="val 180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alpha val="90000"/>
                <a:hueOff val="0"/>
                <a:satOff val="0"/>
                <a:lumOff val="0"/>
                <a:alphaOff val="-8000"/>
                <a:shade val="22000"/>
                <a:satMod val="160000"/>
              </a:schemeClr>
              <a:schemeClr val="accent1">
                <a:alpha val="90000"/>
                <a:hueOff val="0"/>
                <a:satOff val="0"/>
                <a:lumOff val="0"/>
                <a:alphaOff val="-800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alpha val="90000"/>
              <a:hueOff val="0"/>
              <a:satOff val="0"/>
              <a:lumOff val="0"/>
              <a:alphaOff val="-800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100" kern="1200" dirty="0" smtClean="0">
              <a:cs typeface="AL-Mateen" pitchFamily="2" charset="-78"/>
            </a:rPr>
            <a:t>الرسالة</a:t>
          </a:r>
          <a:endParaRPr lang="ar-EG" sz="2100" kern="1200" dirty="0">
            <a:cs typeface="AL-Mateen" pitchFamily="2" charset="-78"/>
          </a:endParaRPr>
        </a:p>
      </dsp:txBody>
      <dsp:txXfrm>
        <a:off x="5069301" y="2175055"/>
        <a:ext cx="1200958" cy="861557"/>
      </dsp:txXfrm>
    </dsp:sp>
    <dsp:sp modelId="{FFF2DF60-4286-4E06-8E29-301A591F755D}">
      <dsp:nvSpPr>
        <dsp:cNvPr id="0" name=""/>
        <dsp:cNvSpPr/>
      </dsp:nvSpPr>
      <dsp:spPr>
        <a:xfrm>
          <a:off x="2040796" y="490057"/>
          <a:ext cx="4386110" cy="4386110"/>
        </a:xfrm>
        <a:prstGeom prst="pie">
          <a:avLst>
            <a:gd name="adj1" fmla="val 1800000"/>
            <a:gd name="adj2" fmla="val 540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alpha val="90000"/>
                <a:hueOff val="0"/>
                <a:satOff val="0"/>
                <a:lumOff val="0"/>
                <a:alphaOff val="-16000"/>
                <a:shade val="22000"/>
                <a:satMod val="160000"/>
              </a:schemeClr>
              <a:schemeClr val="accent1">
                <a:alpha val="90000"/>
                <a:hueOff val="0"/>
                <a:satOff val="0"/>
                <a:lumOff val="0"/>
                <a:alphaOff val="-1600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alpha val="90000"/>
              <a:hueOff val="0"/>
              <a:satOff val="0"/>
              <a:lumOff val="0"/>
              <a:alphaOff val="-1600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100" kern="1200" dirty="0" smtClean="0">
              <a:cs typeface="AL-Mateen" pitchFamily="2" charset="-78"/>
            </a:rPr>
            <a:t>الوسيلة</a:t>
          </a:r>
          <a:endParaRPr lang="ar-EG" sz="2100" kern="1200" dirty="0">
            <a:cs typeface="AL-Mateen" pitchFamily="2" charset="-78"/>
          </a:endParaRPr>
        </a:p>
      </dsp:txBody>
      <dsp:txXfrm>
        <a:off x="4338282" y="3454337"/>
        <a:ext cx="1148743" cy="887665"/>
      </dsp:txXfrm>
    </dsp:sp>
    <dsp:sp modelId="{02A86FCF-AFA8-4F45-B968-DF393AFE0411}">
      <dsp:nvSpPr>
        <dsp:cNvPr id="0" name=""/>
        <dsp:cNvSpPr/>
      </dsp:nvSpPr>
      <dsp:spPr>
        <a:xfrm>
          <a:off x="1936365" y="490057"/>
          <a:ext cx="4386110" cy="4386110"/>
        </a:xfrm>
        <a:prstGeom prst="pie">
          <a:avLst>
            <a:gd name="adj1" fmla="val 5400000"/>
            <a:gd name="adj2" fmla="val 900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alpha val="90000"/>
                <a:hueOff val="0"/>
                <a:satOff val="0"/>
                <a:lumOff val="0"/>
                <a:alphaOff val="-24000"/>
                <a:shade val="22000"/>
                <a:satMod val="160000"/>
              </a:schemeClr>
              <a:schemeClr val="accent1">
                <a:alpha val="90000"/>
                <a:hueOff val="0"/>
                <a:satOff val="0"/>
                <a:lumOff val="0"/>
                <a:alphaOff val="-2400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alpha val="90000"/>
              <a:hueOff val="0"/>
              <a:satOff val="0"/>
              <a:lumOff val="0"/>
              <a:alphaOff val="-2400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100" kern="1200" dirty="0" smtClean="0">
              <a:cs typeface="AL-Mateen" pitchFamily="2" charset="-78"/>
            </a:rPr>
            <a:t>التغذية الراجعة</a:t>
          </a:r>
          <a:endParaRPr lang="ar-EG" sz="2100" kern="1200" dirty="0">
            <a:cs typeface="AL-Mateen" pitchFamily="2" charset="-78"/>
          </a:endParaRPr>
        </a:p>
      </dsp:txBody>
      <dsp:txXfrm>
        <a:off x="2876246" y="3454337"/>
        <a:ext cx="1148743" cy="887665"/>
      </dsp:txXfrm>
    </dsp:sp>
    <dsp:sp modelId="{DB4FD3CB-8A60-4F22-9D6A-43D7549E2362}">
      <dsp:nvSpPr>
        <dsp:cNvPr id="0" name=""/>
        <dsp:cNvSpPr/>
      </dsp:nvSpPr>
      <dsp:spPr>
        <a:xfrm>
          <a:off x="1884149" y="399724"/>
          <a:ext cx="4386110" cy="4386110"/>
        </a:xfrm>
        <a:prstGeom prst="pie">
          <a:avLst>
            <a:gd name="adj1" fmla="val 9000000"/>
            <a:gd name="adj2" fmla="val 1260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alpha val="90000"/>
                <a:hueOff val="0"/>
                <a:satOff val="0"/>
                <a:lumOff val="0"/>
                <a:alphaOff val="-32000"/>
                <a:shade val="22000"/>
                <a:satMod val="160000"/>
              </a:schemeClr>
              <a:schemeClr val="accent1">
                <a:alpha val="90000"/>
                <a:hueOff val="0"/>
                <a:satOff val="0"/>
                <a:lumOff val="0"/>
                <a:alphaOff val="-3200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alpha val="90000"/>
              <a:hueOff val="0"/>
              <a:satOff val="0"/>
              <a:lumOff val="0"/>
              <a:alphaOff val="-3200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100" kern="1200" dirty="0" smtClean="0">
              <a:cs typeface="AL-Mateen" pitchFamily="2" charset="-78"/>
            </a:rPr>
            <a:t>بيئة الاتصال</a:t>
          </a:r>
          <a:endParaRPr lang="ar-EG" sz="2100" kern="1200" dirty="0">
            <a:cs typeface="AL-Mateen" pitchFamily="2" charset="-78"/>
          </a:endParaRPr>
        </a:p>
      </dsp:txBody>
      <dsp:txXfrm>
        <a:off x="2093012" y="2175055"/>
        <a:ext cx="1200958" cy="861557"/>
      </dsp:txXfrm>
    </dsp:sp>
    <dsp:sp modelId="{3AE1C8D6-1322-4C44-8709-9D71B2822076}">
      <dsp:nvSpPr>
        <dsp:cNvPr id="0" name=""/>
        <dsp:cNvSpPr/>
      </dsp:nvSpPr>
      <dsp:spPr>
        <a:xfrm>
          <a:off x="1936365" y="309391"/>
          <a:ext cx="4386110" cy="4386110"/>
        </a:xfrm>
        <a:prstGeom prst="pie">
          <a:avLst>
            <a:gd name="adj1" fmla="val 12600000"/>
            <a:gd name="adj2" fmla="val 1620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alpha val="90000"/>
                <a:hueOff val="0"/>
                <a:satOff val="0"/>
                <a:lumOff val="0"/>
                <a:alphaOff val="-40000"/>
                <a:shade val="22000"/>
                <a:satMod val="160000"/>
              </a:schemeClr>
              <a:schemeClr val="accent1">
                <a:alpha val="90000"/>
                <a:hueOff val="0"/>
                <a:satOff val="0"/>
                <a:lumOff val="0"/>
                <a:alphaOff val="-4000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alpha val="90000"/>
              <a:hueOff val="0"/>
              <a:satOff val="0"/>
              <a:lumOff val="0"/>
              <a:alphaOff val="-4000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100" kern="1200" dirty="0" smtClean="0">
              <a:cs typeface="AL-Mateen" pitchFamily="2" charset="-78"/>
            </a:rPr>
            <a:t>المستقبل</a:t>
          </a:r>
          <a:endParaRPr lang="ar-EG" sz="2100" kern="1200" dirty="0">
            <a:cs typeface="AL-Mateen" pitchFamily="2" charset="-78"/>
          </a:endParaRPr>
        </a:p>
      </dsp:txBody>
      <dsp:txXfrm>
        <a:off x="2876246" y="869665"/>
        <a:ext cx="1148743" cy="887665"/>
      </dsp:txXfrm>
    </dsp:sp>
    <dsp:sp modelId="{C0C2C47F-F3B2-41B3-B5BA-3EA53808AFF6}">
      <dsp:nvSpPr>
        <dsp:cNvPr id="0" name=""/>
        <dsp:cNvSpPr/>
      </dsp:nvSpPr>
      <dsp:spPr>
        <a:xfrm>
          <a:off x="1769115" y="37870"/>
          <a:ext cx="4929152" cy="4929152"/>
        </a:xfrm>
        <a:prstGeom prst="circularArrow">
          <a:avLst>
            <a:gd name="adj1" fmla="val 5085"/>
            <a:gd name="adj2" fmla="val 327528"/>
            <a:gd name="adj3" fmla="val 19472472"/>
            <a:gd name="adj4" fmla="val 16200251"/>
            <a:gd name="adj5" fmla="val 5932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shade val="90000"/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shade val="90000"/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shade val="90000"/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A2457D2-3E08-4DC3-935A-C5389F503BCC}">
      <dsp:nvSpPr>
        <dsp:cNvPr id="0" name=""/>
        <dsp:cNvSpPr/>
      </dsp:nvSpPr>
      <dsp:spPr>
        <a:xfrm>
          <a:off x="1821330" y="128203"/>
          <a:ext cx="4929152" cy="4929152"/>
        </a:xfrm>
        <a:prstGeom prst="circularArrow">
          <a:avLst>
            <a:gd name="adj1" fmla="val 5085"/>
            <a:gd name="adj2" fmla="val 327528"/>
            <a:gd name="adj3" fmla="val 1472472"/>
            <a:gd name="adj4" fmla="val 19800000"/>
            <a:gd name="adj5" fmla="val 5932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shade val="90000"/>
                <a:hueOff val="-115474"/>
                <a:satOff val="-5599"/>
                <a:lumOff val="7837"/>
                <a:alphaOff val="0"/>
                <a:shade val="22000"/>
                <a:satMod val="160000"/>
              </a:schemeClr>
              <a:schemeClr val="accent1">
                <a:shade val="90000"/>
                <a:hueOff val="-115474"/>
                <a:satOff val="-5599"/>
                <a:lumOff val="7837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shade val="90000"/>
              <a:hueOff val="-115474"/>
              <a:satOff val="-5599"/>
              <a:lumOff val="7837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EBD56F1-18F5-4BC7-9B82-FF7B2AF0FA2E}">
      <dsp:nvSpPr>
        <dsp:cNvPr id="0" name=""/>
        <dsp:cNvSpPr/>
      </dsp:nvSpPr>
      <dsp:spPr>
        <a:xfrm>
          <a:off x="1769115" y="218536"/>
          <a:ext cx="4929152" cy="4929152"/>
        </a:xfrm>
        <a:prstGeom prst="circularArrow">
          <a:avLst>
            <a:gd name="adj1" fmla="val 5085"/>
            <a:gd name="adj2" fmla="val 327528"/>
            <a:gd name="adj3" fmla="val 5072221"/>
            <a:gd name="adj4" fmla="val 1800000"/>
            <a:gd name="adj5" fmla="val 5932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shade val="90000"/>
                <a:hueOff val="-230949"/>
                <a:satOff val="-11198"/>
                <a:lumOff val="15675"/>
                <a:alphaOff val="0"/>
                <a:shade val="22000"/>
                <a:satMod val="160000"/>
              </a:schemeClr>
              <a:schemeClr val="accent1">
                <a:shade val="90000"/>
                <a:hueOff val="-230949"/>
                <a:satOff val="-11198"/>
                <a:lumOff val="15675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shade val="90000"/>
              <a:hueOff val="-230949"/>
              <a:satOff val="-11198"/>
              <a:lumOff val="15675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779B78D-2480-447C-A0C1-4DF9D3BE722D}">
      <dsp:nvSpPr>
        <dsp:cNvPr id="0" name=""/>
        <dsp:cNvSpPr/>
      </dsp:nvSpPr>
      <dsp:spPr>
        <a:xfrm>
          <a:off x="1665004" y="218536"/>
          <a:ext cx="4929152" cy="4929152"/>
        </a:xfrm>
        <a:prstGeom prst="circularArrow">
          <a:avLst>
            <a:gd name="adj1" fmla="val 5085"/>
            <a:gd name="adj2" fmla="val 327528"/>
            <a:gd name="adj3" fmla="val 8672472"/>
            <a:gd name="adj4" fmla="val 5400251"/>
            <a:gd name="adj5" fmla="val 5932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shade val="90000"/>
                <a:hueOff val="-346423"/>
                <a:satOff val="-16798"/>
                <a:lumOff val="23512"/>
                <a:alphaOff val="0"/>
                <a:shade val="22000"/>
                <a:satMod val="160000"/>
              </a:schemeClr>
              <a:schemeClr val="accent1">
                <a:shade val="90000"/>
                <a:hueOff val="-346423"/>
                <a:satOff val="-16798"/>
                <a:lumOff val="23512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shade val="90000"/>
              <a:hueOff val="-346423"/>
              <a:satOff val="-16798"/>
              <a:lumOff val="23512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11E266C-E7FE-4A6B-B2B5-7DCD6948B298}">
      <dsp:nvSpPr>
        <dsp:cNvPr id="0" name=""/>
        <dsp:cNvSpPr/>
      </dsp:nvSpPr>
      <dsp:spPr>
        <a:xfrm>
          <a:off x="1612788" y="128203"/>
          <a:ext cx="4929152" cy="4929152"/>
        </a:xfrm>
        <a:prstGeom prst="circularArrow">
          <a:avLst>
            <a:gd name="adj1" fmla="val 5085"/>
            <a:gd name="adj2" fmla="val 327528"/>
            <a:gd name="adj3" fmla="val 12272472"/>
            <a:gd name="adj4" fmla="val 9000000"/>
            <a:gd name="adj5" fmla="val 5932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shade val="90000"/>
                <a:hueOff val="-461898"/>
                <a:satOff val="-22397"/>
                <a:lumOff val="31350"/>
                <a:alphaOff val="0"/>
                <a:shade val="22000"/>
                <a:satMod val="160000"/>
              </a:schemeClr>
              <a:schemeClr val="accent1">
                <a:shade val="90000"/>
                <a:hueOff val="-461898"/>
                <a:satOff val="-22397"/>
                <a:lumOff val="3135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shade val="90000"/>
              <a:hueOff val="-461898"/>
              <a:satOff val="-22397"/>
              <a:lumOff val="3135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A5AF182-6AD6-4BC5-962A-2A1658875FE4}">
      <dsp:nvSpPr>
        <dsp:cNvPr id="0" name=""/>
        <dsp:cNvSpPr/>
      </dsp:nvSpPr>
      <dsp:spPr>
        <a:xfrm>
          <a:off x="1665004" y="37870"/>
          <a:ext cx="4929152" cy="4929152"/>
        </a:xfrm>
        <a:prstGeom prst="circularArrow">
          <a:avLst>
            <a:gd name="adj1" fmla="val 5085"/>
            <a:gd name="adj2" fmla="val 327528"/>
            <a:gd name="adj3" fmla="val 15872221"/>
            <a:gd name="adj4" fmla="val 12600000"/>
            <a:gd name="adj5" fmla="val 5932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shade val="90000"/>
                <a:hueOff val="-577372"/>
                <a:satOff val="-27996"/>
                <a:lumOff val="39187"/>
                <a:alphaOff val="0"/>
                <a:shade val="22000"/>
                <a:satMod val="160000"/>
              </a:schemeClr>
              <a:schemeClr val="accent1">
                <a:shade val="90000"/>
                <a:hueOff val="-577372"/>
                <a:satOff val="-27996"/>
                <a:lumOff val="39187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shade val="90000"/>
              <a:hueOff val="-577372"/>
              <a:satOff val="-27996"/>
              <a:lumOff val="39187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ستطيل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مستطيل مستدير الزوايا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A81EF-3557-4E11-A6E2-AE6E46D6E1D0}" type="datetimeFigureOut">
              <a:rPr lang="ar-EG" smtClean="0"/>
              <a:t>29/12/1440</a:t>
            </a:fld>
            <a:endParaRPr lang="ar-EG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B9BB192-3F91-4EBD-8F25-CA521E14236D}" type="slidenum">
              <a:rPr lang="ar-EG" smtClean="0"/>
              <a:t>‹#›</a:t>
            </a:fld>
            <a:endParaRPr lang="ar-EG"/>
          </a:p>
        </p:txBody>
      </p:sp>
      <p:sp>
        <p:nvSpPr>
          <p:cNvPr id="7" name="مستطيل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A81EF-3557-4E11-A6E2-AE6E46D6E1D0}" type="datetimeFigureOut">
              <a:rPr lang="ar-EG" smtClean="0"/>
              <a:t>29/12/1440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B192-3F91-4EBD-8F25-CA521E14236D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A81EF-3557-4E11-A6E2-AE6E46D6E1D0}" type="datetimeFigureOut">
              <a:rPr lang="ar-EG" smtClean="0"/>
              <a:t>29/12/1440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B192-3F91-4EBD-8F25-CA521E14236D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A81EF-3557-4E11-A6E2-AE6E46D6E1D0}" type="datetimeFigureOut">
              <a:rPr lang="ar-EG" smtClean="0"/>
              <a:t>29/12/1440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B192-3F91-4EBD-8F25-CA521E14236D}" type="slidenum">
              <a:rPr lang="ar-EG" smtClean="0"/>
              <a:t>‹#›</a:t>
            </a:fld>
            <a:endParaRPr lang="ar-EG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مستطيل مستدير الزوايا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A81EF-3557-4E11-A6E2-AE6E46D6E1D0}" type="datetimeFigureOut">
              <a:rPr lang="ar-EG" smtClean="0"/>
              <a:t>29/12/1440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ar-EG"/>
          </a:p>
        </p:txBody>
      </p:sp>
      <p:sp>
        <p:nvSpPr>
          <p:cNvPr id="7" name="مستطيل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B9BB192-3F91-4EBD-8F25-CA521E14236D}" type="slidenum">
              <a:rPr lang="ar-EG" smtClean="0"/>
              <a:t>‹#›</a:t>
            </a:fld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A81EF-3557-4E11-A6E2-AE6E46D6E1D0}" type="datetimeFigureOut">
              <a:rPr lang="ar-EG" smtClean="0"/>
              <a:t>29/12/1440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B192-3F91-4EBD-8F25-CA521E14236D}" type="slidenum">
              <a:rPr lang="ar-EG" smtClean="0"/>
              <a:t>‹#›</a:t>
            </a:fld>
            <a:endParaRPr lang="ar-EG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A81EF-3557-4E11-A6E2-AE6E46D6E1D0}" type="datetimeFigureOut">
              <a:rPr lang="ar-EG" smtClean="0"/>
              <a:t>29/12/1440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B192-3F91-4EBD-8F25-CA521E14236D}" type="slidenum">
              <a:rPr lang="ar-EG" smtClean="0"/>
              <a:t>‹#›</a:t>
            </a:fld>
            <a:endParaRPr lang="ar-EG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A81EF-3557-4E11-A6E2-AE6E46D6E1D0}" type="datetimeFigureOut">
              <a:rPr lang="ar-EG" smtClean="0"/>
              <a:t>29/12/1440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B192-3F91-4EBD-8F25-CA521E14236D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A81EF-3557-4E11-A6E2-AE6E46D6E1D0}" type="datetimeFigureOut">
              <a:rPr lang="ar-EG" smtClean="0"/>
              <a:t>29/12/1440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B192-3F91-4EBD-8F25-CA521E14236D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مستطيل مستدير الزوايا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A81EF-3557-4E11-A6E2-AE6E46D6E1D0}" type="datetimeFigureOut">
              <a:rPr lang="ar-EG" smtClean="0"/>
              <a:t>29/12/1440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B192-3F91-4EBD-8F25-CA521E14236D}" type="slidenum">
              <a:rPr lang="ar-EG" smtClean="0"/>
              <a:t>‹#›</a:t>
            </a:fld>
            <a:endParaRPr lang="ar-EG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A81EF-3557-4E11-A6E2-AE6E46D6E1D0}" type="datetimeFigureOut">
              <a:rPr lang="ar-EG" smtClean="0"/>
              <a:t>29/12/1440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B9BB192-3F91-4EBD-8F25-CA521E14236D}" type="slidenum">
              <a:rPr lang="ar-EG" smtClean="0"/>
              <a:t>‹#›</a:t>
            </a:fld>
            <a:endParaRPr lang="ar-EG"/>
          </a:p>
        </p:txBody>
      </p:sp>
      <p:sp>
        <p:nvSpPr>
          <p:cNvPr id="11" name="مستطيل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مستطيل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مستطيل مستدير الزوايا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C0A81EF-3557-4E11-A6E2-AE6E46D6E1D0}" type="datetimeFigureOut">
              <a:rPr lang="ar-EG" smtClean="0"/>
              <a:t>29/12/1440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EG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B9BB192-3F91-4EBD-8F25-CA521E14236D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EG" sz="4000" dirty="0" smtClean="0">
                <a:solidFill>
                  <a:schemeClr val="tx1"/>
                </a:solidFill>
                <a:cs typeface="AL-Mateen" pitchFamily="2" charset="-78"/>
              </a:rPr>
              <a:t>د. عثمان بن علي القحطاني</a:t>
            </a:r>
            <a:endParaRPr lang="ar-EG" sz="4000" dirty="0">
              <a:solidFill>
                <a:schemeClr val="tx1"/>
              </a:solidFill>
              <a:cs typeface="AL-Mateen" pitchFamily="2" charset="-78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/>
              <a:t> </a:t>
            </a:r>
            <a:r>
              <a:rPr lang="ar-EG" sz="6000" dirty="0">
                <a:solidFill>
                  <a:schemeClr val="tx1"/>
                </a:solidFill>
                <a:latin typeface="+mn-lt"/>
                <a:ea typeface="+mn-ea"/>
                <a:cs typeface="AL-Mateen" pitchFamily="2" charset="-78"/>
              </a:rPr>
              <a:t>المحاضرة الأولى : مهارات الاتصال</a:t>
            </a:r>
          </a:p>
        </p:txBody>
      </p:sp>
    </p:spTree>
    <p:extLst>
      <p:ext uri="{BB962C8B-B14F-4D97-AF65-F5344CB8AC3E}">
        <p14:creationId xmlns:p14="http://schemas.microsoft.com/office/powerpoint/2010/main" val="1597210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ar-EG" sz="6000" dirty="0" smtClean="0">
                <a:solidFill>
                  <a:schemeClr val="tx1"/>
                </a:solidFill>
                <a:cs typeface="AL-Mateen" pitchFamily="2" charset="-78"/>
              </a:rPr>
              <a:t>نشاط (3) أكمل الجدول التالي</a:t>
            </a:r>
            <a:endParaRPr lang="ar-EG" sz="6000" dirty="0">
              <a:solidFill>
                <a:schemeClr val="tx1"/>
              </a:solidFill>
              <a:cs typeface="AL-Mateen" pitchFamily="2" charset="-78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009606"/>
              </p:ext>
            </p:extLst>
          </p:nvPr>
        </p:nvGraphicFramePr>
        <p:xfrm>
          <a:off x="395536" y="1268761"/>
          <a:ext cx="8352928" cy="532859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52206"/>
                <a:gridCol w="5900722"/>
              </a:tblGrid>
              <a:tr h="752271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cs typeface="AL-Mateen" pitchFamily="2" charset="-78"/>
                        </a:rPr>
                        <a:t>المكون</a:t>
                      </a:r>
                      <a:endParaRPr lang="ar-EG" sz="2800" dirty="0">
                        <a:solidFill>
                          <a:schemeClr val="tx1"/>
                        </a:solidFill>
                        <a:cs typeface="AL-Mateen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cs typeface="AL-Mateen" pitchFamily="2" charset="-78"/>
                        </a:rPr>
                        <a:t>التعريف</a:t>
                      </a:r>
                      <a:endParaRPr lang="ar-EG" sz="2800" dirty="0">
                        <a:solidFill>
                          <a:schemeClr val="tx1"/>
                        </a:solidFill>
                        <a:cs typeface="AL-Mateen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762720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cs typeface="AL-Mateen" pitchFamily="2" charset="-78"/>
                        </a:rPr>
                        <a:t>الرسالة</a:t>
                      </a:r>
                      <a:endParaRPr lang="ar-EG" sz="2800" dirty="0">
                        <a:cs typeface="AL-Matee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EG" sz="2000" dirty="0">
                        <a:cs typeface="AL-Mateen" pitchFamily="2" charset="-78"/>
                      </a:endParaRPr>
                    </a:p>
                  </a:txBody>
                  <a:tcPr/>
                </a:tc>
              </a:tr>
              <a:tr h="762720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cs typeface="AL-Mateen" pitchFamily="2" charset="-78"/>
                        </a:rPr>
                        <a:t>البيئة</a:t>
                      </a:r>
                      <a:endParaRPr lang="ar-EG" sz="2800" dirty="0">
                        <a:cs typeface="AL-Matee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EG" sz="2000" dirty="0">
                        <a:cs typeface="AL-Mateen" pitchFamily="2" charset="-78"/>
                      </a:endParaRPr>
                    </a:p>
                  </a:txBody>
                  <a:tcPr/>
                </a:tc>
              </a:tr>
              <a:tr h="762720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cs typeface="AL-Mateen" pitchFamily="2" charset="-78"/>
                        </a:rPr>
                        <a:t>المرسل</a:t>
                      </a:r>
                      <a:endParaRPr lang="ar-EG" sz="2800" dirty="0">
                        <a:cs typeface="AL-Matee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EG" sz="2000" dirty="0">
                        <a:cs typeface="AL-Mateen" pitchFamily="2" charset="-78"/>
                      </a:endParaRPr>
                    </a:p>
                  </a:txBody>
                  <a:tcPr/>
                </a:tc>
              </a:tr>
              <a:tr h="762720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cs typeface="AL-Mateen" pitchFamily="2" charset="-78"/>
                        </a:rPr>
                        <a:t>المستقبل</a:t>
                      </a:r>
                      <a:endParaRPr lang="ar-EG" sz="2800" dirty="0">
                        <a:cs typeface="AL-Matee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EG" sz="2000" dirty="0">
                        <a:cs typeface="AL-Mateen" pitchFamily="2" charset="-78"/>
                      </a:endParaRPr>
                    </a:p>
                  </a:txBody>
                  <a:tcPr/>
                </a:tc>
              </a:tr>
              <a:tr h="762720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cs typeface="AL-Mateen" pitchFamily="2" charset="-78"/>
                        </a:rPr>
                        <a:t>الوسيلة</a:t>
                      </a:r>
                      <a:endParaRPr lang="ar-EG" sz="2800" dirty="0">
                        <a:cs typeface="AL-Matee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EG" sz="2000" dirty="0">
                        <a:cs typeface="AL-Mateen" pitchFamily="2" charset="-78"/>
                      </a:endParaRPr>
                    </a:p>
                  </a:txBody>
                  <a:tcPr/>
                </a:tc>
              </a:tr>
              <a:tr h="762720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cs typeface="AL-Mateen" pitchFamily="2" charset="-78"/>
                        </a:rPr>
                        <a:t>التغذية الراجعة</a:t>
                      </a:r>
                      <a:endParaRPr lang="ar-EG" sz="2800" dirty="0">
                        <a:cs typeface="AL-Matee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EG" sz="2000" dirty="0">
                        <a:cs typeface="AL-Mateen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4881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ar-EG" sz="6000" dirty="0" smtClean="0">
                <a:solidFill>
                  <a:schemeClr val="tx1"/>
                </a:solidFill>
                <a:cs typeface="AL-Mateen" pitchFamily="2" charset="-78"/>
              </a:rPr>
              <a:t>نشاط (3) أكمل الجدول التالي</a:t>
            </a:r>
            <a:endParaRPr lang="ar-EG" sz="6000" dirty="0">
              <a:solidFill>
                <a:schemeClr val="tx1"/>
              </a:solidFill>
              <a:cs typeface="AL-Mateen" pitchFamily="2" charset="-78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826805"/>
              </p:ext>
            </p:extLst>
          </p:nvPr>
        </p:nvGraphicFramePr>
        <p:xfrm>
          <a:off x="395536" y="1052736"/>
          <a:ext cx="8352928" cy="559465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52206"/>
                <a:gridCol w="5900722"/>
              </a:tblGrid>
              <a:tr h="492679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cs typeface="AL-Mateen" pitchFamily="2" charset="-78"/>
                        </a:rPr>
                        <a:t>المكون</a:t>
                      </a:r>
                      <a:endParaRPr lang="ar-EG" sz="2800" dirty="0">
                        <a:solidFill>
                          <a:schemeClr val="tx1"/>
                        </a:solidFill>
                        <a:cs typeface="AL-Mateen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cs typeface="AL-Mateen" pitchFamily="2" charset="-78"/>
                        </a:rPr>
                        <a:t>التعريف</a:t>
                      </a:r>
                      <a:endParaRPr lang="ar-EG" sz="2800" dirty="0">
                        <a:solidFill>
                          <a:schemeClr val="tx1"/>
                        </a:solidFill>
                        <a:cs typeface="AL-Mateen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725213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cs typeface="AL-Mateen" pitchFamily="2" charset="-78"/>
                        </a:rPr>
                        <a:t>الرسالة</a:t>
                      </a:r>
                      <a:endParaRPr lang="ar-EG" sz="2800" dirty="0">
                        <a:cs typeface="AL-Matee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EG" sz="2000" dirty="0" smtClean="0">
                          <a:cs typeface="AL-Mateen" pitchFamily="2" charset="-78"/>
                        </a:rPr>
                        <a:t>محتوى العملية من أفكار يتم التواصل خلالها</a:t>
                      </a:r>
                    </a:p>
                    <a:p>
                      <a:pPr rtl="1"/>
                      <a:r>
                        <a:rPr lang="ar-EG" sz="2000" dirty="0" smtClean="0">
                          <a:cs typeface="AL-Mateen" pitchFamily="2" charset="-78"/>
                        </a:rPr>
                        <a:t>المضمون الذي يود نقله بين المرسل والمستقبل</a:t>
                      </a:r>
                      <a:endParaRPr lang="ar-EG" sz="2000" dirty="0">
                        <a:cs typeface="AL-Mateen" pitchFamily="2" charset="-78"/>
                      </a:endParaRPr>
                    </a:p>
                  </a:txBody>
                  <a:tcPr/>
                </a:tc>
              </a:tr>
              <a:tr h="725213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cs typeface="AL-Mateen" pitchFamily="2" charset="-78"/>
                        </a:rPr>
                        <a:t>الهدف</a:t>
                      </a:r>
                      <a:endParaRPr lang="ar-EG" sz="2800" dirty="0">
                        <a:cs typeface="AL-Matee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EG" sz="2000" dirty="0" smtClean="0">
                          <a:cs typeface="AL-Mateen" pitchFamily="2" charset="-78"/>
                        </a:rPr>
                        <a:t>الغاية من عملية الاتصال/ الرسالة</a:t>
                      </a:r>
                      <a:endParaRPr lang="ar-EG" sz="2000" dirty="0">
                        <a:cs typeface="AL-Mateen" pitchFamily="2" charset="-78"/>
                      </a:endParaRPr>
                    </a:p>
                  </a:txBody>
                  <a:tcPr/>
                </a:tc>
              </a:tr>
              <a:tr h="725213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cs typeface="AL-Mateen" pitchFamily="2" charset="-78"/>
                        </a:rPr>
                        <a:t>البيئة</a:t>
                      </a:r>
                      <a:endParaRPr lang="ar-EG" sz="2800" dirty="0">
                        <a:cs typeface="AL-Matee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EG" sz="2000" dirty="0" smtClean="0">
                          <a:cs typeface="AL-Mateen" pitchFamily="2" charset="-78"/>
                        </a:rPr>
                        <a:t>الوسط التي تحدث فيه عملية الرسالة</a:t>
                      </a:r>
                      <a:endParaRPr lang="ar-EG" sz="2000" dirty="0">
                        <a:cs typeface="AL-Mateen" pitchFamily="2" charset="-78"/>
                      </a:endParaRPr>
                    </a:p>
                  </a:txBody>
                  <a:tcPr/>
                </a:tc>
              </a:tr>
              <a:tr h="725213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cs typeface="AL-Mateen" pitchFamily="2" charset="-78"/>
                        </a:rPr>
                        <a:t>المرسل</a:t>
                      </a:r>
                      <a:endParaRPr lang="ar-EG" sz="2800" dirty="0">
                        <a:cs typeface="AL-Matee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EG" sz="2000" dirty="0" smtClean="0">
                          <a:cs typeface="AL-Mateen" pitchFamily="2" charset="-78"/>
                        </a:rPr>
                        <a:t>الشخص الذي يرسل المعلومات والافكار والقيم والاتجاهات</a:t>
                      </a:r>
                      <a:endParaRPr lang="ar-EG" sz="2000" dirty="0">
                        <a:cs typeface="AL-Mateen" pitchFamily="2" charset="-78"/>
                      </a:endParaRPr>
                    </a:p>
                  </a:txBody>
                  <a:tcPr/>
                </a:tc>
              </a:tr>
              <a:tr h="725213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cs typeface="AL-Mateen" pitchFamily="2" charset="-78"/>
                        </a:rPr>
                        <a:t>المستقبل</a:t>
                      </a:r>
                      <a:endParaRPr lang="ar-EG" sz="2800" dirty="0">
                        <a:cs typeface="AL-Matee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EG" sz="2000" dirty="0" smtClean="0">
                          <a:cs typeface="AL-Mateen" pitchFamily="2" charset="-78"/>
                        </a:rPr>
                        <a:t>الشخص المستهدف من الرسالة/ المتلقي للمحتوى أو المضمون</a:t>
                      </a:r>
                      <a:endParaRPr lang="ar-EG" sz="2000" dirty="0">
                        <a:cs typeface="AL-Mateen" pitchFamily="2" charset="-78"/>
                      </a:endParaRPr>
                    </a:p>
                  </a:txBody>
                  <a:tcPr/>
                </a:tc>
              </a:tr>
              <a:tr h="725213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cs typeface="AL-Mateen" pitchFamily="2" charset="-78"/>
                        </a:rPr>
                        <a:t>الوسيلة</a:t>
                      </a:r>
                      <a:endParaRPr lang="ar-EG" sz="2800" dirty="0">
                        <a:cs typeface="AL-Matee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EG" sz="2000" dirty="0" smtClean="0">
                          <a:cs typeface="AL-Mateen" pitchFamily="2" charset="-78"/>
                        </a:rPr>
                        <a:t>يتم من خلالها نقل الرسالة </a:t>
                      </a:r>
                      <a:endParaRPr lang="ar-EG" sz="2000" dirty="0">
                        <a:cs typeface="AL-Mateen" pitchFamily="2" charset="-78"/>
                      </a:endParaRPr>
                    </a:p>
                  </a:txBody>
                  <a:tcPr/>
                </a:tc>
              </a:tr>
              <a:tr h="725213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cs typeface="AL-Mateen" pitchFamily="2" charset="-78"/>
                        </a:rPr>
                        <a:t>التغذية الراجعة</a:t>
                      </a:r>
                      <a:endParaRPr lang="ar-EG" sz="2800" dirty="0">
                        <a:cs typeface="AL-Matee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EG" sz="2000" dirty="0" smtClean="0">
                          <a:cs typeface="AL-Mateen" pitchFamily="2" charset="-78"/>
                        </a:rPr>
                        <a:t>استجابة المستقبل/ رد فعل المستقبل الذي ينقله للمرسل</a:t>
                      </a:r>
                      <a:endParaRPr lang="ar-EG" sz="2000" dirty="0">
                        <a:cs typeface="AL-Mateen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9358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ar-EG" sz="6000" b="1" dirty="0" smtClean="0">
                <a:cs typeface="AL-Mateen" pitchFamily="2" charset="-78"/>
              </a:rPr>
              <a:t>أنماط بيئات الاتصال</a:t>
            </a:r>
            <a:endParaRPr lang="ar-EG" sz="6000" b="1" dirty="0">
              <a:cs typeface="AL-Mateen" pitchFamily="2" charset="-78"/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9639823"/>
              </p:ext>
            </p:extLst>
          </p:nvPr>
        </p:nvGraphicFramePr>
        <p:xfrm>
          <a:off x="179512" y="1447800"/>
          <a:ext cx="8507288" cy="5293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0123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EG" sz="6000" dirty="0" smtClean="0">
                <a:cs typeface="AL-Mateen" pitchFamily="2" charset="-78"/>
              </a:rPr>
              <a:t>خصائص عملية الاتصال</a:t>
            </a:r>
            <a:endParaRPr lang="ar-EG" sz="6000" dirty="0">
              <a:cs typeface="AL-Mateen" pitchFamily="2" charset="-78"/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10269019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9380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EG" sz="6000" dirty="0" smtClean="0">
                <a:cs typeface="AL-Mateen" pitchFamily="2" charset="-78"/>
              </a:rPr>
              <a:t>أنماط الاتصال</a:t>
            </a:r>
            <a:endParaRPr lang="ar-EG" sz="6000" dirty="0">
              <a:cs typeface="AL-Mateen" pitchFamily="2" charset="-78"/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09512244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72073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EG" sz="6000" dirty="0" smtClean="0">
                <a:solidFill>
                  <a:schemeClr val="tx1"/>
                </a:solidFill>
                <a:cs typeface="AL-Mateen" pitchFamily="2" charset="-78"/>
              </a:rPr>
              <a:t>نشاط (4) ناقش</a:t>
            </a:r>
            <a:endParaRPr lang="ar-EG" sz="6000" dirty="0">
              <a:solidFill>
                <a:schemeClr val="tx1"/>
              </a:solidFill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EG" dirty="0" smtClean="0"/>
          </a:p>
          <a:p>
            <a:endParaRPr lang="ar-EG" dirty="0"/>
          </a:p>
          <a:p>
            <a:pPr algn="ctr"/>
            <a:r>
              <a:rPr lang="ar-EG" sz="4000" dirty="0" smtClean="0">
                <a:cs typeface="AL-Mateen" pitchFamily="2" charset="-78"/>
              </a:rPr>
              <a:t>أهمية عملية الاتصال؟</a:t>
            </a:r>
            <a:endParaRPr lang="ar-EG" sz="4000" dirty="0"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48759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EG" sz="4800" dirty="0" smtClean="0">
                <a:solidFill>
                  <a:schemeClr val="tx1"/>
                </a:solidFill>
                <a:cs typeface="AL-Mateen" pitchFamily="2" charset="-78"/>
              </a:rPr>
              <a:t>أهمية عملية الاتصال</a:t>
            </a:r>
            <a:endParaRPr lang="ar-EG" sz="4800" dirty="0">
              <a:solidFill>
                <a:schemeClr val="tx1"/>
              </a:solidFill>
              <a:cs typeface="AL-Mateen" pitchFamily="2" charset="-78"/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38585258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75356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ar-EG" sz="3200" dirty="0" smtClean="0">
                <a:cs typeface="AL-Mateen" pitchFamily="2" charset="-78"/>
              </a:rPr>
              <a:t>ما نمط الاتصال: اتصال الشخص حول مشاعره لتعرف مفهوم الذات  وطرق الإفصاح عنها؟</a:t>
            </a:r>
            <a:endParaRPr lang="ar-EG" sz="3200" dirty="0"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ar-EG" dirty="0"/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(أ) الاتصال الذاتي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(ب) الاتصال الوظيفي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(ج) الاتصال الإلكتروني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(د) الاتصال الاجتماعي</a:t>
            </a:r>
            <a:endParaRPr lang="ar-EG" dirty="0"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57129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ar-EG" sz="3200" dirty="0" smtClean="0">
                <a:cs typeface="AL-Mateen" pitchFamily="2" charset="-78"/>
              </a:rPr>
              <a:t>ما نمط الاتصال: اتصال الشخص حول مشاعره لتعرف مفهوم الذات  وطرق الإفصاح عنها؟</a:t>
            </a:r>
            <a:endParaRPr lang="ar-EG" sz="3200" dirty="0"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ar-EG" dirty="0"/>
          </a:p>
          <a:p>
            <a:pPr marL="0" indent="0">
              <a:buNone/>
            </a:pPr>
            <a:r>
              <a:rPr lang="ar-EG" dirty="0" smtClean="0">
                <a:solidFill>
                  <a:srgbClr val="FF0000"/>
                </a:solidFill>
                <a:cs typeface="AL-Mateen" pitchFamily="2" charset="-78"/>
              </a:rPr>
              <a:t>(أ) الاتصال الذاتي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(ب) الاتصال الوظيفي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(ج) الاتصال الإلكتروني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(د) الاتصال الاجتماعي</a:t>
            </a:r>
            <a:endParaRPr lang="ar-EG" dirty="0"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859905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ar-EG" sz="3200" dirty="0" smtClean="0">
                <a:cs typeface="AL-Mateen" pitchFamily="2" charset="-78"/>
              </a:rPr>
              <a:t>ما نمط الاتصال: تعرف استراتيجيات الكتابة المرتبطة بالسيرة الوظيفية والمعاملات والأوراق  واستراتيجيات تيسير الأعمال؟</a:t>
            </a:r>
            <a:endParaRPr lang="ar-EG" sz="3200" dirty="0"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ar-EG" dirty="0"/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(أ) الاتصال الذاتي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(ب) الاتصال الوظيفي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(ج) الاتصال الإلكتروني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(د) الاتصال الاجتماعي</a:t>
            </a:r>
            <a:endParaRPr lang="ar-EG" dirty="0"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85990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EG" sz="6000" dirty="0" smtClean="0">
                <a:solidFill>
                  <a:schemeClr val="tx1"/>
                </a:solidFill>
                <a:cs typeface="AL-Mateen" pitchFamily="2" charset="-78"/>
              </a:rPr>
              <a:t>تعارف</a:t>
            </a:r>
            <a:endParaRPr lang="ar-EG" sz="6000" dirty="0">
              <a:solidFill>
                <a:schemeClr val="tx1"/>
              </a:solidFill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ar-EG" dirty="0" smtClean="0"/>
          </a:p>
          <a:p>
            <a:pPr algn="ctr"/>
            <a:endParaRPr lang="ar-EG" dirty="0"/>
          </a:p>
          <a:p>
            <a:pPr algn="ctr"/>
            <a:endParaRPr lang="ar-EG" dirty="0" smtClean="0"/>
          </a:p>
          <a:p>
            <a:pPr algn="ctr"/>
            <a:r>
              <a:rPr lang="ar-EG" dirty="0" smtClean="0"/>
              <a:t> </a:t>
            </a:r>
            <a:r>
              <a:rPr lang="ar-EG" sz="2800" b="1" dirty="0" smtClean="0">
                <a:cs typeface="AL-Mateen" pitchFamily="2" charset="-78"/>
              </a:rPr>
              <a:t>قدم ورقة التعارف لكتابة البيانات للتعارف والتواصل في الأنشطة.</a:t>
            </a:r>
            <a:endParaRPr lang="ar-EG" sz="2800" b="1" dirty="0"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975904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ar-EG" sz="3200" dirty="0" smtClean="0">
                <a:cs typeface="AL-Mateen" pitchFamily="2" charset="-78"/>
              </a:rPr>
              <a:t>ما نمط الاتصال: تعرف استراتيجيات الكتابة المرتبطة بالسيرة الوظيفية والمعاملات والأوراق  واستراتيجيات تيسير الأعمال؟</a:t>
            </a:r>
            <a:endParaRPr lang="ar-EG" sz="3200" dirty="0"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ar-EG" dirty="0"/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(أ) الاتصال الذاتي</a:t>
            </a:r>
          </a:p>
          <a:p>
            <a:pPr marL="0" indent="0">
              <a:buNone/>
            </a:pPr>
            <a:r>
              <a:rPr lang="ar-EG" dirty="0" smtClean="0">
                <a:solidFill>
                  <a:srgbClr val="FF0000"/>
                </a:solidFill>
                <a:cs typeface="AL-Mateen" pitchFamily="2" charset="-78"/>
              </a:rPr>
              <a:t>(ب) الاتصال الوظيفي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(ج) الاتصال الإلكتروني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(د) الاتصال الاجتماعي</a:t>
            </a:r>
            <a:endParaRPr lang="ar-EG" dirty="0"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66657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ar-EG" sz="3200" dirty="0" smtClean="0">
                <a:cs typeface="AL-Mateen" pitchFamily="2" charset="-78"/>
              </a:rPr>
              <a:t>ما نمط الاتصال: تعرف استراتيجيات  بناء العلاقات والصداقة وتقدير الآخرين والعمل التطوعي ؟</a:t>
            </a:r>
            <a:endParaRPr lang="ar-EG" sz="3200" dirty="0"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ar-EG" dirty="0"/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(أ) الاتصال الذاتي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(ب) الاتصال الوظيفي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(ج) الاتصال الإلكتروني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(د) الاتصال الاجتماعي</a:t>
            </a:r>
            <a:endParaRPr lang="ar-EG" dirty="0"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6665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ar-EG" sz="3200" dirty="0" smtClean="0">
                <a:cs typeface="AL-Mateen" pitchFamily="2" charset="-78"/>
              </a:rPr>
              <a:t>ما نمط الاتصال: تعرف استراتيجيات  بناء العلاقات والصداقة وتقدير الآخرين والعمل التطوعي ؟</a:t>
            </a:r>
            <a:endParaRPr lang="ar-EG" sz="3200" dirty="0"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ar-EG" dirty="0"/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(أ) الاتصال الذاتي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(ب) الاتصال الوظيفي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(ج) الاتصال الإلكتروني</a:t>
            </a:r>
          </a:p>
          <a:p>
            <a:pPr marL="0" indent="0">
              <a:buNone/>
            </a:pPr>
            <a:r>
              <a:rPr lang="ar-EG" dirty="0" smtClean="0">
                <a:solidFill>
                  <a:srgbClr val="FF0000"/>
                </a:solidFill>
                <a:cs typeface="AL-Mateen" pitchFamily="2" charset="-78"/>
              </a:rPr>
              <a:t>(د) الاتصال الاجتماعي</a:t>
            </a:r>
            <a:endParaRPr lang="ar-EG" dirty="0">
              <a:solidFill>
                <a:srgbClr val="FF0000"/>
              </a:solidFill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968313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ar-EG" sz="3200" dirty="0" smtClean="0">
                <a:cs typeface="AL-Mateen" pitchFamily="2" charset="-78"/>
              </a:rPr>
              <a:t>ما نمط الاتصال: تعرف استراتيجيات وأدوات الصيغ الرقمية وتوظيفها في كتابة الرسائل بالنصوص والصور والصوت والتواصل مع الآخرين؟</a:t>
            </a:r>
            <a:endParaRPr lang="ar-EG" sz="3200" dirty="0"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ar-EG" dirty="0"/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(أ) الاتصال الذاتي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(ب) الاتصال الوظيفي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(ج) الاتصال الإلكتروني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(د) الاتصال الاجتماعي</a:t>
            </a:r>
            <a:endParaRPr lang="ar-EG" dirty="0"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968313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ar-EG" sz="3200" dirty="0" smtClean="0">
                <a:cs typeface="AL-Mateen" pitchFamily="2" charset="-78"/>
              </a:rPr>
              <a:t>ما نمط الاتصال: تعرف استراتيجيات وأدوات الصيغ الرقمية وتوظيفها في كتابة الرسائل بالنصوص والصور والصوت والتواصل مع الآخرين؟</a:t>
            </a:r>
            <a:endParaRPr lang="ar-EG" sz="3200" dirty="0"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ar-EG" dirty="0"/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(أ) الاتصال الذاتي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(ب) الاتصال الوظيفي</a:t>
            </a:r>
          </a:p>
          <a:p>
            <a:pPr marL="0" indent="0">
              <a:buNone/>
            </a:pPr>
            <a:r>
              <a:rPr lang="ar-EG" dirty="0" smtClean="0">
                <a:solidFill>
                  <a:srgbClr val="FF0000"/>
                </a:solidFill>
                <a:cs typeface="AL-Mateen" pitchFamily="2" charset="-78"/>
              </a:rPr>
              <a:t>(ج) الاتصال الإلكتروني</a:t>
            </a:r>
          </a:p>
          <a:p>
            <a:pPr marL="0" indent="0">
              <a:buNone/>
            </a:pPr>
            <a:r>
              <a:rPr lang="ar-EG" dirty="0" smtClean="0">
                <a:cs typeface="AL-Mateen" pitchFamily="2" charset="-78"/>
              </a:rPr>
              <a:t>(د) الاتصال الاجتماعي</a:t>
            </a:r>
            <a:endParaRPr lang="ar-EG" dirty="0"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918781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EG" dirty="0" smtClean="0">
                <a:solidFill>
                  <a:srgbClr val="FF0000"/>
                </a:solidFill>
                <a:cs typeface="AL-Mateen" pitchFamily="2" charset="-78"/>
              </a:rPr>
              <a:t>صل العبارات بين القائمتين لتكون جملة مفيدة؟</a:t>
            </a:r>
            <a:endParaRPr lang="ar-EG" dirty="0">
              <a:solidFill>
                <a:srgbClr val="FF0000"/>
              </a:solidFill>
              <a:cs typeface="AL-Mateen" pitchFamily="2" charset="-7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508248"/>
            <a:ext cx="8907161" cy="28490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85966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ar-EG" sz="3200" dirty="0" smtClean="0">
                <a:solidFill>
                  <a:schemeClr val="tx1"/>
                </a:solidFill>
                <a:cs typeface="AL-Mateen" pitchFamily="2" charset="-78"/>
              </a:rPr>
              <a:t>......... يقوم بتحليل مضمون الرسالة وتحديد الهدف منها وترجمتها والاستجابة لها.</a:t>
            </a:r>
            <a:endParaRPr lang="ar-EG" sz="3200" dirty="0">
              <a:solidFill>
                <a:schemeClr val="tx1"/>
              </a:solidFill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(أ) المرسل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(ب) المستقبل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(ج) الرسالة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(د) الوسيلة</a:t>
            </a:r>
            <a:endParaRPr lang="ar-EG" sz="3200" dirty="0"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035781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ar-EG" sz="3200" dirty="0" smtClean="0">
                <a:solidFill>
                  <a:schemeClr val="tx1"/>
                </a:solidFill>
                <a:cs typeface="AL-Mateen" pitchFamily="2" charset="-78"/>
              </a:rPr>
              <a:t>......... يقوم بتحليل مضمون الرسالة وتحديد الهدف منها وترجمتها والاستجابة لها.</a:t>
            </a:r>
            <a:endParaRPr lang="ar-EG" sz="3200" dirty="0">
              <a:solidFill>
                <a:schemeClr val="tx1"/>
              </a:solidFill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(أ) المرسل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</a:t>
            </a:r>
            <a:r>
              <a:rPr lang="ar-EG" sz="3200" dirty="0" smtClean="0">
                <a:solidFill>
                  <a:srgbClr val="FF0000"/>
                </a:solidFill>
                <a:cs typeface="AL-Mateen" pitchFamily="2" charset="-78"/>
              </a:rPr>
              <a:t>ب) المستقبل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(ج) الرسالة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(د) الوسيلة</a:t>
            </a:r>
            <a:endParaRPr lang="ar-EG" sz="3200" dirty="0"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288354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ar-EG" sz="3200" dirty="0" smtClean="0">
                <a:solidFill>
                  <a:schemeClr val="tx1"/>
                </a:solidFill>
                <a:cs typeface="AL-Mateen" pitchFamily="2" charset="-78"/>
              </a:rPr>
              <a:t>......... رد الفعل يقوم به المتلقي استجابة للمرسل</a:t>
            </a:r>
            <a:endParaRPr lang="ar-EG" sz="3200" dirty="0">
              <a:solidFill>
                <a:schemeClr val="tx1"/>
              </a:solidFill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(أ) التغذية الراجعة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(ب) أداة الرسالة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(ج) الرسالة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(د) البيئة</a:t>
            </a:r>
            <a:endParaRPr lang="ar-EG" sz="3200" dirty="0"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288354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ar-EG" sz="3200" dirty="0" smtClean="0">
                <a:solidFill>
                  <a:schemeClr val="tx1"/>
                </a:solidFill>
                <a:cs typeface="AL-Mateen" pitchFamily="2" charset="-78"/>
              </a:rPr>
              <a:t>......... رد الفعل يقوم به المتلقي استجابة للمرسل</a:t>
            </a:r>
            <a:endParaRPr lang="ar-EG" sz="3200" dirty="0">
              <a:solidFill>
                <a:schemeClr val="tx1"/>
              </a:solidFill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EG" sz="3200" dirty="0" smtClean="0">
                <a:solidFill>
                  <a:srgbClr val="FF0000"/>
                </a:solidFill>
                <a:cs typeface="AL-Mateen" pitchFamily="2" charset="-78"/>
              </a:rPr>
              <a:t>(أ) التغذية الراجعة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(ب) أداة الرسالة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(ج) الرسالة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(د) البيئة</a:t>
            </a:r>
            <a:endParaRPr lang="ar-EG" sz="3200" dirty="0"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29222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EG" dirty="0" smtClean="0"/>
              <a:t> </a:t>
            </a:r>
            <a:r>
              <a:rPr lang="ar-EG" b="1" dirty="0" smtClean="0">
                <a:solidFill>
                  <a:schemeClr val="tx1"/>
                </a:solidFill>
              </a:rPr>
              <a:t>تقديم</a:t>
            </a:r>
            <a:endParaRPr lang="ar-EG" b="1" dirty="0">
              <a:solidFill>
                <a:schemeClr val="tx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EG" b="1" dirty="0" smtClean="0">
                <a:cs typeface="AL-Mohanad Bold" pitchFamily="2" charset="-78"/>
              </a:rPr>
              <a:t>بسم الله الرحمن الرحيم. وبه نستعين، وعليه نتوكل</a:t>
            </a:r>
          </a:p>
          <a:p>
            <a:r>
              <a:rPr lang="ar-EG" b="1" dirty="0" smtClean="0">
                <a:cs typeface="AL-Mohanad Bold" pitchFamily="2" charset="-78"/>
              </a:rPr>
              <a:t>والصلاة والسلام على أشرف المرسلين.</a:t>
            </a:r>
          </a:p>
          <a:p>
            <a:r>
              <a:rPr lang="ar-EG" b="1" dirty="0" smtClean="0">
                <a:cs typeface="AL-Mohanad Bold" pitchFamily="2" charset="-78"/>
              </a:rPr>
              <a:t>الشكر لنعمة طلب العلم والتعلم.</a:t>
            </a:r>
          </a:p>
          <a:p>
            <a:r>
              <a:rPr lang="ar-EG" b="1" dirty="0" smtClean="0">
                <a:cs typeface="AL-Mohanad Bold" pitchFamily="2" charset="-78"/>
              </a:rPr>
              <a:t>الشكر لأولي الأمر على الاهتمام بالعلم والتعلم</a:t>
            </a:r>
          </a:p>
          <a:p>
            <a:r>
              <a:rPr lang="ar-EG" b="1" dirty="0" smtClean="0">
                <a:cs typeface="AL-Mohanad Bold" pitchFamily="2" charset="-78"/>
              </a:rPr>
              <a:t>الشكر لوجود جامعة في مدينتنا تبوك </a:t>
            </a:r>
          </a:p>
          <a:p>
            <a:r>
              <a:rPr lang="ar-EG" b="1" dirty="0" smtClean="0">
                <a:cs typeface="AL-Mohanad Bold" pitchFamily="2" charset="-78"/>
              </a:rPr>
              <a:t>والشكر لقيادة الجامعة على دوام العمل في جودة المؤسسة</a:t>
            </a:r>
          </a:p>
          <a:p>
            <a:r>
              <a:rPr lang="ar-EG" b="1" dirty="0" smtClean="0">
                <a:cs typeface="AL-Mohanad Bold" pitchFamily="2" charset="-78"/>
              </a:rPr>
              <a:t>نتمنى لكم عاماً دراسياً موفقاً.</a:t>
            </a:r>
          </a:p>
          <a:p>
            <a:r>
              <a:rPr lang="ar-EG" b="1" dirty="0" smtClean="0">
                <a:cs typeface="AL-Mohanad Bold" pitchFamily="2" charset="-78"/>
              </a:rPr>
              <a:t>كما نأمل التعاون والعمل والبحث والتعلم المستمر.</a:t>
            </a:r>
          </a:p>
          <a:p>
            <a:r>
              <a:rPr lang="ar-EG" b="1" dirty="0" smtClean="0">
                <a:cs typeface="AL-Mohanad Bold" pitchFamily="2" charset="-78"/>
              </a:rPr>
              <a:t>ونأمل المشاركة الفاعلة في أنشطة الجامعة</a:t>
            </a:r>
          </a:p>
          <a:p>
            <a:r>
              <a:rPr lang="ar-EG" b="1" dirty="0" smtClean="0">
                <a:cs typeface="AL-Mohanad Bold" pitchFamily="2" charset="-78"/>
              </a:rPr>
              <a:t>أنتم مستقبل مملكتنا الحبيبة</a:t>
            </a:r>
          </a:p>
          <a:p>
            <a:r>
              <a:rPr lang="ar-EG" b="1" dirty="0" smtClean="0">
                <a:cs typeface="AL-Mohanad Bold" pitchFamily="2" charset="-78"/>
              </a:rPr>
              <a:t>لنبدأ المقرر بمشيئة الله وتوفيقه</a:t>
            </a:r>
            <a:endParaRPr lang="ar-EG" b="1" dirty="0">
              <a:cs typeface="AL-Mohanad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6883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ar-EG" sz="3200" dirty="0" smtClean="0">
                <a:solidFill>
                  <a:schemeClr val="tx1"/>
                </a:solidFill>
                <a:cs typeface="AL-Mateen" pitchFamily="2" charset="-78"/>
              </a:rPr>
              <a:t>......... تبادل اللغة بطريقة منطوقة بين أطراف الرسالة</a:t>
            </a:r>
            <a:endParaRPr lang="ar-EG" sz="3200" dirty="0">
              <a:solidFill>
                <a:schemeClr val="tx1"/>
              </a:solidFill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(أ) الاتصال الكتابي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(ب) الاتصال الجسدي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(ج) الاتصال اللفظي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(د) الاتصال المتعدد</a:t>
            </a:r>
            <a:endParaRPr lang="ar-EG" sz="3200" dirty="0"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292220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ar-EG" sz="3200" dirty="0" smtClean="0">
                <a:solidFill>
                  <a:schemeClr val="tx1"/>
                </a:solidFill>
                <a:cs typeface="AL-Mateen" pitchFamily="2" charset="-78"/>
              </a:rPr>
              <a:t>......... تبادل اللغة بطريقة منطوقة بين أطراف الرسالة</a:t>
            </a:r>
            <a:endParaRPr lang="ar-EG" sz="3200" dirty="0">
              <a:solidFill>
                <a:schemeClr val="tx1"/>
              </a:solidFill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(أ) الاتصال الكتابي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(ب) الاتصال الجسدي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(ج) </a:t>
            </a:r>
            <a:r>
              <a:rPr lang="ar-EG" sz="3200" dirty="0" smtClean="0">
                <a:solidFill>
                  <a:srgbClr val="FF0000"/>
                </a:solidFill>
                <a:cs typeface="AL-Mateen" pitchFamily="2" charset="-78"/>
              </a:rPr>
              <a:t>الاتصال اللفظي</a:t>
            </a:r>
          </a:p>
          <a:p>
            <a:pPr marL="0" indent="0">
              <a:buNone/>
            </a:pPr>
            <a:r>
              <a:rPr lang="ar-EG" sz="3200" dirty="0" smtClean="0">
                <a:cs typeface="AL-Mateen" pitchFamily="2" charset="-78"/>
              </a:rPr>
              <a:t>(د) الاتصال المتعدد</a:t>
            </a:r>
            <a:endParaRPr lang="ar-EG" sz="3200" dirty="0"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291619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EG" dirty="0" smtClean="0">
                <a:cs typeface="AL-Mateen" pitchFamily="2" charset="-78"/>
              </a:rPr>
              <a:t>ماذا تعلمنا اليوم؟</a:t>
            </a:r>
            <a:endParaRPr lang="ar-EG" dirty="0">
              <a:cs typeface="AL-Mateen" pitchFamily="2" charset="-78"/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96463058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3149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ar-EG" sz="6000" dirty="0" smtClean="0">
                <a:solidFill>
                  <a:schemeClr val="tx1"/>
                </a:solidFill>
                <a:cs typeface="AL-Mateen" pitchFamily="2" charset="-78"/>
              </a:rPr>
              <a:t>أهداف المقرر</a:t>
            </a:r>
            <a:endParaRPr lang="ar-EG" sz="6000" dirty="0">
              <a:solidFill>
                <a:schemeClr val="tx1"/>
              </a:solidFill>
              <a:cs typeface="AL-Mateen" pitchFamily="2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58504"/>
            <a:ext cx="7734300" cy="39243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145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فرعي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sz="5400" b="1" dirty="0" smtClean="0">
                <a:solidFill>
                  <a:schemeClr val="tx1"/>
                </a:solidFill>
                <a:cs typeface="+mj-cs"/>
              </a:rPr>
              <a:t>تقديم مهام الطلاب</a:t>
            </a:r>
          </a:p>
          <a:p>
            <a:endParaRPr lang="ar-EG" dirty="0"/>
          </a:p>
        </p:txBody>
      </p:sp>
      <p:sp>
        <p:nvSpPr>
          <p:cNvPr id="3" name="عنوان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 </a:t>
            </a:r>
            <a:r>
              <a:rPr lang="ar-EG" sz="4800" b="1" dirty="0" smtClean="0"/>
              <a:t>تقديم قواعد العمل</a:t>
            </a:r>
            <a:endParaRPr lang="ar-EG" sz="4800" b="1" dirty="0"/>
          </a:p>
        </p:txBody>
      </p:sp>
    </p:spTree>
    <p:extLst>
      <p:ext uri="{BB962C8B-B14F-4D97-AF65-F5344CB8AC3E}">
        <p14:creationId xmlns:p14="http://schemas.microsoft.com/office/powerpoint/2010/main" val="1727723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ar-EG" sz="6000" dirty="0" smtClean="0">
                <a:solidFill>
                  <a:schemeClr val="tx1"/>
                </a:solidFill>
                <a:cs typeface="AL-Mateen" pitchFamily="2" charset="-78"/>
              </a:rPr>
              <a:t>نشاط (1) ناقش </a:t>
            </a:r>
            <a:endParaRPr lang="ar-EG" sz="6000" dirty="0">
              <a:solidFill>
                <a:schemeClr val="tx1"/>
              </a:solidFill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EG" dirty="0" smtClean="0"/>
          </a:p>
          <a:p>
            <a:pPr algn="ctr"/>
            <a:r>
              <a:rPr lang="ar-EG" sz="4800" b="1" dirty="0" smtClean="0">
                <a:cs typeface="AL-Mateen" pitchFamily="2" charset="-78"/>
              </a:rPr>
              <a:t>مفهوم الاتصال؟</a:t>
            </a:r>
            <a:endParaRPr lang="ar-EG" sz="4800" b="1" dirty="0"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45675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ar-EG" sz="6000" dirty="0" smtClean="0">
                <a:solidFill>
                  <a:schemeClr val="tx1"/>
                </a:solidFill>
                <a:cs typeface="AL-Mateen" pitchFamily="2" charset="-78"/>
              </a:rPr>
              <a:t>مفهوم الاتصال</a:t>
            </a:r>
            <a:endParaRPr lang="ar-EG" sz="6000" dirty="0">
              <a:solidFill>
                <a:schemeClr val="tx1"/>
              </a:solidFill>
              <a:cs typeface="AL-Mateen" pitchFamily="2" charset="-78"/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89373914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0629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ar-EG" sz="6000" dirty="0" smtClean="0">
                <a:solidFill>
                  <a:schemeClr val="tx1"/>
                </a:solidFill>
                <a:cs typeface="AL-Mateen" pitchFamily="2" charset="-78"/>
              </a:rPr>
              <a:t>نشاط (2) ناقش</a:t>
            </a:r>
            <a:endParaRPr lang="ar-EG" sz="6000" dirty="0">
              <a:solidFill>
                <a:schemeClr val="tx1"/>
              </a:solidFill>
              <a:cs typeface="AL-Mateen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EG" dirty="0" smtClean="0"/>
          </a:p>
          <a:p>
            <a:endParaRPr lang="ar-EG" dirty="0"/>
          </a:p>
          <a:p>
            <a:pPr algn="ctr"/>
            <a:r>
              <a:rPr lang="ar-EG" sz="4000" dirty="0" smtClean="0">
                <a:cs typeface="AL-Mateen" pitchFamily="2" charset="-78"/>
              </a:rPr>
              <a:t>عناصر عملية الاتصال؟</a:t>
            </a:r>
            <a:endParaRPr lang="ar-EG" sz="4000" dirty="0">
              <a:cs typeface="AL-Mate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22868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 algn="ctr"/>
            <a:r>
              <a:rPr lang="ar-EG" sz="4800" dirty="0" smtClean="0">
                <a:solidFill>
                  <a:schemeClr val="tx1"/>
                </a:solidFill>
                <a:cs typeface="AL-Mateen" pitchFamily="2" charset="-78"/>
              </a:rPr>
              <a:t>عناصر عملية الاتصال</a:t>
            </a:r>
            <a:endParaRPr lang="ar-EG" sz="4800" dirty="0">
              <a:solidFill>
                <a:schemeClr val="tx1"/>
              </a:solidFill>
              <a:cs typeface="AL-Mateen" pitchFamily="2" charset="-78"/>
            </a:endParaRPr>
          </a:p>
        </p:txBody>
      </p:sp>
      <p:graphicFrame>
        <p:nvGraphicFramePr>
          <p:cNvPr id="5" name="عنصر نائب للمحتوى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67337341"/>
              </p:ext>
            </p:extLst>
          </p:nvPr>
        </p:nvGraphicFramePr>
        <p:xfrm>
          <a:off x="323528" y="1447800"/>
          <a:ext cx="8363272" cy="5221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10973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وازنة">
  <a:themeElements>
    <a:clrScheme name="موازنة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موازنة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موازنة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141</TotalTime>
  <Words>815</Words>
  <Application>Microsoft Office PowerPoint</Application>
  <PresentationFormat>عرض على الشاشة (3:4)‏</PresentationFormat>
  <Paragraphs>182</Paragraphs>
  <Slides>32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32</vt:i4>
      </vt:variant>
    </vt:vector>
  </HeadingPairs>
  <TitlesOfParts>
    <vt:vector size="33" baseType="lpstr">
      <vt:lpstr>موازنة</vt:lpstr>
      <vt:lpstr> المحاضرة الأولى : مهارات الاتصال</vt:lpstr>
      <vt:lpstr>تعارف</vt:lpstr>
      <vt:lpstr> تقديم</vt:lpstr>
      <vt:lpstr>أهداف المقرر</vt:lpstr>
      <vt:lpstr> تقديم قواعد العمل</vt:lpstr>
      <vt:lpstr>نشاط (1) ناقش </vt:lpstr>
      <vt:lpstr>مفهوم الاتصال</vt:lpstr>
      <vt:lpstr>نشاط (2) ناقش</vt:lpstr>
      <vt:lpstr>عناصر عملية الاتصال</vt:lpstr>
      <vt:lpstr>نشاط (3) أكمل الجدول التالي</vt:lpstr>
      <vt:lpstr>نشاط (3) أكمل الجدول التالي</vt:lpstr>
      <vt:lpstr>أنماط بيئات الاتصال</vt:lpstr>
      <vt:lpstr>خصائص عملية الاتصال</vt:lpstr>
      <vt:lpstr>أنماط الاتصال</vt:lpstr>
      <vt:lpstr>نشاط (4) ناقش</vt:lpstr>
      <vt:lpstr>أهمية عملية الاتصال</vt:lpstr>
      <vt:lpstr>ما نمط الاتصال: اتصال الشخص حول مشاعره لتعرف مفهوم الذات  وطرق الإفصاح عنها؟</vt:lpstr>
      <vt:lpstr>ما نمط الاتصال: اتصال الشخص حول مشاعره لتعرف مفهوم الذات  وطرق الإفصاح عنها؟</vt:lpstr>
      <vt:lpstr>ما نمط الاتصال: تعرف استراتيجيات الكتابة المرتبطة بالسيرة الوظيفية والمعاملات والأوراق  واستراتيجيات تيسير الأعمال؟</vt:lpstr>
      <vt:lpstr>ما نمط الاتصال: تعرف استراتيجيات الكتابة المرتبطة بالسيرة الوظيفية والمعاملات والأوراق  واستراتيجيات تيسير الأعمال؟</vt:lpstr>
      <vt:lpstr>ما نمط الاتصال: تعرف استراتيجيات  بناء العلاقات والصداقة وتقدير الآخرين والعمل التطوعي ؟</vt:lpstr>
      <vt:lpstr>ما نمط الاتصال: تعرف استراتيجيات  بناء العلاقات والصداقة وتقدير الآخرين والعمل التطوعي ؟</vt:lpstr>
      <vt:lpstr>ما نمط الاتصال: تعرف استراتيجيات وأدوات الصيغ الرقمية وتوظيفها في كتابة الرسائل بالنصوص والصور والصوت والتواصل مع الآخرين؟</vt:lpstr>
      <vt:lpstr>ما نمط الاتصال: تعرف استراتيجيات وأدوات الصيغ الرقمية وتوظيفها في كتابة الرسائل بالنصوص والصور والصوت والتواصل مع الآخرين؟</vt:lpstr>
      <vt:lpstr>صل العبارات بين القائمتين لتكون جملة مفيدة؟</vt:lpstr>
      <vt:lpstr>......... يقوم بتحليل مضمون الرسالة وتحديد الهدف منها وترجمتها والاستجابة لها.</vt:lpstr>
      <vt:lpstr>......... يقوم بتحليل مضمون الرسالة وتحديد الهدف منها وترجمتها والاستجابة لها.</vt:lpstr>
      <vt:lpstr>......... رد الفعل يقوم به المتلقي استجابة للمرسل</vt:lpstr>
      <vt:lpstr>......... رد الفعل يقوم به المتلقي استجابة للمرسل</vt:lpstr>
      <vt:lpstr>......... تبادل اللغة بطريقة منطوقة بين أطراف الرسالة</vt:lpstr>
      <vt:lpstr>......... تبادل اللغة بطريقة منطوقة بين أطراف الرسالة</vt:lpstr>
      <vt:lpstr>ماذا تعلمنا اليوم؟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الأولى : مهارا</dc:title>
  <dc:creator>ascom</dc:creator>
  <cp:lastModifiedBy>ascom</cp:lastModifiedBy>
  <cp:revision>14</cp:revision>
  <dcterms:created xsi:type="dcterms:W3CDTF">2019-01-07T17:24:03Z</dcterms:created>
  <dcterms:modified xsi:type="dcterms:W3CDTF">2019-08-30T19:37:03Z</dcterms:modified>
</cp:coreProperties>
</file>