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5-->
<p:presentation xmlns:r="http://schemas.openxmlformats.org/officeDocument/2006/relationships" xmlns:a="http://schemas.openxmlformats.org/drawingml/2006/main" xmlns:p="http://schemas.openxmlformats.org/presentationml/2006/main" rtl="1" saveSubsetFonts="1">
  <p:sldMasterIdLst>
    <p:sldMasterId id="2147483648" r:id="rId1"/>
    <p:sldMasterId id="2147483805" r:id="rId2"/>
    <p:sldMasterId id="2147483957" r:id="rId3"/>
  </p:sldMasterIdLst>
  <p:notesMasterIdLst>
    <p:notesMasterId r:id="rId4"/>
  </p:notesMasterIdLst>
  <p:sldIdLst>
    <p:sldId id="267" r:id="rId5"/>
    <p:sldId id="268" r:id="rId6"/>
    <p:sldId id="278" r:id="rId7"/>
    <p:sldId id="281" r:id="rId8"/>
    <p:sldId id="279" r:id="rId9"/>
    <p:sldId id="280" r:id="rId10"/>
    <p:sldId id="315" r:id="rId11"/>
    <p:sldId id="316" r:id="rId12"/>
    <p:sldId id="317" r:id="rId13"/>
    <p:sldId id="282" r:id="rId14"/>
    <p:sldId id="283" r:id="rId15"/>
    <p:sldId id="284" r:id="rId16"/>
    <p:sldId id="305" r:id="rId17"/>
    <p:sldId id="285" r:id="rId18"/>
    <p:sldId id="286" r:id="rId19"/>
    <p:sldId id="287" r:id="rId20"/>
    <p:sldId id="288" r:id="rId21"/>
    <p:sldId id="289" r:id="rId22"/>
    <p:sldId id="313" r:id="rId23"/>
    <p:sldId id="314" r:id="rId24"/>
    <p:sldId id="290" r:id="rId25"/>
    <p:sldId id="291" r:id="rId26"/>
    <p:sldId id="308" r:id="rId27"/>
    <p:sldId id="292" r:id="rId28"/>
    <p:sldId id="318" r:id="rId29"/>
    <p:sldId id="301" r:id="rId30"/>
    <p:sldId id="312" r:id="rId31"/>
    <p:sldId id="293" r:id="rId32"/>
    <p:sldId id="306" r:id="rId33"/>
    <p:sldId id="294" r:id="rId34"/>
    <p:sldId id="295" r:id="rId35"/>
    <p:sldId id="298" r:id="rId36"/>
    <p:sldId id="304" r:id="rId37"/>
    <p:sldId id="319" r:id="rId38"/>
    <p:sldId id="372" r:id="rId39"/>
    <p:sldId id="375" r:id="rId40"/>
    <p:sldId id="378" r:id="rId41"/>
    <p:sldId id="381" r:id="rId42"/>
    <p:sldId id="384" r:id="rId43"/>
    <p:sldId id="387" r:id="rId44"/>
    <p:sldId id="390" r:id="rId45"/>
    <p:sldId id="393" r:id="rId46"/>
    <p:sldId id="396" r:id="rId47"/>
    <p:sldId id="399" r:id="rId48"/>
    <p:sldId id="402" r:id="rId49"/>
    <p:sldId id="405" r:id="rId50"/>
    <p:sldId id="408" r:id="rId51"/>
    <p:sldId id="411" r:id="rId52"/>
    <p:sldId id="414" r:id="rId53"/>
    <p:sldId id="417" r:id="rId54"/>
    <p:sldId id="420" r:id="rId55"/>
    <p:sldId id="423" r:id="rId56"/>
    <p:sldId id="426" r:id="rId57"/>
    <p:sldId id="429" r:id="rId58"/>
    <p:sldId id="432" r:id="rId59"/>
    <p:sldId id="435" r:id="rId60"/>
    <p:sldId id="438" r:id="rId61"/>
    <p:sldId id="441" r:id="rId62"/>
    <p:sldId id="444" r:id="rId63"/>
    <p:sldId id="447" r:id="rId64"/>
    <p:sldId id="450" r:id="rId65"/>
    <p:sldId id="453" r:id="rId66"/>
    <p:sldId id="456" r:id="rId67"/>
    <p:sldId id="459" r:id="rId68"/>
    <p:sldId id="462" r:id="rId69"/>
    <p:sldId id="465" r:id="rId70"/>
    <p:sldId id="468" r:id="rId71"/>
    <p:sldId id="471" r:id="rId72"/>
    <p:sldId id="474" r:id="rId73"/>
    <p:sldId id="477" r:id="rId74"/>
    <p:sldId id="480" r:id="rId75"/>
    <p:sldId id="483" r:id="rId76"/>
    <p:sldId id="486" r:id="rId77"/>
    <p:sldId id="489" r:id="rId78"/>
    <p:sldId id="492" r:id="rId79"/>
    <p:sldId id="495" r:id="rId80"/>
    <p:sldId id="498" r:id="rId81"/>
    <p:sldId id="501" r:id="rId82"/>
    <p:sldId id="504" r:id="rId83"/>
    <p:sldId id="507" r:id="rId84"/>
    <p:sldId id="510" r:id="rId85"/>
    <p:sldId id="513" r:id="rId86"/>
    <p:sldId id="516" r:id="rId87"/>
    <p:sldId id="519" r:id="rId88"/>
    <p:sldId id="522" r:id="rId89"/>
    <p:sldId id="525" r:id="rId90"/>
    <p:sldId id="528" r:id="rId91"/>
    <p:sldId id="531" r:id="rId92"/>
    <p:sldId id="534" r:id="rId93"/>
    <p:sldId id="537" r:id="rId94"/>
    <p:sldId id="540" r:id="rId95"/>
    <p:sldId id="543" r:id="rId96"/>
    <p:sldId id="546" r:id="rId97"/>
    <p:sldId id="549" r:id="rId98"/>
    <p:sldId id="552" r:id="rId99"/>
    <p:sldId id="555" r:id="rId100"/>
    <p:sldId id="558" r:id="rId101"/>
    <p:sldId id="561" r:id="rId102"/>
    <p:sldId id="564" r:id="rId103"/>
    <p:sldId id="567" r:id="rId104"/>
    <p:sldId id="570" r:id="rId105"/>
    <p:sldId id="573" r:id="rId106"/>
  </p:sldIdLst>
  <p:sldSz cx="9144000" cy="6858000" type="screen4x3"/>
  <p:notesSz cx="6858000" cy="9144000"/>
  <p:custDataLst>
    <p:tags r:id="rId107"/>
  </p:custDataLst>
  <p:defaultTextStyle>
    <a:defPPr>
      <a:defRPr lang="ar-SA"/>
    </a:defPPr>
    <a:lvl1pPr algn="ct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/>
        <a:ea typeface="+mn-ea"/>
        <a:cs typeface="Arial"/>
      </a:defRPr>
    </a:lvl1pPr>
    <a:lvl2pPr marL="457200" algn="ct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/>
        <a:ea typeface="+mn-ea"/>
        <a:cs typeface="Arial"/>
      </a:defRPr>
    </a:lvl2pPr>
    <a:lvl3pPr marL="914400" algn="ct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/>
        <a:ea typeface="+mn-ea"/>
        <a:cs typeface="Arial"/>
      </a:defRPr>
    </a:lvl3pPr>
    <a:lvl4pPr marL="1371600" algn="ct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/>
        <a:ea typeface="+mn-ea"/>
        <a:cs typeface="Arial"/>
      </a:defRPr>
    </a:lvl4pPr>
    <a:lvl5pPr marL="1828800" algn="ctr" rtl="1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fill>
          <a:solidFill>
            <a:schemeClr val="accent2">
              <a:tint val="40000"/>
            </a:schemeClr>
          </a:solidFill>
        </a:fill>
      </a:tcStyle>
    </a:band1H>
    <a:band1V>
      <a:tcStyle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00" Type="http://schemas.openxmlformats.org/officeDocument/2006/relationships/slide" Target="slides/slide96.xml" /><Relationship Id="rId101" Type="http://schemas.openxmlformats.org/officeDocument/2006/relationships/slide" Target="slides/slide97.xml" /><Relationship Id="rId102" Type="http://schemas.openxmlformats.org/officeDocument/2006/relationships/slide" Target="slides/slide98.xml" /><Relationship Id="rId103" Type="http://schemas.openxmlformats.org/officeDocument/2006/relationships/slide" Target="slides/slide99.xml" /><Relationship Id="rId104" Type="http://schemas.openxmlformats.org/officeDocument/2006/relationships/slide" Target="slides/slide100.xml" /><Relationship Id="rId105" Type="http://schemas.openxmlformats.org/officeDocument/2006/relationships/slide" Target="slides/slide101.xml" /><Relationship Id="rId106" Type="http://schemas.openxmlformats.org/officeDocument/2006/relationships/slide" Target="slides/slide102.xml" /><Relationship Id="rId107" Type="http://schemas.openxmlformats.org/officeDocument/2006/relationships/tags" Target="tags/tag1.xml" /><Relationship Id="rId108" Type="http://schemas.openxmlformats.org/officeDocument/2006/relationships/presProps" Target="presProps.xml" /><Relationship Id="rId109" Type="http://schemas.openxmlformats.org/officeDocument/2006/relationships/viewProps" Target="viewProps.xml" /><Relationship Id="rId11" Type="http://schemas.openxmlformats.org/officeDocument/2006/relationships/slide" Target="slides/slide7.xml" /><Relationship Id="rId110" Type="http://schemas.openxmlformats.org/officeDocument/2006/relationships/theme" Target="theme/theme1.xml" /><Relationship Id="rId111" Type="http://schemas.openxmlformats.org/officeDocument/2006/relationships/tableStyles" Target="tableStyles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notesMaster" Target="notesMasters/notes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slide" Target="slides/slide43.xml" /><Relationship Id="rId48" Type="http://schemas.openxmlformats.org/officeDocument/2006/relationships/slide" Target="slides/slide44.xml" /><Relationship Id="rId49" Type="http://schemas.openxmlformats.org/officeDocument/2006/relationships/slide" Target="slides/slide45.xml" /><Relationship Id="rId5" Type="http://schemas.openxmlformats.org/officeDocument/2006/relationships/slide" Target="slides/slide1.xml" /><Relationship Id="rId50" Type="http://schemas.openxmlformats.org/officeDocument/2006/relationships/slide" Target="slides/slide46.xml" /><Relationship Id="rId51" Type="http://schemas.openxmlformats.org/officeDocument/2006/relationships/slide" Target="slides/slide47.xml" /><Relationship Id="rId52" Type="http://schemas.openxmlformats.org/officeDocument/2006/relationships/slide" Target="slides/slide48.xml" /><Relationship Id="rId53" Type="http://schemas.openxmlformats.org/officeDocument/2006/relationships/slide" Target="slides/slide49.xml" /><Relationship Id="rId54" Type="http://schemas.openxmlformats.org/officeDocument/2006/relationships/slide" Target="slides/slide50.xml" /><Relationship Id="rId55" Type="http://schemas.openxmlformats.org/officeDocument/2006/relationships/slide" Target="slides/slide51.xml" /><Relationship Id="rId56" Type="http://schemas.openxmlformats.org/officeDocument/2006/relationships/slide" Target="slides/slide52.xml" /><Relationship Id="rId57" Type="http://schemas.openxmlformats.org/officeDocument/2006/relationships/slide" Target="slides/slide53.xml" /><Relationship Id="rId58" Type="http://schemas.openxmlformats.org/officeDocument/2006/relationships/slide" Target="slides/slide54.xml" /><Relationship Id="rId59" Type="http://schemas.openxmlformats.org/officeDocument/2006/relationships/slide" Target="slides/slide55.xml" /><Relationship Id="rId6" Type="http://schemas.openxmlformats.org/officeDocument/2006/relationships/slide" Target="slides/slide2.xml" /><Relationship Id="rId60" Type="http://schemas.openxmlformats.org/officeDocument/2006/relationships/slide" Target="slides/slide56.xml" /><Relationship Id="rId61" Type="http://schemas.openxmlformats.org/officeDocument/2006/relationships/slide" Target="slides/slide57.xml" /><Relationship Id="rId62" Type="http://schemas.openxmlformats.org/officeDocument/2006/relationships/slide" Target="slides/slide58.xml" /><Relationship Id="rId63" Type="http://schemas.openxmlformats.org/officeDocument/2006/relationships/slide" Target="slides/slide59.xml" /><Relationship Id="rId64" Type="http://schemas.openxmlformats.org/officeDocument/2006/relationships/slide" Target="slides/slide60.xml" /><Relationship Id="rId65" Type="http://schemas.openxmlformats.org/officeDocument/2006/relationships/slide" Target="slides/slide61.xml" /><Relationship Id="rId66" Type="http://schemas.openxmlformats.org/officeDocument/2006/relationships/slide" Target="slides/slide62.xml" /><Relationship Id="rId67" Type="http://schemas.openxmlformats.org/officeDocument/2006/relationships/slide" Target="slides/slide63.xml" /><Relationship Id="rId68" Type="http://schemas.openxmlformats.org/officeDocument/2006/relationships/slide" Target="slides/slide64.xml" /><Relationship Id="rId69" Type="http://schemas.openxmlformats.org/officeDocument/2006/relationships/slide" Target="slides/slide65.xml" /><Relationship Id="rId7" Type="http://schemas.openxmlformats.org/officeDocument/2006/relationships/slide" Target="slides/slide3.xml" /><Relationship Id="rId70" Type="http://schemas.openxmlformats.org/officeDocument/2006/relationships/slide" Target="slides/slide66.xml" /><Relationship Id="rId71" Type="http://schemas.openxmlformats.org/officeDocument/2006/relationships/slide" Target="slides/slide67.xml" /><Relationship Id="rId72" Type="http://schemas.openxmlformats.org/officeDocument/2006/relationships/slide" Target="slides/slide68.xml" /><Relationship Id="rId73" Type="http://schemas.openxmlformats.org/officeDocument/2006/relationships/slide" Target="slides/slide69.xml" /><Relationship Id="rId74" Type="http://schemas.openxmlformats.org/officeDocument/2006/relationships/slide" Target="slides/slide70.xml" /><Relationship Id="rId75" Type="http://schemas.openxmlformats.org/officeDocument/2006/relationships/slide" Target="slides/slide71.xml" /><Relationship Id="rId76" Type="http://schemas.openxmlformats.org/officeDocument/2006/relationships/slide" Target="slides/slide72.xml" /><Relationship Id="rId77" Type="http://schemas.openxmlformats.org/officeDocument/2006/relationships/slide" Target="slides/slide73.xml" /><Relationship Id="rId78" Type="http://schemas.openxmlformats.org/officeDocument/2006/relationships/slide" Target="slides/slide74.xml" /><Relationship Id="rId79" Type="http://schemas.openxmlformats.org/officeDocument/2006/relationships/slide" Target="slides/slide75.xml" /><Relationship Id="rId8" Type="http://schemas.openxmlformats.org/officeDocument/2006/relationships/slide" Target="slides/slide4.xml" /><Relationship Id="rId80" Type="http://schemas.openxmlformats.org/officeDocument/2006/relationships/slide" Target="slides/slide76.xml" /><Relationship Id="rId81" Type="http://schemas.openxmlformats.org/officeDocument/2006/relationships/slide" Target="slides/slide77.xml" /><Relationship Id="rId82" Type="http://schemas.openxmlformats.org/officeDocument/2006/relationships/slide" Target="slides/slide78.xml" /><Relationship Id="rId83" Type="http://schemas.openxmlformats.org/officeDocument/2006/relationships/slide" Target="slides/slide79.xml" /><Relationship Id="rId84" Type="http://schemas.openxmlformats.org/officeDocument/2006/relationships/slide" Target="slides/slide80.xml" /><Relationship Id="rId85" Type="http://schemas.openxmlformats.org/officeDocument/2006/relationships/slide" Target="slides/slide81.xml" /><Relationship Id="rId86" Type="http://schemas.openxmlformats.org/officeDocument/2006/relationships/slide" Target="slides/slide82.xml" /><Relationship Id="rId87" Type="http://schemas.openxmlformats.org/officeDocument/2006/relationships/slide" Target="slides/slide83.xml" /><Relationship Id="rId88" Type="http://schemas.openxmlformats.org/officeDocument/2006/relationships/slide" Target="slides/slide84.xml" /><Relationship Id="rId89" Type="http://schemas.openxmlformats.org/officeDocument/2006/relationships/slide" Target="slides/slide85.xml" /><Relationship Id="rId9" Type="http://schemas.openxmlformats.org/officeDocument/2006/relationships/slide" Target="slides/slide5.xml" /><Relationship Id="rId90" Type="http://schemas.openxmlformats.org/officeDocument/2006/relationships/slide" Target="slides/slide86.xml" /><Relationship Id="rId91" Type="http://schemas.openxmlformats.org/officeDocument/2006/relationships/slide" Target="slides/slide87.xml" /><Relationship Id="rId92" Type="http://schemas.openxmlformats.org/officeDocument/2006/relationships/slide" Target="slides/slide88.xml" /><Relationship Id="rId93" Type="http://schemas.openxmlformats.org/officeDocument/2006/relationships/slide" Target="slides/slide89.xml" /><Relationship Id="rId94" Type="http://schemas.openxmlformats.org/officeDocument/2006/relationships/slide" Target="slides/slide90.xml" /><Relationship Id="rId95" Type="http://schemas.openxmlformats.org/officeDocument/2006/relationships/slide" Target="slides/slide91.xml" /><Relationship Id="rId96" Type="http://schemas.openxmlformats.org/officeDocument/2006/relationships/slide" Target="slides/slide92.xml" /><Relationship Id="rId97" Type="http://schemas.openxmlformats.org/officeDocument/2006/relationships/slide" Target="slides/slide93.xml" /><Relationship Id="rId98" Type="http://schemas.openxmlformats.org/officeDocument/2006/relationships/slide" Target="slides/slide94.xml" /><Relationship Id="rId99" Type="http://schemas.openxmlformats.org/officeDocument/2006/relationships/slide" Target="slides/slide95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0" max="1366" units="cm"/>
          <inkml:channel name="Y" type="integer" min="0" max="768" units="cm"/>
        </inkml:traceFormat>
        <inkml:channelProperties>
          <inkml:channelProperty channel="X" name="resolution" value="46.62116" units="1/cm"/>
          <inkml:channelProperty channel="Y" name="resolution" value="46.82927" units="1/cm"/>
        </inkml:channelProperties>
      </inkml:inkSource>
      <inkml:timestamp xml:id="ts0" timeString="2021-09-21T08:42:38.41800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15677 7491,'-50'74,"25"1,-24-26,-1 75,1-49,-26 24,50-24,-24-1,24-49,-25 49,1 25,-26 25,26-99,-26 99,1 0,0-25,24 1,25 24,-49-25,24 25,-24 0,-1-25,50-49,-49 49,49-25,-49 1,49-1,-25-24,26-25,-26 49,25-24,-24-25,24 49,-25 0,1-24,-1 24,25 26,-24-26,-1 0,25 26,-24-51,-1 26,0-1,-24 50,49 0,-49-49,24 49,0-50,26 0,-26-49,25 50,-24-26,49 1,-50-25,25 24,0 1,1-25,-26 24,50-24,-25 25,-24-1,49 1,0-25,-25-1,0 26,25-25,-25 0,25 0,-25-1,1 1,24 0,-25-25,25 25,0 0,-25-1,0 1,25 0,-25 0,25 0,0-1,-24 1,-1 0,25 0,0 0,0-1,0 1,0 0,-25-25,25 25,-25 49,-24 1,24-1,0-49,0 49,25-49,-25-25,25 25,0-75,0 1,0-1,0 25,0-24,0 24,0 0,0 0,0 0,0 1,25 24,-25 24,0 1,0 0,0 0,0 0,0-1,0 1,0 0,0 0,0 0,0-1,0 1,0 0,25-25,-25-25,25 25,-25-25,25 1,-25-1,24 25,1-25,0 25,-25-25,25 25,0 0,24-25,1 1,-1 24,1-25,0 0,-1 25,-24-25,0 25,0 0,-1 0,1 0,0 0</inkml:trace>
  <inkml:trace contextRef="#ctx0" brushRef="#br0" timeOffset="16088.47">18058 8880,'-49'50,"-26"49,1-25,24-24,-49 49,0 0,24-49,-24 49,49-24,-24 24,0-25,49-24,0-1,-49 51,-1 24,1-50,24 25,-24-24,-50 24,74 25,-24-50,24 1,-49 24,0 25,-1-25,51 0,-26 26,1-76,49 75,-49-49,24 24,25-25,-74 25,50-24,-1-26,25 26,-25-50,26-1,-1 26,0-25,-25 24,26 1,-26 0,-24 74,-1-50,50-24,-49 74,0-50,49-49,-50 99,51-50,-51 26,50-51,-49 50,49-49,-24 49,-1-49,25-25,-24 49,-1 1,-25-1,26 25,24-74,-25 74,-24-24,24-26,-49 75,50-49,-1-26,0 1,1-1,-1 1,25 0,-24 24,24-24,-49-1,49 1,0-25,0 24,0-24,1 25,-1-1,0-24,25 25,-25-25,0-1,0 26,25-25,-24 0,24 24,-25-49,25 25,-25-25,25 25,0-50,25 0,-25 0,49-49,-24-25,0 74,0-49,0 49,-25-50,25 51,-25-1,24 0,-24 0,0 0,0 1,25 24,-25 24,0 1,0 0,-25-25,25 25,-24 0,24-1,0 1,0 0,-25-25,25 25,0 0,-25-1,25 1,0 0,0 0,0 0,-25-1,25 1,0 0,0 0,0 0,0-1,0 1,0 0,0 0,0-50,0 0,25 25,0-25,0 1,-1 24,1 0,0-25,0 0,0 25,24 0,-24 0,-25 25,25-25,0 0,-25 25,24-25,-24 24,25-24,0 0,0 0,0 0,-1 0</inkml:trace>
  <inkml:trace contextRef="#ctx0" brushRef="#br0" timeOffset="30820.68">18405 10988,'-74'-24,"-75"-51,50 75,-25-74,0 24,25-24,-1 24,26-24,-25-1,49 75,-24-49,24 24,1 25,-75-99,0 24,24 26,-24-1,0-24,25-1,0 26,0 24,-1-50,1 26,25 24,-50 25,25-50,24 50,26-24,-26-1,1 0,-1 25,-24 0,25 0,49-25,-25 25,1 0,-26-49,1 49,49 0,0 0,-24 0,-1-25,25 25</inkml:trace>
  <inkml:trace contextRef="#ctx0" brushRef="#br0" timeOffset="32879.2">14734 9550,'-49'0,"24"-25,0 25,-24 0,24 0,0 0,0 0,25-25,-25 0,25 1,-25 24,1-25,24 0,0 0,0 0,-25 25,25-49,0 24,0 0,0-24,-25 24,0-25,0 1,25 24,-24 0,-1-25,25 25,-25 1,0-26,0 0,1 50,-1-24,0 24,25-25,-25 0,0 25,25-25,-24 25,-1-25,0 25,-25-24,1-1,24 0,-25 25,1 0,24-25,0 25,25-25,-25 25,1 0,-1 0,25-24,-25 24,0-25,0 25,25-25,-24 0,-1 25,0 0,25-25,0 1,50-1,-50 0,24 25,1 0,0-25,0 0,-25 1,25 24,-1 0,-48 24,-1-24,0 25,0-25,0 0,25 50,-24-50,24 25,-25-1,0 1,25 0,0 0,0 0,0-1,0 1,0 0,0 0,0 0,0-1,0 1,25-25,0 0,-25 25,24-25,1 0,0 0,0 25,-25 0,25-25,-25 24,0 1,24-25,-24 25,0 0,25-25,-25 25</inkml:trace>
  <inkml:trace contextRef="#ctx0" brushRef="#br0" timeOffset="40746.38">18678 13816,'-74'25,"-25"25,-25 24,24-49,26 49,0-74,24 75,-24-51,-50 1,74 25,-49-1,49-24,-49 25,24-25,-24 24,25-24,-1 25,26-1,-1-24,-24-25,-1 75,26-26,-1-24,-24 0,49 24,-25 1,-24-25,24 24,1-24,-26 50,-49-1,0 0,75-24,24-25,-99 24,25 26,24-25,1-1,49-49,0 50,-74-25,49 24,-24 1,-50 24,49 1,26-75,-26 49,1 1,24-25,1 24,-1-24,1 0,24 0,0-1,-25 1,26 0,-26 0,0-25,1 49,24-24,-25 25,1-50,-1 49,0-24,26 0,-1 0,-25 0,25 0,1-25,-1 24,-25 26,1-50,-1 0,25 25,-49 0,24-1,25-24,1 25,-1 0,0-25,0 0,0 0,1 25,-1 0,0-25,0 0,0 0,1 24,-1-24,25 25,-25-25,25 25,0 0,-25-25,25-25,25 25,0-25,0-24,24-1,1 0,-25-24,-1 49,1 0,-25 1,25 24,-25-25,25 25,-25-25,0 0,0 0,-25 50,25 0,0 0,-25-25,0 25,25-1,0 1,-24 0,24 0,0 0,-25-1,25 1,0 0,0 0,-25-25,0 0,25 25,-25-1,25 1,-24-25,24 25,0 0,0 0,-25-25,25 24,0 1,25-25,-1-25,1 25,0-24,0 24,0 0,-1 0,1 0,0 0,25 0,-50-25,24 25,1-25,0 25,0 0,0 0,-25-25,24 25,1 0,0 0,0 0,0 0,-1 0,1 0,0 0,0 0,0 25,-25 0,24-25</inkml:trace>
  <inkml:trace contextRef="#ctx0" brushRef="#br0" timeOffset="48201.31">18207 11336,'-74'0,"-1"0,1 0,24 0,25 0,1 0,-1 0,0 0,-49 0,-75-25,49 25,-24-25,75 0,-75 25,49 0,1 0,-50 0,74-24,-49 24,50 0,-51 0,26 0,-1 0,-24 0,0 0,0 0,-25 0,25 0,-25 0,49-25,1 25,-26-25,1 25,25-25,-1 25,26 0,24 0,-25 0,-74 0,25 0,-25 0,25 0,25 0,-26 0,1 0,25 0,-1 25,1-25,-1 0,-24 25,50-25,-1 0,-24 0,-1 0,1 0,-1 0,1 0,24 0,-49 0,25 0,-1 0,26 0,-26 0,1 0,-1 0,26 0,-26 0,26 0,24 0,-49 0,24 0,0 0,1 0,24 0,0 0,-24 0,24 0,0 0,25-25,-25 25,25-25,-25 25,0 0,1 0,24-25,0 0,0 1,0-1,24 25,-24-25,25 25,0-25,0 25,-25-25,0 1,0 48,-25-24,0 25,0-25,25 25,-49 0,24 0,0-25,25 24,-25-24,25 25,-24 0,24 0,0 0,0 0,0-1,-25-24,25 25,0 0,0 0,0 0,0-1,0 1,0 0,0 0,25-25,-1 0,-24 25,25-25,0 0,0 24,0-24,-1 0,1 25,-25 0,25-25,0 0,-25 25,25-25</inkml:trace>
  <inkml:trace contextRef="#ctx0" brushRef="#br0" timeOffset="51309.51">12849 7293,'-49'-25,"24"0,-50-49,1 49,24-25,26 25,-26-49,0 49,1-24,-51-1,76 0,-26 25,0 1,1-26,24 25,-25 25,26-49,-1 49,-25 0,25 0,1 0,-26 0,0 0,1 0,24 0,0 0,-24 0,24 0,0 24,0-24,0 0,-24 25,24 0,0-25,-24 25,49 0,-50-25,25 24,0-24,-24 50,49-25,-50 25,25-50,-24 49,24-24,0-25,0 25,0 0,-24-25,49 24,-25-24,-49 25,49-25,-25 0,1 25,24-25,-50 25,26-25,-26 0,51 0,-26 0,-24 0,24 0,0-25,25 25,1 0,-51 0,50 0,-24-25,24 0,-25 25,26-49,-26 24,25 0,0 0,-24 25,24-49,0 24,-24 0,24 25,-25-50,-24 26,49-1,-25 0,1 0,-1 25,25 0,1 0,-26 0,25 0,0 0,-24 0,-1 0,0 0,1 0,-1 0,25 25,-49 0,74 0,-74-1,49 1,-25 0,-24 50,24-26,25-24,-24 25,24-26,-25 1,1-25,24 25,-25 25,-24-26,0 26,-1-25,25-25,1 25,-26-1,26-24,-26 25,51-25,-1 0,0 0,-25 0,-24 0,24 0,1 0,-1 0,-24 0,49-25,-25 25,1-24,-1 24,-24 0,24-50,25 50,-24-25,-1 25,0-25,1 1,-26-1,1 0,24 0,1 25,-26 0,1-25,49 25,-24-24,-1 24,0 0,-24 0,24 24,50 1,-49 0,24 0,-25 0,1 24,24-49,0 25,0-25,0 50,1-50,-1 49,-25-24,1 25,24-50,0 24,0 1,-24 0,24-25,0 25,-25 0,1-1,24-24,-25 0,-24 0,49 0,0 0,-24 0,-26-24,1-1,49 25,-24-25,-1-25,-25 50,51-49,-26 49,0-25,1-25,-1 26,-24-1,24 0,-24 25,-25-74,49 49,25 0,-49 25,49-50,-25 50,26 0,-1 0,0 0,0 0,25-24,-25 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0" max="1366" units="cm"/>
          <inkml:channel name="Y" type="integer" min="0" max="768" units="cm"/>
        </inkml:traceFormat>
        <inkml:channelProperties>
          <inkml:channelProperty channel="X" name="resolution" value="46.62116" units="1/cm"/>
          <inkml:channelProperty channel="Y" name="resolution" value="46.82927" units="1/cm"/>
        </inkml:channelProperties>
      </inkml:inkSource>
      <inkml:timestamp xml:id="ts0" timeString="2021-09-21T08:45:19.66300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17413 6995</inkml:trace>
  <inkml:trace contextRef="#ctx0" brushRef="#br0" timeOffset="15619.48">21481 6921,'-25'24,"-49"-24,24 50,-24 0,24-50,1 24,-50 26,74-50,-25 25,1 24,-51-24,26 50,-1-51,-24 51,0-26,-25 51,50-76,-50 51,24-1,26 1,24-26,26-24,-1 0,-25 0,0 24,26-49,-26 50,0 0,-24-26,49 1,-49 25,-25 24,-50 25,50 1,24-51,-24 26,49-26,1 1,-1-1,0 1,26 0,-51-26,26 51,-1-1,-24-24,24 24,-49-24,49 49,-24-74,49 25,-25-26,-24 51,49-50,-49 24,-1 26,26-26,-1 1,1-1,-26 1,25 49,-49-24,50 24,-26-25,1 50,49-49,-25-1,1-24,-1-25,50 49,-49-49,49 0,-75 24,50 1,-24-1,24-49,-25 50,1 24,-1-24,25 0,-24-1,24 26,0-51,0 26,0 0,1-1,24 1,-25 0,0-1,0 1,0-25,25-1,-24 1,-1 0,25 0,-25-25,0 49,0-24,1 0,-26 25,25-26,0 26,1-50,-1 50,0-26,0 1,0-25,1 25,-1 0,25 0,-50-1,25 1,1-25,-1 50,-25-25,25-25,1 49,-26 1,0-50,26 50,-1-50,-25 49,25 1,0-25,-24 24,-1 1,50-25,-49 24,24-24,0 0,0 0,0 24,1 1,-1-25,0-1,0 1,0 0,1 25,-1-50,25 49,-25-49,25 25,0 0,-25 0,0-1,25 1,0 0,-24-25,24 25,0 0,-25-25,25 24,0 1,-25-25,25-25,-25 25,25-24,0-26,0 0,-25 1,25-26,0 26,0 24,0-25,0 26,0-26,0 25,0 0,0 1,0-1,0 0,0-25,0 26,0-1,0 0,0 0,25 25,-25 25,0 0,0 0,0-1,0 1,0 0,0 0,0 0,0-1,0 1,0 0,0 0,-25-25,25 25,-24-25,24 24,0 1,-25-25,25 25,0 0,0 0,0-1,0 1,0 0,0 0,0 0,0-1,0 1,0 0,0 0,25-25,-1 0,1 0,0 0,0 0,0-25,24 0,1 25,24-25,-49 1,25-1,-1 25,1-25,-25 0,-1 25,1 0,-25-25,25 25,0 0,0-24,24-1,-24 25,25-25,-25 0,-1 25,26 0,0-25,-26 1,1 24,0 0,0-25,0 25,-1 0</inkml:trace>
  <inkml:trace contextRef="#ctx0" brushRef="#br0" timeOffset="28207.53">19943 13444,'-49'0,"24"-49,-25 24,1 0,24 0,0 0,-25 1,26-1,-26 0,25 0,0 0,1 0,-1-24,-25 49,25-50,1 25,-51-24,26 24,24-25,-25 26,1-1,24 0,-25-49,25 49,1 0,-26 0,25-24,-24-1,24 25,0-24,-25 24,25-25,-49-24,24 24,1 1,-1-26,25 25,-24 26,24-26,-25-24,26 24,-26 0,25 26,-24-51,24 26,-25-26,1 26,24-1,-25 0,1 1,-1-1,25 25,-24-49,24 74,-25-50,1 1,-1 24,0-50,25 26,-49 24,49-49,-24 49,24-25,0 50,0-25,0-24,1 24,-26-25,0 50,26-49,-1 24,-25-25,25 26,1-1,-1 0,-25 0,25 0,-24-24,24 24,-25-25,1 26,24-1,0-25,-24 50,24-49,0 49,0-50,-25 25,50 0,-49 1,24-26,0 0,-24 25,24-24,0 24,0 0,-24-24,49 24,-25 0,0 25,0-25,25 0,-25 1,1-1,-1 25,25-25,-25 0,25 0,-25 25,0-49,1 24,24-25,-50 26,50-1,-25 25,0-25,25 0,-24 25,24-25,0 1,-25-1,0 0,25 0,-25 0,0 25,25-49,-24 49,-1-25,25 0,-25 25,25-25,0 1,-25 24,25-25,0 0,-49 0,24 0,0 25,25-25,0 75,0-25,0 0,0 0,0-1,0 1,0 0,0 0,0 0,25-25,-25 24,0 1,0 0,0 0,0 0,0-1,0 1,0 0,0 0,0 0,0-1,25-24,-25 25,-25-50,25 1,-25-1,25 0,0-25,0 26,-25-1,25 0,0 0,-25 0,25 1,0-1,0 0,0 0,-25 0,25 1,0-1,0 0,0 0,0 0,0 0,25 25,0 0,0 0,0 0,0 0,-1 0,1 0,0 0,25 0,-26 0,1 25,0-25,0 0,0 0,-1 0,1 0,0 0,0 0,0 0,-1 0,1 0,0 25,25-25,-26 0,26 0,-25 0,0 0,-1 0,1 0,0 0,-25 25,0 0</inkml:trace>
  <inkml:trace contextRef="#ctx0" brushRef="#br0" timeOffset="36366.1">20613 10567,'-50'0,"26"49,-26 1,0 0,1-1,-26 50,26-49,-50 49,-125 125,75-100,125-100,-175 150,-24-25,74-25,25-25,25 0,25 0,49-74,-50 25,26 24,-1-49,0 25,1-1,-1 1,-24 24,24-24,-49 49,25-49,-26 74,-24 0,25-25,50-49,-1-1,-24 51,49-76,-50 26,50 0,1-26,-51 26,50-25,1 24,-26-24,25 25,-49-1,49 1,0-25,0 0,-24 24,-26 26,51-26,-1-49,0 50,-49-25,-1 49,26-24,24-26,25 1,-50 0,1 49,-1-24,0-25,-24 49,49-24,-25 0,26-26,-51 26</inkml:trace>
  <inkml:trace contextRef="#ctx0" brushRef="#br0" timeOffset="37408.89">16371 14635,'0'25,"0"-1,-24-24,24 25</inkml:trace>
  <inkml:trace contextRef="#ctx0" brushRef="#br0" timeOffset="39599.11">16198 14362,'0'25,"0"0,0-1,0 1,-25 0,25 0,0 0,0 24,0-24,0 25,0-26,-25-24,25 25,0 0,0 0,-25 0,25-1,0 1,0 25,-24-25,24-1,0 1,0 0,0 0,0 0,24-25,1 0,0 0,-25-25,25 25,0 0,24-25,26 0,-1 0,-24 1,-1 24,1-50,24 0,-49 50,0 0,25-49,-1 49,-49-25,25 25,0-25,0 25,-25-25,24 25,1 0</inkml:trace>
  <inkml:trace contextRef="#ctx0" brushRef="#br0" timeOffset="50236.05">20563 8781,'-24'25,"-76"49,51-49,24 24,-25-24,26 25,-1-25,25 0,-50-25,1 24,24 1,-25 25,25-25,-24 24,-26-24,26 25,-26-26,50 26,-24-50,24 25,-74 49,24-49,1 49,0-49,-1 50,1-51,24 26,1-25,-1 24,25-49,-24 25,24 0,-25 0,25 24,-24-24,-1 0,-24 25,24-1,0-24,-24 0,24 25,1-26,-26 1,51 0,-1 0,-25 0,1-1,24 1,0 0,-49 0,-1 49,1-49,-1 49,26-49,-1 25,1 24,-51-49,75 49,-24-24,-1-25,1 0,-1-1,25 26,-24-25,-1 0,-24-1,24 1,0 0,-24 25,0-25,-1-1,1 1,-25 25,24-50,1 25,-1-25,26 24,-1 1,-24-25,-1 0,26 25,-1 0,0 0,-49-25,50 0,-26 0,26 0,24 0,-25 0,1 24,-1-24,25 0,0 0,-49 0,49 25,-25-25,26 0,-51 0,26 0,-1 0,25 0,-24 0,24 0,-50 0,51 0,-1 0,-25 0,25 0,1 0,-1-25,0 25,0 0,0 0,1 0,24-24,-25 24,0 0,25-25,-25 25,25-25,-25 25,25-25,0 0,0 1,0-1,0 0,0 0,0 0,0 1,0-1,0 0,0 0,0 0,0 0,0 1,0-1,0 50,0-1,-24 1,24 0,0 0,-50 25,50-1,-25 1,0-50,25 25,0-1,0 1,0 0,0 0,0 0,0-1,0 1,25-25,-25-25,0 1,0-1,0 0,0 0,0 0,0 1,0-1,0-25,25-24,0-1,-25-24,49 25,-24-1,0 1,-25-1,0 51,25-1,-25 0,25 25,-25-25,0 0,24 25,-24 25,25-25,0 0,25 25,-26-25,1 25,25-25,-1 25,-24-25,25 0,-25 0,24 24,-24-24,-25 25,25-25,0 0,-1 0,1 0,0 0</inkml:trace>
  <inkml:trace contextRef="#ctx0" brushRef="#br0" timeOffset="59968.64">20960 15156,'-24'-75,"-1"-74,-25-49,25 0,25-75,-25 25,25 49,-24 26,-1-1,25 75,-25-50,25-25,-25 1,0 49,1-50,-1 25,25-49,-25-26,0 51,0 24,1 25,-26 0,25 25,0-25,1 49,-26-24,-24 0,49 0,-50-25,1-25,0 50,-1-25,1 0,24 49,-24-24,49 24,-50-24,1 25,24-25,-49 24,25-24,-25 25,24-26,-49 1,50 50,-50-51,49 1,-24 49,49-49,-49 50,25-51,-1 1,26 50,-50-1,49-24,-24 49,24-25,25 25,-24-24,-1 49,25-25,-24 0,24 0,0 1,-49-1,24 25,0 0,25 0,-24-25,-1 25,1-25,24 25,-25 0,1 0,-1 0,25 0,-24-25,-1 1,25 24,0 0,1 0,-1 0,0 0,0-25,0 25,1 0,-1 0,0 0,0 0,0 0,1 0,-1 0,-25 0,-24 0,24 0,-49 0,0 0,49 0,-24 0,24 0,25 0,-49 0,49 0,0 0,25-25,-25 25,1 0,24-25,0 0,0 0,0 1,0-1,0 0,0 0,24 0,-24-24,25 24,0-25,0 26,0-1,-25 0,24 0,-24 0,25 1,0 24,-25-25,0 0,25 0,0 0,-50 25,0 50,0-50,0 50,1-26,-26 1,25 25,0-50,25 25,-24-1,-1 1,0 0,0 0,0 0,25-1,0 1,-24-25,-1 25,25 0,-25 0,0-25,25 24,0 1,0 0,25-25,25 0,-1 0,-24 0,0 25,24 25,1-26,0 1,-26 0,26 25,0-50,-50 24,24-24,1 25,0-25,0 25,0-25,-1 25,1-25,0 0,-25 25,0-1,25-24,0 0,-25 25,0 0</inkml:trace>
</inkml:ink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4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5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6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7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8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9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0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1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2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4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5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6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</a:xfrm>
      </p:grpSpPr>
      <p:sp>
        <p:nvSpPr>
          <p:cNvPr id="355" name="Google Shape;3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56" name="Google Shape;3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</a:xfrm>
      </p:grpSpPr>
      <p:sp>
        <p:nvSpPr>
          <p:cNvPr id="410" name="Google Shape;4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11" name="Google Shape;4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</a:xfrm>
      </p:grpSpPr>
      <p:sp>
        <p:nvSpPr>
          <p:cNvPr id="417" name="Google Shape;4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18" name="Google Shape;4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</a:xfrm>
      </p:grpSpPr>
      <p:sp>
        <p:nvSpPr>
          <p:cNvPr id="423" name="Google Shape;4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24" name="Google Shape;4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</a:xfrm>
      </p:grpSpPr>
      <p:sp>
        <p:nvSpPr>
          <p:cNvPr id="429" name="Google Shape;4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30" name="Google Shape;4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</a:xfrm>
      </p:grpSpPr>
      <p:sp>
        <p:nvSpPr>
          <p:cNvPr id="435" name="Google Shape;4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36" name="Google Shape;4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</a:xfrm>
      </p:grpSpPr>
      <p:sp>
        <p:nvSpPr>
          <p:cNvPr id="441" name="Google Shape;4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42" name="Google Shape;4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</a:xfrm>
      </p:grpSpPr>
      <p:sp>
        <p:nvSpPr>
          <p:cNvPr id="449" name="Google Shape;44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50" name="Google Shape;4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</a:xfrm>
      </p:grpSpPr>
      <p:sp>
        <p:nvSpPr>
          <p:cNvPr id="456" name="Google Shape;4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57" name="Google Shape;4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</a:xfrm>
      </p:grpSpPr>
      <p:sp>
        <p:nvSpPr>
          <p:cNvPr id="463" name="Google Shape;4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64" name="Google Shape;4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</a:xfrm>
      </p:grpSpPr>
      <p:sp>
        <p:nvSpPr>
          <p:cNvPr id="469" name="Google Shape;4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70" name="Google Shape;4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</a:xfrm>
      </p:grpSpPr>
      <p:sp>
        <p:nvSpPr>
          <p:cNvPr id="362" name="Google Shape;3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3" name="Google Shape;3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</a:xfrm>
      </p:grpSpPr>
      <p:sp>
        <p:nvSpPr>
          <p:cNvPr id="476" name="Google Shape;4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77" name="Google Shape;4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</a:xfrm>
      </p:grpSpPr>
      <p:sp>
        <p:nvSpPr>
          <p:cNvPr id="482" name="Google Shape;48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83" name="Google Shape;4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</a:xfrm>
      </p:grpSpPr>
      <p:sp>
        <p:nvSpPr>
          <p:cNvPr id="490" name="Google Shape;49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91" name="Google Shape;4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</a:xfrm>
      </p:grpSpPr>
      <p:sp>
        <p:nvSpPr>
          <p:cNvPr id="497" name="Google Shape;49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98" name="Google Shape;4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</a:xfrm>
      </p:grpSpPr>
      <p:sp>
        <p:nvSpPr>
          <p:cNvPr id="503" name="Google Shape;50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04" name="Google Shape;5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</a:xfrm>
      </p:grpSpPr>
      <p:sp>
        <p:nvSpPr>
          <p:cNvPr id="509" name="Google Shape;50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10" name="Google Shape;5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</a:xfrm>
      </p:grpSpPr>
      <p:sp>
        <p:nvSpPr>
          <p:cNvPr id="516" name="Google Shape;51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17" name="Google Shape;5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</a:xfrm>
      </p:grpSpPr>
      <p:sp>
        <p:nvSpPr>
          <p:cNvPr id="523" name="Google Shape;52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24" name="Google Shape;5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</a:xfrm>
      </p:grpSpPr>
      <p:sp>
        <p:nvSpPr>
          <p:cNvPr id="530" name="Google Shape;53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31" name="Google Shape;5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</a:xfrm>
      </p:grpSpPr>
      <p:sp>
        <p:nvSpPr>
          <p:cNvPr id="548" name="Google Shape;54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49" name="Google Shape;5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</a:xfrm>
      </p:grpSpPr>
      <p:sp>
        <p:nvSpPr>
          <p:cNvPr id="368" name="Google Shape;3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9" name="Google Shape;3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</a:xfrm>
      </p:grpSpPr>
      <p:sp>
        <p:nvSpPr>
          <p:cNvPr id="560" name="Google Shape;56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61" name="Google Shape;5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</a:xfrm>
      </p:grpSpPr>
      <p:sp>
        <p:nvSpPr>
          <p:cNvPr id="567" name="Google Shape;56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68" name="Google Shape;5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</a:xfrm>
      </p:grpSpPr>
      <p:sp>
        <p:nvSpPr>
          <p:cNvPr id="573" name="Google Shape;57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74" name="Google Shape;57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</a:xfrm>
      </p:grpSpPr>
      <p:sp>
        <p:nvSpPr>
          <p:cNvPr id="579" name="Google Shape;57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80" name="Google Shape;58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</a:xfrm>
      </p:grpSpPr>
      <p:sp>
        <p:nvSpPr>
          <p:cNvPr id="374" name="Google Shape;3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75" name="Google Shape;3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</a:xfrm>
      </p:grpSpPr>
      <p:sp>
        <p:nvSpPr>
          <p:cNvPr id="380" name="Google Shape;3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81" name="Google Shape;3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</a:xfrm>
      </p:grpSpPr>
      <p:sp>
        <p:nvSpPr>
          <p:cNvPr id="386" name="Google Shape;3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87" name="Google Shape;3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</a:xfrm>
      </p:grpSpPr>
      <p:sp>
        <p:nvSpPr>
          <p:cNvPr id="392" name="Google Shape;3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93" name="Google Shape;3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</a:xfrm>
      </p:grpSpPr>
      <p:sp>
        <p:nvSpPr>
          <p:cNvPr id="398" name="Google Shape;3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99" name="Google Shape;3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</a:xfrm>
      </p:grpSpPr>
      <p:sp>
        <p:nvSpPr>
          <p:cNvPr id="404" name="Google Shape;4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05" name="Google Shape;4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2492-C142-487B-92A0-4ED1D6696E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2072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1_عنوان فقط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2E7E-F14E-43EF-84DD-67EA98F5E5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28516"/>
      </p:ext>
    </p:extLst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53_فارغ">
  <p:cSld name="53_فارغ">
    <p:spTree>
      <p:nvGrpSpPr>
        <p:cNvPr id="1" name="Shape 116"/>
        <p:cNvGrpSpPr/>
        <p:nvPr/>
      </p:nvGrpSpPr>
      <p:grpSpPr>
        <a:xfrm>
          <a:off x="0" y="0"/>
          <a:ext cx="0" cy="0"/>
        </a:xfrm>
      </p:grpSpPr>
      <p:sp>
        <p:nvSpPr>
          <p:cNvPr id="117" name="Google Shape;117;p56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6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52_فارغ">
  <p:cSld name="52_فارغ">
    <p:spTree>
      <p:nvGrpSpPr>
        <p:cNvPr id="1" name="Shape 120"/>
        <p:cNvGrpSpPr/>
        <p:nvPr/>
      </p:nvGrpSpPr>
      <p:grpSpPr>
        <a:xfrm>
          <a:off x="0" y="0"/>
          <a:ext cx="0" cy="0"/>
        </a:xfrm>
      </p:grpSpPr>
      <p:sp>
        <p:nvSpPr>
          <p:cNvPr id="121" name="Google Shape;121;p57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7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51_فارغ">
  <p:cSld name="51_فارغ">
    <p:spTree>
      <p:nvGrpSpPr>
        <p:cNvPr id="1" name="Shape 124"/>
        <p:cNvGrpSpPr/>
        <p:nvPr/>
      </p:nvGrpSpPr>
      <p:grpSpPr>
        <a:xfrm>
          <a:off x="0" y="0"/>
          <a:ext cx="0" cy="0"/>
        </a:xfrm>
      </p:grpSpPr>
      <p:sp>
        <p:nvSpPr>
          <p:cNvPr id="125" name="Google Shape;125;p58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8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50_فارغ">
  <p:cSld name="50_فارغ">
    <p:spTree>
      <p:nvGrpSpPr>
        <p:cNvPr id="1" name="Shape 128"/>
        <p:cNvGrpSpPr/>
        <p:nvPr/>
      </p:nvGrpSpPr>
      <p:grpSpPr>
        <a:xfrm>
          <a:off x="0" y="0"/>
          <a:ext cx="0" cy="0"/>
        </a:xfrm>
      </p:grpSpPr>
      <p:sp>
        <p:nvSpPr>
          <p:cNvPr id="129" name="Google Shape;129;p59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9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9_فارغ">
  <p:cSld name="49_فارغ">
    <p:spTree>
      <p:nvGrpSpPr>
        <p:cNvPr id="1" name="Shape 132"/>
        <p:cNvGrpSpPr/>
        <p:nvPr/>
      </p:nvGrpSpPr>
      <p:grpSpPr>
        <a:xfrm>
          <a:off x="0" y="0"/>
          <a:ext cx="0" cy="0"/>
        </a:xfrm>
      </p:grpSpPr>
      <p:sp>
        <p:nvSpPr>
          <p:cNvPr id="133" name="Google Shape;133;p60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0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8_فارغ">
  <p:cSld name="48_فارغ">
    <p:spTree>
      <p:nvGrpSpPr>
        <p:cNvPr id="1" name="Shape 136"/>
        <p:cNvGrpSpPr/>
        <p:nvPr/>
      </p:nvGrpSpPr>
      <p:grpSpPr>
        <a:xfrm>
          <a:off x="0" y="0"/>
          <a:ext cx="0" cy="0"/>
        </a:xfrm>
      </p:grpSpPr>
      <p:sp>
        <p:nvSpPr>
          <p:cNvPr id="137" name="Google Shape;137;p61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1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7_فارغ">
  <p:cSld name="47_فارغ">
    <p:spTree>
      <p:nvGrpSpPr>
        <p:cNvPr id="1" name="Shape 140"/>
        <p:cNvGrpSpPr/>
        <p:nvPr/>
      </p:nvGrpSpPr>
      <p:grpSpPr>
        <a:xfrm>
          <a:off x="0" y="0"/>
          <a:ext cx="0" cy="0"/>
        </a:xfrm>
      </p:grpSpPr>
      <p:sp>
        <p:nvSpPr>
          <p:cNvPr id="141" name="Google Shape;141;p62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2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6_فارغ">
  <p:cSld name="46_فارغ">
    <p:spTree>
      <p:nvGrpSpPr>
        <p:cNvPr id="1" name="Shape 144"/>
        <p:cNvGrpSpPr/>
        <p:nvPr/>
      </p:nvGrpSpPr>
      <p:grpSpPr>
        <a:xfrm>
          <a:off x="0" y="0"/>
          <a:ext cx="0" cy="0"/>
        </a:xfrm>
      </p:grpSpPr>
      <p:sp>
        <p:nvSpPr>
          <p:cNvPr id="145" name="Google Shape;145;p63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3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5_فارغ">
  <p:cSld name="45_فارغ">
    <p:spTree>
      <p:nvGrpSpPr>
        <p:cNvPr id="1" name="Shape 148"/>
        <p:cNvGrpSpPr/>
        <p:nvPr/>
      </p:nvGrpSpPr>
      <p:grpSpPr>
        <a:xfrm>
          <a:off x="0" y="0"/>
          <a:ext cx="0" cy="0"/>
        </a:xfrm>
      </p:grpSpPr>
      <p:sp>
        <p:nvSpPr>
          <p:cNvPr id="149" name="Google Shape;149;p64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4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4_فارغ">
  <p:cSld name="44_فارغ">
    <p:spTree>
      <p:nvGrpSpPr>
        <p:cNvPr id="1" name="Shape 152"/>
        <p:cNvGrpSpPr/>
        <p:nvPr/>
      </p:nvGrpSpPr>
      <p:grpSpPr>
        <a:xfrm>
          <a:off x="0" y="0"/>
          <a:ext cx="0" cy="0"/>
        </a:xfrm>
      </p:grpSpPr>
      <p:sp>
        <p:nvSpPr>
          <p:cNvPr id="153" name="Google Shape;153;p65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5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3_فارغ">
  <p:cSld name="43_فارغ">
    <p:spTree>
      <p:nvGrpSpPr>
        <p:cNvPr id="1" name="Shape 156"/>
        <p:cNvGrpSpPr/>
        <p:nvPr/>
      </p:nvGrpSpPr>
      <p:grpSpPr>
        <a:xfrm>
          <a:off x="0" y="0"/>
          <a:ext cx="0" cy="0"/>
        </a:xfrm>
      </p:grpSpPr>
      <p:sp>
        <p:nvSpPr>
          <p:cNvPr id="157" name="Google Shape;157;p66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6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2_فارغ">
  <p:cSld name="42_فارغ">
    <p:spTree>
      <p:nvGrpSpPr>
        <p:cNvPr id="1" name="Shape 160"/>
        <p:cNvGrpSpPr/>
        <p:nvPr/>
      </p:nvGrpSpPr>
      <p:grpSpPr>
        <a:xfrm>
          <a:off x="0" y="0"/>
          <a:ext cx="0" cy="0"/>
        </a:xfrm>
      </p:grpSpPr>
      <p:sp>
        <p:nvSpPr>
          <p:cNvPr id="161" name="Google Shape;161;p67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7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1_فارغ">
  <p:cSld name="41_فارغ">
    <p:spTree>
      <p:nvGrpSpPr>
        <p:cNvPr id="1" name="Shape 164"/>
        <p:cNvGrpSpPr/>
        <p:nvPr/>
      </p:nvGrpSpPr>
      <p:grpSpPr>
        <a:xfrm>
          <a:off x="0" y="0"/>
          <a:ext cx="0" cy="0"/>
        </a:xfrm>
      </p:grpSpPr>
      <p:sp>
        <p:nvSpPr>
          <p:cNvPr id="165" name="Google Shape;165;p68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8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0_فارغ">
  <p:cSld name="40_فارغ">
    <p:spTree>
      <p:nvGrpSpPr>
        <p:cNvPr id="1" name="Shape 168"/>
        <p:cNvGrpSpPr/>
        <p:nvPr/>
      </p:nvGrpSpPr>
      <p:grpSpPr>
        <a:xfrm>
          <a:off x="0" y="0"/>
          <a:ext cx="0" cy="0"/>
        </a:xfrm>
      </p:grpSpPr>
      <p:sp>
        <p:nvSpPr>
          <p:cNvPr id="169" name="Google Shape;169;p69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9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9_فارغ">
  <p:cSld name="39_فارغ">
    <p:spTree>
      <p:nvGrpSpPr>
        <p:cNvPr id="1" name="Shape 172"/>
        <p:cNvGrpSpPr/>
        <p:nvPr/>
      </p:nvGrpSpPr>
      <p:grpSpPr>
        <a:xfrm>
          <a:off x="0" y="0"/>
          <a:ext cx="0" cy="0"/>
        </a:xfrm>
      </p:grpSpPr>
      <p:sp>
        <p:nvSpPr>
          <p:cNvPr id="173" name="Google Shape;173;p70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0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8_فارغ">
  <p:cSld name="38_فارغ">
    <p:spTree>
      <p:nvGrpSpPr>
        <p:cNvPr id="1" name="Shape 176"/>
        <p:cNvGrpSpPr/>
        <p:nvPr/>
      </p:nvGrpSpPr>
      <p:grpSpPr>
        <a:xfrm>
          <a:off x="0" y="0"/>
          <a:ext cx="0" cy="0"/>
        </a:xfrm>
      </p:grpSpPr>
      <p:sp>
        <p:nvSpPr>
          <p:cNvPr id="177" name="Google Shape;177;p71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1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7_فارغ">
  <p:cSld name="37_فارغ">
    <p:spTree>
      <p:nvGrpSpPr>
        <p:cNvPr id="1" name="Shape 180"/>
        <p:cNvGrpSpPr/>
        <p:nvPr/>
      </p:nvGrpSpPr>
      <p:grpSpPr>
        <a:xfrm>
          <a:off x="0" y="0"/>
          <a:ext cx="0" cy="0"/>
        </a:xfrm>
      </p:grpSpPr>
      <p:sp>
        <p:nvSpPr>
          <p:cNvPr id="181" name="Google Shape;181;p72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72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6_فارغ">
  <p:cSld name="36_فارغ">
    <p:spTree>
      <p:nvGrpSpPr>
        <p:cNvPr id="1" name="Shape 184"/>
        <p:cNvGrpSpPr/>
        <p:nvPr/>
      </p:nvGrpSpPr>
      <p:grpSpPr>
        <a:xfrm>
          <a:off x="0" y="0"/>
          <a:ext cx="0" cy="0"/>
        </a:xfrm>
      </p:grpSpPr>
      <p:sp>
        <p:nvSpPr>
          <p:cNvPr id="185" name="Google Shape;185;p73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73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5_فارغ">
  <p:cSld name="35_فارغ">
    <p:spTree>
      <p:nvGrpSpPr>
        <p:cNvPr id="1" name="Shape 188"/>
        <p:cNvGrpSpPr/>
        <p:nvPr/>
      </p:nvGrpSpPr>
      <p:grpSpPr>
        <a:xfrm>
          <a:off x="0" y="0"/>
          <a:ext cx="0" cy="0"/>
        </a:xfrm>
      </p:grpSpPr>
      <p:sp>
        <p:nvSpPr>
          <p:cNvPr id="189" name="Google Shape;189;p74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4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4_فارغ">
  <p:cSld name="34_فارغ">
    <p:spTree>
      <p:nvGrpSpPr>
        <p:cNvPr id="1" name="Shape 192"/>
        <p:cNvGrpSpPr/>
        <p:nvPr/>
      </p:nvGrpSpPr>
      <p:grpSpPr>
        <a:xfrm>
          <a:off x="0" y="0"/>
          <a:ext cx="0" cy="0"/>
        </a:xfrm>
      </p:grpSpPr>
      <p:sp>
        <p:nvSpPr>
          <p:cNvPr id="193" name="Google Shape;193;p75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5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3_فارغ">
  <p:cSld name="33_فارغ">
    <p:spTree>
      <p:nvGrpSpPr>
        <p:cNvPr id="1" name="Shape 196"/>
        <p:cNvGrpSpPr/>
        <p:nvPr/>
      </p:nvGrpSpPr>
      <p:grpSpPr>
        <a:xfrm>
          <a:off x="0" y="0"/>
          <a:ext cx="0" cy="0"/>
        </a:xfrm>
      </p:grpSpPr>
      <p:sp>
        <p:nvSpPr>
          <p:cNvPr id="197" name="Google Shape;197;p76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76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2_فارغ">
  <p:cSld name="32_فارغ">
    <p:spTree>
      <p:nvGrpSpPr>
        <p:cNvPr id="1" name="Shape 200"/>
        <p:cNvGrpSpPr/>
        <p:nvPr/>
      </p:nvGrpSpPr>
      <p:grpSpPr>
        <a:xfrm>
          <a:off x="0" y="0"/>
          <a:ext cx="0" cy="0"/>
        </a:xfrm>
      </p:grpSpPr>
      <p:sp>
        <p:nvSpPr>
          <p:cNvPr id="201" name="Google Shape;201;p77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7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1_فارغ">
  <p:cSld name="31_فارغ">
    <p:spTree>
      <p:nvGrpSpPr>
        <p:cNvPr id="1" name="Shape 204"/>
        <p:cNvGrpSpPr/>
        <p:nvPr/>
      </p:nvGrpSpPr>
      <p:grpSpPr>
        <a:xfrm>
          <a:off x="0" y="0"/>
          <a:ext cx="0" cy="0"/>
        </a:xfrm>
      </p:grpSpPr>
      <p:sp>
        <p:nvSpPr>
          <p:cNvPr id="205" name="Google Shape;205;p78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8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0_فارغ">
  <p:cSld name="30_فارغ">
    <p:spTree>
      <p:nvGrpSpPr>
        <p:cNvPr id="1" name="Shape 208"/>
        <p:cNvGrpSpPr/>
        <p:nvPr/>
      </p:nvGrpSpPr>
      <p:grpSpPr>
        <a:xfrm>
          <a:off x="0" y="0"/>
          <a:ext cx="0" cy="0"/>
        </a:xfrm>
      </p:grpSpPr>
      <p:sp>
        <p:nvSpPr>
          <p:cNvPr id="209" name="Google Shape;209;p79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9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9_فارغ">
  <p:cSld name="29_فارغ">
    <p:spTree>
      <p:nvGrpSpPr>
        <p:cNvPr id="1" name="Shape 212"/>
        <p:cNvGrpSpPr/>
        <p:nvPr/>
      </p:nvGrpSpPr>
      <p:grpSpPr>
        <a:xfrm>
          <a:off x="0" y="0"/>
          <a:ext cx="0" cy="0"/>
        </a:xfrm>
      </p:grpSpPr>
      <p:sp>
        <p:nvSpPr>
          <p:cNvPr id="213" name="Google Shape;213;p80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8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80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8_فارغ">
  <p:cSld name="28_فارغ">
    <p:spTree>
      <p:nvGrpSpPr>
        <p:cNvPr id="1" name="Shape 216"/>
        <p:cNvGrpSpPr/>
        <p:nvPr/>
      </p:nvGrpSpPr>
      <p:grpSpPr>
        <a:xfrm>
          <a:off x="0" y="0"/>
          <a:ext cx="0" cy="0"/>
        </a:xfrm>
      </p:grpSpPr>
      <p:sp>
        <p:nvSpPr>
          <p:cNvPr id="217" name="Google Shape;217;p81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81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7_فارغ">
  <p:cSld name="27_فارغ">
    <p:spTree>
      <p:nvGrpSpPr>
        <p:cNvPr id="1" name="Shape 220"/>
        <p:cNvGrpSpPr/>
        <p:nvPr/>
      </p:nvGrpSpPr>
      <p:grpSpPr>
        <a:xfrm>
          <a:off x="0" y="0"/>
          <a:ext cx="0" cy="0"/>
        </a:xfrm>
      </p:grpSpPr>
      <p:sp>
        <p:nvSpPr>
          <p:cNvPr id="221" name="Google Shape;221;p82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82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6_فارغ">
  <p:cSld name="26_فارغ">
    <p:spTree>
      <p:nvGrpSpPr>
        <p:cNvPr id="1" name="Shape 224"/>
        <p:cNvGrpSpPr/>
        <p:nvPr/>
      </p:nvGrpSpPr>
      <p:grpSpPr>
        <a:xfrm>
          <a:off x="0" y="0"/>
          <a:ext cx="0" cy="0"/>
        </a:xfrm>
      </p:grpSpPr>
      <p:sp>
        <p:nvSpPr>
          <p:cNvPr id="225" name="Google Shape;225;p83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83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5_فارغ">
  <p:cSld name="25_فارغ">
    <p:spTree>
      <p:nvGrpSpPr>
        <p:cNvPr id="1" name="Shape 228"/>
        <p:cNvGrpSpPr/>
        <p:nvPr/>
      </p:nvGrpSpPr>
      <p:grpSpPr>
        <a:xfrm>
          <a:off x="0" y="0"/>
          <a:ext cx="0" cy="0"/>
        </a:xfrm>
      </p:grpSpPr>
      <p:sp>
        <p:nvSpPr>
          <p:cNvPr id="229" name="Google Shape;229;p84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8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4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4_فارغ">
  <p:cSld name="24_فارغ">
    <p:spTree>
      <p:nvGrpSpPr>
        <p:cNvPr id="1" name="Shape 232"/>
        <p:cNvGrpSpPr/>
        <p:nvPr/>
      </p:nvGrpSpPr>
      <p:grpSpPr>
        <a:xfrm>
          <a:off x="0" y="0"/>
          <a:ext cx="0" cy="0"/>
        </a:xfrm>
      </p:grpSpPr>
      <p:sp>
        <p:nvSpPr>
          <p:cNvPr id="233" name="Google Shape;233;p85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85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3_فارغ">
  <p:cSld name="23_فارغ">
    <p:spTree>
      <p:nvGrpSpPr>
        <p:cNvPr id="1" name="Shape 236"/>
        <p:cNvGrpSpPr/>
        <p:nvPr/>
      </p:nvGrpSpPr>
      <p:grpSpPr>
        <a:xfrm>
          <a:off x="0" y="0"/>
          <a:ext cx="0" cy="0"/>
        </a:xfrm>
      </p:grpSpPr>
      <p:sp>
        <p:nvSpPr>
          <p:cNvPr id="237" name="Google Shape;237;p86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8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86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2_فارغ">
  <p:cSld name="22_فارغ">
    <p:spTree>
      <p:nvGrpSpPr>
        <p:cNvPr id="1" name="Shape 240"/>
        <p:cNvGrpSpPr/>
        <p:nvPr/>
      </p:nvGrpSpPr>
      <p:grpSpPr>
        <a:xfrm>
          <a:off x="0" y="0"/>
          <a:ext cx="0" cy="0"/>
        </a:xfrm>
      </p:grpSpPr>
      <p:sp>
        <p:nvSpPr>
          <p:cNvPr id="241" name="Google Shape;241;p87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87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1_فارغ">
  <p:cSld name="21_فارغ">
    <p:spTree>
      <p:nvGrpSpPr>
        <p:cNvPr id="1" name="Shape 244"/>
        <p:cNvGrpSpPr/>
        <p:nvPr/>
      </p:nvGrpSpPr>
      <p:grpSpPr>
        <a:xfrm>
          <a:off x="0" y="0"/>
          <a:ext cx="0" cy="0"/>
        </a:xfrm>
      </p:grpSpPr>
      <p:sp>
        <p:nvSpPr>
          <p:cNvPr id="245" name="Google Shape;245;p88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88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0_فارغ">
  <p:cSld name="20_فارغ">
    <p:spTree>
      <p:nvGrpSpPr>
        <p:cNvPr id="1" name="Shape 248"/>
        <p:cNvGrpSpPr/>
        <p:nvPr/>
      </p:nvGrpSpPr>
      <p:grpSpPr>
        <a:xfrm>
          <a:off x="0" y="0"/>
          <a:ext cx="0" cy="0"/>
        </a:xfrm>
      </p:grpSpPr>
      <p:sp>
        <p:nvSpPr>
          <p:cNvPr id="249" name="Google Shape;249;p89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89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9_فارغ">
  <p:cSld name="19_فارغ">
    <p:spTree>
      <p:nvGrpSpPr>
        <p:cNvPr id="1" name="Shape 252"/>
        <p:cNvGrpSpPr/>
        <p:nvPr/>
      </p:nvGrpSpPr>
      <p:grpSpPr>
        <a:xfrm>
          <a:off x="0" y="0"/>
          <a:ext cx="0" cy="0"/>
        </a:xfrm>
      </p:grpSpPr>
      <p:sp>
        <p:nvSpPr>
          <p:cNvPr id="253" name="Google Shape;253;p90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90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8_فارغ">
  <p:cSld name="18_فارغ">
    <p:spTree>
      <p:nvGrpSpPr>
        <p:cNvPr id="1" name="Shape 256"/>
        <p:cNvGrpSpPr/>
        <p:nvPr/>
      </p:nvGrpSpPr>
      <p:grpSpPr>
        <a:xfrm>
          <a:off x="0" y="0"/>
          <a:ext cx="0" cy="0"/>
        </a:xfrm>
      </p:grpSpPr>
      <p:sp>
        <p:nvSpPr>
          <p:cNvPr id="257" name="Google Shape;257;p91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91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7_فارغ">
  <p:cSld name="17_فارغ">
    <p:spTree>
      <p:nvGrpSpPr>
        <p:cNvPr id="1" name="Shape 260"/>
        <p:cNvGrpSpPr/>
        <p:nvPr/>
      </p:nvGrpSpPr>
      <p:grpSpPr>
        <a:xfrm>
          <a:off x="0" y="0"/>
          <a:ext cx="0" cy="0"/>
        </a:xfrm>
      </p:grpSpPr>
      <p:sp>
        <p:nvSpPr>
          <p:cNvPr id="261" name="Google Shape;261;p92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9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92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6_فارغ">
  <p:cSld name="16_فارغ">
    <p:spTree>
      <p:nvGrpSpPr>
        <p:cNvPr id="1" name="Shape 264"/>
        <p:cNvGrpSpPr/>
        <p:nvPr/>
      </p:nvGrpSpPr>
      <p:grpSpPr>
        <a:xfrm>
          <a:off x="0" y="0"/>
          <a:ext cx="0" cy="0"/>
        </a:xfrm>
      </p:grpSpPr>
      <p:sp>
        <p:nvSpPr>
          <p:cNvPr id="265" name="Google Shape;265;p93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9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93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5_فارغ">
  <p:cSld name="15_فارغ">
    <p:spTree>
      <p:nvGrpSpPr>
        <p:cNvPr id="1" name="Shape 268"/>
        <p:cNvGrpSpPr/>
        <p:nvPr/>
      </p:nvGrpSpPr>
      <p:grpSpPr>
        <a:xfrm>
          <a:off x="0" y="0"/>
          <a:ext cx="0" cy="0"/>
        </a:xfrm>
      </p:grpSpPr>
      <p:sp>
        <p:nvSpPr>
          <p:cNvPr id="269" name="Google Shape;269;p94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9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94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4_فارغ">
  <p:cSld name="14_فارغ">
    <p:spTree>
      <p:nvGrpSpPr>
        <p:cNvPr id="1" name="Shape 272"/>
        <p:cNvGrpSpPr/>
        <p:nvPr/>
      </p:nvGrpSpPr>
      <p:grpSpPr>
        <a:xfrm>
          <a:off x="0" y="0"/>
          <a:ext cx="0" cy="0"/>
        </a:xfrm>
      </p:grpSpPr>
      <p:sp>
        <p:nvSpPr>
          <p:cNvPr id="273" name="Google Shape;273;p95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9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5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3_فارغ">
  <p:cSld name="13_فارغ">
    <p:spTree>
      <p:nvGrpSpPr>
        <p:cNvPr id="1" name="Shape 276"/>
        <p:cNvGrpSpPr/>
        <p:nvPr/>
      </p:nvGrpSpPr>
      <p:grpSpPr>
        <a:xfrm>
          <a:off x="0" y="0"/>
          <a:ext cx="0" cy="0"/>
        </a:xfrm>
      </p:grpSpPr>
      <p:sp>
        <p:nvSpPr>
          <p:cNvPr id="277" name="Google Shape;277;p96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9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96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2_فارغ">
  <p:cSld name="12_فارغ">
    <p:spTree>
      <p:nvGrpSpPr>
        <p:cNvPr id="1" name="Shape 280"/>
        <p:cNvGrpSpPr/>
        <p:nvPr/>
      </p:nvGrpSpPr>
      <p:grpSpPr>
        <a:xfrm>
          <a:off x="0" y="0"/>
          <a:ext cx="0" cy="0"/>
        </a:xfrm>
      </p:grpSpPr>
      <p:sp>
        <p:nvSpPr>
          <p:cNvPr id="281" name="Google Shape;281;p97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97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1_فارغ">
  <p:cSld name="11_فارغ">
    <p:spTree>
      <p:nvGrpSpPr>
        <p:cNvPr id="1" name="Shape 284"/>
        <p:cNvGrpSpPr/>
        <p:nvPr/>
      </p:nvGrpSpPr>
      <p:grpSpPr>
        <a:xfrm>
          <a:off x="0" y="0"/>
          <a:ext cx="0" cy="0"/>
        </a:xfrm>
      </p:grpSpPr>
      <p:sp>
        <p:nvSpPr>
          <p:cNvPr id="285" name="Google Shape;285;p98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9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98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0_فارغ">
  <p:cSld name="10_فارغ">
    <p:spTree>
      <p:nvGrpSpPr>
        <p:cNvPr id="1" name="Shape 288"/>
        <p:cNvGrpSpPr/>
        <p:nvPr/>
      </p:nvGrpSpPr>
      <p:grpSpPr>
        <a:xfrm>
          <a:off x="0" y="0"/>
          <a:ext cx="0" cy="0"/>
        </a:xfrm>
      </p:grpSpPr>
      <p:sp>
        <p:nvSpPr>
          <p:cNvPr id="289" name="Google Shape;289;p99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9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99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9_فارغ">
  <p:cSld name="9_فارغ">
    <p:spTree>
      <p:nvGrpSpPr>
        <p:cNvPr id="1" name="Shape 292"/>
        <p:cNvGrpSpPr/>
        <p:nvPr/>
      </p:nvGrpSpPr>
      <p:grpSpPr>
        <a:xfrm>
          <a:off x="0" y="0"/>
          <a:ext cx="0" cy="0"/>
        </a:xfrm>
      </p:grpSpPr>
      <p:sp>
        <p:nvSpPr>
          <p:cNvPr id="293" name="Google Shape;293;p100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0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00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8_فارغ">
  <p:cSld name="8_فارغ">
    <p:spTree>
      <p:nvGrpSpPr>
        <p:cNvPr id="1" name="Shape 296"/>
        <p:cNvGrpSpPr/>
        <p:nvPr/>
      </p:nvGrpSpPr>
      <p:grpSpPr>
        <a:xfrm>
          <a:off x="0" y="0"/>
          <a:ext cx="0" cy="0"/>
        </a:xfrm>
      </p:grpSpPr>
      <p:sp>
        <p:nvSpPr>
          <p:cNvPr id="297" name="Google Shape;297;p101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01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7_فارغ">
  <p:cSld name="7_فارغ">
    <p:spTree>
      <p:nvGrpSpPr>
        <p:cNvPr id="1" name="Shape 300"/>
        <p:cNvGrpSpPr/>
        <p:nvPr/>
      </p:nvGrpSpPr>
      <p:grpSpPr>
        <a:xfrm>
          <a:off x="0" y="0"/>
          <a:ext cx="0" cy="0"/>
        </a:xfrm>
      </p:grpSpPr>
      <p:sp>
        <p:nvSpPr>
          <p:cNvPr id="301" name="Google Shape;301;p102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0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02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6_فارغ">
  <p:cSld name="6_فارغ">
    <p:spTree>
      <p:nvGrpSpPr>
        <p:cNvPr id="1" name="Shape 304"/>
        <p:cNvGrpSpPr/>
        <p:nvPr/>
      </p:nvGrpSpPr>
      <p:grpSpPr>
        <a:xfrm>
          <a:off x="0" y="0"/>
          <a:ext cx="0" cy="0"/>
        </a:xfrm>
      </p:grpSpPr>
      <p:sp>
        <p:nvSpPr>
          <p:cNvPr id="305" name="Google Shape;305;p103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0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03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5_فارغ">
  <p:cSld name="5_فارغ">
    <p:spTree>
      <p:nvGrpSpPr>
        <p:cNvPr id="1" name="Shape 308"/>
        <p:cNvGrpSpPr/>
        <p:nvPr/>
      </p:nvGrpSpPr>
      <p:grpSpPr>
        <a:xfrm>
          <a:off x="0" y="0"/>
          <a:ext cx="0" cy="0"/>
        </a:xfrm>
      </p:grpSpPr>
      <p:sp>
        <p:nvSpPr>
          <p:cNvPr id="309" name="Google Shape;309;p104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0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04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4_فارغ">
  <p:cSld name="4_فارغ">
    <p:spTree>
      <p:nvGrpSpPr>
        <p:cNvPr id="1" name="Shape 312"/>
        <p:cNvGrpSpPr/>
        <p:nvPr/>
      </p:nvGrpSpPr>
      <p:grpSpPr>
        <a:xfrm>
          <a:off x="0" y="0"/>
          <a:ext cx="0" cy="0"/>
        </a:xfrm>
      </p:grpSpPr>
      <p:sp>
        <p:nvSpPr>
          <p:cNvPr id="313" name="Google Shape;313;p105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0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05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3_فارغ">
  <p:cSld name="3_فارغ">
    <p:spTree>
      <p:nvGrpSpPr>
        <p:cNvPr id="1" name="Shape 316"/>
        <p:cNvGrpSpPr/>
        <p:nvPr/>
      </p:nvGrpSpPr>
      <p:grpSpPr>
        <a:xfrm>
          <a:off x="0" y="0"/>
          <a:ext cx="0" cy="0"/>
        </a:xfrm>
      </p:grpSpPr>
      <p:sp>
        <p:nvSpPr>
          <p:cNvPr id="317" name="Google Shape;317;p106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0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06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_فارغ">
  <p:cSld name="2_فارغ">
    <p:spTree>
      <p:nvGrpSpPr>
        <p:cNvPr id="1" name="Shape 320"/>
        <p:cNvGrpSpPr/>
        <p:nvPr/>
      </p:nvGrpSpPr>
      <p:grpSpPr>
        <a:xfrm>
          <a:off x="0" y="0"/>
          <a:ext cx="0" cy="0"/>
        </a:xfrm>
      </p:grpSpPr>
      <p:sp>
        <p:nvSpPr>
          <p:cNvPr id="321" name="Google Shape;321;p107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0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07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_فارغ">
  <p:cSld name="1_فارغ">
    <p:spTree>
      <p:nvGrpSpPr>
        <p:cNvPr id="1" name="Shape 324"/>
        <p:cNvGrpSpPr/>
        <p:nvPr/>
      </p:nvGrpSpPr>
      <p:grpSpPr>
        <a:xfrm>
          <a:off x="0" y="0"/>
          <a:ext cx="0" cy="0"/>
        </a:xfrm>
      </p:grpSpPr>
      <p:sp>
        <p:nvSpPr>
          <p:cNvPr id="325" name="Google Shape;325;p108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0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08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محتوى ذو تسمية توضيحية" type="objTx">
  <p:cSld name="OBJECT_WITH_CAPTION_TEXT">
    <p:spTree>
      <p:nvGrpSpPr>
        <p:cNvPr id="1" name="Shape 328"/>
        <p:cNvGrpSpPr/>
        <p:nvPr/>
      </p:nvGrpSpPr>
      <p:grpSpPr>
        <a:xfrm>
          <a:off x="0" y="0"/>
          <a:ext cx="0" cy="0"/>
        </a:xfrm>
      </p:grpSpPr>
      <p:sp>
        <p:nvSpPr>
          <p:cNvPr id="329" name="Google Shape;329;p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 sz="2000" b="1"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0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r" rtl="1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r" rtl="1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31" name="Google Shape;331;p10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spcBef>
                <a:spcPts val="28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ct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32" name="Google Shape;332;p109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0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09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صورة ذو تسمية توضيحية" type="picTx">
  <p:cSld name="PICTURE_WITH_CAPTION_TEXT">
    <p:spTree>
      <p:nvGrpSpPr>
        <p:cNvPr id="1" name="Shape 335"/>
        <p:cNvGrpSpPr/>
        <p:nvPr/>
      </p:nvGrpSpPr>
      <p:grpSpPr>
        <a:xfrm>
          <a:off x="0" y="0"/>
          <a:ext cx="0" cy="0"/>
        </a:xfrm>
      </p:grpSpPr>
      <p:sp>
        <p:nvSpPr>
          <p:cNvPr id="336" name="Google Shape;336;p1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 sz="2000" b="1"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/>
        </p:txBody>
      </p:sp>
      <p:sp>
        <p:nvSpPr>
          <p:cNvPr id="338" name="Google Shape;338;p1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spcBef>
                <a:spcPts val="28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ct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39" name="Google Shape;339;p110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10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عنوان ونص عمودي" type="vertTx">
  <p:cSld name="VERTICAL_TEXT">
    <p:spTree>
      <p:nvGrpSpPr>
        <p:cNvPr id="1" name="Shape 342"/>
        <p:cNvGrpSpPr/>
        <p:nvPr/>
      </p:nvGrpSpPr>
      <p:grpSpPr>
        <a:xfrm>
          <a:off x="0" y="0"/>
          <a:ext cx="0" cy="0"/>
        </a:xfrm>
      </p:grpSpPr>
      <p:sp>
        <p:nvSpPr>
          <p:cNvPr id="343" name="Google Shape;343;p1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5" name="Google Shape;345;p111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11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عنوان ونص عموديان" type="vertTitleAndTx">
  <p:cSld name="VERTICAL_TITLE_AND_VERTICAL_TEXT">
    <p:spTree>
      <p:nvGrpSpPr>
        <p:cNvPr id="1" name="Shape 348"/>
        <p:cNvGrpSpPr/>
        <p:nvPr/>
      </p:nvGrpSpPr>
      <p:grpSpPr>
        <a:xfrm>
          <a:off x="0" y="0"/>
          <a:ext cx="0" cy="0"/>
        </a:xfrm>
      </p:grpSpPr>
      <p:sp>
        <p:nvSpPr>
          <p:cNvPr id="349" name="Google Shape;349;p1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1" name="Google Shape;351;p112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12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2492-C142-487B-92A0-4ED1D6696E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20726"/>
      </p:ext>
    </p:extLst>
  </p:cSld>
  <p:clrMapOvr>
    <a:masterClrMapping/>
  </p:clrMapOvr>
  <p:transition/>
  <p:timing/>
</p:sldLayout>
</file>

<file path=ppt/slideLayouts/slideLayout1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2492-C142-487B-92A0-4ED1D6696E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20726"/>
      </p:ext>
    </p:extLst>
  </p:cSld>
  <p:clrMapOvr>
    <a:masterClrMapping/>
  </p:clrMapOvr>
  <p:transition/>
  <p:timing/>
</p:sldLayout>
</file>

<file path=ppt/slideLayouts/slideLayout1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2492-C142-487B-92A0-4ED1D6696E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2072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2492-C142-487B-92A0-4ED1D6696E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20726"/>
      </p:ext>
    </p:extLst>
  </p:cSld>
  <p:clrMapOvr>
    <a:masterClrMapping/>
  </p:clrMapOvr>
  <p:transition/>
  <p:timing/>
</p:sldLayout>
</file>

<file path=ppt/slideLayouts/slideLayout1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2492-C142-487B-92A0-4ED1D6696E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20726"/>
      </p:ext>
    </p:extLst>
  </p:cSld>
  <p:clrMapOvr>
    <a:masterClrMapping/>
  </p:clrMapOvr>
  <p:transition/>
  <p:timing/>
</p:sldLayout>
</file>

<file path=ppt/slideLayouts/slideLayout1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2492-C142-487B-92A0-4ED1D6696E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20726"/>
      </p:ext>
    </p:extLst>
  </p:cSld>
  <p:clrMapOvr>
    <a:masterClrMapping/>
  </p:clrMapOvr>
  <p:transition/>
  <p:timing/>
</p:sldLayout>
</file>

<file path=ppt/slideLayouts/slideLayout1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0AE4-3EDC-419A-904E-9DAD325FB7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77418"/>
      </p:ext>
    </p:extLst>
  </p:cSld>
  <p:clrMapOvr>
    <a:masterClrMapping/>
  </p:clrMapOvr>
  <p:transition/>
  <p:timing/>
</p:sldLayout>
</file>

<file path=ppt/slideLayouts/slideLayout1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A1A5-6B40-46FF-9E76-48CB0293A1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88147"/>
      </p:ext>
    </p:extLst>
  </p:cSld>
  <p:clrMapOvr>
    <a:masterClrMapping/>
  </p:clrMapOvr>
  <p:transition/>
  <p:timing/>
</p:sldLayout>
</file>

<file path=ppt/slideLayouts/slideLayout1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344F3-ABD6-42C9-B17A-D6B9EAF154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21253"/>
      </p:ext>
    </p:extLst>
  </p:cSld>
  <p:clrMapOvr>
    <a:masterClrMapping/>
  </p:clrMapOvr>
  <p:transition/>
  <p:timing/>
</p:sldLayout>
</file>

<file path=ppt/slideLayouts/slideLayout1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123A-823D-412C-A43F-F8A2A5E6F6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7982"/>
      </p:ext>
    </p:extLst>
  </p:cSld>
  <p:clrMapOvr>
    <a:masterClrMapping/>
  </p:clrMapOvr>
  <p:transition/>
  <p:timing/>
</p:sldLayout>
</file>

<file path=ppt/slideLayouts/slideLayout1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2E7E-F14E-43EF-84DD-67EA98F5E5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28516"/>
      </p:ext>
    </p:extLst>
  </p:cSld>
  <p:clrMapOvr>
    <a:masterClrMapping/>
  </p:clrMapOvr>
  <p:transition/>
  <p:timing/>
</p:sldLayout>
</file>

<file path=ppt/slideLayouts/slideLayout1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5_عنوان فقط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2E7E-F14E-43EF-84DD-67EA98F5E5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28516"/>
      </p:ext>
    </p:extLst>
  </p:cSld>
  <p:clrMapOvr>
    <a:masterClrMapping/>
  </p:clrMapOvr>
  <p:transition/>
  <p:timing/>
</p:sldLayout>
</file>

<file path=ppt/slideLayouts/slideLayout1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4_عنوان فقط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2E7E-F14E-43EF-84DD-67EA98F5E5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2851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3_عنوان فقط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2E7E-F14E-43EF-84DD-67EA98F5E5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28516"/>
      </p:ext>
    </p:extLst>
  </p:cSld>
  <p:clrMapOvr>
    <a:masterClrMapping/>
  </p:clrMapOvr>
  <p:transition/>
  <p:timing/>
</p:sldLayout>
</file>

<file path=ppt/slideLayouts/slideLayout1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2_عنوان فقط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2E7E-F14E-43EF-84DD-67EA98F5E5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28516"/>
      </p:ext>
    </p:extLst>
  </p:cSld>
  <p:clrMapOvr>
    <a:masterClrMapping/>
  </p:clrMapOvr>
  <p:transition/>
  <p:timing/>
</p:sldLayout>
</file>

<file path=ppt/slideLayouts/slideLayout1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1_عنوان فقط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2E7E-F14E-43EF-84DD-67EA98F5E5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28516"/>
      </p:ext>
    </p:extLst>
  </p:cSld>
  <p:clrMapOvr>
    <a:masterClrMapping/>
  </p:clrMapOvr>
  <p:transition/>
  <p:timing/>
</p:sldLayout>
</file>

<file path=ppt/slideLayouts/slideLayout1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3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2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2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2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2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2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2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2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2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2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2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1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1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1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1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1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1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1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1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1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1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0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0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0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0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1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0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2492-C142-487B-92A0-4ED1D6696E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2072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0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0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0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0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0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9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9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9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9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9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9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9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9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9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9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8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8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8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8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8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8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8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8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8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8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7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7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7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7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7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7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7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7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7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7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2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2492-C142-487B-92A0-4ED1D6696E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20726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3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3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3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3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3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B2B1-A743-466E-8DC7-BB23340E24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4993"/>
      </p:ext>
    </p:extLst>
  </p:cSld>
  <p:clrMapOvr>
    <a:masterClrMapping/>
  </p:clrMapOvr>
  <p:transition/>
  <p:timing/>
</p:sldLayout>
</file>

<file path=ppt/slideLayouts/slideLayout3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7F87-8E90-401A-8A0E-2569ABD240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30856"/>
      </p:ext>
    </p:extLst>
  </p:cSld>
  <p:clrMapOvr>
    <a:masterClrMapping/>
  </p:clrMapOvr>
  <p:transition/>
  <p:timing/>
</p:sldLayout>
</file>

<file path=ppt/slideLayouts/slideLayout3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8050-B771-435E-9FAC-772B4087DC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8427"/>
      </p:ext>
    </p:extLst>
  </p:cSld>
  <p:clrMapOvr>
    <a:masterClrMapping/>
  </p:clrMapOvr>
  <p:transition/>
  <p:timing/>
</p:sldLayout>
</file>

<file path=ppt/slideLayouts/slideLayout3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B0FE5-F535-45C6-9F17-15514A03C93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15160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0AE4-3EDC-419A-904E-9DAD325FB7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77418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A1A5-6B40-46FF-9E76-48CB0293A1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88147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344F3-ABD6-42C9-B17A-D6B9EAF154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21253"/>
      </p:ext>
    </p:extLst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123A-823D-412C-A43F-F8A2A5E6F6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7982"/>
      </p:ext>
    </p:extLst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7CF-2C72-46BD-90BC-BD8766DE77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0426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B2B1-A743-466E-8DC7-BB23340E24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4993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7F87-8E90-401A-8A0E-2569ABD240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30856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8050-B771-435E-9FAC-772B4087DC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8427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B0FE5-F535-45C6-9F17-15514A03C93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15160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شريحة عنوان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</a:xfrm>
      </p:grpSpPr>
      <p:sp>
        <p:nvSpPr>
          <p:cNvPr id="12" name="Google Shape;12;p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 rtl="1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 rtl="1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5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2E7E-F14E-43EF-84DD-67EA98F5E5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28516"/>
      </p:ext>
    </p:extLst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عنوان فقط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</a:xfrm>
      </p:grpSpPr>
      <p:sp>
        <p:nvSpPr>
          <p:cNvPr id="18" name="Google Shape;1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فارغ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</a:xfrm>
      </p:grpSpPr>
      <p:sp>
        <p:nvSpPr>
          <p:cNvPr id="23" name="Google Shape;23;p37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_شريحة عنوان">
  <p:cSld name="2_شريحة عنوان">
    <p:spTree>
      <p:nvGrpSpPr>
        <p:cNvPr id="1" name="Shape 26"/>
        <p:cNvGrpSpPr/>
        <p:nvPr/>
      </p:nvGrpSpPr>
      <p:grpSpPr>
        <a:xfrm>
          <a:off x="0" y="0"/>
          <a:ext cx="0" cy="0"/>
        </a:xfrm>
      </p:grpSpPr>
      <p:sp>
        <p:nvSpPr>
          <p:cNvPr id="27" name="Google Shape;27;p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 rtl="1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 rtl="1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_شريحة عنوان">
  <p:cSld name="1_شريحة عنوان">
    <p:spTree>
      <p:nvGrpSpPr>
        <p:cNvPr id="1" name="Shape 32"/>
        <p:cNvGrpSpPr/>
        <p:nvPr/>
      </p:nvGrpSpPr>
      <p:grpSpPr>
        <a:xfrm>
          <a:off x="0" y="0"/>
          <a:ext cx="0" cy="0"/>
        </a:xfrm>
      </p:grpSpPr>
      <p:sp>
        <p:nvSpPr>
          <p:cNvPr id="33" name="Google Shape;33;p3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 rtl="1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 rtl="1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عنوان ومحتوى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</a:xfrm>
      </p:grpSpPr>
      <p:sp>
        <p:nvSpPr>
          <p:cNvPr id="39" name="Google Shape;39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عنوان المقطع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 sz="4000" b="1" cap="none"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r" rtl="1">
              <a:spcBef>
                <a:spcPts val="28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r" rtl="1">
              <a:spcBef>
                <a:spcPts val="28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r" rtl="1">
              <a:spcBef>
                <a:spcPts val="28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r" rtl="1">
              <a:spcBef>
                <a:spcPts val="28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r" rtl="1">
              <a:spcBef>
                <a:spcPts val="28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r" rtl="1">
              <a:spcBef>
                <a:spcPts val="28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محتويين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</a:xfrm>
      </p:grpSpPr>
      <p:sp>
        <p:nvSpPr>
          <p:cNvPr id="51" name="Google Shape;51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 rtl="1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 rtl="1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مقارنة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</a:xfrm>
      </p:grpSpPr>
      <p:sp>
        <p:nvSpPr>
          <p:cNvPr id="58" name="Google Shape;58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2_عنوان فقط">
  <p:cSld name="2_عنوان فقط">
    <p:spTree>
      <p:nvGrpSpPr>
        <p:cNvPr id="1" name="Shape 66"/>
        <p:cNvGrpSpPr/>
        <p:nvPr/>
      </p:nvGrpSpPr>
      <p:grpSpPr>
        <a:xfrm>
          <a:off x="0" y="0"/>
          <a:ext cx="0" cy="0"/>
        </a:xfrm>
      </p:grpSpPr>
      <p:sp>
        <p:nvSpPr>
          <p:cNvPr id="67" name="Google Shape;67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1_عنوان فقط">
  <p:cSld name="1_عنوان فقط">
    <p:spTree>
      <p:nvGrpSpPr>
        <p:cNvPr id="1" name="Shape 71"/>
        <p:cNvGrpSpPr/>
        <p:nvPr/>
      </p:nvGrpSpPr>
      <p:grpSpPr>
        <a:xfrm>
          <a:off x="0" y="0"/>
          <a:ext cx="0" cy="0"/>
        </a:xfrm>
      </p:grpSpPr>
      <p:sp>
        <p:nvSpPr>
          <p:cNvPr id="72" name="Google Shape;72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2_عنوان فقط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2E7E-F14E-43EF-84DD-67EA98F5E5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28516"/>
      </p:ext>
    </p:extLst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63_فارغ">
  <p:cSld name="63_فارغ">
    <p:spTree>
      <p:nvGrpSpPr>
        <p:cNvPr id="1" name="Shape 76"/>
        <p:cNvGrpSpPr/>
        <p:nvPr/>
      </p:nvGrpSpPr>
      <p:grpSpPr>
        <a:xfrm>
          <a:off x="0" y="0"/>
          <a:ext cx="0" cy="0"/>
        </a:xfrm>
      </p:grpSpPr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62_فارغ">
  <p:cSld name="62_فارغ">
    <p:spTree>
      <p:nvGrpSpPr>
        <p:cNvPr id="1" name="Shape 80"/>
        <p:cNvGrpSpPr/>
        <p:nvPr/>
      </p:nvGrpSpPr>
      <p:grpSpPr>
        <a:xfrm>
          <a:off x="0" y="0"/>
          <a:ext cx="0" cy="0"/>
        </a:xfrm>
      </p:grpSpPr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61_فارغ">
  <p:cSld name="61_فارغ">
    <p:spTree>
      <p:nvGrpSpPr>
        <p:cNvPr id="1" name="Shape 84"/>
        <p:cNvGrpSpPr/>
        <p:nvPr/>
      </p:nvGrpSpPr>
      <p:grpSpPr>
        <a:xfrm>
          <a:off x="0" y="0"/>
          <a:ext cx="0" cy="0"/>
        </a:xfrm>
      </p:grpSpPr>
      <p:sp>
        <p:nvSpPr>
          <p:cNvPr id="85" name="Google Shape;85;p48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60_فارغ">
  <p:cSld name="60_فارغ">
    <p:spTree>
      <p:nvGrpSpPr>
        <p:cNvPr id="1" name="Shape 88"/>
        <p:cNvGrpSpPr/>
        <p:nvPr/>
      </p:nvGrpSpPr>
      <p:grpSpPr>
        <a:xfrm>
          <a:off x="0" y="0"/>
          <a:ext cx="0" cy="0"/>
        </a:xfrm>
      </p:grpSpPr>
      <p:sp>
        <p:nvSpPr>
          <p:cNvPr id="89" name="Google Shape;89;p49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59_فارغ">
  <p:cSld name="59_فارغ">
    <p:spTree>
      <p:nvGrpSpPr>
        <p:cNvPr id="1" name="Shape 92"/>
        <p:cNvGrpSpPr/>
        <p:nvPr/>
      </p:nvGrpSpPr>
      <p:grpSpPr>
        <a:xfrm>
          <a:off x="0" y="0"/>
          <a:ext cx="0" cy="0"/>
        </a:xfrm>
      </p:grpSpPr>
      <p:sp>
        <p:nvSpPr>
          <p:cNvPr id="93" name="Google Shape;93;p50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0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58_فارغ">
  <p:cSld name="58_فارغ">
    <p:spTree>
      <p:nvGrpSpPr>
        <p:cNvPr id="1" name="Shape 96"/>
        <p:cNvGrpSpPr/>
        <p:nvPr/>
      </p:nvGrpSpPr>
      <p:grpSpPr>
        <a:xfrm>
          <a:off x="0" y="0"/>
          <a:ext cx="0" cy="0"/>
        </a:xfrm>
      </p:grpSpPr>
      <p:sp>
        <p:nvSpPr>
          <p:cNvPr id="97" name="Google Shape;97;p51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1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57_فارغ">
  <p:cSld name="57_فارغ">
    <p:spTree>
      <p:nvGrpSpPr>
        <p:cNvPr id="1" name="Shape 100"/>
        <p:cNvGrpSpPr/>
        <p:nvPr/>
      </p:nvGrpSpPr>
      <p:grpSpPr>
        <a:xfrm>
          <a:off x="0" y="0"/>
          <a:ext cx="0" cy="0"/>
        </a:xfrm>
      </p:grpSpPr>
      <p:sp>
        <p:nvSpPr>
          <p:cNvPr id="101" name="Google Shape;101;p52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2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56_فارغ">
  <p:cSld name="56_فارغ">
    <p:spTree>
      <p:nvGrpSpPr>
        <p:cNvPr id="1" name="Shape 104"/>
        <p:cNvGrpSpPr/>
        <p:nvPr/>
      </p:nvGrpSpPr>
      <p:grpSpPr>
        <a:xfrm>
          <a:off x="0" y="0"/>
          <a:ext cx="0" cy="0"/>
        </a:xfrm>
      </p:grpSpPr>
      <p:sp>
        <p:nvSpPr>
          <p:cNvPr id="105" name="Google Shape;105;p53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3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55_فارغ">
  <p:cSld name="55_فارغ">
    <p:spTree>
      <p:nvGrpSpPr>
        <p:cNvPr id="1" name="Shape 108"/>
        <p:cNvGrpSpPr/>
        <p:nvPr/>
      </p:nvGrpSpPr>
      <p:grpSpPr>
        <a:xfrm>
          <a:off x="0" y="0"/>
          <a:ext cx="0" cy="0"/>
        </a:xfrm>
      </p:grpSpPr>
      <p:sp>
        <p:nvSpPr>
          <p:cNvPr id="109" name="Google Shape;109;p54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4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54_فارغ">
  <p:cSld name="54_فارغ">
    <p:spTree>
      <p:nvGrpSpPr>
        <p:cNvPr id="1" name="Shape 112"/>
        <p:cNvGrpSpPr/>
        <p:nvPr/>
      </p:nvGrpSpPr>
      <p:grpSpPr>
        <a:xfrm>
          <a:off x="0" y="0"/>
          <a:ext cx="0" cy="0"/>
        </a:xfrm>
      </p:grpSpPr>
      <p:sp>
        <p:nvSpPr>
          <p:cNvPr id="113" name="Google Shape;113;p55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5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slideLayout" Target="../slideLayouts/slideLayout37.xml" /><Relationship Id="rId38" Type="http://schemas.openxmlformats.org/officeDocument/2006/relationships/slideLayout" Target="../slideLayouts/slideLayout38.xml" /><Relationship Id="rId39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4.xml" /><Relationship Id="rId40" Type="http://schemas.openxmlformats.org/officeDocument/2006/relationships/slideLayout" Target="../slideLayouts/slideLayout40.xml" /><Relationship Id="rId41" Type="http://schemas.openxmlformats.org/officeDocument/2006/relationships/slideLayout" Target="../slideLayouts/slideLayout41.xml" /><Relationship Id="rId42" Type="http://schemas.openxmlformats.org/officeDocument/2006/relationships/slideLayout" Target="../slideLayouts/slideLayout42.xml" /><Relationship Id="rId43" Type="http://schemas.openxmlformats.org/officeDocument/2006/relationships/slideLayout" Target="../slideLayouts/slideLayout43.xml" /><Relationship Id="rId44" Type="http://schemas.openxmlformats.org/officeDocument/2006/relationships/slideLayout" Target="../slideLayouts/slideLayout44.xml" /><Relationship Id="rId45" Type="http://schemas.openxmlformats.org/officeDocument/2006/relationships/slideLayout" Target="../slideLayouts/slideLayout45.xml" /><Relationship Id="rId46" Type="http://schemas.openxmlformats.org/officeDocument/2006/relationships/slideLayout" Target="../slideLayouts/slideLayout46.xml" /><Relationship Id="rId47" Type="http://schemas.openxmlformats.org/officeDocument/2006/relationships/slideLayout" Target="../slideLayouts/slideLayout47.xml" /><Relationship Id="rId48" Type="http://schemas.openxmlformats.org/officeDocument/2006/relationships/slideLayout" Target="../slideLayouts/slideLayout48.xml" /><Relationship Id="rId49" Type="http://schemas.openxmlformats.org/officeDocument/2006/relationships/slideLayout" Target="../slideLayouts/slideLayout49.xml" /><Relationship Id="rId5" Type="http://schemas.openxmlformats.org/officeDocument/2006/relationships/slideLayout" Target="../slideLayouts/slideLayout5.xml" /><Relationship Id="rId50" Type="http://schemas.openxmlformats.org/officeDocument/2006/relationships/slideLayout" Target="../slideLayouts/slideLayout50.xml" /><Relationship Id="rId51" Type="http://schemas.openxmlformats.org/officeDocument/2006/relationships/slideLayout" Target="../slideLayouts/slideLayout51.xml" /><Relationship Id="rId52" Type="http://schemas.openxmlformats.org/officeDocument/2006/relationships/slideLayout" Target="../slideLayouts/slideLayout52.xml" /><Relationship Id="rId53" Type="http://schemas.openxmlformats.org/officeDocument/2006/relationships/slideLayout" Target="../slideLayouts/slideLayout53.xml" /><Relationship Id="rId54" Type="http://schemas.openxmlformats.org/officeDocument/2006/relationships/slideLayout" Target="../slideLayouts/slideLayout54.xml" /><Relationship Id="rId55" Type="http://schemas.openxmlformats.org/officeDocument/2006/relationships/slideLayout" Target="../slideLayouts/slideLayout55.xml" /><Relationship Id="rId56" Type="http://schemas.openxmlformats.org/officeDocument/2006/relationships/slideLayout" Target="../slideLayouts/slideLayout56.xml" /><Relationship Id="rId57" Type="http://schemas.openxmlformats.org/officeDocument/2006/relationships/slideLayout" Target="../slideLayouts/slideLayout57.xml" /><Relationship Id="rId58" Type="http://schemas.openxmlformats.org/officeDocument/2006/relationships/slideLayout" Target="../slideLayouts/slideLayout58.xml" /><Relationship Id="rId59" Type="http://schemas.openxmlformats.org/officeDocument/2006/relationships/slideLayout" Target="../slideLayouts/slideLayout59.xml" /><Relationship Id="rId6" Type="http://schemas.openxmlformats.org/officeDocument/2006/relationships/slideLayout" Target="../slideLayouts/slideLayout6.xml" /><Relationship Id="rId60" Type="http://schemas.openxmlformats.org/officeDocument/2006/relationships/slideLayout" Target="../slideLayouts/slideLayout60.xml" /><Relationship Id="rId61" Type="http://schemas.openxmlformats.org/officeDocument/2006/relationships/slideLayout" Target="../slideLayouts/slideLayout61.xml" /><Relationship Id="rId62" Type="http://schemas.openxmlformats.org/officeDocument/2006/relationships/slideLayout" Target="../slideLayouts/slideLayout62.xml" /><Relationship Id="rId63" Type="http://schemas.openxmlformats.org/officeDocument/2006/relationships/slideLayout" Target="../slideLayouts/slideLayout63.xml" /><Relationship Id="rId64" Type="http://schemas.openxmlformats.org/officeDocument/2006/relationships/slideLayout" Target="../slideLayouts/slideLayout64.xml" /><Relationship Id="rId65" Type="http://schemas.openxmlformats.org/officeDocument/2006/relationships/slideLayout" Target="../slideLayouts/slideLayout65.xml" /><Relationship Id="rId66" Type="http://schemas.openxmlformats.org/officeDocument/2006/relationships/slideLayout" Target="../slideLayouts/slideLayout66.xml" /><Relationship Id="rId67" Type="http://schemas.openxmlformats.org/officeDocument/2006/relationships/slideLayout" Target="../slideLayouts/slideLayout67.xml" /><Relationship Id="rId68" Type="http://schemas.openxmlformats.org/officeDocument/2006/relationships/slideLayout" Target="../slideLayouts/slideLayout68.xml" /><Relationship Id="rId69" Type="http://schemas.openxmlformats.org/officeDocument/2006/relationships/slideLayout" Target="../slideLayouts/slideLayout69.xml" /><Relationship Id="rId7" Type="http://schemas.openxmlformats.org/officeDocument/2006/relationships/slideLayout" Target="../slideLayouts/slideLayout7.xml" /><Relationship Id="rId70" Type="http://schemas.openxmlformats.org/officeDocument/2006/relationships/slideLayout" Target="../slideLayouts/slideLayout70.xml" /><Relationship Id="rId71" Type="http://schemas.openxmlformats.org/officeDocument/2006/relationships/slideLayout" Target="../slideLayouts/slideLayout71.xml" /><Relationship Id="rId72" Type="http://schemas.openxmlformats.org/officeDocument/2006/relationships/slideLayout" Target="../slideLayouts/slideLayout72.xml" /><Relationship Id="rId73" Type="http://schemas.openxmlformats.org/officeDocument/2006/relationships/slideLayout" Target="../slideLayouts/slideLayout73.xml" /><Relationship Id="rId74" Type="http://schemas.openxmlformats.org/officeDocument/2006/relationships/slideLayout" Target="../slideLayouts/slideLayout74.xml" /><Relationship Id="rId75" Type="http://schemas.openxmlformats.org/officeDocument/2006/relationships/slideLayout" Target="../slideLayouts/slideLayout75.xml" /><Relationship Id="rId76" Type="http://schemas.openxmlformats.org/officeDocument/2006/relationships/slideLayout" Target="../slideLayouts/slideLayout76.xml" /><Relationship Id="rId77" Type="http://schemas.openxmlformats.org/officeDocument/2006/relationships/slideLayout" Target="../slideLayouts/slideLayout77.xml" /><Relationship Id="rId78" Type="http://schemas.openxmlformats.org/officeDocument/2006/relationships/slideLayout" Target="../slideLayouts/slideLayout78.xml" /><Relationship Id="rId79" Type="http://schemas.openxmlformats.org/officeDocument/2006/relationships/theme" Target="../theme/theme1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 /><Relationship Id="rId10" Type="http://schemas.openxmlformats.org/officeDocument/2006/relationships/slideLayout" Target="../slideLayouts/slideLayout88.xml" /><Relationship Id="rId11" Type="http://schemas.openxmlformats.org/officeDocument/2006/relationships/slideLayout" Target="../slideLayouts/slideLayout89.xml" /><Relationship Id="rId12" Type="http://schemas.openxmlformats.org/officeDocument/2006/relationships/slideLayout" Target="../slideLayouts/slideLayout90.xml" /><Relationship Id="rId13" Type="http://schemas.openxmlformats.org/officeDocument/2006/relationships/slideLayout" Target="../slideLayouts/slideLayout91.xml" /><Relationship Id="rId14" Type="http://schemas.openxmlformats.org/officeDocument/2006/relationships/slideLayout" Target="../slideLayouts/slideLayout92.xml" /><Relationship Id="rId15" Type="http://schemas.openxmlformats.org/officeDocument/2006/relationships/slideLayout" Target="../slideLayouts/slideLayout93.xml" /><Relationship Id="rId16" Type="http://schemas.openxmlformats.org/officeDocument/2006/relationships/slideLayout" Target="../slideLayouts/slideLayout94.xml" /><Relationship Id="rId17" Type="http://schemas.openxmlformats.org/officeDocument/2006/relationships/slideLayout" Target="../slideLayouts/slideLayout95.xml" /><Relationship Id="rId18" Type="http://schemas.openxmlformats.org/officeDocument/2006/relationships/slideLayout" Target="../slideLayouts/slideLayout96.xml" /><Relationship Id="rId19" Type="http://schemas.openxmlformats.org/officeDocument/2006/relationships/slideLayout" Target="../slideLayouts/slideLayout97.xml" /><Relationship Id="rId2" Type="http://schemas.openxmlformats.org/officeDocument/2006/relationships/slideLayout" Target="../slideLayouts/slideLayout80.xml" /><Relationship Id="rId20" Type="http://schemas.openxmlformats.org/officeDocument/2006/relationships/slideLayout" Target="../slideLayouts/slideLayout98.xml" /><Relationship Id="rId21" Type="http://schemas.openxmlformats.org/officeDocument/2006/relationships/slideLayout" Target="../slideLayouts/slideLayout99.xml" /><Relationship Id="rId22" Type="http://schemas.openxmlformats.org/officeDocument/2006/relationships/slideLayout" Target="../slideLayouts/slideLayout100.xml" /><Relationship Id="rId23" Type="http://schemas.openxmlformats.org/officeDocument/2006/relationships/slideLayout" Target="../slideLayouts/slideLayout101.xml" /><Relationship Id="rId24" Type="http://schemas.openxmlformats.org/officeDocument/2006/relationships/slideLayout" Target="../slideLayouts/slideLayout102.xml" /><Relationship Id="rId25" Type="http://schemas.openxmlformats.org/officeDocument/2006/relationships/slideLayout" Target="../slideLayouts/slideLayout103.xml" /><Relationship Id="rId26" Type="http://schemas.openxmlformats.org/officeDocument/2006/relationships/slideLayout" Target="../slideLayouts/slideLayout104.xml" /><Relationship Id="rId27" Type="http://schemas.openxmlformats.org/officeDocument/2006/relationships/slideLayout" Target="../slideLayouts/slideLayout105.xml" /><Relationship Id="rId28" Type="http://schemas.openxmlformats.org/officeDocument/2006/relationships/slideLayout" Target="../slideLayouts/slideLayout106.xml" /><Relationship Id="rId29" Type="http://schemas.openxmlformats.org/officeDocument/2006/relationships/slideLayout" Target="../slideLayouts/slideLayout107.xml" /><Relationship Id="rId3" Type="http://schemas.openxmlformats.org/officeDocument/2006/relationships/slideLayout" Target="../slideLayouts/slideLayout81.xml" /><Relationship Id="rId30" Type="http://schemas.openxmlformats.org/officeDocument/2006/relationships/slideLayout" Target="../slideLayouts/slideLayout108.xml" /><Relationship Id="rId31" Type="http://schemas.openxmlformats.org/officeDocument/2006/relationships/slideLayout" Target="../slideLayouts/slideLayout109.xml" /><Relationship Id="rId32" Type="http://schemas.openxmlformats.org/officeDocument/2006/relationships/slideLayout" Target="../slideLayouts/slideLayout110.xml" /><Relationship Id="rId33" Type="http://schemas.openxmlformats.org/officeDocument/2006/relationships/slideLayout" Target="../slideLayouts/slideLayout111.xml" /><Relationship Id="rId34" Type="http://schemas.openxmlformats.org/officeDocument/2006/relationships/slideLayout" Target="../slideLayouts/slideLayout112.xml" /><Relationship Id="rId35" Type="http://schemas.openxmlformats.org/officeDocument/2006/relationships/slideLayout" Target="../slideLayouts/slideLayout113.xml" /><Relationship Id="rId36" Type="http://schemas.openxmlformats.org/officeDocument/2006/relationships/slideLayout" Target="../slideLayouts/slideLayout114.xml" /><Relationship Id="rId37" Type="http://schemas.openxmlformats.org/officeDocument/2006/relationships/slideLayout" Target="../slideLayouts/slideLayout115.xml" /><Relationship Id="rId38" Type="http://schemas.openxmlformats.org/officeDocument/2006/relationships/slideLayout" Target="../slideLayouts/slideLayout116.xml" /><Relationship Id="rId39" Type="http://schemas.openxmlformats.org/officeDocument/2006/relationships/slideLayout" Target="../slideLayouts/slideLayout117.xml" /><Relationship Id="rId4" Type="http://schemas.openxmlformats.org/officeDocument/2006/relationships/slideLayout" Target="../slideLayouts/slideLayout82.xml" /><Relationship Id="rId40" Type="http://schemas.openxmlformats.org/officeDocument/2006/relationships/slideLayout" Target="../slideLayouts/slideLayout118.xml" /><Relationship Id="rId41" Type="http://schemas.openxmlformats.org/officeDocument/2006/relationships/slideLayout" Target="../slideLayouts/slideLayout119.xml" /><Relationship Id="rId42" Type="http://schemas.openxmlformats.org/officeDocument/2006/relationships/slideLayout" Target="../slideLayouts/slideLayout120.xml" /><Relationship Id="rId43" Type="http://schemas.openxmlformats.org/officeDocument/2006/relationships/slideLayout" Target="../slideLayouts/slideLayout121.xml" /><Relationship Id="rId44" Type="http://schemas.openxmlformats.org/officeDocument/2006/relationships/slideLayout" Target="../slideLayouts/slideLayout122.xml" /><Relationship Id="rId45" Type="http://schemas.openxmlformats.org/officeDocument/2006/relationships/slideLayout" Target="../slideLayouts/slideLayout123.xml" /><Relationship Id="rId46" Type="http://schemas.openxmlformats.org/officeDocument/2006/relationships/slideLayout" Target="../slideLayouts/slideLayout124.xml" /><Relationship Id="rId47" Type="http://schemas.openxmlformats.org/officeDocument/2006/relationships/slideLayout" Target="../slideLayouts/slideLayout125.xml" /><Relationship Id="rId48" Type="http://schemas.openxmlformats.org/officeDocument/2006/relationships/slideLayout" Target="../slideLayouts/slideLayout126.xml" /><Relationship Id="rId49" Type="http://schemas.openxmlformats.org/officeDocument/2006/relationships/slideLayout" Target="../slideLayouts/slideLayout127.xml" /><Relationship Id="rId5" Type="http://schemas.openxmlformats.org/officeDocument/2006/relationships/slideLayout" Target="../slideLayouts/slideLayout83.xml" /><Relationship Id="rId50" Type="http://schemas.openxmlformats.org/officeDocument/2006/relationships/slideLayout" Target="../slideLayouts/slideLayout128.xml" /><Relationship Id="rId51" Type="http://schemas.openxmlformats.org/officeDocument/2006/relationships/slideLayout" Target="../slideLayouts/slideLayout129.xml" /><Relationship Id="rId52" Type="http://schemas.openxmlformats.org/officeDocument/2006/relationships/slideLayout" Target="../slideLayouts/slideLayout130.xml" /><Relationship Id="rId53" Type="http://schemas.openxmlformats.org/officeDocument/2006/relationships/slideLayout" Target="../slideLayouts/slideLayout131.xml" /><Relationship Id="rId54" Type="http://schemas.openxmlformats.org/officeDocument/2006/relationships/slideLayout" Target="../slideLayouts/slideLayout132.xml" /><Relationship Id="rId55" Type="http://schemas.openxmlformats.org/officeDocument/2006/relationships/slideLayout" Target="../slideLayouts/slideLayout133.xml" /><Relationship Id="rId56" Type="http://schemas.openxmlformats.org/officeDocument/2006/relationships/slideLayout" Target="../slideLayouts/slideLayout134.xml" /><Relationship Id="rId57" Type="http://schemas.openxmlformats.org/officeDocument/2006/relationships/slideLayout" Target="../slideLayouts/slideLayout135.xml" /><Relationship Id="rId58" Type="http://schemas.openxmlformats.org/officeDocument/2006/relationships/slideLayout" Target="../slideLayouts/slideLayout136.xml" /><Relationship Id="rId59" Type="http://schemas.openxmlformats.org/officeDocument/2006/relationships/slideLayout" Target="../slideLayouts/slideLayout137.xml" /><Relationship Id="rId6" Type="http://schemas.openxmlformats.org/officeDocument/2006/relationships/slideLayout" Target="../slideLayouts/slideLayout84.xml" /><Relationship Id="rId60" Type="http://schemas.openxmlformats.org/officeDocument/2006/relationships/slideLayout" Target="../slideLayouts/slideLayout138.xml" /><Relationship Id="rId61" Type="http://schemas.openxmlformats.org/officeDocument/2006/relationships/slideLayout" Target="../slideLayouts/slideLayout139.xml" /><Relationship Id="rId62" Type="http://schemas.openxmlformats.org/officeDocument/2006/relationships/slideLayout" Target="../slideLayouts/slideLayout140.xml" /><Relationship Id="rId63" Type="http://schemas.openxmlformats.org/officeDocument/2006/relationships/slideLayout" Target="../slideLayouts/slideLayout141.xml" /><Relationship Id="rId64" Type="http://schemas.openxmlformats.org/officeDocument/2006/relationships/slideLayout" Target="../slideLayouts/slideLayout142.xml" /><Relationship Id="rId65" Type="http://schemas.openxmlformats.org/officeDocument/2006/relationships/slideLayout" Target="../slideLayouts/slideLayout143.xml" /><Relationship Id="rId66" Type="http://schemas.openxmlformats.org/officeDocument/2006/relationships/slideLayout" Target="../slideLayouts/slideLayout144.xml" /><Relationship Id="rId67" Type="http://schemas.openxmlformats.org/officeDocument/2006/relationships/slideLayout" Target="../slideLayouts/slideLayout145.xml" /><Relationship Id="rId68" Type="http://schemas.openxmlformats.org/officeDocument/2006/relationships/slideLayout" Target="../slideLayouts/slideLayout146.xml" /><Relationship Id="rId69" Type="http://schemas.openxmlformats.org/officeDocument/2006/relationships/slideLayout" Target="../slideLayouts/slideLayout147.xml" /><Relationship Id="rId7" Type="http://schemas.openxmlformats.org/officeDocument/2006/relationships/slideLayout" Target="../slideLayouts/slideLayout85.xml" /><Relationship Id="rId70" Type="http://schemas.openxmlformats.org/officeDocument/2006/relationships/slideLayout" Target="../slideLayouts/slideLayout148.xml" /><Relationship Id="rId71" Type="http://schemas.openxmlformats.org/officeDocument/2006/relationships/slideLayout" Target="../slideLayouts/slideLayout149.xml" /><Relationship Id="rId72" Type="http://schemas.openxmlformats.org/officeDocument/2006/relationships/slideLayout" Target="../slideLayouts/slideLayout150.xml" /><Relationship Id="rId73" Type="http://schemas.openxmlformats.org/officeDocument/2006/relationships/slideLayout" Target="../slideLayouts/slideLayout151.xml" /><Relationship Id="rId74" Type="http://schemas.openxmlformats.org/officeDocument/2006/relationships/slideLayout" Target="../slideLayouts/slideLayout152.xml" /><Relationship Id="rId75" Type="http://schemas.openxmlformats.org/officeDocument/2006/relationships/slideLayout" Target="../slideLayouts/slideLayout153.xml" /><Relationship Id="rId76" Type="http://schemas.openxmlformats.org/officeDocument/2006/relationships/slideLayout" Target="../slideLayouts/slideLayout154.xml" /><Relationship Id="rId77" Type="http://schemas.openxmlformats.org/officeDocument/2006/relationships/slideLayout" Target="../slideLayouts/slideLayout155.xml" /><Relationship Id="rId78" Type="http://schemas.openxmlformats.org/officeDocument/2006/relationships/slideLayout" Target="../slideLayouts/slideLayout156.xml" /><Relationship Id="rId79" Type="http://schemas.openxmlformats.org/officeDocument/2006/relationships/theme" Target="../theme/theme2.xml" /><Relationship Id="rId8" Type="http://schemas.openxmlformats.org/officeDocument/2006/relationships/slideLayout" Target="../slideLayouts/slideLayout86.xml" /><Relationship Id="rId9" Type="http://schemas.openxmlformats.org/officeDocument/2006/relationships/slideLayout" Target="../slideLayouts/slideLayout87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7.xml" /><Relationship Id="rId10" Type="http://schemas.openxmlformats.org/officeDocument/2006/relationships/slideLayout" Target="../slideLayouts/slideLayout166.xml" /><Relationship Id="rId100" Type="http://schemas.openxmlformats.org/officeDocument/2006/relationships/slideLayout" Target="../slideLayouts/slideLayout256.xml" /><Relationship Id="rId101" Type="http://schemas.openxmlformats.org/officeDocument/2006/relationships/slideLayout" Target="../slideLayouts/slideLayout257.xml" /><Relationship Id="rId102" Type="http://schemas.openxmlformats.org/officeDocument/2006/relationships/slideLayout" Target="../slideLayouts/slideLayout258.xml" /><Relationship Id="rId103" Type="http://schemas.openxmlformats.org/officeDocument/2006/relationships/slideLayout" Target="../slideLayouts/slideLayout259.xml" /><Relationship Id="rId104" Type="http://schemas.openxmlformats.org/officeDocument/2006/relationships/slideLayout" Target="../slideLayouts/slideLayout260.xml" /><Relationship Id="rId105" Type="http://schemas.openxmlformats.org/officeDocument/2006/relationships/slideLayout" Target="../slideLayouts/slideLayout261.xml" /><Relationship Id="rId106" Type="http://schemas.openxmlformats.org/officeDocument/2006/relationships/slideLayout" Target="../slideLayouts/slideLayout262.xml" /><Relationship Id="rId107" Type="http://schemas.openxmlformats.org/officeDocument/2006/relationships/slideLayout" Target="../slideLayouts/slideLayout263.xml" /><Relationship Id="rId108" Type="http://schemas.openxmlformats.org/officeDocument/2006/relationships/slideLayout" Target="../slideLayouts/slideLayout264.xml" /><Relationship Id="rId109" Type="http://schemas.openxmlformats.org/officeDocument/2006/relationships/slideLayout" Target="../slideLayouts/slideLayout265.xml" /><Relationship Id="rId11" Type="http://schemas.openxmlformats.org/officeDocument/2006/relationships/slideLayout" Target="../slideLayouts/slideLayout167.xml" /><Relationship Id="rId110" Type="http://schemas.openxmlformats.org/officeDocument/2006/relationships/slideLayout" Target="../slideLayouts/slideLayout266.xml" /><Relationship Id="rId111" Type="http://schemas.openxmlformats.org/officeDocument/2006/relationships/slideLayout" Target="../slideLayouts/slideLayout267.xml" /><Relationship Id="rId112" Type="http://schemas.openxmlformats.org/officeDocument/2006/relationships/slideLayout" Target="../slideLayouts/slideLayout268.xml" /><Relationship Id="rId113" Type="http://schemas.openxmlformats.org/officeDocument/2006/relationships/slideLayout" Target="../slideLayouts/slideLayout269.xml" /><Relationship Id="rId114" Type="http://schemas.openxmlformats.org/officeDocument/2006/relationships/slideLayout" Target="../slideLayouts/slideLayout270.xml" /><Relationship Id="rId115" Type="http://schemas.openxmlformats.org/officeDocument/2006/relationships/slideLayout" Target="../slideLayouts/slideLayout271.xml" /><Relationship Id="rId116" Type="http://schemas.openxmlformats.org/officeDocument/2006/relationships/slideLayout" Target="../slideLayouts/slideLayout272.xml" /><Relationship Id="rId117" Type="http://schemas.openxmlformats.org/officeDocument/2006/relationships/slideLayout" Target="../slideLayouts/slideLayout273.xml" /><Relationship Id="rId118" Type="http://schemas.openxmlformats.org/officeDocument/2006/relationships/slideLayout" Target="../slideLayouts/slideLayout274.xml" /><Relationship Id="rId119" Type="http://schemas.openxmlformats.org/officeDocument/2006/relationships/slideLayout" Target="../slideLayouts/slideLayout275.xml" /><Relationship Id="rId12" Type="http://schemas.openxmlformats.org/officeDocument/2006/relationships/slideLayout" Target="../slideLayouts/slideLayout168.xml" /><Relationship Id="rId120" Type="http://schemas.openxmlformats.org/officeDocument/2006/relationships/slideLayout" Target="../slideLayouts/slideLayout276.xml" /><Relationship Id="rId121" Type="http://schemas.openxmlformats.org/officeDocument/2006/relationships/slideLayout" Target="../slideLayouts/slideLayout277.xml" /><Relationship Id="rId122" Type="http://schemas.openxmlformats.org/officeDocument/2006/relationships/slideLayout" Target="../slideLayouts/slideLayout278.xml" /><Relationship Id="rId123" Type="http://schemas.openxmlformats.org/officeDocument/2006/relationships/slideLayout" Target="../slideLayouts/slideLayout279.xml" /><Relationship Id="rId124" Type="http://schemas.openxmlformats.org/officeDocument/2006/relationships/slideLayout" Target="../slideLayouts/slideLayout280.xml" /><Relationship Id="rId125" Type="http://schemas.openxmlformats.org/officeDocument/2006/relationships/slideLayout" Target="../slideLayouts/slideLayout281.xml" /><Relationship Id="rId126" Type="http://schemas.openxmlformats.org/officeDocument/2006/relationships/slideLayout" Target="../slideLayouts/slideLayout282.xml" /><Relationship Id="rId127" Type="http://schemas.openxmlformats.org/officeDocument/2006/relationships/slideLayout" Target="../slideLayouts/slideLayout283.xml" /><Relationship Id="rId128" Type="http://schemas.openxmlformats.org/officeDocument/2006/relationships/slideLayout" Target="../slideLayouts/slideLayout284.xml" /><Relationship Id="rId129" Type="http://schemas.openxmlformats.org/officeDocument/2006/relationships/slideLayout" Target="../slideLayouts/slideLayout285.xml" /><Relationship Id="rId13" Type="http://schemas.openxmlformats.org/officeDocument/2006/relationships/slideLayout" Target="../slideLayouts/slideLayout169.xml" /><Relationship Id="rId130" Type="http://schemas.openxmlformats.org/officeDocument/2006/relationships/slideLayout" Target="../slideLayouts/slideLayout286.xml" /><Relationship Id="rId131" Type="http://schemas.openxmlformats.org/officeDocument/2006/relationships/slideLayout" Target="../slideLayouts/slideLayout287.xml" /><Relationship Id="rId132" Type="http://schemas.openxmlformats.org/officeDocument/2006/relationships/slideLayout" Target="../slideLayouts/slideLayout288.xml" /><Relationship Id="rId133" Type="http://schemas.openxmlformats.org/officeDocument/2006/relationships/slideLayout" Target="../slideLayouts/slideLayout289.xml" /><Relationship Id="rId134" Type="http://schemas.openxmlformats.org/officeDocument/2006/relationships/slideLayout" Target="../slideLayouts/slideLayout290.xml" /><Relationship Id="rId135" Type="http://schemas.openxmlformats.org/officeDocument/2006/relationships/slideLayout" Target="../slideLayouts/slideLayout291.xml" /><Relationship Id="rId136" Type="http://schemas.openxmlformats.org/officeDocument/2006/relationships/slideLayout" Target="../slideLayouts/slideLayout292.xml" /><Relationship Id="rId137" Type="http://schemas.openxmlformats.org/officeDocument/2006/relationships/slideLayout" Target="../slideLayouts/slideLayout293.xml" /><Relationship Id="rId138" Type="http://schemas.openxmlformats.org/officeDocument/2006/relationships/slideLayout" Target="../slideLayouts/slideLayout294.xml" /><Relationship Id="rId139" Type="http://schemas.openxmlformats.org/officeDocument/2006/relationships/slideLayout" Target="../slideLayouts/slideLayout295.xml" /><Relationship Id="rId14" Type="http://schemas.openxmlformats.org/officeDocument/2006/relationships/slideLayout" Target="../slideLayouts/slideLayout170.xml" /><Relationship Id="rId140" Type="http://schemas.openxmlformats.org/officeDocument/2006/relationships/slideLayout" Target="../slideLayouts/slideLayout296.xml" /><Relationship Id="rId141" Type="http://schemas.openxmlformats.org/officeDocument/2006/relationships/slideLayout" Target="../slideLayouts/slideLayout297.xml" /><Relationship Id="rId142" Type="http://schemas.openxmlformats.org/officeDocument/2006/relationships/slideLayout" Target="../slideLayouts/slideLayout298.xml" /><Relationship Id="rId143" Type="http://schemas.openxmlformats.org/officeDocument/2006/relationships/slideLayout" Target="../slideLayouts/slideLayout299.xml" /><Relationship Id="rId144" Type="http://schemas.openxmlformats.org/officeDocument/2006/relationships/slideLayout" Target="../slideLayouts/slideLayout300.xml" /><Relationship Id="rId145" Type="http://schemas.openxmlformats.org/officeDocument/2006/relationships/slideLayout" Target="../slideLayouts/slideLayout301.xml" /><Relationship Id="rId146" Type="http://schemas.openxmlformats.org/officeDocument/2006/relationships/slideLayout" Target="../slideLayouts/slideLayout302.xml" /><Relationship Id="rId147" Type="http://schemas.openxmlformats.org/officeDocument/2006/relationships/slideLayout" Target="../slideLayouts/slideLayout303.xml" /><Relationship Id="rId148" Type="http://schemas.openxmlformats.org/officeDocument/2006/relationships/slideLayout" Target="../slideLayouts/slideLayout304.xml" /><Relationship Id="rId149" Type="http://schemas.openxmlformats.org/officeDocument/2006/relationships/slideLayout" Target="../slideLayouts/slideLayout305.xml" /><Relationship Id="rId15" Type="http://schemas.openxmlformats.org/officeDocument/2006/relationships/slideLayout" Target="../slideLayouts/slideLayout171.xml" /><Relationship Id="rId150" Type="http://schemas.openxmlformats.org/officeDocument/2006/relationships/slideLayout" Target="../slideLayouts/slideLayout306.xml" /><Relationship Id="rId151" Type="http://schemas.openxmlformats.org/officeDocument/2006/relationships/slideLayout" Target="../slideLayouts/slideLayout307.xml" /><Relationship Id="rId152" Type="http://schemas.openxmlformats.org/officeDocument/2006/relationships/theme" Target="../theme/theme3.xml" /><Relationship Id="rId16" Type="http://schemas.openxmlformats.org/officeDocument/2006/relationships/slideLayout" Target="../slideLayouts/slideLayout172.xml" /><Relationship Id="rId17" Type="http://schemas.openxmlformats.org/officeDocument/2006/relationships/slideLayout" Target="../slideLayouts/slideLayout173.xml" /><Relationship Id="rId18" Type="http://schemas.openxmlformats.org/officeDocument/2006/relationships/slideLayout" Target="../slideLayouts/slideLayout174.xml" /><Relationship Id="rId19" Type="http://schemas.openxmlformats.org/officeDocument/2006/relationships/slideLayout" Target="../slideLayouts/slideLayout175.xml" /><Relationship Id="rId2" Type="http://schemas.openxmlformats.org/officeDocument/2006/relationships/slideLayout" Target="../slideLayouts/slideLayout158.xml" /><Relationship Id="rId20" Type="http://schemas.openxmlformats.org/officeDocument/2006/relationships/slideLayout" Target="../slideLayouts/slideLayout176.xml" /><Relationship Id="rId21" Type="http://schemas.openxmlformats.org/officeDocument/2006/relationships/slideLayout" Target="../slideLayouts/slideLayout177.xml" /><Relationship Id="rId22" Type="http://schemas.openxmlformats.org/officeDocument/2006/relationships/slideLayout" Target="../slideLayouts/slideLayout178.xml" /><Relationship Id="rId23" Type="http://schemas.openxmlformats.org/officeDocument/2006/relationships/slideLayout" Target="../slideLayouts/slideLayout179.xml" /><Relationship Id="rId24" Type="http://schemas.openxmlformats.org/officeDocument/2006/relationships/slideLayout" Target="../slideLayouts/slideLayout180.xml" /><Relationship Id="rId25" Type="http://schemas.openxmlformats.org/officeDocument/2006/relationships/slideLayout" Target="../slideLayouts/slideLayout181.xml" /><Relationship Id="rId26" Type="http://schemas.openxmlformats.org/officeDocument/2006/relationships/slideLayout" Target="../slideLayouts/slideLayout182.xml" /><Relationship Id="rId27" Type="http://schemas.openxmlformats.org/officeDocument/2006/relationships/slideLayout" Target="../slideLayouts/slideLayout183.xml" /><Relationship Id="rId28" Type="http://schemas.openxmlformats.org/officeDocument/2006/relationships/slideLayout" Target="../slideLayouts/slideLayout184.xml" /><Relationship Id="rId29" Type="http://schemas.openxmlformats.org/officeDocument/2006/relationships/slideLayout" Target="../slideLayouts/slideLayout185.xml" /><Relationship Id="rId3" Type="http://schemas.openxmlformats.org/officeDocument/2006/relationships/slideLayout" Target="../slideLayouts/slideLayout159.xml" /><Relationship Id="rId30" Type="http://schemas.openxmlformats.org/officeDocument/2006/relationships/slideLayout" Target="../slideLayouts/slideLayout186.xml" /><Relationship Id="rId31" Type="http://schemas.openxmlformats.org/officeDocument/2006/relationships/slideLayout" Target="../slideLayouts/slideLayout187.xml" /><Relationship Id="rId32" Type="http://schemas.openxmlformats.org/officeDocument/2006/relationships/slideLayout" Target="../slideLayouts/slideLayout188.xml" /><Relationship Id="rId33" Type="http://schemas.openxmlformats.org/officeDocument/2006/relationships/slideLayout" Target="../slideLayouts/slideLayout189.xml" /><Relationship Id="rId34" Type="http://schemas.openxmlformats.org/officeDocument/2006/relationships/slideLayout" Target="../slideLayouts/slideLayout190.xml" /><Relationship Id="rId35" Type="http://schemas.openxmlformats.org/officeDocument/2006/relationships/slideLayout" Target="../slideLayouts/slideLayout191.xml" /><Relationship Id="rId36" Type="http://schemas.openxmlformats.org/officeDocument/2006/relationships/slideLayout" Target="../slideLayouts/slideLayout192.xml" /><Relationship Id="rId37" Type="http://schemas.openxmlformats.org/officeDocument/2006/relationships/slideLayout" Target="../slideLayouts/slideLayout193.xml" /><Relationship Id="rId38" Type="http://schemas.openxmlformats.org/officeDocument/2006/relationships/slideLayout" Target="../slideLayouts/slideLayout194.xml" /><Relationship Id="rId39" Type="http://schemas.openxmlformats.org/officeDocument/2006/relationships/slideLayout" Target="../slideLayouts/slideLayout195.xml" /><Relationship Id="rId4" Type="http://schemas.openxmlformats.org/officeDocument/2006/relationships/slideLayout" Target="../slideLayouts/slideLayout160.xml" /><Relationship Id="rId40" Type="http://schemas.openxmlformats.org/officeDocument/2006/relationships/slideLayout" Target="../slideLayouts/slideLayout196.xml" /><Relationship Id="rId41" Type="http://schemas.openxmlformats.org/officeDocument/2006/relationships/slideLayout" Target="../slideLayouts/slideLayout197.xml" /><Relationship Id="rId42" Type="http://schemas.openxmlformats.org/officeDocument/2006/relationships/slideLayout" Target="../slideLayouts/slideLayout198.xml" /><Relationship Id="rId43" Type="http://schemas.openxmlformats.org/officeDocument/2006/relationships/slideLayout" Target="../slideLayouts/slideLayout199.xml" /><Relationship Id="rId44" Type="http://schemas.openxmlformats.org/officeDocument/2006/relationships/slideLayout" Target="../slideLayouts/slideLayout200.xml" /><Relationship Id="rId45" Type="http://schemas.openxmlformats.org/officeDocument/2006/relationships/slideLayout" Target="../slideLayouts/slideLayout201.xml" /><Relationship Id="rId46" Type="http://schemas.openxmlformats.org/officeDocument/2006/relationships/slideLayout" Target="../slideLayouts/slideLayout202.xml" /><Relationship Id="rId47" Type="http://schemas.openxmlformats.org/officeDocument/2006/relationships/slideLayout" Target="../slideLayouts/slideLayout203.xml" /><Relationship Id="rId48" Type="http://schemas.openxmlformats.org/officeDocument/2006/relationships/slideLayout" Target="../slideLayouts/slideLayout204.xml" /><Relationship Id="rId49" Type="http://schemas.openxmlformats.org/officeDocument/2006/relationships/slideLayout" Target="../slideLayouts/slideLayout205.xml" /><Relationship Id="rId5" Type="http://schemas.openxmlformats.org/officeDocument/2006/relationships/slideLayout" Target="../slideLayouts/slideLayout161.xml" /><Relationship Id="rId50" Type="http://schemas.openxmlformats.org/officeDocument/2006/relationships/slideLayout" Target="../slideLayouts/slideLayout206.xml" /><Relationship Id="rId51" Type="http://schemas.openxmlformats.org/officeDocument/2006/relationships/slideLayout" Target="../slideLayouts/slideLayout207.xml" /><Relationship Id="rId52" Type="http://schemas.openxmlformats.org/officeDocument/2006/relationships/slideLayout" Target="../slideLayouts/slideLayout208.xml" /><Relationship Id="rId53" Type="http://schemas.openxmlformats.org/officeDocument/2006/relationships/slideLayout" Target="../slideLayouts/slideLayout209.xml" /><Relationship Id="rId54" Type="http://schemas.openxmlformats.org/officeDocument/2006/relationships/slideLayout" Target="../slideLayouts/slideLayout210.xml" /><Relationship Id="rId55" Type="http://schemas.openxmlformats.org/officeDocument/2006/relationships/slideLayout" Target="../slideLayouts/slideLayout211.xml" /><Relationship Id="rId56" Type="http://schemas.openxmlformats.org/officeDocument/2006/relationships/slideLayout" Target="../slideLayouts/slideLayout212.xml" /><Relationship Id="rId57" Type="http://schemas.openxmlformats.org/officeDocument/2006/relationships/slideLayout" Target="../slideLayouts/slideLayout213.xml" /><Relationship Id="rId58" Type="http://schemas.openxmlformats.org/officeDocument/2006/relationships/slideLayout" Target="../slideLayouts/slideLayout214.xml" /><Relationship Id="rId59" Type="http://schemas.openxmlformats.org/officeDocument/2006/relationships/slideLayout" Target="../slideLayouts/slideLayout215.xml" /><Relationship Id="rId6" Type="http://schemas.openxmlformats.org/officeDocument/2006/relationships/slideLayout" Target="../slideLayouts/slideLayout162.xml" /><Relationship Id="rId60" Type="http://schemas.openxmlformats.org/officeDocument/2006/relationships/slideLayout" Target="../slideLayouts/slideLayout216.xml" /><Relationship Id="rId61" Type="http://schemas.openxmlformats.org/officeDocument/2006/relationships/slideLayout" Target="../slideLayouts/slideLayout217.xml" /><Relationship Id="rId62" Type="http://schemas.openxmlformats.org/officeDocument/2006/relationships/slideLayout" Target="../slideLayouts/slideLayout218.xml" /><Relationship Id="rId63" Type="http://schemas.openxmlformats.org/officeDocument/2006/relationships/slideLayout" Target="../slideLayouts/slideLayout219.xml" /><Relationship Id="rId64" Type="http://schemas.openxmlformats.org/officeDocument/2006/relationships/slideLayout" Target="../slideLayouts/slideLayout220.xml" /><Relationship Id="rId65" Type="http://schemas.openxmlformats.org/officeDocument/2006/relationships/slideLayout" Target="../slideLayouts/slideLayout221.xml" /><Relationship Id="rId66" Type="http://schemas.openxmlformats.org/officeDocument/2006/relationships/slideLayout" Target="../slideLayouts/slideLayout222.xml" /><Relationship Id="rId67" Type="http://schemas.openxmlformats.org/officeDocument/2006/relationships/slideLayout" Target="../slideLayouts/slideLayout223.xml" /><Relationship Id="rId68" Type="http://schemas.openxmlformats.org/officeDocument/2006/relationships/slideLayout" Target="../slideLayouts/slideLayout224.xml" /><Relationship Id="rId69" Type="http://schemas.openxmlformats.org/officeDocument/2006/relationships/slideLayout" Target="../slideLayouts/slideLayout225.xml" /><Relationship Id="rId7" Type="http://schemas.openxmlformats.org/officeDocument/2006/relationships/slideLayout" Target="../slideLayouts/slideLayout163.xml" /><Relationship Id="rId70" Type="http://schemas.openxmlformats.org/officeDocument/2006/relationships/slideLayout" Target="../slideLayouts/slideLayout226.xml" /><Relationship Id="rId71" Type="http://schemas.openxmlformats.org/officeDocument/2006/relationships/slideLayout" Target="../slideLayouts/slideLayout227.xml" /><Relationship Id="rId72" Type="http://schemas.openxmlformats.org/officeDocument/2006/relationships/slideLayout" Target="../slideLayouts/slideLayout228.xml" /><Relationship Id="rId73" Type="http://schemas.openxmlformats.org/officeDocument/2006/relationships/slideLayout" Target="../slideLayouts/slideLayout229.xml" /><Relationship Id="rId74" Type="http://schemas.openxmlformats.org/officeDocument/2006/relationships/slideLayout" Target="../slideLayouts/slideLayout230.xml" /><Relationship Id="rId75" Type="http://schemas.openxmlformats.org/officeDocument/2006/relationships/slideLayout" Target="../slideLayouts/slideLayout231.xml" /><Relationship Id="rId76" Type="http://schemas.openxmlformats.org/officeDocument/2006/relationships/slideLayout" Target="../slideLayouts/slideLayout232.xml" /><Relationship Id="rId77" Type="http://schemas.openxmlformats.org/officeDocument/2006/relationships/slideLayout" Target="../slideLayouts/slideLayout233.xml" /><Relationship Id="rId78" Type="http://schemas.openxmlformats.org/officeDocument/2006/relationships/slideLayout" Target="../slideLayouts/slideLayout234.xml" /><Relationship Id="rId79" Type="http://schemas.openxmlformats.org/officeDocument/2006/relationships/slideLayout" Target="../slideLayouts/slideLayout235.xml" /><Relationship Id="rId8" Type="http://schemas.openxmlformats.org/officeDocument/2006/relationships/slideLayout" Target="../slideLayouts/slideLayout164.xml" /><Relationship Id="rId80" Type="http://schemas.openxmlformats.org/officeDocument/2006/relationships/slideLayout" Target="../slideLayouts/slideLayout236.xml" /><Relationship Id="rId81" Type="http://schemas.openxmlformats.org/officeDocument/2006/relationships/slideLayout" Target="../slideLayouts/slideLayout237.xml" /><Relationship Id="rId82" Type="http://schemas.openxmlformats.org/officeDocument/2006/relationships/slideLayout" Target="../slideLayouts/slideLayout238.xml" /><Relationship Id="rId83" Type="http://schemas.openxmlformats.org/officeDocument/2006/relationships/slideLayout" Target="../slideLayouts/slideLayout239.xml" /><Relationship Id="rId84" Type="http://schemas.openxmlformats.org/officeDocument/2006/relationships/slideLayout" Target="../slideLayouts/slideLayout240.xml" /><Relationship Id="rId85" Type="http://schemas.openxmlformats.org/officeDocument/2006/relationships/slideLayout" Target="../slideLayouts/slideLayout241.xml" /><Relationship Id="rId86" Type="http://schemas.openxmlformats.org/officeDocument/2006/relationships/slideLayout" Target="../slideLayouts/slideLayout242.xml" /><Relationship Id="rId87" Type="http://schemas.openxmlformats.org/officeDocument/2006/relationships/slideLayout" Target="../slideLayouts/slideLayout243.xml" /><Relationship Id="rId88" Type="http://schemas.openxmlformats.org/officeDocument/2006/relationships/slideLayout" Target="../slideLayouts/slideLayout244.xml" /><Relationship Id="rId89" Type="http://schemas.openxmlformats.org/officeDocument/2006/relationships/slideLayout" Target="../slideLayouts/slideLayout245.xml" /><Relationship Id="rId9" Type="http://schemas.openxmlformats.org/officeDocument/2006/relationships/slideLayout" Target="../slideLayouts/slideLayout165.xml" /><Relationship Id="rId90" Type="http://schemas.openxmlformats.org/officeDocument/2006/relationships/slideLayout" Target="../slideLayouts/slideLayout246.xml" /><Relationship Id="rId91" Type="http://schemas.openxmlformats.org/officeDocument/2006/relationships/slideLayout" Target="../slideLayouts/slideLayout247.xml" /><Relationship Id="rId92" Type="http://schemas.openxmlformats.org/officeDocument/2006/relationships/slideLayout" Target="../slideLayouts/slideLayout248.xml" /><Relationship Id="rId93" Type="http://schemas.openxmlformats.org/officeDocument/2006/relationships/slideLayout" Target="../slideLayouts/slideLayout249.xml" /><Relationship Id="rId94" Type="http://schemas.openxmlformats.org/officeDocument/2006/relationships/slideLayout" Target="../slideLayouts/slideLayout250.xml" /><Relationship Id="rId95" Type="http://schemas.openxmlformats.org/officeDocument/2006/relationships/slideLayout" Target="../slideLayouts/slideLayout251.xml" /><Relationship Id="rId96" Type="http://schemas.openxmlformats.org/officeDocument/2006/relationships/slideLayout" Target="../slideLayouts/slideLayout252.xml" /><Relationship Id="rId97" Type="http://schemas.openxmlformats.org/officeDocument/2006/relationships/slideLayout" Target="../slideLayouts/slideLayout253.xml" /><Relationship Id="rId98" Type="http://schemas.openxmlformats.org/officeDocument/2006/relationships/slideLayout" Target="../slideLayouts/slideLayout254.xml" /><Relationship Id="rId99" Type="http://schemas.openxmlformats.org/officeDocument/2006/relationships/slideLayout" Target="../slideLayouts/slideLayout25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CC0066"/>
            </a:gs>
            <a:gs pos="50000">
              <a:schemeClr val="bg1"/>
            </a:gs>
            <a:gs pos="100000">
              <a:srgbClr val="CC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0B5315-82F1-479D-9626-0E6645B508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94" r:id="rId9"/>
    <p:sldLayoutId id="2147483661" r:id="rId10"/>
    <p:sldLayoutId id="2147483655" r:id="rId11"/>
    <p:sldLayoutId id="2147483726" r:id="rId12"/>
    <p:sldLayoutId id="2147483725" r:id="rId13"/>
    <p:sldLayoutId id="2147483724" r:id="rId14"/>
    <p:sldLayoutId id="2147483723" r:id="rId15"/>
    <p:sldLayoutId id="2147483722" r:id="rId16"/>
    <p:sldLayoutId id="2147483721" r:id="rId17"/>
    <p:sldLayoutId id="2147483720" r:id="rId18"/>
    <p:sldLayoutId id="2147483719" r:id="rId19"/>
    <p:sldLayoutId id="2147483718" r:id="rId20"/>
    <p:sldLayoutId id="2147483717" r:id="rId21"/>
    <p:sldLayoutId id="2147483716" r:id="rId22"/>
    <p:sldLayoutId id="2147483715" r:id="rId23"/>
    <p:sldLayoutId id="2147483714" r:id="rId24"/>
    <p:sldLayoutId id="2147483713" r:id="rId25"/>
    <p:sldLayoutId id="2147483712" r:id="rId26"/>
    <p:sldLayoutId id="2147483711" r:id="rId27"/>
    <p:sldLayoutId id="2147483710" r:id="rId28"/>
    <p:sldLayoutId id="2147483709" r:id="rId29"/>
    <p:sldLayoutId id="2147483708" r:id="rId30"/>
    <p:sldLayoutId id="2147483707" r:id="rId31"/>
    <p:sldLayoutId id="2147483706" r:id="rId32"/>
    <p:sldLayoutId id="2147483705" r:id="rId33"/>
    <p:sldLayoutId id="2147483704" r:id="rId34"/>
    <p:sldLayoutId id="2147483703" r:id="rId35"/>
    <p:sldLayoutId id="2147483702" r:id="rId36"/>
    <p:sldLayoutId id="2147483701" r:id="rId37"/>
    <p:sldLayoutId id="2147483700" r:id="rId38"/>
    <p:sldLayoutId id="2147483699" r:id="rId39"/>
    <p:sldLayoutId id="2147483698" r:id="rId40"/>
    <p:sldLayoutId id="2147483697" r:id="rId41"/>
    <p:sldLayoutId id="2147483696" r:id="rId42"/>
    <p:sldLayoutId id="2147483695" r:id="rId43"/>
    <p:sldLayoutId id="2147483692" r:id="rId44"/>
    <p:sldLayoutId id="2147483691" r:id="rId45"/>
    <p:sldLayoutId id="2147483690" r:id="rId46"/>
    <p:sldLayoutId id="2147483689" r:id="rId47"/>
    <p:sldLayoutId id="2147483688" r:id="rId48"/>
    <p:sldLayoutId id="2147483687" r:id="rId49"/>
    <p:sldLayoutId id="2147483686" r:id="rId50"/>
    <p:sldLayoutId id="2147483685" r:id="rId51"/>
    <p:sldLayoutId id="2147483684" r:id="rId52"/>
    <p:sldLayoutId id="2147483683" r:id="rId53"/>
    <p:sldLayoutId id="2147483682" r:id="rId54"/>
    <p:sldLayoutId id="2147483681" r:id="rId55"/>
    <p:sldLayoutId id="2147483680" r:id="rId56"/>
    <p:sldLayoutId id="2147483679" r:id="rId57"/>
    <p:sldLayoutId id="2147483678" r:id="rId58"/>
    <p:sldLayoutId id="2147483677" r:id="rId59"/>
    <p:sldLayoutId id="2147483676" r:id="rId60"/>
    <p:sldLayoutId id="2147483675" r:id="rId61"/>
    <p:sldLayoutId id="2147483674" r:id="rId62"/>
    <p:sldLayoutId id="2147483673" r:id="rId63"/>
    <p:sldLayoutId id="2147483672" r:id="rId64"/>
    <p:sldLayoutId id="2147483671" r:id="rId65"/>
    <p:sldLayoutId id="2147483670" r:id="rId66"/>
    <p:sldLayoutId id="2147483669" r:id="rId67"/>
    <p:sldLayoutId id="2147483668" r:id="rId68"/>
    <p:sldLayoutId id="2147483667" r:id="rId69"/>
    <p:sldLayoutId id="2147483666" r:id="rId70"/>
    <p:sldLayoutId id="2147483665" r:id="rId71"/>
    <p:sldLayoutId id="2147483664" r:id="rId72"/>
    <p:sldLayoutId id="2147483663" r:id="rId73"/>
    <p:sldLayoutId id="2147483662" r:id="rId74"/>
    <p:sldLayoutId id="2147483656" r:id="rId75"/>
    <p:sldLayoutId id="2147483657" r:id="rId76"/>
    <p:sldLayoutId id="2147483658" r:id="rId77"/>
    <p:sldLayoutId id="2147483659" r:id="rId78"/>
  </p:sldLayoutIdLst>
  <p:transition/>
  <p:timing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lt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1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marR="0" lvl="0" indent="0" algn="l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  <p:sldLayoutId id="2147483768" r:id="rId42"/>
    <p:sldLayoutId id="2147483769" r:id="rId43"/>
    <p:sldLayoutId id="2147483770" r:id="rId44"/>
    <p:sldLayoutId id="2147483771" r:id="rId45"/>
    <p:sldLayoutId id="2147483772" r:id="rId46"/>
    <p:sldLayoutId id="2147483773" r:id="rId47"/>
    <p:sldLayoutId id="2147483774" r:id="rId48"/>
    <p:sldLayoutId id="2147483775" r:id="rId49"/>
    <p:sldLayoutId id="2147483776" r:id="rId50"/>
    <p:sldLayoutId id="2147483777" r:id="rId51"/>
    <p:sldLayoutId id="2147483778" r:id="rId52"/>
    <p:sldLayoutId id="2147483779" r:id="rId53"/>
    <p:sldLayoutId id="2147483780" r:id="rId54"/>
    <p:sldLayoutId id="2147483781" r:id="rId55"/>
    <p:sldLayoutId id="2147483782" r:id="rId56"/>
    <p:sldLayoutId id="2147483783" r:id="rId57"/>
    <p:sldLayoutId id="2147483784" r:id="rId58"/>
    <p:sldLayoutId id="2147483785" r:id="rId59"/>
    <p:sldLayoutId id="2147483786" r:id="rId60"/>
    <p:sldLayoutId id="2147483787" r:id="rId61"/>
    <p:sldLayoutId id="2147483788" r:id="rId62"/>
    <p:sldLayoutId id="2147483789" r:id="rId63"/>
    <p:sldLayoutId id="2147483790" r:id="rId64"/>
    <p:sldLayoutId id="2147483791" r:id="rId65"/>
    <p:sldLayoutId id="2147483792" r:id="rId66"/>
    <p:sldLayoutId id="2147483793" r:id="rId67"/>
    <p:sldLayoutId id="2147483794" r:id="rId68"/>
    <p:sldLayoutId id="2147483795" r:id="rId69"/>
    <p:sldLayoutId id="2147483796" r:id="rId70"/>
    <p:sldLayoutId id="2147483797" r:id="rId71"/>
    <p:sldLayoutId id="2147483798" r:id="rId72"/>
    <p:sldLayoutId id="2147483799" r:id="rId73"/>
    <p:sldLayoutId id="2147483800" r:id="rId74"/>
    <p:sldLayoutId id="2147483801" r:id="rId75"/>
    <p:sldLayoutId id="2147483802" r:id="rId76"/>
    <p:sldLayoutId id="2147483803" r:id="rId77"/>
    <p:sldLayoutId id="2147483804" r:id="rId78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fld id="{560B5315-82F1-479D-9626-0E6645B508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  <p:sldLayoutId id="2147483835" r:id="rId30"/>
    <p:sldLayoutId id="2147483836" r:id="rId31"/>
    <p:sldLayoutId id="2147483837" r:id="rId32"/>
    <p:sldLayoutId id="2147483838" r:id="rId33"/>
    <p:sldLayoutId id="2147483839" r:id="rId34"/>
    <p:sldLayoutId id="2147483840" r:id="rId35"/>
    <p:sldLayoutId id="2147483841" r:id="rId36"/>
    <p:sldLayoutId id="2147483842" r:id="rId37"/>
    <p:sldLayoutId id="2147483843" r:id="rId38"/>
    <p:sldLayoutId id="2147483844" r:id="rId39"/>
    <p:sldLayoutId id="2147483845" r:id="rId40"/>
    <p:sldLayoutId id="2147483846" r:id="rId41"/>
    <p:sldLayoutId id="2147483847" r:id="rId42"/>
    <p:sldLayoutId id="2147483848" r:id="rId43"/>
    <p:sldLayoutId id="2147483849" r:id="rId44"/>
    <p:sldLayoutId id="2147483850" r:id="rId45"/>
    <p:sldLayoutId id="2147483851" r:id="rId46"/>
    <p:sldLayoutId id="2147483852" r:id="rId47"/>
    <p:sldLayoutId id="2147483853" r:id="rId48"/>
    <p:sldLayoutId id="2147483854" r:id="rId49"/>
    <p:sldLayoutId id="2147483855" r:id="rId50"/>
    <p:sldLayoutId id="2147483856" r:id="rId51"/>
    <p:sldLayoutId id="2147483857" r:id="rId52"/>
    <p:sldLayoutId id="2147483858" r:id="rId53"/>
    <p:sldLayoutId id="2147483859" r:id="rId54"/>
    <p:sldLayoutId id="2147483860" r:id="rId55"/>
    <p:sldLayoutId id="2147483861" r:id="rId56"/>
    <p:sldLayoutId id="2147483862" r:id="rId57"/>
    <p:sldLayoutId id="2147483863" r:id="rId58"/>
    <p:sldLayoutId id="2147483864" r:id="rId59"/>
    <p:sldLayoutId id="2147483865" r:id="rId60"/>
    <p:sldLayoutId id="2147483866" r:id="rId61"/>
    <p:sldLayoutId id="2147483867" r:id="rId62"/>
    <p:sldLayoutId id="2147483868" r:id="rId63"/>
    <p:sldLayoutId id="2147483869" r:id="rId64"/>
    <p:sldLayoutId id="2147483870" r:id="rId65"/>
    <p:sldLayoutId id="2147483871" r:id="rId66"/>
    <p:sldLayoutId id="2147483872" r:id="rId67"/>
    <p:sldLayoutId id="2147483873" r:id="rId68"/>
    <p:sldLayoutId id="2147483874" r:id="rId69"/>
    <p:sldLayoutId id="2147483875" r:id="rId70"/>
    <p:sldLayoutId id="2147483876" r:id="rId71"/>
    <p:sldLayoutId id="2147483877" r:id="rId72"/>
    <p:sldLayoutId id="2147483878" r:id="rId73"/>
    <p:sldLayoutId id="2147483879" r:id="rId74"/>
    <p:sldLayoutId id="2147483880" r:id="rId75"/>
    <p:sldLayoutId id="2147483881" r:id="rId76"/>
    <p:sldLayoutId id="2147483882" r:id="rId77"/>
    <p:sldLayoutId id="2147483883" r:id="rId78"/>
    <p:sldLayoutId id="2147483884" r:id="rId79"/>
    <p:sldLayoutId id="2147483885" r:id="rId80"/>
    <p:sldLayoutId id="2147483886" r:id="rId81"/>
    <p:sldLayoutId id="2147483887" r:id="rId82"/>
    <p:sldLayoutId id="2147483888" r:id="rId83"/>
    <p:sldLayoutId id="2147483889" r:id="rId84"/>
    <p:sldLayoutId id="2147483890" r:id="rId85"/>
    <p:sldLayoutId id="2147483891" r:id="rId86"/>
    <p:sldLayoutId id="2147483892" r:id="rId87"/>
    <p:sldLayoutId id="2147483893" r:id="rId88"/>
    <p:sldLayoutId id="2147483894" r:id="rId89"/>
    <p:sldLayoutId id="2147483895" r:id="rId90"/>
    <p:sldLayoutId id="2147483896" r:id="rId91"/>
    <p:sldLayoutId id="2147483897" r:id="rId92"/>
    <p:sldLayoutId id="2147483898" r:id="rId93"/>
    <p:sldLayoutId id="2147483899" r:id="rId94"/>
    <p:sldLayoutId id="2147483900" r:id="rId95"/>
    <p:sldLayoutId id="2147483901" r:id="rId96"/>
    <p:sldLayoutId id="2147483902" r:id="rId97"/>
    <p:sldLayoutId id="2147483903" r:id="rId98"/>
    <p:sldLayoutId id="2147483904" r:id="rId99"/>
    <p:sldLayoutId id="2147483905" r:id="rId100"/>
    <p:sldLayoutId id="2147483906" r:id="rId101"/>
    <p:sldLayoutId id="2147483907" r:id="rId102"/>
    <p:sldLayoutId id="2147483908" r:id="rId103"/>
    <p:sldLayoutId id="2147483909" r:id="rId104"/>
    <p:sldLayoutId id="2147483910" r:id="rId105"/>
    <p:sldLayoutId id="2147483911" r:id="rId106"/>
    <p:sldLayoutId id="2147483912" r:id="rId107"/>
    <p:sldLayoutId id="2147483913" r:id="rId108"/>
    <p:sldLayoutId id="2147483914" r:id="rId109"/>
    <p:sldLayoutId id="2147483915" r:id="rId110"/>
    <p:sldLayoutId id="2147483916" r:id="rId111"/>
    <p:sldLayoutId id="2147483917" r:id="rId112"/>
    <p:sldLayoutId id="2147483918" r:id="rId113"/>
    <p:sldLayoutId id="2147483919" r:id="rId114"/>
    <p:sldLayoutId id="2147483920" r:id="rId115"/>
    <p:sldLayoutId id="2147483921" r:id="rId116"/>
    <p:sldLayoutId id="2147483922" r:id="rId117"/>
    <p:sldLayoutId id="2147483923" r:id="rId118"/>
    <p:sldLayoutId id="2147483924" r:id="rId119"/>
    <p:sldLayoutId id="2147483925" r:id="rId120"/>
    <p:sldLayoutId id="2147483926" r:id="rId121"/>
    <p:sldLayoutId id="2147483927" r:id="rId122"/>
    <p:sldLayoutId id="2147483928" r:id="rId123"/>
    <p:sldLayoutId id="2147483929" r:id="rId124"/>
    <p:sldLayoutId id="2147483930" r:id="rId125"/>
    <p:sldLayoutId id="2147483931" r:id="rId126"/>
    <p:sldLayoutId id="2147483932" r:id="rId127"/>
    <p:sldLayoutId id="2147483933" r:id="rId128"/>
    <p:sldLayoutId id="2147483934" r:id="rId129"/>
    <p:sldLayoutId id="2147483935" r:id="rId130"/>
    <p:sldLayoutId id="2147483936" r:id="rId131"/>
    <p:sldLayoutId id="2147483937" r:id="rId132"/>
    <p:sldLayoutId id="2147483938" r:id="rId133"/>
    <p:sldLayoutId id="2147483939" r:id="rId134"/>
    <p:sldLayoutId id="2147483940" r:id="rId135"/>
    <p:sldLayoutId id="2147483941" r:id="rId136"/>
    <p:sldLayoutId id="2147483942" r:id="rId137"/>
    <p:sldLayoutId id="2147483943" r:id="rId138"/>
    <p:sldLayoutId id="2147483944" r:id="rId139"/>
    <p:sldLayoutId id="2147483945" r:id="rId140"/>
    <p:sldLayoutId id="2147483946" r:id="rId141"/>
    <p:sldLayoutId id="2147483947" r:id="rId142"/>
    <p:sldLayoutId id="2147483948" r:id="rId143"/>
    <p:sldLayoutId id="2147483949" r:id="rId144"/>
    <p:sldLayoutId id="2147483950" r:id="rId145"/>
    <p:sldLayoutId id="2147483951" r:id="rId146"/>
    <p:sldLayoutId id="2147483952" r:id="rId147"/>
    <p:sldLayoutId id="2147483953" r:id="rId148"/>
    <p:sldLayoutId id="2147483954" r:id="rId149"/>
    <p:sldLayoutId id="2147483955" r:id="rId150"/>
    <p:sldLayoutId id="2147483956" r:id="rId151"/>
  </p:sldLayoutIdLst>
  <p:transition/>
  <p:timing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6.png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7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customXml" Target="../ink/ink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customXml" Target="../ink/ink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9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0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0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3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4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5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6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7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8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9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1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11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12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13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14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1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16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17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18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19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20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7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2.pn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3.pn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14.pn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15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16.pn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28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29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17.pn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31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32.x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 /><Relationship Id="rId2" Type="http://schemas.openxmlformats.org/officeDocument/2006/relationships/notesSlide" Target="../notesSlides/notesSlide33.x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7.xml" /><Relationship Id="rId2" Type="http://schemas.openxmlformats.org/officeDocument/2006/relationships/image" Target="../media/image1.pn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7.xml" /><Relationship Id="rId2" Type="http://schemas.openxmlformats.org/officeDocument/2006/relationships/image" Target="../media/image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3.png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Relationship Id="rId2" Type="http://schemas.openxmlformats.org/officeDocument/2006/relationships/image" Target="../media/image18.png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4.png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Relationship Id="rId2" Type="http://schemas.openxmlformats.org/officeDocument/2006/relationships/image" Target="../media/image1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5.png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Relationship Id="rId2" Type="http://schemas.openxmlformats.org/officeDocument/2006/relationships/image" Target="../media/image20.png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Relationship Id="rId2" Type="http://schemas.openxmlformats.org/officeDocument/2006/relationships/image" Target="../media/image21.png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Relationship Id="rId2" Type="http://schemas.openxmlformats.org/officeDocument/2006/relationships/image" Target="../media/image8.jpeg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Relationship Id="rId2" Type="http://schemas.openxmlformats.org/officeDocument/2006/relationships/image" Target="../media/image8.jpeg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Relationship Id="rId2" Type="http://schemas.openxmlformats.org/officeDocument/2006/relationships/image" Target="../media/image8.jpeg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pct5">
          <a:fgClr>
            <a:schemeClr val="bg1"/>
          </a:fgClr>
          <a:bgClr>
            <a:srgbClr val="CC00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/>
          <a:stretch>
            <a:fillRect/>
          </a:stretch>
        </p:blipFill>
        <p:spPr bwMode="auto">
          <a:xfrm>
            <a:off x="0" y="76517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4076700"/>
            <a:ext cx="9144000" cy="1944688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مراجعة الوحدة الأولى</a:t>
            </a:r>
            <a:br>
              <a:rPr lang="ar-SA" sz="40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</a:br>
            <a:r>
              <a:rPr lang="ar-SA" sz="40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أساسيات علم الحاسب</a:t>
            </a:r>
            <a:br>
              <a:rPr lang="en-US" sz="40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</a:br>
            <a:endParaRPr lang="en-US" sz="4000" b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6237288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اعداد المعلمة : عهود الشعيبي</a:t>
            </a:r>
            <a:endParaRPr lang="en-US" sz="24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544638"/>
            <a:ext cx="91440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ماذا يحدث للعملية خلال مرورها في كل مرحلة؟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ز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a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564904"/>
            <a:ext cx="7989210" cy="307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7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224164" y="2852936"/>
            <a:ext cx="6825907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أكتبي سطر برمجي ب </a:t>
            </a:r>
            <a:r>
              <a:rPr lang="en-US" b="1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HTMl</a:t>
            </a:r>
            <a:endParaRPr lang="en-US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لرابط بريد الكتروني </a:t>
            </a:r>
            <a:endParaRPr lang="en-US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30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851275" y="260350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24164" y="2852936"/>
            <a:ext cx="6825907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أكتبي سطر برمجي ب </a:t>
            </a:r>
            <a:r>
              <a:rPr lang="en-US" b="1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HTMl</a:t>
            </a:r>
            <a:endParaRPr lang="en-US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لإضافة صورة </a:t>
            </a:r>
            <a:endParaRPr lang="en-US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851275" y="260350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24164" y="2852936"/>
            <a:ext cx="6825907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أكتبي سطر برمجي ب </a:t>
            </a:r>
            <a:r>
              <a:rPr lang="en-US" b="1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HTMl</a:t>
            </a:r>
            <a:endParaRPr lang="en-US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لإضافة فيديو </a:t>
            </a:r>
            <a:endParaRPr lang="en-US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2704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566863"/>
            <a:ext cx="9144000" cy="36625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يسمى المجلد الموجود في أعلى هيكلية  :</a:t>
            </a:r>
          </a:p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(      ) مجلد </a:t>
            </a: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(      )  مجلد فرعي</a:t>
            </a: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     (      ) المجلد الجذري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067606" y="4293096"/>
            <a:ext cx="1008062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هـ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6" grpId="0"/>
      <p:bldP spid="307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617663"/>
            <a:ext cx="9144000" cy="41549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هو الزمن الذي يستغرقه المقطع ليتموضع أسفل رأس الكتابة والقراءة</a:t>
            </a:r>
          </a:p>
          <a:p>
            <a:pPr>
              <a:defRPr/>
            </a:pPr>
            <a:endParaRPr lang="en-US" sz="40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وقت الانتظار</a:t>
            </a: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(      )  وقت البحث</a:t>
            </a: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     (      ) معدل النقل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436096" y="3338513"/>
            <a:ext cx="1008063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و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7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ز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617663"/>
            <a:ext cx="9144000" cy="3540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معدل نقل البيانات بين القرص والذاكرة</a:t>
            </a:r>
          </a:p>
          <a:p>
            <a:pPr>
              <a:defRPr/>
            </a:pPr>
            <a:endParaRPr lang="en-US" sz="40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وقت البحث</a:t>
            </a: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(      )  وقت الانتظار</a:t>
            </a: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     (      ) معدل النقل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60032" y="4214813"/>
            <a:ext cx="1008063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-141288" y="2736850"/>
            <a:ext cx="9321801" cy="1555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ضعي علامة </a:t>
            </a:r>
            <a:r>
              <a:rPr lang="ar-SA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( </a:t>
            </a:r>
            <a:r>
              <a:rPr lang="en-US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  <a:r>
              <a:rPr lang="ar-SA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)</a:t>
            </a:r>
            <a:r>
              <a:rPr lang="ar-SA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   أو   </a:t>
            </a:r>
            <a:r>
              <a:rPr lang="ar-SA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( </a:t>
            </a:r>
            <a:r>
              <a:rPr lang="en-US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</a:t>
            </a:r>
            <a:r>
              <a:rPr lang="ar-SA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)</a:t>
            </a:r>
            <a:r>
              <a:rPr lang="ar-SA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 </a:t>
            </a:r>
          </a:p>
          <a:p>
            <a:pPr rtl="0">
              <a:defRPr/>
            </a:pPr>
            <a:r>
              <a:rPr lang="ar-SA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 أمام العبارات التالية مع  تصحيح الخطأ  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1403350" y="1125538"/>
            <a:ext cx="6337300" cy="1079500"/>
          </a:xfrm>
          <a:prstGeom prst="ribbon2">
            <a:avLst>
              <a:gd name="adj1" fmla="val 12500"/>
              <a:gd name="adj2" fmla="val 50000"/>
            </a:avLst>
          </a:prstGeom>
          <a:pattFill prst="pct40">
            <a:fgClr>
              <a:srgbClr val="660066"/>
            </a:fgClr>
            <a:bgClr>
              <a:srgbClr val="FFFF66"/>
            </a:bgClr>
          </a:pattFill>
          <a:ln w="25400">
            <a:solidFill>
              <a:srgbClr val="660066"/>
            </a:solidFill>
            <a:prstDash val="lgDashDot"/>
            <a:round/>
          </a:ln>
          <a:effectLst/>
        </p:spPr>
        <p:txBody>
          <a:bodyPr wrap="none" anchor="ctr"/>
          <a:lstStyle/>
          <a:p>
            <a:pPr rtl="0">
              <a:defRPr/>
            </a:pPr>
            <a:r>
              <a:rPr lang="ar-SA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PT Bold Broken" pitchFamily="2" charset="-78"/>
              </a:rPr>
              <a:t>السؤال الثاني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27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91618" y="2395707"/>
            <a:ext cx="8602035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تعمل أجهزة الحاسب في</a:t>
            </a:r>
          </a:p>
          <a:p>
            <a:pPr>
              <a:defRPr/>
            </a:pPr>
            <a:r>
              <a:rPr lang="ar-SA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حالتين الجهد المرتفع والجهد المنخفض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ح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87677" y="4293096"/>
            <a:ext cx="1008062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100466" y="4426872"/>
            <a:ext cx="15824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(      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37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5029" y="2182286"/>
            <a:ext cx="8852103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النظام الست عشري وظف </a:t>
            </a:r>
          </a:p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من أجل تصغير سلاسل الأرقام الثنائية(          )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900770" y="2708920"/>
            <a:ext cx="1008062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ط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48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48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/>
      <p:bldP spid="348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95174" y="2643377"/>
            <a:ext cx="8040983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العالم الذي وضع معمارية الحاسب </a:t>
            </a:r>
          </a:p>
          <a:p>
            <a:pPr>
              <a:defRPr/>
            </a:pPr>
            <a:r>
              <a:rPr lang="ar-SA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هو جون فون (          )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286000" y="3473450"/>
            <a:ext cx="1008063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58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6" grpId="0"/>
      <p:bldP spid="358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021418" y="2267695"/>
            <a:ext cx="6261650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عنوان </a:t>
            </a:r>
            <a:r>
              <a:rPr lang="en-US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IP</a:t>
            </a:r>
            <a:r>
              <a:rPr lang="ar-SA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هو عنوان يتكون </a:t>
            </a:r>
          </a:p>
          <a:p>
            <a:pPr>
              <a:defRPr/>
            </a:pPr>
            <a:r>
              <a:rPr lang="ar-SA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من سلسلة من أربعة </a:t>
            </a:r>
          </a:p>
          <a:p>
            <a:pPr>
              <a:defRPr/>
            </a:pPr>
            <a:r>
              <a:rPr lang="ar-SA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أرقام من 0- 275 (          )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987824" y="3622022"/>
            <a:ext cx="1008063" cy="11890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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ك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108988" y="4838948"/>
            <a:ext cx="1497526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0-255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8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68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68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  <p:bldP spid="368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8283" y="2637027"/>
            <a:ext cx="8545929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sz="3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الطبقة الفيزيائية في نموذج</a:t>
            </a:r>
            <a:r>
              <a:rPr lang="en-US" sz="3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osi </a:t>
            </a:r>
            <a:r>
              <a:rPr lang="ar-SA" sz="3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تقوم </a:t>
            </a:r>
            <a:endParaRPr lang="en-US" sz="32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sz="3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بنقل البيانات </a:t>
            </a:r>
          </a:p>
          <a:p>
            <a:pPr>
              <a:defRPr/>
            </a:pPr>
            <a:r>
              <a:rPr lang="ar-SA" sz="3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من خلال الوسط الملموس كالتوصيلات والأسلاك(          )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23528" y="3506464"/>
            <a:ext cx="1008063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صح</a:t>
            </a:r>
            <a:endParaRPr lang="en-US" sz="40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  <a:sym typeface="Wingdings 2" pitchFamily="18" charset="2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ل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8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68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41663"/>
            <a:ext cx="8785225" cy="3455987"/>
          </a:xfrm>
        </p:spPr>
        <p:txBody>
          <a:bodyPr/>
          <a:lstStyle/>
          <a:p>
            <a:pPr eaLnBrk="1" hangingPunct="1">
              <a:defRPr/>
            </a:pPr>
            <a:r>
              <a:rPr lang="ar-SA" sz="4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قومي بالإجابة عن الاسئلة التالية</a:t>
            </a:r>
            <a:r>
              <a:rPr lang="ar-SA" sz="48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 </a:t>
            </a:r>
            <a:br>
              <a:rPr lang="ar-SA" sz="48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</a:br>
            <a:endParaRPr lang="en-US" sz="48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GA Aladdin Regular" pitchFamily="2" charset="-78"/>
            </a:endParaRPr>
          </a:p>
        </p:txBody>
      </p:sp>
      <p:pic>
        <p:nvPicPr>
          <p:cNvPr id="14339" name="Picture 3" descr="قبعه التفكي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500" y="620713"/>
            <a:ext cx="195738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24624" y="2776827"/>
            <a:ext cx="8834471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الدارة المتكاملة تسمى رقاقة أو شريحة </a:t>
            </a:r>
          </a:p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وهي مجموعة من العناصر الالكترونية(          )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42686" y="3438547"/>
            <a:ext cx="1008063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صح</a:t>
            </a:r>
            <a:endParaRPr lang="en-US" sz="40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  <a:sym typeface="Wingdings 2" pitchFamily="18" charset="2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م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74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8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68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35925" y="2101930"/>
            <a:ext cx="7824578" cy="22159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sz="4600" b="1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الترانسستور عنصر الكتروني يعمل </a:t>
            </a:r>
          </a:p>
          <a:p>
            <a:pPr>
              <a:defRPr/>
            </a:pPr>
            <a:r>
              <a:rPr lang="ar-SA" sz="46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موصلاً للتيار أو مقاوم</a:t>
            </a:r>
          </a:p>
          <a:p>
            <a:pPr>
              <a:defRPr/>
            </a:pPr>
            <a:r>
              <a:rPr lang="ar-SA" sz="46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يمنع مرور التيار(         )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411760" y="3356992"/>
            <a:ext cx="1008062" cy="1200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ن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789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301875" y="3378200"/>
            <a:ext cx="4440238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r">
              <a:defRPr/>
            </a:pPr>
            <a:r>
              <a:rPr lang="ar-SA" sz="5400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أجيبي عما يأتي 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1476375" y="1268413"/>
            <a:ext cx="6335713" cy="1079500"/>
          </a:xfrm>
          <a:prstGeom prst="ribbon2">
            <a:avLst>
              <a:gd name="adj1" fmla="val 12500"/>
              <a:gd name="adj2" fmla="val 50000"/>
            </a:avLst>
          </a:prstGeom>
          <a:pattFill prst="pct40">
            <a:fgClr>
              <a:srgbClr val="660066"/>
            </a:fgClr>
            <a:bgClr>
              <a:srgbClr val="FFFF66"/>
            </a:bgClr>
          </a:pattFill>
          <a:ln w="25400">
            <a:solidFill>
              <a:srgbClr val="660066"/>
            </a:solidFill>
            <a:prstDash val="lgDashDot"/>
            <a:rou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PT Bold Broken" pitchFamily="2" charset="-78"/>
              </a:rPr>
              <a:t>السؤال الثالث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89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11188" y="392797"/>
            <a:ext cx="7951787" cy="6463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ar-SA" sz="3600" b="1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رتبي مراحل دورة الجلب والتنفيذ </a:t>
            </a:r>
            <a:endParaRPr lang="en-US" sz="3600" b="1">
              <a:solidFill>
                <a:srgbClr val="7600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1187351" y="1608269"/>
            <a:ext cx="2736850" cy="20875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6124575" y="3994993"/>
            <a:ext cx="2736850" cy="2159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2141438" y="1212187"/>
            <a:ext cx="828675" cy="7921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7164388" y="3598911"/>
            <a:ext cx="792162" cy="7921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463" name="مجموعة 15"/>
          <p:cNvGrpSpPr/>
          <p:nvPr/>
        </p:nvGrpSpPr>
        <p:grpSpPr>
          <a:xfrm>
            <a:off x="2124819" y="3850529"/>
            <a:ext cx="2878138" cy="2447925"/>
            <a:chOff x="6124575" y="981075"/>
            <a:chExt cx="2878138" cy="2447925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36699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7164388" y="981075"/>
              <a:ext cx="849312" cy="75247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ar-SA" sz="2400" b="1">
                  <a:solidFill>
                    <a:srgbClr val="7600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465" name="مجموعة 21"/>
          <p:cNvGrpSpPr/>
          <p:nvPr/>
        </p:nvGrpSpPr>
        <p:grpSpPr>
          <a:xfrm>
            <a:off x="5078412" y="1150986"/>
            <a:ext cx="2878138" cy="2447925"/>
            <a:chOff x="6124575" y="981075"/>
            <a:chExt cx="2878138" cy="2447925"/>
          </a:xfrm>
        </p:grpSpPr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36699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7164388" y="981075"/>
              <a:ext cx="849312" cy="75247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ar-SA" sz="2400" b="1">
                  <a:solidFill>
                    <a:srgbClr val="7600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-108520" y="4941168"/>
            <a:ext cx="7951787" cy="6463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ar-SA" sz="3600" b="1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تنفيذ</a:t>
            </a:r>
            <a:endParaRPr lang="en-US" sz="3600" b="1">
              <a:solidFill>
                <a:srgbClr val="7600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-1260648" y="2145088"/>
            <a:ext cx="7951787" cy="6463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ar-SA" sz="3600" b="1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حفظ النتائج</a:t>
            </a:r>
            <a:endParaRPr lang="en-US" sz="3600" b="1">
              <a:solidFill>
                <a:srgbClr val="7600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555776" y="2166011"/>
            <a:ext cx="7951787" cy="6463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ar-SA" sz="3600" b="1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احضار التعليمة</a:t>
            </a:r>
            <a:endParaRPr lang="en-US" sz="3600" b="1">
              <a:solidFill>
                <a:srgbClr val="7600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3563888" y="4751327"/>
            <a:ext cx="7951787" cy="64633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ar-SA" sz="3600" b="1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فك الترميز</a:t>
            </a:r>
            <a:endParaRPr lang="en-US" sz="3600" b="1">
              <a:solidFill>
                <a:srgbClr val="7600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22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22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22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22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8" grpId="0"/>
      <p:bldP spid="52229" grpId="0"/>
      <p:bldP spid="52234" grpId="0"/>
      <p:bldP spid="52235" grpId="0"/>
      <p:bldP spid="16" grpId="0"/>
      <p:bldP spid="22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86486" y="2071985"/>
            <a:ext cx="7869462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sz="5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عددي أنواع البوابات المنطقية ؟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3851275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انخفاض نسبة قرصنة البرمجيات 56 % - صحيفة الرأ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ohood alshuibi\AppData\Local\Microsoft\Windows\INetCache\IE\2B9OR0M3\plagiaris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7737" y="3645024"/>
            <a:ext cx="2095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99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95258"/>
              </p:ext>
            </p:extLst>
          </p:nvPr>
        </p:nvGraphicFramePr>
        <p:xfrm>
          <a:off x="1043609" y="3177381"/>
          <a:ext cx="7272808" cy="27432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43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1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95">
                <a:tc>
                  <a:txBody>
                    <a:bodyPr vert="horz" wrap="square"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ar-SA" sz="2400" b="1" kern="1200">
                          <a:solidFill>
                            <a:srgbClr val="CC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+mn-ea"/>
                          <a:cs typeface="PT Bold Broken" pitchFamily="2" charset="-78"/>
                        </a:rPr>
                        <a:t>نظام العد</a:t>
                      </a:r>
                      <a:endParaRPr lang="en-US" sz="2400" b="1" kern="1200"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+mn-ea"/>
                        <a:cs typeface="PT Bold Broke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algn="ctr" rtl="1">
                        <a:spcAft>
                          <a:spcPct val="0"/>
                        </a:spcAft>
                      </a:pPr>
                      <a:r>
                        <a:rPr lang="ar-SA" sz="2400" b="1" kern="1200">
                          <a:solidFill>
                            <a:srgbClr val="CC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+mn-ea"/>
                          <a:cs typeface="PT Bold Broken" pitchFamily="2" charset="-78"/>
                        </a:rPr>
                        <a:t>الأعداد</a:t>
                      </a:r>
                      <a:endParaRPr lang="en-US" sz="2400" b="1" kern="1200"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+mn-ea"/>
                        <a:cs typeface="PT Bold Broke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45">
                <a:tc>
                  <a:txBody>
                    <a:bodyPr vert="horz" wrap="square"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ar-SA" sz="2400" b="1" kern="1200">
                          <a:solidFill>
                            <a:srgbClr val="CC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+mn-ea"/>
                          <a:cs typeface="PT Bold Broken" pitchFamily="2" charset="-78"/>
                        </a:rPr>
                        <a:t>النظام الثنائي</a:t>
                      </a:r>
                      <a:endParaRPr lang="en-US" sz="2400" b="1" kern="1200"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+mn-ea"/>
                        <a:cs typeface="PT Bold Broke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ar-SA" sz="2400" b="1" kern="1200">
                          <a:solidFill>
                            <a:srgbClr val="CC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+mn-ea"/>
                          <a:cs typeface="PT Bold Broken" pitchFamily="2" charset="-78"/>
                        </a:rPr>
                        <a:t> </a:t>
                      </a:r>
                      <a:endParaRPr lang="en-US" sz="2400" b="1" kern="1200"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+mn-ea"/>
                        <a:cs typeface="PT Bold Broke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 vert="horz" wrap="square"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ar-SA" sz="2400" b="1" kern="1200">
                          <a:solidFill>
                            <a:srgbClr val="CC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+mn-ea"/>
                          <a:cs typeface="PT Bold Broken" pitchFamily="2" charset="-78"/>
                        </a:rPr>
                        <a:t>النظام الثماني</a:t>
                      </a:r>
                      <a:endParaRPr lang="en-US" sz="2400" b="1" kern="1200"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+mn-ea"/>
                        <a:cs typeface="PT Bold Broke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ar-SA" sz="2400" b="1" kern="1200">
                          <a:solidFill>
                            <a:srgbClr val="CC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+mn-ea"/>
                          <a:cs typeface="PT Bold Broken" pitchFamily="2" charset="-78"/>
                        </a:rPr>
                        <a:t> </a:t>
                      </a:r>
                      <a:endParaRPr lang="en-US" sz="2400" b="1" kern="1200"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+mn-ea"/>
                        <a:cs typeface="PT Bold Broke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645">
                <a:tc>
                  <a:txBody>
                    <a:bodyPr vert="horz" wrap="square"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ar-SA" sz="2400" b="1" kern="1200">
                          <a:solidFill>
                            <a:srgbClr val="CC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+mn-ea"/>
                          <a:cs typeface="PT Bold Broken" pitchFamily="2" charset="-78"/>
                        </a:rPr>
                        <a:t>النظام العشري</a:t>
                      </a:r>
                      <a:endParaRPr lang="en-US" sz="2400" b="1" kern="1200"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+mn-ea"/>
                        <a:cs typeface="PT Bold Broke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ar-SA" sz="2400" b="1" kern="1200">
                          <a:solidFill>
                            <a:srgbClr val="CC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+mn-ea"/>
                          <a:cs typeface="PT Bold Broken" pitchFamily="2" charset="-78"/>
                        </a:rPr>
                        <a:t> </a:t>
                      </a:r>
                      <a:endParaRPr lang="en-US" sz="2400" b="1" kern="1200"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+mn-ea"/>
                        <a:cs typeface="PT Bold Broke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645">
                <a:tc>
                  <a:txBody>
                    <a:bodyPr vert="horz" wrap="square"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ar-SA" sz="2400" b="1" kern="1200">
                          <a:solidFill>
                            <a:srgbClr val="CC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+mn-ea"/>
                          <a:cs typeface="PT Bold Broken" pitchFamily="2" charset="-78"/>
                        </a:rPr>
                        <a:t>النظام الست عشري</a:t>
                      </a:r>
                      <a:endParaRPr lang="en-US" sz="2400" b="1" kern="1200"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+mn-ea"/>
                        <a:cs typeface="PT Bold Broke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ar-SA" sz="2400" b="1" kern="1200">
                          <a:solidFill>
                            <a:srgbClr val="CC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+mn-ea"/>
                          <a:cs typeface="PT Bold Broken" pitchFamily="2" charset="-78"/>
                        </a:rPr>
                        <a:t> </a:t>
                      </a:r>
                      <a:endParaRPr lang="en-US" sz="2400" b="1" kern="1200"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+mn-ea"/>
                        <a:cs typeface="PT Bold Broke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1657514"/>
            <a:ext cx="876714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altLang="en-US" sz="5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حددي الأعداد في نظم  التالية ..</a:t>
            </a:r>
            <a:endParaRPr lang="en-US" altLang="en-US" sz="54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851275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71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11188" y="115888"/>
            <a:ext cx="7951787" cy="7620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العوامل المؤثرة في الفجوة الرقمية ؟ 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3203575" y="1412875"/>
            <a:ext cx="2736850" cy="20875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179388" y="1412875"/>
            <a:ext cx="2736850" cy="2159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4284663" y="981075"/>
            <a:ext cx="828675" cy="7921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1116013" y="981075"/>
            <a:ext cx="792162" cy="7921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511" name="مجموعة 15"/>
          <p:cNvGrpSpPr/>
          <p:nvPr/>
        </p:nvGrpSpPr>
        <p:grpSpPr>
          <a:xfrm>
            <a:off x="4857750" y="3714750"/>
            <a:ext cx="2878138" cy="2447925"/>
            <a:chOff x="6124575" y="981075"/>
            <a:chExt cx="2878138" cy="2447925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36699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7164388" y="981075"/>
              <a:ext cx="849312" cy="75247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ar-SA" sz="2400" b="1">
                  <a:solidFill>
                    <a:srgbClr val="7600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12" name="مجموعة 18"/>
          <p:cNvGrpSpPr/>
          <p:nvPr/>
        </p:nvGrpSpPr>
        <p:grpSpPr>
          <a:xfrm>
            <a:off x="1785938" y="3714750"/>
            <a:ext cx="2878137" cy="2447925"/>
            <a:chOff x="6124575" y="981075"/>
            <a:chExt cx="2878138" cy="2447925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36699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7164387" y="981075"/>
              <a:ext cx="849313" cy="75247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ar-SA" sz="2400" b="1">
                  <a:solidFill>
                    <a:srgbClr val="7600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13" name="مجموعة 21"/>
          <p:cNvGrpSpPr/>
          <p:nvPr/>
        </p:nvGrpSpPr>
        <p:grpSpPr>
          <a:xfrm>
            <a:off x="6124575" y="981075"/>
            <a:ext cx="2878138" cy="2447925"/>
            <a:chOff x="6124575" y="981075"/>
            <a:chExt cx="2878138" cy="2447925"/>
          </a:xfrm>
        </p:grpSpPr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36699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7164388" y="981075"/>
              <a:ext cx="849312" cy="75247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ar-SA" sz="2400" b="1">
                  <a:solidFill>
                    <a:srgbClr val="7600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22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22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22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22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8" grpId="0"/>
      <p:bldP spid="52229" grpId="0"/>
      <p:bldP spid="52234" grpId="0"/>
      <p:bldP spid="522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1150" y="260350"/>
            <a:ext cx="8302625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sz="5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صلي العمود أ بما يناسبه من ب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80406"/>
              </p:ext>
            </p:extLst>
          </p:nvPr>
        </p:nvGraphicFramePr>
        <p:xfrm>
          <a:off x="407988" y="1700213"/>
          <a:ext cx="8235950" cy="45418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4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6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60"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أ</a:t>
                      </a:r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ب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60"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وحدة المعالجة المركزية</a:t>
                      </a:r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محرك القرص الصلب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60"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الذاكرة الرئيسية</a:t>
                      </a:r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لوحة</a:t>
                      </a:r>
                      <a:r>
                        <a:rPr lang="ar-SA" sz="3200" baseline="0"/>
                        <a:t> المفاتيح</a:t>
                      </a:r>
                      <a:endParaRPr lang="ar-SA" sz="3200"/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75"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جهاز الادخال</a:t>
                      </a:r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الفأرة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60"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جهاز الاخراج</a:t>
                      </a:r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شريحة المعالج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520"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ذاكرة الوصول العشوائي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60"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الطابعة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ontentPart p14:bwMode="auto" r:id="rId2">
        <p14:nvContentPartPr>
          <p14:cNvPr id="4" name="حبر 3"/>
          <p14:cNvContentPartPr/>
          <p14:nvPr/>
        </p14:nvContentPartPr>
        <p14:xfrm>
          <a:off x="1464480" y="2393280"/>
          <a:ext cx="5259960" cy="3679200"/>
        </p14:xfrm>
      </p:contentPar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08048" y="1124744"/>
            <a:ext cx="8651727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sz="5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ضعي المصطلح ؟</a:t>
            </a:r>
          </a:p>
          <a:p>
            <a:pPr>
              <a:defRPr/>
            </a:pPr>
            <a:endParaRPr lang="ar-SA" sz="54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(            ) هو نواة برامج النظام يدير </a:t>
            </a:r>
          </a:p>
          <a:p>
            <a:pPr>
              <a:defRPr/>
            </a:pPr>
            <a:r>
              <a:rPr lang="ar-SA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مصادر الحاسب مثل الذاكرة</a:t>
            </a:r>
          </a:p>
          <a:p>
            <a:pPr>
              <a:defRPr/>
            </a:pPr>
            <a:r>
              <a:rPr lang="ar-SA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ووحدات الادخال والاخراج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3851275" y="188640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ohood alshuibi\AppData\Local\Microsoft\Windows\INetCache\IE\129CMSE7\Linux-3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4029075"/>
            <a:ext cx="3810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11188" y="115888"/>
            <a:ext cx="7951787" cy="7620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عددي وحدات التخزين؟ 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3203575" y="1412875"/>
            <a:ext cx="2736850" cy="20875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179388" y="1412875"/>
            <a:ext cx="2736850" cy="2159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4284663" y="981075"/>
            <a:ext cx="828675" cy="7921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1116013" y="981075"/>
            <a:ext cx="792162" cy="7921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583" name="مجموعة 15"/>
          <p:cNvGrpSpPr/>
          <p:nvPr/>
        </p:nvGrpSpPr>
        <p:grpSpPr>
          <a:xfrm>
            <a:off x="4857750" y="3714750"/>
            <a:ext cx="2878138" cy="2447925"/>
            <a:chOff x="6124575" y="981075"/>
            <a:chExt cx="2878138" cy="2447925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36699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7164388" y="981075"/>
              <a:ext cx="849312" cy="75247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ar-SA" sz="2400" b="1">
                  <a:solidFill>
                    <a:srgbClr val="7600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584" name="مجموعة 18"/>
          <p:cNvGrpSpPr/>
          <p:nvPr/>
        </p:nvGrpSpPr>
        <p:grpSpPr>
          <a:xfrm>
            <a:off x="1785938" y="3714750"/>
            <a:ext cx="2878137" cy="2447925"/>
            <a:chOff x="6124575" y="981075"/>
            <a:chExt cx="2878138" cy="2447925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36699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7164387" y="981075"/>
              <a:ext cx="849313" cy="75247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ar-SA" sz="2400" b="1">
                  <a:solidFill>
                    <a:srgbClr val="7600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585" name="مجموعة 21"/>
          <p:cNvGrpSpPr/>
          <p:nvPr/>
        </p:nvGrpSpPr>
        <p:grpSpPr>
          <a:xfrm>
            <a:off x="6124575" y="981075"/>
            <a:ext cx="2878138" cy="2447925"/>
            <a:chOff x="6124575" y="981075"/>
            <a:chExt cx="2878138" cy="2447925"/>
          </a:xfrm>
        </p:grpSpPr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36699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7164388" y="981075"/>
              <a:ext cx="849312" cy="75247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ar-SA" sz="2400" b="1">
                  <a:solidFill>
                    <a:srgbClr val="7600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22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22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22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22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8" grpId="0"/>
      <p:bldP spid="52229" grpId="0"/>
      <p:bldP spid="52234" grpId="0"/>
      <p:bldP spid="522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827088" y="2781300"/>
            <a:ext cx="7381875" cy="3381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sz="5400">
                <a:solidFill>
                  <a:srgbClr val="0073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5400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اختاري الإجابة الصحيحة لكل</a:t>
            </a:r>
          </a:p>
          <a:p>
            <a:pPr>
              <a:defRPr/>
            </a:pPr>
            <a:r>
              <a:rPr lang="ar-SA" sz="5400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من العبارات التالية :</a:t>
            </a:r>
            <a:endParaRPr lang="en-US" sz="5400" b="1">
              <a:solidFill>
                <a:srgbClr val="00737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endParaRPr lang="en-US" sz="5400" b="1">
              <a:solidFill>
                <a:srgbClr val="00737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endParaRPr lang="en-US" sz="5400">
              <a:solidFill>
                <a:srgbClr val="0073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1692275" y="908050"/>
            <a:ext cx="5688013" cy="1079500"/>
          </a:xfrm>
          <a:prstGeom prst="ribbon2">
            <a:avLst>
              <a:gd name="adj1" fmla="val 12500"/>
              <a:gd name="adj2" fmla="val 50000"/>
            </a:avLst>
          </a:prstGeom>
          <a:pattFill prst="pct40">
            <a:fgClr>
              <a:srgbClr val="660066"/>
            </a:fgClr>
            <a:bgClr>
              <a:srgbClr val="FFFF66"/>
            </a:bgClr>
          </a:pattFill>
          <a:ln w="25400">
            <a:solidFill>
              <a:srgbClr val="660066"/>
            </a:solidFill>
            <a:prstDash val="lgDashDot"/>
            <a:rou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PT Bold Broken" pitchFamily="2" charset="-78"/>
              </a:rPr>
              <a:t>السؤال الأول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3779838" y="115888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38437"/>
              </p:ext>
            </p:extLst>
          </p:nvPr>
        </p:nvGraphicFramePr>
        <p:xfrm>
          <a:off x="100982" y="1700213"/>
          <a:ext cx="8542956" cy="45418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55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60"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أ</a:t>
                      </a:r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ب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60">
                <a:tc>
                  <a:txBody>
                    <a:bodyPr vert="horz" wrap="square"/>
                    <a:lstStyle/>
                    <a:p>
                      <a:pPr rtl="1"/>
                      <a:r>
                        <a:rPr lang="en-US" sz="3200"/>
                        <a:t>FTP</a:t>
                      </a:r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نظام</a:t>
                      </a:r>
                      <a:r>
                        <a:rPr lang="ar-SA" sz="3200" baseline="0"/>
                        <a:t> يحول من </a:t>
                      </a:r>
                      <a:r>
                        <a:rPr lang="en-US" sz="3200" baseline="0"/>
                        <a:t>IP</a:t>
                      </a:r>
                      <a:r>
                        <a:rPr lang="ar-SA" sz="3200" baseline="0"/>
                        <a:t> إلى </a:t>
                      </a:r>
                      <a:r>
                        <a:rPr lang="en-US" sz="3200" baseline="0"/>
                        <a:t>URL</a:t>
                      </a:r>
                      <a:endParaRPr lang="ar-SA" sz="3200"/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60">
                <a:tc>
                  <a:txBody>
                    <a:bodyPr vert="horz" wrap="square"/>
                    <a:lstStyle/>
                    <a:p>
                      <a:pPr rtl="1"/>
                      <a:r>
                        <a:rPr lang="en-US" sz="3200"/>
                        <a:t>SMTP</a:t>
                      </a:r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يوفر اتصالاً آمناً بين جهازين 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75">
                <a:tc>
                  <a:txBody>
                    <a:bodyPr vert="horz" wrap="square"/>
                    <a:lstStyle/>
                    <a:p>
                      <a:pPr rtl="1"/>
                      <a:r>
                        <a:rPr lang="en-US" sz="3200"/>
                        <a:t>HTTP</a:t>
                      </a:r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يستخدم لنقل رسائل البريد الالكتروني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60">
                <a:tc>
                  <a:txBody>
                    <a:bodyPr vert="horz" wrap="square"/>
                    <a:lstStyle/>
                    <a:p>
                      <a:pPr rtl="1"/>
                      <a:r>
                        <a:rPr lang="en-US" sz="3200"/>
                        <a:t>HTTPS</a:t>
                      </a:r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يسمح بنقل الملفات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520">
                <a:tc>
                  <a:txBody>
                    <a:bodyPr vert="horz" wrap="square"/>
                    <a:lstStyle/>
                    <a:p>
                      <a:pPr rtl="1"/>
                      <a:r>
                        <a:rPr lang="en-US" sz="3200"/>
                        <a:t>DNS</a:t>
                      </a:r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r>
                        <a:rPr lang="ar-SA" sz="3200"/>
                        <a:t>يضمن تبادل البيانات (صفحات ويب)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60"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tc>
                  <a:txBody>
                    <a:bodyPr vert="horz" wrap="square"/>
                    <a:lstStyle/>
                    <a:p>
                      <a:pPr rtl="1"/>
                      <a:endParaRPr lang="ar-SA" sz="3200"/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ontentPart p14:bwMode="auto" r:id="rId2">
        <p14:nvContentPartPr>
          <p14:cNvPr id="2" name="حبر 1"/>
          <p14:cNvContentPartPr/>
          <p14:nvPr/>
        </p14:nvContentPartPr>
        <p14:xfrm>
          <a:off x="5259600" y="2491560"/>
          <a:ext cx="2473920" cy="2964960"/>
        </p14:xfrm>
      </p:contentPar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547664" y="2132856"/>
            <a:ext cx="6545382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بالتقنية الحياة أسهل وأفضل</a:t>
            </a:r>
          </a:p>
          <a:p>
            <a:pPr>
              <a:defRPr/>
            </a:pPr>
            <a:r>
              <a:rPr lang="ar-SA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اضربي أمثلة لذلك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30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3031" y="2719020"/>
            <a:ext cx="9193543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ar-SA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ما هي خطوات التحقق من جدار الحماية؟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851275" y="260350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60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476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92075" y="3199061"/>
            <a:ext cx="9159875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ar-SA" sz="4400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PT Bold Broken" pitchFamily="2" charset="-78"/>
              </a:rPr>
              <a:t>ما الذي يمكن عمله لسد الفجوة الرقمية؟</a:t>
            </a:r>
            <a:endParaRPr lang="ar-SA" b="1">
              <a:solidFill>
                <a:srgbClr val="00737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imes New Roman" pitchFamily="18" charset="0"/>
              <a:cs typeface="PT Bold Broken" pitchFamily="2" charset="-78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1042988" y="909638"/>
            <a:ext cx="6697662" cy="1079500"/>
          </a:xfrm>
          <a:prstGeom prst="ribbon2">
            <a:avLst>
              <a:gd name="adj1" fmla="val 12500"/>
              <a:gd name="adj2" fmla="val 50000"/>
            </a:avLst>
          </a:prstGeom>
          <a:pattFill prst="pct40">
            <a:fgClr>
              <a:srgbClr val="660066"/>
            </a:fgClr>
            <a:bgClr>
              <a:srgbClr val="FFFF66"/>
            </a:bgClr>
          </a:pattFill>
          <a:ln w="25400">
            <a:solidFill>
              <a:srgbClr val="660066"/>
            </a:solidFill>
            <a:prstDash val="lgDashDot"/>
            <a:rou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PT Bold Broken" pitchFamily="2" charset="-78"/>
              </a:rPr>
              <a:t>السؤال الخامس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30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529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50191" y="764704"/>
            <a:ext cx="9159875" cy="144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ar-SA" sz="4400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PT Bold Broken" pitchFamily="2" charset="-78"/>
              </a:rPr>
              <a:t>ما هو تشفير الأحرف التالية بالنظام العشري </a:t>
            </a:r>
          </a:p>
          <a:p>
            <a:pPr>
              <a:defRPr/>
            </a:pPr>
            <a:r>
              <a:rPr lang="ar-SA" sz="4400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PT Bold Broken" pitchFamily="2" charset="-78"/>
              </a:rPr>
              <a:t>والست عشري </a:t>
            </a:r>
            <a:endParaRPr lang="ar-SA" b="1">
              <a:solidFill>
                <a:srgbClr val="00737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Times New Roman" pitchFamily="18" charset="0"/>
              <a:cs typeface="PT Bold Broken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101104"/>
              </p:ext>
            </p:extLst>
          </p:nvPr>
        </p:nvGraphicFramePr>
        <p:xfrm>
          <a:off x="245271" y="3284984"/>
          <a:ext cx="856895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en-US" sz="2400"/>
                        <a:t>Hex</a:t>
                      </a: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 vert="horz" wrap="square"/>
                    <a:lstStyle/>
                    <a:p>
                      <a:pPr algn="ctr"/>
                      <a:r>
                        <a:rPr lang="en-US" sz="2400"/>
                        <a:t>binary</a:t>
                      </a: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2400"/>
                        <a:t>A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2400"/>
                        <a:t>M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2400"/>
                        <a:t>O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967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</a:xfrm>
      </p:grpSpPr>
      <p:pic>
        <p:nvPicPr>
          <p:cNvPr id="358" name="Google Shape;358;p1"/>
          <p:cNvPicPr preferRelativeResize="0"/>
          <p:nvPr/>
        </p:nvPicPr>
        <p:blipFill>
          <a:blip r:embed="rId3">
            <a:alphaModFix/>
          </a:blip>
          <a:srcRect t="4108"/>
          <a:stretch>
            <a:fillRect/>
          </a:stretch>
        </p:blipFill>
        <p:spPr>
          <a:xfrm>
            <a:off x="0" y="765175"/>
            <a:ext cx="9144000" cy="5040313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"/>
          <p:cNvSpPr txBox="1">
            <a:spLocks noGrp="1"/>
          </p:cNvSpPr>
          <p:nvPr>
            <p:ph type="ctrTitle"/>
          </p:nvPr>
        </p:nvSpPr>
        <p:spPr>
          <a:xfrm>
            <a:off x="0" y="3860800"/>
            <a:ext cx="9144000" cy="194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>
                <a:solidFill>
                  <a:srgbClr val="660066"/>
                </a:solidFill>
              </a:rPr>
              <a:t>مراجعة الوحدة الثانية</a:t>
            </a:r>
            <a:br>
              <a:rPr lang="ar-SA" sz="4000">
                <a:solidFill>
                  <a:srgbClr val="990033"/>
                </a:solidFill>
              </a:rPr>
            </a:br>
            <a:r>
              <a:rPr lang="ar-SA" sz="4000">
                <a:solidFill>
                  <a:srgbClr val="990033"/>
                </a:solidFill>
              </a:rPr>
              <a:t>العمل عبر الانترنت</a:t>
            </a:r>
            <a:endParaRPr sz="4000" b="1">
              <a:solidFill>
                <a:srgbClr val="990033"/>
              </a:solidFill>
            </a:endParaRPr>
          </a:p>
        </p:txBody>
      </p:sp>
      <p:sp>
        <p:nvSpPr>
          <p:cNvPr id="360" name="Google Shape;360;p1"/>
          <p:cNvSpPr txBox="1"/>
          <p:nvPr/>
        </p:nvSpPr>
        <p:spPr>
          <a:xfrm>
            <a:off x="-30547" y="6021288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اعداد المعلمة : عهود الشعيبي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</a:xfrm>
      </p:grpSpPr>
      <p:sp>
        <p:nvSpPr>
          <p:cNvPr id="365" name="Google Shape;365;p2"/>
          <p:cNvSpPr txBox="1">
            <a:spLocks noGrp="1"/>
          </p:cNvSpPr>
          <p:nvPr>
            <p:ph type="title"/>
          </p:nvPr>
        </p:nvSpPr>
        <p:spPr>
          <a:xfrm>
            <a:off x="0" y="3141663"/>
            <a:ext cx="8785225" cy="345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>
                <a:solidFill>
                  <a:srgbClr val="660066"/>
                </a:solidFill>
              </a:rPr>
              <a:t>قومي بالإجابة عن الاسئلة التالية</a:t>
            </a:r>
            <a:r>
              <a:rPr lang="ar-SA" sz="4800" b="1">
                <a:solidFill>
                  <a:srgbClr val="800080"/>
                </a:solidFill>
              </a:rPr>
              <a:t> </a:t>
            </a:r>
            <a:br>
              <a:rPr lang="ar-SA" sz="4800" b="1">
                <a:solidFill>
                  <a:srgbClr val="800080"/>
                </a:solidFill>
              </a:rPr>
            </a:br>
            <a:endParaRPr sz="4800" b="1">
              <a:solidFill>
                <a:srgbClr val="660066"/>
              </a:solidFill>
            </a:endParaRPr>
          </a:p>
        </p:txBody>
      </p:sp>
      <p:pic>
        <p:nvPicPr>
          <p:cNvPr id="366" name="Google Shape;366;p2" descr="قبعه التفكير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500" y="620713"/>
            <a:ext cx="1957388" cy="273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</a:xfrm>
      </p:grpSpPr>
      <p:sp>
        <p:nvSpPr>
          <p:cNvPr id="371" name="Google Shape;371;p3"/>
          <p:cNvSpPr/>
          <p:nvPr/>
        </p:nvSpPr>
        <p:spPr>
          <a:xfrm>
            <a:off x="827088" y="2781300"/>
            <a:ext cx="7381875" cy="338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5400" b="0" i="0" u="none" strike="noStrike" cap="none">
                <a:solidFill>
                  <a:srgbClr val="0073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SA" sz="5400" b="1" i="0" u="none" strike="noStrike" cap="none">
                <a:solidFill>
                  <a:srgbClr val="007370"/>
                </a:solidFill>
                <a:latin typeface="Arial"/>
                <a:ea typeface="Arial"/>
                <a:cs typeface="Arial"/>
                <a:sym typeface="Arial"/>
              </a:rPr>
              <a:t>اختاري الإجابة الصحيحة لكل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5400" b="1" i="0" u="none" strike="noStrike" cap="none">
                <a:solidFill>
                  <a:srgbClr val="007370"/>
                </a:solidFill>
                <a:latin typeface="Arial"/>
                <a:ea typeface="Arial"/>
                <a:cs typeface="Arial"/>
                <a:sym typeface="Arial"/>
              </a:rPr>
              <a:t> من العبارات التالية :</a:t>
            </a:r>
            <a:endParaRPr sz="5400" b="1" i="0" u="none" strike="noStrike" cap="none">
              <a:solidFill>
                <a:srgbClr val="0073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5400" b="1" i="0" u="none" strike="noStrike" cap="none">
              <a:solidFill>
                <a:srgbClr val="0073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5400" b="0" i="0" u="none" strike="noStrike" cap="none">
              <a:solidFill>
                <a:srgbClr val="0073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"/>
          <p:cNvSpPr/>
          <p:nvPr/>
        </p:nvSpPr>
        <p:spPr>
          <a:xfrm>
            <a:off x="1692275" y="908050"/>
            <a:ext cx="5688013" cy="10795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66"/>
          </a:solidFill>
          <a:ln w="25400" cap="flat" cmpd="sng">
            <a:solidFill>
              <a:srgbClr val="660066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0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السؤال الأول</a:t>
            </a:r>
            <a:endParaRPr sz="4800" b="0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</a:xfrm>
      </p:grpSpPr>
      <p:sp>
        <p:nvSpPr>
          <p:cNvPr id="377" name="Google Shape;377;p4"/>
          <p:cNvSpPr/>
          <p:nvPr/>
        </p:nvSpPr>
        <p:spPr>
          <a:xfrm>
            <a:off x="0" y="1544638"/>
            <a:ext cx="914400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من الأدوات الرائعة لانشاء خرائط ذهنية </a:t>
            </a:r>
            <a:endParaRPr sz="40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(      ) one note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       (      ) free plan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zoom 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أ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</a:xfrm>
      </p:grpSpPr>
      <p:sp>
        <p:nvSpPr>
          <p:cNvPr id="383" name="Google Shape;383;p5"/>
          <p:cNvSpPr/>
          <p:nvPr/>
        </p:nvSpPr>
        <p:spPr>
          <a:xfrm>
            <a:off x="0" y="1439863"/>
            <a:ext cx="91440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برنامج مجاني يمكن من خلاله اجراء اجتماعات 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عبر الانترنت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snipping tool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google meet 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fire Fox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ب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544638"/>
            <a:ext cx="9144000" cy="41549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لتمثيل النص اللاتيني في الحاسب نستخدم ما يسمى نظام الترميز </a:t>
            </a:r>
          </a:p>
          <a:p>
            <a:pPr>
              <a:defRPr/>
            </a:pPr>
            <a:endParaRPr lang="en-US" sz="400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(      ) ماك</a:t>
            </a: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     (      ) يونيكود</a:t>
            </a: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آسكي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788024" y="4850730"/>
            <a:ext cx="1008062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أ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</a:xfrm>
      </p:grpSpPr>
      <p:sp>
        <p:nvSpPr>
          <p:cNvPr id="389" name="Google Shape;389;p6"/>
          <p:cNvSpPr/>
          <p:nvPr/>
        </p:nvSpPr>
        <p:spPr>
          <a:xfrm>
            <a:off x="250825" y="1617663"/>
            <a:ext cx="9144000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اذا كان لديك جهاز ايفون أو ايباد وتريد انشاء خرائط يمكنك تثبيت هذا التطبيق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sketch note pro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keynote 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iThoughts2go</a:t>
            </a:r>
            <a:r>
              <a:rPr lang="ar-SA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ج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</a:xfrm>
      </p:grpSpPr>
      <p:sp>
        <p:nvSpPr>
          <p:cNvPr id="395" name="Google Shape;395;p7"/>
          <p:cNvSpPr/>
          <p:nvPr/>
        </p:nvSpPr>
        <p:spPr>
          <a:xfrm>
            <a:off x="250825" y="1617663"/>
            <a:ext cx="91440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هي عقدة بنفس مستوى الهرمي وتابعتان للعقدة الأب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العقدة المركزية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            (      ) العقدة الشقيقة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العقدة الواحدة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7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د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</a:xfrm>
      </p:grpSpPr>
      <p:sp>
        <p:nvSpPr>
          <p:cNvPr id="401" name="Google Shape;401;p8"/>
          <p:cNvSpPr/>
          <p:nvPr/>
        </p:nvSpPr>
        <p:spPr>
          <a:xfrm>
            <a:off x="250825" y="1617663"/>
            <a:ext cx="91440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تحتوي كل خريطة ذهنية عىل فكرة أو مفهوم مركزي يمثل موضوع الخريطة الذهنية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العقدة المركزية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            (      ) العقدة الشقيقة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العقدة الواحدة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8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هـ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</a:xfrm>
      </p:grpSpPr>
      <p:sp>
        <p:nvSpPr>
          <p:cNvPr id="407" name="Google Shape;407;p9"/>
          <p:cNvSpPr/>
          <p:nvPr/>
        </p:nvSpPr>
        <p:spPr>
          <a:xfrm>
            <a:off x="250825" y="1617663"/>
            <a:ext cx="91440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سيتم إنشاء عقدة فرعية جديدة وربطها بالعقدة المركزية عند النقر على قائمة…...</a:t>
            </a:r>
            <a:endParaRPr sz="40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40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    (      ) File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insert 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EDIt  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9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و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</a:xfrm>
      </p:grpSpPr>
      <p:sp>
        <p:nvSpPr>
          <p:cNvPr id="413" name="Google Shape;413;p10"/>
          <p:cNvSpPr/>
          <p:nvPr/>
        </p:nvSpPr>
        <p:spPr>
          <a:xfrm>
            <a:off x="0" y="1544638"/>
            <a:ext cx="9144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يمكنك أثناء الاجتماع تغيير صورة الخلفية الخاصة بك بحيث لا تظهر بيئة منزلك أو مساحة عملك عبر الشاشة. كيف ذلك؟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0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ز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704" y="4005064"/>
            <a:ext cx="5184576" cy="2362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</a:xfrm>
      </p:grpSpPr>
      <p:sp>
        <p:nvSpPr>
          <p:cNvPr id="420" name="Google Shape;420;p11"/>
          <p:cNvSpPr/>
          <p:nvPr/>
        </p:nvSpPr>
        <p:spPr>
          <a:xfrm>
            <a:off x="0" y="1566863"/>
            <a:ext cx="9144000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في برنامج Free PLANE لإنشاء عقدة مجاورة جديدة ننقر على المفتاح </a:t>
            </a:r>
            <a:endParaRPr sz="40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  (      ) SHIFT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 (      )  CTRL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       (      ) ENTER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1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هـ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</a:xfrm>
      </p:grpSpPr>
      <p:sp>
        <p:nvSpPr>
          <p:cNvPr id="426" name="Google Shape;426;p12"/>
          <p:cNvSpPr/>
          <p:nvPr/>
        </p:nvSpPr>
        <p:spPr>
          <a:xfrm>
            <a:off x="0" y="1617663"/>
            <a:ext cx="914400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ون درايف OneDrive خدمة تقدمها شركة </a:t>
            </a:r>
            <a:endParaRPr sz="40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40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google 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 (      )  microsoft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       (      ) apple 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2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و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</a:xfrm>
      </p:grpSpPr>
      <p:sp>
        <p:nvSpPr>
          <p:cNvPr id="432" name="Google Shape;432;p13"/>
          <p:cNvSpPr/>
          <p:nvPr/>
        </p:nvSpPr>
        <p:spPr>
          <a:xfrm>
            <a:off x="0" y="1617663"/>
            <a:ext cx="914400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google Drive خدمة تقدمها شركة </a:t>
            </a:r>
            <a:endParaRPr sz="40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40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     ) google 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 (      )  microsoft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        (      ) apple </a:t>
            </a:r>
            <a:endParaRPr sz="4800" b="1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ز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</a:xfrm>
      </p:grpSpPr>
      <p:sp>
        <p:nvSpPr>
          <p:cNvPr id="438" name="Google Shape;438;p14"/>
          <p:cNvSpPr/>
          <p:nvPr/>
        </p:nvSpPr>
        <p:spPr>
          <a:xfrm>
            <a:off x="-141288" y="2736850"/>
            <a:ext cx="9321801" cy="155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007370"/>
                </a:solidFill>
                <a:latin typeface="Arial"/>
                <a:ea typeface="Arial"/>
                <a:cs typeface="Arial"/>
                <a:sym typeface="Arial"/>
              </a:rPr>
              <a:t> ضعي علامة </a:t>
            </a: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✓ )</a:t>
            </a:r>
            <a:r>
              <a:rPr lang="ar-SA" sz="4800" b="1" i="0" u="none" strike="noStrike" cap="none">
                <a:solidFill>
                  <a:srgbClr val="007370"/>
                </a:solidFill>
                <a:latin typeface="Arial"/>
                <a:ea typeface="Arial"/>
                <a:cs typeface="Arial"/>
                <a:sym typeface="Arial"/>
              </a:rPr>
              <a:t>   أو   </a:t>
            </a:r>
            <a:r>
              <a:rPr lang="ar-SA" sz="48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( 🗴 )</a:t>
            </a:r>
            <a:r>
              <a:rPr lang="ar-SA" sz="4800" b="1" i="0" u="none" strike="noStrike" cap="none">
                <a:solidFill>
                  <a:srgbClr val="0073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007370"/>
                </a:solidFill>
                <a:latin typeface="Arial"/>
                <a:ea typeface="Arial"/>
                <a:cs typeface="Arial"/>
                <a:sym typeface="Arial"/>
              </a:rPr>
              <a:t> أمام العبارات التالية مع  تصحيح الخطأ  </a:t>
            </a:r>
            <a:endParaRPr/>
          </a:p>
        </p:txBody>
      </p:sp>
      <p:sp>
        <p:nvSpPr>
          <p:cNvPr id="439" name="Google Shape;439;p14"/>
          <p:cNvSpPr/>
          <p:nvPr/>
        </p:nvSpPr>
        <p:spPr>
          <a:xfrm>
            <a:off x="1403350" y="1125538"/>
            <a:ext cx="6337300" cy="10795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66"/>
          </a:solidFill>
          <a:ln w="25400" cap="flat" cmpd="sng">
            <a:solidFill>
              <a:srgbClr val="660066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0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السؤال الثاني</a:t>
            </a:r>
            <a:endParaRPr sz="4800" b="0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</a:xfrm>
      </p:grpSpPr>
      <p:sp>
        <p:nvSpPr>
          <p:cNvPr id="444" name="Google Shape;444;p15"/>
          <p:cNvSpPr/>
          <p:nvPr/>
        </p:nvSpPr>
        <p:spPr>
          <a:xfrm>
            <a:off x="-85679" y="1875596"/>
            <a:ext cx="949158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يتيح جوجل درايف لعدة أشخاص في مواقع 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مختلفة التعاون في نفس الوقت للعمل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على نفس الملف من أي حاسب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48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5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ح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5"/>
          <p:cNvSpPr txBox="1"/>
          <p:nvPr/>
        </p:nvSpPr>
        <p:spPr>
          <a:xfrm>
            <a:off x="3652051" y="5251920"/>
            <a:ext cx="1008062" cy="109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66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/>
          </a:p>
        </p:txBody>
      </p:sp>
      <p:sp>
        <p:nvSpPr>
          <p:cNvPr id="447" name="Google Shape;447;p15"/>
          <p:cNvSpPr/>
          <p:nvPr/>
        </p:nvSpPr>
        <p:spPr>
          <a:xfrm>
            <a:off x="3387677" y="5257869"/>
            <a:ext cx="15824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(       )</a:t>
            </a:r>
            <a:endParaRPr sz="48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439863"/>
            <a:ext cx="9144000" cy="35394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يتعامل الحاسب مع الصور بنظام </a:t>
            </a:r>
          </a:p>
          <a:p>
            <a:pPr>
              <a:defRPr/>
            </a:pPr>
            <a:endParaRPr lang="en-US" sz="4000"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RGB</a:t>
            </a:r>
            <a:endParaRPr lang="ar-SA" b="1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RCB 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RNB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710907" y="2535924"/>
            <a:ext cx="1008062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ب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</a:xfrm>
      </p:grpSpPr>
      <p:sp>
        <p:nvSpPr>
          <p:cNvPr id="452" name="Google Shape;452;p16"/>
          <p:cNvSpPr/>
          <p:nvPr/>
        </p:nvSpPr>
        <p:spPr>
          <a:xfrm>
            <a:off x="-152365" y="2576731"/>
            <a:ext cx="926086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يمكنك مشاركة مستنداتك بسهولة مع أصدقائك </a:t>
            </a:r>
            <a:endParaRPr sz="40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بمجرد وجودها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في جوجل درايف (          )</a:t>
            </a:r>
            <a:endParaRPr/>
          </a:p>
        </p:txBody>
      </p:sp>
      <p:sp>
        <p:nvSpPr>
          <p:cNvPr id="453" name="Google Shape;453;p16"/>
          <p:cNvSpPr txBox="1"/>
          <p:nvPr/>
        </p:nvSpPr>
        <p:spPr>
          <a:xfrm>
            <a:off x="2483768" y="3645024"/>
            <a:ext cx="1008062" cy="109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66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/>
          </a:p>
        </p:txBody>
      </p:sp>
      <p:sp>
        <p:nvSpPr>
          <p:cNvPr id="454" name="Google Shape;454;p16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ط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</a:xfrm>
      </p:grpSpPr>
      <p:sp>
        <p:nvSpPr>
          <p:cNvPr id="459" name="Google Shape;459;p17"/>
          <p:cNvSpPr/>
          <p:nvPr/>
        </p:nvSpPr>
        <p:spPr>
          <a:xfrm>
            <a:off x="384384" y="2274045"/>
            <a:ext cx="846257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في برنامج zoom 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لا يمكنك مشاركة شاشتك مع الآخرين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(          )</a:t>
            </a:r>
            <a:endParaRPr/>
          </a:p>
        </p:txBody>
      </p:sp>
      <p:sp>
        <p:nvSpPr>
          <p:cNvPr id="460" name="Google Shape;460;p17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ي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7"/>
          <p:cNvSpPr txBox="1"/>
          <p:nvPr/>
        </p:nvSpPr>
        <p:spPr>
          <a:xfrm>
            <a:off x="4212009" y="3622022"/>
            <a:ext cx="1008063" cy="118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72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🗴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</a:xfrm>
      </p:grpSpPr>
      <p:sp>
        <p:nvSpPr>
          <p:cNvPr id="466" name="Google Shape;466;p18"/>
          <p:cNvSpPr/>
          <p:nvPr/>
        </p:nvSpPr>
        <p:spPr>
          <a:xfrm>
            <a:off x="165759" y="1957815"/>
            <a:ext cx="893706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يمكن استخدام تطبيق زوم </a:t>
            </a:r>
            <a:endParaRPr sz="48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على الأجهزة اللوحية</a:t>
            </a:r>
            <a:endParaRPr sz="48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والهواتف الذكية التي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 تعمل بنظام  ios ,andriod(          ) </a:t>
            </a:r>
            <a:endParaRPr/>
          </a:p>
        </p:txBody>
      </p:sp>
      <p:sp>
        <p:nvSpPr>
          <p:cNvPr id="467" name="Google Shape;467;p18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ك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</a:xfrm>
      </p:grpSpPr>
      <p:sp>
        <p:nvSpPr>
          <p:cNvPr id="472" name="Google Shape;472;p19"/>
          <p:cNvSpPr/>
          <p:nvPr/>
        </p:nvSpPr>
        <p:spPr>
          <a:xfrm>
            <a:off x="62251" y="2267695"/>
            <a:ext cx="840486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إن برنامج مايكروسوفت one note 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بمثابة دفتر لملاحظاتك ومعلوماتك.</a:t>
            </a:r>
            <a:endParaRPr sz="48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(          </a:t>
            </a:r>
            <a:r>
              <a:rPr lang="ar-SA" sz="32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32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9"/>
          <p:cNvSpPr txBox="1"/>
          <p:nvPr/>
        </p:nvSpPr>
        <p:spPr>
          <a:xfrm>
            <a:off x="3888580" y="3868133"/>
            <a:ext cx="10080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صح</a:t>
            </a:r>
            <a:endParaRPr sz="4000" b="1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9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ل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</a:xfrm>
      </p:grpSpPr>
      <p:sp>
        <p:nvSpPr>
          <p:cNvPr id="479" name="Google Shape;479;p20"/>
          <p:cNvSpPr/>
          <p:nvPr/>
        </p:nvSpPr>
        <p:spPr>
          <a:xfrm>
            <a:off x="2301875" y="3378200"/>
            <a:ext cx="444023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5400" b="1" i="0" u="none" strike="noStrike" cap="none">
                <a:solidFill>
                  <a:srgbClr val="007370"/>
                </a:solidFill>
                <a:latin typeface="Arial"/>
                <a:ea typeface="Arial"/>
                <a:cs typeface="Arial"/>
                <a:sym typeface="Arial"/>
              </a:rPr>
              <a:t>أجيبي عما يأتي </a:t>
            </a:r>
            <a:endParaRPr/>
          </a:p>
        </p:txBody>
      </p:sp>
      <p:sp>
        <p:nvSpPr>
          <p:cNvPr id="480" name="Google Shape;480;p20"/>
          <p:cNvSpPr/>
          <p:nvPr/>
        </p:nvSpPr>
        <p:spPr>
          <a:xfrm>
            <a:off x="1476375" y="1268413"/>
            <a:ext cx="6335713" cy="10795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66"/>
          </a:solidFill>
          <a:ln w="25400" cap="flat" cmpd="sng">
            <a:solidFill>
              <a:srgbClr val="660066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0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السؤال الثالث</a:t>
            </a:r>
            <a:endParaRPr sz="4800" b="0" i="0" u="none" strike="noStrike" cap="none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</a:xfrm>
      </p:grpSpPr>
      <p:sp>
        <p:nvSpPr>
          <p:cNvPr id="485" name="Google Shape;485;p21"/>
          <p:cNvSpPr/>
          <p:nvPr/>
        </p:nvSpPr>
        <p:spPr>
          <a:xfrm>
            <a:off x="-4402" y="1656487"/>
            <a:ext cx="925125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54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ما الفرق بين مغادرة وإنهاء الاجتماع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5400" b="1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في برنامج Microsoft teams؟</a:t>
            </a:r>
            <a:endParaRPr sz="5400" b="1" i="0" u="none" strike="noStrike" cap="none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1"/>
          <p:cNvSpPr/>
          <p:nvPr/>
        </p:nvSpPr>
        <p:spPr>
          <a:xfrm>
            <a:off x="3851275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 i="0" u="none" strike="noStrike" cap="none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400" b="1" i="0" u="none" strike="noStrike" cap="none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1" descr="انخفاض نسبة قرصنة البرمجيات 56 % - صحيفة الرأي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21" descr="C:\Users\ohood alshuibi\AppData\Local\Microsoft\Windows\INetCache\IE\2B9OR0M3\plagiarism[1]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7737" y="3645024"/>
            <a:ext cx="20955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</a:xfrm>
      </p:grpSpPr>
      <p:sp>
        <p:nvSpPr>
          <p:cNvPr id="493" name="Google Shape;493;p22"/>
          <p:cNvSpPr/>
          <p:nvPr/>
        </p:nvSpPr>
        <p:spPr>
          <a:xfrm>
            <a:off x="1115616" y="1687910"/>
            <a:ext cx="7327647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457200" algn="l" rt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ts val="5400"/>
              <a:buFont typeface="Arial"/>
              <a:buNone/>
            </a:pPr>
            <a:r>
              <a:rPr lang="ar-SA" sz="54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حددي وظيفة كل أيقونة ..</a:t>
            </a:r>
            <a:endParaRPr sz="5400" b="1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2"/>
          <p:cNvSpPr/>
          <p:nvPr/>
        </p:nvSpPr>
        <p:spPr>
          <a:xfrm>
            <a:off x="3851275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400" b="1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04" y="3645024"/>
            <a:ext cx="9036496" cy="1857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</a:xfrm>
      </p:grpSpPr>
      <p:sp>
        <p:nvSpPr>
          <p:cNvPr id="500" name="Google Shape;500;p23"/>
          <p:cNvSpPr txBox="1"/>
          <p:nvPr/>
        </p:nvSpPr>
        <p:spPr>
          <a:xfrm>
            <a:off x="599363" y="81206"/>
            <a:ext cx="795178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من خلال النافذة أمامك كيف يمكن نسخ رابط الاجتماع والدخول للقاعة الافتراضية</a:t>
            </a:r>
            <a:endParaRPr sz="4400" b="1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363" y="2420888"/>
            <a:ext cx="7514825" cy="367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</a:xfrm>
      </p:grpSpPr>
      <p:sp>
        <p:nvSpPr>
          <p:cNvPr id="506" name="Google Shape;506;p24"/>
          <p:cNvSpPr/>
          <p:nvPr/>
        </p:nvSpPr>
        <p:spPr>
          <a:xfrm>
            <a:off x="821887" y="260647"/>
            <a:ext cx="72811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54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ما المقصود بالنافذة أمامك ..</a:t>
            </a:r>
            <a:endParaRPr sz="5400" b="1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p24"/>
          <p:cNvPicPr preferRelativeResize="0"/>
          <p:nvPr/>
        </p:nvPicPr>
        <p:blipFill>
          <a:blip r:embed="rId3">
            <a:alphaModFix/>
          </a:blip>
          <a:srcRect t="4396"/>
          <a:stretch>
            <a:fillRect/>
          </a:stretch>
        </p:blipFill>
        <p:spPr>
          <a:xfrm>
            <a:off x="134206" y="1542197"/>
            <a:ext cx="8182210" cy="438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</a:xfrm>
      </p:grpSpPr>
      <p:sp>
        <p:nvSpPr>
          <p:cNvPr id="512" name="Google Shape;512;p25"/>
          <p:cNvSpPr/>
          <p:nvPr/>
        </p:nvSpPr>
        <p:spPr>
          <a:xfrm>
            <a:off x="-387430" y="1170910"/>
            <a:ext cx="9842759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54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ضعي المصطلح ؟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            )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خدمة تتيح لك الاحتفاظ بنسخة احتياطية 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من ملفاتك على الانترنت والوصول اليها 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من أي مكان</a:t>
            </a:r>
            <a:endParaRPr sz="48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3707904" y="0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400" b="1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25" descr="C:\Users\ohood alshuibi\AppData\Local\Microsoft\Windows\INetCache\IE\129CMSE7\Linux-3[1]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200" y="5517232"/>
            <a:ext cx="1805748" cy="134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0825" y="1617663"/>
            <a:ext cx="9144000" cy="41549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بوابة تستقبل المدخل وتنتج قيمة واحدة كمخرج وتقوم بعكس المدخل</a:t>
            </a:r>
          </a:p>
          <a:p>
            <a:pPr>
              <a:defRPr/>
            </a:pPr>
            <a:endParaRPr lang="en-US" sz="400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b="1">
                <a:latin typeface="Arial" pitchFamily="34" charset="0"/>
                <a:cs typeface="Arial" pitchFamily="34" charset="0"/>
              </a:rPr>
              <a:t> 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بوابة الجمع 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OR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          (      ) بوابة الضرب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AND 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بوابة 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NOT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940425" y="4851400"/>
            <a:ext cx="1008063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ج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6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</a:xfrm>
      </p:grpSpPr>
      <p:sp>
        <p:nvSpPr>
          <p:cNvPr id="519" name="Google Shape;519;p26"/>
          <p:cNvSpPr/>
          <p:nvPr/>
        </p:nvSpPr>
        <p:spPr>
          <a:xfrm>
            <a:off x="-188653" y="1540242"/>
            <a:ext cx="944521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54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ضعي المصطلح ؟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            )</a:t>
            </a:r>
            <a:endParaRPr sz="48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رسم تخططي يستخدم لتمثيل المعلومات 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بصورة مرئية</a:t>
            </a:r>
            <a:endParaRPr/>
          </a:p>
        </p:txBody>
      </p:sp>
      <p:sp>
        <p:nvSpPr>
          <p:cNvPr id="520" name="Google Shape;520;p26"/>
          <p:cNvSpPr/>
          <p:nvPr/>
        </p:nvSpPr>
        <p:spPr>
          <a:xfrm>
            <a:off x="3707904" y="0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400" b="1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26" descr="C:\Users\ohood alshuibi\AppData\Local\Microsoft\Windows\INetCache\IE\129CMSE7\Linux-3[1]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200" y="5517232"/>
            <a:ext cx="1805748" cy="134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</a:xfrm>
      </p:grpSpPr>
      <p:pic>
        <p:nvPicPr>
          <p:cNvPr id="526" name="Google Shape;5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744" y="2167101"/>
            <a:ext cx="4248472" cy="45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7"/>
          <p:cNvSpPr/>
          <p:nvPr/>
        </p:nvSpPr>
        <p:spPr>
          <a:xfrm>
            <a:off x="932675" y="1243771"/>
            <a:ext cx="691888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54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ما الهدف من هذه النافذة؟</a:t>
            </a:r>
            <a:endParaRPr sz="5400" b="1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7"/>
          <p:cNvSpPr/>
          <p:nvPr/>
        </p:nvSpPr>
        <p:spPr>
          <a:xfrm>
            <a:off x="3707904" y="0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4400" b="1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</a:xfrm>
      </p:grpSpPr>
      <p:sp>
        <p:nvSpPr>
          <p:cNvPr id="533" name="Google Shape;533;p28"/>
          <p:cNvSpPr txBox="1"/>
          <p:nvPr/>
        </p:nvSpPr>
        <p:spPr>
          <a:xfrm>
            <a:off x="611188" y="-33774"/>
            <a:ext cx="795178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عددي برامج مكتبية يمكن استخدامها في office 365؟ </a:t>
            </a:r>
            <a:endParaRPr sz="4400" b="1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8"/>
          <p:cNvSpPr/>
          <p:nvPr/>
        </p:nvSpPr>
        <p:spPr>
          <a:xfrm>
            <a:off x="3203575" y="1412875"/>
            <a:ext cx="2736850" cy="20875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3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6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6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6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6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6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8"/>
          <p:cNvSpPr/>
          <p:nvPr/>
        </p:nvSpPr>
        <p:spPr>
          <a:xfrm>
            <a:off x="179388" y="1412875"/>
            <a:ext cx="2736850" cy="2159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3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8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8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8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8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8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8"/>
          <p:cNvSpPr/>
          <p:nvPr/>
        </p:nvSpPr>
        <p:spPr>
          <a:xfrm>
            <a:off x="4284663" y="981075"/>
            <a:ext cx="828675" cy="7921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2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8"/>
          <p:cNvSpPr/>
          <p:nvPr/>
        </p:nvSpPr>
        <p:spPr>
          <a:xfrm>
            <a:off x="1116013" y="981075"/>
            <a:ext cx="792162" cy="7921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2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 b="1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8" name="Google Shape;538;p28"/>
          <p:cNvGrpSpPr/>
          <p:nvPr/>
        </p:nvGrpSpPr>
        <p:grpSpPr>
          <a:xfrm>
            <a:off x="4857750" y="3714750"/>
            <a:ext cx="2878138" cy="2447925"/>
            <a:chOff x="6124575" y="981075"/>
            <a:chExt cx="2878138" cy="2447925"/>
          </a:xfrm>
        </p:grpSpPr>
        <p:sp>
          <p:nvSpPr>
            <p:cNvPr id="539" name="Google Shape;539;p28"/>
            <p:cNvSpPr/>
            <p:nvPr/>
          </p:nvSpPr>
          <p:spPr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33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7164388" y="981075"/>
              <a:ext cx="849312" cy="75247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sz="2400" b="1">
                  <a:solidFill>
                    <a:srgbClr val="760076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1" name="Google Shape;541;p28"/>
          <p:cNvGrpSpPr/>
          <p:nvPr/>
        </p:nvGrpSpPr>
        <p:grpSpPr>
          <a:xfrm>
            <a:off x="1785938" y="3714750"/>
            <a:ext cx="2878137" cy="2447925"/>
            <a:chOff x="6124575" y="981075"/>
            <a:chExt cx="2878138" cy="2447925"/>
          </a:xfrm>
        </p:grpSpPr>
        <p:sp>
          <p:nvSpPr>
            <p:cNvPr id="542" name="Google Shape;542;p28"/>
            <p:cNvSpPr/>
            <p:nvPr/>
          </p:nvSpPr>
          <p:spPr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33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7164387" y="981075"/>
              <a:ext cx="849313" cy="75247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sz="2400" b="1">
                  <a:solidFill>
                    <a:srgbClr val="760076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4" name="Google Shape;544;p28"/>
          <p:cNvGrpSpPr/>
          <p:nvPr/>
        </p:nvGrpSpPr>
        <p:grpSpPr>
          <a:xfrm>
            <a:off x="6124575" y="981075"/>
            <a:ext cx="2878138" cy="2447925"/>
            <a:chOff x="6124575" y="981075"/>
            <a:chExt cx="2878138" cy="2447925"/>
          </a:xfrm>
        </p:grpSpPr>
        <p:sp>
          <p:nvSpPr>
            <p:cNvPr id="545" name="Google Shape;545;p28"/>
            <p:cNvSpPr/>
            <p:nvPr/>
          </p:nvSpPr>
          <p:spPr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33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7164388" y="981075"/>
              <a:ext cx="849312" cy="75247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sz="2400" b="1">
                  <a:solidFill>
                    <a:srgbClr val="760076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</a:xfrm>
      </p:grpSpPr>
      <p:sp>
        <p:nvSpPr>
          <p:cNvPr id="551" name="Google Shape;551;p29"/>
          <p:cNvSpPr txBox="1"/>
          <p:nvPr/>
        </p:nvSpPr>
        <p:spPr>
          <a:xfrm>
            <a:off x="611188" y="326266"/>
            <a:ext cx="795178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ما الهدف من استخدام الخرائط الذهنية؟ </a:t>
            </a:r>
            <a:endParaRPr sz="4400" b="1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9"/>
          <p:cNvSpPr/>
          <p:nvPr/>
        </p:nvSpPr>
        <p:spPr>
          <a:xfrm>
            <a:off x="3203575" y="2566144"/>
            <a:ext cx="2736850" cy="208756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3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6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6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6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6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6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9"/>
          <p:cNvSpPr/>
          <p:nvPr/>
        </p:nvSpPr>
        <p:spPr>
          <a:xfrm>
            <a:off x="179388" y="2566144"/>
            <a:ext cx="2736850" cy="2159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3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8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8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8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8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2800" b="1">
              <a:solidFill>
                <a:srgbClr val="B800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9"/>
          <p:cNvSpPr/>
          <p:nvPr/>
        </p:nvSpPr>
        <p:spPr>
          <a:xfrm>
            <a:off x="4284663" y="2132781"/>
            <a:ext cx="828675" cy="7921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2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9"/>
          <p:cNvSpPr/>
          <p:nvPr/>
        </p:nvSpPr>
        <p:spPr>
          <a:xfrm>
            <a:off x="1116013" y="2132781"/>
            <a:ext cx="792162" cy="7921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2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 b="1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29"/>
          <p:cNvGrpSpPr/>
          <p:nvPr/>
        </p:nvGrpSpPr>
        <p:grpSpPr>
          <a:xfrm>
            <a:off x="6156176" y="2133203"/>
            <a:ext cx="2878138" cy="2447925"/>
            <a:chOff x="6124575" y="981075"/>
            <a:chExt cx="2878138" cy="2447925"/>
          </a:xfrm>
        </p:grpSpPr>
        <p:sp>
          <p:nvSpPr>
            <p:cNvPr id="557" name="Google Shape;557;p29"/>
            <p:cNvSpPr/>
            <p:nvPr/>
          </p:nvSpPr>
          <p:spPr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336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endParaRPr sz="2800" b="1">
                <a:solidFill>
                  <a:srgbClr val="B800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7164388" y="981075"/>
              <a:ext cx="849312" cy="75247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SA" sz="2400" b="1">
                  <a:solidFill>
                    <a:srgbClr val="760076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</a:xfrm>
      </p:grpSpPr>
      <p:sp>
        <p:nvSpPr>
          <p:cNvPr id="563" name="Google Shape;563;p30"/>
          <p:cNvSpPr/>
          <p:nvPr/>
        </p:nvSpPr>
        <p:spPr>
          <a:xfrm>
            <a:off x="3779838" y="115888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400" b="1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4" name="Google Shape;5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36" y="1983597"/>
            <a:ext cx="8424936" cy="4757771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30"/>
          <p:cNvSpPr/>
          <p:nvPr/>
        </p:nvSpPr>
        <p:spPr>
          <a:xfrm>
            <a:off x="1043608" y="1085835"/>
            <a:ext cx="74430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زاوجي العمودين بما هو مناسب</a:t>
            </a:r>
            <a:endParaRPr sz="4800" b="1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</a:xfrm>
      </p:grpSpPr>
      <p:sp>
        <p:nvSpPr>
          <p:cNvPr id="570" name="Google Shape;570;p31"/>
          <p:cNvSpPr/>
          <p:nvPr/>
        </p:nvSpPr>
        <p:spPr>
          <a:xfrm>
            <a:off x="467544" y="2492896"/>
            <a:ext cx="833914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ما هي خطوات تنزيل نسخة العميل </a:t>
            </a:r>
            <a:endParaRPr/>
          </a:p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من تطبيق zoom</a:t>
            </a:r>
            <a:endParaRPr sz="4800" b="1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3708400" y="188913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 b="1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</a:xfrm>
      </p:grpSpPr>
      <p:sp>
        <p:nvSpPr>
          <p:cNvPr id="576" name="Google Shape;576;p32"/>
          <p:cNvSpPr/>
          <p:nvPr/>
        </p:nvSpPr>
        <p:spPr>
          <a:xfrm>
            <a:off x="991253" y="2719020"/>
            <a:ext cx="71849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ما هي خطوات تشغيل zoom؟</a:t>
            </a:r>
            <a:endParaRPr sz="4800" b="1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2"/>
          <p:cNvSpPr/>
          <p:nvPr/>
        </p:nvSpPr>
        <p:spPr>
          <a:xfrm>
            <a:off x="3851275" y="260350"/>
            <a:ext cx="1368425" cy="11525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>
                <a:solidFill>
                  <a:srgbClr val="76007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400" b="1">
              <a:solidFill>
                <a:srgbClr val="7600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</a:xfrm>
      </p:grpSpPr>
      <p:sp>
        <p:nvSpPr>
          <p:cNvPr id="582" name="Google Shape;582;p33"/>
          <p:cNvSpPr/>
          <p:nvPr/>
        </p:nvSpPr>
        <p:spPr>
          <a:xfrm>
            <a:off x="147638" y="30861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3"/>
          <p:cNvSpPr/>
          <p:nvPr/>
        </p:nvSpPr>
        <p:spPr>
          <a:xfrm>
            <a:off x="92075" y="3199061"/>
            <a:ext cx="915987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400" b="1">
                <a:solidFill>
                  <a:srgbClr val="007370"/>
                </a:solidFill>
                <a:latin typeface="Arial"/>
                <a:ea typeface="Arial"/>
                <a:cs typeface="Arial"/>
                <a:sym typeface="Arial"/>
              </a:rPr>
              <a:t>ما هي خطوات الدخول الى موقع webex؟</a:t>
            </a:r>
            <a:endParaRPr sz="4800" b="1">
              <a:solidFill>
                <a:srgbClr val="0073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3"/>
          <p:cNvSpPr/>
          <p:nvPr/>
        </p:nvSpPr>
        <p:spPr>
          <a:xfrm>
            <a:off x="1042988" y="909638"/>
            <a:ext cx="6697662" cy="10795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66"/>
          </a:solidFill>
          <a:ln w="25400" cap="flat" cmpd="sng">
            <a:solidFill>
              <a:srgbClr val="660066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1">
              <a:spcBef>
                <a:spcPct val="0"/>
              </a:spcBef>
              <a:spcAft>
                <a:spcPct val="0"/>
              </a:spcAft>
              <a:buNone/>
            </a:pPr>
            <a:r>
              <a:rPr lang="ar-SA" sz="4800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السؤال الخامس</a:t>
            </a:r>
            <a:endParaRPr sz="4800">
              <a:solidFill>
                <a:srgbClr val="99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/>
          <a:stretch>
            <a:fillRect/>
          </a:stretch>
        </p:blipFill>
        <p:spPr bwMode="auto">
          <a:xfrm>
            <a:off x="0" y="76517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3860800"/>
            <a:ext cx="9144000" cy="1944688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مراجعة الوحدة الثالثة</a:t>
            </a:r>
            <a:br>
              <a:rPr lang="ar-SA" sz="40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</a:br>
            <a:r>
              <a:rPr lang="ar-SA" sz="40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البرمجة ب </a:t>
            </a:r>
            <a:r>
              <a:rPr lang="en-US" sz="40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Broken" pitchFamily="2" charset="-78"/>
              </a:rPr>
              <a:t>HTML</a:t>
            </a:r>
            <a:endParaRPr lang="en-US" sz="4000" b="1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Broken" pitchFamily="2" charset="-78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-30547" y="6021288"/>
            <a:ext cx="91440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ar-SA" sz="4000" b="1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DecoType Naskh" panose="02010400000000000000" pitchFamily="2" charset="-78"/>
              </a:rPr>
              <a:t>اعداد المعلمة : عهود الشعيبي</a:t>
            </a: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DecoType Naskh" panose="0201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41663"/>
            <a:ext cx="8785225" cy="3455987"/>
          </a:xfrm>
        </p:spPr>
        <p:txBody>
          <a:bodyPr/>
          <a:lstStyle/>
          <a:p>
            <a:pPr eaLnBrk="1" hangingPunct="1">
              <a:defRPr/>
            </a:pPr>
            <a:r>
              <a:rPr lang="ar-SA" sz="48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قومي بالإجابة عن الاسئلة التالية</a:t>
            </a:r>
            <a:r>
              <a:rPr lang="ar-SA" sz="4800" b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 </a:t>
            </a:r>
            <a:br>
              <a:rPr lang="ar-SA" sz="4800" b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</a:br>
            <a:endParaRPr lang="en-US" sz="4800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GA Aladdin Regular" pitchFamily="2" charset="-78"/>
            </a:endParaRPr>
          </a:p>
        </p:txBody>
      </p:sp>
      <p:pic>
        <p:nvPicPr>
          <p:cNvPr id="14339" name="Picture 3" descr="قبعه التفكي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500" y="620713"/>
            <a:ext cx="195738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0825" y="1617663"/>
            <a:ext cx="9144000" cy="41549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بوابة تستقبل قيمتين وتنتج قيمة واحدة كمخرج</a:t>
            </a:r>
          </a:p>
          <a:p>
            <a:pPr>
              <a:defRPr/>
            </a:pPr>
            <a:endParaRPr lang="en-US" sz="400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b="1">
                <a:latin typeface="Arial" pitchFamily="34" charset="0"/>
                <a:cs typeface="Arial" pitchFamily="34" charset="0"/>
              </a:rPr>
              <a:t> 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بوابة الجمع 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OR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          (      ) بوابة الضرب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AND 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بوابة 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NOT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436393" y="4077072"/>
            <a:ext cx="1008063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د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91818"/>
            <a:ext cx="2848373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6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827088" y="2781300"/>
            <a:ext cx="7381875" cy="3381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5400">
                <a:solidFill>
                  <a:srgbClr val="0073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5400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اختاري الإجابة الصحيحة لكل</a:t>
            </a:r>
          </a:p>
          <a:p>
            <a:pPr>
              <a:defRPr/>
            </a:pPr>
            <a:r>
              <a:rPr lang="ar-SA" sz="5400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من العبارات التالية :</a:t>
            </a:r>
            <a:endParaRPr lang="en-US" sz="5400" b="1">
              <a:solidFill>
                <a:srgbClr val="00737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endParaRPr lang="en-US" sz="5400" b="1">
              <a:solidFill>
                <a:srgbClr val="00737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endParaRPr lang="en-US" sz="5400">
              <a:solidFill>
                <a:srgbClr val="0073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1692275" y="908050"/>
            <a:ext cx="5688013" cy="1079500"/>
          </a:xfrm>
          <a:prstGeom prst="ribbon2">
            <a:avLst>
              <a:gd name="adj1" fmla="val 12500"/>
              <a:gd name="adj2" fmla="val 50000"/>
            </a:avLst>
          </a:prstGeom>
          <a:pattFill prst="pct40">
            <a:fgClr>
              <a:srgbClr val="660066"/>
            </a:fgClr>
            <a:bgClr>
              <a:srgbClr val="FFFF66"/>
            </a:bgClr>
          </a:pattFill>
          <a:ln w="25400">
            <a:solidFill>
              <a:srgbClr val="660066"/>
            </a:solidFill>
            <a:prstDash val="lgDashDot"/>
            <a:round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PT Bold Broken" pitchFamily="2" charset="-78"/>
              </a:rPr>
              <a:t>السؤال الأول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544638"/>
            <a:ext cx="9144000" cy="47705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ملف منظم يحتوي على نصوص وصور ووسائط متعددة أخرى وارتباطات تشعبية , ويتم عرضها جميعا باستخدام متصفح </a:t>
            </a:r>
            <a:r>
              <a:rPr lang="ar-SA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الويب</a:t>
            </a:r>
            <a:endParaRPr lang="en-US" sz="4000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endParaRPr lang="en-US" sz="40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(      </a:t>
            </a:r>
            <a:r>
              <a:rPr lang="ar-SA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) متصفح ويب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  </a:t>
            </a:r>
            <a:r>
              <a:rPr lang="ar-SA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(     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) </a:t>
            </a:r>
            <a:r>
              <a:rPr lang="ar-SA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صفحة ويب</a:t>
            </a:r>
            <a:endParaRPr lang="en-US" b="1" smtClean="0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موقع ويب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أ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439863"/>
            <a:ext cx="9144000" cy="47705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لغة برمجة  تستخدم لوصف مكونات صفحات الويب لبرامج التصفح من خلال استخدام مجموعة وسوم وتعليمات برمجية</a:t>
            </a:r>
            <a:r>
              <a:rPr lang="ar-SA" sz="4000"/>
              <a:t> </a:t>
            </a:r>
            <a:endParaRPr lang="ar-SA" sz="4000" smtClean="0"/>
          </a:p>
          <a:p>
            <a:pPr>
              <a:defRPr/>
            </a:pPr>
            <a:endParaRPr lang="en-US" sz="4000"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Pascal</a:t>
            </a:r>
            <a:endParaRPr lang="ar-SA" b="1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FORTRAN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HTML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ب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0825" y="1617663"/>
            <a:ext cx="9144000" cy="36625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يستخدم الوسم </a:t>
            </a:r>
            <a:r>
              <a:rPr 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&lt;OL&gt;</a:t>
            </a:r>
            <a:endParaRPr lang="ar-SA" sz="40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endParaRPr lang="ar-SA" b="1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b="1" smtClean="0">
                <a:latin typeface="Arial" pitchFamily="34" charset="0"/>
                <a:cs typeface="Arial" pitchFamily="34" charset="0"/>
              </a:rPr>
              <a:t> 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</a:t>
            </a:r>
            <a:r>
              <a:rPr lang="ar-SA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) قائمة غير مرتبة </a:t>
            </a:r>
            <a:endParaRPr lang="en-US" b="1" smtClean="0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) قائمة </a:t>
            </a:r>
            <a:r>
              <a:rPr lang="ar-SA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مرتبة 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</a:t>
            </a:r>
            <a:r>
              <a:rPr lang="ar-SA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)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</a:t>
            </a:r>
            <a:r>
              <a:rPr lang="ar-SA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رابط تشعبي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ج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0825" y="1617663"/>
            <a:ext cx="9144000" cy="35394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يستخدم الوسم </a:t>
            </a:r>
            <a:r>
              <a:rPr lang="en-US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&lt;UL</a:t>
            </a:r>
            <a:r>
              <a:rPr 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&gt;</a:t>
            </a:r>
            <a:endParaRPr lang="ar-SA" sz="40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endParaRPr lang="en-US" sz="400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b="1">
                <a:latin typeface="Arial" pitchFamily="34" charset="0"/>
                <a:cs typeface="Arial" pitchFamily="34" charset="0"/>
              </a:rPr>
              <a:t> 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قائمة غير مرتبة 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قائمة مرتبة </a:t>
            </a: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رابط تشعبي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د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96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0825" y="1617663"/>
            <a:ext cx="9144000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يستخدم </a:t>
            </a: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هذا السطر البرمجي </a:t>
            </a:r>
            <a:endParaRPr lang="ar-SA" sz="4000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en-US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&lt;!DOCTYPE HTML&gt;</a:t>
            </a: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 </a:t>
            </a:r>
            <a:endParaRPr lang="en-US" sz="4000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endParaRPr lang="ar-SA" sz="40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sz="2800" b="1" smtClean="0">
                <a:latin typeface="Arial" pitchFamily="34" charset="0"/>
                <a:cs typeface="Arial" pitchFamily="34" charset="0"/>
              </a:rPr>
              <a:t>  </a:t>
            </a:r>
            <a:r>
              <a:rPr lang="ar-SA" sz="2800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</a:t>
            </a:r>
            <a:r>
              <a:rPr lang="ar-SA" sz="2800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تستخدم لإضافة تعليق </a:t>
            </a:r>
            <a:endParaRPr lang="en-US" sz="2800" b="1" smtClean="0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sz="2800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 </a:t>
            </a:r>
            <a:endParaRPr lang="ar-SA" sz="2800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sz="2800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          (      ) لدمج المسافات الفارغة في السطر البرمجي</a:t>
            </a:r>
          </a:p>
          <a:p>
            <a:pPr>
              <a:defRPr/>
            </a:pPr>
            <a:r>
              <a:rPr lang="ar-SA" sz="2800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</a:t>
            </a:r>
            <a:r>
              <a:rPr lang="en-US" sz="2800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</a:t>
            </a:r>
            <a:r>
              <a:rPr lang="ar-SA" sz="2800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لإعلام المتصفح بنوع إصدار </a:t>
            </a:r>
            <a:r>
              <a:rPr lang="en-US" sz="2800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HTML </a:t>
            </a:r>
            <a:r>
              <a:rPr lang="ar-SA" sz="2800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المستخدم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 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هـ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02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0825" y="1617663"/>
            <a:ext cx="9144000" cy="41549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rtl="0"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تحدد النص الذي سيظهر في شريط العنوان في نافذة </a:t>
            </a:r>
            <a:r>
              <a:rPr lang="ar-SA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المتصفح</a:t>
            </a:r>
            <a:endParaRPr lang="en-US" sz="4000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 rtl="0">
              <a:defRPr/>
            </a:pPr>
            <a:r>
              <a:rPr lang="ar-SA" sz="4000"/>
              <a:t> </a:t>
            </a:r>
            <a:endParaRPr lang="en-US" sz="40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latin typeface="Arial" pitchFamily="34" charset="0"/>
                <a:cs typeface="Arial" pitchFamily="34" charset="0"/>
              </a:rPr>
              <a:t>  </a:t>
            </a:r>
            <a:r>
              <a:rPr lang="ar-SA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  (     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) 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&lt;BR&gt; 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</a:t>
            </a:r>
            <a:r>
              <a:rPr lang="ar-SA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)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&lt;P&gt; </a:t>
            </a:r>
            <a:endParaRPr lang="ar-SA" b="1" smtClean="0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&lt;TITLE&gt; 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و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48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544638"/>
            <a:ext cx="9144000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كتابة الوسم الصحيح لإضافة فقرة بنص </a:t>
            </a:r>
            <a:r>
              <a:rPr lang="en-US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“we are programmer”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ز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22" y="3212976"/>
            <a:ext cx="4633556" cy="2880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7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566863"/>
            <a:ext cx="9144000" cy="42780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يتم انشاء الروابط باستخدام الوسم ... حيث كل ما يقع بين هذا الوسم يكون قابلاً للضغط عليه</a:t>
            </a:r>
            <a:endParaRPr lang="en-US" sz="40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(      ) 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&lt;Q&gt;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(      )  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&lt;a&gt;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     (      ) 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&lt;T&gt;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هـ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617663"/>
            <a:ext cx="9144000" cy="35394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يتم تعريف العناوين في </a:t>
            </a:r>
            <a:r>
              <a:rPr lang="en-US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HTML</a:t>
            </a:r>
            <a:r>
              <a:rPr lang="ar-SA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بالوسوم ..</a:t>
            </a: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 </a:t>
            </a:r>
            <a:endParaRPr lang="en-US" sz="40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endParaRPr lang="en-US" sz="40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&lt;M!&gt;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(      )  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&lt;H1&gt; 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     (      ) 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&lt;P&gt;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و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0825" y="1617663"/>
            <a:ext cx="9144000" cy="41549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بوابة تستقبل قيمتين وتنتج قيمة واحدة كمخرج</a:t>
            </a:r>
          </a:p>
          <a:p>
            <a:pPr>
              <a:defRPr/>
            </a:pPr>
            <a:endParaRPr lang="en-US" sz="400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b="1">
                <a:latin typeface="Arial" pitchFamily="34" charset="0"/>
                <a:cs typeface="Arial" pitchFamily="34" charset="0"/>
              </a:rPr>
              <a:t> 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بوابة الجمع 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OR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          (      ) بوابة الضرب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AND 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بوابة 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NOT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940424" y="3284216"/>
            <a:ext cx="1008063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هــ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16" y="2420888"/>
            <a:ext cx="2191056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26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6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617663"/>
            <a:ext cx="9144000" cy="41549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الفقرة من أهم العناصر في مستند </a:t>
            </a:r>
            <a:r>
              <a:rPr lang="en-US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HTML</a:t>
            </a:r>
            <a:r>
              <a:rPr lang="ar-SA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يتم تعريفها بالوسم </a:t>
            </a:r>
            <a:endParaRPr lang="en-US" sz="40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endParaRPr lang="en-US" sz="40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&lt;R!&gt;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(      )  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&lt;P&gt; 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     (      ) </a:t>
            </a:r>
            <a:r>
              <a:rPr lang="en-US" b="1" smtClean="0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&lt;B&gt;</a:t>
            </a:r>
            <a:endParaRPr 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ز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93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-141288" y="2736850"/>
            <a:ext cx="9321801" cy="1555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ضعي علامة </a:t>
            </a:r>
            <a:r>
              <a:rPr lang="ar-SA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( </a:t>
            </a:r>
            <a:r>
              <a:rPr lang="en-US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  <a:r>
              <a:rPr lang="ar-SA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)</a:t>
            </a:r>
            <a:r>
              <a:rPr lang="ar-SA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   أو   </a:t>
            </a:r>
            <a:r>
              <a:rPr lang="ar-SA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( </a:t>
            </a:r>
            <a:r>
              <a:rPr lang="en-US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</a:t>
            </a:r>
            <a:r>
              <a:rPr lang="ar-SA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)</a:t>
            </a:r>
            <a:r>
              <a:rPr lang="ar-SA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 </a:t>
            </a:r>
          </a:p>
          <a:p>
            <a:pPr rtl="0">
              <a:defRPr/>
            </a:pPr>
            <a:r>
              <a:rPr lang="ar-SA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 أمام العبارات التالية مع  تصحيح الخطأ  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1403350" y="1125538"/>
            <a:ext cx="6337300" cy="1079500"/>
          </a:xfrm>
          <a:prstGeom prst="ribbon2">
            <a:avLst>
              <a:gd name="adj1" fmla="val 12500"/>
              <a:gd name="adj2" fmla="val 50000"/>
            </a:avLst>
          </a:prstGeom>
          <a:pattFill prst="pct40">
            <a:fgClr>
              <a:srgbClr val="660066"/>
            </a:fgClr>
            <a:bgClr>
              <a:srgbClr val="FFFF66"/>
            </a:bgClr>
          </a:pattFill>
          <a:ln w="25400">
            <a:solidFill>
              <a:srgbClr val="660066"/>
            </a:solidFill>
            <a:prstDash val="lgDashDot"/>
            <a:round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rtl="0">
              <a:defRPr/>
            </a:pPr>
            <a:r>
              <a:rPr lang="ar-SA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PT Bold Broken" pitchFamily="2" charset="-78"/>
              </a:rPr>
              <a:t>السؤال الثاني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27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85679" y="3106702"/>
            <a:ext cx="9491583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البرمجة بـ </a:t>
            </a:r>
            <a:r>
              <a:rPr 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HTML </a:t>
            </a: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تتم من خلال عمليتي سحب وإفلات مثل لغة سكراتش 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ح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881693" y="4725144"/>
            <a:ext cx="155683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(</a:t>
            </a:r>
            <a:r>
              <a:rPr lang="en-US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     </a:t>
            </a: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)</a:t>
            </a:r>
            <a:endParaRPr lang="ar-SA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37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64719" y="2884507"/>
            <a:ext cx="8255786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لتنظيم موقع الويب الخاص بك يُفضل</a:t>
            </a:r>
          </a:p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أن يكون لديك مجلد خاص بالصور </a:t>
            </a:r>
            <a:r>
              <a:rPr lang="ar-SA" sz="4000"/>
              <a:t>.</a:t>
            </a:r>
            <a:r>
              <a:rPr lang="ar-SA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(          </a:t>
            </a: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)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99592" y="3356992"/>
            <a:ext cx="1008062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ط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48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48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/>
      <p:bldP spid="3482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32653" y="2274045"/>
            <a:ext cx="8966044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لغة </a:t>
            </a:r>
            <a:r>
              <a:rPr lang="en-US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HTML </a:t>
            </a: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مخصصة لتصميم صفحات </a:t>
            </a:r>
          </a:p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ومواقع ويب</a:t>
            </a:r>
            <a:endParaRPr lang="ar-SA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(          </a:t>
            </a:r>
            <a:r>
              <a:rPr lang="ar-SA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)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60841" y="1844824"/>
            <a:ext cx="8146910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صح أم خطأ</a:t>
            </a:r>
          </a:p>
          <a:p>
            <a:pPr>
              <a:defRPr/>
            </a:pPr>
            <a:endParaRPr lang="en-US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en-US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&lt;HTML </a:t>
            </a:r>
            <a:r>
              <a:rPr lang="en-US" b="1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dir=“ar” lang=“rtl”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&gt;</a:t>
            </a:r>
            <a:endParaRPr lang="ar-SA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ك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617031" y="4869160"/>
            <a:ext cx="2034531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r>
              <a:rPr lang="ar-SA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(          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8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96442" y="1529031"/>
            <a:ext cx="8722260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هناك نوعان من القوائم المستخدمة في </a:t>
            </a:r>
          </a:p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مواقع الويب </a:t>
            </a:r>
            <a:r>
              <a:rPr lang="en-US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ordered list </a:t>
            </a:r>
          </a:p>
          <a:p>
            <a:pPr>
              <a:defRPr/>
            </a:pPr>
            <a:r>
              <a:rPr lang="en-US" b="1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Uordered list </a:t>
            </a:r>
          </a:p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.</a:t>
            </a:r>
            <a:endParaRPr lang="en-US" b="1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(          </a:t>
            </a:r>
            <a:r>
              <a:rPr lang="ar-SA" sz="32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) </a:t>
            </a:r>
            <a:endParaRPr lang="ar-SA" sz="32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08814" y="4576019"/>
            <a:ext cx="1008063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ar-SA" sz="4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صح</a:t>
            </a:r>
            <a:endParaRPr lang="en-US" sz="40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  <a:sym typeface="Wingdings 2" pitchFamily="18" charset="2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ل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8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68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301875" y="3378200"/>
            <a:ext cx="4440238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algn="r">
              <a:defRPr/>
            </a:pPr>
            <a:r>
              <a:rPr lang="ar-SA" sz="5400" b="1">
                <a:solidFill>
                  <a:srgbClr val="0073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أجيبي عما يأتي 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1476375" y="1268413"/>
            <a:ext cx="6335713" cy="1079500"/>
          </a:xfrm>
          <a:prstGeom prst="ribbon2">
            <a:avLst>
              <a:gd name="adj1" fmla="val 12500"/>
              <a:gd name="adj2" fmla="val 50000"/>
            </a:avLst>
          </a:prstGeom>
          <a:pattFill prst="pct40">
            <a:fgClr>
              <a:srgbClr val="660066"/>
            </a:fgClr>
            <a:bgClr>
              <a:srgbClr val="FFFF66"/>
            </a:bgClr>
          </a:pattFill>
          <a:ln w="25400">
            <a:solidFill>
              <a:srgbClr val="660066"/>
            </a:solidFill>
            <a:prstDash val="lgDashDot"/>
            <a:round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PT Bold Broken" pitchFamily="2" charset="-78"/>
              </a:rPr>
              <a:t>السؤال الثالث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89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5575" y="1740872"/>
            <a:ext cx="8988425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5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ما الفرق بين</a:t>
            </a:r>
            <a:r>
              <a:rPr lang="en-US" sz="5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</a:t>
            </a:r>
            <a:r>
              <a:rPr lang="ar-SA" sz="5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القوائم </a:t>
            </a:r>
            <a:r>
              <a:rPr lang="en-US" sz="54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ordered list </a:t>
            </a:r>
          </a:p>
          <a:p>
            <a:pPr>
              <a:defRPr/>
            </a:pPr>
            <a:r>
              <a:rPr lang="en-US" sz="5400" b="1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Uordered list </a:t>
            </a:r>
          </a:p>
          <a:p>
            <a:pPr>
              <a:defRPr/>
            </a:pPr>
            <a:r>
              <a:rPr lang="ar-SA" sz="5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؟</a:t>
            </a:r>
            <a:endParaRPr lang="ar-SA" sz="54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3851275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انخفاض نسبة قرصنة البرمجيات 56 % - صحيفة الرأ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99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2057241"/>
            <a:ext cx="84818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marR="0" lvl="0" indent="45720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altLang="en-US" sz="5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لإضافة فاصل أسطر داخل الفقرة</a:t>
            </a:r>
            <a:endParaRPr lang="en-US" altLang="en-US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851275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7281022" cy="8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71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0825" y="1617663"/>
            <a:ext cx="9144000" cy="42780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بوابة تستقبل قيمتين وتنتج قيمة واحد اذا كانا مختلفين وصفر اذا كانا متماثلين </a:t>
            </a:r>
            <a:endParaRPr lang="en-US" sz="400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b="1">
                <a:latin typeface="Arial" pitchFamily="34" charset="0"/>
                <a:cs typeface="Arial" pitchFamily="34" charset="0"/>
              </a:rPr>
              <a:t> 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 بوابة الجمع 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OR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            (      ) بوابة الضرب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AND 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بوابة 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NOT</a:t>
            </a:r>
            <a:endParaRPr lang="ar-SA" b="1">
              <a:solidFill>
                <a:srgbClr val="990033"/>
              </a:solidFill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(      )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 </a:t>
            </a:r>
            <a:r>
              <a:rPr lang="ar-SA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بوابة </a:t>
            </a:r>
            <a:r>
              <a:rPr lang="en-US" b="1">
                <a:solidFill>
                  <a:srgbClr val="990033"/>
                </a:solidFill>
                <a:latin typeface="Arial" pitchFamily="34" charset="0"/>
                <a:cs typeface="PT Bold Broken" pitchFamily="2" charset="-78"/>
              </a:rPr>
              <a:t>XOR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652120" y="4941168"/>
            <a:ext cx="1008063" cy="1098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  <a:sym typeface="Wingdings 2" pitchFamily="18" charset="2"/>
              </a:rPr>
              <a:t>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708400" y="188913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و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52" y="534103"/>
            <a:ext cx="2638793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48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6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99363" y="758314"/>
            <a:ext cx="7951787" cy="76944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ما هي أخطاء الكود البرمجي أدناه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04840"/>
            <a:ext cx="4314750" cy="4492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99363" y="758314"/>
            <a:ext cx="7951787" cy="76944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ما هي أخطاء الكود البرمجي أدناه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4494058" cy="42840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89661" y="1540242"/>
            <a:ext cx="8688596" cy="31393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5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المصطلح ؟</a:t>
            </a:r>
          </a:p>
          <a:p>
            <a:pPr>
              <a:defRPr/>
            </a:pPr>
            <a:r>
              <a:rPr lang="ar-SA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(            )</a:t>
            </a:r>
          </a:p>
          <a:p>
            <a:pPr>
              <a:defRPr/>
            </a:pPr>
            <a:r>
              <a:rPr lang="ar-SA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قائمة يتم اتباع تسلسل رقمي</a:t>
            </a:r>
          </a:p>
          <a:p>
            <a:pPr>
              <a:defRPr/>
            </a:pPr>
            <a:r>
              <a:rPr lang="ar-SA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بحيث يتم ترقيم كل عنصر في القائمة</a:t>
            </a:r>
            <a:endParaRPr lang="ar-SA" b="1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3707904" y="0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ohood alshuibi\AppData\Local\Microsoft\Windows\INetCache\IE\129CMSE7\Linux-3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5517232"/>
            <a:ext cx="180574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24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98293" y="1540242"/>
            <a:ext cx="8871339" cy="31393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5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المصطلح ؟</a:t>
            </a:r>
          </a:p>
          <a:p>
            <a:pPr>
              <a:defRPr/>
            </a:pPr>
            <a:r>
              <a:rPr lang="ar-SA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(            )</a:t>
            </a:r>
            <a:endParaRPr lang="ar-SA" b="1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نص يتم عرضه على الشاشة أو أي جهاز</a:t>
            </a:r>
          </a:p>
          <a:p>
            <a:pPr>
              <a:defRPr/>
            </a:pPr>
            <a:r>
              <a:rPr lang="ar-SA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آخر يحتوي على مرجعيات</a:t>
            </a:r>
            <a:endParaRPr lang="ar-SA" b="1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3707904" y="0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ohood alshuibi\AppData\Local\Microsoft\Windows\INetCache\IE\129CMSE7\Linux-3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5517232"/>
            <a:ext cx="180574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98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98293" y="1540242"/>
            <a:ext cx="8871339" cy="31393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5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المصطلح ؟</a:t>
            </a:r>
          </a:p>
          <a:p>
            <a:pPr>
              <a:defRPr/>
            </a:pPr>
            <a:r>
              <a:rPr lang="ar-SA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(            )</a:t>
            </a:r>
            <a:endParaRPr lang="ar-SA" b="1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>
              <a:defRPr/>
            </a:pPr>
            <a:r>
              <a:rPr lang="ar-SA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نص يتم عرضه على الشاشة أو أي جهاز</a:t>
            </a:r>
          </a:p>
          <a:p>
            <a:pPr>
              <a:defRPr/>
            </a:pPr>
            <a:r>
              <a:rPr lang="ar-SA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 آخر يحتوي على مرجعيات</a:t>
            </a:r>
            <a:endParaRPr lang="ar-SA" b="1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3707904" y="0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ohood alshuibi\AppData\Local\Microsoft\Windows\INetCache\IE\129CMSE7\Linux-3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5517232"/>
            <a:ext cx="180574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5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595" y="1141836"/>
            <a:ext cx="8885766" cy="507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5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يحتوي المظهر الخاص بموقع الويب </a:t>
            </a:r>
          </a:p>
          <a:p>
            <a:pPr>
              <a:defRPr/>
            </a:pPr>
            <a:r>
              <a:rPr lang="ar-SA" sz="5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على ثلاثة أجزاء مختلفة ..</a:t>
            </a:r>
          </a:p>
          <a:p>
            <a:pPr>
              <a:defRPr/>
            </a:pPr>
            <a:endParaRPr lang="ar-SA" sz="54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  <a:p>
            <a:pPr algn="r">
              <a:defRPr/>
            </a:pPr>
            <a:r>
              <a:rPr lang="ar-SA" sz="5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1-</a:t>
            </a:r>
          </a:p>
          <a:p>
            <a:pPr algn="r">
              <a:defRPr/>
            </a:pPr>
            <a:r>
              <a:rPr lang="ar-SA" sz="5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2-</a:t>
            </a:r>
          </a:p>
          <a:p>
            <a:pPr algn="r">
              <a:defRPr/>
            </a:pPr>
            <a:r>
              <a:rPr lang="ar-SA" sz="5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3-</a:t>
            </a:r>
            <a:endParaRPr lang="ar-SA" sz="5400" b="1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707904" y="0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41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11188" y="-33774"/>
            <a:ext cx="7951787" cy="14465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عددي أنواع الروابط التشعبية في موقع الويب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3203575" y="1412875"/>
            <a:ext cx="2736850" cy="20875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round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179388" y="1412875"/>
            <a:ext cx="2736850" cy="2159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round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4284663" y="981075"/>
            <a:ext cx="828675" cy="7921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1116013" y="981075"/>
            <a:ext cx="792162" cy="7921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583" name="مجموعة 15"/>
          <p:cNvGrpSpPr/>
          <p:nvPr/>
        </p:nvGrpSpPr>
        <p:grpSpPr>
          <a:xfrm>
            <a:off x="4857750" y="3714750"/>
            <a:ext cx="2878138" cy="2447925"/>
            <a:chOff x="6124575" y="981075"/>
            <a:chExt cx="2878138" cy="2447925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36699"/>
              </a:solidFill>
              <a:round/>
            </a:ln>
            <a:effectLst/>
          </p:spPr>
          <p:txBody>
            <a:bodyPr wrap="none" anchor="ctr"/>
            <a:lstStyle>
              <a:defPPr>
                <a:defRPr lang="ar-SA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7164388" y="981075"/>
              <a:ext cx="849312" cy="75247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ar-SA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ar-SA" sz="2400" b="1">
                  <a:solidFill>
                    <a:srgbClr val="7600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584" name="مجموعة 18"/>
          <p:cNvGrpSpPr/>
          <p:nvPr/>
        </p:nvGrpSpPr>
        <p:grpSpPr>
          <a:xfrm>
            <a:off x="1785938" y="3714750"/>
            <a:ext cx="2878137" cy="2447925"/>
            <a:chOff x="6124575" y="981075"/>
            <a:chExt cx="2878138" cy="2447925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36699"/>
              </a:solidFill>
              <a:round/>
            </a:ln>
            <a:effectLst/>
          </p:spPr>
          <p:txBody>
            <a:bodyPr wrap="none" anchor="ctr"/>
            <a:lstStyle>
              <a:defPPr>
                <a:defRPr lang="ar-SA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7164387" y="981075"/>
              <a:ext cx="849313" cy="75247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ar-SA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ar-SA" sz="2400" b="1">
                  <a:solidFill>
                    <a:srgbClr val="7600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585" name="مجموعة 21"/>
          <p:cNvGrpSpPr/>
          <p:nvPr/>
        </p:nvGrpSpPr>
        <p:grpSpPr>
          <a:xfrm>
            <a:off x="6124575" y="981075"/>
            <a:ext cx="2878138" cy="2447925"/>
            <a:chOff x="6124575" y="981075"/>
            <a:chExt cx="2878138" cy="2447925"/>
          </a:xfrm>
        </p:grpSpPr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36699"/>
              </a:solidFill>
              <a:round/>
            </a:ln>
            <a:effectLst/>
          </p:spPr>
          <p:txBody>
            <a:bodyPr wrap="none" anchor="ctr"/>
            <a:lstStyle>
              <a:defPPr>
                <a:defRPr lang="ar-SA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7164388" y="981075"/>
              <a:ext cx="849312" cy="75247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ar-SA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ar-SA" sz="2400" b="1">
                  <a:solidFill>
                    <a:srgbClr val="7600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22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22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22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22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8" grpId="0"/>
      <p:bldP spid="52229" grpId="0"/>
      <p:bldP spid="52234" grpId="0"/>
      <p:bldP spid="5223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11188" y="664820"/>
            <a:ext cx="7951787" cy="76944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عددي ايجابيات </a:t>
            </a:r>
            <a:r>
              <a:rPr lang="en-US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HTML</a:t>
            </a: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؟ 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3203575" y="2566144"/>
            <a:ext cx="2736850" cy="20875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round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179388" y="2566144"/>
            <a:ext cx="2736850" cy="2159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round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4284663" y="2132781"/>
            <a:ext cx="828675" cy="7921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1116013" y="2132781"/>
            <a:ext cx="792162" cy="7921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585" name="مجموعة 21"/>
          <p:cNvGrpSpPr/>
          <p:nvPr/>
        </p:nvGrpSpPr>
        <p:grpSpPr>
          <a:xfrm>
            <a:off x="6156176" y="2133203"/>
            <a:ext cx="2878138" cy="2447925"/>
            <a:chOff x="6124575" y="981075"/>
            <a:chExt cx="2878138" cy="2447925"/>
          </a:xfrm>
        </p:grpSpPr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36699"/>
              </a:solidFill>
              <a:round/>
            </a:ln>
            <a:effectLst/>
          </p:spPr>
          <p:txBody>
            <a:bodyPr wrap="none" anchor="ctr"/>
            <a:lstStyle>
              <a:defPPr>
                <a:defRPr lang="ar-SA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7164388" y="981075"/>
              <a:ext cx="849312" cy="75247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ar-SA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ar-SA" sz="2400" b="1">
                  <a:solidFill>
                    <a:srgbClr val="7600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103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22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22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22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22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8" grpId="0"/>
      <p:bldP spid="52229" grpId="0"/>
      <p:bldP spid="52234" grpId="0"/>
      <p:bldP spid="5223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11188" y="664820"/>
            <a:ext cx="7951787" cy="76944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عددي سلبيات </a:t>
            </a:r>
            <a:r>
              <a:rPr lang="en-US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HTML</a:t>
            </a:r>
            <a:r>
              <a:rPr lang="ar-SA" sz="4400" b="1" smtClean="0">
                <a:solidFill>
                  <a:srgbClr val="7600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؟ 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3203575" y="2566144"/>
            <a:ext cx="2736850" cy="20875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round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6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179388" y="2566144"/>
            <a:ext cx="2736850" cy="2159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round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ar-SA" sz="2800" b="1">
              <a:solidFill>
                <a:srgbClr val="B800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4284663" y="2132781"/>
            <a:ext cx="828675" cy="7921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1116013" y="2132781"/>
            <a:ext cx="792162" cy="7921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585" name="مجموعة 21"/>
          <p:cNvGrpSpPr/>
          <p:nvPr/>
        </p:nvGrpSpPr>
        <p:grpSpPr>
          <a:xfrm>
            <a:off x="6156176" y="2133203"/>
            <a:ext cx="2878138" cy="2447925"/>
            <a:chOff x="6124575" y="981075"/>
            <a:chExt cx="2878138" cy="2447925"/>
          </a:xfrm>
        </p:grpSpPr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6124575" y="1412875"/>
              <a:ext cx="2878138" cy="201612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336699"/>
              </a:solidFill>
              <a:round/>
            </a:ln>
            <a:effectLst/>
          </p:spPr>
          <p:txBody>
            <a:bodyPr wrap="none" anchor="ctr"/>
            <a:lstStyle>
              <a:defPPr>
                <a:defRPr lang="ar-SA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ar-SA" sz="2800" b="1">
                <a:solidFill>
                  <a:srgbClr val="B800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7164388" y="981075"/>
              <a:ext cx="849312" cy="75247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ar-SA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2860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6pPr>
              <a:lvl7pPr marL="27432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7pPr>
              <a:lvl8pPr marL="32004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8pPr>
              <a:lvl9pPr marL="3657600" algn="l" defTabSz="914400" rtl="0" eaLnBrk="1" latinLnBrk="0" hangingPunct="1">
                <a:defRPr sz="4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9pPr>
            </a:lstStyle>
            <a:p>
              <a:pPr>
                <a:defRPr/>
              </a:pPr>
              <a:r>
                <a:rPr lang="ar-SA" sz="2400" b="1">
                  <a:solidFill>
                    <a:srgbClr val="76007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660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22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22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22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22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8" grpId="0"/>
      <p:bldP spid="52229" grpId="0"/>
      <p:bldP spid="52234" grpId="0"/>
      <p:bldP spid="5223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3779838" y="115888"/>
            <a:ext cx="1368425" cy="11525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sz="44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4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43608" y="1085835"/>
            <a:ext cx="7443064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defRPr/>
            </a:pPr>
            <a:r>
              <a:rPr lang="ar-SA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PT Bold Broken" pitchFamily="2" charset="-78"/>
              </a:rPr>
              <a:t>زاوجي العمودين بما هو مناسب</a:t>
            </a:r>
            <a:endParaRPr lang="ar-SA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PT Bold Broken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094086"/>
              </p:ext>
            </p:extLst>
          </p:nvPr>
        </p:nvGraphicFramePr>
        <p:xfrm>
          <a:off x="1547664" y="2996952"/>
          <a:ext cx="6096000" cy="2895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ar-SA" sz="3200" smtClean="0"/>
                        <a:t>ب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ar-SA" sz="3200" smtClean="0"/>
                        <a:t>أ</a:t>
                      </a:r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ar-SA" sz="3200" smtClean="0"/>
                        <a:t>تعرف ارتباط تشعبي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3200" smtClean="0"/>
                        <a:t>&lt;IMG&gt;</a:t>
                      </a:r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ar-SA" sz="3200" smtClean="0"/>
                        <a:t>تحدد</a:t>
                      </a:r>
                      <a:r>
                        <a:rPr lang="ar-SA" sz="3200" baseline="0" smtClean="0"/>
                        <a:t> عنصر القائمة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3200" smtClean="0"/>
                        <a:t>&lt;video&gt;</a:t>
                      </a:r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ar-SA" sz="3200" err="1" smtClean="0"/>
                        <a:t>لادراج صورة 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3200" smtClean="0"/>
                        <a:t>&lt;A&gt;</a:t>
                      </a:r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ar-SA" sz="3200" err="1" smtClean="0"/>
                        <a:t>لادراج الفيديو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3200" smtClean="0"/>
                        <a:t>&lt;li&gt;</a:t>
                      </a:r>
                      <a:endParaRPr lang="en-US" sz="32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6" grpId="0"/>
    </p:bldLst>
  </p:timing>
</p:sld>
</file>

<file path=ppt/tags/tag1.xml><?xml version="1.0" encoding="utf-8"?>
<p:tagLst xmlns:p="http://schemas.openxmlformats.org/presentationml/2006/main">
  <p:tag name="AS_NET" val="5.0.6"/>
  <p:tag name="AS_OS" val="Microsoft Windows NT 10.0.17763.0"/>
  <p:tag name="AS_RELEASE_DATE" val="2022.05.14"/>
  <p:tag name="AS_TITLE" val="Aspose.Slides for .NET5"/>
  <p:tag name="AS_VERSION" val="22.5"/>
  <p:tag name="INKNOELEADERBOARD" val="-431142696"/>
</p:tagLst>
</file>

<file path=ppt/theme/theme1.xml><?xml version="1.0" encoding="utf-8"?>
<a:theme xmlns:r="http://schemas.openxmlformats.org/officeDocument/2006/relationships"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تصميم افتراضي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2009</Company>
  <PresentationFormat>On-screen Show (4:3)</PresentationFormat>
  <Paragraphs>403</Paragraphs>
  <Slides>102</Slides>
  <Notes>33</Notes>
  <TotalTime>747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baseType="lpstr" size="109">
      <vt:lpstr>Arial</vt:lpstr>
      <vt:lpstr>PT Bold Broken</vt:lpstr>
      <vt:lpstr>AGA Aladdin Regular</vt:lpstr>
      <vt:lpstr>Wingdings 2</vt:lpstr>
      <vt:lpstr>Times New Roman</vt:lpstr>
      <vt:lpstr>DecoType Naskh</vt:lpstr>
      <vt:lpstr>تصميم افتراضي</vt:lpstr>
      <vt:lpstr>مراجعة الوحدة الأولىأساسيات علم الحاسب</vt:lpstr>
      <vt:lpstr>قومي بالإجابة عن الاسئلة التالية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مراجعة الوحدة الثانيةالعمل عبر الانترنت</vt:lpstr>
      <vt:lpstr>قومي بالإجابة عن الاسئلة التالية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مراجعة الوحدة الثالثةالبرمجة ب HTML</vt:lpstr>
      <vt:lpstr>قومي بالإجابة عن الاسئلة التالية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22.0500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الشريحة 1</dc:title>
  <dc:creator>Al-Faris</dc:creator>
  <cp:lastModifiedBy>يحي بن حكمي</cp:lastModifiedBy>
  <cp:revision>134</cp:revision>
  <dcterms:created xsi:type="dcterms:W3CDTF">2008-01-06T00:53:51Z</dcterms:created>
  <dcterms:modified xsi:type="dcterms:W3CDTF">2022-07-14T18:57:34Z</dcterms:modified>
</cp:coreProperties>
</file>