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327" r:id="rId2"/>
    <p:sldId id="328" r:id="rId3"/>
    <p:sldId id="331" r:id="rId4"/>
    <p:sldId id="341" r:id="rId5"/>
    <p:sldId id="340" r:id="rId6"/>
    <p:sldId id="339" r:id="rId7"/>
    <p:sldId id="338" r:id="rId8"/>
    <p:sldId id="337" r:id="rId9"/>
    <p:sldId id="332" r:id="rId10"/>
    <p:sldId id="335" r:id="rId11"/>
    <p:sldId id="336" r:id="rId12"/>
    <p:sldId id="334" r:id="rId13"/>
    <p:sldId id="333" r:id="rId14"/>
    <p:sldId id="330" r:id="rId15"/>
    <p:sldId id="329" r:id="rId16"/>
    <p:sldId id="342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>
        <p:scale>
          <a:sx n="62" d="100"/>
          <a:sy n="62" d="100"/>
        </p:scale>
        <p:origin x="76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9A5DB98-5E8B-448F-89BB-2C679778AB3A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EAFE693-115F-4B20-A8DA-D4C6663845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842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82857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96331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46223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35030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27736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21563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34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2227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21245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73563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01645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30881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35109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96866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78980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6153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F33B7A-1E9F-4C48-B676-935C2E41A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E6DE354-A3D2-4A6E-B0BA-EC01B2C35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8692F9-09F4-4CB3-A1D2-D06E42AA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9A14-F397-4186-A041-16BE20E5511A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F9460D-D37D-4FDB-8FA5-98F1FE64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0015D61-B2BF-44A2-B5BA-AB1FFC6A5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EEFF-6ADC-4FC5-AF13-61B137A1E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407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FEC595-6E83-4DF9-B561-C76228A13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6FA04D2-B753-49A9-835A-881A13329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1EAE1A-6D89-4939-BA5A-5B897C6F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9A14-F397-4186-A041-16BE20E5511A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8F9F08-C1D3-479C-8926-EF812706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E6B466-7761-4469-935B-78E90D78A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EEFF-6ADC-4FC5-AF13-61B137A1E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089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FC88E4A-A367-4D65-8C58-891EABEAD8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DA34F2D-6570-4901-8DB3-3C9076886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9C5C0C-1BB6-4334-9C9C-626F7C0CA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9A14-F397-4186-A041-16BE20E5511A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BA51B38-9C04-4FFF-B047-8F339158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71C387A-0833-48B8-9A09-CBDD5825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EEFF-6ADC-4FC5-AF13-61B137A1E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833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E87178-C729-4EA3-B519-9B0430B15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FF96D9C-34C0-4D87-BEC4-7DA0F4361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C734644-C33B-4FEC-AC31-8F050808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9A14-F397-4186-A041-16BE20E5511A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268D48D-60E7-4F2A-927B-C8D77041E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9D5E799-5B1C-46BB-8474-BAB025FC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EEFF-6ADC-4FC5-AF13-61B137A1E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521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981F78-0D4B-4B91-992F-DDAB1A3B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A9415E-E7A9-4ED1-A214-92A8AA3E5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C5D33E-7375-4877-A387-E4152239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9A14-F397-4186-A041-16BE20E5511A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80FCFB6-C498-4C0F-BEE0-E7F56EEB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EE6B91-D937-47EF-828E-AC69B87E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EEFF-6ADC-4FC5-AF13-61B137A1E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814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2815F7-E0A4-4604-AAA3-667333A7A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21B5DDA-4AD2-4D49-BDE2-D28BB042E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B25E915-C5AE-422B-A5D5-D503ADC4C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647041-C4CC-426C-835A-E674D4FB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9A14-F397-4186-A041-16BE20E5511A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C91863C-4719-4FDA-8266-749DBBAB9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34087A0-47B8-4A2E-BDB1-5B610094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EEFF-6ADC-4FC5-AF13-61B137A1E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861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5AD3F7-2787-477C-97B7-80A3B1D9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610E770-2193-4276-9A06-DAB6DF4F9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4EF7C49-5286-47B9-A5F6-84CAFDD76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7CBACFE-5AC6-44E1-AA17-BE12BBED1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FEC3766-576E-4416-86BF-CAD1973AB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7AB4F90-EC1A-4BB5-82AF-EEDD239E8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9A14-F397-4186-A041-16BE20E5511A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9F5C73B-6147-4A8B-80D4-686B26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5A66392-B8CA-467C-AD1A-B0D4E7D1B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EEFF-6ADC-4FC5-AF13-61B137A1E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413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767878-96BF-4AF3-8DED-B1D3B72D4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FC1A23B-C510-4F79-900E-71C318686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9A14-F397-4186-A041-16BE20E5511A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4BABE86-C250-42E7-9D61-9CAFF4529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6980960-74DB-476A-8849-B2AE9BCE5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EEFF-6ADC-4FC5-AF13-61B137A1E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338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4FCE02F-CF5E-4EA6-A3C6-F8B924C39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9A14-F397-4186-A041-16BE20E5511A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39B4E8-FCF7-47C6-968A-AB607AC9A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5CB54C6-54E2-4802-83E3-4FFC79B9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EEFF-6ADC-4FC5-AF13-61B137A1E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186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EFA7FA-8739-458E-B26F-802BE8E85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C481574-B1A7-4484-9930-4E405849C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152FCBE-049B-461E-9AA7-697A35FBE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C65296A-06E6-40E6-BA6C-23873F32F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9A14-F397-4186-A041-16BE20E5511A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946E2B7-DB25-4B71-A80E-229D8EC6A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24320CF-DCEB-4947-8990-852CFAD4D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EEFF-6ADC-4FC5-AF13-61B137A1E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487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3E42A4-67C8-4AEF-86A5-033C7DFBA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A298D84-F7DF-40D0-B90F-65FDB85F16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4993940-3CD3-4A7B-B331-C0265A858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A912F1C-E769-4F5F-AA3E-5F43A72BC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9A14-F397-4186-A041-16BE20E5511A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5B27904-3330-43F3-AD43-05ACF914B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F1B43D2-1B05-43AC-8A24-9EDFA0FC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EEFF-6ADC-4FC5-AF13-61B137A1E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2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98F8304-60AA-48C1-86AE-C2AA0F1F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4FB873E-39A5-465E-A562-CE13FCBE0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0FD72A-7C2B-4D3C-A901-01D5961A0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59A14-F397-4186-A041-16BE20E5511A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2CEEE8-BB4B-4C73-94E5-A87128C15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67DE976-81EF-45A7-ADC5-1F56430BF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8EEFF-6ADC-4FC5-AF13-61B137A1E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393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9770442-2776-49AF-BAED-002A8F66C5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944" y="2031025"/>
            <a:ext cx="8855444" cy="456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4700C8A-3FE5-4CAB-9728-055EBA9C65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2" y="1976194"/>
            <a:ext cx="8971255" cy="468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94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3A94049-93CA-4561-BF67-1BD0B42AFF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r="1812"/>
          <a:stretch/>
        </p:blipFill>
        <p:spPr>
          <a:xfrm>
            <a:off x="2178008" y="1919986"/>
            <a:ext cx="8891044" cy="467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7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C2C706B-B250-415C-A869-FD21E7F749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3" y="2032281"/>
            <a:ext cx="8855444" cy="456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2C106E1-944D-4872-8100-988168BC97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63" y="2059103"/>
            <a:ext cx="9148763" cy="453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86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1E2E9E3-9B68-44F3-90E6-F438575E2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2" y="2008572"/>
            <a:ext cx="8920793" cy="45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45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567CD190-9A3E-4CF5-A7C2-77B8AC3AAF58}"/>
              </a:ext>
            </a:extLst>
          </p:cNvPr>
          <p:cNvGrpSpPr/>
          <p:nvPr/>
        </p:nvGrpSpPr>
        <p:grpSpPr>
          <a:xfrm>
            <a:off x="2129882" y="2016239"/>
            <a:ext cx="8855444" cy="4540262"/>
            <a:chOff x="2129882" y="2016239"/>
            <a:chExt cx="8855444" cy="4540262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6E851E4E-6DC5-41DB-9AF0-D426C5FE5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82" y="2016239"/>
              <a:ext cx="8855444" cy="4540262"/>
            </a:xfrm>
            <a:prstGeom prst="rect">
              <a:avLst/>
            </a:prstGeom>
          </p:spPr>
        </p:pic>
        <p:sp>
          <p:nvSpPr>
            <p:cNvPr id="5" name="شكل بيضاوي 4">
              <a:extLst>
                <a:ext uri="{FF2B5EF4-FFF2-40B4-BE49-F238E27FC236}">
                  <a16:creationId xmlns:a16="http://schemas.microsoft.com/office/drawing/2014/main" id="{2FF321FB-5C0B-43B5-983E-230DD0206F3F}"/>
                </a:ext>
              </a:extLst>
            </p:cNvPr>
            <p:cNvSpPr/>
            <p:nvPr/>
          </p:nvSpPr>
          <p:spPr>
            <a:xfrm>
              <a:off x="10415081" y="3369657"/>
              <a:ext cx="570245" cy="1076325"/>
            </a:xfrm>
            <a:prstGeom prst="ellipse">
              <a:avLst/>
            </a:prstGeom>
            <a:solidFill>
              <a:srgbClr val="F6F6F6"/>
            </a:solidFill>
            <a:ln>
              <a:solidFill>
                <a:srgbClr val="F6F6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324600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478E28-B9A1-4099-90CA-27394C1DFA2A}"/>
              </a:ext>
            </a:extLst>
          </p:cNvPr>
          <p:cNvGrpSpPr/>
          <p:nvPr/>
        </p:nvGrpSpPr>
        <p:grpSpPr>
          <a:xfrm>
            <a:off x="2129882" y="2005379"/>
            <a:ext cx="8955934" cy="4578123"/>
            <a:chOff x="2129882" y="2005379"/>
            <a:chExt cx="8955934" cy="4578123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1F03E8C6-2C58-440D-A8BE-51342536A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82" y="2005379"/>
              <a:ext cx="8955934" cy="4578123"/>
            </a:xfrm>
            <a:prstGeom prst="rect">
              <a:avLst/>
            </a:prstGeom>
          </p:spPr>
        </p:pic>
        <p:sp>
          <p:nvSpPr>
            <p:cNvPr id="5" name="شكل بيضاوي 4">
              <a:extLst>
                <a:ext uri="{FF2B5EF4-FFF2-40B4-BE49-F238E27FC236}">
                  <a16:creationId xmlns:a16="http://schemas.microsoft.com/office/drawing/2014/main" id="{BBF53201-23FB-4ED2-A03B-696F50EEDC8D}"/>
                </a:ext>
              </a:extLst>
            </p:cNvPr>
            <p:cNvSpPr/>
            <p:nvPr/>
          </p:nvSpPr>
          <p:spPr>
            <a:xfrm>
              <a:off x="10092940" y="3429000"/>
              <a:ext cx="550320" cy="1276564"/>
            </a:xfrm>
            <a:prstGeom prst="ellipse">
              <a:avLst/>
            </a:prstGeom>
            <a:solidFill>
              <a:srgbClr val="F6F6F6"/>
            </a:solidFill>
            <a:ln>
              <a:solidFill>
                <a:srgbClr val="F6F6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44388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D59E8ED-1094-4414-9E26-C1F1F1346F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5"/>
          <a:stretch/>
        </p:blipFill>
        <p:spPr>
          <a:xfrm>
            <a:off x="2047461" y="2016239"/>
            <a:ext cx="8937865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7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2AD3420-DBD0-4262-B691-12ADD188FB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2" y="2016238"/>
            <a:ext cx="8855444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9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304610E-F7E5-40C1-ADCB-51ED13C07F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2" y="2016239"/>
            <a:ext cx="8855444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6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436E78E-3F15-47A3-A79E-B0486F3B62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4"/>
          <a:stretch/>
        </p:blipFill>
        <p:spPr>
          <a:xfrm>
            <a:off x="2129882" y="2016239"/>
            <a:ext cx="8855444" cy="457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42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3C69F25-032F-44AA-9956-AE4D8C10D6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3" y="2016239"/>
            <a:ext cx="8855444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13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58FA395-F2F6-4DF2-AB07-7DECB183C3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6"/>
          <a:stretch/>
        </p:blipFill>
        <p:spPr>
          <a:xfrm>
            <a:off x="2139821" y="1998338"/>
            <a:ext cx="8855444" cy="457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E0259DA-2414-4AE9-8B34-63E9EFACD9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" r="1558" b="4465"/>
          <a:stretch/>
        </p:blipFill>
        <p:spPr>
          <a:xfrm>
            <a:off x="2119943" y="2016239"/>
            <a:ext cx="8855444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2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46C3CE0-1D46-4AD6-9999-692B3C1080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"/>
          <a:stretch/>
        </p:blipFill>
        <p:spPr>
          <a:xfrm>
            <a:off x="2129883" y="1966898"/>
            <a:ext cx="8871486" cy="462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9702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320</Words>
  <Application>Microsoft Office PowerPoint</Application>
  <PresentationFormat>شاشة عريضة</PresentationFormat>
  <Paragraphs>32</Paragraphs>
  <Slides>16</Slides>
  <Notes>16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نسق Office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creator>ريم بنت الحربي</dc:creator>
  <cp:lastModifiedBy>ريم بنت الحربي</cp:lastModifiedBy>
  <cp:revision>1</cp:revision>
  <dcterms:created xsi:type="dcterms:W3CDTF">2021-09-10T15:56:22Z</dcterms:created>
  <dcterms:modified xsi:type="dcterms:W3CDTF">2021-09-10T16:13:58Z</dcterms:modified>
</cp:coreProperties>
</file>