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  <p:sndAc>
      <p:stSnd>
        <p:snd r:embed="rId13" name="camera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286808" cy="124033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0" b="1" smtClean="0"/>
              <a:t>مَعي</a:t>
            </a:r>
            <a:r>
              <a:rPr lang="ar-AE" sz="40000" b="1" dirty="0" smtClean="0"/>
              <a:t>.</a:t>
            </a:r>
          </a:p>
        </p:txBody>
      </p:sp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تَمْرٌ.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0" name="Picture 9" descr="C:\Users\soso\Pictures\2012-11-02 تمر\تمر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40580" t="9400" r="33930" b="61382"/>
          <a:stretch>
            <a:fillRect/>
          </a:stretch>
        </p:blipFill>
        <p:spPr bwMode="auto">
          <a:xfrm rot="16200000">
            <a:off x="1793058" y="1421595"/>
            <a:ext cx="2500329" cy="422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تاجٌ.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1" name="Picture 10" descr="C:\Users\soso\Pictures\2012-11-02 تاج\تاج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41524" t="2944" r="22240" b="52322"/>
          <a:stretch>
            <a:fillRect/>
          </a:stretch>
        </p:blipFill>
        <p:spPr bwMode="auto">
          <a:xfrm rot="16200000">
            <a:off x="1500166" y="1000106"/>
            <a:ext cx="3357589" cy="478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تُفْاحٌ.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1" name="Picture 10" descr="C:\Users\soso\Pictures\2012-11-02 تفاح\تفاح 001.jpg"/>
          <p:cNvPicPr/>
          <p:nvPr/>
        </p:nvPicPr>
        <p:blipFill>
          <a:blip r:embed="rId3">
            <a:lum bright="-20000" contrast="40000"/>
          </a:blip>
          <a:srcRect l="39658" t="7248" r="27527" b="55719"/>
          <a:stretch>
            <a:fillRect/>
          </a:stretch>
        </p:blipFill>
        <p:spPr bwMode="auto">
          <a:xfrm rot="16200000">
            <a:off x="1919267" y="795321"/>
            <a:ext cx="2933713" cy="4629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تُوتٌ.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1" name="Picture 10" descr="C:\Users\soso\Pictures\2012-11-02 توت\توت 001.jpg"/>
          <p:cNvPicPr/>
          <p:nvPr/>
        </p:nvPicPr>
        <p:blipFill>
          <a:blip r:embed="rId3">
            <a:lum bright="-20000" contrast="40000"/>
          </a:blip>
          <a:srcRect l="35145" t="5210" r="25823" b="54473"/>
          <a:stretch>
            <a:fillRect/>
          </a:stretch>
        </p:blipFill>
        <p:spPr bwMode="auto">
          <a:xfrm rot="16200000">
            <a:off x="1714478" y="1285864"/>
            <a:ext cx="2390775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تِينٌ.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1" name="Picture 10" descr="C:\Users\soso\Pictures\2012-11-02 تين\تين 001.jpg"/>
          <p:cNvPicPr/>
          <p:nvPr/>
        </p:nvPicPr>
        <p:blipFill>
          <a:blip r:embed="rId3">
            <a:lum bright="-20000" contrast="40000"/>
          </a:blip>
          <a:srcRect l="34521" t="5436" r="20244" b="55493"/>
          <a:stretch>
            <a:fillRect/>
          </a:stretch>
        </p:blipFill>
        <p:spPr bwMode="auto">
          <a:xfrm rot="16200000">
            <a:off x="1757341" y="1743065"/>
            <a:ext cx="2771775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مَعي تُرابٌ.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11" name="Picture 10" descr="C:\Users\soso\Pictures\2012-11-02 تراب\تراب 001.jpg"/>
          <p:cNvPicPr/>
          <p:nvPr/>
        </p:nvPicPr>
        <p:blipFill>
          <a:blip r:embed="rId3">
            <a:lum bright="-20000" contrast="40000"/>
          </a:blip>
          <a:srcRect l="20838" r="9826" b="50623"/>
          <a:stretch>
            <a:fillRect/>
          </a:stretch>
        </p:blipFill>
        <p:spPr bwMode="auto">
          <a:xfrm>
            <a:off x="1071538" y="1357298"/>
            <a:ext cx="424688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soso</dc:creator>
  <cp:lastModifiedBy>soso</cp:lastModifiedBy>
  <cp:revision>18</cp:revision>
  <dcterms:created xsi:type="dcterms:W3CDTF">2012-10-28T10:19:47Z</dcterms:created>
  <dcterms:modified xsi:type="dcterms:W3CDTF">2012-11-02T10:45:48Z</dcterms:modified>
</cp:coreProperties>
</file>