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8" r:id="rId6"/>
    <p:sldId id="269" r:id="rId7"/>
    <p:sldId id="266" r:id="rId8"/>
    <p:sldId id="267" r:id="rId9"/>
  </p:sldIdLst>
  <p:sldSz cx="12192000" cy="6858000"/>
  <p:notesSz cx="7104063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679A1E-7C6E-4215-99DD-98D516640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F7F2EB6-B6F3-41F7-ABE7-4842BD668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988A1A-7AE8-49EA-9D50-86D7FA83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70A10F-5EB3-4D9C-B780-37786EEC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581CF6-C009-4B96-8902-CE49F8C28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482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FFCB1A-80AF-458D-B5F9-3FC8996F9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2053CB4-0626-4237-BA8C-6C590435D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4AED95-4786-4673-85CF-47C8CE1DB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B43653-A4CC-4AF3-AC8E-4696517D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58EDEB-7F06-48DC-AE51-52C1AF96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744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9F4729D-A91C-42A4-84EE-996DA24CF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21F7813-5027-4B6D-A9BD-554C52C0D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4647E0-3BF4-4BC3-8AE6-42F4F5B2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1872B6-B3BE-4180-AE25-8BBB7AB1C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D9C1A1-A72D-41F8-81FF-E06996583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128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86DC4A-14EA-4BEA-8742-502D2FF30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ACC190-33E3-41EC-9975-F840485F4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6E52FC-F7B7-4E72-9342-D7E62572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DC1E1D-EF45-4BD0-A08E-9F0F6AC1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886E3A-2E07-4911-9F0A-45E73E732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950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6F4592-9345-43E6-8222-62749BC6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08CD88-649E-4EA1-84C6-612F1DF26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5203FB-EAF2-451E-BA94-253968275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C50C90-551B-45A3-830B-D8351AEC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F5E700-6241-4114-87CC-B504B5100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0503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8781A1-A07B-4239-8F4C-40A6058F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4D041A-B9AB-43E3-A9E2-4AF2909E4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042098-5137-41C7-BEFE-4CD74298F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7D7D78-4D11-457F-9B0F-62EEEE20E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B696AC-7FCF-42AE-98F3-1D8535BB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3BB6021-BB2E-473E-99EC-C4A6ADB2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066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122232-5A8E-4F4D-989F-9167EC6E3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DF1416C-FC1D-4453-9629-C2C3BB25E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9BE098-9FB6-4F50-9C84-5F4DD2CF1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2328392-1115-44F0-BDD6-D2AF5C102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9762BD-914A-41C7-AA77-DD52C45F2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A8B37F-E131-4522-A5AA-88C101E9F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D0DE5A7-CF93-4EF5-B184-BADC7B67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E11AA10-08F9-4EA3-BAA5-CE4458CC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08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AEEA7-56AD-484C-9097-10B5DFDBF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48D4E94-696E-4269-A606-300F0D9B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CE5D343-F3A8-45ED-B1C6-779EF225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8D7BA9-D31B-4EFE-910C-B18CA7FF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51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E2A48BC-CC12-4569-BE20-566A2A1C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D892BF8-A92A-489A-81B8-CE83AABF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AC5169E-1D1A-4A87-B5DB-C17B9C5C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587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A23E2B-7A72-4B89-B56F-046A951C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B3DCA3-3418-4E3C-A4CD-98E07B67B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0C4DC58-BCDC-4E7A-B5CE-05BADD652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BCD04C-3B45-41C7-BAD4-B095C538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BACF81-0A4A-427B-84C0-18617FBEA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C5831A-5E8C-4F3E-8D07-9B40876C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58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744797-A017-4B8C-87E9-99C00204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71D0DDC-4DDC-4A4F-BF99-2BAF4E602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0007AD4-F6C6-4B68-9F77-A061F31D2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687E68-A5E1-459E-8E4E-CCD07CB4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9F40D0-CDA8-43AD-91E9-11EBE61F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F09248-5649-4640-AA67-7B5B3BB6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444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BAD7C40-509F-4D6C-B2C3-57237E11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472F35F-2C59-498E-A996-C67012952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794CCF-88CB-42ED-ACB3-4028338D9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8F83C-A896-4420-8C65-B39C49CA8124}" type="datetimeFigureOut">
              <a:rPr lang="ar-SA" smtClean="0"/>
              <a:t>11/08/1442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E8BEAA-B9FC-4F75-9805-20FFC6FEE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D31AEB-4447-497E-BE21-8D4246895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92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7.png" /><Relationship Id="rId4" Type="http://schemas.openxmlformats.org/officeDocument/2006/relationships/image" Target="../media/image3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7.png" /><Relationship Id="rId4" Type="http://schemas.openxmlformats.org/officeDocument/2006/relationships/image" Target="../media/image3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14.png" /><Relationship Id="rId4" Type="http://schemas.openxmlformats.org/officeDocument/2006/relationships/image" Target="../media/image1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854" y="643944"/>
            <a:ext cx="1316038" cy="87576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716" y="643945"/>
            <a:ext cx="1618423" cy="708338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8784490" y="643944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583760"/>
            <a:ext cx="2819400" cy="1159781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2370470" y="2743541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13793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411003" y="759854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2" y="759854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53" y="759854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966" y="1696903"/>
            <a:ext cx="2667535" cy="69856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228803" y="2560806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32439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655702" y="708339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2" y="759854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53" y="759854"/>
            <a:ext cx="1618423" cy="708338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2228803" y="2560806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526" y="1365325"/>
            <a:ext cx="3060103" cy="129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8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183735" y="540913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1" y="687806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745" y="687806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647" y="1262458"/>
            <a:ext cx="3060103" cy="129834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119477" y="2514517"/>
            <a:ext cx="9472465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</a:t>
            </a:r>
          </a:p>
        </p:txBody>
      </p:sp>
    </p:spTree>
    <p:extLst>
      <p:ext uri="{BB962C8B-B14F-4D97-AF65-F5344CB8AC3E}">
        <p14:creationId xmlns:p14="http://schemas.microsoft.com/office/powerpoint/2010/main" val="971177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797368" y="785612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165" y="785612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413" y="785612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661375"/>
            <a:ext cx="2819400" cy="87367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322103" y="2562365"/>
            <a:ext cx="9547807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                               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</a:t>
            </a:r>
          </a:p>
        </p:txBody>
      </p:sp>
    </p:spTree>
    <p:extLst>
      <p:ext uri="{BB962C8B-B14F-4D97-AF65-F5344CB8AC3E}">
        <p14:creationId xmlns:p14="http://schemas.microsoft.com/office/powerpoint/2010/main" val="117625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359486" y="978795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445" y="978795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021" y="1062507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892855"/>
            <a:ext cx="2819400" cy="87367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3278609" y="2789526"/>
            <a:ext cx="5102679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</a:t>
            </a:r>
          </a:p>
        </p:txBody>
      </p:sp>
    </p:spTree>
    <p:extLst>
      <p:ext uri="{BB962C8B-B14F-4D97-AF65-F5344CB8AC3E}">
        <p14:creationId xmlns:p14="http://schemas.microsoft.com/office/powerpoint/2010/main" val="368460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183735" y="540913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226" y="687806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745" y="687806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52" y="1563569"/>
            <a:ext cx="2819400" cy="1159781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495219" y="2959713"/>
            <a:ext cx="9472465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>
                <a:cs typeface="Akhbar MT" pitchFamily="2" charset="-78"/>
              </a:rPr>
              <a:t>تتقدم المعلمة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وأسأل الله العلي القدير لها التوفيق 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                                                                                    القائدة التربوية : </a:t>
            </a:r>
            <a:r>
              <a:rPr lang="ar-SA" sz="2800" b="1" dirty="0">
                <a:solidFill>
                  <a:srgbClr val="0000CC"/>
                </a:solidFill>
                <a:cs typeface="Akhbar MT" pitchFamily="2" charset="-78"/>
              </a:rPr>
              <a:t>............</a:t>
            </a:r>
          </a:p>
        </p:txBody>
      </p:sp>
    </p:spTree>
    <p:extLst>
      <p:ext uri="{BB962C8B-B14F-4D97-AF65-F5344CB8AC3E}">
        <p14:creationId xmlns:p14="http://schemas.microsoft.com/office/powerpoint/2010/main" val="235854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شريط إلى الأسفل 3"/>
          <p:cNvSpPr/>
          <p:nvPr/>
        </p:nvSpPr>
        <p:spPr>
          <a:xfrm>
            <a:off x="3951666" y="3065171"/>
            <a:ext cx="4288665" cy="528034"/>
          </a:xfrm>
          <a:prstGeom prst="ribbon">
            <a:avLst>
              <a:gd name="adj1" fmla="val 0"/>
              <a:gd name="adj2" fmla="val 5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840" y="2987557"/>
            <a:ext cx="1854558" cy="57989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2169" y="3567447"/>
            <a:ext cx="1084671" cy="72143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6083" y="3567447"/>
            <a:ext cx="1263745" cy="563451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028162" y="3670819"/>
            <a:ext cx="8109912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400" b="1" dirty="0">
                <a:cs typeface="Akhbar MT" pitchFamily="2" charset="-78"/>
              </a:rPr>
              <a:t>تتقدم المعلمة : </a:t>
            </a:r>
            <a:r>
              <a:rPr lang="ar-SA" sz="2400" b="1" dirty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بجزيل الشكر والتقدير للطالبة :</a:t>
            </a:r>
            <a:r>
              <a:rPr lang="ar-SA" sz="2400" b="1" dirty="0">
                <a:solidFill>
                  <a:srgbClr val="CC0066"/>
                </a:solidFill>
                <a:cs typeface="Akhbar MT" pitchFamily="2" charset="-78"/>
              </a:rPr>
              <a:t> ..................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وأسأل الله العلي القدير لها التوفيق والنجاح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                                                                                     القائدة التربوية : </a:t>
            </a:r>
            <a:r>
              <a:rPr lang="ar-SA" sz="2400" b="1" dirty="0">
                <a:solidFill>
                  <a:srgbClr val="0000CC"/>
                </a:solidFill>
                <a:cs typeface="Akhbar MT" pitchFamily="2" charset="-78"/>
              </a:rPr>
              <a:t>............</a:t>
            </a:r>
          </a:p>
        </p:txBody>
      </p:sp>
    </p:spTree>
    <p:extLst>
      <p:ext uri="{BB962C8B-B14F-4D97-AF65-F5344CB8AC3E}">
        <p14:creationId xmlns:p14="http://schemas.microsoft.com/office/powerpoint/2010/main" val="234271054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458</Words>
  <Application>Microsoft Office PowerPoint</Application>
  <PresentationFormat>شاشة عريضة</PresentationFormat>
  <Paragraphs>95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ahmed alahmadi</dc:creator>
  <cp:lastModifiedBy>t118900342240</cp:lastModifiedBy>
  <cp:revision>15</cp:revision>
  <dcterms:created xsi:type="dcterms:W3CDTF">2020-10-22T23:52:24Z</dcterms:created>
  <dcterms:modified xsi:type="dcterms:W3CDTF">2021-03-24T16:26:51Z</dcterms:modified>
</cp:coreProperties>
</file>