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12.xml" ContentType="application/vnd.openxmlformats-officedocument.presentationml.notesSlide+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heme/themeOverride2.xml" ContentType="application/vnd.openxmlformats-officedocument.themeOverr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drawing8.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theme/themeOverride3.xml" ContentType="application/vnd.openxmlformats-officedocument.themeOverr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notesSlides/notesSlide9.xml" ContentType="application/vnd.openxmlformats-officedocument.presentationml.notesSlide+xml"/>
  <Override PartName="/ppt/diagrams/data4.xml" ContentType="application/vnd.openxmlformats-officedocument.drawingml.diagramData+xml"/>
  <Override PartName="/ppt/notesSlides/notesSlide21.xml" ContentType="application/vnd.openxmlformats-officedocument.presentationml.notesSlide+xml"/>
  <Override PartName="/ppt/diagrams/drawing9.xml" ContentType="application/vnd.ms-office.drawingml.diagramDrawing+xml"/>
  <Override PartName="/ppt/slides/slide79.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diagrams/data9.xml" ContentType="application/vnd.openxmlformats-officedocument.drawingml.diagramData+xml"/>
  <Override PartName="/ppt/slides/slide20.xml" ContentType="application/vnd.openxmlformats-officedocument.presentationml.slide+xml"/>
  <Override PartName="/ppt/diagrams/layout4.xml" ContentType="application/vnd.openxmlformats-officedocument.drawingml.diagramLayout+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80" r:id="rId3"/>
    <p:sldId id="305" r:id="rId4"/>
    <p:sldId id="296" r:id="rId5"/>
    <p:sldId id="485" r:id="rId6"/>
    <p:sldId id="488" r:id="rId7"/>
    <p:sldId id="483" r:id="rId8"/>
    <p:sldId id="297" r:id="rId9"/>
    <p:sldId id="667" r:id="rId10"/>
    <p:sldId id="668" r:id="rId11"/>
    <p:sldId id="669" r:id="rId12"/>
    <p:sldId id="670" r:id="rId13"/>
    <p:sldId id="671" r:id="rId14"/>
    <p:sldId id="674" r:id="rId15"/>
    <p:sldId id="672" r:id="rId16"/>
    <p:sldId id="673" r:id="rId17"/>
    <p:sldId id="702" r:id="rId18"/>
    <p:sldId id="703" r:id="rId19"/>
    <p:sldId id="704" r:id="rId20"/>
    <p:sldId id="705" r:id="rId21"/>
    <p:sldId id="675" r:id="rId22"/>
    <p:sldId id="676" r:id="rId23"/>
    <p:sldId id="706" r:id="rId24"/>
    <p:sldId id="707" r:id="rId25"/>
    <p:sldId id="708" r:id="rId26"/>
    <p:sldId id="709" r:id="rId27"/>
    <p:sldId id="710" r:id="rId28"/>
    <p:sldId id="711" r:id="rId29"/>
    <p:sldId id="712" r:id="rId30"/>
    <p:sldId id="713" r:id="rId31"/>
    <p:sldId id="677" r:id="rId32"/>
    <p:sldId id="714" r:id="rId33"/>
    <p:sldId id="715" r:id="rId34"/>
    <p:sldId id="716" r:id="rId35"/>
    <p:sldId id="717" r:id="rId36"/>
    <p:sldId id="718" r:id="rId37"/>
    <p:sldId id="719" r:id="rId38"/>
    <p:sldId id="720" r:id="rId39"/>
    <p:sldId id="678" r:id="rId40"/>
    <p:sldId id="723" r:id="rId41"/>
    <p:sldId id="724" r:id="rId42"/>
    <p:sldId id="725" r:id="rId43"/>
    <p:sldId id="726" r:id="rId44"/>
    <p:sldId id="679" r:id="rId45"/>
    <p:sldId id="727" r:id="rId46"/>
    <p:sldId id="728" r:id="rId47"/>
    <p:sldId id="680" r:id="rId48"/>
    <p:sldId id="681" r:id="rId49"/>
    <p:sldId id="729" r:id="rId50"/>
    <p:sldId id="730" r:id="rId51"/>
    <p:sldId id="682" r:id="rId52"/>
    <p:sldId id="683" r:id="rId53"/>
    <p:sldId id="684" r:id="rId54"/>
    <p:sldId id="685" r:id="rId55"/>
    <p:sldId id="731" r:id="rId56"/>
    <p:sldId id="732" r:id="rId57"/>
    <p:sldId id="733" r:id="rId58"/>
    <p:sldId id="734" r:id="rId59"/>
    <p:sldId id="735" r:id="rId60"/>
    <p:sldId id="736" r:id="rId61"/>
    <p:sldId id="737" r:id="rId62"/>
    <p:sldId id="738" r:id="rId63"/>
    <p:sldId id="739" r:id="rId64"/>
    <p:sldId id="740" r:id="rId65"/>
    <p:sldId id="741" r:id="rId66"/>
    <p:sldId id="742" r:id="rId67"/>
    <p:sldId id="743" r:id="rId68"/>
    <p:sldId id="744" r:id="rId69"/>
    <p:sldId id="686" r:id="rId70"/>
    <p:sldId id="745" r:id="rId71"/>
    <p:sldId id="687" r:id="rId72"/>
    <p:sldId id="747" r:id="rId73"/>
    <p:sldId id="748" r:id="rId74"/>
    <p:sldId id="749" r:id="rId75"/>
    <p:sldId id="750" r:id="rId76"/>
    <p:sldId id="751" r:id="rId77"/>
    <p:sldId id="746" r:id="rId78"/>
    <p:sldId id="688" r:id="rId79"/>
    <p:sldId id="752" r:id="rId80"/>
    <p:sldId id="753" r:id="rId81"/>
    <p:sldId id="754" r:id="rId82"/>
    <p:sldId id="755" r:id="rId83"/>
    <p:sldId id="756" r:id="rId84"/>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r" defTabSz="914400" rtl="1" eaLnBrk="1" latinLnBrk="0" hangingPunct="1">
      <a:defRPr sz="2400" kern="1200">
        <a:solidFill>
          <a:schemeClr val="tx1"/>
        </a:solidFill>
        <a:latin typeface="Arial" pitchFamily="34" charset="0"/>
        <a:ea typeface="+mn-ea"/>
        <a:cs typeface="+mn-cs"/>
      </a:defRPr>
    </a:lvl6pPr>
    <a:lvl7pPr marL="2743200" algn="r" defTabSz="914400" rtl="1" eaLnBrk="1" latinLnBrk="0" hangingPunct="1">
      <a:defRPr sz="2400" kern="1200">
        <a:solidFill>
          <a:schemeClr val="tx1"/>
        </a:solidFill>
        <a:latin typeface="Arial" pitchFamily="34" charset="0"/>
        <a:ea typeface="+mn-ea"/>
        <a:cs typeface="+mn-cs"/>
      </a:defRPr>
    </a:lvl7pPr>
    <a:lvl8pPr marL="3200400" algn="r" defTabSz="914400" rtl="1" eaLnBrk="1" latinLnBrk="0" hangingPunct="1">
      <a:defRPr sz="2400" kern="1200">
        <a:solidFill>
          <a:schemeClr val="tx1"/>
        </a:solidFill>
        <a:latin typeface="Arial" pitchFamily="34" charset="0"/>
        <a:ea typeface="+mn-ea"/>
        <a:cs typeface="+mn-cs"/>
      </a:defRPr>
    </a:lvl8pPr>
    <a:lvl9pPr marL="3657600" algn="r" defTabSz="914400" rtl="1"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2D14"/>
    <a:srgbClr val="FF6699"/>
    <a:srgbClr val="00FFFF"/>
    <a:srgbClr val="CC99FF"/>
    <a:srgbClr val="66CCFF"/>
    <a:srgbClr val="292929"/>
    <a:srgbClr val="000000"/>
    <a:srgbClr val="9900CC"/>
    <a:srgbClr val="99CCFF"/>
    <a:srgbClr val="33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2547" autoAdjust="0"/>
    <p:restoredTop sz="95573" autoAdjust="0"/>
  </p:normalViewPr>
  <p:slideViewPr>
    <p:cSldViewPr>
      <p:cViewPr varScale="1">
        <p:scale>
          <a:sx n="70" d="100"/>
          <a:sy n="70" d="100"/>
        </p:scale>
        <p:origin x="-1506"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F9DA57-CADE-48CF-BA48-837808A94F25}" type="doc">
      <dgm:prSet loTypeId="urn:microsoft.com/office/officeart/2005/8/layout/list1" loCatId="list" qsTypeId="urn:microsoft.com/office/officeart/2005/8/quickstyle/simple1" qsCatId="simple" csTypeId="urn:microsoft.com/office/officeart/2005/8/colors/colorful5" csCatId="colorful" phldr="1"/>
      <dgm:spPr/>
      <dgm:t>
        <a:bodyPr/>
        <a:lstStyle/>
        <a:p>
          <a:pPr rtl="1"/>
          <a:endParaRPr lang="ar-EG"/>
        </a:p>
      </dgm:t>
    </dgm:pt>
    <dgm:pt modelId="{12E76D64-C6BD-49FD-8B6C-091D54FB9B0F}">
      <dgm:prSet phldrT="[Text]"/>
      <dgm:spPr/>
      <dgm:t>
        <a:bodyPr/>
        <a:lstStyle/>
        <a:p>
          <a:pPr algn="ctr" rtl="1"/>
          <a:r>
            <a:rPr lang="ar-EG" b="1" dirty="0" smtClean="0"/>
            <a:t>من سيحضر؟</a:t>
          </a:r>
          <a:endParaRPr lang="ar-EG" b="1" dirty="0"/>
        </a:p>
      </dgm:t>
    </dgm:pt>
    <dgm:pt modelId="{F3EBAFE4-6C14-4929-8A0A-547779CF6035}" type="parTrans" cxnId="{DD18BA3E-4565-44EA-B1B7-D28E38BDDF64}">
      <dgm:prSet/>
      <dgm:spPr/>
      <dgm:t>
        <a:bodyPr/>
        <a:lstStyle/>
        <a:p>
          <a:pPr rtl="1"/>
          <a:endParaRPr lang="ar-EG"/>
        </a:p>
      </dgm:t>
    </dgm:pt>
    <dgm:pt modelId="{52C3C1A3-6ED8-40EE-BE68-73C8F1444E6A}" type="sibTrans" cxnId="{DD18BA3E-4565-44EA-B1B7-D28E38BDDF64}">
      <dgm:prSet/>
      <dgm:spPr/>
      <dgm:t>
        <a:bodyPr/>
        <a:lstStyle/>
        <a:p>
          <a:pPr rtl="1"/>
          <a:endParaRPr lang="ar-EG"/>
        </a:p>
      </dgm:t>
    </dgm:pt>
    <dgm:pt modelId="{1436B40F-EC23-4B38-9F6A-6ABED755D4D2}">
      <dgm:prSet phldrT="[Text]"/>
      <dgm:spPr/>
      <dgm:t>
        <a:bodyPr/>
        <a:lstStyle/>
        <a:p>
          <a:pPr algn="ctr" rtl="1"/>
          <a:r>
            <a:rPr lang="ar-EG" b="1" dirty="0" smtClean="0"/>
            <a:t>كيف اعرف معلومات عنهم؟</a:t>
          </a:r>
          <a:endParaRPr lang="ar-EG" b="1" dirty="0"/>
        </a:p>
      </dgm:t>
    </dgm:pt>
    <dgm:pt modelId="{B252825D-B6E1-464D-898D-EA8066666DDF}" type="parTrans" cxnId="{87862456-5B10-44F1-9BC6-19B3F451E7EE}">
      <dgm:prSet/>
      <dgm:spPr/>
      <dgm:t>
        <a:bodyPr/>
        <a:lstStyle/>
        <a:p>
          <a:pPr rtl="1"/>
          <a:endParaRPr lang="ar-EG"/>
        </a:p>
      </dgm:t>
    </dgm:pt>
    <dgm:pt modelId="{A2808A91-0FB6-47AF-B8C1-1EDA15247F1A}" type="sibTrans" cxnId="{87862456-5B10-44F1-9BC6-19B3F451E7EE}">
      <dgm:prSet/>
      <dgm:spPr/>
      <dgm:t>
        <a:bodyPr/>
        <a:lstStyle/>
        <a:p>
          <a:pPr rtl="1"/>
          <a:endParaRPr lang="ar-EG"/>
        </a:p>
      </dgm:t>
    </dgm:pt>
    <dgm:pt modelId="{8EA1B7BC-3696-4E4F-A46A-8879860E6DD7}">
      <dgm:prSet phldrT="[Text]"/>
      <dgm:spPr/>
      <dgm:t>
        <a:bodyPr/>
        <a:lstStyle/>
        <a:p>
          <a:pPr algn="ctr" rtl="1"/>
          <a:r>
            <a:rPr lang="ar-EG" b="1" dirty="0" smtClean="0"/>
            <a:t>كم يعرفون عن الموضوع؟</a:t>
          </a:r>
          <a:endParaRPr lang="ar-EG" b="1" dirty="0"/>
        </a:p>
      </dgm:t>
    </dgm:pt>
    <dgm:pt modelId="{512D99B2-A676-4730-A016-5E45C5D41F33}" type="parTrans" cxnId="{B0CFA9AD-F83A-4555-A710-2AFC39F5E92E}">
      <dgm:prSet/>
      <dgm:spPr/>
      <dgm:t>
        <a:bodyPr/>
        <a:lstStyle/>
        <a:p>
          <a:pPr rtl="1"/>
          <a:endParaRPr lang="ar-EG"/>
        </a:p>
      </dgm:t>
    </dgm:pt>
    <dgm:pt modelId="{9DC7FB01-9CB1-4510-8FDC-DEFB35B62B47}" type="sibTrans" cxnId="{B0CFA9AD-F83A-4555-A710-2AFC39F5E92E}">
      <dgm:prSet/>
      <dgm:spPr/>
      <dgm:t>
        <a:bodyPr/>
        <a:lstStyle/>
        <a:p>
          <a:pPr rtl="1"/>
          <a:endParaRPr lang="ar-EG"/>
        </a:p>
      </dgm:t>
    </dgm:pt>
    <dgm:pt modelId="{5912B998-4AFC-498F-8961-59B418209787}">
      <dgm:prSet phldrT="[Text]"/>
      <dgm:spPr/>
      <dgm:t>
        <a:bodyPr/>
        <a:lstStyle/>
        <a:p>
          <a:pPr algn="ctr" rtl="1"/>
          <a:r>
            <a:rPr lang="ar-EG" b="1" dirty="0" smtClean="0"/>
            <a:t>هل يختلفون معى؟</a:t>
          </a:r>
          <a:endParaRPr lang="ar-EG" b="1" dirty="0"/>
        </a:p>
      </dgm:t>
    </dgm:pt>
    <dgm:pt modelId="{90A2D147-EB99-4FC3-9162-9DF83598FC7B}" type="parTrans" cxnId="{74D6BC56-AC7F-4D5C-B9E2-A22C659DD52A}">
      <dgm:prSet/>
      <dgm:spPr/>
      <dgm:t>
        <a:bodyPr/>
        <a:lstStyle/>
        <a:p>
          <a:pPr rtl="1"/>
          <a:endParaRPr lang="ar-EG"/>
        </a:p>
      </dgm:t>
    </dgm:pt>
    <dgm:pt modelId="{DC893E1A-75FB-4419-B010-25C9E2C34AB6}" type="sibTrans" cxnId="{74D6BC56-AC7F-4D5C-B9E2-A22C659DD52A}">
      <dgm:prSet/>
      <dgm:spPr/>
      <dgm:t>
        <a:bodyPr/>
        <a:lstStyle/>
        <a:p>
          <a:pPr rtl="1"/>
          <a:endParaRPr lang="ar-EG"/>
        </a:p>
      </dgm:t>
    </dgm:pt>
    <dgm:pt modelId="{D5B932BF-114B-48C9-BCB7-39597D015FDE}" type="pres">
      <dgm:prSet presAssocID="{9DF9DA57-CADE-48CF-BA48-837808A94F25}" presName="linear" presStyleCnt="0">
        <dgm:presLayoutVars>
          <dgm:dir/>
          <dgm:animLvl val="lvl"/>
          <dgm:resizeHandles val="exact"/>
        </dgm:presLayoutVars>
      </dgm:prSet>
      <dgm:spPr/>
      <dgm:t>
        <a:bodyPr/>
        <a:lstStyle/>
        <a:p>
          <a:pPr rtl="1"/>
          <a:endParaRPr lang="ar-EG"/>
        </a:p>
      </dgm:t>
    </dgm:pt>
    <dgm:pt modelId="{8BBD1232-D85D-4BEF-94B9-6909850DB925}" type="pres">
      <dgm:prSet presAssocID="{12E76D64-C6BD-49FD-8B6C-091D54FB9B0F}" presName="parentLin" presStyleCnt="0"/>
      <dgm:spPr/>
    </dgm:pt>
    <dgm:pt modelId="{A2D0A245-1896-4C68-BA8B-CAB2AEC0B61E}" type="pres">
      <dgm:prSet presAssocID="{12E76D64-C6BD-49FD-8B6C-091D54FB9B0F}" presName="parentLeftMargin" presStyleLbl="node1" presStyleIdx="0" presStyleCnt="4"/>
      <dgm:spPr/>
      <dgm:t>
        <a:bodyPr/>
        <a:lstStyle/>
        <a:p>
          <a:pPr rtl="1"/>
          <a:endParaRPr lang="ar-EG"/>
        </a:p>
      </dgm:t>
    </dgm:pt>
    <dgm:pt modelId="{C0EE2329-AC2F-4B2F-B043-BEF88608449B}" type="pres">
      <dgm:prSet presAssocID="{12E76D64-C6BD-49FD-8B6C-091D54FB9B0F}" presName="parentText" presStyleLbl="node1" presStyleIdx="0" presStyleCnt="4" custScaleX="131609">
        <dgm:presLayoutVars>
          <dgm:chMax val="0"/>
          <dgm:bulletEnabled val="1"/>
        </dgm:presLayoutVars>
      </dgm:prSet>
      <dgm:spPr/>
      <dgm:t>
        <a:bodyPr/>
        <a:lstStyle/>
        <a:p>
          <a:pPr rtl="1"/>
          <a:endParaRPr lang="ar-EG"/>
        </a:p>
      </dgm:t>
    </dgm:pt>
    <dgm:pt modelId="{63EF52AF-2038-4F1C-8A91-BC38E5FB2025}" type="pres">
      <dgm:prSet presAssocID="{12E76D64-C6BD-49FD-8B6C-091D54FB9B0F}" presName="negativeSpace" presStyleCnt="0"/>
      <dgm:spPr/>
    </dgm:pt>
    <dgm:pt modelId="{933EF77B-6531-4D12-927E-57E95D3053E7}" type="pres">
      <dgm:prSet presAssocID="{12E76D64-C6BD-49FD-8B6C-091D54FB9B0F}" presName="childText" presStyleLbl="conFgAcc1" presStyleIdx="0" presStyleCnt="4">
        <dgm:presLayoutVars>
          <dgm:bulletEnabled val="1"/>
        </dgm:presLayoutVars>
      </dgm:prSet>
      <dgm:spPr/>
    </dgm:pt>
    <dgm:pt modelId="{8D3E0D06-832F-4CB1-B042-DECF84134E42}" type="pres">
      <dgm:prSet presAssocID="{52C3C1A3-6ED8-40EE-BE68-73C8F1444E6A}" presName="spaceBetweenRectangles" presStyleCnt="0"/>
      <dgm:spPr/>
    </dgm:pt>
    <dgm:pt modelId="{C4005696-494D-4DF6-A29F-F15016DE5C96}" type="pres">
      <dgm:prSet presAssocID="{1436B40F-EC23-4B38-9F6A-6ABED755D4D2}" presName="parentLin" presStyleCnt="0"/>
      <dgm:spPr/>
    </dgm:pt>
    <dgm:pt modelId="{008AEF1E-E939-4C67-A3EB-AEAA18BC9059}" type="pres">
      <dgm:prSet presAssocID="{1436B40F-EC23-4B38-9F6A-6ABED755D4D2}" presName="parentLeftMargin" presStyleLbl="node1" presStyleIdx="0" presStyleCnt="4"/>
      <dgm:spPr/>
      <dgm:t>
        <a:bodyPr/>
        <a:lstStyle/>
        <a:p>
          <a:pPr rtl="1"/>
          <a:endParaRPr lang="ar-EG"/>
        </a:p>
      </dgm:t>
    </dgm:pt>
    <dgm:pt modelId="{7A8DCECD-91EF-43CB-A932-F1727264EB1B}" type="pres">
      <dgm:prSet presAssocID="{1436B40F-EC23-4B38-9F6A-6ABED755D4D2}" presName="parentText" presStyleLbl="node1" presStyleIdx="1" presStyleCnt="4" custScaleX="131609">
        <dgm:presLayoutVars>
          <dgm:chMax val="0"/>
          <dgm:bulletEnabled val="1"/>
        </dgm:presLayoutVars>
      </dgm:prSet>
      <dgm:spPr/>
      <dgm:t>
        <a:bodyPr/>
        <a:lstStyle/>
        <a:p>
          <a:pPr rtl="1"/>
          <a:endParaRPr lang="ar-EG"/>
        </a:p>
      </dgm:t>
    </dgm:pt>
    <dgm:pt modelId="{B6710982-F6B1-42BF-8AA6-1B524A844E2D}" type="pres">
      <dgm:prSet presAssocID="{1436B40F-EC23-4B38-9F6A-6ABED755D4D2}" presName="negativeSpace" presStyleCnt="0"/>
      <dgm:spPr/>
    </dgm:pt>
    <dgm:pt modelId="{B19BA41D-E8A5-43D8-9578-45C2D8029FCA}" type="pres">
      <dgm:prSet presAssocID="{1436B40F-EC23-4B38-9F6A-6ABED755D4D2}" presName="childText" presStyleLbl="conFgAcc1" presStyleIdx="1" presStyleCnt="4">
        <dgm:presLayoutVars>
          <dgm:bulletEnabled val="1"/>
        </dgm:presLayoutVars>
      </dgm:prSet>
      <dgm:spPr/>
    </dgm:pt>
    <dgm:pt modelId="{073FAC49-CE00-4695-AA4D-F9CCB0DD5B14}" type="pres">
      <dgm:prSet presAssocID="{A2808A91-0FB6-47AF-B8C1-1EDA15247F1A}" presName="spaceBetweenRectangles" presStyleCnt="0"/>
      <dgm:spPr/>
    </dgm:pt>
    <dgm:pt modelId="{A84C9F52-0DA2-4792-ADA7-A4AE4295CFED}" type="pres">
      <dgm:prSet presAssocID="{8EA1B7BC-3696-4E4F-A46A-8879860E6DD7}" presName="parentLin" presStyleCnt="0"/>
      <dgm:spPr/>
    </dgm:pt>
    <dgm:pt modelId="{5A904FD7-018A-4201-9837-2ED4D3B26F36}" type="pres">
      <dgm:prSet presAssocID="{8EA1B7BC-3696-4E4F-A46A-8879860E6DD7}" presName="parentLeftMargin" presStyleLbl="node1" presStyleIdx="1" presStyleCnt="4"/>
      <dgm:spPr/>
      <dgm:t>
        <a:bodyPr/>
        <a:lstStyle/>
        <a:p>
          <a:pPr rtl="1"/>
          <a:endParaRPr lang="ar-EG"/>
        </a:p>
      </dgm:t>
    </dgm:pt>
    <dgm:pt modelId="{38BF1040-4A76-4AAC-A559-24C8597C59EC}" type="pres">
      <dgm:prSet presAssocID="{8EA1B7BC-3696-4E4F-A46A-8879860E6DD7}" presName="parentText" presStyleLbl="node1" presStyleIdx="2" presStyleCnt="4" custScaleX="131609">
        <dgm:presLayoutVars>
          <dgm:chMax val="0"/>
          <dgm:bulletEnabled val="1"/>
        </dgm:presLayoutVars>
      </dgm:prSet>
      <dgm:spPr/>
      <dgm:t>
        <a:bodyPr/>
        <a:lstStyle/>
        <a:p>
          <a:pPr rtl="1"/>
          <a:endParaRPr lang="ar-EG"/>
        </a:p>
      </dgm:t>
    </dgm:pt>
    <dgm:pt modelId="{9C302B99-366F-4E7C-902D-9301C1C60E3D}" type="pres">
      <dgm:prSet presAssocID="{8EA1B7BC-3696-4E4F-A46A-8879860E6DD7}" presName="negativeSpace" presStyleCnt="0"/>
      <dgm:spPr/>
    </dgm:pt>
    <dgm:pt modelId="{7EA14520-DB7E-498E-90B2-353949B5A373}" type="pres">
      <dgm:prSet presAssocID="{8EA1B7BC-3696-4E4F-A46A-8879860E6DD7}" presName="childText" presStyleLbl="conFgAcc1" presStyleIdx="2" presStyleCnt="4">
        <dgm:presLayoutVars>
          <dgm:bulletEnabled val="1"/>
        </dgm:presLayoutVars>
      </dgm:prSet>
      <dgm:spPr/>
    </dgm:pt>
    <dgm:pt modelId="{192DB28A-B52B-4F54-8330-D4150A77E233}" type="pres">
      <dgm:prSet presAssocID="{9DC7FB01-9CB1-4510-8FDC-DEFB35B62B47}" presName="spaceBetweenRectangles" presStyleCnt="0"/>
      <dgm:spPr/>
    </dgm:pt>
    <dgm:pt modelId="{2868A5FE-6E52-4CC2-9994-A51297B6E40F}" type="pres">
      <dgm:prSet presAssocID="{5912B998-4AFC-498F-8961-59B418209787}" presName="parentLin" presStyleCnt="0"/>
      <dgm:spPr/>
    </dgm:pt>
    <dgm:pt modelId="{59237FD8-8E6A-44B9-8741-05755DF7CD36}" type="pres">
      <dgm:prSet presAssocID="{5912B998-4AFC-498F-8961-59B418209787}" presName="parentLeftMargin" presStyleLbl="node1" presStyleIdx="2" presStyleCnt="4"/>
      <dgm:spPr/>
      <dgm:t>
        <a:bodyPr/>
        <a:lstStyle/>
        <a:p>
          <a:pPr rtl="1"/>
          <a:endParaRPr lang="ar-EG"/>
        </a:p>
      </dgm:t>
    </dgm:pt>
    <dgm:pt modelId="{E1652BE7-2AA2-40D3-BE94-EDE228445770}" type="pres">
      <dgm:prSet presAssocID="{5912B998-4AFC-498F-8961-59B418209787}" presName="parentText" presStyleLbl="node1" presStyleIdx="3" presStyleCnt="4" custScaleX="131609">
        <dgm:presLayoutVars>
          <dgm:chMax val="0"/>
          <dgm:bulletEnabled val="1"/>
        </dgm:presLayoutVars>
      </dgm:prSet>
      <dgm:spPr/>
      <dgm:t>
        <a:bodyPr/>
        <a:lstStyle/>
        <a:p>
          <a:pPr rtl="1"/>
          <a:endParaRPr lang="ar-EG"/>
        </a:p>
      </dgm:t>
    </dgm:pt>
    <dgm:pt modelId="{4DB933CA-5190-4404-8077-68902F4B136F}" type="pres">
      <dgm:prSet presAssocID="{5912B998-4AFC-498F-8961-59B418209787}" presName="negativeSpace" presStyleCnt="0"/>
      <dgm:spPr/>
    </dgm:pt>
    <dgm:pt modelId="{9A6D4FD0-6189-4450-8FA5-4F7F8F252495}" type="pres">
      <dgm:prSet presAssocID="{5912B998-4AFC-498F-8961-59B418209787}" presName="childText" presStyleLbl="conFgAcc1" presStyleIdx="3" presStyleCnt="4">
        <dgm:presLayoutVars>
          <dgm:bulletEnabled val="1"/>
        </dgm:presLayoutVars>
      </dgm:prSet>
      <dgm:spPr/>
    </dgm:pt>
  </dgm:ptLst>
  <dgm:cxnLst>
    <dgm:cxn modelId="{B0CFA9AD-F83A-4555-A710-2AFC39F5E92E}" srcId="{9DF9DA57-CADE-48CF-BA48-837808A94F25}" destId="{8EA1B7BC-3696-4E4F-A46A-8879860E6DD7}" srcOrd="2" destOrd="0" parTransId="{512D99B2-A676-4730-A016-5E45C5D41F33}" sibTransId="{9DC7FB01-9CB1-4510-8FDC-DEFB35B62B47}"/>
    <dgm:cxn modelId="{10069618-1E3C-47BD-A954-BDE738AF1CA5}" type="presOf" srcId="{8EA1B7BC-3696-4E4F-A46A-8879860E6DD7}" destId="{38BF1040-4A76-4AAC-A559-24C8597C59EC}" srcOrd="1" destOrd="0" presId="urn:microsoft.com/office/officeart/2005/8/layout/list1"/>
    <dgm:cxn modelId="{74D6BC56-AC7F-4D5C-B9E2-A22C659DD52A}" srcId="{9DF9DA57-CADE-48CF-BA48-837808A94F25}" destId="{5912B998-4AFC-498F-8961-59B418209787}" srcOrd="3" destOrd="0" parTransId="{90A2D147-EB99-4FC3-9162-9DF83598FC7B}" sibTransId="{DC893E1A-75FB-4419-B010-25C9E2C34AB6}"/>
    <dgm:cxn modelId="{E27D69E1-075F-497F-8BDF-D497D5A512FC}" type="presOf" srcId="{1436B40F-EC23-4B38-9F6A-6ABED755D4D2}" destId="{008AEF1E-E939-4C67-A3EB-AEAA18BC9059}" srcOrd="0" destOrd="0" presId="urn:microsoft.com/office/officeart/2005/8/layout/list1"/>
    <dgm:cxn modelId="{E5AD6586-E6EB-44E7-AB76-0A1101BB9E02}" type="presOf" srcId="{9DF9DA57-CADE-48CF-BA48-837808A94F25}" destId="{D5B932BF-114B-48C9-BCB7-39597D015FDE}" srcOrd="0" destOrd="0" presId="urn:microsoft.com/office/officeart/2005/8/layout/list1"/>
    <dgm:cxn modelId="{28D765C2-4BE5-4C2F-8CC4-A4A4E35F188C}" type="presOf" srcId="{5912B998-4AFC-498F-8961-59B418209787}" destId="{E1652BE7-2AA2-40D3-BE94-EDE228445770}" srcOrd="1" destOrd="0" presId="urn:microsoft.com/office/officeart/2005/8/layout/list1"/>
    <dgm:cxn modelId="{87862456-5B10-44F1-9BC6-19B3F451E7EE}" srcId="{9DF9DA57-CADE-48CF-BA48-837808A94F25}" destId="{1436B40F-EC23-4B38-9F6A-6ABED755D4D2}" srcOrd="1" destOrd="0" parTransId="{B252825D-B6E1-464D-898D-EA8066666DDF}" sibTransId="{A2808A91-0FB6-47AF-B8C1-1EDA15247F1A}"/>
    <dgm:cxn modelId="{0FCA2717-7910-4187-A7F2-D5C9D708E244}" type="presOf" srcId="{12E76D64-C6BD-49FD-8B6C-091D54FB9B0F}" destId="{C0EE2329-AC2F-4B2F-B043-BEF88608449B}" srcOrd="1" destOrd="0" presId="urn:microsoft.com/office/officeart/2005/8/layout/list1"/>
    <dgm:cxn modelId="{DD18BA3E-4565-44EA-B1B7-D28E38BDDF64}" srcId="{9DF9DA57-CADE-48CF-BA48-837808A94F25}" destId="{12E76D64-C6BD-49FD-8B6C-091D54FB9B0F}" srcOrd="0" destOrd="0" parTransId="{F3EBAFE4-6C14-4929-8A0A-547779CF6035}" sibTransId="{52C3C1A3-6ED8-40EE-BE68-73C8F1444E6A}"/>
    <dgm:cxn modelId="{E2FB6A90-E414-42C3-9D47-A3483D3FF07E}" type="presOf" srcId="{8EA1B7BC-3696-4E4F-A46A-8879860E6DD7}" destId="{5A904FD7-018A-4201-9837-2ED4D3B26F36}" srcOrd="0" destOrd="0" presId="urn:microsoft.com/office/officeart/2005/8/layout/list1"/>
    <dgm:cxn modelId="{E76C10DB-07C8-46DD-B8A6-3D01F5352A0F}" type="presOf" srcId="{5912B998-4AFC-498F-8961-59B418209787}" destId="{59237FD8-8E6A-44B9-8741-05755DF7CD36}" srcOrd="0" destOrd="0" presId="urn:microsoft.com/office/officeart/2005/8/layout/list1"/>
    <dgm:cxn modelId="{D5DF40FD-5EB6-4D3C-8B7F-F0175F9B00AB}" type="presOf" srcId="{12E76D64-C6BD-49FD-8B6C-091D54FB9B0F}" destId="{A2D0A245-1896-4C68-BA8B-CAB2AEC0B61E}" srcOrd="0" destOrd="0" presId="urn:microsoft.com/office/officeart/2005/8/layout/list1"/>
    <dgm:cxn modelId="{804B0641-3A1A-4B1D-B174-733FAA4BACB4}" type="presOf" srcId="{1436B40F-EC23-4B38-9F6A-6ABED755D4D2}" destId="{7A8DCECD-91EF-43CB-A932-F1727264EB1B}" srcOrd="1" destOrd="0" presId="urn:microsoft.com/office/officeart/2005/8/layout/list1"/>
    <dgm:cxn modelId="{3EF32029-C06F-4934-A3FA-89D86F58A1E4}" type="presParOf" srcId="{D5B932BF-114B-48C9-BCB7-39597D015FDE}" destId="{8BBD1232-D85D-4BEF-94B9-6909850DB925}" srcOrd="0" destOrd="0" presId="urn:microsoft.com/office/officeart/2005/8/layout/list1"/>
    <dgm:cxn modelId="{FC017E9C-B521-452F-B2FE-D3586E5244DA}" type="presParOf" srcId="{8BBD1232-D85D-4BEF-94B9-6909850DB925}" destId="{A2D0A245-1896-4C68-BA8B-CAB2AEC0B61E}" srcOrd="0" destOrd="0" presId="urn:microsoft.com/office/officeart/2005/8/layout/list1"/>
    <dgm:cxn modelId="{2641049B-5EF7-47E8-956F-17AA39EE1962}" type="presParOf" srcId="{8BBD1232-D85D-4BEF-94B9-6909850DB925}" destId="{C0EE2329-AC2F-4B2F-B043-BEF88608449B}" srcOrd="1" destOrd="0" presId="urn:microsoft.com/office/officeart/2005/8/layout/list1"/>
    <dgm:cxn modelId="{90523B3B-64BA-4FA8-9474-BD36086F371E}" type="presParOf" srcId="{D5B932BF-114B-48C9-BCB7-39597D015FDE}" destId="{63EF52AF-2038-4F1C-8A91-BC38E5FB2025}" srcOrd="1" destOrd="0" presId="urn:microsoft.com/office/officeart/2005/8/layout/list1"/>
    <dgm:cxn modelId="{156093B6-7505-46CC-9C3F-0A4016D4956E}" type="presParOf" srcId="{D5B932BF-114B-48C9-BCB7-39597D015FDE}" destId="{933EF77B-6531-4D12-927E-57E95D3053E7}" srcOrd="2" destOrd="0" presId="urn:microsoft.com/office/officeart/2005/8/layout/list1"/>
    <dgm:cxn modelId="{47080FCA-5B5D-46E2-9355-DA3AE0398A13}" type="presParOf" srcId="{D5B932BF-114B-48C9-BCB7-39597D015FDE}" destId="{8D3E0D06-832F-4CB1-B042-DECF84134E42}" srcOrd="3" destOrd="0" presId="urn:microsoft.com/office/officeart/2005/8/layout/list1"/>
    <dgm:cxn modelId="{F2AC644A-DA17-4CD9-9E28-BF6944167E4B}" type="presParOf" srcId="{D5B932BF-114B-48C9-BCB7-39597D015FDE}" destId="{C4005696-494D-4DF6-A29F-F15016DE5C96}" srcOrd="4" destOrd="0" presId="urn:microsoft.com/office/officeart/2005/8/layout/list1"/>
    <dgm:cxn modelId="{D9B20F38-95CC-43A1-B534-3C22466D5966}" type="presParOf" srcId="{C4005696-494D-4DF6-A29F-F15016DE5C96}" destId="{008AEF1E-E939-4C67-A3EB-AEAA18BC9059}" srcOrd="0" destOrd="0" presId="urn:microsoft.com/office/officeart/2005/8/layout/list1"/>
    <dgm:cxn modelId="{831CB49A-5A68-4C68-9A93-776C5726E4B1}" type="presParOf" srcId="{C4005696-494D-4DF6-A29F-F15016DE5C96}" destId="{7A8DCECD-91EF-43CB-A932-F1727264EB1B}" srcOrd="1" destOrd="0" presId="urn:microsoft.com/office/officeart/2005/8/layout/list1"/>
    <dgm:cxn modelId="{A77BC9C8-D344-449C-B3C8-DC6E23741A48}" type="presParOf" srcId="{D5B932BF-114B-48C9-BCB7-39597D015FDE}" destId="{B6710982-F6B1-42BF-8AA6-1B524A844E2D}" srcOrd="5" destOrd="0" presId="urn:microsoft.com/office/officeart/2005/8/layout/list1"/>
    <dgm:cxn modelId="{24767056-4C80-4BD8-A182-15A958D56E20}" type="presParOf" srcId="{D5B932BF-114B-48C9-BCB7-39597D015FDE}" destId="{B19BA41D-E8A5-43D8-9578-45C2D8029FCA}" srcOrd="6" destOrd="0" presId="urn:microsoft.com/office/officeart/2005/8/layout/list1"/>
    <dgm:cxn modelId="{AB21B55D-3950-400B-8BE2-FB82B52350D9}" type="presParOf" srcId="{D5B932BF-114B-48C9-BCB7-39597D015FDE}" destId="{073FAC49-CE00-4695-AA4D-F9CCB0DD5B14}" srcOrd="7" destOrd="0" presId="urn:microsoft.com/office/officeart/2005/8/layout/list1"/>
    <dgm:cxn modelId="{3A57F316-2175-4080-ADD2-11D7455F1F08}" type="presParOf" srcId="{D5B932BF-114B-48C9-BCB7-39597D015FDE}" destId="{A84C9F52-0DA2-4792-ADA7-A4AE4295CFED}" srcOrd="8" destOrd="0" presId="urn:microsoft.com/office/officeart/2005/8/layout/list1"/>
    <dgm:cxn modelId="{37C5A2E9-57CD-421A-8490-076A6396B518}" type="presParOf" srcId="{A84C9F52-0DA2-4792-ADA7-A4AE4295CFED}" destId="{5A904FD7-018A-4201-9837-2ED4D3B26F36}" srcOrd="0" destOrd="0" presId="urn:microsoft.com/office/officeart/2005/8/layout/list1"/>
    <dgm:cxn modelId="{7D2A280C-E569-472A-B8E2-4BA3D65A3B28}" type="presParOf" srcId="{A84C9F52-0DA2-4792-ADA7-A4AE4295CFED}" destId="{38BF1040-4A76-4AAC-A559-24C8597C59EC}" srcOrd="1" destOrd="0" presId="urn:microsoft.com/office/officeart/2005/8/layout/list1"/>
    <dgm:cxn modelId="{2E95ED7E-A628-4353-A63E-DAF933B79366}" type="presParOf" srcId="{D5B932BF-114B-48C9-BCB7-39597D015FDE}" destId="{9C302B99-366F-4E7C-902D-9301C1C60E3D}" srcOrd="9" destOrd="0" presId="urn:microsoft.com/office/officeart/2005/8/layout/list1"/>
    <dgm:cxn modelId="{D242F3B3-F6A2-4795-9BFE-C53C4E3245E0}" type="presParOf" srcId="{D5B932BF-114B-48C9-BCB7-39597D015FDE}" destId="{7EA14520-DB7E-498E-90B2-353949B5A373}" srcOrd="10" destOrd="0" presId="urn:microsoft.com/office/officeart/2005/8/layout/list1"/>
    <dgm:cxn modelId="{B65113E8-E5F3-4F32-A5F0-75C3C4FEBB49}" type="presParOf" srcId="{D5B932BF-114B-48C9-BCB7-39597D015FDE}" destId="{192DB28A-B52B-4F54-8330-D4150A77E233}" srcOrd="11" destOrd="0" presId="urn:microsoft.com/office/officeart/2005/8/layout/list1"/>
    <dgm:cxn modelId="{EAFDF475-1E33-4262-B09C-FDB66DE867F2}" type="presParOf" srcId="{D5B932BF-114B-48C9-BCB7-39597D015FDE}" destId="{2868A5FE-6E52-4CC2-9994-A51297B6E40F}" srcOrd="12" destOrd="0" presId="urn:microsoft.com/office/officeart/2005/8/layout/list1"/>
    <dgm:cxn modelId="{607C5BED-177A-4DBF-A4D9-14A365506BE9}" type="presParOf" srcId="{2868A5FE-6E52-4CC2-9994-A51297B6E40F}" destId="{59237FD8-8E6A-44B9-8741-05755DF7CD36}" srcOrd="0" destOrd="0" presId="urn:microsoft.com/office/officeart/2005/8/layout/list1"/>
    <dgm:cxn modelId="{9608F4B3-63AD-4B2A-A914-7078D8863150}" type="presParOf" srcId="{2868A5FE-6E52-4CC2-9994-A51297B6E40F}" destId="{E1652BE7-2AA2-40D3-BE94-EDE228445770}" srcOrd="1" destOrd="0" presId="urn:microsoft.com/office/officeart/2005/8/layout/list1"/>
    <dgm:cxn modelId="{9CE42A32-92B2-4A05-8E84-CD7924A74364}" type="presParOf" srcId="{D5B932BF-114B-48C9-BCB7-39597D015FDE}" destId="{4DB933CA-5190-4404-8077-68902F4B136F}" srcOrd="13" destOrd="0" presId="urn:microsoft.com/office/officeart/2005/8/layout/list1"/>
    <dgm:cxn modelId="{316DCE26-13C8-4202-823B-AC0DE153474F}" type="presParOf" srcId="{D5B932BF-114B-48C9-BCB7-39597D015FDE}" destId="{9A6D4FD0-6189-4450-8FA5-4F7F8F252495}"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F9DA57-CADE-48CF-BA48-837808A94F25}" type="doc">
      <dgm:prSet loTypeId="urn:microsoft.com/office/officeart/2005/8/layout/list1" loCatId="list" qsTypeId="urn:microsoft.com/office/officeart/2005/8/quickstyle/simple1" qsCatId="simple" csTypeId="urn:microsoft.com/office/officeart/2005/8/colors/colorful5" csCatId="colorful" phldr="1"/>
      <dgm:spPr/>
      <dgm:t>
        <a:bodyPr/>
        <a:lstStyle/>
        <a:p>
          <a:pPr rtl="1"/>
          <a:endParaRPr lang="ar-EG"/>
        </a:p>
      </dgm:t>
    </dgm:pt>
    <dgm:pt modelId="{12E76D64-C6BD-49FD-8B6C-091D54FB9B0F}">
      <dgm:prSet phldrT="[Text]"/>
      <dgm:spPr/>
      <dgm:t>
        <a:bodyPr/>
        <a:lstStyle/>
        <a:p>
          <a:pPr algn="ctr" rtl="1"/>
          <a:r>
            <a:rPr lang="ar-EG" b="1" dirty="0" smtClean="0"/>
            <a:t>ما موقعى بين المتكلمين؟</a:t>
          </a:r>
          <a:endParaRPr lang="ar-EG" b="1" dirty="0"/>
        </a:p>
      </dgm:t>
    </dgm:pt>
    <dgm:pt modelId="{F3EBAFE4-6C14-4929-8A0A-547779CF6035}" type="parTrans" cxnId="{DD18BA3E-4565-44EA-B1B7-D28E38BDDF64}">
      <dgm:prSet/>
      <dgm:spPr/>
      <dgm:t>
        <a:bodyPr/>
        <a:lstStyle/>
        <a:p>
          <a:pPr rtl="1"/>
          <a:endParaRPr lang="ar-EG"/>
        </a:p>
      </dgm:t>
    </dgm:pt>
    <dgm:pt modelId="{52C3C1A3-6ED8-40EE-BE68-73C8F1444E6A}" type="sibTrans" cxnId="{DD18BA3E-4565-44EA-B1B7-D28E38BDDF64}">
      <dgm:prSet/>
      <dgm:spPr/>
      <dgm:t>
        <a:bodyPr/>
        <a:lstStyle/>
        <a:p>
          <a:pPr rtl="1"/>
          <a:endParaRPr lang="ar-EG"/>
        </a:p>
      </dgm:t>
    </dgm:pt>
    <dgm:pt modelId="{1436B40F-EC23-4B38-9F6A-6ABED755D4D2}">
      <dgm:prSet phldrT="[Text]"/>
      <dgm:spPr/>
      <dgm:t>
        <a:bodyPr/>
        <a:lstStyle/>
        <a:p>
          <a:pPr algn="ctr" rtl="1"/>
          <a:r>
            <a:rPr lang="ar-EG" b="1" dirty="0" smtClean="0"/>
            <a:t>هل للمكان اثر على؟</a:t>
          </a:r>
          <a:endParaRPr lang="ar-EG" b="1" dirty="0"/>
        </a:p>
      </dgm:t>
    </dgm:pt>
    <dgm:pt modelId="{B252825D-B6E1-464D-898D-EA8066666DDF}" type="parTrans" cxnId="{87862456-5B10-44F1-9BC6-19B3F451E7EE}">
      <dgm:prSet/>
      <dgm:spPr/>
      <dgm:t>
        <a:bodyPr/>
        <a:lstStyle/>
        <a:p>
          <a:pPr rtl="1"/>
          <a:endParaRPr lang="ar-EG"/>
        </a:p>
      </dgm:t>
    </dgm:pt>
    <dgm:pt modelId="{A2808A91-0FB6-47AF-B8C1-1EDA15247F1A}" type="sibTrans" cxnId="{87862456-5B10-44F1-9BC6-19B3F451E7EE}">
      <dgm:prSet/>
      <dgm:spPr/>
      <dgm:t>
        <a:bodyPr/>
        <a:lstStyle/>
        <a:p>
          <a:pPr rtl="1"/>
          <a:endParaRPr lang="ar-EG"/>
        </a:p>
      </dgm:t>
    </dgm:pt>
    <dgm:pt modelId="{8EA1B7BC-3696-4E4F-A46A-8879860E6DD7}">
      <dgm:prSet phldrT="[Text]"/>
      <dgm:spPr/>
      <dgm:t>
        <a:bodyPr/>
        <a:lstStyle/>
        <a:p>
          <a:pPr algn="ctr" rtl="1"/>
          <a:r>
            <a:rPr lang="ar-EG" b="1" dirty="0" smtClean="0"/>
            <a:t>ما الوضع السياسى؟</a:t>
          </a:r>
          <a:endParaRPr lang="ar-EG" b="1" dirty="0"/>
        </a:p>
      </dgm:t>
    </dgm:pt>
    <dgm:pt modelId="{512D99B2-A676-4730-A016-5E45C5D41F33}" type="parTrans" cxnId="{B0CFA9AD-F83A-4555-A710-2AFC39F5E92E}">
      <dgm:prSet/>
      <dgm:spPr/>
      <dgm:t>
        <a:bodyPr/>
        <a:lstStyle/>
        <a:p>
          <a:pPr rtl="1"/>
          <a:endParaRPr lang="ar-EG"/>
        </a:p>
      </dgm:t>
    </dgm:pt>
    <dgm:pt modelId="{9DC7FB01-9CB1-4510-8FDC-DEFB35B62B47}" type="sibTrans" cxnId="{B0CFA9AD-F83A-4555-A710-2AFC39F5E92E}">
      <dgm:prSet/>
      <dgm:spPr/>
      <dgm:t>
        <a:bodyPr/>
        <a:lstStyle/>
        <a:p>
          <a:pPr rtl="1"/>
          <a:endParaRPr lang="ar-EG"/>
        </a:p>
      </dgm:t>
    </dgm:pt>
    <dgm:pt modelId="{5912B998-4AFC-498F-8961-59B418209787}">
      <dgm:prSet phldrT="[Text]"/>
      <dgm:spPr/>
      <dgm:t>
        <a:bodyPr/>
        <a:lstStyle/>
        <a:p>
          <a:pPr algn="ctr" rtl="1"/>
          <a:r>
            <a:rPr lang="ar-EG" b="1" dirty="0" smtClean="0"/>
            <a:t>هل هناك ظروف خاصة يجب مراعاتها؟</a:t>
          </a:r>
          <a:endParaRPr lang="ar-EG" b="1" dirty="0"/>
        </a:p>
      </dgm:t>
    </dgm:pt>
    <dgm:pt modelId="{90A2D147-EB99-4FC3-9162-9DF83598FC7B}" type="parTrans" cxnId="{74D6BC56-AC7F-4D5C-B9E2-A22C659DD52A}">
      <dgm:prSet/>
      <dgm:spPr/>
      <dgm:t>
        <a:bodyPr/>
        <a:lstStyle/>
        <a:p>
          <a:pPr rtl="1"/>
          <a:endParaRPr lang="ar-EG"/>
        </a:p>
      </dgm:t>
    </dgm:pt>
    <dgm:pt modelId="{DC893E1A-75FB-4419-B010-25C9E2C34AB6}" type="sibTrans" cxnId="{74D6BC56-AC7F-4D5C-B9E2-A22C659DD52A}">
      <dgm:prSet/>
      <dgm:spPr/>
      <dgm:t>
        <a:bodyPr/>
        <a:lstStyle/>
        <a:p>
          <a:pPr rtl="1"/>
          <a:endParaRPr lang="ar-EG"/>
        </a:p>
      </dgm:t>
    </dgm:pt>
    <dgm:pt modelId="{D5B932BF-114B-48C9-BCB7-39597D015FDE}" type="pres">
      <dgm:prSet presAssocID="{9DF9DA57-CADE-48CF-BA48-837808A94F25}" presName="linear" presStyleCnt="0">
        <dgm:presLayoutVars>
          <dgm:dir/>
          <dgm:animLvl val="lvl"/>
          <dgm:resizeHandles val="exact"/>
        </dgm:presLayoutVars>
      </dgm:prSet>
      <dgm:spPr/>
      <dgm:t>
        <a:bodyPr/>
        <a:lstStyle/>
        <a:p>
          <a:pPr rtl="1"/>
          <a:endParaRPr lang="ar-EG"/>
        </a:p>
      </dgm:t>
    </dgm:pt>
    <dgm:pt modelId="{8BBD1232-D85D-4BEF-94B9-6909850DB925}" type="pres">
      <dgm:prSet presAssocID="{12E76D64-C6BD-49FD-8B6C-091D54FB9B0F}" presName="parentLin" presStyleCnt="0"/>
      <dgm:spPr/>
    </dgm:pt>
    <dgm:pt modelId="{A2D0A245-1896-4C68-BA8B-CAB2AEC0B61E}" type="pres">
      <dgm:prSet presAssocID="{12E76D64-C6BD-49FD-8B6C-091D54FB9B0F}" presName="parentLeftMargin" presStyleLbl="node1" presStyleIdx="0" presStyleCnt="4"/>
      <dgm:spPr/>
      <dgm:t>
        <a:bodyPr/>
        <a:lstStyle/>
        <a:p>
          <a:pPr rtl="1"/>
          <a:endParaRPr lang="ar-EG"/>
        </a:p>
      </dgm:t>
    </dgm:pt>
    <dgm:pt modelId="{C0EE2329-AC2F-4B2F-B043-BEF88608449B}" type="pres">
      <dgm:prSet presAssocID="{12E76D64-C6BD-49FD-8B6C-091D54FB9B0F}" presName="parentText" presStyleLbl="node1" presStyleIdx="0" presStyleCnt="4" custScaleX="131609">
        <dgm:presLayoutVars>
          <dgm:chMax val="0"/>
          <dgm:bulletEnabled val="1"/>
        </dgm:presLayoutVars>
      </dgm:prSet>
      <dgm:spPr/>
      <dgm:t>
        <a:bodyPr/>
        <a:lstStyle/>
        <a:p>
          <a:pPr rtl="1"/>
          <a:endParaRPr lang="ar-EG"/>
        </a:p>
      </dgm:t>
    </dgm:pt>
    <dgm:pt modelId="{63EF52AF-2038-4F1C-8A91-BC38E5FB2025}" type="pres">
      <dgm:prSet presAssocID="{12E76D64-C6BD-49FD-8B6C-091D54FB9B0F}" presName="negativeSpace" presStyleCnt="0"/>
      <dgm:spPr/>
    </dgm:pt>
    <dgm:pt modelId="{933EF77B-6531-4D12-927E-57E95D3053E7}" type="pres">
      <dgm:prSet presAssocID="{12E76D64-C6BD-49FD-8B6C-091D54FB9B0F}" presName="childText" presStyleLbl="conFgAcc1" presStyleIdx="0" presStyleCnt="4">
        <dgm:presLayoutVars>
          <dgm:bulletEnabled val="1"/>
        </dgm:presLayoutVars>
      </dgm:prSet>
      <dgm:spPr/>
    </dgm:pt>
    <dgm:pt modelId="{8D3E0D06-832F-4CB1-B042-DECF84134E42}" type="pres">
      <dgm:prSet presAssocID="{52C3C1A3-6ED8-40EE-BE68-73C8F1444E6A}" presName="spaceBetweenRectangles" presStyleCnt="0"/>
      <dgm:spPr/>
    </dgm:pt>
    <dgm:pt modelId="{C4005696-494D-4DF6-A29F-F15016DE5C96}" type="pres">
      <dgm:prSet presAssocID="{1436B40F-EC23-4B38-9F6A-6ABED755D4D2}" presName="parentLin" presStyleCnt="0"/>
      <dgm:spPr/>
    </dgm:pt>
    <dgm:pt modelId="{008AEF1E-E939-4C67-A3EB-AEAA18BC9059}" type="pres">
      <dgm:prSet presAssocID="{1436B40F-EC23-4B38-9F6A-6ABED755D4D2}" presName="parentLeftMargin" presStyleLbl="node1" presStyleIdx="0" presStyleCnt="4"/>
      <dgm:spPr/>
      <dgm:t>
        <a:bodyPr/>
        <a:lstStyle/>
        <a:p>
          <a:pPr rtl="1"/>
          <a:endParaRPr lang="ar-EG"/>
        </a:p>
      </dgm:t>
    </dgm:pt>
    <dgm:pt modelId="{7A8DCECD-91EF-43CB-A932-F1727264EB1B}" type="pres">
      <dgm:prSet presAssocID="{1436B40F-EC23-4B38-9F6A-6ABED755D4D2}" presName="parentText" presStyleLbl="node1" presStyleIdx="1" presStyleCnt="4" custScaleX="131609">
        <dgm:presLayoutVars>
          <dgm:chMax val="0"/>
          <dgm:bulletEnabled val="1"/>
        </dgm:presLayoutVars>
      </dgm:prSet>
      <dgm:spPr/>
      <dgm:t>
        <a:bodyPr/>
        <a:lstStyle/>
        <a:p>
          <a:pPr rtl="1"/>
          <a:endParaRPr lang="ar-EG"/>
        </a:p>
      </dgm:t>
    </dgm:pt>
    <dgm:pt modelId="{B6710982-F6B1-42BF-8AA6-1B524A844E2D}" type="pres">
      <dgm:prSet presAssocID="{1436B40F-EC23-4B38-9F6A-6ABED755D4D2}" presName="negativeSpace" presStyleCnt="0"/>
      <dgm:spPr/>
    </dgm:pt>
    <dgm:pt modelId="{B19BA41D-E8A5-43D8-9578-45C2D8029FCA}" type="pres">
      <dgm:prSet presAssocID="{1436B40F-EC23-4B38-9F6A-6ABED755D4D2}" presName="childText" presStyleLbl="conFgAcc1" presStyleIdx="1" presStyleCnt="4">
        <dgm:presLayoutVars>
          <dgm:bulletEnabled val="1"/>
        </dgm:presLayoutVars>
      </dgm:prSet>
      <dgm:spPr/>
    </dgm:pt>
    <dgm:pt modelId="{073FAC49-CE00-4695-AA4D-F9CCB0DD5B14}" type="pres">
      <dgm:prSet presAssocID="{A2808A91-0FB6-47AF-B8C1-1EDA15247F1A}" presName="spaceBetweenRectangles" presStyleCnt="0"/>
      <dgm:spPr/>
    </dgm:pt>
    <dgm:pt modelId="{A84C9F52-0DA2-4792-ADA7-A4AE4295CFED}" type="pres">
      <dgm:prSet presAssocID="{8EA1B7BC-3696-4E4F-A46A-8879860E6DD7}" presName="parentLin" presStyleCnt="0"/>
      <dgm:spPr/>
    </dgm:pt>
    <dgm:pt modelId="{5A904FD7-018A-4201-9837-2ED4D3B26F36}" type="pres">
      <dgm:prSet presAssocID="{8EA1B7BC-3696-4E4F-A46A-8879860E6DD7}" presName="parentLeftMargin" presStyleLbl="node1" presStyleIdx="1" presStyleCnt="4"/>
      <dgm:spPr/>
      <dgm:t>
        <a:bodyPr/>
        <a:lstStyle/>
        <a:p>
          <a:pPr rtl="1"/>
          <a:endParaRPr lang="ar-EG"/>
        </a:p>
      </dgm:t>
    </dgm:pt>
    <dgm:pt modelId="{38BF1040-4A76-4AAC-A559-24C8597C59EC}" type="pres">
      <dgm:prSet presAssocID="{8EA1B7BC-3696-4E4F-A46A-8879860E6DD7}" presName="parentText" presStyleLbl="node1" presStyleIdx="2" presStyleCnt="4" custScaleX="131609">
        <dgm:presLayoutVars>
          <dgm:chMax val="0"/>
          <dgm:bulletEnabled val="1"/>
        </dgm:presLayoutVars>
      </dgm:prSet>
      <dgm:spPr/>
      <dgm:t>
        <a:bodyPr/>
        <a:lstStyle/>
        <a:p>
          <a:pPr rtl="1"/>
          <a:endParaRPr lang="ar-EG"/>
        </a:p>
      </dgm:t>
    </dgm:pt>
    <dgm:pt modelId="{9C302B99-366F-4E7C-902D-9301C1C60E3D}" type="pres">
      <dgm:prSet presAssocID="{8EA1B7BC-3696-4E4F-A46A-8879860E6DD7}" presName="negativeSpace" presStyleCnt="0"/>
      <dgm:spPr/>
    </dgm:pt>
    <dgm:pt modelId="{7EA14520-DB7E-498E-90B2-353949B5A373}" type="pres">
      <dgm:prSet presAssocID="{8EA1B7BC-3696-4E4F-A46A-8879860E6DD7}" presName="childText" presStyleLbl="conFgAcc1" presStyleIdx="2" presStyleCnt="4">
        <dgm:presLayoutVars>
          <dgm:bulletEnabled val="1"/>
        </dgm:presLayoutVars>
      </dgm:prSet>
      <dgm:spPr/>
    </dgm:pt>
    <dgm:pt modelId="{192DB28A-B52B-4F54-8330-D4150A77E233}" type="pres">
      <dgm:prSet presAssocID="{9DC7FB01-9CB1-4510-8FDC-DEFB35B62B47}" presName="spaceBetweenRectangles" presStyleCnt="0"/>
      <dgm:spPr/>
    </dgm:pt>
    <dgm:pt modelId="{2868A5FE-6E52-4CC2-9994-A51297B6E40F}" type="pres">
      <dgm:prSet presAssocID="{5912B998-4AFC-498F-8961-59B418209787}" presName="parentLin" presStyleCnt="0"/>
      <dgm:spPr/>
    </dgm:pt>
    <dgm:pt modelId="{59237FD8-8E6A-44B9-8741-05755DF7CD36}" type="pres">
      <dgm:prSet presAssocID="{5912B998-4AFC-498F-8961-59B418209787}" presName="parentLeftMargin" presStyleLbl="node1" presStyleIdx="2" presStyleCnt="4"/>
      <dgm:spPr/>
      <dgm:t>
        <a:bodyPr/>
        <a:lstStyle/>
        <a:p>
          <a:pPr rtl="1"/>
          <a:endParaRPr lang="ar-EG"/>
        </a:p>
      </dgm:t>
    </dgm:pt>
    <dgm:pt modelId="{E1652BE7-2AA2-40D3-BE94-EDE228445770}" type="pres">
      <dgm:prSet presAssocID="{5912B998-4AFC-498F-8961-59B418209787}" presName="parentText" presStyleLbl="node1" presStyleIdx="3" presStyleCnt="4" custScaleX="131609">
        <dgm:presLayoutVars>
          <dgm:chMax val="0"/>
          <dgm:bulletEnabled val="1"/>
        </dgm:presLayoutVars>
      </dgm:prSet>
      <dgm:spPr/>
      <dgm:t>
        <a:bodyPr/>
        <a:lstStyle/>
        <a:p>
          <a:pPr rtl="1"/>
          <a:endParaRPr lang="ar-EG"/>
        </a:p>
      </dgm:t>
    </dgm:pt>
    <dgm:pt modelId="{4DB933CA-5190-4404-8077-68902F4B136F}" type="pres">
      <dgm:prSet presAssocID="{5912B998-4AFC-498F-8961-59B418209787}" presName="negativeSpace" presStyleCnt="0"/>
      <dgm:spPr/>
    </dgm:pt>
    <dgm:pt modelId="{9A6D4FD0-6189-4450-8FA5-4F7F8F252495}" type="pres">
      <dgm:prSet presAssocID="{5912B998-4AFC-498F-8961-59B418209787}" presName="childText" presStyleLbl="conFgAcc1" presStyleIdx="3" presStyleCnt="4">
        <dgm:presLayoutVars>
          <dgm:bulletEnabled val="1"/>
        </dgm:presLayoutVars>
      </dgm:prSet>
      <dgm:spPr/>
    </dgm:pt>
  </dgm:ptLst>
  <dgm:cxnLst>
    <dgm:cxn modelId="{B0CFA9AD-F83A-4555-A710-2AFC39F5E92E}" srcId="{9DF9DA57-CADE-48CF-BA48-837808A94F25}" destId="{8EA1B7BC-3696-4E4F-A46A-8879860E6DD7}" srcOrd="2" destOrd="0" parTransId="{512D99B2-A676-4730-A016-5E45C5D41F33}" sibTransId="{9DC7FB01-9CB1-4510-8FDC-DEFB35B62B47}"/>
    <dgm:cxn modelId="{51C99C81-6764-40EF-9D71-71D7E8BD347B}" type="presOf" srcId="{12E76D64-C6BD-49FD-8B6C-091D54FB9B0F}" destId="{A2D0A245-1896-4C68-BA8B-CAB2AEC0B61E}" srcOrd="0" destOrd="0" presId="urn:microsoft.com/office/officeart/2005/8/layout/list1"/>
    <dgm:cxn modelId="{D50252A6-F865-44C6-AB43-F8D68E4A68FE}" type="presOf" srcId="{1436B40F-EC23-4B38-9F6A-6ABED755D4D2}" destId="{7A8DCECD-91EF-43CB-A932-F1727264EB1B}" srcOrd="1" destOrd="0" presId="urn:microsoft.com/office/officeart/2005/8/layout/list1"/>
    <dgm:cxn modelId="{D500FA00-7B74-4DD3-B478-4D4D26403170}" type="presOf" srcId="{1436B40F-EC23-4B38-9F6A-6ABED755D4D2}" destId="{008AEF1E-E939-4C67-A3EB-AEAA18BC9059}" srcOrd="0" destOrd="0" presId="urn:microsoft.com/office/officeart/2005/8/layout/list1"/>
    <dgm:cxn modelId="{F0D3CCD1-0217-4BEE-9778-A3322788660E}" type="presOf" srcId="{9DF9DA57-CADE-48CF-BA48-837808A94F25}" destId="{D5B932BF-114B-48C9-BCB7-39597D015FDE}" srcOrd="0" destOrd="0" presId="urn:microsoft.com/office/officeart/2005/8/layout/list1"/>
    <dgm:cxn modelId="{74D6BC56-AC7F-4D5C-B9E2-A22C659DD52A}" srcId="{9DF9DA57-CADE-48CF-BA48-837808A94F25}" destId="{5912B998-4AFC-498F-8961-59B418209787}" srcOrd="3" destOrd="0" parTransId="{90A2D147-EB99-4FC3-9162-9DF83598FC7B}" sibTransId="{DC893E1A-75FB-4419-B010-25C9E2C34AB6}"/>
    <dgm:cxn modelId="{7197C7B0-4F12-4D0C-AF9D-664CD538B70C}" type="presOf" srcId="{5912B998-4AFC-498F-8961-59B418209787}" destId="{E1652BE7-2AA2-40D3-BE94-EDE228445770}" srcOrd="1" destOrd="0" presId="urn:microsoft.com/office/officeart/2005/8/layout/list1"/>
    <dgm:cxn modelId="{2D39E4F7-2A1D-49B1-8607-49C9BA42EABC}" type="presOf" srcId="{12E76D64-C6BD-49FD-8B6C-091D54FB9B0F}" destId="{C0EE2329-AC2F-4B2F-B043-BEF88608449B}" srcOrd="1" destOrd="0" presId="urn:microsoft.com/office/officeart/2005/8/layout/list1"/>
    <dgm:cxn modelId="{0EB036B2-4707-4F99-B3A8-86162D3411B7}" type="presOf" srcId="{5912B998-4AFC-498F-8961-59B418209787}" destId="{59237FD8-8E6A-44B9-8741-05755DF7CD36}" srcOrd="0" destOrd="0" presId="urn:microsoft.com/office/officeart/2005/8/layout/list1"/>
    <dgm:cxn modelId="{A80B6B4A-0770-4C7E-94CE-8F6669E53655}" type="presOf" srcId="{8EA1B7BC-3696-4E4F-A46A-8879860E6DD7}" destId="{5A904FD7-018A-4201-9837-2ED4D3B26F36}" srcOrd="0" destOrd="0" presId="urn:microsoft.com/office/officeart/2005/8/layout/list1"/>
    <dgm:cxn modelId="{87862456-5B10-44F1-9BC6-19B3F451E7EE}" srcId="{9DF9DA57-CADE-48CF-BA48-837808A94F25}" destId="{1436B40F-EC23-4B38-9F6A-6ABED755D4D2}" srcOrd="1" destOrd="0" parTransId="{B252825D-B6E1-464D-898D-EA8066666DDF}" sibTransId="{A2808A91-0FB6-47AF-B8C1-1EDA15247F1A}"/>
    <dgm:cxn modelId="{1B82DFBC-4FA8-4120-B0DA-2411896480C4}" type="presOf" srcId="{8EA1B7BC-3696-4E4F-A46A-8879860E6DD7}" destId="{38BF1040-4A76-4AAC-A559-24C8597C59EC}" srcOrd="1" destOrd="0" presId="urn:microsoft.com/office/officeart/2005/8/layout/list1"/>
    <dgm:cxn modelId="{DD18BA3E-4565-44EA-B1B7-D28E38BDDF64}" srcId="{9DF9DA57-CADE-48CF-BA48-837808A94F25}" destId="{12E76D64-C6BD-49FD-8B6C-091D54FB9B0F}" srcOrd="0" destOrd="0" parTransId="{F3EBAFE4-6C14-4929-8A0A-547779CF6035}" sibTransId="{52C3C1A3-6ED8-40EE-BE68-73C8F1444E6A}"/>
    <dgm:cxn modelId="{81082B8B-EA0A-4071-8F5E-C81510C0CAE6}" type="presParOf" srcId="{D5B932BF-114B-48C9-BCB7-39597D015FDE}" destId="{8BBD1232-D85D-4BEF-94B9-6909850DB925}" srcOrd="0" destOrd="0" presId="urn:microsoft.com/office/officeart/2005/8/layout/list1"/>
    <dgm:cxn modelId="{071A5A54-9C68-4797-AC27-5B5CF885D04F}" type="presParOf" srcId="{8BBD1232-D85D-4BEF-94B9-6909850DB925}" destId="{A2D0A245-1896-4C68-BA8B-CAB2AEC0B61E}" srcOrd="0" destOrd="0" presId="urn:microsoft.com/office/officeart/2005/8/layout/list1"/>
    <dgm:cxn modelId="{8BC2B5C1-7D38-4C28-BC70-A0FDC6251434}" type="presParOf" srcId="{8BBD1232-D85D-4BEF-94B9-6909850DB925}" destId="{C0EE2329-AC2F-4B2F-B043-BEF88608449B}" srcOrd="1" destOrd="0" presId="urn:microsoft.com/office/officeart/2005/8/layout/list1"/>
    <dgm:cxn modelId="{C0915B0D-F57E-4B2C-AACD-67060E9204BE}" type="presParOf" srcId="{D5B932BF-114B-48C9-BCB7-39597D015FDE}" destId="{63EF52AF-2038-4F1C-8A91-BC38E5FB2025}" srcOrd="1" destOrd="0" presId="urn:microsoft.com/office/officeart/2005/8/layout/list1"/>
    <dgm:cxn modelId="{1E087FF8-7230-4FFF-9E31-0794CD7D093B}" type="presParOf" srcId="{D5B932BF-114B-48C9-BCB7-39597D015FDE}" destId="{933EF77B-6531-4D12-927E-57E95D3053E7}" srcOrd="2" destOrd="0" presId="urn:microsoft.com/office/officeart/2005/8/layout/list1"/>
    <dgm:cxn modelId="{04286959-5861-4DD6-AF12-580AC89E814E}" type="presParOf" srcId="{D5B932BF-114B-48C9-BCB7-39597D015FDE}" destId="{8D3E0D06-832F-4CB1-B042-DECF84134E42}" srcOrd="3" destOrd="0" presId="urn:microsoft.com/office/officeart/2005/8/layout/list1"/>
    <dgm:cxn modelId="{45FB34C8-C8D1-4543-A684-C947BEF61842}" type="presParOf" srcId="{D5B932BF-114B-48C9-BCB7-39597D015FDE}" destId="{C4005696-494D-4DF6-A29F-F15016DE5C96}" srcOrd="4" destOrd="0" presId="urn:microsoft.com/office/officeart/2005/8/layout/list1"/>
    <dgm:cxn modelId="{47D2B461-33DA-497A-A73F-46F5385FA057}" type="presParOf" srcId="{C4005696-494D-4DF6-A29F-F15016DE5C96}" destId="{008AEF1E-E939-4C67-A3EB-AEAA18BC9059}" srcOrd="0" destOrd="0" presId="urn:microsoft.com/office/officeart/2005/8/layout/list1"/>
    <dgm:cxn modelId="{9526F89B-0D09-4710-A9C6-BDC4BFF22835}" type="presParOf" srcId="{C4005696-494D-4DF6-A29F-F15016DE5C96}" destId="{7A8DCECD-91EF-43CB-A932-F1727264EB1B}" srcOrd="1" destOrd="0" presId="urn:microsoft.com/office/officeart/2005/8/layout/list1"/>
    <dgm:cxn modelId="{0389D82E-D43B-4F70-A1A1-95750E6AD4B0}" type="presParOf" srcId="{D5B932BF-114B-48C9-BCB7-39597D015FDE}" destId="{B6710982-F6B1-42BF-8AA6-1B524A844E2D}" srcOrd="5" destOrd="0" presId="urn:microsoft.com/office/officeart/2005/8/layout/list1"/>
    <dgm:cxn modelId="{65B887CE-06FD-430A-BB60-1D5EF4ED485E}" type="presParOf" srcId="{D5B932BF-114B-48C9-BCB7-39597D015FDE}" destId="{B19BA41D-E8A5-43D8-9578-45C2D8029FCA}" srcOrd="6" destOrd="0" presId="urn:microsoft.com/office/officeart/2005/8/layout/list1"/>
    <dgm:cxn modelId="{429DED7F-F284-4722-AFDC-D2F9CF352612}" type="presParOf" srcId="{D5B932BF-114B-48C9-BCB7-39597D015FDE}" destId="{073FAC49-CE00-4695-AA4D-F9CCB0DD5B14}" srcOrd="7" destOrd="0" presId="urn:microsoft.com/office/officeart/2005/8/layout/list1"/>
    <dgm:cxn modelId="{26E41FBF-BAD3-451B-AB7C-D68EB49EB930}" type="presParOf" srcId="{D5B932BF-114B-48C9-BCB7-39597D015FDE}" destId="{A84C9F52-0DA2-4792-ADA7-A4AE4295CFED}" srcOrd="8" destOrd="0" presId="urn:microsoft.com/office/officeart/2005/8/layout/list1"/>
    <dgm:cxn modelId="{27586E76-9555-4B19-BCF9-396E7A1D09B8}" type="presParOf" srcId="{A84C9F52-0DA2-4792-ADA7-A4AE4295CFED}" destId="{5A904FD7-018A-4201-9837-2ED4D3B26F36}" srcOrd="0" destOrd="0" presId="urn:microsoft.com/office/officeart/2005/8/layout/list1"/>
    <dgm:cxn modelId="{E27A5BFF-EC23-4275-B842-E0AE22E9507A}" type="presParOf" srcId="{A84C9F52-0DA2-4792-ADA7-A4AE4295CFED}" destId="{38BF1040-4A76-4AAC-A559-24C8597C59EC}" srcOrd="1" destOrd="0" presId="urn:microsoft.com/office/officeart/2005/8/layout/list1"/>
    <dgm:cxn modelId="{9EF3C158-3CE6-487C-BA48-BCFBAF6AD5C3}" type="presParOf" srcId="{D5B932BF-114B-48C9-BCB7-39597D015FDE}" destId="{9C302B99-366F-4E7C-902D-9301C1C60E3D}" srcOrd="9" destOrd="0" presId="urn:microsoft.com/office/officeart/2005/8/layout/list1"/>
    <dgm:cxn modelId="{3F2CA5F8-DA94-4294-AD2E-A075E9D829A7}" type="presParOf" srcId="{D5B932BF-114B-48C9-BCB7-39597D015FDE}" destId="{7EA14520-DB7E-498E-90B2-353949B5A373}" srcOrd="10" destOrd="0" presId="urn:microsoft.com/office/officeart/2005/8/layout/list1"/>
    <dgm:cxn modelId="{194A27DD-030C-48C6-A750-2CEEC75BB47B}" type="presParOf" srcId="{D5B932BF-114B-48C9-BCB7-39597D015FDE}" destId="{192DB28A-B52B-4F54-8330-D4150A77E233}" srcOrd="11" destOrd="0" presId="urn:microsoft.com/office/officeart/2005/8/layout/list1"/>
    <dgm:cxn modelId="{60D5ADD2-53CE-45E7-92BE-660FDA8983B8}" type="presParOf" srcId="{D5B932BF-114B-48C9-BCB7-39597D015FDE}" destId="{2868A5FE-6E52-4CC2-9994-A51297B6E40F}" srcOrd="12" destOrd="0" presId="urn:microsoft.com/office/officeart/2005/8/layout/list1"/>
    <dgm:cxn modelId="{DDE7198B-F7FF-461F-9CC3-2E08540A1030}" type="presParOf" srcId="{2868A5FE-6E52-4CC2-9994-A51297B6E40F}" destId="{59237FD8-8E6A-44B9-8741-05755DF7CD36}" srcOrd="0" destOrd="0" presId="urn:microsoft.com/office/officeart/2005/8/layout/list1"/>
    <dgm:cxn modelId="{08B6FEC5-764B-4591-B22D-ADD46B5A09C6}" type="presParOf" srcId="{2868A5FE-6E52-4CC2-9994-A51297B6E40F}" destId="{E1652BE7-2AA2-40D3-BE94-EDE228445770}" srcOrd="1" destOrd="0" presId="urn:microsoft.com/office/officeart/2005/8/layout/list1"/>
    <dgm:cxn modelId="{E7EA14B8-12AC-4B7D-826B-44A98521EF46}" type="presParOf" srcId="{D5B932BF-114B-48C9-BCB7-39597D015FDE}" destId="{4DB933CA-5190-4404-8077-68902F4B136F}" srcOrd="13" destOrd="0" presId="urn:microsoft.com/office/officeart/2005/8/layout/list1"/>
    <dgm:cxn modelId="{40CC4B10-2C54-42DD-80D0-3FC4810BF4C9}" type="presParOf" srcId="{D5B932BF-114B-48C9-BCB7-39597D015FDE}" destId="{9A6D4FD0-6189-4450-8FA5-4F7F8F252495}" srcOrd="14"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17D56F-AAE0-4DCD-AADA-FD5067512C9B}" type="doc">
      <dgm:prSet loTypeId="urn:microsoft.com/office/officeart/2011/layout/CircleProcess" loCatId="process" qsTypeId="urn:microsoft.com/office/officeart/2005/8/quickstyle/simple1" qsCatId="simple" csTypeId="urn:microsoft.com/office/officeart/2005/8/colors/colorful5" csCatId="colorful" phldr="1"/>
      <dgm:spPr/>
      <dgm:t>
        <a:bodyPr/>
        <a:lstStyle/>
        <a:p>
          <a:pPr rtl="1"/>
          <a:endParaRPr lang="ar-EG"/>
        </a:p>
      </dgm:t>
    </dgm:pt>
    <dgm:pt modelId="{3E1771B0-7B47-4B01-B411-8EC7D1F598FC}">
      <dgm:prSet phldrT="[Text]" custT="1"/>
      <dgm:spPr/>
      <dgm:t>
        <a:bodyPr/>
        <a:lstStyle/>
        <a:p>
          <a:pPr rtl="1"/>
          <a:r>
            <a:rPr lang="ar-EG" sz="2400" b="1" dirty="0" smtClean="0">
              <a:solidFill>
                <a:srgbClr val="002060"/>
              </a:solidFill>
              <a:latin typeface="Simplified Arabic" panose="02020603050405020304" pitchFamily="18" charset="-78"/>
              <a:cs typeface="Simplified Arabic" panose="02020603050405020304" pitchFamily="18" charset="-78"/>
            </a:rPr>
            <a:t>اهداف خفيه</a:t>
          </a:r>
          <a:endParaRPr lang="ar-EG" sz="2400" dirty="0">
            <a:solidFill>
              <a:srgbClr val="002060"/>
            </a:solidFill>
            <a:latin typeface="Simplified Arabic" panose="02020603050405020304" pitchFamily="18" charset="-78"/>
            <a:cs typeface="Simplified Arabic" panose="02020603050405020304" pitchFamily="18" charset="-78"/>
          </a:endParaRPr>
        </a:p>
      </dgm:t>
    </dgm:pt>
    <dgm:pt modelId="{4FB72C25-C174-483F-86C8-F6C78F363EB7}" type="parTrans" cxnId="{4ADC90A2-5D79-40C3-9D38-38B64595A894}">
      <dgm:prSet/>
      <dgm:spPr/>
      <dgm:t>
        <a:bodyPr/>
        <a:lstStyle/>
        <a:p>
          <a:pPr rtl="1"/>
          <a:endParaRPr lang="ar-EG"/>
        </a:p>
      </dgm:t>
    </dgm:pt>
    <dgm:pt modelId="{A8388878-3983-45EC-8578-B536D1F7A2A1}" type="sibTrans" cxnId="{4ADC90A2-5D79-40C3-9D38-38B64595A894}">
      <dgm:prSet/>
      <dgm:spPr/>
      <dgm:t>
        <a:bodyPr/>
        <a:lstStyle/>
        <a:p>
          <a:pPr rtl="1"/>
          <a:endParaRPr lang="ar-EG"/>
        </a:p>
      </dgm:t>
    </dgm:pt>
    <dgm:pt modelId="{215DCAD3-0EDD-42A9-8CBC-504915847CEB}">
      <dgm:prSet phldrT="[Text]" custT="1"/>
      <dgm:spPr/>
      <dgm:t>
        <a:bodyPr/>
        <a:lstStyle/>
        <a:p>
          <a:pPr rtl="1"/>
          <a:r>
            <a:rPr lang="ar-EG" sz="2400" b="1" dirty="0" smtClean="0">
              <a:solidFill>
                <a:srgbClr val="002060"/>
              </a:solidFill>
              <a:latin typeface="Simplified Arabic" panose="02020603050405020304" pitchFamily="18" charset="-78"/>
              <a:cs typeface="Simplified Arabic" panose="02020603050405020304" pitchFamily="18" charset="-78"/>
            </a:rPr>
            <a:t>اهداف خاصه</a:t>
          </a:r>
          <a:endParaRPr lang="ar-EG" sz="2400" dirty="0">
            <a:solidFill>
              <a:srgbClr val="002060"/>
            </a:solidFill>
            <a:latin typeface="Simplified Arabic" panose="02020603050405020304" pitchFamily="18" charset="-78"/>
            <a:cs typeface="Simplified Arabic" panose="02020603050405020304" pitchFamily="18" charset="-78"/>
          </a:endParaRPr>
        </a:p>
      </dgm:t>
    </dgm:pt>
    <dgm:pt modelId="{FB6B2DAC-7EAA-40F3-BD36-C7D76D437ABD}" type="parTrans" cxnId="{274FF727-961A-4717-8196-F2023CACD431}">
      <dgm:prSet/>
      <dgm:spPr/>
      <dgm:t>
        <a:bodyPr/>
        <a:lstStyle/>
        <a:p>
          <a:pPr rtl="1"/>
          <a:endParaRPr lang="ar-EG"/>
        </a:p>
      </dgm:t>
    </dgm:pt>
    <dgm:pt modelId="{04D3E3B5-2E77-4DB2-98BA-5F3841FD60A7}" type="sibTrans" cxnId="{274FF727-961A-4717-8196-F2023CACD431}">
      <dgm:prSet/>
      <dgm:spPr/>
      <dgm:t>
        <a:bodyPr/>
        <a:lstStyle/>
        <a:p>
          <a:pPr rtl="1"/>
          <a:endParaRPr lang="ar-EG"/>
        </a:p>
      </dgm:t>
    </dgm:pt>
    <dgm:pt modelId="{5B058623-AAF2-4EF0-96ED-2215BEAC9197}">
      <dgm:prSet phldrT="[Text]" custT="1"/>
      <dgm:spPr/>
      <dgm:t>
        <a:bodyPr/>
        <a:lstStyle/>
        <a:p>
          <a:pPr rtl="1"/>
          <a:r>
            <a:rPr lang="ar-EG" sz="2400" b="1" dirty="0" smtClean="0">
              <a:solidFill>
                <a:srgbClr val="002060"/>
              </a:solidFill>
              <a:latin typeface="Simplified Arabic" panose="02020603050405020304" pitchFamily="18" charset="-78"/>
              <a:cs typeface="Simplified Arabic" panose="02020603050405020304" pitchFamily="18" charset="-78"/>
            </a:rPr>
            <a:t>اهداف عامه</a:t>
          </a:r>
          <a:endParaRPr lang="ar-EG" sz="2400" dirty="0">
            <a:solidFill>
              <a:srgbClr val="002060"/>
            </a:solidFill>
            <a:latin typeface="Simplified Arabic" panose="02020603050405020304" pitchFamily="18" charset="-78"/>
            <a:cs typeface="Simplified Arabic" panose="02020603050405020304" pitchFamily="18" charset="-78"/>
          </a:endParaRPr>
        </a:p>
      </dgm:t>
    </dgm:pt>
    <dgm:pt modelId="{FC6A4F04-4ACC-44F4-925F-63907DC058A1}" type="parTrans" cxnId="{B67CAA47-1BCF-42BB-A25A-8F2C354D6008}">
      <dgm:prSet/>
      <dgm:spPr/>
      <dgm:t>
        <a:bodyPr/>
        <a:lstStyle/>
        <a:p>
          <a:pPr rtl="1"/>
          <a:endParaRPr lang="ar-EG"/>
        </a:p>
      </dgm:t>
    </dgm:pt>
    <dgm:pt modelId="{4F7F8E09-BE40-4356-A506-30FFE25CE9D3}" type="sibTrans" cxnId="{B67CAA47-1BCF-42BB-A25A-8F2C354D6008}">
      <dgm:prSet/>
      <dgm:spPr/>
      <dgm:t>
        <a:bodyPr/>
        <a:lstStyle/>
        <a:p>
          <a:pPr rtl="1"/>
          <a:endParaRPr lang="ar-EG"/>
        </a:p>
      </dgm:t>
    </dgm:pt>
    <dgm:pt modelId="{3CB8A5D6-4F2C-45D0-ACB6-A2D1BF5AEB3B}" type="pres">
      <dgm:prSet presAssocID="{8417D56F-AAE0-4DCD-AADA-FD5067512C9B}" presName="Name0" presStyleCnt="0">
        <dgm:presLayoutVars>
          <dgm:chMax val="11"/>
          <dgm:chPref val="11"/>
          <dgm:dir/>
          <dgm:resizeHandles/>
        </dgm:presLayoutVars>
      </dgm:prSet>
      <dgm:spPr/>
      <dgm:t>
        <a:bodyPr/>
        <a:lstStyle/>
        <a:p>
          <a:pPr rtl="1"/>
          <a:endParaRPr lang="ar-EG"/>
        </a:p>
      </dgm:t>
    </dgm:pt>
    <dgm:pt modelId="{CA1DC32B-7F6B-4CE5-8BEA-74A47AB6299D}" type="pres">
      <dgm:prSet presAssocID="{5B058623-AAF2-4EF0-96ED-2215BEAC9197}" presName="Accent3" presStyleCnt="0"/>
      <dgm:spPr/>
    </dgm:pt>
    <dgm:pt modelId="{17A568B3-6BC4-442C-B08A-26E6E174AEBE}" type="pres">
      <dgm:prSet presAssocID="{5B058623-AAF2-4EF0-96ED-2215BEAC9197}" presName="Accent" presStyleLbl="node1" presStyleIdx="0" presStyleCnt="3"/>
      <dgm:spPr/>
    </dgm:pt>
    <dgm:pt modelId="{7E47D013-DD59-427B-8E0D-48336473A52E}" type="pres">
      <dgm:prSet presAssocID="{5B058623-AAF2-4EF0-96ED-2215BEAC9197}" presName="ParentBackground3" presStyleCnt="0"/>
      <dgm:spPr/>
    </dgm:pt>
    <dgm:pt modelId="{D4DB97A0-2847-49F4-AB66-20C4FE576AAE}" type="pres">
      <dgm:prSet presAssocID="{5B058623-AAF2-4EF0-96ED-2215BEAC9197}" presName="ParentBackground" presStyleLbl="fgAcc1" presStyleIdx="0" presStyleCnt="3"/>
      <dgm:spPr/>
      <dgm:t>
        <a:bodyPr/>
        <a:lstStyle/>
        <a:p>
          <a:pPr rtl="1"/>
          <a:endParaRPr lang="ar-EG"/>
        </a:p>
      </dgm:t>
    </dgm:pt>
    <dgm:pt modelId="{08047B78-FF02-4B67-86C2-2A8E1BB9B8AD}" type="pres">
      <dgm:prSet presAssocID="{5B058623-AAF2-4EF0-96ED-2215BEAC9197}" presName="Parent3" presStyleLbl="revTx" presStyleIdx="0" presStyleCnt="0">
        <dgm:presLayoutVars>
          <dgm:chMax val="1"/>
          <dgm:chPref val="1"/>
          <dgm:bulletEnabled val="1"/>
        </dgm:presLayoutVars>
      </dgm:prSet>
      <dgm:spPr/>
      <dgm:t>
        <a:bodyPr/>
        <a:lstStyle/>
        <a:p>
          <a:pPr rtl="1"/>
          <a:endParaRPr lang="ar-EG"/>
        </a:p>
      </dgm:t>
    </dgm:pt>
    <dgm:pt modelId="{596CD105-164B-4566-BCE8-D11A31E0064B}" type="pres">
      <dgm:prSet presAssocID="{215DCAD3-0EDD-42A9-8CBC-504915847CEB}" presName="Accent2" presStyleCnt="0"/>
      <dgm:spPr/>
    </dgm:pt>
    <dgm:pt modelId="{E435FFC6-9398-4AC4-B852-F06F34273BF9}" type="pres">
      <dgm:prSet presAssocID="{215DCAD3-0EDD-42A9-8CBC-504915847CEB}" presName="Accent" presStyleLbl="node1" presStyleIdx="1" presStyleCnt="3"/>
      <dgm:spPr/>
    </dgm:pt>
    <dgm:pt modelId="{B47F6316-7D44-44F8-A31A-E4D050482D5B}" type="pres">
      <dgm:prSet presAssocID="{215DCAD3-0EDD-42A9-8CBC-504915847CEB}" presName="ParentBackground2" presStyleCnt="0"/>
      <dgm:spPr/>
    </dgm:pt>
    <dgm:pt modelId="{910C5B64-6A9C-44B1-B8D1-A1B3CDC2D921}" type="pres">
      <dgm:prSet presAssocID="{215DCAD3-0EDD-42A9-8CBC-504915847CEB}" presName="ParentBackground" presStyleLbl="fgAcc1" presStyleIdx="1" presStyleCnt="3"/>
      <dgm:spPr/>
      <dgm:t>
        <a:bodyPr/>
        <a:lstStyle/>
        <a:p>
          <a:pPr rtl="1"/>
          <a:endParaRPr lang="ar-EG"/>
        </a:p>
      </dgm:t>
    </dgm:pt>
    <dgm:pt modelId="{CB11A769-9E9C-4B15-8823-169A1A227BCC}" type="pres">
      <dgm:prSet presAssocID="{215DCAD3-0EDD-42A9-8CBC-504915847CEB}" presName="Parent2" presStyleLbl="revTx" presStyleIdx="0" presStyleCnt="0">
        <dgm:presLayoutVars>
          <dgm:chMax val="1"/>
          <dgm:chPref val="1"/>
          <dgm:bulletEnabled val="1"/>
        </dgm:presLayoutVars>
      </dgm:prSet>
      <dgm:spPr/>
      <dgm:t>
        <a:bodyPr/>
        <a:lstStyle/>
        <a:p>
          <a:pPr rtl="1"/>
          <a:endParaRPr lang="ar-EG"/>
        </a:p>
      </dgm:t>
    </dgm:pt>
    <dgm:pt modelId="{F7A9811E-2960-45B7-BD1B-EC04D4AB85FE}" type="pres">
      <dgm:prSet presAssocID="{3E1771B0-7B47-4B01-B411-8EC7D1F598FC}" presName="Accent1" presStyleCnt="0"/>
      <dgm:spPr/>
    </dgm:pt>
    <dgm:pt modelId="{D6B0A687-9011-4CF9-B315-1E817CC57C24}" type="pres">
      <dgm:prSet presAssocID="{3E1771B0-7B47-4B01-B411-8EC7D1F598FC}" presName="Accent" presStyleLbl="node1" presStyleIdx="2" presStyleCnt="3"/>
      <dgm:spPr/>
    </dgm:pt>
    <dgm:pt modelId="{D7D9BB8D-9D2B-4742-A76F-2DBB70F4BCFD}" type="pres">
      <dgm:prSet presAssocID="{3E1771B0-7B47-4B01-B411-8EC7D1F598FC}" presName="ParentBackground1" presStyleCnt="0"/>
      <dgm:spPr/>
    </dgm:pt>
    <dgm:pt modelId="{323E269F-BFE7-4CA4-91A1-71F5C6A4A5C2}" type="pres">
      <dgm:prSet presAssocID="{3E1771B0-7B47-4B01-B411-8EC7D1F598FC}" presName="ParentBackground" presStyleLbl="fgAcc1" presStyleIdx="2" presStyleCnt="3"/>
      <dgm:spPr/>
      <dgm:t>
        <a:bodyPr/>
        <a:lstStyle/>
        <a:p>
          <a:pPr rtl="1"/>
          <a:endParaRPr lang="ar-EG"/>
        </a:p>
      </dgm:t>
    </dgm:pt>
    <dgm:pt modelId="{9AB068B2-2DF7-4131-B1B8-1D3AAF292B37}" type="pres">
      <dgm:prSet presAssocID="{3E1771B0-7B47-4B01-B411-8EC7D1F598FC}" presName="Parent1" presStyleLbl="revTx" presStyleIdx="0" presStyleCnt="0">
        <dgm:presLayoutVars>
          <dgm:chMax val="1"/>
          <dgm:chPref val="1"/>
          <dgm:bulletEnabled val="1"/>
        </dgm:presLayoutVars>
      </dgm:prSet>
      <dgm:spPr/>
      <dgm:t>
        <a:bodyPr/>
        <a:lstStyle/>
        <a:p>
          <a:pPr rtl="1"/>
          <a:endParaRPr lang="ar-EG"/>
        </a:p>
      </dgm:t>
    </dgm:pt>
  </dgm:ptLst>
  <dgm:cxnLst>
    <dgm:cxn modelId="{3A33A287-277E-4E0F-B4BB-318B686FFDEA}" type="presOf" srcId="{5B058623-AAF2-4EF0-96ED-2215BEAC9197}" destId="{08047B78-FF02-4B67-86C2-2A8E1BB9B8AD}" srcOrd="1" destOrd="0" presId="urn:microsoft.com/office/officeart/2011/layout/CircleProcess"/>
    <dgm:cxn modelId="{E3708663-6FED-43C4-BFF8-A61EEFC1F174}" type="presOf" srcId="{8417D56F-AAE0-4DCD-AADA-FD5067512C9B}" destId="{3CB8A5D6-4F2C-45D0-ACB6-A2D1BF5AEB3B}" srcOrd="0" destOrd="0" presId="urn:microsoft.com/office/officeart/2011/layout/CircleProcess"/>
    <dgm:cxn modelId="{261509A4-AC6D-4C5E-9C21-95C272832001}" type="presOf" srcId="{5B058623-AAF2-4EF0-96ED-2215BEAC9197}" destId="{D4DB97A0-2847-49F4-AB66-20C4FE576AAE}" srcOrd="0" destOrd="0" presId="urn:microsoft.com/office/officeart/2011/layout/CircleProcess"/>
    <dgm:cxn modelId="{C66C5285-304D-45E1-BB99-2AF1A6BC7EA1}" type="presOf" srcId="{3E1771B0-7B47-4B01-B411-8EC7D1F598FC}" destId="{9AB068B2-2DF7-4131-B1B8-1D3AAF292B37}" srcOrd="1" destOrd="0" presId="urn:microsoft.com/office/officeart/2011/layout/CircleProcess"/>
    <dgm:cxn modelId="{E3AF776F-927F-4448-B977-186C19EA620E}" type="presOf" srcId="{215DCAD3-0EDD-42A9-8CBC-504915847CEB}" destId="{910C5B64-6A9C-44B1-B8D1-A1B3CDC2D921}" srcOrd="0" destOrd="0" presId="urn:microsoft.com/office/officeart/2011/layout/CircleProcess"/>
    <dgm:cxn modelId="{B67CAA47-1BCF-42BB-A25A-8F2C354D6008}" srcId="{8417D56F-AAE0-4DCD-AADA-FD5067512C9B}" destId="{5B058623-AAF2-4EF0-96ED-2215BEAC9197}" srcOrd="2" destOrd="0" parTransId="{FC6A4F04-4ACC-44F4-925F-63907DC058A1}" sibTransId="{4F7F8E09-BE40-4356-A506-30FFE25CE9D3}"/>
    <dgm:cxn modelId="{274FF727-961A-4717-8196-F2023CACD431}" srcId="{8417D56F-AAE0-4DCD-AADA-FD5067512C9B}" destId="{215DCAD3-0EDD-42A9-8CBC-504915847CEB}" srcOrd="1" destOrd="0" parTransId="{FB6B2DAC-7EAA-40F3-BD36-C7D76D437ABD}" sibTransId="{04D3E3B5-2E77-4DB2-98BA-5F3841FD60A7}"/>
    <dgm:cxn modelId="{4ADC90A2-5D79-40C3-9D38-38B64595A894}" srcId="{8417D56F-AAE0-4DCD-AADA-FD5067512C9B}" destId="{3E1771B0-7B47-4B01-B411-8EC7D1F598FC}" srcOrd="0" destOrd="0" parTransId="{4FB72C25-C174-483F-86C8-F6C78F363EB7}" sibTransId="{A8388878-3983-45EC-8578-B536D1F7A2A1}"/>
    <dgm:cxn modelId="{E6758D84-EB97-4ED2-AA98-EC588EB15D16}" type="presOf" srcId="{3E1771B0-7B47-4B01-B411-8EC7D1F598FC}" destId="{323E269F-BFE7-4CA4-91A1-71F5C6A4A5C2}" srcOrd="0" destOrd="0" presId="urn:microsoft.com/office/officeart/2011/layout/CircleProcess"/>
    <dgm:cxn modelId="{BAA319DC-705B-4229-AEE4-DE46CFB0B766}" type="presOf" srcId="{215DCAD3-0EDD-42A9-8CBC-504915847CEB}" destId="{CB11A769-9E9C-4B15-8823-169A1A227BCC}" srcOrd="1" destOrd="0" presId="urn:microsoft.com/office/officeart/2011/layout/CircleProcess"/>
    <dgm:cxn modelId="{B04F5F5E-168A-4ECC-8DEB-A1F508935844}" type="presParOf" srcId="{3CB8A5D6-4F2C-45D0-ACB6-A2D1BF5AEB3B}" destId="{CA1DC32B-7F6B-4CE5-8BEA-74A47AB6299D}" srcOrd="0" destOrd="0" presId="urn:microsoft.com/office/officeart/2011/layout/CircleProcess"/>
    <dgm:cxn modelId="{01401D5A-8A5D-4012-BB9F-DA54A0B48886}" type="presParOf" srcId="{CA1DC32B-7F6B-4CE5-8BEA-74A47AB6299D}" destId="{17A568B3-6BC4-442C-B08A-26E6E174AEBE}" srcOrd="0" destOrd="0" presId="urn:microsoft.com/office/officeart/2011/layout/CircleProcess"/>
    <dgm:cxn modelId="{1607FA70-94C3-43B5-8727-CB46B2322EF8}" type="presParOf" srcId="{3CB8A5D6-4F2C-45D0-ACB6-A2D1BF5AEB3B}" destId="{7E47D013-DD59-427B-8E0D-48336473A52E}" srcOrd="1" destOrd="0" presId="urn:microsoft.com/office/officeart/2011/layout/CircleProcess"/>
    <dgm:cxn modelId="{65EF2733-5C67-4897-86A9-01D7320F1D4F}" type="presParOf" srcId="{7E47D013-DD59-427B-8E0D-48336473A52E}" destId="{D4DB97A0-2847-49F4-AB66-20C4FE576AAE}" srcOrd="0" destOrd="0" presId="urn:microsoft.com/office/officeart/2011/layout/CircleProcess"/>
    <dgm:cxn modelId="{14F298AB-F282-4EF6-BC9D-DFC0CBFA195B}" type="presParOf" srcId="{3CB8A5D6-4F2C-45D0-ACB6-A2D1BF5AEB3B}" destId="{08047B78-FF02-4B67-86C2-2A8E1BB9B8AD}" srcOrd="2" destOrd="0" presId="urn:microsoft.com/office/officeart/2011/layout/CircleProcess"/>
    <dgm:cxn modelId="{2528EF81-E643-4197-B989-DB1E17E433B6}" type="presParOf" srcId="{3CB8A5D6-4F2C-45D0-ACB6-A2D1BF5AEB3B}" destId="{596CD105-164B-4566-BCE8-D11A31E0064B}" srcOrd="3" destOrd="0" presId="urn:microsoft.com/office/officeart/2011/layout/CircleProcess"/>
    <dgm:cxn modelId="{7B384061-F53A-4ADF-981A-4BDE17AFB776}" type="presParOf" srcId="{596CD105-164B-4566-BCE8-D11A31E0064B}" destId="{E435FFC6-9398-4AC4-B852-F06F34273BF9}" srcOrd="0" destOrd="0" presId="urn:microsoft.com/office/officeart/2011/layout/CircleProcess"/>
    <dgm:cxn modelId="{9F1DD1CA-3A94-4796-9151-4F689D767E9B}" type="presParOf" srcId="{3CB8A5D6-4F2C-45D0-ACB6-A2D1BF5AEB3B}" destId="{B47F6316-7D44-44F8-A31A-E4D050482D5B}" srcOrd="4" destOrd="0" presId="urn:microsoft.com/office/officeart/2011/layout/CircleProcess"/>
    <dgm:cxn modelId="{941BC054-B70A-47DE-B233-A1B8DE41EF84}" type="presParOf" srcId="{B47F6316-7D44-44F8-A31A-E4D050482D5B}" destId="{910C5B64-6A9C-44B1-B8D1-A1B3CDC2D921}" srcOrd="0" destOrd="0" presId="urn:microsoft.com/office/officeart/2011/layout/CircleProcess"/>
    <dgm:cxn modelId="{441A41A4-80FF-4B68-B814-093EFF7DC516}" type="presParOf" srcId="{3CB8A5D6-4F2C-45D0-ACB6-A2D1BF5AEB3B}" destId="{CB11A769-9E9C-4B15-8823-169A1A227BCC}" srcOrd="5" destOrd="0" presId="urn:microsoft.com/office/officeart/2011/layout/CircleProcess"/>
    <dgm:cxn modelId="{11C16D00-382B-412C-91A1-BBC95AF3A27C}" type="presParOf" srcId="{3CB8A5D6-4F2C-45D0-ACB6-A2D1BF5AEB3B}" destId="{F7A9811E-2960-45B7-BD1B-EC04D4AB85FE}" srcOrd="6" destOrd="0" presId="urn:microsoft.com/office/officeart/2011/layout/CircleProcess"/>
    <dgm:cxn modelId="{DAACFEBC-BD02-470C-88A8-B340DAB3544A}" type="presParOf" srcId="{F7A9811E-2960-45B7-BD1B-EC04D4AB85FE}" destId="{D6B0A687-9011-4CF9-B315-1E817CC57C24}" srcOrd="0" destOrd="0" presId="urn:microsoft.com/office/officeart/2011/layout/CircleProcess"/>
    <dgm:cxn modelId="{D1E7F658-A764-4025-A287-9B48124AD235}" type="presParOf" srcId="{3CB8A5D6-4F2C-45D0-ACB6-A2D1BF5AEB3B}" destId="{D7D9BB8D-9D2B-4742-A76F-2DBB70F4BCFD}" srcOrd="7" destOrd="0" presId="urn:microsoft.com/office/officeart/2011/layout/CircleProcess"/>
    <dgm:cxn modelId="{05ECE5C3-42A8-495C-AF08-6387B463525D}" type="presParOf" srcId="{D7D9BB8D-9D2B-4742-A76F-2DBB70F4BCFD}" destId="{323E269F-BFE7-4CA4-91A1-71F5C6A4A5C2}" srcOrd="0" destOrd="0" presId="urn:microsoft.com/office/officeart/2011/layout/CircleProcess"/>
    <dgm:cxn modelId="{7CB5491C-57C6-4612-9535-C4447FB132F1}" type="presParOf" srcId="{3CB8A5D6-4F2C-45D0-ACB6-A2D1BF5AEB3B}" destId="{9AB068B2-2DF7-4131-B1B8-1D3AAF292B37}" srcOrd="8" destOrd="0" presId="urn:microsoft.com/office/officeart/2011/layout/Circle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743CD8-1F77-4D3F-B63A-A28B886492DA}"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pPr rtl="1"/>
          <a:endParaRPr lang="ar-EG"/>
        </a:p>
      </dgm:t>
    </dgm:pt>
    <dgm:pt modelId="{C60863AB-2F8F-432A-AB68-450EEA4C0227}">
      <dgm:prSet phldrT="[Text]" custT="1"/>
      <dgm:spPr/>
      <dgm:t>
        <a:bodyPr/>
        <a:lstStyle/>
        <a:p>
          <a:pPr algn="ctr" rtl="1"/>
          <a:r>
            <a:rPr lang="ar-EG" sz="2400" b="1" u="none" dirty="0" smtClean="0"/>
            <a:t>مناسبة للنقطة المطروحة وللجمهور </a:t>
          </a:r>
          <a:endParaRPr lang="ar-EG" sz="2400" u="none" dirty="0">
            <a:latin typeface="Simplified Arabic" panose="02020603050405020304" pitchFamily="18" charset="-78"/>
            <a:cs typeface="Simplified Arabic" panose="02020603050405020304" pitchFamily="18" charset="-78"/>
          </a:endParaRPr>
        </a:p>
      </dgm:t>
    </dgm:pt>
    <dgm:pt modelId="{5CBF4E5C-51AF-4607-98EA-D8775C59CA78}" type="parTrans" cxnId="{64FD406E-8E29-48CC-98D8-D90C84F3D7F6}">
      <dgm:prSet/>
      <dgm:spPr/>
      <dgm:t>
        <a:bodyPr/>
        <a:lstStyle/>
        <a:p>
          <a:pPr rtl="1"/>
          <a:endParaRPr lang="ar-EG"/>
        </a:p>
      </dgm:t>
    </dgm:pt>
    <dgm:pt modelId="{5CFC152A-A90A-4241-838D-DC4BB264B9A8}" type="sibTrans" cxnId="{64FD406E-8E29-48CC-98D8-D90C84F3D7F6}">
      <dgm:prSet/>
      <dgm:spPr/>
      <dgm:t>
        <a:bodyPr/>
        <a:lstStyle/>
        <a:p>
          <a:pPr rtl="1"/>
          <a:endParaRPr lang="ar-EG"/>
        </a:p>
      </dgm:t>
    </dgm:pt>
    <dgm:pt modelId="{8D5A15C7-F775-4663-B294-9993CE45272A}">
      <dgm:prSet phldrT="[Text]" custT="1"/>
      <dgm:spPr/>
      <dgm:t>
        <a:bodyPr/>
        <a:lstStyle/>
        <a:p>
          <a:pPr algn="ctr" rtl="1"/>
          <a:r>
            <a:rPr lang="ar-EG" sz="2400" b="1" u="none" dirty="0" smtClean="0"/>
            <a:t>ملائمة (للجمهور, للموقف, وللنقطة المطروحة) </a:t>
          </a:r>
          <a:endParaRPr lang="ar-EG" sz="2400" u="none" dirty="0">
            <a:latin typeface="Simplified Arabic" panose="02020603050405020304" pitchFamily="18" charset="-78"/>
            <a:cs typeface="Simplified Arabic" panose="02020603050405020304" pitchFamily="18" charset="-78"/>
          </a:endParaRPr>
        </a:p>
      </dgm:t>
    </dgm:pt>
    <dgm:pt modelId="{0C207382-5404-454D-90FE-FA7ED756D7DD}" type="parTrans" cxnId="{F194AB05-DEE6-4C94-AD26-A6D36E1A05DA}">
      <dgm:prSet/>
      <dgm:spPr/>
      <dgm:t>
        <a:bodyPr/>
        <a:lstStyle/>
        <a:p>
          <a:pPr rtl="1"/>
          <a:endParaRPr lang="ar-EG"/>
        </a:p>
      </dgm:t>
    </dgm:pt>
    <dgm:pt modelId="{4AE4E8B2-E26F-4149-B225-9BAAB377F959}" type="sibTrans" cxnId="{F194AB05-DEE6-4C94-AD26-A6D36E1A05DA}">
      <dgm:prSet/>
      <dgm:spPr/>
      <dgm:t>
        <a:bodyPr/>
        <a:lstStyle/>
        <a:p>
          <a:pPr rtl="1"/>
          <a:endParaRPr lang="ar-EG"/>
        </a:p>
      </dgm:t>
    </dgm:pt>
    <dgm:pt modelId="{21BDCA75-461E-4AA4-96F6-5BFED9873FA6}">
      <dgm:prSet phldrT="[Text]" custT="1"/>
      <dgm:spPr/>
      <dgm:t>
        <a:bodyPr/>
        <a:lstStyle/>
        <a:p>
          <a:pPr algn="ctr" rtl="1"/>
          <a:r>
            <a:rPr lang="ar-EG" sz="2400" b="1" u="none" dirty="0" smtClean="0"/>
            <a:t>جذابة </a:t>
          </a:r>
          <a:endParaRPr lang="ar-EG" sz="2400" u="none" dirty="0">
            <a:latin typeface="Simplified Arabic" panose="02020603050405020304" pitchFamily="18" charset="-78"/>
            <a:cs typeface="Simplified Arabic" panose="02020603050405020304" pitchFamily="18" charset="-78"/>
          </a:endParaRPr>
        </a:p>
      </dgm:t>
    </dgm:pt>
    <dgm:pt modelId="{428C6364-DE2E-4FE5-BFCC-C7504D2B546D}" type="parTrans" cxnId="{CCF965F3-4DAF-4531-9183-09C729D06337}">
      <dgm:prSet/>
      <dgm:spPr/>
      <dgm:t>
        <a:bodyPr/>
        <a:lstStyle/>
        <a:p>
          <a:pPr rtl="1"/>
          <a:endParaRPr lang="ar-EG"/>
        </a:p>
      </dgm:t>
    </dgm:pt>
    <dgm:pt modelId="{39B1F5A7-449C-4CAF-B371-A69B754D17A5}" type="sibTrans" cxnId="{CCF965F3-4DAF-4531-9183-09C729D06337}">
      <dgm:prSet/>
      <dgm:spPr/>
      <dgm:t>
        <a:bodyPr/>
        <a:lstStyle/>
        <a:p>
          <a:pPr rtl="1"/>
          <a:endParaRPr lang="ar-EG"/>
        </a:p>
      </dgm:t>
    </dgm:pt>
    <dgm:pt modelId="{96A8C10E-6BB3-4278-9B66-4890C81AEE98}">
      <dgm:prSet phldrT="[Text]" custT="1"/>
      <dgm:spPr/>
      <dgm:t>
        <a:bodyPr/>
        <a:lstStyle/>
        <a:p>
          <a:pPr algn="ctr" rtl="1"/>
          <a:r>
            <a:rPr lang="ar-EG" sz="2400" b="1" u="none" dirty="0" smtClean="0"/>
            <a:t>كبيرة الحجم وواضحة </a:t>
          </a:r>
          <a:endParaRPr lang="ar-EG" sz="2400" u="none" dirty="0">
            <a:latin typeface="Simplified Arabic" panose="02020603050405020304" pitchFamily="18" charset="-78"/>
            <a:cs typeface="Simplified Arabic" panose="02020603050405020304" pitchFamily="18" charset="-78"/>
          </a:endParaRPr>
        </a:p>
      </dgm:t>
    </dgm:pt>
    <dgm:pt modelId="{25971C73-BFF6-4D45-A29A-1CFDBBDC9D0B}" type="parTrans" cxnId="{B43995E7-98E4-4F30-9C9F-727A3EF992E2}">
      <dgm:prSet/>
      <dgm:spPr/>
      <dgm:t>
        <a:bodyPr/>
        <a:lstStyle/>
        <a:p>
          <a:pPr rtl="1"/>
          <a:endParaRPr lang="ar-EG"/>
        </a:p>
      </dgm:t>
    </dgm:pt>
    <dgm:pt modelId="{D1CDE6B2-512D-4022-9982-666113AEDCE0}" type="sibTrans" cxnId="{B43995E7-98E4-4F30-9C9F-727A3EF992E2}">
      <dgm:prSet/>
      <dgm:spPr/>
      <dgm:t>
        <a:bodyPr/>
        <a:lstStyle/>
        <a:p>
          <a:pPr rtl="1"/>
          <a:endParaRPr lang="ar-EG"/>
        </a:p>
      </dgm:t>
    </dgm:pt>
    <dgm:pt modelId="{9CCDFCBB-2C24-464A-80DB-44B5DF35A6D4}">
      <dgm:prSet phldrT="[Text]" custT="1"/>
      <dgm:spPr/>
      <dgm:t>
        <a:bodyPr/>
        <a:lstStyle/>
        <a:p>
          <a:pPr algn="ctr" rtl="1"/>
          <a:r>
            <a:rPr lang="ar-EG" sz="2400" b="1" u="none" dirty="0" smtClean="0"/>
            <a:t>بسيطة </a:t>
          </a:r>
          <a:endParaRPr lang="ar-EG" sz="2400" u="none" dirty="0">
            <a:latin typeface="Simplified Arabic" panose="02020603050405020304" pitchFamily="18" charset="-78"/>
            <a:cs typeface="Simplified Arabic" panose="02020603050405020304" pitchFamily="18" charset="-78"/>
          </a:endParaRPr>
        </a:p>
      </dgm:t>
    </dgm:pt>
    <dgm:pt modelId="{A2B07479-FCF2-4C69-9A05-30C6AC3EC967}" type="parTrans" cxnId="{45F0EE77-1B3C-4363-883F-714F5A5D1A5A}">
      <dgm:prSet/>
      <dgm:spPr/>
      <dgm:t>
        <a:bodyPr/>
        <a:lstStyle/>
        <a:p>
          <a:pPr rtl="1"/>
          <a:endParaRPr lang="ar-EG"/>
        </a:p>
      </dgm:t>
    </dgm:pt>
    <dgm:pt modelId="{3DF17796-033E-4492-9684-18C3D52EE3EF}" type="sibTrans" cxnId="{45F0EE77-1B3C-4363-883F-714F5A5D1A5A}">
      <dgm:prSet/>
      <dgm:spPr/>
      <dgm:t>
        <a:bodyPr/>
        <a:lstStyle/>
        <a:p>
          <a:pPr rtl="1"/>
          <a:endParaRPr lang="ar-EG"/>
        </a:p>
      </dgm:t>
    </dgm:pt>
    <dgm:pt modelId="{0BAA9704-C848-4FA6-B89A-CA3B51DF3238}" type="pres">
      <dgm:prSet presAssocID="{31743CD8-1F77-4D3F-B63A-A28B886492DA}" presName="Name0" presStyleCnt="0">
        <dgm:presLayoutVars>
          <dgm:chMax val="7"/>
          <dgm:chPref val="7"/>
          <dgm:dir/>
        </dgm:presLayoutVars>
      </dgm:prSet>
      <dgm:spPr/>
      <dgm:t>
        <a:bodyPr/>
        <a:lstStyle/>
        <a:p>
          <a:pPr rtl="1"/>
          <a:endParaRPr lang="ar-EG"/>
        </a:p>
      </dgm:t>
    </dgm:pt>
    <dgm:pt modelId="{0C49A4F1-182D-429E-8A10-4AF6F42743B5}" type="pres">
      <dgm:prSet presAssocID="{31743CD8-1F77-4D3F-B63A-A28B886492DA}" presName="Name1" presStyleCnt="0"/>
      <dgm:spPr/>
    </dgm:pt>
    <dgm:pt modelId="{6F987FA1-EF6B-4096-8D99-3F88DC0DA1B8}" type="pres">
      <dgm:prSet presAssocID="{31743CD8-1F77-4D3F-B63A-A28B886492DA}" presName="cycle" presStyleCnt="0"/>
      <dgm:spPr/>
    </dgm:pt>
    <dgm:pt modelId="{EE6D3558-1344-4C48-8BA8-82E85AEF430E}" type="pres">
      <dgm:prSet presAssocID="{31743CD8-1F77-4D3F-B63A-A28B886492DA}" presName="srcNode" presStyleLbl="node1" presStyleIdx="0" presStyleCnt="5"/>
      <dgm:spPr/>
    </dgm:pt>
    <dgm:pt modelId="{A8476D88-E969-46A5-B3BB-5EB095E7740F}" type="pres">
      <dgm:prSet presAssocID="{31743CD8-1F77-4D3F-B63A-A28B886492DA}" presName="conn" presStyleLbl="parChTrans1D2" presStyleIdx="0" presStyleCnt="1"/>
      <dgm:spPr/>
      <dgm:t>
        <a:bodyPr/>
        <a:lstStyle/>
        <a:p>
          <a:pPr rtl="1"/>
          <a:endParaRPr lang="ar-EG"/>
        </a:p>
      </dgm:t>
    </dgm:pt>
    <dgm:pt modelId="{8D192A7D-55AF-4657-B313-807C07220784}" type="pres">
      <dgm:prSet presAssocID="{31743CD8-1F77-4D3F-B63A-A28B886492DA}" presName="extraNode" presStyleLbl="node1" presStyleIdx="0" presStyleCnt="5"/>
      <dgm:spPr/>
    </dgm:pt>
    <dgm:pt modelId="{90872BE2-D7C8-4171-9FE1-09822D077912}" type="pres">
      <dgm:prSet presAssocID="{31743CD8-1F77-4D3F-B63A-A28B886492DA}" presName="dstNode" presStyleLbl="node1" presStyleIdx="0" presStyleCnt="5"/>
      <dgm:spPr/>
    </dgm:pt>
    <dgm:pt modelId="{E282E974-1BCE-4672-9B9A-40D0E1DA98D3}" type="pres">
      <dgm:prSet presAssocID="{C60863AB-2F8F-432A-AB68-450EEA4C0227}" presName="text_1" presStyleLbl="node1" presStyleIdx="0" presStyleCnt="5">
        <dgm:presLayoutVars>
          <dgm:bulletEnabled val="1"/>
        </dgm:presLayoutVars>
      </dgm:prSet>
      <dgm:spPr/>
      <dgm:t>
        <a:bodyPr/>
        <a:lstStyle/>
        <a:p>
          <a:pPr rtl="1"/>
          <a:endParaRPr lang="ar-EG"/>
        </a:p>
      </dgm:t>
    </dgm:pt>
    <dgm:pt modelId="{1E5CF4AA-FDD3-44D6-B3B6-F50220420F17}" type="pres">
      <dgm:prSet presAssocID="{C60863AB-2F8F-432A-AB68-450EEA4C0227}" presName="accent_1" presStyleCnt="0"/>
      <dgm:spPr/>
    </dgm:pt>
    <dgm:pt modelId="{B831C1C2-AEB2-4A97-9AA9-DE862AA06D96}" type="pres">
      <dgm:prSet presAssocID="{C60863AB-2F8F-432A-AB68-450EEA4C0227}" presName="accentRepeatNode" presStyleLbl="solidFgAcc1" presStyleIdx="0" presStyleCnt="5"/>
      <dgm:spPr/>
    </dgm:pt>
    <dgm:pt modelId="{D1137B8B-BED9-4356-B6B4-682BE920598D}" type="pres">
      <dgm:prSet presAssocID="{8D5A15C7-F775-4663-B294-9993CE45272A}" presName="text_2" presStyleLbl="node1" presStyleIdx="1" presStyleCnt="5">
        <dgm:presLayoutVars>
          <dgm:bulletEnabled val="1"/>
        </dgm:presLayoutVars>
      </dgm:prSet>
      <dgm:spPr/>
      <dgm:t>
        <a:bodyPr/>
        <a:lstStyle/>
        <a:p>
          <a:pPr rtl="1"/>
          <a:endParaRPr lang="ar-EG"/>
        </a:p>
      </dgm:t>
    </dgm:pt>
    <dgm:pt modelId="{A7DF6F23-5BE8-4AE0-83DF-73A6D40643D7}" type="pres">
      <dgm:prSet presAssocID="{8D5A15C7-F775-4663-B294-9993CE45272A}" presName="accent_2" presStyleCnt="0"/>
      <dgm:spPr/>
    </dgm:pt>
    <dgm:pt modelId="{E30EE997-6C58-4C76-87BE-B9616CFC52D1}" type="pres">
      <dgm:prSet presAssocID="{8D5A15C7-F775-4663-B294-9993CE45272A}" presName="accentRepeatNode" presStyleLbl="solidFgAcc1" presStyleIdx="1" presStyleCnt="5"/>
      <dgm:spPr/>
    </dgm:pt>
    <dgm:pt modelId="{F8895C76-7018-4949-B2F3-2A0F1082E735}" type="pres">
      <dgm:prSet presAssocID="{21BDCA75-461E-4AA4-96F6-5BFED9873FA6}" presName="text_3" presStyleLbl="node1" presStyleIdx="2" presStyleCnt="5">
        <dgm:presLayoutVars>
          <dgm:bulletEnabled val="1"/>
        </dgm:presLayoutVars>
      </dgm:prSet>
      <dgm:spPr/>
      <dgm:t>
        <a:bodyPr/>
        <a:lstStyle/>
        <a:p>
          <a:pPr rtl="1"/>
          <a:endParaRPr lang="ar-EG"/>
        </a:p>
      </dgm:t>
    </dgm:pt>
    <dgm:pt modelId="{657424A9-4504-4E37-A992-8DB9052E7E30}" type="pres">
      <dgm:prSet presAssocID="{21BDCA75-461E-4AA4-96F6-5BFED9873FA6}" presName="accent_3" presStyleCnt="0"/>
      <dgm:spPr/>
    </dgm:pt>
    <dgm:pt modelId="{A7B92324-FB2D-4E47-B913-3867377CE440}" type="pres">
      <dgm:prSet presAssocID="{21BDCA75-461E-4AA4-96F6-5BFED9873FA6}" presName="accentRepeatNode" presStyleLbl="solidFgAcc1" presStyleIdx="2" presStyleCnt="5"/>
      <dgm:spPr/>
    </dgm:pt>
    <dgm:pt modelId="{2ABE2716-0281-4171-82C6-9E360D20D306}" type="pres">
      <dgm:prSet presAssocID="{9CCDFCBB-2C24-464A-80DB-44B5DF35A6D4}" presName="text_4" presStyleLbl="node1" presStyleIdx="3" presStyleCnt="5">
        <dgm:presLayoutVars>
          <dgm:bulletEnabled val="1"/>
        </dgm:presLayoutVars>
      </dgm:prSet>
      <dgm:spPr/>
      <dgm:t>
        <a:bodyPr/>
        <a:lstStyle/>
        <a:p>
          <a:pPr rtl="1"/>
          <a:endParaRPr lang="ar-EG"/>
        </a:p>
      </dgm:t>
    </dgm:pt>
    <dgm:pt modelId="{B03F09B4-E2D2-46C1-A8C6-23421EE98C7B}" type="pres">
      <dgm:prSet presAssocID="{9CCDFCBB-2C24-464A-80DB-44B5DF35A6D4}" presName="accent_4" presStyleCnt="0"/>
      <dgm:spPr/>
    </dgm:pt>
    <dgm:pt modelId="{A3E7A010-9E29-4CD6-B3D3-E22425FD917F}" type="pres">
      <dgm:prSet presAssocID="{9CCDFCBB-2C24-464A-80DB-44B5DF35A6D4}" presName="accentRepeatNode" presStyleLbl="solidFgAcc1" presStyleIdx="3" presStyleCnt="5"/>
      <dgm:spPr/>
    </dgm:pt>
    <dgm:pt modelId="{6ABA8088-EC9B-492A-8091-BB3FBFF26E65}" type="pres">
      <dgm:prSet presAssocID="{96A8C10E-6BB3-4278-9B66-4890C81AEE98}" presName="text_5" presStyleLbl="node1" presStyleIdx="4" presStyleCnt="5">
        <dgm:presLayoutVars>
          <dgm:bulletEnabled val="1"/>
        </dgm:presLayoutVars>
      </dgm:prSet>
      <dgm:spPr/>
      <dgm:t>
        <a:bodyPr/>
        <a:lstStyle/>
        <a:p>
          <a:pPr rtl="1"/>
          <a:endParaRPr lang="ar-EG"/>
        </a:p>
      </dgm:t>
    </dgm:pt>
    <dgm:pt modelId="{3503EB45-9884-4556-B386-8C9A5D39ED77}" type="pres">
      <dgm:prSet presAssocID="{96A8C10E-6BB3-4278-9B66-4890C81AEE98}" presName="accent_5" presStyleCnt="0"/>
      <dgm:spPr/>
    </dgm:pt>
    <dgm:pt modelId="{3110B8CD-48FC-4D9E-AB74-53916409EC60}" type="pres">
      <dgm:prSet presAssocID="{96A8C10E-6BB3-4278-9B66-4890C81AEE98}" presName="accentRepeatNode" presStyleLbl="solidFgAcc1" presStyleIdx="4" presStyleCnt="5"/>
      <dgm:spPr/>
    </dgm:pt>
  </dgm:ptLst>
  <dgm:cxnLst>
    <dgm:cxn modelId="{DE34A15E-12DC-4313-83FE-C287FA49300A}" type="presOf" srcId="{5CFC152A-A90A-4241-838D-DC4BB264B9A8}" destId="{A8476D88-E969-46A5-B3BB-5EB095E7740F}" srcOrd="0" destOrd="0" presId="urn:microsoft.com/office/officeart/2008/layout/VerticalCurvedList"/>
    <dgm:cxn modelId="{75FAA89B-13B6-4ED5-B0FD-62F09D8C4004}" type="presOf" srcId="{8D5A15C7-F775-4663-B294-9993CE45272A}" destId="{D1137B8B-BED9-4356-B6B4-682BE920598D}" srcOrd="0" destOrd="0" presId="urn:microsoft.com/office/officeart/2008/layout/VerticalCurvedList"/>
    <dgm:cxn modelId="{B43995E7-98E4-4F30-9C9F-727A3EF992E2}" srcId="{31743CD8-1F77-4D3F-B63A-A28B886492DA}" destId="{96A8C10E-6BB3-4278-9B66-4890C81AEE98}" srcOrd="4" destOrd="0" parTransId="{25971C73-BFF6-4D45-A29A-1CFDBBDC9D0B}" sibTransId="{D1CDE6B2-512D-4022-9982-666113AEDCE0}"/>
    <dgm:cxn modelId="{45F0EE77-1B3C-4363-883F-714F5A5D1A5A}" srcId="{31743CD8-1F77-4D3F-B63A-A28B886492DA}" destId="{9CCDFCBB-2C24-464A-80DB-44B5DF35A6D4}" srcOrd="3" destOrd="0" parTransId="{A2B07479-FCF2-4C69-9A05-30C6AC3EC967}" sibTransId="{3DF17796-033E-4492-9684-18C3D52EE3EF}"/>
    <dgm:cxn modelId="{6DC7BAF7-3A20-4AE1-B4A3-809531271BDA}" type="presOf" srcId="{31743CD8-1F77-4D3F-B63A-A28B886492DA}" destId="{0BAA9704-C848-4FA6-B89A-CA3B51DF3238}" srcOrd="0" destOrd="0" presId="urn:microsoft.com/office/officeart/2008/layout/VerticalCurvedList"/>
    <dgm:cxn modelId="{DD419E55-EBF2-4CE0-AC98-ABE1E069102C}" type="presOf" srcId="{C60863AB-2F8F-432A-AB68-450EEA4C0227}" destId="{E282E974-1BCE-4672-9B9A-40D0E1DA98D3}" srcOrd="0" destOrd="0" presId="urn:microsoft.com/office/officeart/2008/layout/VerticalCurvedList"/>
    <dgm:cxn modelId="{7CFABA76-4E26-485F-8A66-256D62DF443D}" type="presOf" srcId="{9CCDFCBB-2C24-464A-80DB-44B5DF35A6D4}" destId="{2ABE2716-0281-4171-82C6-9E360D20D306}" srcOrd="0" destOrd="0" presId="urn:microsoft.com/office/officeart/2008/layout/VerticalCurvedList"/>
    <dgm:cxn modelId="{64FD406E-8E29-48CC-98D8-D90C84F3D7F6}" srcId="{31743CD8-1F77-4D3F-B63A-A28B886492DA}" destId="{C60863AB-2F8F-432A-AB68-450EEA4C0227}" srcOrd="0" destOrd="0" parTransId="{5CBF4E5C-51AF-4607-98EA-D8775C59CA78}" sibTransId="{5CFC152A-A90A-4241-838D-DC4BB264B9A8}"/>
    <dgm:cxn modelId="{CCF965F3-4DAF-4531-9183-09C729D06337}" srcId="{31743CD8-1F77-4D3F-B63A-A28B886492DA}" destId="{21BDCA75-461E-4AA4-96F6-5BFED9873FA6}" srcOrd="2" destOrd="0" parTransId="{428C6364-DE2E-4FE5-BFCC-C7504D2B546D}" sibTransId="{39B1F5A7-449C-4CAF-B371-A69B754D17A5}"/>
    <dgm:cxn modelId="{BA9F94A6-7AA1-4109-9B8C-9D527517A3B9}" type="presOf" srcId="{21BDCA75-461E-4AA4-96F6-5BFED9873FA6}" destId="{F8895C76-7018-4949-B2F3-2A0F1082E735}" srcOrd="0" destOrd="0" presId="urn:microsoft.com/office/officeart/2008/layout/VerticalCurvedList"/>
    <dgm:cxn modelId="{3F61C537-DCB3-49B7-9850-7C35B83EE5D7}" type="presOf" srcId="{96A8C10E-6BB3-4278-9B66-4890C81AEE98}" destId="{6ABA8088-EC9B-492A-8091-BB3FBFF26E65}" srcOrd="0" destOrd="0" presId="urn:microsoft.com/office/officeart/2008/layout/VerticalCurvedList"/>
    <dgm:cxn modelId="{F194AB05-DEE6-4C94-AD26-A6D36E1A05DA}" srcId="{31743CD8-1F77-4D3F-B63A-A28B886492DA}" destId="{8D5A15C7-F775-4663-B294-9993CE45272A}" srcOrd="1" destOrd="0" parTransId="{0C207382-5404-454D-90FE-FA7ED756D7DD}" sibTransId="{4AE4E8B2-E26F-4149-B225-9BAAB377F959}"/>
    <dgm:cxn modelId="{AA600010-F76A-434D-AFBF-1AE7506E21A9}" type="presParOf" srcId="{0BAA9704-C848-4FA6-B89A-CA3B51DF3238}" destId="{0C49A4F1-182D-429E-8A10-4AF6F42743B5}" srcOrd="0" destOrd="0" presId="urn:microsoft.com/office/officeart/2008/layout/VerticalCurvedList"/>
    <dgm:cxn modelId="{900CDF7D-C865-4F99-94F8-BF6E9EB8E28A}" type="presParOf" srcId="{0C49A4F1-182D-429E-8A10-4AF6F42743B5}" destId="{6F987FA1-EF6B-4096-8D99-3F88DC0DA1B8}" srcOrd="0" destOrd="0" presId="urn:microsoft.com/office/officeart/2008/layout/VerticalCurvedList"/>
    <dgm:cxn modelId="{E1809C56-8D37-467C-BD87-CAA0A96EA365}" type="presParOf" srcId="{6F987FA1-EF6B-4096-8D99-3F88DC0DA1B8}" destId="{EE6D3558-1344-4C48-8BA8-82E85AEF430E}" srcOrd="0" destOrd="0" presId="urn:microsoft.com/office/officeart/2008/layout/VerticalCurvedList"/>
    <dgm:cxn modelId="{356D3EDF-0248-44FE-9689-84AA0A7C76C4}" type="presParOf" srcId="{6F987FA1-EF6B-4096-8D99-3F88DC0DA1B8}" destId="{A8476D88-E969-46A5-B3BB-5EB095E7740F}" srcOrd="1" destOrd="0" presId="urn:microsoft.com/office/officeart/2008/layout/VerticalCurvedList"/>
    <dgm:cxn modelId="{3408CA26-AD1E-4D54-A68B-BD6F41CF6893}" type="presParOf" srcId="{6F987FA1-EF6B-4096-8D99-3F88DC0DA1B8}" destId="{8D192A7D-55AF-4657-B313-807C07220784}" srcOrd="2" destOrd="0" presId="urn:microsoft.com/office/officeart/2008/layout/VerticalCurvedList"/>
    <dgm:cxn modelId="{39DA87E8-D956-4977-9BEF-6BE6D044871F}" type="presParOf" srcId="{6F987FA1-EF6B-4096-8D99-3F88DC0DA1B8}" destId="{90872BE2-D7C8-4171-9FE1-09822D077912}" srcOrd="3" destOrd="0" presId="urn:microsoft.com/office/officeart/2008/layout/VerticalCurvedList"/>
    <dgm:cxn modelId="{09E150A5-7ED9-42FB-B46A-45258E661929}" type="presParOf" srcId="{0C49A4F1-182D-429E-8A10-4AF6F42743B5}" destId="{E282E974-1BCE-4672-9B9A-40D0E1DA98D3}" srcOrd="1" destOrd="0" presId="urn:microsoft.com/office/officeart/2008/layout/VerticalCurvedList"/>
    <dgm:cxn modelId="{6C93F40D-61AF-4A51-A742-2BEA36E28226}" type="presParOf" srcId="{0C49A4F1-182D-429E-8A10-4AF6F42743B5}" destId="{1E5CF4AA-FDD3-44D6-B3B6-F50220420F17}" srcOrd="2" destOrd="0" presId="urn:microsoft.com/office/officeart/2008/layout/VerticalCurvedList"/>
    <dgm:cxn modelId="{BC100310-CC62-442C-9C58-17B69A053035}" type="presParOf" srcId="{1E5CF4AA-FDD3-44D6-B3B6-F50220420F17}" destId="{B831C1C2-AEB2-4A97-9AA9-DE862AA06D96}" srcOrd="0" destOrd="0" presId="urn:microsoft.com/office/officeart/2008/layout/VerticalCurvedList"/>
    <dgm:cxn modelId="{9FAA4DBF-965E-4290-B0A9-BE2B8807847B}" type="presParOf" srcId="{0C49A4F1-182D-429E-8A10-4AF6F42743B5}" destId="{D1137B8B-BED9-4356-B6B4-682BE920598D}" srcOrd="3" destOrd="0" presId="urn:microsoft.com/office/officeart/2008/layout/VerticalCurvedList"/>
    <dgm:cxn modelId="{4DEF59DB-D281-4FAD-B32E-4F2F3E1F89AD}" type="presParOf" srcId="{0C49A4F1-182D-429E-8A10-4AF6F42743B5}" destId="{A7DF6F23-5BE8-4AE0-83DF-73A6D40643D7}" srcOrd="4" destOrd="0" presId="urn:microsoft.com/office/officeart/2008/layout/VerticalCurvedList"/>
    <dgm:cxn modelId="{2006134C-EE5D-4720-8F1A-C3025BCA40EA}" type="presParOf" srcId="{A7DF6F23-5BE8-4AE0-83DF-73A6D40643D7}" destId="{E30EE997-6C58-4C76-87BE-B9616CFC52D1}" srcOrd="0" destOrd="0" presId="urn:microsoft.com/office/officeart/2008/layout/VerticalCurvedList"/>
    <dgm:cxn modelId="{72098FB9-C11E-45D0-865B-85AF96CB0C93}" type="presParOf" srcId="{0C49A4F1-182D-429E-8A10-4AF6F42743B5}" destId="{F8895C76-7018-4949-B2F3-2A0F1082E735}" srcOrd="5" destOrd="0" presId="urn:microsoft.com/office/officeart/2008/layout/VerticalCurvedList"/>
    <dgm:cxn modelId="{DFE852CC-4EF8-4758-8F02-8CE120DA640F}" type="presParOf" srcId="{0C49A4F1-182D-429E-8A10-4AF6F42743B5}" destId="{657424A9-4504-4E37-A992-8DB9052E7E30}" srcOrd="6" destOrd="0" presId="urn:microsoft.com/office/officeart/2008/layout/VerticalCurvedList"/>
    <dgm:cxn modelId="{85C304E7-52D1-4307-9C20-769FE5E0E783}" type="presParOf" srcId="{657424A9-4504-4E37-A992-8DB9052E7E30}" destId="{A7B92324-FB2D-4E47-B913-3867377CE440}" srcOrd="0" destOrd="0" presId="urn:microsoft.com/office/officeart/2008/layout/VerticalCurvedList"/>
    <dgm:cxn modelId="{1991D306-9AEC-4C14-899C-86EE60C5A0C6}" type="presParOf" srcId="{0C49A4F1-182D-429E-8A10-4AF6F42743B5}" destId="{2ABE2716-0281-4171-82C6-9E360D20D306}" srcOrd="7" destOrd="0" presId="urn:microsoft.com/office/officeart/2008/layout/VerticalCurvedList"/>
    <dgm:cxn modelId="{B5556389-5966-4032-88F7-4B89663F9C61}" type="presParOf" srcId="{0C49A4F1-182D-429E-8A10-4AF6F42743B5}" destId="{B03F09B4-E2D2-46C1-A8C6-23421EE98C7B}" srcOrd="8" destOrd="0" presId="urn:microsoft.com/office/officeart/2008/layout/VerticalCurvedList"/>
    <dgm:cxn modelId="{FC4723E4-E4DF-440A-9FB2-87C98E2EEA1A}" type="presParOf" srcId="{B03F09B4-E2D2-46C1-A8C6-23421EE98C7B}" destId="{A3E7A010-9E29-4CD6-B3D3-E22425FD917F}" srcOrd="0" destOrd="0" presId="urn:microsoft.com/office/officeart/2008/layout/VerticalCurvedList"/>
    <dgm:cxn modelId="{D9AE402E-36A0-404C-BA63-1ABF0AE6EB3E}" type="presParOf" srcId="{0C49A4F1-182D-429E-8A10-4AF6F42743B5}" destId="{6ABA8088-EC9B-492A-8091-BB3FBFF26E65}" srcOrd="9" destOrd="0" presId="urn:microsoft.com/office/officeart/2008/layout/VerticalCurvedList"/>
    <dgm:cxn modelId="{41004C03-99BB-481A-9E1E-D57544D5B388}" type="presParOf" srcId="{0C49A4F1-182D-429E-8A10-4AF6F42743B5}" destId="{3503EB45-9884-4556-B386-8C9A5D39ED77}" srcOrd="10" destOrd="0" presId="urn:microsoft.com/office/officeart/2008/layout/VerticalCurvedList"/>
    <dgm:cxn modelId="{72F9B386-B5D1-45CD-B327-B4D70CCCC50D}" type="presParOf" srcId="{3503EB45-9884-4556-B386-8C9A5D39ED77}" destId="{3110B8CD-48FC-4D9E-AB74-53916409EC60}"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1743CD8-1F77-4D3F-B63A-A28B886492DA}"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pPr rtl="1"/>
          <a:endParaRPr lang="ar-EG"/>
        </a:p>
      </dgm:t>
    </dgm:pt>
    <dgm:pt modelId="{C60863AB-2F8F-432A-AB68-450EEA4C0227}">
      <dgm:prSet phldrT="[Text]" custT="1"/>
      <dgm:spPr/>
      <dgm:t>
        <a:bodyPr/>
        <a:lstStyle/>
        <a:p>
          <a:pPr algn="ctr" rtl="1"/>
          <a:r>
            <a:rPr lang="ar-EG" sz="2400" b="1" u="none" dirty="0" smtClean="0"/>
            <a:t>منوعة </a:t>
          </a:r>
          <a:endParaRPr lang="ar-EG" sz="2400" u="none" dirty="0">
            <a:latin typeface="Simplified Arabic" panose="02020603050405020304" pitchFamily="18" charset="-78"/>
            <a:cs typeface="Simplified Arabic" panose="02020603050405020304" pitchFamily="18" charset="-78"/>
          </a:endParaRPr>
        </a:p>
      </dgm:t>
    </dgm:pt>
    <dgm:pt modelId="{5CBF4E5C-51AF-4607-98EA-D8775C59CA78}" type="parTrans" cxnId="{64FD406E-8E29-48CC-98D8-D90C84F3D7F6}">
      <dgm:prSet/>
      <dgm:spPr/>
      <dgm:t>
        <a:bodyPr/>
        <a:lstStyle/>
        <a:p>
          <a:pPr rtl="1"/>
          <a:endParaRPr lang="ar-EG"/>
        </a:p>
      </dgm:t>
    </dgm:pt>
    <dgm:pt modelId="{5CFC152A-A90A-4241-838D-DC4BB264B9A8}" type="sibTrans" cxnId="{64FD406E-8E29-48CC-98D8-D90C84F3D7F6}">
      <dgm:prSet/>
      <dgm:spPr/>
      <dgm:t>
        <a:bodyPr/>
        <a:lstStyle/>
        <a:p>
          <a:pPr rtl="1"/>
          <a:endParaRPr lang="ar-EG"/>
        </a:p>
      </dgm:t>
    </dgm:pt>
    <dgm:pt modelId="{8D5A15C7-F775-4663-B294-9993CE45272A}">
      <dgm:prSet phldrT="[Text]" custT="1"/>
      <dgm:spPr/>
      <dgm:t>
        <a:bodyPr/>
        <a:lstStyle/>
        <a:p>
          <a:pPr algn="ctr" rtl="1"/>
          <a:r>
            <a:rPr lang="ar-EG" sz="2400" b="1" u="none" dirty="0" smtClean="0"/>
            <a:t>كثيرة </a:t>
          </a:r>
          <a:endParaRPr lang="ar-EG" sz="2400" u="none" dirty="0">
            <a:latin typeface="Simplified Arabic" panose="02020603050405020304" pitchFamily="18" charset="-78"/>
            <a:cs typeface="Simplified Arabic" panose="02020603050405020304" pitchFamily="18" charset="-78"/>
          </a:endParaRPr>
        </a:p>
      </dgm:t>
    </dgm:pt>
    <dgm:pt modelId="{0C207382-5404-454D-90FE-FA7ED756D7DD}" type="parTrans" cxnId="{F194AB05-DEE6-4C94-AD26-A6D36E1A05DA}">
      <dgm:prSet/>
      <dgm:spPr/>
      <dgm:t>
        <a:bodyPr/>
        <a:lstStyle/>
        <a:p>
          <a:pPr rtl="1"/>
          <a:endParaRPr lang="ar-EG"/>
        </a:p>
      </dgm:t>
    </dgm:pt>
    <dgm:pt modelId="{4AE4E8B2-E26F-4149-B225-9BAAB377F959}" type="sibTrans" cxnId="{F194AB05-DEE6-4C94-AD26-A6D36E1A05DA}">
      <dgm:prSet/>
      <dgm:spPr/>
      <dgm:t>
        <a:bodyPr/>
        <a:lstStyle/>
        <a:p>
          <a:pPr rtl="1"/>
          <a:endParaRPr lang="ar-EG"/>
        </a:p>
      </dgm:t>
    </dgm:pt>
    <dgm:pt modelId="{21BDCA75-461E-4AA4-96F6-5BFED9873FA6}">
      <dgm:prSet phldrT="[Text]" custT="1"/>
      <dgm:spPr/>
      <dgm:t>
        <a:bodyPr/>
        <a:lstStyle/>
        <a:p>
          <a:pPr algn="ctr" rtl="1"/>
          <a:r>
            <a:rPr lang="ar-EG" sz="2400" b="1" u="none" dirty="0" smtClean="0"/>
            <a:t>منسجمة </a:t>
          </a:r>
          <a:endParaRPr lang="ar-EG" sz="2400" u="none" dirty="0">
            <a:latin typeface="Simplified Arabic" panose="02020603050405020304" pitchFamily="18" charset="-78"/>
            <a:cs typeface="Simplified Arabic" panose="02020603050405020304" pitchFamily="18" charset="-78"/>
          </a:endParaRPr>
        </a:p>
      </dgm:t>
    </dgm:pt>
    <dgm:pt modelId="{428C6364-DE2E-4FE5-BFCC-C7504D2B546D}" type="parTrans" cxnId="{CCF965F3-4DAF-4531-9183-09C729D06337}">
      <dgm:prSet/>
      <dgm:spPr/>
      <dgm:t>
        <a:bodyPr/>
        <a:lstStyle/>
        <a:p>
          <a:pPr rtl="1"/>
          <a:endParaRPr lang="ar-EG"/>
        </a:p>
      </dgm:t>
    </dgm:pt>
    <dgm:pt modelId="{39B1F5A7-449C-4CAF-B371-A69B754D17A5}" type="sibTrans" cxnId="{CCF965F3-4DAF-4531-9183-09C729D06337}">
      <dgm:prSet/>
      <dgm:spPr/>
      <dgm:t>
        <a:bodyPr/>
        <a:lstStyle/>
        <a:p>
          <a:pPr rtl="1"/>
          <a:endParaRPr lang="ar-EG"/>
        </a:p>
      </dgm:t>
    </dgm:pt>
    <dgm:pt modelId="{9CCDFCBB-2C24-464A-80DB-44B5DF35A6D4}">
      <dgm:prSet phldrT="[Text]" custT="1"/>
      <dgm:spPr/>
      <dgm:t>
        <a:bodyPr/>
        <a:lstStyle/>
        <a:p>
          <a:pPr algn="ctr" rtl="1"/>
          <a:r>
            <a:rPr lang="ar-EG" sz="2400" b="1" u="none" dirty="0" smtClean="0"/>
            <a:t>افقية </a:t>
          </a:r>
          <a:endParaRPr lang="ar-EG" sz="2400" u="none" dirty="0">
            <a:latin typeface="Simplified Arabic" panose="02020603050405020304" pitchFamily="18" charset="-78"/>
            <a:cs typeface="Simplified Arabic" panose="02020603050405020304" pitchFamily="18" charset="-78"/>
          </a:endParaRPr>
        </a:p>
      </dgm:t>
    </dgm:pt>
    <dgm:pt modelId="{A2B07479-FCF2-4C69-9A05-30C6AC3EC967}" type="parTrans" cxnId="{45F0EE77-1B3C-4363-883F-714F5A5D1A5A}">
      <dgm:prSet/>
      <dgm:spPr/>
      <dgm:t>
        <a:bodyPr/>
        <a:lstStyle/>
        <a:p>
          <a:pPr rtl="1"/>
          <a:endParaRPr lang="ar-EG"/>
        </a:p>
      </dgm:t>
    </dgm:pt>
    <dgm:pt modelId="{3DF17796-033E-4492-9684-18C3D52EE3EF}" type="sibTrans" cxnId="{45F0EE77-1B3C-4363-883F-714F5A5D1A5A}">
      <dgm:prSet/>
      <dgm:spPr/>
      <dgm:t>
        <a:bodyPr/>
        <a:lstStyle/>
        <a:p>
          <a:pPr rtl="1"/>
          <a:endParaRPr lang="ar-EG"/>
        </a:p>
      </dgm:t>
    </dgm:pt>
    <dgm:pt modelId="{0BAA9704-C848-4FA6-B89A-CA3B51DF3238}" type="pres">
      <dgm:prSet presAssocID="{31743CD8-1F77-4D3F-B63A-A28B886492DA}" presName="Name0" presStyleCnt="0">
        <dgm:presLayoutVars>
          <dgm:chMax val="7"/>
          <dgm:chPref val="7"/>
          <dgm:dir/>
        </dgm:presLayoutVars>
      </dgm:prSet>
      <dgm:spPr/>
      <dgm:t>
        <a:bodyPr/>
        <a:lstStyle/>
        <a:p>
          <a:pPr rtl="1"/>
          <a:endParaRPr lang="ar-EG"/>
        </a:p>
      </dgm:t>
    </dgm:pt>
    <dgm:pt modelId="{0C49A4F1-182D-429E-8A10-4AF6F42743B5}" type="pres">
      <dgm:prSet presAssocID="{31743CD8-1F77-4D3F-B63A-A28B886492DA}" presName="Name1" presStyleCnt="0"/>
      <dgm:spPr/>
    </dgm:pt>
    <dgm:pt modelId="{6F987FA1-EF6B-4096-8D99-3F88DC0DA1B8}" type="pres">
      <dgm:prSet presAssocID="{31743CD8-1F77-4D3F-B63A-A28B886492DA}" presName="cycle" presStyleCnt="0"/>
      <dgm:spPr/>
    </dgm:pt>
    <dgm:pt modelId="{EE6D3558-1344-4C48-8BA8-82E85AEF430E}" type="pres">
      <dgm:prSet presAssocID="{31743CD8-1F77-4D3F-B63A-A28B886492DA}" presName="srcNode" presStyleLbl="node1" presStyleIdx="0" presStyleCnt="4"/>
      <dgm:spPr/>
    </dgm:pt>
    <dgm:pt modelId="{A8476D88-E969-46A5-B3BB-5EB095E7740F}" type="pres">
      <dgm:prSet presAssocID="{31743CD8-1F77-4D3F-B63A-A28B886492DA}" presName="conn" presStyleLbl="parChTrans1D2" presStyleIdx="0" presStyleCnt="1"/>
      <dgm:spPr/>
      <dgm:t>
        <a:bodyPr/>
        <a:lstStyle/>
        <a:p>
          <a:pPr rtl="1"/>
          <a:endParaRPr lang="ar-EG"/>
        </a:p>
      </dgm:t>
    </dgm:pt>
    <dgm:pt modelId="{8D192A7D-55AF-4657-B313-807C07220784}" type="pres">
      <dgm:prSet presAssocID="{31743CD8-1F77-4D3F-B63A-A28B886492DA}" presName="extraNode" presStyleLbl="node1" presStyleIdx="0" presStyleCnt="4"/>
      <dgm:spPr/>
    </dgm:pt>
    <dgm:pt modelId="{90872BE2-D7C8-4171-9FE1-09822D077912}" type="pres">
      <dgm:prSet presAssocID="{31743CD8-1F77-4D3F-B63A-A28B886492DA}" presName="dstNode" presStyleLbl="node1" presStyleIdx="0" presStyleCnt="4"/>
      <dgm:spPr/>
    </dgm:pt>
    <dgm:pt modelId="{E282E974-1BCE-4672-9B9A-40D0E1DA98D3}" type="pres">
      <dgm:prSet presAssocID="{C60863AB-2F8F-432A-AB68-450EEA4C0227}" presName="text_1" presStyleLbl="node1" presStyleIdx="0" presStyleCnt="4">
        <dgm:presLayoutVars>
          <dgm:bulletEnabled val="1"/>
        </dgm:presLayoutVars>
      </dgm:prSet>
      <dgm:spPr/>
      <dgm:t>
        <a:bodyPr/>
        <a:lstStyle/>
        <a:p>
          <a:pPr rtl="1"/>
          <a:endParaRPr lang="ar-EG"/>
        </a:p>
      </dgm:t>
    </dgm:pt>
    <dgm:pt modelId="{1E5CF4AA-FDD3-44D6-B3B6-F50220420F17}" type="pres">
      <dgm:prSet presAssocID="{C60863AB-2F8F-432A-AB68-450EEA4C0227}" presName="accent_1" presStyleCnt="0"/>
      <dgm:spPr/>
    </dgm:pt>
    <dgm:pt modelId="{B831C1C2-AEB2-4A97-9AA9-DE862AA06D96}" type="pres">
      <dgm:prSet presAssocID="{C60863AB-2F8F-432A-AB68-450EEA4C0227}" presName="accentRepeatNode" presStyleLbl="solidFgAcc1" presStyleIdx="0" presStyleCnt="4"/>
      <dgm:spPr/>
    </dgm:pt>
    <dgm:pt modelId="{D1137B8B-BED9-4356-B6B4-682BE920598D}" type="pres">
      <dgm:prSet presAssocID="{8D5A15C7-F775-4663-B294-9993CE45272A}" presName="text_2" presStyleLbl="node1" presStyleIdx="1" presStyleCnt="4">
        <dgm:presLayoutVars>
          <dgm:bulletEnabled val="1"/>
        </dgm:presLayoutVars>
      </dgm:prSet>
      <dgm:spPr/>
      <dgm:t>
        <a:bodyPr/>
        <a:lstStyle/>
        <a:p>
          <a:pPr rtl="1"/>
          <a:endParaRPr lang="ar-EG"/>
        </a:p>
      </dgm:t>
    </dgm:pt>
    <dgm:pt modelId="{A7DF6F23-5BE8-4AE0-83DF-73A6D40643D7}" type="pres">
      <dgm:prSet presAssocID="{8D5A15C7-F775-4663-B294-9993CE45272A}" presName="accent_2" presStyleCnt="0"/>
      <dgm:spPr/>
    </dgm:pt>
    <dgm:pt modelId="{E30EE997-6C58-4C76-87BE-B9616CFC52D1}" type="pres">
      <dgm:prSet presAssocID="{8D5A15C7-F775-4663-B294-9993CE45272A}" presName="accentRepeatNode" presStyleLbl="solidFgAcc1" presStyleIdx="1" presStyleCnt="4"/>
      <dgm:spPr/>
    </dgm:pt>
    <dgm:pt modelId="{F8895C76-7018-4949-B2F3-2A0F1082E735}" type="pres">
      <dgm:prSet presAssocID="{21BDCA75-461E-4AA4-96F6-5BFED9873FA6}" presName="text_3" presStyleLbl="node1" presStyleIdx="2" presStyleCnt="4">
        <dgm:presLayoutVars>
          <dgm:bulletEnabled val="1"/>
        </dgm:presLayoutVars>
      </dgm:prSet>
      <dgm:spPr/>
      <dgm:t>
        <a:bodyPr/>
        <a:lstStyle/>
        <a:p>
          <a:pPr rtl="1"/>
          <a:endParaRPr lang="ar-EG"/>
        </a:p>
      </dgm:t>
    </dgm:pt>
    <dgm:pt modelId="{657424A9-4504-4E37-A992-8DB9052E7E30}" type="pres">
      <dgm:prSet presAssocID="{21BDCA75-461E-4AA4-96F6-5BFED9873FA6}" presName="accent_3" presStyleCnt="0"/>
      <dgm:spPr/>
    </dgm:pt>
    <dgm:pt modelId="{A7B92324-FB2D-4E47-B913-3867377CE440}" type="pres">
      <dgm:prSet presAssocID="{21BDCA75-461E-4AA4-96F6-5BFED9873FA6}" presName="accentRepeatNode" presStyleLbl="solidFgAcc1" presStyleIdx="2" presStyleCnt="4"/>
      <dgm:spPr/>
    </dgm:pt>
    <dgm:pt modelId="{2ABE2716-0281-4171-82C6-9E360D20D306}" type="pres">
      <dgm:prSet presAssocID="{9CCDFCBB-2C24-464A-80DB-44B5DF35A6D4}" presName="text_4" presStyleLbl="node1" presStyleIdx="3" presStyleCnt="4">
        <dgm:presLayoutVars>
          <dgm:bulletEnabled val="1"/>
        </dgm:presLayoutVars>
      </dgm:prSet>
      <dgm:spPr/>
      <dgm:t>
        <a:bodyPr/>
        <a:lstStyle/>
        <a:p>
          <a:pPr rtl="1"/>
          <a:endParaRPr lang="ar-EG"/>
        </a:p>
      </dgm:t>
    </dgm:pt>
    <dgm:pt modelId="{B03F09B4-E2D2-46C1-A8C6-23421EE98C7B}" type="pres">
      <dgm:prSet presAssocID="{9CCDFCBB-2C24-464A-80DB-44B5DF35A6D4}" presName="accent_4" presStyleCnt="0"/>
      <dgm:spPr/>
    </dgm:pt>
    <dgm:pt modelId="{A3E7A010-9E29-4CD6-B3D3-E22425FD917F}" type="pres">
      <dgm:prSet presAssocID="{9CCDFCBB-2C24-464A-80DB-44B5DF35A6D4}" presName="accentRepeatNode" presStyleLbl="solidFgAcc1" presStyleIdx="3" presStyleCnt="4"/>
      <dgm:spPr/>
    </dgm:pt>
  </dgm:ptLst>
  <dgm:cxnLst>
    <dgm:cxn modelId="{EDA0C3C2-FFCF-4FEF-9C24-DE801EEB8B15}" type="presOf" srcId="{31743CD8-1F77-4D3F-B63A-A28B886492DA}" destId="{0BAA9704-C848-4FA6-B89A-CA3B51DF3238}" srcOrd="0" destOrd="0" presId="urn:microsoft.com/office/officeart/2008/layout/VerticalCurvedList"/>
    <dgm:cxn modelId="{A9167554-5E5B-4F88-A171-F31086052C69}" type="presOf" srcId="{5CFC152A-A90A-4241-838D-DC4BB264B9A8}" destId="{A8476D88-E969-46A5-B3BB-5EB095E7740F}" srcOrd="0" destOrd="0" presId="urn:microsoft.com/office/officeart/2008/layout/VerticalCurvedList"/>
    <dgm:cxn modelId="{45F0EE77-1B3C-4363-883F-714F5A5D1A5A}" srcId="{31743CD8-1F77-4D3F-B63A-A28B886492DA}" destId="{9CCDFCBB-2C24-464A-80DB-44B5DF35A6D4}" srcOrd="3" destOrd="0" parTransId="{A2B07479-FCF2-4C69-9A05-30C6AC3EC967}" sibTransId="{3DF17796-033E-4492-9684-18C3D52EE3EF}"/>
    <dgm:cxn modelId="{A223CB83-2304-4AAA-ADB4-431F05148D1F}" type="presOf" srcId="{21BDCA75-461E-4AA4-96F6-5BFED9873FA6}" destId="{F8895C76-7018-4949-B2F3-2A0F1082E735}" srcOrd="0" destOrd="0" presId="urn:microsoft.com/office/officeart/2008/layout/VerticalCurvedList"/>
    <dgm:cxn modelId="{8B57E1CE-FDE9-4C8A-A212-F5C9D206B8CD}" type="presOf" srcId="{8D5A15C7-F775-4663-B294-9993CE45272A}" destId="{D1137B8B-BED9-4356-B6B4-682BE920598D}" srcOrd="0" destOrd="0" presId="urn:microsoft.com/office/officeart/2008/layout/VerticalCurvedList"/>
    <dgm:cxn modelId="{8FAA34D7-74D1-43DD-868A-79C7B43F0638}" type="presOf" srcId="{9CCDFCBB-2C24-464A-80DB-44B5DF35A6D4}" destId="{2ABE2716-0281-4171-82C6-9E360D20D306}" srcOrd="0" destOrd="0" presId="urn:microsoft.com/office/officeart/2008/layout/VerticalCurvedList"/>
    <dgm:cxn modelId="{64FD406E-8E29-48CC-98D8-D90C84F3D7F6}" srcId="{31743CD8-1F77-4D3F-B63A-A28B886492DA}" destId="{C60863AB-2F8F-432A-AB68-450EEA4C0227}" srcOrd="0" destOrd="0" parTransId="{5CBF4E5C-51AF-4607-98EA-D8775C59CA78}" sibTransId="{5CFC152A-A90A-4241-838D-DC4BB264B9A8}"/>
    <dgm:cxn modelId="{CCF965F3-4DAF-4531-9183-09C729D06337}" srcId="{31743CD8-1F77-4D3F-B63A-A28B886492DA}" destId="{21BDCA75-461E-4AA4-96F6-5BFED9873FA6}" srcOrd="2" destOrd="0" parTransId="{428C6364-DE2E-4FE5-BFCC-C7504D2B546D}" sibTransId="{39B1F5A7-449C-4CAF-B371-A69B754D17A5}"/>
    <dgm:cxn modelId="{BCED1B44-258E-4DC8-8458-0CED562A44EA}" type="presOf" srcId="{C60863AB-2F8F-432A-AB68-450EEA4C0227}" destId="{E282E974-1BCE-4672-9B9A-40D0E1DA98D3}" srcOrd="0" destOrd="0" presId="urn:microsoft.com/office/officeart/2008/layout/VerticalCurvedList"/>
    <dgm:cxn modelId="{F194AB05-DEE6-4C94-AD26-A6D36E1A05DA}" srcId="{31743CD8-1F77-4D3F-B63A-A28B886492DA}" destId="{8D5A15C7-F775-4663-B294-9993CE45272A}" srcOrd="1" destOrd="0" parTransId="{0C207382-5404-454D-90FE-FA7ED756D7DD}" sibTransId="{4AE4E8B2-E26F-4149-B225-9BAAB377F959}"/>
    <dgm:cxn modelId="{8DAE6436-CB2E-4876-9E3E-ED9CA19D3E89}" type="presParOf" srcId="{0BAA9704-C848-4FA6-B89A-CA3B51DF3238}" destId="{0C49A4F1-182D-429E-8A10-4AF6F42743B5}" srcOrd="0" destOrd="0" presId="urn:microsoft.com/office/officeart/2008/layout/VerticalCurvedList"/>
    <dgm:cxn modelId="{0613AEE3-43CB-403F-8BF7-7348A1BAABDC}" type="presParOf" srcId="{0C49A4F1-182D-429E-8A10-4AF6F42743B5}" destId="{6F987FA1-EF6B-4096-8D99-3F88DC0DA1B8}" srcOrd="0" destOrd="0" presId="urn:microsoft.com/office/officeart/2008/layout/VerticalCurvedList"/>
    <dgm:cxn modelId="{E44C121F-ADD2-4E81-B215-0927F3000DF7}" type="presParOf" srcId="{6F987FA1-EF6B-4096-8D99-3F88DC0DA1B8}" destId="{EE6D3558-1344-4C48-8BA8-82E85AEF430E}" srcOrd="0" destOrd="0" presId="urn:microsoft.com/office/officeart/2008/layout/VerticalCurvedList"/>
    <dgm:cxn modelId="{571FC9EA-F9BE-450E-8C8C-70C6B1C50C0F}" type="presParOf" srcId="{6F987FA1-EF6B-4096-8D99-3F88DC0DA1B8}" destId="{A8476D88-E969-46A5-B3BB-5EB095E7740F}" srcOrd="1" destOrd="0" presId="urn:microsoft.com/office/officeart/2008/layout/VerticalCurvedList"/>
    <dgm:cxn modelId="{64F7633E-9E60-4F7A-9574-066471EB3F48}" type="presParOf" srcId="{6F987FA1-EF6B-4096-8D99-3F88DC0DA1B8}" destId="{8D192A7D-55AF-4657-B313-807C07220784}" srcOrd="2" destOrd="0" presId="urn:microsoft.com/office/officeart/2008/layout/VerticalCurvedList"/>
    <dgm:cxn modelId="{C768CD9F-D720-45B7-8879-E307760CF699}" type="presParOf" srcId="{6F987FA1-EF6B-4096-8D99-3F88DC0DA1B8}" destId="{90872BE2-D7C8-4171-9FE1-09822D077912}" srcOrd="3" destOrd="0" presId="urn:microsoft.com/office/officeart/2008/layout/VerticalCurvedList"/>
    <dgm:cxn modelId="{C2E2C7EC-417B-415B-BF69-F748EB9DD759}" type="presParOf" srcId="{0C49A4F1-182D-429E-8A10-4AF6F42743B5}" destId="{E282E974-1BCE-4672-9B9A-40D0E1DA98D3}" srcOrd="1" destOrd="0" presId="urn:microsoft.com/office/officeart/2008/layout/VerticalCurvedList"/>
    <dgm:cxn modelId="{0548E1C9-B4DF-4AFA-8A24-FF6003AFC312}" type="presParOf" srcId="{0C49A4F1-182D-429E-8A10-4AF6F42743B5}" destId="{1E5CF4AA-FDD3-44D6-B3B6-F50220420F17}" srcOrd="2" destOrd="0" presId="urn:microsoft.com/office/officeart/2008/layout/VerticalCurvedList"/>
    <dgm:cxn modelId="{3AF2F80F-5340-4DBC-9D8C-E9AFA9AF5020}" type="presParOf" srcId="{1E5CF4AA-FDD3-44D6-B3B6-F50220420F17}" destId="{B831C1C2-AEB2-4A97-9AA9-DE862AA06D96}" srcOrd="0" destOrd="0" presId="urn:microsoft.com/office/officeart/2008/layout/VerticalCurvedList"/>
    <dgm:cxn modelId="{EA9054BA-1DB3-4351-84D0-1F7227AD6716}" type="presParOf" srcId="{0C49A4F1-182D-429E-8A10-4AF6F42743B5}" destId="{D1137B8B-BED9-4356-B6B4-682BE920598D}" srcOrd="3" destOrd="0" presId="urn:microsoft.com/office/officeart/2008/layout/VerticalCurvedList"/>
    <dgm:cxn modelId="{0DA8B3F7-3E4A-4354-B8F8-7C9D00866463}" type="presParOf" srcId="{0C49A4F1-182D-429E-8A10-4AF6F42743B5}" destId="{A7DF6F23-5BE8-4AE0-83DF-73A6D40643D7}" srcOrd="4" destOrd="0" presId="urn:microsoft.com/office/officeart/2008/layout/VerticalCurvedList"/>
    <dgm:cxn modelId="{5E7D6A71-711F-48AD-B7C5-54FFEF8F7B45}" type="presParOf" srcId="{A7DF6F23-5BE8-4AE0-83DF-73A6D40643D7}" destId="{E30EE997-6C58-4C76-87BE-B9616CFC52D1}" srcOrd="0" destOrd="0" presId="urn:microsoft.com/office/officeart/2008/layout/VerticalCurvedList"/>
    <dgm:cxn modelId="{06A65378-7D56-4B19-801B-F1DD2737CA7A}" type="presParOf" srcId="{0C49A4F1-182D-429E-8A10-4AF6F42743B5}" destId="{F8895C76-7018-4949-B2F3-2A0F1082E735}" srcOrd="5" destOrd="0" presId="urn:microsoft.com/office/officeart/2008/layout/VerticalCurvedList"/>
    <dgm:cxn modelId="{A1A95310-4F1C-4424-9D59-205E589F34A8}" type="presParOf" srcId="{0C49A4F1-182D-429E-8A10-4AF6F42743B5}" destId="{657424A9-4504-4E37-A992-8DB9052E7E30}" srcOrd="6" destOrd="0" presId="urn:microsoft.com/office/officeart/2008/layout/VerticalCurvedList"/>
    <dgm:cxn modelId="{DE3AF994-C4F8-477B-A94C-26BFC46929DE}" type="presParOf" srcId="{657424A9-4504-4E37-A992-8DB9052E7E30}" destId="{A7B92324-FB2D-4E47-B913-3867377CE440}" srcOrd="0" destOrd="0" presId="urn:microsoft.com/office/officeart/2008/layout/VerticalCurvedList"/>
    <dgm:cxn modelId="{B8BA7AC5-7903-474A-88F6-9094DA5AD42E}" type="presParOf" srcId="{0C49A4F1-182D-429E-8A10-4AF6F42743B5}" destId="{2ABE2716-0281-4171-82C6-9E360D20D306}" srcOrd="7" destOrd="0" presId="urn:microsoft.com/office/officeart/2008/layout/VerticalCurvedList"/>
    <dgm:cxn modelId="{EDB433D4-3281-4613-A4E7-D704124564BE}" type="presParOf" srcId="{0C49A4F1-182D-429E-8A10-4AF6F42743B5}" destId="{B03F09B4-E2D2-46C1-A8C6-23421EE98C7B}" srcOrd="8" destOrd="0" presId="urn:microsoft.com/office/officeart/2008/layout/VerticalCurvedList"/>
    <dgm:cxn modelId="{CE1FDCEC-4095-4002-B170-2884DA601ED5}" type="presParOf" srcId="{B03F09B4-E2D2-46C1-A8C6-23421EE98C7B}" destId="{A3E7A010-9E29-4CD6-B3D3-E22425FD917F}"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DFA000-39EF-43B2-A537-DDD279F7D558}"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pPr rtl="1"/>
          <a:endParaRPr lang="ar-EG"/>
        </a:p>
      </dgm:t>
    </dgm:pt>
    <dgm:pt modelId="{5626B917-FB04-419D-8EBF-DB25571638E3}">
      <dgm:prSet phldrT="[Text]" custT="1"/>
      <dgm:spPr/>
      <dgm:t>
        <a:bodyPr/>
        <a:lstStyle/>
        <a:p>
          <a:pPr rtl="1"/>
          <a:r>
            <a:rPr lang="ar-EG" sz="2800" b="1" u="none" dirty="0" smtClean="0">
              <a:solidFill>
                <a:srgbClr val="002060"/>
              </a:solidFill>
            </a:rPr>
            <a:t>قانون البديل </a:t>
          </a:r>
          <a:endParaRPr lang="ar-EG" sz="2800" u="none" dirty="0">
            <a:solidFill>
              <a:srgbClr val="002060"/>
            </a:solidFill>
          </a:endParaRPr>
        </a:p>
      </dgm:t>
    </dgm:pt>
    <dgm:pt modelId="{E4036709-3952-49AE-81F5-31ACB2A04CB5}" type="parTrans" cxnId="{D3582327-58C6-4870-9C02-9CFA77A71187}">
      <dgm:prSet/>
      <dgm:spPr/>
      <dgm:t>
        <a:bodyPr/>
        <a:lstStyle/>
        <a:p>
          <a:pPr rtl="1"/>
          <a:endParaRPr lang="ar-EG"/>
        </a:p>
      </dgm:t>
    </dgm:pt>
    <dgm:pt modelId="{4A9DDC42-7F36-476A-A9DC-238509F10486}" type="sibTrans" cxnId="{D3582327-58C6-4870-9C02-9CFA77A71187}">
      <dgm:prSet/>
      <dgm:spPr/>
      <dgm:t>
        <a:bodyPr/>
        <a:lstStyle/>
        <a:p>
          <a:pPr rtl="1"/>
          <a:endParaRPr lang="ar-EG"/>
        </a:p>
      </dgm:t>
    </dgm:pt>
    <dgm:pt modelId="{6B1EB61D-4F91-46A2-930A-E46D723EBC40}">
      <dgm:prSet phldrT="[Text]" custT="1"/>
      <dgm:spPr/>
      <dgm:t>
        <a:bodyPr/>
        <a:lstStyle/>
        <a:p>
          <a:pPr rtl="1"/>
          <a:r>
            <a:rPr lang="ar-EG" sz="2800" b="1" u="none" dirty="0" smtClean="0">
              <a:solidFill>
                <a:srgbClr val="002060"/>
              </a:solidFill>
            </a:rPr>
            <a:t>قانون ( 5× 5 ) </a:t>
          </a:r>
          <a:endParaRPr lang="ar-EG" sz="2800" u="none" dirty="0">
            <a:solidFill>
              <a:srgbClr val="002060"/>
            </a:solidFill>
          </a:endParaRPr>
        </a:p>
      </dgm:t>
    </dgm:pt>
    <dgm:pt modelId="{23DA462B-9CD3-4360-B394-313747026FB6}" type="parTrans" cxnId="{4ED2862B-68AD-478B-A0D0-797554485745}">
      <dgm:prSet/>
      <dgm:spPr/>
      <dgm:t>
        <a:bodyPr/>
        <a:lstStyle/>
        <a:p>
          <a:pPr rtl="1"/>
          <a:endParaRPr lang="ar-EG"/>
        </a:p>
      </dgm:t>
    </dgm:pt>
    <dgm:pt modelId="{CB74C68A-887A-44EC-9BF3-DBD292D4145C}" type="sibTrans" cxnId="{4ED2862B-68AD-478B-A0D0-797554485745}">
      <dgm:prSet/>
      <dgm:spPr/>
      <dgm:t>
        <a:bodyPr/>
        <a:lstStyle/>
        <a:p>
          <a:pPr rtl="1"/>
          <a:endParaRPr lang="ar-EG"/>
        </a:p>
      </dgm:t>
    </dgm:pt>
    <dgm:pt modelId="{0B157234-0C55-42DC-8949-517AC6CD55DB}">
      <dgm:prSet custT="1"/>
      <dgm:spPr/>
      <dgm:t>
        <a:bodyPr/>
        <a:lstStyle/>
        <a:p>
          <a:pPr rtl="1"/>
          <a:r>
            <a:rPr lang="ar-EG" sz="2800" b="1" u="none" dirty="0" smtClean="0">
              <a:solidFill>
                <a:srgbClr val="002060"/>
              </a:solidFill>
            </a:rPr>
            <a:t>قاعدة ( 8 × الارتفاع ) </a:t>
          </a:r>
          <a:endParaRPr lang="ar-EG" sz="2800" u="none" dirty="0">
            <a:solidFill>
              <a:srgbClr val="002060"/>
            </a:solidFill>
          </a:endParaRPr>
        </a:p>
      </dgm:t>
    </dgm:pt>
    <dgm:pt modelId="{FB5F52B5-1F50-4A2D-8B62-247FAE5A4910}" type="parTrans" cxnId="{5737A814-3216-4CAC-B60D-FC972A1061C9}">
      <dgm:prSet/>
      <dgm:spPr/>
      <dgm:t>
        <a:bodyPr/>
        <a:lstStyle/>
        <a:p>
          <a:pPr rtl="1"/>
          <a:endParaRPr lang="ar-EG"/>
        </a:p>
      </dgm:t>
    </dgm:pt>
    <dgm:pt modelId="{BF1E1926-A0A1-4C56-AE71-D6DD3A837E3E}" type="sibTrans" cxnId="{5737A814-3216-4CAC-B60D-FC972A1061C9}">
      <dgm:prSet/>
      <dgm:spPr/>
      <dgm:t>
        <a:bodyPr/>
        <a:lstStyle/>
        <a:p>
          <a:pPr rtl="1"/>
          <a:endParaRPr lang="ar-EG"/>
        </a:p>
      </dgm:t>
    </dgm:pt>
    <dgm:pt modelId="{5DCF4C1A-C7EF-44B1-9A4A-8ED3077D78DE}" type="pres">
      <dgm:prSet presAssocID="{13DFA000-39EF-43B2-A537-DDD279F7D558}" presName="rootnode" presStyleCnt="0">
        <dgm:presLayoutVars>
          <dgm:chMax/>
          <dgm:chPref/>
          <dgm:dir/>
          <dgm:animLvl val="lvl"/>
        </dgm:presLayoutVars>
      </dgm:prSet>
      <dgm:spPr/>
      <dgm:t>
        <a:bodyPr/>
        <a:lstStyle/>
        <a:p>
          <a:pPr rtl="1"/>
          <a:endParaRPr lang="ar-EG"/>
        </a:p>
      </dgm:t>
    </dgm:pt>
    <dgm:pt modelId="{7292E453-662A-4C8D-8F03-22DCF35EFA9C}" type="pres">
      <dgm:prSet presAssocID="{5626B917-FB04-419D-8EBF-DB25571638E3}" presName="composite" presStyleCnt="0"/>
      <dgm:spPr/>
    </dgm:pt>
    <dgm:pt modelId="{F84052C2-316A-42BF-93F0-D44CB51E0157}" type="pres">
      <dgm:prSet presAssocID="{5626B917-FB04-419D-8EBF-DB25571638E3}" presName="LShape" presStyleLbl="alignNode1" presStyleIdx="0" presStyleCnt="5"/>
      <dgm:spPr/>
    </dgm:pt>
    <dgm:pt modelId="{ECD82227-2ACB-4A60-8112-6268E5876C34}" type="pres">
      <dgm:prSet presAssocID="{5626B917-FB04-419D-8EBF-DB25571638E3}" presName="ParentText" presStyleLbl="revTx" presStyleIdx="0" presStyleCnt="3">
        <dgm:presLayoutVars>
          <dgm:chMax val="0"/>
          <dgm:chPref val="0"/>
          <dgm:bulletEnabled val="1"/>
        </dgm:presLayoutVars>
      </dgm:prSet>
      <dgm:spPr/>
      <dgm:t>
        <a:bodyPr/>
        <a:lstStyle/>
        <a:p>
          <a:pPr rtl="1"/>
          <a:endParaRPr lang="ar-EG"/>
        </a:p>
      </dgm:t>
    </dgm:pt>
    <dgm:pt modelId="{DCF1592D-930E-49EA-AE58-AB733B38DF90}" type="pres">
      <dgm:prSet presAssocID="{5626B917-FB04-419D-8EBF-DB25571638E3}" presName="Triangle" presStyleLbl="alignNode1" presStyleIdx="1" presStyleCnt="5"/>
      <dgm:spPr/>
    </dgm:pt>
    <dgm:pt modelId="{1B3B047D-1F7B-4394-A97A-54156E38F9C5}" type="pres">
      <dgm:prSet presAssocID="{4A9DDC42-7F36-476A-A9DC-238509F10486}" presName="sibTrans" presStyleCnt="0"/>
      <dgm:spPr/>
    </dgm:pt>
    <dgm:pt modelId="{7E01F4D2-7458-4C2C-BA33-0C11A6C332D5}" type="pres">
      <dgm:prSet presAssocID="{4A9DDC42-7F36-476A-A9DC-238509F10486}" presName="space" presStyleCnt="0"/>
      <dgm:spPr/>
    </dgm:pt>
    <dgm:pt modelId="{89626FE7-E42A-4961-9C1F-91191D388091}" type="pres">
      <dgm:prSet presAssocID="{6B1EB61D-4F91-46A2-930A-E46D723EBC40}" presName="composite" presStyleCnt="0"/>
      <dgm:spPr/>
    </dgm:pt>
    <dgm:pt modelId="{600D2352-64A6-4735-B751-2A2CE33743B0}" type="pres">
      <dgm:prSet presAssocID="{6B1EB61D-4F91-46A2-930A-E46D723EBC40}" presName="LShape" presStyleLbl="alignNode1" presStyleIdx="2" presStyleCnt="5"/>
      <dgm:spPr/>
    </dgm:pt>
    <dgm:pt modelId="{01C47AC8-E636-4289-AFEE-6E5D46F45F27}" type="pres">
      <dgm:prSet presAssocID="{6B1EB61D-4F91-46A2-930A-E46D723EBC40}" presName="ParentText" presStyleLbl="revTx" presStyleIdx="1" presStyleCnt="3">
        <dgm:presLayoutVars>
          <dgm:chMax val="0"/>
          <dgm:chPref val="0"/>
          <dgm:bulletEnabled val="1"/>
        </dgm:presLayoutVars>
      </dgm:prSet>
      <dgm:spPr/>
      <dgm:t>
        <a:bodyPr/>
        <a:lstStyle/>
        <a:p>
          <a:pPr rtl="1"/>
          <a:endParaRPr lang="ar-EG"/>
        </a:p>
      </dgm:t>
    </dgm:pt>
    <dgm:pt modelId="{2FEEEE5D-E210-4359-ABCA-02D205AE5099}" type="pres">
      <dgm:prSet presAssocID="{6B1EB61D-4F91-46A2-930A-E46D723EBC40}" presName="Triangle" presStyleLbl="alignNode1" presStyleIdx="3" presStyleCnt="5"/>
      <dgm:spPr/>
    </dgm:pt>
    <dgm:pt modelId="{D2405EC1-2A68-44BD-86A1-67D455F496BB}" type="pres">
      <dgm:prSet presAssocID="{CB74C68A-887A-44EC-9BF3-DBD292D4145C}" presName="sibTrans" presStyleCnt="0"/>
      <dgm:spPr/>
    </dgm:pt>
    <dgm:pt modelId="{4199A07A-8421-415D-BDDB-F69D151C4F73}" type="pres">
      <dgm:prSet presAssocID="{CB74C68A-887A-44EC-9BF3-DBD292D4145C}" presName="space" presStyleCnt="0"/>
      <dgm:spPr/>
    </dgm:pt>
    <dgm:pt modelId="{B9F4730A-249C-4DCA-9D08-797F62AC8684}" type="pres">
      <dgm:prSet presAssocID="{0B157234-0C55-42DC-8949-517AC6CD55DB}" presName="composite" presStyleCnt="0"/>
      <dgm:spPr/>
    </dgm:pt>
    <dgm:pt modelId="{B44B086D-71B7-4459-8EBE-9D6900F49923}" type="pres">
      <dgm:prSet presAssocID="{0B157234-0C55-42DC-8949-517AC6CD55DB}" presName="LShape" presStyleLbl="alignNode1" presStyleIdx="4" presStyleCnt="5"/>
      <dgm:spPr/>
    </dgm:pt>
    <dgm:pt modelId="{3FF1BF64-1C26-48A9-87DD-241E74327E3C}" type="pres">
      <dgm:prSet presAssocID="{0B157234-0C55-42DC-8949-517AC6CD55DB}" presName="ParentText" presStyleLbl="revTx" presStyleIdx="2" presStyleCnt="3">
        <dgm:presLayoutVars>
          <dgm:chMax val="0"/>
          <dgm:chPref val="0"/>
          <dgm:bulletEnabled val="1"/>
        </dgm:presLayoutVars>
      </dgm:prSet>
      <dgm:spPr/>
      <dgm:t>
        <a:bodyPr/>
        <a:lstStyle/>
        <a:p>
          <a:pPr rtl="1"/>
          <a:endParaRPr lang="ar-EG"/>
        </a:p>
      </dgm:t>
    </dgm:pt>
  </dgm:ptLst>
  <dgm:cxnLst>
    <dgm:cxn modelId="{8F702945-1847-4BCC-939D-85D861FEC070}" type="presOf" srcId="{13DFA000-39EF-43B2-A537-DDD279F7D558}" destId="{5DCF4C1A-C7EF-44B1-9A4A-8ED3077D78DE}" srcOrd="0" destOrd="0" presId="urn:microsoft.com/office/officeart/2009/3/layout/StepUpProcess"/>
    <dgm:cxn modelId="{4ED2862B-68AD-478B-A0D0-797554485745}" srcId="{13DFA000-39EF-43B2-A537-DDD279F7D558}" destId="{6B1EB61D-4F91-46A2-930A-E46D723EBC40}" srcOrd="1" destOrd="0" parTransId="{23DA462B-9CD3-4360-B394-313747026FB6}" sibTransId="{CB74C68A-887A-44EC-9BF3-DBD292D4145C}"/>
    <dgm:cxn modelId="{62F1EB5F-3384-471A-9E4C-AB86A08F9588}" type="presOf" srcId="{0B157234-0C55-42DC-8949-517AC6CD55DB}" destId="{3FF1BF64-1C26-48A9-87DD-241E74327E3C}" srcOrd="0" destOrd="0" presId="urn:microsoft.com/office/officeart/2009/3/layout/StepUpProcess"/>
    <dgm:cxn modelId="{5035D795-E90F-49C1-AA57-2C40702271DA}" type="presOf" srcId="{6B1EB61D-4F91-46A2-930A-E46D723EBC40}" destId="{01C47AC8-E636-4289-AFEE-6E5D46F45F27}" srcOrd="0" destOrd="0" presId="urn:microsoft.com/office/officeart/2009/3/layout/StepUpProcess"/>
    <dgm:cxn modelId="{D3582327-58C6-4870-9C02-9CFA77A71187}" srcId="{13DFA000-39EF-43B2-A537-DDD279F7D558}" destId="{5626B917-FB04-419D-8EBF-DB25571638E3}" srcOrd="0" destOrd="0" parTransId="{E4036709-3952-49AE-81F5-31ACB2A04CB5}" sibTransId="{4A9DDC42-7F36-476A-A9DC-238509F10486}"/>
    <dgm:cxn modelId="{5737A814-3216-4CAC-B60D-FC972A1061C9}" srcId="{13DFA000-39EF-43B2-A537-DDD279F7D558}" destId="{0B157234-0C55-42DC-8949-517AC6CD55DB}" srcOrd="2" destOrd="0" parTransId="{FB5F52B5-1F50-4A2D-8B62-247FAE5A4910}" sibTransId="{BF1E1926-A0A1-4C56-AE71-D6DD3A837E3E}"/>
    <dgm:cxn modelId="{BBB23CB2-01AF-45C7-8F75-87B345A9CE9C}" type="presOf" srcId="{5626B917-FB04-419D-8EBF-DB25571638E3}" destId="{ECD82227-2ACB-4A60-8112-6268E5876C34}" srcOrd="0" destOrd="0" presId="urn:microsoft.com/office/officeart/2009/3/layout/StepUpProcess"/>
    <dgm:cxn modelId="{E11BEB6E-CF87-4579-9A5F-ED66101E5620}" type="presParOf" srcId="{5DCF4C1A-C7EF-44B1-9A4A-8ED3077D78DE}" destId="{7292E453-662A-4C8D-8F03-22DCF35EFA9C}" srcOrd="0" destOrd="0" presId="urn:microsoft.com/office/officeart/2009/3/layout/StepUpProcess"/>
    <dgm:cxn modelId="{44AB42B6-3B15-4D72-8B9B-C99FC0853728}" type="presParOf" srcId="{7292E453-662A-4C8D-8F03-22DCF35EFA9C}" destId="{F84052C2-316A-42BF-93F0-D44CB51E0157}" srcOrd="0" destOrd="0" presId="urn:microsoft.com/office/officeart/2009/3/layout/StepUpProcess"/>
    <dgm:cxn modelId="{9A7186E8-EE30-4D87-A4EE-E4CBA5E1F529}" type="presParOf" srcId="{7292E453-662A-4C8D-8F03-22DCF35EFA9C}" destId="{ECD82227-2ACB-4A60-8112-6268E5876C34}" srcOrd="1" destOrd="0" presId="urn:microsoft.com/office/officeart/2009/3/layout/StepUpProcess"/>
    <dgm:cxn modelId="{84CB530A-0EDE-4C3F-812F-1D4A7338D052}" type="presParOf" srcId="{7292E453-662A-4C8D-8F03-22DCF35EFA9C}" destId="{DCF1592D-930E-49EA-AE58-AB733B38DF90}" srcOrd="2" destOrd="0" presId="urn:microsoft.com/office/officeart/2009/3/layout/StepUpProcess"/>
    <dgm:cxn modelId="{FC2214D2-F64F-4749-9377-25966041D983}" type="presParOf" srcId="{5DCF4C1A-C7EF-44B1-9A4A-8ED3077D78DE}" destId="{1B3B047D-1F7B-4394-A97A-54156E38F9C5}" srcOrd="1" destOrd="0" presId="urn:microsoft.com/office/officeart/2009/3/layout/StepUpProcess"/>
    <dgm:cxn modelId="{8283E73F-8FC7-426D-9C04-EAF6B9797028}" type="presParOf" srcId="{1B3B047D-1F7B-4394-A97A-54156E38F9C5}" destId="{7E01F4D2-7458-4C2C-BA33-0C11A6C332D5}" srcOrd="0" destOrd="0" presId="urn:microsoft.com/office/officeart/2009/3/layout/StepUpProcess"/>
    <dgm:cxn modelId="{771466E8-2047-4B50-8540-A4C7E40A270B}" type="presParOf" srcId="{5DCF4C1A-C7EF-44B1-9A4A-8ED3077D78DE}" destId="{89626FE7-E42A-4961-9C1F-91191D388091}" srcOrd="2" destOrd="0" presId="urn:microsoft.com/office/officeart/2009/3/layout/StepUpProcess"/>
    <dgm:cxn modelId="{301CAC46-C9F4-43F0-9847-6A5EF882AA06}" type="presParOf" srcId="{89626FE7-E42A-4961-9C1F-91191D388091}" destId="{600D2352-64A6-4735-B751-2A2CE33743B0}" srcOrd="0" destOrd="0" presId="urn:microsoft.com/office/officeart/2009/3/layout/StepUpProcess"/>
    <dgm:cxn modelId="{C460F3A9-C0C2-4E46-8F74-D421F05B2D3E}" type="presParOf" srcId="{89626FE7-E42A-4961-9C1F-91191D388091}" destId="{01C47AC8-E636-4289-AFEE-6E5D46F45F27}" srcOrd="1" destOrd="0" presId="urn:microsoft.com/office/officeart/2009/3/layout/StepUpProcess"/>
    <dgm:cxn modelId="{DAC51C94-207C-4DA5-9F30-2103604A4901}" type="presParOf" srcId="{89626FE7-E42A-4961-9C1F-91191D388091}" destId="{2FEEEE5D-E210-4359-ABCA-02D205AE5099}" srcOrd="2" destOrd="0" presId="urn:microsoft.com/office/officeart/2009/3/layout/StepUpProcess"/>
    <dgm:cxn modelId="{7C2BD3BA-03FD-4618-B7B8-24358EB575AD}" type="presParOf" srcId="{5DCF4C1A-C7EF-44B1-9A4A-8ED3077D78DE}" destId="{D2405EC1-2A68-44BD-86A1-67D455F496BB}" srcOrd="3" destOrd="0" presId="urn:microsoft.com/office/officeart/2009/3/layout/StepUpProcess"/>
    <dgm:cxn modelId="{DB9E4BAD-7FFB-45BA-AF1F-284A1B1E03D3}" type="presParOf" srcId="{D2405EC1-2A68-44BD-86A1-67D455F496BB}" destId="{4199A07A-8421-415D-BDDB-F69D151C4F73}" srcOrd="0" destOrd="0" presId="urn:microsoft.com/office/officeart/2009/3/layout/StepUpProcess"/>
    <dgm:cxn modelId="{BD99A054-60A2-4D2A-AF34-AD825CC7A660}" type="presParOf" srcId="{5DCF4C1A-C7EF-44B1-9A4A-8ED3077D78DE}" destId="{B9F4730A-249C-4DCA-9D08-797F62AC8684}" srcOrd="4" destOrd="0" presId="urn:microsoft.com/office/officeart/2009/3/layout/StepUpProcess"/>
    <dgm:cxn modelId="{0CA838D9-E06C-4807-AA44-790E1369F5D0}" type="presParOf" srcId="{B9F4730A-249C-4DCA-9D08-797F62AC8684}" destId="{B44B086D-71B7-4459-8EBE-9D6900F49923}" srcOrd="0" destOrd="0" presId="urn:microsoft.com/office/officeart/2009/3/layout/StepUpProcess"/>
    <dgm:cxn modelId="{43746A33-1E23-4D55-8872-BB843936B715}" type="presParOf" srcId="{B9F4730A-249C-4DCA-9D08-797F62AC8684}" destId="{3FF1BF64-1C26-48A9-87DD-241E74327E3C}" srcOrd="1" destOrd="0" presId="urn:microsoft.com/office/officeart/2009/3/layout/StepU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E405D75-1950-4F57-A3CA-6400242132D9}" type="doc">
      <dgm:prSet loTypeId="urn:microsoft.com/office/officeart/2005/8/layout/pyramid2" loCatId="list" qsTypeId="urn:microsoft.com/office/officeart/2005/8/quickstyle/simple1" qsCatId="simple" csTypeId="urn:microsoft.com/office/officeart/2005/8/colors/colorful5" csCatId="colorful" phldr="1"/>
      <dgm:spPr/>
    </dgm:pt>
    <dgm:pt modelId="{822D5DD4-8615-4E70-B9EB-0B74EB5E9B45}">
      <dgm:prSet phldrT="[Text]" custT="1"/>
      <dgm:spPr/>
      <dgm:t>
        <a:bodyPr/>
        <a:lstStyle/>
        <a:p>
          <a:pPr rtl="1"/>
          <a:r>
            <a:rPr lang="ar-EG" sz="2400" b="1" dirty="0" smtClean="0">
              <a:solidFill>
                <a:srgbClr val="002060"/>
              </a:solidFill>
            </a:rPr>
            <a:t>الحديث امام مجموعة</a:t>
          </a:r>
          <a:endParaRPr lang="ar-EG" sz="2400" dirty="0">
            <a:solidFill>
              <a:srgbClr val="002060"/>
            </a:solidFill>
          </a:endParaRPr>
        </a:p>
      </dgm:t>
    </dgm:pt>
    <dgm:pt modelId="{09BECEC5-844E-413D-BFF2-F1BC13265EA5}" type="parTrans" cxnId="{C27853BA-8143-40F3-B85A-373BD517F042}">
      <dgm:prSet/>
      <dgm:spPr/>
      <dgm:t>
        <a:bodyPr/>
        <a:lstStyle/>
        <a:p>
          <a:pPr rtl="1"/>
          <a:endParaRPr lang="ar-EG"/>
        </a:p>
      </dgm:t>
    </dgm:pt>
    <dgm:pt modelId="{51FD88E8-A413-4568-8B84-36935DACEECC}" type="sibTrans" cxnId="{C27853BA-8143-40F3-B85A-373BD517F042}">
      <dgm:prSet/>
      <dgm:spPr/>
      <dgm:t>
        <a:bodyPr/>
        <a:lstStyle/>
        <a:p>
          <a:pPr rtl="1"/>
          <a:endParaRPr lang="ar-EG"/>
        </a:p>
      </dgm:t>
    </dgm:pt>
    <dgm:pt modelId="{FD8BD8BC-54D5-42F5-A8AD-6CDD27C8DBD8}">
      <dgm:prSet phldrT="[Text]" custT="1"/>
      <dgm:spPr/>
      <dgm:t>
        <a:bodyPr/>
        <a:lstStyle/>
        <a:p>
          <a:pPr rtl="1"/>
          <a:r>
            <a:rPr lang="ar-EG" sz="2400" b="1">
              <a:solidFill>
                <a:srgbClr val="002060"/>
              </a:solidFill>
            </a:rPr>
            <a:t>الارتفاعات</a:t>
          </a:r>
          <a:endParaRPr lang="ar-SA" sz="2400" b="1">
            <a:solidFill>
              <a:srgbClr val="002060"/>
            </a:solidFill>
          </a:endParaRPr>
        </a:p>
      </dgm:t>
    </dgm:pt>
    <dgm:pt modelId="{0F159C3C-CB1F-42C9-8EEB-ABBF484883B2}" type="parTrans" cxnId="{B35D5406-CEA3-4905-B75A-E1D00639AAAB}">
      <dgm:prSet/>
      <dgm:spPr/>
      <dgm:t>
        <a:bodyPr/>
        <a:lstStyle/>
        <a:p>
          <a:pPr rtl="1"/>
          <a:endParaRPr lang="ar-EG"/>
        </a:p>
      </dgm:t>
    </dgm:pt>
    <dgm:pt modelId="{98969B46-B5EA-41B1-AAF5-4CDF200B7A90}" type="sibTrans" cxnId="{B35D5406-CEA3-4905-B75A-E1D00639AAAB}">
      <dgm:prSet/>
      <dgm:spPr/>
      <dgm:t>
        <a:bodyPr/>
        <a:lstStyle/>
        <a:p>
          <a:pPr rtl="1"/>
          <a:endParaRPr lang="ar-EG"/>
        </a:p>
      </dgm:t>
    </dgm:pt>
    <dgm:pt modelId="{A338564C-7EAC-4C00-ADFC-CB309D8A4091}">
      <dgm:prSet phldrT="[Text]" custT="1"/>
      <dgm:spPr/>
      <dgm:t>
        <a:bodyPr/>
        <a:lstStyle/>
        <a:p>
          <a:pPr rtl="1"/>
          <a:r>
            <a:rPr lang="ar-EG" sz="2400" b="1">
              <a:solidFill>
                <a:srgbClr val="002060"/>
              </a:solidFill>
            </a:rPr>
            <a:t>الحشرات</a:t>
          </a:r>
          <a:endParaRPr lang="ar-SA" sz="2400" b="1">
            <a:solidFill>
              <a:srgbClr val="002060"/>
            </a:solidFill>
          </a:endParaRPr>
        </a:p>
      </dgm:t>
    </dgm:pt>
    <dgm:pt modelId="{500C162A-E61D-46D7-A7D3-1A8BDBD9D55B}" type="parTrans" cxnId="{2DC6EE6C-A788-48C5-ADB5-3B98B17B056F}">
      <dgm:prSet/>
      <dgm:spPr/>
      <dgm:t>
        <a:bodyPr/>
        <a:lstStyle/>
        <a:p>
          <a:pPr rtl="1"/>
          <a:endParaRPr lang="ar-EG"/>
        </a:p>
      </dgm:t>
    </dgm:pt>
    <dgm:pt modelId="{19BD04DA-E156-496B-8F38-D8B7F914C719}" type="sibTrans" cxnId="{2DC6EE6C-A788-48C5-ADB5-3B98B17B056F}">
      <dgm:prSet/>
      <dgm:spPr/>
      <dgm:t>
        <a:bodyPr/>
        <a:lstStyle/>
        <a:p>
          <a:pPr rtl="1"/>
          <a:endParaRPr lang="ar-EG"/>
        </a:p>
      </dgm:t>
    </dgm:pt>
    <dgm:pt modelId="{A3DD14F5-8834-4C3A-8CFD-DB1E6CBE74A9}">
      <dgm:prSet phldrT="[Text]" custT="1"/>
      <dgm:spPr/>
      <dgm:t>
        <a:bodyPr/>
        <a:lstStyle/>
        <a:p>
          <a:pPr rtl="1"/>
          <a:r>
            <a:rPr lang="ar-EG" sz="2400" b="1">
              <a:solidFill>
                <a:srgbClr val="002060"/>
              </a:solidFill>
            </a:rPr>
            <a:t>المشكلات المالية</a:t>
          </a:r>
          <a:endParaRPr lang="ar-SA" sz="2400" b="1">
            <a:solidFill>
              <a:srgbClr val="002060"/>
            </a:solidFill>
          </a:endParaRPr>
        </a:p>
      </dgm:t>
    </dgm:pt>
    <dgm:pt modelId="{7390AE07-E213-4D55-9409-C18E7014381A}" type="parTrans" cxnId="{719559FD-34D3-4A35-8C92-201AAB3873AE}">
      <dgm:prSet/>
      <dgm:spPr/>
      <dgm:t>
        <a:bodyPr/>
        <a:lstStyle/>
        <a:p>
          <a:pPr rtl="1"/>
          <a:endParaRPr lang="ar-EG"/>
        </a:p>
      </dgm:t>
    </dgm:pt>
    <dgm:pt modelId="{BF5D4346-2724-4A07-B27D-DA7A47039018}" type="sibTrans" cxnId="{719559FD-34D3-4A35-8C92-201AAB3873AE}">
      <dgm:prSet/>
      <dgm:spPr/>
      <dgm:t>
        <a:bodyPr/>
        <a:lstStyle/>
        <a:p>
          <a:pPr rtl="1"/>
          <a:endParaRPr lang="ar-EG"/>
        </a:p>
      </dgm:t>
    </dgm:pt>
    <dgm:pt modelId="{CBA70190-F528-4610-8E21-9106C931440E}">
      <dgm:prSet phldrT="[Text]" custT="1"/>
      <dgm:spPr/>
      <dgm:t>
        <a:bodyPr/>
        <a:lstStyle/>
        <a:p>
          <a:pPr rtl="1"/>
          <a:r>
            <a:rPr lang="ar-EG" sz="2400" b="1">
              <a:solidFill>
                <a:srgbClr val="002060"/>
              </a:solidFill>
            </a:rPr>
            <a:t>المياه العميقة</a:t>
          </a:r>
          <a:endParaRPr lang="ar-SA" sz="2400" b="1">
            <a:solidFill>
              <a:srgbClr val="002060"/>
            </a:solidFill>
          </a:endParaRPr>
        </a:p>
      </dgm:t>
    </dgm:pt>
    <dgm:pt modelId="{2D8F1B73-FE04-4CDD-9F0B-6A66335E8ABD}" type="parTrans" cxnId="{3F603E29-A035-4534-B55D-F4C02DB2C0DD}">
      <dgm:prSet/>
      <dgm:spPr/>
      <dgm:t>
        <a:bodyPr/>
        <a:lstStyle/>
        <a:p>
          <a:pPr rtl="1"/>
          <a:endParaRPr lang="ar-EG"/>
        </a:p>
      </dgm:t>
    </dgm:pt>
    <dgm:pt modelId="{78DC580E-D6EF-4BDE-97EF-07F27890873B}" type="sibTrans" cxnId="{3F603E29-A035-4534-B55D-F4C02DB2C0DD}">
      <dgm:prSet/>
      <dgm:spPr/>
      <dgm:t>
        <a:bodyPr/>
        <a:lstStyle/>
        <a:p>
          <a:pPr rtl="1"/>
          <a:endParaRPr lang="ar-EG"/>
        </a:p>
      </dgm:t>
    </dgm:pt>
    <dgm:pt modelId="{39484838-D590-4BA0-94E6-BF545AC34A26}">
      <dgm:prSet phldrT="[Text]" custT="1"/>
      <dgm:spPr/>
      <dgm:t>
        <a:bodyPr/>
        <a:lstStyle/>
        <a:p>
          <a:pPr rtl="1"/>
          <a:r>
            <a:rPr lang="ar-EG" sz="2400" b="1" dirty="0">
              <a:solidFill>
                <a:srgbClr val="002060"/>
              </a:solidFill>
            </a:rPr>
            <a:t>المرض</a:t>
          </a:r>
          <a:endParaRPr lang="ar-SA" sz="2400" b="1" dirty="0">
            <a:solidFill>
              <a:srgbClr val="002060"/>
            </a:solidFill>
          </a:endParaRPr>
        </a:p>
      </dgm:t>
    </dgm:pt>
    <dgm:pt modelId="{A2D848F2-A9C1-4542-B2B0-42F154D9932B}" type="parTrans" cxnId="{FACD5D8E-AFDA-4901-BDA2-0C33508C5A22}">
      <dgm:prSet/>
      <dgm:spPr/>
      <dgm:t>
        <a:bodyPr/>
        <a:lstStyle/>
        <a:p>
          <a:pPr rtl="1"/>
          <a:endParaRPr lang="ar-EG"/>
        </a:p>
      </dgm:t>
    </dgm:pt>
    <dgm:pt modelId="{AC8C43F6-011C-48FA-A01F-9F169D78535F}" type="sibTrans" cxnId="{FACD5D8E-AFDA-4901-BDA2-0C33508C5A22}">
      <dgm:prSet/>
      <dgm:spPr/>
      <dgm:t>
        <a:bodyPr/>
        <a:lstStyle/>
        <a:p>
          <a:pPr rtl="1"/>
          <a:endParaRPr lang="ar-EG"/>
        </a:p>
      </dgm:t>
    </dgm:pt>
    <dgm:pt modelId="{DEE05D3B-29D7-4FB4-B1E7-9807FB1CD061}">
      <dgm:prSet phldrT="[Text]" custT="1"/>
      <dgm:spPr/>
      <dgm:t>
        <a:bodyPr/>
        <a:lstStyle/>
        <a:p>
          <a:pPr rtl="1"/>
          <a:r>
            <a:rPr lang="ar-EG" sz="2400" b="1">
              <a:solidFill>
                <a:srgbClr val="002060"/>
              </a:solidFill>
            </a:rPr>
            <a:t>الموت</a:t>
          </a:r>
          <a:endParaRPr lang="ar-SA" sz="2400" b="1">
            <a:solidFill>
              <a:srgbClr val="002060"/>
            </a:solidFill>
          </a:endParaRPr>
        </a:p>
      </dgm:t>
    </dgm:pt>
    <dgm:pt modelId="{35C08C8F-25ED-414F-B3E0-38E2F6A48FFF}" type="parTrans" cxnId="{62E3FD29-A36B-4B8A-B995-53AD7B3A7068}">
      <dgm:prSet/>
      <dgm:spPr/>
      <dgm:t>
        <a:bodyPr/>
        <a:lstStyle/>
        <a:p>
          <a:pPr rtl="1"/>
          <a:endParaRPr lang="ar-EG"/>
        </a:p>
      </dgm:t>
    </dgm:pt>
    <dgm:pt modelId="{AF6D2229-8930-4152-948A-FF2E4FCB5C4C}" type="sibTrans" cxnId="{62E3FD29-A36B-4B8A-B995-53AD7B3A7068}">
      <dgm:prSet/>
      <dgm:spPr/>
      <dgm:t>
        <a:bodyPr/>
        <a:lstStyle/>
        <a:p>
          <a:pPr rtl="1"/>
          <a:endParaRPr lang="ar-EG"/>
        </a:p>
      </dgm:t>
    </dgm:pt>
    <dgm:pt modelId="{6BE20BF2-8499-4143-AB95-7E187DC4868B}">
      <dgm:prSet phldrT="[Text]" custT="1"/>
      <dgm:spPr/>
      <dgm:t>
        <a:bodyPr/>
        <a:lstStyle/>
        <a:p>
          <a:pPr rtl="1"/>
          <a:r>
            <a:rPr lang="ar-EG" sz="2400" b="1">
              <a:solidFill>
                <a:srgbClr val="002060"/>
              </a:solidFill>
            </a:rPr>
            <a:t>الطيران </a:t>
          </a:r>
          <a:endParaRPr lang="ar-SA" sz="2400" b="1">
            <a:solidFill>
              <a:srgbClr val="002060"/>
            </a:solidFill>
          </a:endParaRPr>
        </a:p>
      </dgm:t>
    </dgm:pt>
    <dgm:pt modelId="{570733E1-51B4-45DB-9E60-B550D8763907}" type="parTrans" cxnId="{98157120-32B0-46AB-8E5B-A77E03DCF40F}">
      <dgm:prSet/>
      <dgm:spPr/>
      <dgm:t>
        <a:bodyPr/>
        <a:lstStyle/>
        <a:p>
          <a:pPr rtl="1"/>
          <a:endParaRPr lang="ar-EG"/>
        </a:p>
      </dgm:t>
    </dgm:pt>
    <dgm:pt modelId="{47336DD7-F911-4B6C-8E58-8D45C2AE10D7}" type="sibTrans" cxnId="{98157120-32B0-46AB-8E5B-A77E03DCF40F}">
      <dgm:prSet/>
      <dgm:spPr/>
      <dgm:t>
        <a:bodyPr/>
        <a:lstStyle/>
        <a:p>
          <a:pPr rtl="1"/>
          <a:endParaRPr lang="ar-EG"/>
        </a:p>
      </dgm:t>
    </dgm:pt>
    <dgm:pt modelId="{3CB40633-51DD-4399-BE36-5A65CB79167C}">
      <dgm:prSet phldrT="[Text]" custT="1"/>
      <dgm:spPr/>
      <dgm:t>
        <a:bodyPr/>
        <a:lstStyle/>
        <a:p>
          <a:pPr rtl="1"/>
          <a:r>
            <a:rPr lang="ar-EG" sz="2400" b="1">
              <a:solidFill>
                <a:srgbClr val="002060"/>
              </a:solidFill>
            </a:rPr>
            <a:t>الوحدة</a:t>
          </a:r>
          <a:endParaRPr lang="ar-SA" sz="2400" b="1">
            <a:solidFill>
              <a:srgbClr val="002060"/>
            </a:solidFill>
          </a:endParaRPr>
        </a:p>
      </dgm:t>
    </dgm:pt>
    <dgm:pt modelId="{A521FC3B-5441-43FC-B0F7-1ED27DA60488}" type="parTrans" cxnId="{DE6B6A8A-5920-40C4-9F25-D649866F08A8}">
      <dgm:prSet/>
      <dgm:spPr/>
      <dgm:t>
        <a:bodyPr/>
        <a:lstStyle/>
        <a:p>
          <a:pPr rtl="1"/>
          <a:endParaRPr lang="ar-EG"/>
        </a:p>
      </dgm:t>
    </dgm:pt>
    <dgm:pt modelId="{C98B335A-841F-4806-93C2-EFC3443A1877}" type="sibTrans" cxnId="{DE6B6A8A-5920-40C4-9F25-D649866F08A8}">
      <dgm:prSet/>
      <dgm:spPr/>
      <dgm:t>
        <a:bodyPr/>
        <a:lstStyle/>
        <a:p>
          <a:pPr rtl="1"/>
          <a:endParaRPr lang="ar-EG"/>
        </a:p>
      </dgm:t>
    </dgm:pt>
    <dgm:pt modelId="{170FD4A0-650E-433D-A2F2-7A8D11127C4D}">
      <dgm:prSet phldrT="[Text]" custT="1"/>
      <dgm:spPr/>
      <dgm:t>
        <a:bodyPr/>
        <a:lstStyle/>
        <a:p>
          <a:pPr rtl="1"/>
          <a:r>
            <a:rPr lang="ar-EG" sz="2400" b="1" dirty="0">
              <a:solidFill>
                <a:srgbClr val="002060"/>
              </a:solidFill>
            </a:rPr>
            <a:t>الكلاب</a:t>
          </a:r>
          <a:endParaRPr lang="ar-SA" sz="2400" b="1" dirty="0">
            <a:solidFill>
              <a:srgbClr val="002060"/>
            </a:solidFill>
          </a:endParaRPr>
        </a:p>
      </dgm:t>
    </dgm:pt>
    <dgm:pt modelId="{3147B24A-E0B7-4E51-9590-84A5406C1D10}" type="parTrans" cxnId="{F371E291-5838-42A0-8C62-2870FBD795DD}">
      <dgm:prSet/>
      <dgm:spPr/>
      <dgm:t>
        <a:bodyPr/>
        <a:lstStyle/>
        <a:p>
          <a:pPr rtl="1"/>
          <a:endParaRPr lang="ar-EG"/>
        </a:p>
      </dgm:t>
    </dgm:pt>
    <dgm:pt modelId="{6FA535F3-7777-4926-BAF4-6670495AAFBF}" type="sibTrans" cxnId="{F371E291-5838-42A0-8C62-2870FBD795DD}">
      <dgm:prSet/>
      <dgm:spPr/>
      <dgm:t>
        <a:bodyPr/>
        <a:lstStyle/>
        <a:p>
          <a:pPr rtl="1"/>
          <a:endParaRPr lang="ar-EG"/>
        </a:p>
      </dgm:t>
    </dgm:pt>
    <dgm:pt modelId="{7B716301-E35B-4416-91DC-31EC37F3B654}" type="pres">
      <dgm:prSet presAssocID="{3E405D75-1950-4F57-A3CA-6400242132D9}" presName="compositeShape" presStyleCnt="0">
        <dgm:presLayoutVars>
          <dgm:dir/>
          <dgm:resizeHandles/>
        </dgm:presLayoutVars>
      </dgm:prSet>
      <dgm:spPr/>
    </dgm:pt>
    <dgm:pt modelId="{836C93EB-F884-4CEC-B524-00CFF0D11C96}" type="pres">
      <dgm:prSet presAssocID="{3E405D75-1950-4F57-A3CA-6400242132D9}" presName="pyramid" presStyleLbl="node1" presStyleIdx="0" presStyleCnt="1"/>
      <dgm:spPr/>
    </dgm:pt>
    <dgm:pt modelId="{A0716689-7597-4A00-9F2E-C81B5F5A5904}" type="pres">
      <dgm:prSet presAssocID="{3E405D75-1950-4F57-A3CA-6400242132D9}" presName="theList" presStyleCnt="0"/>
      <dgm:spPr/>
    </dgm:pt>
    <dgm:pt modelId="{CC3D7EF7-3145-45EE-B7E9-84284553BBB7}" type="pres">
      <dgm:prSet presAssocID="{822D5DD4-8615-4E70-B9EB-0B74EB5E9B45}" presName="aNode" presStyleLbl="fgAcc1" presStyleIdx="0" presStyleCnt="10" custLinFactNeighborX="330" custLinFactNeighborY="-69621">
        <dgm:presLayoutVars>
          <dgm:bulletEnabled val="1"/>
        </dgm:presLayoutVars>
      </dgm:prSet>
      <dgm:spPr/>
      <dgm:t>
        <a:bodyPr/>
        <a:lstStyle/>
        <a:p>
          <a:pPr rtl="1"/>
          <a:endParaRPr lang="ar-EG"/>
        </a:p>
      </dgm:t>
    </dgm:pt>
    <dgm:pt modelId="{58347C58-8690-49E1-94E3-3BA2B52C6F31}" type="pres">
      <dgm:prSet presAssocID="{822D5DD4-8615-4E70-B9EB-0B74EB5E9B45}" presName="aSpace" presStyleCnt="0"/>
      <dgm:spPr/>
    </dgm:pt>
    <dgm:pt modelId="{548014A8-7279-4602-B7FC-C85066CEEF62}" type="pres">
      <dgm:prSet presAssocID="{FD8BD8BC-54D5-42F5-A8AD-6CDD27C8DBD8}" presName="aNode" presStyleLbl="fgAcc1" presStyleIdx="1" presStyleCnt="10">
        <dgm:presLayoutVars>
          <dgm:bulletEnabled val="1"/>
        </dgm:presLayoutVars>
      </dgm:prSet>
      <dgm:spPr/>
      <dgm:t>
        <a:bodyPr/>
        <a:lstStyle/>
        <a:p>
          <a:pPr rtl="1"/>
          <a:endParaRPr lang="ar-EG"/>
        </a:p>
      </dgm:t>
    </dgm:pt>
    <dgm:pt modelId="{D4BCA587-34D9-4354-A21E-69F820877425}" type="pres">
      <dgm:prSet presAssocID="{FD8BD8BC-54D5-42F5-A8AD-6CDD27C8DBD8}" presName="aSpace" presStyleCnt="0"/>
      <dgm:spPr/>
    </dgm:pt>
    <dgm:pt modelId="{1C7F41B9-E73E-4A2A-A2FD-AE89E3DA1BEA}" type="pres">
      <dgm:prSet presAssocID="{A338564C-7EAC-4C00-ADFC-CB309D8A4091}" presName="aNode" presStyleLbl="fgAcc1" presStyleIdx="2" presStyleCnt="10">
        <dgm:presLayoutVars>
          <dgm:bulletEnabled val="1"/>
        </dgm:presLayoutVars>
      </dgm:prSet>
      <dgm:spPr/>
      <dgm:t>
        <a:bodyPr/>
        <a:lstStyle/>
        <a:p>
          <a:pPr rtl="1"/>
          <a:endParaRPr lang="ar-EG"/>
        </a:p>
      </dgm:t>
    </dgm:pt>
    <dgm:pt modelId="{F772F43B-12C0-4EAE-A515-F7398EA61FEE}" type="pres">
      <dgm:prSet presAssocID="{A338564C-7EAC-4C00-ADFC-CB309D8A4091}" presName="aSpace" presStyleCnt="0"/>
      <dgm:spPr/>
    </dgm:pt>
    <dgm:pt modelId="{9105CC6C-33F5-4903-9784-95735687D5B1}" type="pres">
      <dgm:prSet presAssocID="{A3DD14F5-8834-4C3A-8CFD-DB1E6CBE74A9}" presName="aNode" presStyleLbl="fgAcc1" presStyleIdx="3" presStyleCnt="10">
        <dgm:presLayoutVars>
          <dgm:bulletEnabled val="1"/>
        </dgm:presLayoutVars>
      </dgm:prSet>
      <dgm:spPr/>
      <dgm:t>
        <a:bodyPr/>
        <a:lstStyle/>
        <a:p>
          <a:pPr rtl="1"/>
          <a:endParaRPr lang="ar-EG"/>
        </a:p>
      </dgm:t>
    </dgm:pt>
    <dgm:pt modelId="{E92E7B5D-1200-4570-BE7A-FEF48B1D526B}" type="pres">
      <dgm:prSet presAssocID="{A3DD14F5-8834-4C3A-8CFD-DB1E6CBE74A9}" presName="aSpace" presStyleCnt="0"/>
      <dgm:spPr/>
    </dgm:pt>
    <dgm:pt modelId="{543D0E94-F6A0-41CE-8593-EAB6BD956AAD}" type="pres">
      <dgm:prSet presAssocID="{CBA70190-F528-4610-8E21-9106C931440E}" presName="aNode" presStyleLbl="fgAcc1" presStyleIdx="4" presStyleCnt="10">
        <dgm:presLayoutVars>
          <dgm:bulletEnabled val="1"/>
        </dgm:presLayoutVars>
      </dgm:prSet>
      <dgm:spPr/>
      <dgm:t>
        <a:bodyPr/>
        <a:lstStyle/>
        <a:p>
          <a:pPr rtl="1"/>
          <a:endParaRPr lang="ar-EG"/>
        </a:p>
      </dgm:t>
    </dgm:pt>
    <dgm:pt modelId="{01C3F704-864E-4C09-BF71-250E64D37CBF}" type="pres">
      <dgm:prSet presAssocID="{CBA70190-F528-4610-8E21-9106C931440E}" presName="aSpace" presStyleCnt="0"/>
      <dgm:spPr/>
    </dgm:pt>
    <dgm:pt modelId="{E8D82E72-7768-438D-9637-E4847E8FD139}" type="pres">
      <dgm:prSet presAssocID="{39484838-D590-4BA0-94E6-BF545AC34A26}" presName="aNode" presStyleLbl="fgAcc1" presStyleIdx="5" presStyleCnt="10">
        <dgm:presLayoutVars>
          <dgm:bulletEnabled val="1"/>
        </dgm:presLayoutVars>
      </dgm:prSet>
      <dgm:spPr/>
      <dgm:t>
        <a:bodyPr/>
        <a:lstStyle/>
        <a:p>
          <a:pPr rtl="1"/>
          <a:endParaRPr lang="ar-EG"/>
        </a:p>
      </dgm:t>
    </dgm:pt>
    <dgm:pt modelId="{8808F81E-D374-4558-B851-1B8482ACF7B9}" type="pres">
      <dgm:prSet presAssocID="{39484838-D590-4BA0-94E6-BF545AC34A26}" presName="aSpace" presStyleCnt="0"/>
      <dgm:spPr/>
    </dgm:pt>
    <dgm:pt modelId="{019943BC-B7C2-4B20-BF90-1DE56B9374E5}" type="pres">
      <dgm:prSet presAssocID="{DEE05D3B-29D7-4FB4-B1E7-9807FB1CD061}" presName="aNode" presStyleLbl="fgAcc1" presStyleIdx="6" presStyleCnt="10">
        <dgm:presLayoutVars>
          <dgm:bulletEnabled val="1"/>
        </dgm:presLayoutVars>
      </dgm:prSet>
      <dgm:spPr/>
      <dgm:t>
        <a:bodyPr/>
        <a:lstStyle/>
        <a:p>
          <a:pPr rtl="1"/>
          <a:endParaRPr lang="ar-EG"/>
        </a:p>
      </dgm:t>
    </dgm:pt>
    <dgm:pt modelId="{CD14C1D0-AC5F-4B3C-9543-20E0152BB907}" type="pres">
      <dgm:prSet presAssocID="{DEE05D3B-29D7-4FB4-B1E7-9807FB1CD061}" presName="aSpace" presStyleCnt="0"/>
      <dgm:spPr/>
    </dgm:pt>
    <dgm:pt modelId="{24BDF30A-A86B-46B8-982B-84D9916EACF8}" type="pres">
      <dgm:prSet presAssocID="{6BE20BF2-8499-4143-AB95-7E187DC4868B}" presName="aNode" presStyleLbl="fgAcc1" presStyleIdx="7" presStyleCnt="10">
        <dgm:presLayoutVars>
          <dgm:bulletEnabled val="1"/>
        </dgm:presLayoutVars>
      </dgm:prSet>
      <dgm:spPr/>
      <dgm:t>
        <a:bodyPr/>
        <a:lstStyle/>
        <a:p>
          <a:pPr rtl="1"/>
          <a:endParaRPr lang="ar-EG"/>
        </a:p>
      </dgm:t>
    </dgm:pt>
    <dgm:pt modelId="{4BD37EC6-7309-4FD9-A12F-48E8DCD24DA7}" type="pres">
      <dgm:prSet presAssocID="{6BE20BF2-8499-4143-AB95-7E187DC4868B}" presName="aSpace" presStyleCnt="0"/>
      <dgm:spPr/>
    </dgm:pt>
    <dgm:pt modelId="{D75D2170-5DD5-45B4-AE73-13E9EE35E088}" type="pres">
      <dgm:prSet presAssocID="{3CB40633-51DD-4399-BE36-5A65CB79167C}" presName="aNode" presStyleLbl="fgAcc1" presStyleIdx="8" presStyleCnt="10">
        <dgm:presLayoutVars>
          <dgm:bulletEnabled val="1"/>
        </dgm:presLayoutVars>
      </dgm:prSet>
      <dgm:spPr/>
      <dgm:t>
        <a:bodyPr/>
        <a:lstStyle/>
        <a:p>
          <a:pPr rtl="1"/>
          <a:endParaRPr lang="ar-EG"/>
        </a:p>
      </dgm:t>
    </dgm:pt>
    <dgm:pt modelId="{C985703B-5FEF-4CA3-89BF-B1D17F80690D}" type="pres">
      <dgm:prSet presAssocID="{3CB40633-51DD-4399-BE36-5A65CB79167C}" presName="aSpace" presStyleCnt="0"/>
      <dgm:spPr/>
    </dgm:pt>
    <dgm:pt modelId="{A2722479-DF0A-42EA-B9EA-F1201C83EFA6}" type="pres">
      <dgm:prSet presAssocID="{170FD4A0-650E-433D-A2F2-7A8D11127C4D}" presName="aNode" presStyleLbl="fgAcc1" presStyleIdx="9" presStyleCnt="10">
        <dgm:presLayoutVars>
          <dgm:bulletEnabled val="1"/>
        </dgm:presLayoutVars>
      </dgm:prSet>
      <dgm:spPr/>
      <dgm:t>
        <a:bodyPr/>
        <a:lstStyle/>
        <a:p>
          <a:pPr rtl="1"/>
          <a:endParaRPr lang="ar-EG"/>
        </a:p>
      </dgm:t>
    </dgm:pt>
    <dgm:pt modelId="{1F708CCA-BEEE-40C5-A6B0-AC3069B73EC7}" type="pres">
      <dgm:prSet presAssocID="{170FD4A0-650E-433D-A2F2-7A8D11127C4D}" presName="aSpace" presStyleCnt="0"/>
      <dgm:spPr/>
    </dgm:pt>
  </dgm:ptLst>
  <dgm:cxnLst>
    <dgm:cxn modelId="{D744243C-BDC8-41C4-B633-B6928F4D7372}" type="presOf" srcId="{DEE05D3B-29D7-4FB4-B1E7-9807FB1CD061}" destId="{019943BC-B7C2-4B20-BF90-1DE56B9374E5}" srcOrd="0" destOrd="0" presId="urn:microsoft.com/office/officeart/2005/8/layout/pyramid2"/>
    <dgm:cxn modelId="{5DC7FE8E-F77B-42A9-99AF-9C90AEBF033A}" type="presOf" srcId="{A3DD14F5-8834-4C3A-8CFD-DB1E6CBE74A9}" destId="{9105CC6C-33F5-4903-9784-95735687D5B1}" srcOrd="0" destOrd="0" presId="urn:microsoft.com/office/officeart/2005/8/layout/pyramid2"/>
    <dgm:cxn modelId="{F371E291-5838-42A0-8C62-2870FBD795DD}" srcId="{3E405D75-1950-4F57-A3CA-6400242132D9}" destId="{170FD4A0-650E-433D-A2F2-7A8D11127C4D}" srcOrd="9" destOrd="0" parTransId="{3147B24A-E0B7-4E51-9590-84A5406C1D10}" sibTransId="{6FA535F3-7777-4926-BAF4-6670495AAFBF}"/>
    <dgm:cxn modelId="{2DC6EE6C-A788-48C5-ADB5-3B98B17B056F}" srcId="{3E405D75-1950-4F57-A3CA-6400242132D9}" destId="{A338564C-7EAC-4C00-ADFC-CB309D8A4091}" srcOrd="2" destOrd="0" parTransId="{500C162A-E61D-46D7-A7D3-1A8BDBD9D55B}" sibTransId="{19BD04DA-E156-496B-8F38-D8B7F914C719}"/>
    <dgm:cxn modelId="{C27853BA-8143-40F3-B85A-373BD517F042}" srcId="{3E405D75-1950-4F57-A3CA-6400242132D9}" destId="{822D5DD4-8615-4E70-B9EB-0B74EB5E9B45}" srcOrd="0" destOrd="0" parTransId="{09BECEC5-844E-413D-BFF2-F1BC13265EA5}" sibTransId="{51FD88E8-A413-4568-8B84-36935DACEECC}"/>
    <dgm:cxn modelId="{B35D5406-CEA3-4905-B75A-E1D00639AAAB}" srcId="{3E405D75-1950-4F57-A3CA-6400242132D9}" destId="{FD8BD8BC-54D5-42F5-A8AD-6CDD27C8DBD8}" srcOrd="1" destOrd="0" parTransId="{0F159C3C-CB1F-42C9-8EEB-ABBF484883B2}" sibTransId="{98969B46-B5EA-41B1-AAF5-4CDF200B7A90}"/>
    <dgm:cxn modelId="{81887A6A-5AFE-4107-9AF2-9803FE4DFA6F}" type="presOf" srcId="{170FD4A0-650E-433D-A2F2-7A8D11127C4D}" destId="{A2722479-DF0A-42EA-B9EA-F1201C83EFA6}" srcOrd="0" destOrd="0" presId="urn:microsoft.com/office/officeart/2005/8/layout/pyramid2"/>
    <dgm:cxn modelId="{719559FD-34D3-4A35-8C92-201AAB3873AE}" srcId="{3E405D75-1950-4F57-A3CA-6400242132D9}" destId="{A3DD14F5-8834-4C3A-8CFD-DB1E6CBE74A9}" srcOrd="3" destOrd="0" parTransId="{7390AE07-E213-4D55-9409-C18E7014381A}" sibTransId="{BF5D4346-2724-4A07-B27D-DA7A47039018}"/>
    <dgm:cxn modelId="{C895FBEB-69C8-43F5-9383-851FA1EF6B14}" type="presOf" srcId="{822D5DD4-8615-4E70-B9EB-0B74EB5E9B45}" destId="{CC3D7EF7-3145-45EE-B7E9-84284553BBB7}" srcOrd="0" destOrd="0" presId="urn:microsoft.com/office/officeart/2005/8/layout/pyramid2"/>
    <dgm:cxn modelId="{783752DF-DD6A-4364-B492-874F4D6CD7EE}" type="presOf" srcId="{39484838-D590-4BA0-94E6-BF545AC34A26}" destId="{E8D82E72-7768-438D-9637-E4847E8FD139}" srcOrd="0" destOrd="0" presId="urn:microsoft.com/office/officeart/2005/8/layout/pyramid2"/>
    <dgm:cxn modelId="{EDF0D611-CCFF-4A5D-90E3-D415E8F7C27F}" type="presOf" srcId="{A338564C-7EAC-4C00-ADFC-CB309D8A4091}" destId="{1C7F41B9-E73E-4A2A-A2FD-AE89E3DA1BEA}" srcOrd="0" destOrd="0" presId="urn:microsoft.com/office/officeart/2005/8/layout/pyramid2"/>
    <dgm:cxn modelId="{4B2387F3-7CDE-4FCF-8983-2A215384A72B}" type="presOf" srcId="{6BE20BF2-8499-4143-AB95-7E187DC4868B}" destId="{24BDF30A-A86B-46B8-982B-84D9916EACF8}" srcOrd="0" destOrd="0" presId="urn:microsoft.com/office/officeart/2005/8/layout/pyramid2"/>
    <dgm:cxn modelId="{DB0468F3-66EF-4880-A6CC-A5D2C9A86DCF}" type="presOf" srcId="{CBA70190-F528-4610-8E21-9106C931440E}" destId="{543D0E94-F6A0-41CE-8593-EAB6BD956AAD}" srcOrd="0" destOrd="0" presId="urn:microsoft.com/office/officeart/2005/8/layout/pyramid2"/>
    <dgm:cxn modelId="{05A3233E-33C6-435D-85E9-B8F060D088F0}" type="presOf" srcId="{3CB40633-51DD-4399-BE36-5A65CB79167C}" destId="{D75D2170-5DD5-45B4-AE73-13E9EE35E088}" srcOrd="0" destOrd="0" presId="urn:microsoft.com/office/officeart/2005/8/layout/pyramid2"/>
    <dgm:cxn modelId="{62E3FD29-A36B-4B8A-B995-53AD7B3A7068}" srcId="{3E405D75-1950-4F57-A3CA-6400242132D9}" destId="{DEE05D3B-29D7-4FB4-B1E7-9807FB1CD061}" srcOrd="6" destOrd="0" parTransId="{35C08C8F-25ED-414F-B3E0-38E2F6A48FFF}" sibTransId="{AF6D2229-8930-4152-948A-FF2E4FCB5C4C}"/>
    <dgm:cxn modelId="{FACD5D8E-AFDA-4901-BDA2-0C33508C5A22}" srcId="{3E405D75-1950-4F57-A3CA-6400242132D9}" destId="{39484838-D590-4BA0-94E6-BF545AC34A26}" srcOrd="5" destOrd="0" parTransId="{A2D848F2-A9C1-4542-B2B0-42F154D9932B}" sibTransId="{AC8C43F6-011C-48FA-A01F-9F169D78535F}"/>
    <dgm:cxn modelId="{523AF6AF-FE6C-4E9B-9F4D-0C3BFF16DF55}" type="presOf" srcId="{FD8BD8BC-54D5-42F5-A8AD-6CDD27C8DBD8}" destId="{548014A8-7279-4602-B7FC-C85066CEEF62}" srcOrd="0" destOrd="0" presId="urn:microsoft.com/office/officeart/2005/8/layout/pyramid2"/>
    <dgm:cxn modelId="{DE6B6A8A-5920-40C4-9F25-D649866F08A8}" srcId="{3E405D75-1950-4F57-A3CA-6400242132D9}" destId="{3CB40633-51DD-4399-BE36-5A65CB79167C}" srcOrd="8" destOrd="0" parTransId="{A521FC3B-5441-43FC-B0F7-1ED27DA60488}" sibTransId="{C98B335A-841F-4806-93C2-EFC3443A1877}"/>
    <dgm:cxn modelId="{3F603E29-A035-4534-B55D-F4C02DB2C0DD}" srcId="{3E405D75-1950-4F57-A3CA-6400242132D9}" destId="{CBA70190-F528-4610-8E21-9106C931440E}" srcOrd="4" destOrd="0" parTransId="{2D8F1B73-FE04-4CDD-9F0B-6A66335E8ABD}" sibTransId="{78DC580E-D6EF-4BDE-97EF-07F27890873B}"/>
    <dgm:cxn modelId="{BFD1A937-1EF8-4408-9486-ECB79AE0C2F0}" type="presOf" srcId="{3E405D75-1950-4F57-A3CA-6400242132D9}" destId="{7B716301-E35B-4416-91DC-31EC37F3B654}" srcOrd="0" destOrd="0" presId="urn:microsoft.com/office/officeart/2005/8/layout/pyramid2"/>
    <dgm:cxn modelId="{98157120-32B0-46AB-8E5B-A77E03DCF40F}" srcId="{3E405D75-1950-4F57-A3CA-6400242132D9}" destId="{6BE20BF2-8499-4143-AB95-7E187DC4868B}" srcOrd="7" destOrd="0" parTransId="{570733E1-51B4-45DB-9E60-B550D8763907}" sibTransId="{47336DD7-F911-4B6C-8E58-8D45C2AE10D7}"/>
    <dgm:cxn modelId="{CDBBBE8C-E042-4AAC-AA72-B5F947908432}" type="presParOf" srcId="{7B716301-E35B-4416-91DC-31EC37F3B654}" destId="{836C93EB-F884-4CEC-B524-00CFF0D11C96}" srcOrd="0" destOrd="0" presId="urn:microsoft.com/office/officeart/2005/8/layout/pyramid2"/>
    <dgm:cxn modelId="{2827F3ED-D143-4DEC-BC65-28E4D437B2FF}" type="presParOf" srcId="{7B716301-E35B-4416-91DC-31EC37F3B654}" destId="{A0716689-7597-4A00-9F2E-C81B5F5A5904}" srcOrd="1" destOrd="0" presId="urn:microsoft.com/office/officeart/2005/8/layout/pyramid2"/>
    <dgm:cxn modelId="{3F24C656-E7CA-4A7B-8D2E-97E5EB6EB286}" type="presParOf" srcId="{A0716689-7597-4A00-9F2E-C81B5F5A5904}" destId="{CC3D7EF7-3145-45EE-B7E9-84284553BBB7}" srcOrd="0" destOrd="0" presId="urn:microsoft.com/office/officeart/2005/8/layout/pyramid2"/>
    <dgm:cxn modelId="{0A584CE8-ACD4-4D78-89A2-ADAA6D1DFBB3}" type="presParOf" srcId="{A0716689-7597-4A00-9F2E-C81B5F5A5904}" destId="{58347C58-8690-49E1-94E3-3BA2B52C6F31}" srcOrd="1" destOrd="0" presId="urn:microsoft.com/office/officeart/2005/8/layout/pyramid2"/>
    <dgm:cxn modelId="{357CA42C-13ED-4FA8-8F5B-85EC1827263F}" type="presParOf" srcId="{A0716689-7597-4A00-9F2E-C81B5F5A5904}" destId="{548014A8-7279-4602-B7FC-C85066CEEF62}" srcOrd="2" destOrd="0" presId="urn:microsoft.com/office/officeart/2005/8/layout/pyramid2"/>
    <dgm:cxn modelId="{384483CF-0B05-4251-8B7B-D6A9DCD2014D}" type="presParOf" srcId="{A0716689-7597-4A00-9F2E-C81B5F5A5904}" destId="{D4BCA587-34D9-4354-A21E-69F820877425}" srcOrd="3" destOrd="0" presId="urn:microsoft.com/office/officeart/2005/8/layout/pyramid2"/>
    <dgm:cxn modelId="{B7660A9C-AA19-453D-BABC-A70DCB7C7B1C}" type="presParOf" srcId="{A0716689-7597-4A00-9F2E-C81B5F5A5904}" destId="{1C7F41B9-E73E-4A2A-A2FD-AE89E3DA1BEA}" srcOrd="4" destOrd="0" presId="urn:microsoft.com/office/officeart/2005/8/layout/pyramid2"/>
    <dgm:cxn modelId="{4DF8414E-6AE9-4D1D-B70C-D01CD367922F}" type="presParOf" srcId="{A0716689-7597-4A00-9F2E-C81B5F5A5904}" destId="{F772F43B-12C0-4EAE-A515-F7398EA61FEE}" srcOrd="5" destOrd="0" presId="urn:microsoft.com/office/officeart/2005/8/layout/pyramid2"/>
    <dgm:cxn modelId="{F43D70FF-CAFA-4846-A7DB-BF36CE2AE32E}" type="presParOf" srcId="{A0716689-7597-4A00-9F2E-C81B5F5A5904}" destId="{9105CC6C-33F5-4903-9784-95735687D5B1}" srcOrd="6" destOrd="0" presId="urn:microsoft.com/office/officeart/2005/8/layout/pyramid2"/>
    <dgm:cxn modelId="{D06AE5E5-4692-4ECA-A7D3-031470CF8B38}" type="presParOf" srcId="{A0716689-7597-4A00-9F2E-C81B5F5A5904}" destId="{E92E7B5D-1200-4570-BE7A-FEF48B1D526B}" srcOrd="7" destOrd="0" presId="urn:microsoft.com/office/officeart/2005/8/layout/pyramid2"/>
    <dgm:cxn modelId="{3A6861C3-E770-4215-AC24-B3EC7635079F}" type="presParOf" srcId="{A0716689-7597-4A00-9F2E-C81B5F5A5904}" destId="{543D0E94-F6A0-41CE-8593-EAB6BD956AAD}" srcOrd="8" destOrd="0" presId="urn:microsoft.com/office/officeart/2005/8/layout/pyramid2"/>
    <dgm:cxn modelId="{FFD5B7F0-18B6-4321-A311-30C4763D1166}" type="presParOf" srcId="{A0716689-7597-4A00-9F2E-C81B5F5A5904}" destId="{01C3F704-864E-4C09-BF71-250E64D37CBF}" srcOrd="9" destOrd="0" presId="urn:microsoft.com/office/officeart/2005/8/layout/pyramid2"/>
    <dgm:cxn modelId="{D36A173A-16AB-4FA2-A448-24FC1F4CF77D}" type="presParOf" srcId="{A0716689-7597-4A00-9F2E-C81B5F5A5904}" destId="{E8D82E72-7768-438D-9637-E4847E8FD139}" srcOrd="10" destOrd="0" presId="urn:microsoft.com/office/officeart/2005/8/layout/pyramid2"/>
    <dgm:cxn modelId="{8C0A5674-8537-4B96-8F86-6220DF71C66E}" type="presParOf" srcId="{A0716689-7597-4A00-9F2E-C81B5F5A5904}" destId="{8808F81E-D374-4558-B851-1B8482ACF7B9}" srcOrd="11" destOrd="0" presId="urn:microsoft.com/office/officeart/2005/8/layout/pyramid2"/>
    <dgm:cxn modelId="{2A74514C-E1CD-4598-A72A-16AF6BE2479E}" type="presParOf" srcId="{A0716689-7597-4A00-9F2E-C81B5F5A5904}" destId="{019943BC-B7C2-4B20-BF90-1DE56B9374E5}" srcOrd="12" destOrd="0" presId="urn:microsoft.com/office/officeart/2005/8/layout/pyramid2"/>
    <dgm:cxn modelId="{3B6E10EF-5D03-4064-B7EF-CBCC0AB66E8D}" type="presParOf" srcId="{A0716689-7597-4A00-9F2E-C81B5F5A5904}" destId="{CD14C1D0-AC5F-4B3C-9543-20E0152BB907}" srcOrd="13" destOrd="0" presId="urn:microsoft.com/office/officeart/2005/8/layout/pyramid2"/>
    <dgm:cxn modelId="{0AE5D4F1-57F0-48FF-8A9F-015B93664620}" type="presParOf" srcId="{A0716689-7597-4A00-9F2E-C81B5F5A5904}" destId="{24BDF30A-A86B-46B8-982B-84D9916EACF8}" srcOrd="14" destOrd="0" presId="urn:microsoft.com/office/officeart/2005/8/layout/pyramid2"/>
    <dgm:cxn modelId="{1BEAC46B-719A-4549-92EB-A102C4930E9B}" type="presParOf" srcId="{A0716689-7597-4A00-9F2E-C81B5F5A5904}" destId="{4BD37EC6-7309-4FD9-A12F-48E8DCD24DA7}" srcOrd="15" destOrd="0" presId="urn:microsoft.com/office/officeart/2005/8/layout/pyramid2"/>
    <dgm:cxn modelId="{7CBB819B-F5A0-4F88-9DDB-1042AB03FBF9}" type="presParOf" srcId="{A0716689-7597-4A00-9F2E-C81B5F5A5904}" destId="{D75D2170-5DD5-45B4-AE73-13E9EE35E088}" srcOrd="16" destOrd="0" presId="urn:microsoft.com/office/officeart/2005/8/layout/pyramid2"/>
    <dgm:cxn modelId="{3B8D55F3-A2C8-492C-B74E-CFFFEE042A0B}" type="presParOf" srcId="{A0716689-7597-4A00-9F2E-C81B5F5A5904}" destId="{C985703B-5FEF-4CA3-89BF-B1D17F80690D}" srcOrd="17" destOrd="0" presId="urn:microsoft.com/office/officeart/2005/8/layout/pyramid2"/>
    <dgm:cxn modelId="{D4FB89FC-63D9-40BD-8862-1D3922BC2553}" type="presParOf" srcId="{A0716689-7597-4A00-9F2E-C81B5F5A5904}" destId="{A2722479-DF0A-42EA-B9EA-F1201C83EFA6}" srcOrd="18" destOrd="0" presId="urn:microsoft.com/office/officeart/2005/8/layout/pyramid2"/>
    <dgm:cxn modelId="{ACBFB196-6AED-40F2-A8F5-AEC1B848466A}" type="presParOf" srcId="{A0716689-7597-4A00-9F2E-C81B5F5A5904}" destId="{1F708CCA-BEEE-40C5-A6B0-AC3069B73EC7}" srcOrd="19"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9211B71-746A-4C9E-A7AA-9062A5518269}" type="doc">
      <dgm:prSet loTypeId="urn:microsoft.com/office/officeart/2005/8/layout/list1" loCatId="list" qsTypeId="urn:microsoft.com/office/officeart/2005/8/quickstyle/simple1" qsCatId="simple" csTypeId="urn:microsoft.com/office/officeart/2005/8/colors/colorful5" csCatId="colorful" phldr="1"/>
      <dgm:spPr/>
      <dgm:t>
        <a:bodyPr/>
        <a:lstStyle/>
        <a:p>
          <a:pPr rtl="1"/>
          <a:endParaRPr lang="ar-EG"/>
        </a:p>
      </dgm:t>
    </dgm:pt>
    <dgm:pt modelId="{228F7489-73C4-43FD-AEC0-E71D5AD77B6F}">
      <dgm:prSet phldrT="[Text]"/>
      <dgm:spPr/>
      <dgm:t>
        <a:bodyPr/>
        <a:lstStyle/>
        <a:p>
          <a:pPr algn="ctr" rtl="1"/>
          <a:r>
            <a:rPr lang="ar-EG" b="1" dirty="0" smtClean="0">
              <a:solidFill>
                <a:srgbClr val="002060"/>
              </a:solidFill>
            </a:rPr>
            <a:t>اذكر الفوائد (عامة للجميع او خاصة لبعض الناس).</a:t>
          </a:r>
          <a:endParaRPr lang="ar-EG" b="1" dirty="0">
            <a:solidFill>
              <a:srgbClr val="002060"/>
            </a:solidFill>
          </a:endParaRPr>
        </a:p>
      </dgm:t>
    </dgm:pt>
    <dgm:pt modelId="{554237CA-6DE9-4DD0-BCF3-0A84E892712B}" type="parTrans" cxnId="{BF18B64B-998E-4DE2-9228-4551CC197719}">
      <dgm:prSet/>
      <dgm:spPr/>
      <dgm:t>
        <a:bodyPr/>
        <a:lstStyle/>
        <a:p>
          <a:pPr rtl="1"/>
          <a:endParaRPr lang="ar-EG"/>
        </a:p>
      </dgm:t>
    </dgm:pt>
    <dgm:pt modelId="{14C3B3E4-8C67-458E-8287-8471881A0848}" type="sibTrans" cxnId="{BF18B64B-998E-4DE2-9228-4551CC197719}">
      <dgm:prSet/>
      <dgm:spPr/>
      <dgm:t>
        <a:bodyPr/>
        <a:lstStyle/>
        <a:p>
          <a:pPr rtl="1"/>
          <a:endParaRPr lang="ar-EG"/>
        </a:p>
      </dgm:t>
    </dgm:pt>
    <dgm:pt modelId="{3411ADCC-E162-4611-8B36-AC8DF062F789}">
      <dgm:prSet phldrT="[Text]"/>
      <dgm:spPr/>
      <dgm:t>
        <a:bodyPr/>
        <a:lstStyle/>
        <a:p>
          <a:pPr algn="ctr" rtl="1"/>
          <a:r>
            <a:rPr lang="ar-EG" b="1" dirty="0" smtClean="0">
              <a:solidFill>
                <a:srgbClr val="002060"/>
              </a:solidFill>
            </a:rPr>
            <a:t>بين مجموعة من الحقائق</a:t>
          </a:r>
          <a:endParaRPr lang="ar-EG" b="1" dirty="0">
            <a:solidFill>
              <a:srgbClr val="002060"/>
            </a:solidFill>
          </a:endParaRPr>
        </a:p>
      </dgm:t>
    </dgm:pt>
    <dgm:pt modelId="{C1EEFAD6-BDBD-449A-AAC7-344E11B4EC6B}" type="parTrans" cxnId="{71B400F4-AF77-416E-AF55-0EAF79A6C0E6}">
      <dgm:prSet/>
      <dgm:spPr/>
      <dgm:t>
        <a:bodyPr/>
        <a:lstStyle/>
        <a:p>
          <a:pPr rtl="1"/>
          <a:endParaRPr lang="ar-EG"/>
        </a:p>
      </dgm:t>
    </dgm:pt>
    <dgm:pt modelId="{7A6C528B-C390-4313-BDAB-73B619636475}" type="sibTrans" cxnId="{71B400F4-AF77-416E-AF55-0EAF79A6C0E6}">
      <dgm:prSet/>
      <dgm:spPr/>
      <dgm:t>
        <a:bodyPr/>
        <a:lstStyle/>
        <a:p>
          <a:pPr rtl="1"/>
          <a:endParaRPr lang="ar-EG"/>
        </a:p>
      </dgm:t>
    </dgm:pt>
    <dgm:pt modelId="{0D1F7133-0E99-4CBD-9255-99D96918EDEC}">
      <dgm:prSet phldrT="[Text]"/>
      <dgm:spPr/>
      <dgm:t>
        <a:bodyPr/>
        <a:lstStyle/>
        <a:p>
          <a:pPr algn="ctr" rtl="1"/>
          <a:r>
            <a:rPr lang="ar-EG" b="1" dirty="0" smtClean="0">
              <a:solidFill>
                <a:srgbClr val="002060"/>
              </a:solidFill>
            </a:rPr>
            <a:t>وضح الاتجاهات الحديثة فى هذا الموضوع</a:t>
          </a:r>
          <a:endParaRPr lang="ar-EG" b="1" dirty="0">
            <a:solidFill>
              <a:srgbClr val="002060"/>
            </a:solidFill>
          </a:endParaRPr>
        </a:p>
      </dgm:t>
    </dgm:pt>
    <dgm:pt modelId="{B9ED219B-1433-4E17-9DB3-113518B87532}" type="parTrans" cxnId="{572486E0-107B-4FB1-BD02-987C6762B8C1}">
      <dgm:prSet/>
      <dgm:spPr/>
      <dgm:t>
        <a:bodyPr/>
        <a:lstStyle/>
        <a:p>
          <a:pPr rtl="1"/>
          <a:endParaRPr lang="ar-EG"/>
        </a:p>
      </dgm:t>
    </dgm:pt>
    <dgm:pt modelId="{EC4B82A7-CFBD-432E-B3BA-BD6922EC8DB7}" type="sibTrans" cxnId="{572486E0-107B-4FB1-BD02-987C6762B8C1}">
      <dgm:prSet/>
      <dgm:spPr/>
      <dgm:t>
        <a:bodyPr/>
        <a:lstStyle/>
        <a:p>
          <a:pPr rtl="1"/>
          <a:endParaRPr lang="ar-EG"/>
        </a:p>
      </dgm:t>
    </dgm:pt>
    <dgm:pt modelId="{A59E6362-8E43-474A-AF7C-DD83F26B00C7}">
      <dgm:prSet phldrT="[Text]"/>
      <dgm:spPr/>
      <dgm:t>
        <a:bodyPr/>
        <a:lstStyle/>
        <a:p>
          <a:pPr algn="ctr" rtl="1"/>
          <a:r>
            <a:rPr lang="ar-EG" b="1" dirty="0" smtClean="0">
              <a:solidFill>
                <a:srgbClr val="002060"/>
              </a:solidFill>
            </a:rPr>
            <a:t>اذكر الجدول والتسلسل او المخطط العام للحديث</a:t>
          </a:r>
          <a:endParaRPr lang="ar-EG" b="1" dirty="0">
            <a:solidFill>
              <a:srgbClr val="002060"/>
            </a:solidFill>
          </a:endParaRPr>
        </a:p>
      </dgm:t>
    </dgm:pt>
    <dgm:pt modelId="{169B279C-83C3-4AE2-B1F7-DE1DD873A758}" type="parTrans" cxnId="{F6760D58-5CBC-4C9E-8BE2-E61D299A4586}">
      <dgm:prSet/>
      <dgm:spPr/>
      <dgm:t>
        <a:bodyPr/>
        <a:lstStyle/>
        <a:p>
          <a:pPr rtl="1"/>
          <a:endParaRPr lang="ar-EG"/>
        </a:p>
      </dgm:t>
    </dgm:pt>
    <dgm:pt modelId="{70C397BC-BF33-400B-95D3-04E3664E699F}" type="sibTrans" cxnId="{F6760D58-5CBC-4C9E-8BE2-E61D299A4586}">
      <dgm:prSet/>
      <dgm:spPr/>
      <dgm:t>
        <a:bodyPr/>
        <a:lstStyle/>
        <a:p>
          <a:pPr rtl="1"/>
          <a:endParaRPr lang="ar-EG"/>
        </a:p>
      </dgm:t>
    </dgm:pt>
    <dgm:pt modelId="{19197599-252E-47A7-890A-5DB182F6B8A7}">
      <dgm:prSet phldrT="[Text]"/>
      <dgm:spPr/>
      <dgm:t>
        <a:bodyPr/>
        <a:lstStyle/>
        <a:p>
          <a:pPr algn="ctr" rtl="1"/>
          <a:r>
            <a:rPr lang="ar-EG" b="1" dirty="0" smtClean="0">
              <a:solidFill>
                <a:srgbClr val="002060"/>
              </a:solidFill>
            </a:rPr>
            <a:t>لخص هدفك من القاء الحديث</a:t>
          </a:r>
          <a:endParaRPr lang="ar-EG" b="1" dirty="0">
            <a:solidFill>
              <a:srgbClr val="002060"/>
            </a:solidFill>
          </a:endParaRPr>
        </a:p>
      </dgm:t>
    </dgm:pt>
    <dgm:pt modelId="{8B2442E4-66C7-453B-99D5-083609EEFABF}" type="parTrans" cxnId="{29875CEC-08CB-4D38-9BF6-3CAB75C0EB66}">
      <dgm:prSet/>
      <dgm:spPr/>
      <dgm:t>
        <a:bodyPr/>
        <a:lstStyle/>
        <a:p>
          <a:pPr rtl="1"/>
          <a:endParaRPr lang="ar-EG"/>
        </a:p>
      </dgm:t>
    </dgm:pt>
    <dgm:pt modelId="{4B885CE8-B959-4E22-A2F7-E185A46ABA41}" type="sibTrans" cxnId="{29875CEC-08CB-4D38-9BF6-3CAB75C0EB66}">
      <dgm:prSet/>
      <dgm:spPr/>
      <dgm:t>
        <a:bodyPr/>
        <a:lstStyle/>
        <a:p>
          <a:pPr rtl="1"/>
          <a:endParaRPr lang="ar-EG"/>
        </a:p>
      </dgm:t>
    </dgm:pt>
    <dgm:pt modelId="{DDD1CB16-C7F0-4D7F-AE81-E6D8AA4A07E5}" type="pres">
      <dgm:prSet presAssocID="{D9211B71-746A-4C9E-A7AA-9062A5518269}" presName="linear" presStyleCnt="0">
        <dgm:presLayoutVars>
          <dgm:dir/>
          <dgm:animLvl val="lvl"/>
          <dgm:resizeHandles val="exact"/>
        </dgm:presLayoutVars>
      </dgm:prSet>
      <dgm:spPr/>
      <dgm:t>
        <a:bodyPr/>
        <a:lstStyle/>
        <a:p>
          <a:pPr rtl="1"/>
          <a:endParaRPr lang="ar-EG"/>
        </a:p>
      </dgm:t>
    </dgm:pt>
    <dgm:pt modelId="{B959768C-54B8-4564-B3A7-3A15C35BB396}" type="pres">
      <dgm:prSet presAssocID="{228F7489-73C4-43FD-AEC0-E71D5AD77B6F}" presName="parentLin" presStyleCnt="0"/>
      <dgm:spPr/>
    </dgm:pt>
    <dgm:pt modelId="{F3E169A4-AB77-4F70-90AE-4BDCC73D80B9}" type="pres">
      <dgm:prSet presAssocID="{228F7489-73C4-43FD-AEC0-E71D5AD77B6F}" presName="parentLeftMargin" presStyleLbl="node1" presStyleIdx="0" presStyleCnt="5"/>
      <dgm:spPr/>
      <dgm:t>
        <a:bodyPr/>
        <a:lstStyle/>
        <a:p>
          <a:pPr rtl="1"/>
          <a:endParaRPr lang="ar-EG"/>
        </a:p>
      </dgm:t>
    </dgm:pt>
    <dgm:pt modelId="{D5B0FDB3-BF5D-4FA5-9251-CC08486468C1}" type="pres">
      <dgm:prSet presAssocID="{228F7489-73C4-43FD-AEC0-E71D5AD77B6F}" presName="parentText" presStyleLbl="node1" presStyleIdx="0" presStyleCnt="5" custLinFactX="22518" custLinFactNeighborX="100000">
        <dgm:presLayoutVars>
          <dgm:chMax val="0"/>
          <dgm:bulletEnabled val="1"/>
        </dgm:presLayoutVars>
      </dgm:prSet>
      <dgm:spPr/>
      <dgm:t>
        <a:bodyPr/>
        <a:lstStyle/>
        <a:p>
          <a:pPr rtl="1"/>
          <a:endParaRPr lang="ar-EG"/>
        </a:p>
      </dgm:t>
    </dgm:pt>
    <dgm:pt modelId="{7AEB0F99-8E5D-4835-AB07-D4F00DA3689F}" type="pres">
      <dgm:prSet presAssocID="{228F7489-73C4-43FD-AEC0-E71D5AD77B6F}" presName="negativeSpace" presStyleCnt="0"/>
      <dgm:spPr/>
    </dgm:pt>
    <dgm:pt modelId="{2FB16EB0-2289-4DFA-BE3C-0961B3044012}" type="pres">
      <dgm:prSet presAssocID="{228F7489-73C4-43FD-AEC0-E71D5AD77B6F}" presName="childText" presStyleLbl="conFgAcc1" presStyleIdx="0" presStyleCnt="5">
        <dgm:presLayoutVars>
          <dgm:bulletEnabled val="1"/>
        </dgm:presLayoutVars>
      </dgm:prSet>
      <dgm:spPr/>
    </dgm:pt>
    <dgm:pt modelId="{1F26FCD5-1FD4-421D-BFD8-7EDFBB500DEE}" type="pres">
      <dgm:prSet presAssocID="{14C3B3E4-8C67-458E-8287-8471881A0848}" presName="spaceBetweenRectangles" presStyleCnt="0"/>
      <dgm:spPr/>
    </dgm:pt>
    <dgm:pt modelId="{32AF314F-4A50-488C-808D-C96DD3810E18}" type="pres">
      <dgm:prSet presAssocID="{3411ADCC-E162-4611-8B36-AC8DF062F789}" presName="parentLin" presStyleCnt="0"/>
      <dgm:spPr/>
    </dgm:pt>
    <dgm:pt modelId="{6ADC1364-C2A2-404D-B90A-CCD0E9D3FFAC}" type="pres">
      <dgm:prSet presAssocID="{3411ADCC-E162-4611-8B36-AC8DF062F789}" presName="parentLeftMargin" presStyleLbl="node1" presStyleIdx="0" presStyleCnt="5"/>
      <dgm:spPr/>
      <dgm:t>
        <a:bodyPr/>
        <a:lstStyle/>
        <a:p>
          <a:pPr rtl="1"/>
          <a:endParaRPr lang="ar-EG"/>
        </a:p>
      </dgm:t>
    </dgm:pt>
    <dgm:pt modelId="{990008C3-31A5-49DA-9830-93AC5F655880}" type="pres">
      <dgm:prSet presAssocID="{3411ADCC-E162-4611-8B36-AC8DF062F789}" presName="parentText" presStyleLbl="node1" presStyleIdx="1" presStyleCnt="5" custLinFactX="22518" custLinFactNeighborX="100000">
        <dgm:presLayoutVars>
          <dgm:chMax val="0"/>
          <dgm:bulletEnabled val="1"/>
        </dgm:presLayoutVars>
      </dgm:prSet>
      <dgm:spPr/>
      <dgm:t>
        <a:bodyPr/>
        <a:lstStyle/>
        <a:p>
          <a:pPr rtl="1"/>
          <a:endParaRPr lang="ar-EG"/>
        </a:p>
      </dgm:t>
    </dgm:pt>
    <dgm:pt modelId="{FEBAB3EC-D337-4A68-9517-15C925CB2341}" type="pres">
      <dgm:prSet presAssocID="{3411ADCC-E162-4611-8B36-AC8DF062F789}" presName="negativeSpace" presStyleCnt="0"/>
      <dgm:spPr/>
    </dgm:pt>
    <dgm:pt modelId="{2C3F4461-CBB8-4884-AB5D-2A5464232775}" type="pres">
      <dgm:prSet presAssocID="{3411ADCC-E162-4611-8B36-AC8DF062F789}" presName="childText" presStyleLbl="conFgAcc1" presStyleIdx="1" presStyleCnt="5">
        <dgm:presLayoutVars>
          <dgm:bulletEnabled val="1"/>
        </dgm:presLayoutVars>
      </dgm:prSet>
      <dgm:spPr/>
    </dgm:pt>
    <dgm:pt modelId="{1511D6DA-8425-48EB-B9DF-167CC9F4E92C}" type="pres">
      <dgm:prSet presAssocID="{7A6C528B-C390-4313-BDAB-73B619636475}" presName="spaceBetweenRectangles" presStyleCnt="0"/>
      <dgm:spPr/>
    </dgm:pt>
    <dgm:pt modelId="{6FE6CDDC-9E02-4BE2-B85F-60E7C7BB486A}" type="pres">
      <dgm:prSet presAssocID="{0D1F7133-0E99-4CBD-9255-99D96918EDEC}" presName="parentLin" presStyleCnt="0"/>
      <dgm:spPr/>
    </dgm:pt>
    <dgm:pt modelId="{321C58A6-106F-46F7-A1F9-22514F057886}" type="pres">
      <dgm:prSet presAssocID="{0D1F7133-0E99-4CBD-9255-99D96918EDEC}" presName="parentLeftMargin" presStyleLbl="node1" presStyleIdx="1" presStyleCnt="5"/>
      <dgm:spPr/>
      <dgm:t>
        <a:bodyPr/>
        <a:lstStyle/>
        <a:p>
          <a:pPr rtl="1"/>
          <a:endParaRPr lang="ar-EG"/>
        </a:p>
      </dgm:t>
    </dgm:pt>
    <dgm:pt modelId="{8FACF41C-5335-4BC4-9F35-896073F7B51C}" type="pres">
      <dgm:prSet presAssocID="{0D1F7133-0E99-4CBD-9255-99D96918EDEC}" presName="parentText" presStyleLbl="node1" presStyleIdx="2" presStyleCnt="5" custLinFactX="22518" custLinFactNeighborX="100000">
        <dgm:presLayoutVars>
          <dgm:chMax val="0"/>
          <dgm:bulletEnabled val="1"/>
        </dgm:presLayoutVars>
      </dgm:prSet>
      <dgm:spPr/>
      <dgm:t>
        <a:bodyPr/>
        <a:lstStyle/>
        <a:p>
          <a:pPr rtl="1"/>
          <a:endParaRPr lang="ar-EG"/>
        </a:p>
      </dgm:t>
    </dgm:pt>
    <dgm:pt modelId="{E8DD4343-4ED8-43FA-9572-0A71274E1582}" type="pres">
      <dgm:prSet presAssocID="{0D1F7133-0E99-4CBD-9255-99D96918EDEC}" presName="negativeSpace" presStyleCnt="0"/>
      <dgm:spPr/>
    </dgm:pt>
    <dgm:pt modelId="{269CF781-BBB5-42BC-9FEF-89F672A65F4F}" type="pres">
      <dgm:prSet presAssocID="{0D1F7133-0E99-4CBD-9255-99D96918EDEC}" presName="childText" presStyleLbl="conFgAcc1" presStyleIdx="2" presStyleCnt="5">
        <dgm:presLayoutVars>
          <dgm:bulletEnabled val="1"/>
        </dgm:presLayoutVars>
      </dgm:prSet>
      <dgm:spPr/>
    </dgm:pt>
    <dgm:pt modelId="{287298AB-DFEE-41D8-AC0B-14510A14CA66}" type="pres">
      <dgm:prSet presAssocID="{EC4B82A7-CFBD-432E-B3BA-BD6922EC8DB7}" presName="spaceBetweenRectangles" presStyleCnt="0"/>
      <dgm:spPr/>
    </dgm:pt>
    <dgm:pt modelId="{5BC0BCD5-3F56-41EB-8FCB-E020E032FD3A}" type="pres">
      <dgm:prSet presAssocID="{19197599-252E-47A7-890A-5DB182F6B8A7}" presName="parentLin" presStyleCnt="0"/>
      <dgm:spPr/>
    </dgm:pt>
    <dgm:pt modelId="{4C08023A-6E1B-45BE-B913-83B56185E7CA}" type="pres">
      <dgm:prSet presAssocID="{19197599-252E-47A7-890A-5DB182F6B8A7}" presName="parentLeftMargin" presStyleLbl="node1" presStyleIdx="2" presStyleCnt="5"/>
      <dgm:spPr/>
      <dgm:t>
        <a:bodyPr/>
        <a:lstStyle/>
        <a:p>
          <a:pPr rtl="1"/>
          <a:endParaRPr lang="ar-EG"/>
        </a:p>
      </dgm:t>
    </dgm:pt>
    <dgm:pt modelId="{C0D9C54F-ED92-4B5A-942D-EE6332C3B036}" type="pres">
      <dgm:prSet presAssocID="{19197599-252E-47A7-890A-5DB182F6B8A7}" presName="parentText" presStyleLbl="node1" presStyleIdx="3" presStyleCnt="5" custLinFactX="22518" custLinFactNeighborX="100000">
        <dgm:presLayoutVars>
          <dgm:chMax val="0"/>
          <dgm:bulletEnabled val="1"/>
        </dgm:presLayoutVars>
      </dgm:prSet>
      <dgm:spPr/>
      <dgm:t>
        <a:bodyPr/>
        <a:lstStyle/>
        <a:p>
          <a:pPr rtl="1"/>
          <a:endParaRPr lang="ar-EG"/>
        </a:p>
      </dgm:t>
    </dgm:pt>
    <dgm:pt modelId="{0990ED6A-E418-43D5-8BA2-88FB3DEB4D41}" type="pres">
      <dgm:prSet presAssocID="{19197599-252E-47A7-890A-5DB182F6B8A7}" presName="negativeSpace" presStyleCnt="0"/>
      <dgm:spPr/>
    </dgm:pt>
    <dgm:pt modelId="{99000B65-36EE-477F-BE76-8B9FFA5D8896}" type="pres">
      <dgm:prSet presAssocID="{19197599-252E-47A7-890A-5DB182F6B8A7}" presName="childText" presStyleLbl="conFgAcc1" presStyleIdx="3" presStyleCnt="5">
        <dgm:presLayoutVars>
          <dgm:bulletEnabled val="1"/>
        </dgm:presLayoutVars>
      </dgm:prSet>
      <dgm:spPr/>
    </dgm:pt>
    <dgm:pt modelId="{2B82A390-6E35-473F-A41F-88EEC7D58285}" type="pres">
      <dgm:prSet presAssocID="{4B885CE8-B959-4E22-A2F7-E185A46ABA41}" presName="spaceBetweenRectangles" presStyleCnt="0"/>
      <dgm:spPr/>
    </dgm:pt>
    <dgm:pt modelId="{84D310F5-82D4-470E-A7B8-F7EF21CE6A22}" type="pres">
      <dgm:prSet presAssocID="{A59E6362-8E43-474A-AF7C-DD83F26B00C7}" presName="parentLin" presStyleCnt="0"/>
      <dgm:spPr/>
    </dgm:pt>
    <dgm:pt modelId="{4C4D0EBA-3757-474C-BD55-4E9947CD584D}" type="pres">
      <dgm:prSet presAssocID="{A59E6362-8E43-474A-AF7C-DD83F26B00C7}" presName="parentLeftMargin" presStyleLbl="node1" presStyleIdx="3" presStyleCnt="5"/>
      <dgm:spPr/>
      <dgm:t>
        <a:bodyPr/>
        <a:lstStyle/>
        <a:p>
          <a:pPr rtl="1"/>
          <a:endParaRPr lang="ar-EG"/>
        </a:p>
      </dgm:t>
    </dgm:pt>
    <dgm:pt modelId="{F3069055-8914-409E-819C-82EDC708DBFA}" type="pres">
      <dgm:prSet presAssocID="{A59E6362-8E43-474A-AF7C-DD83F26B00C7}" presName="parentText" presStyleLbl="node1" presStyleIdx="4" presStyleCnt="5" custLinFactX="22518" custLinFactNeighborX="100000">
        <dgm:presLayoutVars>
          <dgm:chMax val="0"/>
          <dgm:bulletEnabled val="1"/>
        </dgm:presLayoutVars>
      </dgm:prSet>
      <dgm:spPr/>
      <dgm:t>
        <a:bodyPr/>
        <a:lstStyle/>
        <a:p>
          <a:pPr rtl="1"/>
          <a:endParaRPr lang="ar-EG"/>
        </a:p>
      </dgm:t>
    </dgm:pt>
    <dgm:pt modelId="{1026152C-36A0-44DF-87AD-2E31BFE4AD4C}" type="pres">
      <dgm:prSet presAssocID="{A59E6362-8E43-474A-AF7C-DD83F26B00C7}" presName="negativeSpace" presStyleCnt="0"/>
      <dgm:spPr/>
    </dgm:pt>
    <dgm:pt modelId="{B3F3D27E-246D-40D4-9DFC-F54F0BC16AE7}" type="pres">
      <dgm:prSet presAssocID="{A59E6362-8E43-474A-AF7C-DD83F26B00C7}" presName="childText" presStyleLbl="conFgAcc1" presStyleIdx="4" presStyleCnt="5">
        <dgm:presLayoutVars>
          <dgm:bulletEnabled val="1"/>
        </dgm:presLayoutVars>
      </dgm:prSet>
      <dgm:spPr/>
    </dgm:pt>
  </dgm:ptLst>
  <dgm:cxnLst>
    <dgm:cxn modelId="{A91A4E7F-627D-4F06-B68C-760B803B847E}" type="presOf" srcId="{A59E6362-8E43-474A-AF7C-DD83F26B00C7}" destId="{4C4D0EBA-3757-474C-BD55-4E9947CD584D}" srcOrd="0" destOrd="0" presId="urn:microsoft.com/office/officeart/2005/8/layout/list1"/>
    <dgm:cxn modelId="{6260EA6C-D615-47EC-8493-BAAC8BAC367D}" type="presOf" srcId="{228F7489-73C4-43FD-AEC0-E71D5AD77B6F}" destId="{D5B0FDB3-BF5D-4FA5-9251-CC08486468C1}" srcOrd="1" destOrd="0" presId="urn:microsoft.com/office/officeart/2005/8/layout/list1"/>
    <dgm:cxn modelId="{30C572D4-01B6-470A-8654-A237FEE38444}" type="presOf" srcId="{19197599-252E-47A7-890A-5DB182F6B8A7}" destId="{4C08023A-6E1B-45BE-B913-83B56185E7CA}" srcOrd="0" destOrd="0" presId="urn:microsoft.com/office/officeart/2005/8/layout/list1"/>
    <dgm:cxn modelId="{55DD603E-2569-40B3-830B-AE645862703F}" type="presOf" srcId="{3411ADCC-E162-4611-8B36-AC8DF062F789}" destId="{6ADC1364-C2A2-404D-B90A-CCD0E9D3FFAC}" srcOrd="0" destOrd="0" presId="urn:microsoft.com/office/officeart/2005/8/layout/list1"/>
    <dgm:cxn modelId="{FE4BC340-4E27-4502-9473-45EFC7B2343F}" type="presOf" srcId="{19197599-252E-47A7-890A-5DB182F6B8A7}" destId="{C0D9C54F-ED92-4B5A-942D-EE6332C3B036}" srcOrd="1" destOrd="0" presId="urn:microsoft.com/office/officeart/2005/8/layout/list1"/>
    <dgm:cxn modelId="{9A32110F-A50E-48B5-9437-B5CEB106DC03}" type="presOf" srcId="{0D1F7133-0E99-4CBD-9255-99D96918EDEC}" destId="{321C58A6-106F-46F7-A1F9-22514F057886}" srcOrd="0" destOrd="0" presId="urn:microsoft.com/office/officeart/2005/8/layout/list1"/>
    <dgm:cxn modelId="{D3ACFDC5-6F2D-4C62-B47C-C600C4DD6BF8}" type="presOf" srcId="{228F7489-73C4-43FD-AEC0-E71D5AD77B6F}" destId="{F3E169A4-AB77-4F70-90AE-4BDCC73D80B9}" srcOrd="0" destOrd="0" presId="urn:microsoft.com/office/officeart/2005/8/layout/list1"/>
    <dgm:cxn modelId="{71B400F4-AF77-416E-AF55-0EAF79A6C0E6}" srcId="{D9211B71-746A-4C9E-A7AA-9062A5518269}" destId="{3411ADCC-E162-4611-8B36-AC8DF062F789}" srcOrd="1" destOrd="0" parTransId="{C1EEFAD6-BDBD-449A-AAC7-344E11B4EC6B}" sibTransId="{7A6C528B-C390-4313-BDAB-73B619636475}"/>
    <dgm:cxn modelId="{79448AEC-219E-48E1-B000-C6D6931B7858}" type="presOf" srcId="{3411ADCC-E162-4611-8B36-AC8DF062F789}" destId="{990008C3-31A5-49DA-9830-93AC5F655880}" srcOrd="1" destOrd="0" presId="urn:microsoft.com/office/officeart/2005/8/layout/list1"/>
    <dgm:cxn modelId="{164FCF2E-5C4F-441A-B6A7-85DA1DA20955}" type="presOf" srcId="{0D1F7133-0E99-4CBD-9255-99D96918EDEC}" destId="{8FACF41C-5335-4BC4-9F35-896073F7B51C}" srcOrd="1" destOrd="0" presId="urn:microsoft.com/office/officeart/2005/8/layout/list1"/>
    <dgm:cxn modelId="{388A3274-0B9E-4508-8429-C2BCBEEE88BC}" type="presOf" srcId="{A59E6362-8E43-474A-AF7C-DD83F26B00C7}" destId="{F3069055-8914-409E-819C-82EDC708DBFA}" srcOrd="1" destOrd="0" presId="urn:microsoft.com/office/officeart/2005/8/layout/list1"/>
    <dgm:cxn modelId="{29875CEC-08CB-4D38-9BF6-3CAB75C0EB66}" srcId="{D9211B71-746A-4C9E-A7AA-9062A5518269}" destId="{19197599-252E-47A7-890A-5DB182F6B8A7}" srcOrd="3" destOrd="0" parTransId="{8B2442E4-66C7-453B-99D5-083609EEFABF}" sibTransId="{4B885CE8-B959-4E22-A2F7-E185A46ABA41}"/>
    <dgm:cxn modelId="{F6760D58-5CBC-4C9E-8BE2-E61D299A4586}" srcId="{D9211B71-746A-4C9E-A7AA-9062A5518269}" destId="{A59E6362-8E43-474A-AF7C-DD83F26B00C7}" srcOrd="4" destOrd="0" parTransId="{169B279C-83C3-4AE2-B1F7-DE1DD873A758}" sibTransId="{70C397BC-BF33-400B-95D3-04E3664E699F}"/>
    <dgm:cxn modelId="{4151B442-2E90-4D44-AC4D-010BE552EC04}" type="presOf" srcId="{D9211B71-746A-4C9E-A7AA-9062A5518269}" destId="{DDD1CB16-C7F0-4D7F-AE81-E6D8AA4A07E5}" srcOrd="0" destOrd="0" presId="urn:microsoft.com/office/officeart/2005/8/layout/list1"/>
    <dgm:cxn modelId="{572486E0-107B-4FB1-BD02-987C6762B8C1}" srcId="{D9211B71-746A-4C9E-A7AA-9062A5518269}" destId="{0D1F7133-0E99-4CBD-9255-99D96918EDEC}" srcOrd="2" destOrd="0" parTransId="{B9ED219B-1433-4E17-9DB3-113518B87532}" sibTransId="{EC4B82A7-CFBD-432E-B3BA-BD6922EC8DB7}"/>
    <dgm:cxn modelId="{BF18B64B-998E-4DE2-9228-4551CC197719}" srcId="{D9211B71-746A-4C9E-A7AA-9062A5518269}" destId="{228F7489-73C4-43FD-AEC0-E71D5AD77B6F}" srcOrd="0" destOrd="0" parTransId="{554237CA-6DE9-4DD0-BCF3-0A84E892712B}" sibTransId="{14C3B3E4-8C67-458E-8287-8471881A0848}"/>
    <dgm:cxn modelId="{8416E19A-CCF7-4505-91B5-8306B088D50A}" type="presParOf" srcId="{DDD1CB16-C7F0-4D7F-AE81-E6D8AA4A07E5}" destId="{B959768C-54B8-4564-B3A7-3A15C35BB396}" srcOrd="0" destOrd="0" presId="urn:microsoft.com/office/officeart/2005/8/layout/list1"/>
    <dgm:cxn modelId="{C56E140B-DF3C-4927-8B9F-43059777B340}" type="presParOf" srcId="{B959768C-54B8-4564-B3A7-3A15C35BB396}" destId="{F3E169A4-AB77-4F70-90AE-4BDCC73D80B9}" srcOrd="0" destOrd="0" presId="urn:microsoft.com/office/officeart/2005/8/layout/list1"/>
    <dgm:cxn modelId="{2B74413B-69E8-4184-B9C5-14EF5D0E6697}" type="presParOf" srcId="{B959768C-54B8-4564-B3A7-3A15C35BB396}" destId="{D5B0FDB3-BF5D-4FA5-9251-CC08486468C1}" srcOrd="1" destOrd="0" presId="urn:microsoft.com/office/officeart/2005/8/layout/list1"/>
    <dgm:cxn modelId="{0CEDD6C5-D564-4ADB-91C8-53439802D97E}" type="presParOf" srcId="{DDD1CB16-C7F0-4D7F-AE81-E6D8AA4A07E5}" destId="{7AEB0F99-8E5D-4835-AB07-D4F00DA3689F}" srcOrd="1" destOrd="0" presId="urn:microsoft.com/office/officeart/2005/8/layout/list1"/>
    <dgm:cxn modelId="{03BA2243-F1FD-4DF2-AC9A-BEEB5C1373B5}" type="presParOf" srcId="{DDD1CB16-C7F0-4D7F-AE81-E6D8AA4A07E5}" destId="{2FB16EB0-2289-4DFA-BE3C-0961B3044012}" srcOrd="2" destOrd="0" presId="urn:microsoft.com/office/officeart/2005/8/layout/list1"/>
    <dgm:cxn modelId="{2B8E32E2-06D0-4728-A7B7-81E077E43FA1}" type="presParOf" srcId="{DDD1CB16-C7F0-4D7F-AE81-E6D8AA4A07E5}" destId="{1F26FCD5-1FD4-421D-BFD8-7EDFBB500DEE}" srcOrd="3" destOrd="0" presId="urn:microsoft.com/office/officeart/2005/8/layout/list1"/>
    <dgm:cxn modelId="{B4BF6287-08A6-4AD6-9B40-2AD3DF3721EB}" type="presParOf" srcId="{DDD1CB16-C7F0-4D7F-AE81-E6D8AA4A07E5}" destId="{32AF314F-4A50-488C-808D-C96DD3810E18}" srcOrd="4" destOrd="0" presId="urn:microsoft.com/office/officeart/2005/8/layout/list1"/>
    <dgm:cxn modelId="{907D31E5-8D3F-47AB-97FD-019245107032}" type="presParOf" srcId="{32AF314F-4A50-488C-808D-C96DD3810E18}" destId="{6ADC1364-C2A2-404D-B90A-CCD0E9D3FFAC}" srcOrd="0" destOrd="0" presId="urn:microsoft.com/office/officeart/2005/8/layout/list1"/>
    <dgm:cxn modelId="{46197635-B23E-4E38-AAA5-6EADE9D86D02}" type="presParOf" srcId="{32AF314F-4A50-488C-808D-C96DD3810E18}" destId="{990008C3-31A5-49DA-9830-93AC5F655880}" srcOrd="1" destOrd="0" presId="urn:microsoft.com/office/officeart/2005/8/layout/list1"/>
    <dgm:cxn modelId="{369C5402-81FE-4347-A3FE-2E5500460D58}" type="presParOf" srcId="{DDD1CB16-C7F0-4D7F-AE81-E6D8AA4A07E5}" destId="{FEBAB3EC-D337-4A68-9517-15C925CB2341}" srcOrd="5" destOrd="0" presId="urn:microsoft.com/office/officeart/2005/8/layout/list1"/>
    <dgm:cxn modelId="{240D53C1-B17A-4CF4-8C1D-5CD76CC17603}" type="presParOf" srcId="{DDD1CB16-C7F0-4D7F-AE81-E6D8AA4A07E5}" destId="{2C3F4461-CBB8-4884-AB5D-2A5464232775}" srcOrd="6" destOrd="0" presId="urn:microsoft.com/office/officeart/2005/8/layout/list1"/>
    <dgm:cxn modelId="{DA1CDD47-15A6-47F2-8D57-8A488279AE83}" type="presParOf" srcId="{DDD1CB16-C7F0-4D7F-AE81-E6D8AA4A07E5}" destId="{1511D6DA-8425-48EB-B9DF-167CC9F4E92C}" srcOrd="7" destOrd="0" presId="urn:microsoft.com/office/officeart/2005/8/layout/list1"/>
    <dgm:cxn modelId="{74154439-A94A-489C-ABC8-E3F88BE7C573}" type="presParOf" srcId="{DDD1CB16-C7F0-4D7F-AE81-E6D8AA4A07E5}" destId="{6FE6CDDC-9E02-4BE2-B85F-60E7C7BB486A}" srcOrd="8" destOrd="0" presId="urn:microsoft.com/office/officeart/2005/8/layout/list1"/>
    <dgm:cxn modelId="{06008539-B5FA-41B0-8AB7-9BBC38D46D8C}" type="presParOf" srcId="{6FE6CDDC-9E02-4BE2-B85F-60E7C7BB486A}" destId="{321C58A6-106F-46F7-A1F9-22514F057886}" srcOrd="0" destOrd="0" presId="urn:microsoft.com/office/officeart/2005/8/layout/list1"/>
    <dgm:cxn modelId="{6BC3AE92-7813-4210-9996-883646E94C09}" type="presParOf" srcId="{6FE6CDDC-9E02-4BE2-B85F-60E7C7BB486A}" destId="{8FACF41C-5335-4BC4-9F35-896073F7B51C}" srcOrd="1" destOrd="0" presId="urn:microsoft.com/office/officeart/2005/8/layout/list1"/>
    <dgm:cxn modelId="{467E577E-1FF8-4AED-B59E-66B759B55C1C}" type="presParOf" srcId="{DDD1CB16-C7F0-4D7F-AE81-E6D8AA4A07E5}" destId="{E8DD4343-4ED8-43FA-9572-0A71274E1582}" srcOrd="9" destOrd="0" presId="urn:microsoft.com/office/officeart/2005/8/layout/list1"/>
    <dgm:cxn modelId="{F8607C9E-F8D8-4543-8739-0F8D02E435BA}" type="presParOf" srcId="{DDD1CB16-C7F0-4D7F-AE81-E6D8AA4A07E5}" destId="{269CF781-BBB5-42BC-9FEF-89F672A65F4F}" srcOrd="10" destOrd="0" presId="urn:microsoft.com/office/officeart/2005/8/layout/list1"/>
    <dgm:cxn modelId="{516D3D38-519B-4F6F-969B-F4F2648C9048}" type="presParOf" srcId="{DDD1CB16-C7F0-4D7F-AE81-E6D8AA4A07E5}" destId="{287298AB-DFEE-41D8-AC0B-14510A14CA66}" srcOrd="11" destOrd="0" presId="urn:microsoft.com/office/officeart/2005/8/layout/list1"/>
    <dgm:cxn modelId="{64C2B778-F7E9-48DA-9AD4-1526B1B5EEB2}" type="presParOf" srcId="{DDD1CB16-C7F0-4D7F-AE81-E6D8AA4A07E5}" destId="{5BC0BCD5-3F56-41EB-8FCB-E020E032FD3A}" srcOrd="12" destOrd="0" presId="urn:microsoft.com/office/officeart/2005/8/layout/list1"/>
    <dgm:cxn modelId="{2848B825-2FB5-4FD8-9C13-B1FBC92F5CFB}" type="presParOf" srcId="{5BC0BCD5-3F56-41EB-8FCB-E020E032FD3A}" destId="{4C08023A-6E1B-45BE-B913-83B56185E7CA}" srcOrd="0" destOrd="0" presId="urn:microsoft.com/office/officeart/2005/8/layout/list1"/>
    <dgm:cxn modelId="{D66B834D-15FF-4992-854B-8E438CE5328A}" type="presParOf" srcId="{5BC0BCD5-3F56-41EB-8FCB-E020E032FD3A}" destId="{C0D9C54F-ED92-4B5A-942D-EE6332C3B036}" srcOrd="1" destOrd="0" presId="urn:microsoft.com/office/officeart/2005/8/layout/list1"/>
    <dgm:cxn modelId="{9D136138-10F3-400C-96CA-17B30C0FA9DF}" type="presParOf" srcId="{DDD1CB16-C7F0-4D7F-AE81-E6D8AA4A07E5}" destId="{0990ED6A-E418-43D5-8BA2-88FB3DEB4D41}" srcOrd="13" destOrd="0" presId="urn:microsoft.com/office/officeart/2005/8/layout/list1"/>
    <dgm:cxn modelId="{8CF14C10-678C-4153-9D4B-4AA7A34C9C84}" type="presParOf" srcId="{DDD1CB16-C7F0-4D7F-AE81-E6D8AA4A07E5}" destId="{99000B65-36EE-477F-BE76-8B9FFA5D8896}" srcOrd="14" destOrd="0" presId="urn:microsoft.com/office/officeart/2005/8/layout/list1"/>
    <dgm:cxn modelId="{E1224C66-5240-4A9F-AB3F-0ACE636DBF4A}" type="presParOf" srcId="{DDD1CB16-C7F0-4D7F-AE81-E6D8AA4A07E5}" destId="{2B82A390-6E35-473F-A41F-88EEC7D58285}" srcOrd="15" destOrd="0" presId="urn:microsoft.com/office/officeart/2005/8/layout/list1"/>
    <dgm:cxn modelId="{E2A76C1D-38D7-4673-9E00-67899895DCD4}" type="presParOf" srcId="{DDD1CB16-C7F0-4D7F-AE81-E6D8AA4A07E5}" destId="{84D310F5-82D4-470E-A7B8-F7EF21CE6A22}" srcOrd="16" destOrd="0" presId="urn:microsoft.com/office/officeart/2005/8/layout/list1"/>
    <dgm:cxn modelId="{28A425B4-710C-4472-88FA-5F9911029C56}" type="presParOf" srcId="{84D310F5-82D4-470E-A7B8-F7EF21CE6A22}" destId="{4C4D0EBA-3757-474C-BD55-4E9947CD584D}" srcOrd="0" destOrd="0" presId="urn:microsoft.com/office/officeart/2005/8/layout/list1"/>
    <dgm:cxn modelId="{F11007E8-39C9-4770-8720-3122C0A2B36B}" type="presParOf" srcId="{84D310F5-82D4-470E-A7B8-F7EF21CE6A22}" destId="{F3069055-8914-409E-819C-82EDC708DBFA}" srcOrd="1" destOrd="0" presId="urn:microsoft.com/office/officeart/2005/8/layout/list1"/>
    <dgm:cxn modelId="{45AD8951-2552-4635-8260-56875970D5AC}" type="presParOf" srcId="{DDD1CB16-C7F0-4D7F-AE81-E6D8AA4A07E5}" destId="{1026152C-36A0-44DF-87AD-2E31BFE4AD4C}" srcOrd="17" destOrd="0" presId="urn:microsoft.com/office/officeart/2005/8/layout/list1"/>
    <dgm:cxn modelId="{C2F13566-61CF-42DB-B921-EDBF16F97C2B}" type="presParOf" srcId="{DDD1CB16-C7F0-4D7F-AE81-E6D8AA4A07E5}" destId="{B3F3D27E-246D-40D4-9DFC-F54F0BC16AE7}" srcOrd="18"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9211B71-746A-4C9E-A7AA-9062A5518269}" type="doc">
      <dgm:prSet loTypeId="urn:microsoft.com/office/officeart/2005/8/layout/list1" loCatId="list" qsTypeId="urn:microsoft.com/office/officeart/2005/8/quickstyle/simple1" qsCatId="simple" csTypeId="urn:microsoft.com/office/officeart/2005/8/colors/colorful5" csCatId="colorful" phldr="1"/>
      <dgm:spPr/>
      <dgm:t>
        <a:bodyPr/>
        <a:lstStyle/>
        <a:p>
          <a:pPr rtl="1"/>
          <a:endParaRPr lang="ar-EG"/>
        </a:p>
      </dgm:t>
    </dgm:pt>
    <dgm:pt modelId="{228F7489-73C4-43FD-AEC0-E71D5AD77B6F}">
      <dgm:prSet phldrT="[Text]"/>
      <dgm:spPr/>
      <dgm:t>
        <a:bodyPr/>
        <a:lstStyle/>
        <a:p>
          <a:pPr algn="ctr" rtl="1"/>
          <a:r>
            <a:rPr lang="ar-EG" b="1" dirty="0" smtClean="0">
              <a:solidFill>
                <a:srgbClr val="002060"/>
              </a:solidFill>
              <a:latin typeface="Simplified Arabic" panose="02020603050405020304" pitchFamily="18" charset="-78"/>
              <a:cs typeface="Simplified Arabic" panose="02020603050405020304" pitchFamily="18" charset="-78"/>
            </a:rPr>
            <a:t>بناء علاقة مع الجمهور</a:t>
          </a:r>
          <a:endParaRPr lang="ar-EG" b="1" dirty="0">
            <a:solidFill>
              <a:srgbClr val="002060"/>
            </a:solidFill>
            <a:latin typeface="Simplified Arabic" panose="02020603050405020304" pitchFamily="18" charset="-78"/>
            <a:cs typeface="Simplified Arabic" panose="02020603050405020304" pitchFamily="18" charset="-78"/>
          </a:endParaRPr>
        </a:p>
      </dgm:t>
    </dgm:pt>
    <dgm:pt modelId="{554237CA-6DE9-4DD0-BCF3-0A84E892712B}" type="parTrans" cxnId="{BF18B64B-998E-4DE2-9228-4551CC197719}">
      <dgm:prSet/>
      <dgm:spPr/>
      <dgm:t>
        <a:bodyPr/>
        <a:lstStyle/>
        <a:p>
          <a:pPr rtl="1"/>
          <a:endParaRPr lang="ar-EG"/>
        </a:p>
      </dgm:t>
    </dgm:pt>
    <dgm:pt modelId="{14C3B3E4-8C67-458E-8287-8471881A0848}" type="sibTrans" cxnId="{BF18B64B-998E-4DE2-9228-4551CC197719}">
      <dgm:prSet/>
      <dgm:spPr/>
      <dgm:t>
        <a:bodyPr/>
        <a:lstStyle/>
        <a:p>
          <a:pPr rtl="1"/>
          <a:endParaRPr lang="ar-EG"/>
        </a:p>
      </dgm:t>
    </dgm:pt>
    <dgm:pt modelId="{3411ADCC-E162-4611-8B36-AC8DF062F789}">
      <dgm:prSet phldrT="[Text]"/>
      <dgm:spPr/>
      <dgm:t>
        <a:bodyPr/>
        <a:lstStyle/>
        <a:p>
          <a:pPr algn="ctr" rtl="1"/>
          <a:r>
            <a:rPr lang="ar-EG" b="1" dirty="0" smtClean="0">
              <a:solidFill>
                <a:srgbClr val="002060"/>
              </a:solidFill>
              <a:latin typeface="Simplified Arabic" panose="02020603050405020304" pitchFamily="18" charset="-78"/>
              <a:cs typeface="Simplified Arabic" panose="02020603050405020304" pitchFamily="18" charset="-78"/>
            </a:rPr>
            <a:t>اثبات مصداقيتك وقدرتك </a:t>
          </a:r>
          <a:endParaRPr lang="ar-EG" b="1" dirty="0">
            <a:solidFill>
              <a:srgbClr val="002060"/>
            </a:solidFill>
            <a:latin typeface="Simplified Arabic" panose="02020603050405020304" pitchFamily="18" charset="-78"/>
            <a:cs typeface="Simplified Arabic" panose="02020603050405020304" pitchFamily="18" charset="-78"/>
          </a:endParaRPr>
        </a:p>
      </dgm:t>
    </dgm:pt>
    <dgm:pt modelId="{C1EEFAD6-BDBD-449A-AAC7-344E11B4EC6B}" type="parTrans" cxnId="{71B400F4-AF77-416E-AF55-0EAF79A6C0E6}">
      <dgm:prSet/>
      <dgm:spPr/>
      <dgm:t>
        <a:bodyPr/>
        <a:lstStyle/>
        <a:p>
          <a:pPr rtl="1"/>
          <a:endParaRPr lang="ar-EG"/>
        </a:p>
      </dgm:t>
    </dgm:pt>
    <dgm:pt modelId="{7A6C528B-C390-4313-BDAB-73B619636475}" type="sibTrans" cxnId="{71B400F4-AF77-416E-AF55-0EAF79A6C0E6}">
      <dgm:prSet/>
      <dgm:spPr/>
      <dgm:t>
        <a:bodyPr/>
        <a:lstStyle/>
        <a:p>
          <a:pPr rtl="1"/>
          <a:endParaRPr lang="ar-EG"/>
        </a:p>
      </dgm:t>
    </dgm:pt>
    <dgm:pt modelId="{0D1F7133-0E99-4CBD-9255-99D96918EDEC}">
      <dgm:prSet phldrT="[Text]"/>
      <dgm:spPr/>
      <dgm:t>
        <a:bodyPr/>
        <a:lstStyle/>
        <a:p>
          <a:pPr algn="ctr" rtl="1"/>
          <a:r>
            <a:rPr lang="ar-EG" b="1" dirty="0" smtClean="0">
              <a:solidFill>
                <a:srgbClr val="002060"/>
              </a:solidFill>
              <a:latin typeface="Simplified Arabic" panose="02020603050405020304" pitchFamily="18" charset="-78"/>
              <a:cs typeface="Simplified Arabic" panose="02020603050405020304" pitchFamily="18" charset="-78"/>
            </a:rPr>
            <a:t>اثارة الاهتمام وجذب الجمهور</a:t>
          </a:r>
          <a:endParaRPr lang="ar-EG" b="1" dirty="0">
            <a:solidFill>
              <a:srgbClr val="002060"/>
            </a:solidFill>
            <a:latin typeface="Simplified Arabic" panose="02020603050405020304" pitchFamily="18" charset="-78"/>
            <a:cs typeface="Simplified Arabic" panose="02020603050405020304" pitchFamily="18" charset="-78"/>
          </a:endParaRPr>
        </a:p>
      </dgm:t>
    </dgm:pt>
    <dgm:pt modelId="{B9ED219B-1433-4E17-9DB3-113518B87532}" type="parTrans" cxnId="{572486E0-107B-4FB1-BD02-987C6762B8C1}">
      <dgm:prSet/>
      <dgm:spPr/>
      <dgm:t>
        <a:bodyPr/>
        <a:lstStyle/>
        <a:p>
          <a:pPr rtl="1"/>
          <a:endParaRPr lang="ar-EG"/>
        </a:p>
      </dgm:t>
    </dgm:pt>
    <dgm:pt modelId="{EC4B82A7-CFBD-432E-B3BA-BD6922EC8DB7}" type="sibTrans" cxnId="{572486E0-107B-4FB1-BD02-987C6762B8C1}">
      <dgm:prSet/>
      <dgm:spPr/>
      <dgm:t>
        <a:bodyPr/>
        <a:lstStyle/>
        <a:p>
          <a:pPr rtl="1"/>
          <a:endParaRPr lang="ar-EG"/>
        </a:p>
      </dgm:t>
    </dgm:pt>
    <dgm:pt modelId="{A59E6362-8E43-474A-AF7C-DD83F26B00C7}">
      <dgm:prSet phldrT="[Text]"/>
      <dgm:spPr/>
      <dgm:t>
        <a:bodyPr/>
        <a:lstStyle/>
        <a:p>
          <a:pPr algn="ctr" rtl="1"/>
          <a:r>
            <a:rPr lang="ar-EG" b="1" dirty="0" smtClean="0">
              <a:solidFill>
                <a:srgbClr val="002060"/>
              </a:solidFill>
              <a:latin typeface="Simplified Arabic" panose="02020603050405020304" pitchFamily="18" charset="-78"/>
              <a:cs typeface="Simplified Arabic" panose="02020603050405020304" pitchFamily="18" charset="-78"/>
            </a:rPr>
            <a:t>كسر الحاجز النفسى بينك وبين الجمهور</a:t>
          </a:r>
          <a:endParaRPr lang="ar-EG" b="1" dirty="0">
            <a:solidFill>
              <a:srgbClr val="002060"/>
            </a:solidFill>
            <a:latin typeface="Simplified Arabic" panose="02020603050405020304" pitchFamily="18" charset="-78"/>
            <a:cs typeface="Simplified Arabic" panose="02020603050405020304" pitchFamily="18" charset="-78"/>
          </a:endParaRPr>
        </a:p>
      </dgm:t>
    </dgm:pt>
    <dgm:pt modelId="{169B279C-83C3-4AE2-B1F7-DE1DD873A758}" type="parTrans" cxnId="{F6760D58-5CBC-4C9E-8BE2-E61D299A4586}">
      <dgm:prSet/>
      <dgm:spPr/>
      <dgm:t>
        <a:bodyPr/>
        <a:lstStyle/>
        <a:p>
          <a:pPr rtl="1"/>
          <a:endParaRPr lang="ar-EG"/>
        </a:p>
      </dgm:t>
    </dgm:pt>
    <dgm:pt modelId="{70C397BC-BF33-400B-95D3-04E3664E699F}" type="sibTrans" cxnId="{F6760D58-5CBC-4C9E-8BE2-E61D299A4586}">
      <dgm:prSet/>
      <dgm:spPr/>
      <dgm:t>
        <a:bodyPr/>
        <a:lstStyle/>
        <a:p>
          <a:pPr rtl="1"/>
          <a:endParaRPr lang="ar-EG"/>
        </a:p>
      </dgm:t>
    </dgm:pt>
    <dgm:pt modelId="{19197599-252E-47A7-890A-5DB182F6B8A7}">
      <dgm:prSet phldrT="[Text]"/>
      <dgm:spPr/>
      <dgm:t>
        <a:bodyPr/>
        <a:lstStyle/>
        <a:p>
          <a:pPr algn="ctr" rtl="1"/>
          <a:r>
            <a:rPr lang="ar-EG" b="1" dirty="0" smtClean="0">
              <a:solidFill>
                <a:srgbClr val="002060"/>
              </a:solidFill>
              <a:latin typeface="Simplified Arabic" panose="02020603050405020304" pitchFamily="18" charset="-78"/>
              <a:cs typeface="Simplified Arabic" panose="02020603050405020304" pitchFamily="18" charset="-78"/>
            </a:rPr>
            <a:t>اعطاء فكرة عامة عن الموضوع وتسلسل نقاطه</a:t>
          </a:r>
          <a:endParaRPr lang="ar-EG" b="1" dirty="0">
            <a:solidFill>
              <a:srgbClr val="002060"/>
            </a:solidFill>
            <a:latin typeface="Simplified Arabic" panose="02020603050405020304" pitchFamily="18" charset="-78"/>
            <a:cs typeface="Simplified Arabic" panose="02020603050405020304" pitchFamily="18" charset="-78"/>
          </a:endParaRPr>
        </a:p>
      </dgm:t>
    </dgm:pt>
    <dgm:pt modelId="{8B2442E4-66C7-453B-99D5-083609EEFABF}" type="parTrans" cxnId="{29875CEC-08CB-4D38-9BF6-3CAB75C0EB66}">
      <dgm:prSet/>
      <dgm:spPr/>
      <dgm:t>
        <a:bodyPr/>
        <a:lstStyle/>
        <a:p>
          <a:pPr rtl="1"/>
          <a:endParaRPr lang="ar-EG"/>
        </a:p>
      </dgm:t>
    </dgm:pt>
    <dgm:pt modelId="{4B885CE8-B959-4E22-A2F7-E185A46ABA41}" type="sibTrans" cxnId="{29875CEC-08CB-4D38-9BF6-3CAB75C0EB66}">
      <dgm:prSet/>
      <dgm:spPr/>
      <dgm:t>
        <a:bodyPr/>
        <a:lstStyle/>
        <a:p>
          <a:pPr rtl="1"/>
          <a:endParaRPr lang="ar-EG"/>
        </a:p>
      </dgm:t>
    </dgm:pt>
    <dgm:pt modelId="{DDD1CB16-C7F0-4D7F-AE81-E6D8AA4A07E5}" type="pres">
      <dgm:prSet presAssocID="{D9211B71-746A-4C9E-A7AA-9062A5518269}" presName="linear" presStyleCnt="0">
        <dgm:presLayoutVars>
          <dgm:dir/>
          <dgm:animLvl val="lvl"/>
          <dgm:resizeHandles val="exact"/>
        </dgm:presLayoutVars>
      </dgm:prSet>
      <dgm:spPr/>
      <dgm:t>
        <a:bodyPr/>
        <a:lstStyle/>
        <a:p>
          <a:pPr rtl="1"/>
          <a:endParaRPr lang="ar-EG"/>
        </a:p>
      </dgm:t>
    </dgm:pt>
    <dgm:pt modelId="{B959768C-54B8-4564-B3A7-3A15C35BB396}" type="pres">
      <dgm:prSet presAssocID="{228F7489-73C4-43FD-AEC0-E71D5AD77B6F}" presName="parentLin" presStyleCnt="0"/>
      <dgm:spPr/>
    </dgm:pt>
    <dgm:pt modelId="{F3E169A4-AB77-4F70-90AE-4BDCC73D80B9}" type="pres">
      <dgm:prSet presAssocID="{228F7489-73C4-43FD-AEC0-E71D5AD77B6F}" presName="parentLeftMargin" presStyleLbl="node1" presStyleIdx="0" presStyleCnt="5"/>
      <dgm:spPr/>
      <dgm:t>
        <a:bodyPr/>
        <a:lstStyle/>
        <a:p>
          <a:pPr rtl="1"/>
          <a:endParaRPr lang="ar-EG"/>
        </a:p>
      </dgm:t>
    </dgm:pt>
    <dgm:pt modelId="{D5B0FDB3-BF5D-4FA5-9251-CC08486468C1}" type="pres">
      <dgm:prSet presAssocID="{228F7489-73C4-43FD-AEC0-E71D5AD77B6F}" presName="parentText" presStyleLbl="node1" presStyleIdx="0" presStyleCnt="5" custLinFactX="22518" custLinFactNeighborX="100000">
        <dgm:presLayoutVars>
          <dgm:chMax val="0"/>
          <dgm:bulletEnabled val="1"/>
        </dgm:presLayoutVars>
      </dgm:prSet>
      <dgm:spPr/>
      <dgm:t>
        <a:bodyPr/>
        <a:lstStyle/>
        <a:p>
          <a:pPr rtl="1"/>
          <a:endParaRPr lang="ar-EG"/>
        </a:p>
      </dgm:t>
    </dgm:pt>
    <dgm:pt modelId="{7AEB0F99-8E5D-4835-AB07-D4F00DA3689F}" type="pres">
      <dgm:prSet presAssocID="{228F7489-73C4-43FD-AEC0-E71D5AD77B6F}" presName="negativeSpace" presStyleCnt="0"/>
      <dgm:spPr/>
    </dgm:pt>
    <dgm:pt modelId="{2FB16EB0-2289-4DFA-BE3C-0961B3044012}" type="pres">
      <dgm:prSet presAssocID="{228F7489-73C4-43FD-AEC0-E71D5AD77B6F}" presName="childText" presStyleLbl="conFgAcc1" presStyleIdx="0" presStyleCnt="5">
        <dgm:presLayoutVars>
          <dgm:bulletEnabled val="1"/>
        </dgm:presLayoutVars>
      </dgm:prSet>
      <dgm:spPr/>
    </dgm:pt>
    <dgm:pt modelId="{1F26FCD5-1FD4-421D-BFD8-7EDFBB500DEE}" type="pres">
      <dgm:prSet presAssocID="{14C3B3E4-8C67-458E-8287-8471881A0848}" presName="spaceBetweenRectangles" presStyleCnt="0"/>
      <dgm:spPr/>
    </dgm:pt>
    <dgm:pt modelId="{32AF314F-4A50-488C-808D-C96DD3810E18}" type="pres">
      <dgm:prSet presAssocID="{3411ADCC-E162-4611-8B36-AC8DF062F789}" presName="parentLin" presStyleCnt="0"/>
      <dgm:spPr/>
    </dgm:pt>
    <dgm:pt modelId="{6ADC1364-C2A2-404D-B90A-CCD0E9D3FFAC}" type="pres">
      <dgm:prSet presAssocID="{3411ADCC-E162-4611-8B36-AC8DF062F789}" presName="parentLeftMargin" presStyleLbl="node1" presStyleIdx="0" presStyleCnt="5"/>
      <dgm:spPr/>
      <dgm:t>
        <a:bodyPr/>
        <a:lstStyle/>
        <a:p>
          <a:pPr rtl="1"/>
          <a:endParaRPr lang="ar-EG"/>
        </a:p>
      </dgm:t>
    </dgm:pt>
    <dgm:pt modelId="{990008C3-31A5-49DA-9830-93AC5F655880}" type="pres">
      <dgm:prSet presAssocID="{3411ADCC-E162-4611-8B36-AC8DF062F789}" presName="parentText" presStyleLbl="node1" presStyleIdx="1" presStyleCnt="5" custLinFactX="22518" custLinFactNeighborX="100000">
        <dgm:presLayoutVars>
          <dgm:chMax val="0"/>
          <dgm:bulletEnabled val="1"/>
        </dgm:presLayoutVars>
      </dgm:prSet>
      <dgm:spPr/>
      <dgm:t>
        <a:bodyPr/>
        <a:lstStyle/>
        <a:p>
          <a:pPr rtl="1"/>
          <a:endParaRPr lang="ar-EG"/>
        </a:p>
      </dgm:t>
    </dgm:pt>
    <dgm:pt modelId="{FEBAB3EC-D337-4A68-9517-15C925CB2341}" type="pres">
      <dgm:prSet presAssocID="{3411ADCC-E162-4611-8B36-AC8DF062F789}" presName="negativeSpace" presStyleCnt="0"/>
      <dgm:spPr/>
    </dgm:pt>
    <dgm:pt modelId="{2C3F4461-CBB8-4884-AB5D-2A5464232775}" type="pres">
      <dgm:prSet presAssocID="{3411ADCC-E162-4611-8B36-AC8DF062F789}" presName="childText" presStyleLbl="conFgAcc1" presStyleIdx="1" presStyleCnt="5">
        <dgm:presLayoutVars>
          <dgm:bulletEnabled val="1"/>
        </dgm:presLayoutVars>
      </dgm:prSet>
      <dgm:spPr/>
    </dgm:pt>
    <dgm:pt modelId="{1511D6DA-8425-48EB-B9DF-167CC9F4E92C}" type="pres">
      <dgm:prSet presAssocID="{7A6C528B-C390-4313-BDAB-73B619636475}" presName="spaceBetweenRectangles" presStyleCnt="0"/>
      <dgm:spPr/>
    </dgm:pt>
    <dgm:pt modelId="{6FE6CDDC-9E02-4BE2-B85F-60E7C7BB486A}" type="pres">
      <dgm:prSet presAssocID="{0D1F7133-0E99-4CBD-9255-99D96918EDEC}" presName="parentLin" presStyleCnt="0"/>
      <dgm:spPr/>
    </dgm:pt>
    <dgm:pt modelId="{321C58A6-106F-46F7-A1F9-22514F057886}" type="pres">
      <dgm:prSet presAssocID="{0D1F7133-0E99-4CBD-9255-99D96918EDEC}" presName="parentLeftMargin" presStyleLbl="node1" presStyleIdx="1" presStyleCnt="5"/>
      <dgm:spPr/>
      <dgm:t>
        <a:bodyPr/>
        <a:lstStyle/>
        <a:p>
          <a:pPr rtl="1"/>
          <a:endParaRPr lang="ar-EG"/>
        </a:p>
      </dgm:t>
    </dgm:pt>
    <dgm:pt modelId="{8FACF41C-5335-4BC4-9F35-896073F7B51C}" type="pres">
      <dgm:prSet presAssocID="{0D1F7133-0E99-4CBD-9255-99D96918EDEC}" presName="parentText" presStyleLbl="node1" presStyleIdx="2" presStyleCnt="5" custLinFactX="22518" custLinFactNeighborX="100000">
        <dgm:presLayoutVars>
          <dgm:chMax val="0"/>
          <dgm:bulletEnabled val="1"/>
        </dgm:presLayoutVars>
      </dgm:prSet>
      <dgm:spPr/>
      <dgm:t>
        <a:bodyPr/>
        <a:lstStyle/>
        <a:p>
          <a:pPr rtl="1"/>
          <a:endParaRPr lang="ar-EG"/>
        </a:p>
      </dgm:t>
    </dgm:pt>
    <dgm:pt modelId="{E8DD4343-4ED8-43FA-9572-0A71274E1582}" type="pres">
      <dgm:prSet presAssocID="{0D1F7133-0E99-4CBD-9255-99D96918EDEC}" presName="negativeSpace" presStyleCnt="0"/>
      <dgm:spPr/>
    </dgm:pt>
    <dgm:pt modelId="{269CF781-BBB5-42BC-9FEF-89F672A65F4F}" type="pres">
      <dgm:prSet presAssocID="{0D1F7133-0E99-4CBD-9255-99D96918EDEC}" presName="childText" presStyleLbl="conFgAcc1" presStyleIdx="2" presStyleCnt="5">
        <dgm:presLayoutVars>
          <dgm:bulletEnabled val="1"/>
        </dgm:presLayoutVars>
      </dgm:prSet>
      <dgm:spPr/>
    </dgm:pt>
    <dgm:pt modelId="{287298AB-DFEE-41D8-AC0B-14510A14CA66}" type="pres">
      <dgm:prSet presAssocID="{EC4B82A7-CFBD-432E-B3BA-BD6922EC8DB7}" presName="spaceBetweenRectangles" presStyleCnt="0"/>
      <dgm:spPr/>
    </dgm:pt>
    <dgm:pt modelId="{5BC0BCD5-3F56-41EB-8FCB-E020E032FD3A}" type="pres">
      <dgm:prSet presAssocID="{19197599-252E-47A7-890A-5DB182F6B8A7}" presName="parentLin" presStyleCnt="0"/>
      <dgm:spPr/>
    </dgm:pt>
    <dgm:pt modelId="{4C08023A-6E1B-45BE-B913-83B56185E7CA}" type="pres">
      <dgm:prSet presAssocID="{19197599-252E-47A7-890A-5DB182F6B8A7}" presName="parentLeftMargin" presStyleLbl="node1" presStyleIdx="2" presStyleCnt="5"/>
      <dgm:spPr/>
      <dgm:t>
        <a:bodyPr/>
        <a:lstStyle/>
        <a:p>
          <a:pPr rtl="1"/>
          <a:endParaRPr lang="ar-EG"/>
        </a:p>
      </dgm:t>
    </dgm:pt>
    <dgm:pt modelId="{C0D9C54F-ED92-4B5A-942D-EE6332C3B036}" type="pres">
      <dgm:prSet presAssocID="{19197599-252E-47A7-890A-5DB182F6B8A7}" presName="parentText" presStyleLbl="node1" presStyleIdx="3" presStyleCnt="5" custLinFactX="22518" custLinFactNeighborX="100000">
        <dgm:presLayoutVars>
          <dgm:chMax val="0"/>
          <dgm:bulletEnabled val="1"/>
        </dgm:presLayoutVars>
      </dgm:prSet>
      <dgm:spPr/>
      <dgm:t>
        <a:bodyPr/>
        <a:lstStyle/>
        <a:p>
          <a:pPr rtl="1"/>
          <a:endParaRPr lang="ar-EG"/>
        </a:p>
      </dgm:t>
    </dgm:pt>
    <dgm:pt modelId="{0990ED6A-E418-43D5-8BA2-88FB3DEB4D41}" type="pres">
      <dgm:prSet presAssocID="{19197599-252E-47A7-890A-5DB182F6B8A7}" presName="negativeSpace" presStyleCnt="0"/>
      <dgm:spPr/>
    </dgm:pt>
    <dgm:pt modelId="{99000B65-36EE-477F-BE76-8B9FFA5D8896}" type="pres">
      <dgm:prSet presAssocID="{19197599-252E-47A7-890A-5DB182F6B8A7}" presName="childText" presStyleLbl="conFgAcc1" presStyleIdx="3" presStyleCnt="5">
        <dgm:presLayoutVars>
          <dgm:bulletEnabled val="1"/>
        </dgm:presLayoutVars>
      </dgm:prSet>
      <dgm:spPr/>
    </dgm:pt>
    <dgm:pt modelId="{2B82A390-6E35-473F-A41F-88EEC7D58285}" type="pres">
      <dgm:prSet presAssocID="{4B885CE8-B959-4E22-A2F7-E185A46ABA41}" presName="spaceBetweenRectangles" presStyleCnt="0"/>
      <dgm:spPr/>
    </dgm:pt>
    <dgm:pt modelId="{84D310F5-82D4-470E-A7B8-F7EF21CE6A22}" type="pres">
      <dgm:prSet presAssocID="{A59E6362-8E43-474A-AF7C-DD83F26B00C7}" presName="parentLin" presStyleCnt="0"/>
      <dgm:spPr/>
    </dgm:pt>
    <dgm:pt modelId="{4C4D0EBA-3757-474C-BD55-4E9947CD584D}" type="pres">
      <dgm:prSet presAssocID="{A59E6362-8E43-474A-AF7C-DD83F26B00C7}" presName="parentLeftMargin" presStyleLbl="node1" presStyleIdx="3" presStyleCnt="5"/>
      <dgm:spPr/>
      <dgm:t>
        <a:bodyPr/>
        <a:lstStyle/>
        <a:p>
          <a:pPr rtl="1"/>
          <a:endParaRPr lang="ar-EG"/>
        </a:p>
      </dgm:t>
    </dgm:pt>
    <dgm:pt modelId="{F3069055-8914-409E-819C-82EDC708DBFA}" type="pres">
      <dgm:prSet presAssocID="{A59E6362-8E43-474A-AF7C-DD83F26B00C7}" presName="parentText" presStyleLbl="node1" presStyleIdx="4" presStyleCnt="5" custLinFactX="22518" custLinFactNeighborX="100000">
        <dgm:presLayoutVars>
          <dgm:chMax val="0"/>
          <dgm:bulletEnabled val="1"/>
        </dgm:presLayoutVars>
      </dgm:prSet>
      <dgm:spPr/>
      <dgm:t>
        <a:bodyPr/>
        <a:lstStyle/>
        <a:p>
          <a:pPr rtl="1"/>
          <a:endParaRPr lang="ar-EG"/>
        </a:p>
      </dgm:t>
    </dgm:pt>
    <dgm:pt modelId="{1026152C-36A0-44DF-87AD-2E31BFE4AD4C}" type="pres">
      <dgm:prSet presAssocID="{A59E6362-8E43-474A-AF7C-DD83F26B00C7}" presName="negativeSpace" presStyleCnt="0"/>
      <dgm:spPr/>
    </dgm:pt>
    <dgm:pt modelId="{B3F3D27E-246D-40D4-9DFC-F54F0BC16AE7}" type="pres">
      <dgm:prSet presAssocID="{A59E6362-8E43-474A-AF7C-DD83F26B00C7}" presName="childText" presStyleLbl="conFgAcc1" presStyleIdx="4" presStyleCnt="5">
        <dgm:presLayoutVars>
          <dgm:bulletEnabled val="1"/>
        </dgm:presLayoutVars>
      </dgm:prSet>
      <dgm:spPr/>
    </dgm:pt>
  </dgm:ptLst>
  <dgm:cxnLst>
    <dgm:cxn modelId="{C13BCF4F-67AA-4944-9C3B-3630C2AE8D1C}" type="presOf" srcId="{D9211B71-746A-4C9E-A7AA-9062A5518269}" destId="{DDD1CB16-C7F0-4D7F-AE81-E6D8AA4A07E5}" srcOrd="0" destOrd="0" presId="urn:microsoft.com/office/officeart/2005/8/layout/list1"/>
    <dgm:cxn modelId="{864FE727-73DE-4135-A443-E12040F34CCA}" type="presOf" srcId="{0D1F7133-0E99-4CBD-9255-99D96918EDEC}" destId="{8FACF41C-5335-4BC4-9F35-896073F7B51C}" srcOrd="1" destOrd="0" presId="urn:microsoft.com/office/officeart/2005/8/layout/list1"/>
    <dgm:cxn modelId="{4A3C397B-C1BB-4E9C-8A3C-7B776C06259D}" type="presOf" srcId="{228F7489-73C4-43FD-AEC0-E71D5AD77B6F}" destId="{D5B0FDB3-BF5D-4FA5-9251-CC08486468C1}" srcOrd="1" destOrd="0" presId="urn:microsoft.com/office/officeart/2005/8/layout/list1"/>
    <dgm:cxn modelId="{71B400F4-AF77-416E-AF55-0EAF79A6C0E6}" srcId="{D9211B71-746A-4C9E-A7AA-9062A5518269}" destId="{3411ADCC-E162-4611-8B36-AC8DF062F789}" srcOrd="1" destOrd="0" parTransId="{C1EEFAD6-BDBD-449A-AAC7-344E11B4EC6B}" sibTransId="{7A6C528B-C390-4313-BDAB-73B619636475}"/>
    <dgm:cxn modelId="{70737F52-7E4A-4E19-92A2-D16C9D00309A}" type="presOf" srcId="{3411ADCC-E162-4611-8B36-AC8DF062F789}" destId="{990008C3-31A5-49DA-9830-93AC5F655880}" srcOrd="1" destOrd="0" presId="urn:microsoft.com/office/officeart/2005/8/layout/list1"/>
    <dgm:cxn modelId="{ACE2FBC2-6CC7-4FEC-B348-35F48ACAAD7B}" type="presOf" srcId="{A59E6362-8E43-474A-AF7C-DD83F26B00C7}" destId="{F3069055-8914-409E-819C-82EDC708DBFA}" srcOrd="1" destOrd="0" presId="urn:microsoft.com/office/officeart/2005/8/layout/list1"/>
    <dgm:cxn modelId="{9E22FE12-7A4A-4750-BEEF-1A51AD10EEC2}" type="presOf" srcId="{A59E6362-8E43-474A-AF7C-DD83F26B00C7}" destId="{4C4D0EBA-3757-474C-BD55-4E9947CD584D}" srcOrd="0" destOrd="0" presId="urn:microsoft.com/office/officeart/2005/8/layout/list1"/>
    <dgm:cxn modelId="{BF512652-5274-485F-9D79-897CA727CF24}" type="presOf" srcId="{19197599-252E-47A7-890A-5DB182F6B8A7}" destId="{C0D9C54F-ED92-4B5A-942D-EE6332C3B036}" srcOrd="1" destOrd="0" presId="urn:microsoft.com/office/officeart/2005/8/layout/list1"/>
    <dgm:cxn modelId="{4343458B-DD71-4E80-A729-C923A1A4986F}" type="presOf" srcId="{228F7489-73C4-43FD-AEC0-E71D5AD77B6F}" destId="{F3E169A4-AB77-4F70-90AE-4BDCC73D80B9}" srcOrd="0" destOrd="0" presId="urn:microsoft.com/office/officeart/2005/8/layout/list1"/>
    <dgm:cxn modelId="{E78B6668-45FC-4516-9898-4933A9B9CA38}" type="presOf" srcId="{19197599-252E-47A7-890A-5DB182F6B8A7}" destId="{4C08023A-6E1B-45BE-B913-83B56185E7CA}" srcOrd="0" destOrd="0" presId="urn:microsoft.com/office/officeart/2005/8/layout/list1"/>
    <dgm:cxn modelId="{0E4B91E2-AC0A-42C7-86B5-0935BE579FA0}" type="presOf" srcId="{3411ADCC-E162-4611-8B36-AC8DF062F789}" destId="{6ADC1364-C2A2-404D-B90A-CCD0E9D3FFAC}" srcOrd="0" destOrd="0" presId="urn:microsoft.com/office/officeart/2005/8/layout/list1"/>
    <dgm:cxn modelId="{29875CEC-08CB-4D38-9BF6-3CAB75C0EB66}" srcId="{D9211B71-746A-4C9E-A7AA-9062A5518269}" destId="{19197599-252E-47A7-890A-5DB182F6B8A7}" srcOrd="3" destOrd="0" parTransId="{8B2442E4-66C7-453B-99D5-083609EEFABF}" sibTransId="{4B885CE8-B959-4E22-A2F7-E185A46ABA41}"/>
    <dgm:cxn modelId="{F6760D58-5CBC-4C9E-8BE2-E61D299A4586}" srcId="{D9211B71-746A-4C9E-A7AA-9062A5518269}" destId="{A59E6362-8E43-474A-AF7C-DD83F26B00C7}" srcOrd="4" destOrd="0" parTransId="{169B279C-83C3-4AE2-B1F7-DE1DD873A758}" sibTransId="{70C397BC-BF33-400B-95D3-04E3664E699F}"/>
    <dgm:cxn modelId="{EAE6E209-CE30-4DEC-8389-9984C14805AC}" type="presOf" srcId="{0D1F7133-0E99-4CBD-9255-99D96918EDEC}" destId="{321C58A6-106F-46F7-A1F9-22514F057886}" srcOrd="0" destOrd="0" presId="urn:microsoft.com/office/officeart/2005/8/layout/list1"/>
    <dgm:cxn modelId="{572486E0-107B-4FB1-BD02-987C6762B8C1}" srcId="{D9211B71-746A-4C9E-A7AA-9062A5518269}" destId="{0D1F7133-0E99-4CBD-9255-99D96918EDEC}" srcOrd="2" destOrd="0" parTransId="{B9ED219B-1433-4E17-9DB3-113518B87532}" sibTransId="{EC4B82A7-CFBD-432E-B3BA-BD6922EC8DB7}"/>
    <dgm:cxn modelId="{BF18B64B-998E-4DE2-9228-4551CC197719}" srcId="{D9211B71-746A-4C9E-A7AA-9062A5518269}" destId="{228F7489-73C4-43FD-AEC0-E71D5AD77B6F}" srcOrd="0" destOrd="0" parTransId="{554237CA-6DE9-4DD0-BCF3-0A84E892712B}" sibTransId="{14C3B3E4-8C67-458E-8287-8471881A0848}"/>
    <dgm:cxn modelId="{86CEB7B7-385F-4B67-B6AD-296D4906ED72}" type="presParOf" srcId="{DDD1CB16-C7F0-4D7F-AE81-E6D8AA4A07E5}" destId="{B959768C-54B8-4564-B3A7-3A15C35BB396}" srcOrd="0" destOrd="0" presId="urn:microsoft.com/office/officeart/2005/8/layout/list1"/>
    <dgm:cxn modelId="{35DEB1B3-4C76-4795-972E-0E27EFCAD841}" type="presParOf" srcId="{B959768C-54B8-4564-B3A7-3A15C35BB396}" destId="{F3E169A4-AB77-4F70-90AE-4BDCC73D80B9}" srcOrd="0" destOrd="0" presId="urn:microsoft.com/office/officeart/2005/8/layout/list1"/>
    <dgm:cxn modelId="{175963A5-4185-486B-9F24-642F37E7884E}" type="presParOf" srcId="{B959768C-54B8-4564-B3A7-3A15C35BB396}" destId="{D5B0FDB3-BF5D-4FA5-9251-CC08486468C1}" srcOrd="1" destOrd="0" presId="urn:microsoft.com/office/officeart/2005/8/layout/list1"/>
    <dgm:cxn modelId="{E92F033B-AC04-44A3-A95A-ACCEE7B6E3FC}" type="presParOf" srcId="{DDD1CB16-C7F0-4D7F-AE81-E6D8AA4A07E5}" destId="{7AEB0F99-8E5D-4835-AB07-D4F00DA3689F}" srcOrd="1" destOrd="0" presId="urn:microsoft.com/office/officeart/2005/8/layout/list1"/>
    <dgm:cxn modelId="{4E4483EC-1E38-4DFB-879F-4FF8BB9C5A5B}" type="presParOf" srcId="{DDD1CB16-C7F0-4D7F-AE81-E6D8AA4A07E5}" destId="{2FB16EB0-2289-4DFA-BE3C-0961B3044012}" srcOrd="2" destOrd="0" presId="urn:microsoft.com/office/officeart/2005/8/layout/list1"/>
    <dgm:cxn modelId="{0CEDF9D4-A5CE-4E27-929D-8C5B8841F11C}" type="presParOf" srcId="{DDD1CB16-C7F0-4D7F-AE81-E6D8AA4A07E5}" destId="{1F26FCD5-1FD4-421D-BFD8-7EDFBB500DEE}" srcOrd="3" destOrd="0" presId="urn:microsoft.com/office/officeart/2005/8/layout/list1"/>
    <dgm:cxn modelId="{522BD73F-56B8-4794-9B42-06A32D5EAF67}" type="presParOf" srcId="{DDD1CB16-C7F0-4D7F-AE81-E6D8AA4A07E5}" destId="{32AF314F-4A50-488C-808D-C96DD3810E18}" srcOrd="4" destOrd="0" presId="urn:microsoft.com/office/officeart/2005/8/layout/list1"/>
    <dgm:cxn modelId="{9ACBCD88-E434-46B0-A691-CFA2012434AC}" type="presParOf" srcId="{32AF314F-4A50-488C-808D-C96DD3810E18}" destId="{6ADC1364-C2A2-404D-B90A-CCD0E9D3FFAC}" srcOrd="0" destOrd="0" presId="urn:microsoft.com/office/officeart/2005/8/layout/list1"/>
    <dgm:cxn modelId="{0C5519E0-D595-45D3-9F35-F0E1B1F08F0A}" type="presParOf" srcId="{32AF314F-4A50-488C-808D-C96DD3810E18}" destId="{990008C3-31A5-49DA-9830-93AC5F655880}" srcOrd="1" destOrd="0" presId="urn:microsoft.com/office/officeart/2005/8/layout/list1"/>
    <dgm:cxn modelId="{CEF939A6-D597-4E27-A4E8-9AF7EB725389}" type="presParOf" srcId="{DDD1CB16-C7F0-4D7F-AE81-E6D8AA4A07E5}" destId="{FEBAB3EC-D337-4A68-9517-15C925CB2341}" srcOrd="5" destOrd="0" presId="urn:microsoft.com/office/officeart/2005/8/layout/list1"/>
    <dgm:cxn modelId="{80C02833-2EBA-4C27-AE16-EE97BDE0B703}" type="presParOf" srcId="{DDD1CB16-C7F0-4D7F-AE81-E6D8AA4A07E5}" destId="{2C3F4461-CBB8-4884-AB5D-2A5464232775}" srcOrd="6" destOrd="0" presId="urn:microsoft.com/office/officeart/2005/8/layout/list1"/>
    <dgm:cxn modelId="{D3B9BDE5-5FD1-46E8-A3AF-7265717AA6D2}" type="presParOf" srcId="{DDD1CB16-C7F0-4D7F-AE81-E6D8AA4A07E5}" destId="{1511D6DA-8425-48EB-B9DF-167CC9F4E92C}" srcOrd="7" destOrd="0" presId="urn:microsoft.com/office/officeart/2005/8/layout/list1"/>
    <dgm:cxn modelId="{1ECA93D6-8843-4FB3-A5F8-A6429680157F}" type="presParOf" srcId="{DDD1CB16-C7F0-4D7F-AE81-E6D8AA4A07E5}" destId="{6FE6CDDC-9E02-4BE2-B85F-60E7C7BB486A}" srcOrd="8" destOrd="0" presId="urn:microsoft.com/office/officeart/2005/8/layout/list1"/>
    <dgm:cxn modelId="{D5DDEF46-33C2-46FF-9252-7C6DF11C48A4}" type="presParOf" srcId="{6FE6CDDC-9E02-4BE2-B85F-60E7C7BB486A}" destId="{321C58A6-106F-46F7-A1F9-22514F057886}" srcOrd="0" destOrd="0" presId="urn:microsoft.com/office/officeart/2005/8/layout/list1"/>
    <dgm:cxn modelId="{BDFEC70A-73F4-46FD-9556-5FF972C683FB}" type="presParOf" srcId="{6FE6CDDC-9E02-4BE2-B85F-60E7C7BB486A}" destId="{8FACF41C-5335-4BC4-9F35-896073F7B51C}" srcOrd="1" destOrd="0" presId="urn:microsoft.com/office/officeart/2005/8/layout/list1"/>
    <dgm:cxn modelId="{427DAD60-49D4-42CA-8DF9-75F76D62CAF1}" type="presParOf" srcId="{DDD1CB16-C7F0-4D7F-AE81-E6D8AA4A07E5}" destId="{E8DD4343-4ED8-43FA-9572-0A71274E1582}" srcOrd="9" destOrd="0" presId="urn:microsoft.com/office/officeart/2005/8/layout/list1"/>
    <dgm:cxn modelId="{601FFC31-F32C-4323-8382-3DF8BBAC3023}" type="presParOf" srcId="{DDD1CB16-C7F0-4D7F-AE81-E6D8AA4A07E5}" destId="{269CF781-BBB5-42BC-9FEF-89F672A65F4F}" srcOrd="10" destOrd="0" presId="urn:microsoft.com/office/officeart/2005/8/layout/list1"/>
    <dgm:cxn modelId="{736918DC-A8EA-40DD-B322-3209BBA2C174}" type="presParOf" srcId="{DDD1CB16-C7F0-4D7F-AE81-E6D8AA4A07E5}" destId="{287298AB-DFEE-41D8-AC0B-14510A14CA66}" srcOrd="11" destOrd="0" presId="urn:microsoft.com/office/officeart/2005/8/layout/list1"/>
    <dgm:cxn modelId="{42E9CD6A-92C9-4875-BE28-45C54CD68DB5}" type="presParOf" srcId="{DDD1CB16-C7F0-4D7F-AE81-E6D8AA4A07E5}" destId="{5BC0BCD5-3F56-41EB-8FCB-E020E032FD3A}" srcOrd="12" destOrd="0" presId="urn:microsoft.com/office/officeart/2005/8/layout/list1"/>
    <dgm:cxn modelId="{340DC634-D4FD-483A-9E41-E57EB9277AFB}" type="presParOf" srcId="{5BC0BCD5-3F56-41EB-8FCB-E020E032FD3A}" destId="{4C08023A-6E1B-45BE-B913-83B56185E7CA}" srcOrd="0" destOrd="0" presId="urn:microsoft.com/office/officeart/2005/8/layout/list1"/>
    <dgm:cxn modelId="{E3C19595-FCAC-4549-B115-F90B483C11D7}" type="presParOf" srcId="{5BC0BCD5-3F56-41EB-8FCB-E020E032FD3A}" destId="{C0D9C54F-ED92-4B5A-942D-EE6332C3B036}" srcOrd="1" destOrd="0" presId="urn:microsoft.com/office/officeart/2005/8/layout/list1"/>
    <dgm:cxn modelId="{FFD8C19A-CB78-4F21-BD14-19C0248EF281}" type="presParOf" srcId="{DDD1CB16-C7F0-4D7F-AE81-E6D8AA4A07E5}" destId="{0990ED6A-E418-43D5-8BA2-88FB3DEB4D41}" srcOrd="13" destOrd="0" presId="urn:microsoft.com/office/officeart/2005/8/layout/list1"/>
    <dgm:cxn modelId="{731CA642-1034-4AE7-A383-CEEC2D757AC7}" type="presParOf" srcId="{DDD1CB16-C7F0-4D7F-AE81-E6D8AA4A07E5}" destId="{99000B65-36EE-477F-BE76-8B9FFA5D8896}" srcOrd="14" destOrd="0" presId="urn:microsoft.com/office/officeart/2005/8/layout/list1"/>
    <dgm:cxn modelId="{C303BDC4-9436-443C-ACBE-8E4B3B447FE0}" type="presParOf" srcId="{DDD1CB16-C7F0-4D7F-AE81-E6D8AA4A07E5}" destId="{2B82A390-6E35-473F-A41F-88EEC7D58285}" srcOrd="15" destOrd="0" presId="urn:microsoft.com/office/officeart/2005/8/layout/list1"/>
    <dgm:cxn modelId="{57F75983-3F0B-4826-A96B-A4A17B7416D8}" type="presParOf" srcId="{DDD1CB16-C7F0-4D7F-AE81-E6D8AA4A07E5}" destId="{84D310F5-82D4-470E-A7B8-F7EF21CE6A22}" srcOrd="16" destOrd="0" presId="urn:microsoft.com/office/officeart/2005/8/layout/list1"/>
    <dgm:cxn modelId="{F086A92B-5AF0-4E74-9D41-7EFEB3301C47}" type="presParOf" srcId="{84D310F5-82D4-470E-A7B8-F7EF21CE6A22}" destId="{4C4D0EBA-3757-474C-BD55-4E9947CD584D}" srcOrd="0" destOrd="0" presId="urn:microsoft.com/office/officeart/2005/8/layout/list1"/>
    <dgm:cxn modelId="{681D9672-5268-4132-85B9-1FD883F37E7E}" type="presParOf" srcId="{84D310F5-82D4-470E-A7B8-F7EF21CE6A22}" destId="{F3069055-8914-409E-819C-82EDC708DBFA}" srcOrd="1" destOrd="0" presId="urn:microsoft.com/office/officeart/2005/8/layout/list1"/>
    <dgm:cxn modelId="{22EF252B-042D-459D-80A3-0B29D617A37D}" type="presParOf" srcId="{DDD1CB16-C7F0-4D7F-AE81-E6D8AA4A07E5}" destId="{1026152C-36A0-44DF-87AD-2E31BFE4AD4C}" srcOrd="17" destOrd="0" presId="urn:microsoft.com/office/officeart/2005/8/layout/list1"/>
    <dgm:cxn modelId="{4322C018-7FEA-4A06-ACFE-CF1FF7E57BE8}" type="presParOf" srcId="{DDD1CB16-C7F0-4D7F-AE81-E6D8AA4A07E5}" destId="{B3F3D27E-246D-40D4-9DFC-F54F0BC16AE7}" srcOrd="18"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A5B89193-B860-43A9-BD7D-E5B35E7CA9AD}" type="slidenum">
              <a:rPr lang="en-US"/>
              <a:pPr>
                <a:defRPr/>
              </a:pPr>
              <a:t>‹#›</a:t>
            </a:fld>
            <a:endParaRPr lang="en-US"/>
          </a:p>
        </p:txBody>
      </p:sp>
    </p:spTree>
    <p:extLst>
      <p:ext uri="{BB962C8B-B14F-4D97-AF65-F5344CB8AC3E}">
        <p14:creationId xmlns:p14="http://schemas.microsoft.com/office/powerpoint/2010/main" xmlns="" val="358896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74AB2C21-A8B0-431F-BF87-B38A49EECBC7}" type="slidenum">
              <a:rPr lang="en-US" sz="1200"/>
              <a:pPr eaLnBrk="1" hangingPunct="1"/>
              <a:t>1</a:t>
            </a:fld>
            <a:endParaRPr lang="en-US" sz="120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3744361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1441944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28</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1105818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29</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042405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45</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3940092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rtl="0" eaLnBrk="0" fontAlgn="base" hangingPunct="0">
              <a:spcBef>
                <a:spcPct val="0"/>
              </a:spcBef>
              <a:spcAft>
                <a:spcPct val="0"/>
              </a:spcAft>
              <a:defRPr sz="2400">
                <a:solidFill>
                  <a:schemeClr val="tx1"/>
                </a:solidFill>
                <a:latin typeface="Arial" charset="0"/>
              </a:defRPr>
            </a:lvl6pPr>
            <a:lvl7pPr marL="2971800" indent="-228600" algn="ctr" rtl="0" eaLnBrk="0" fontAlgn="base" hangingPunct="0">
              <a:spcBef>
                <a:spcPct val="0"/>
              </a:spcBef>
              <a:spcAft>
                <a:spcPct val="0"/>
              </a:spcAft>
              <a:defRPr sz="2400">
                <a:solidFill>
                  <a:schemeClr val="tx1"/>
                </a:solidFill>
                <a:latin typeface="Arial" charset="0"/>
              </a:defRPr>
            </a:lvl7pPr>
            <a:lvl8pPr marL="3429000" indent="-228600" algn="ctr" rtl="0" eaLnBrk="0" fontAlgn="base" hangingPunct="0">
              <a:spcBef>
                <a:spcPct val="0"/>
              </a:spcBef>
              <a:spcAft>
                <a:spcPct val="0"/>
              </a:spcAft>
              <a:defRPr sz="2400">
                <a:solidFill>
                  <a:schemeClr val="tx1"/>
                </a:solidFill>
                <a:latin typeface="Arial" charset="0"/>
              </a:defRPr>
            </a:lvl8pPr>
            <a:lvl9pPr marL="3886200" indent="-228600" algn="ctr" rtl="0" eaLnBrk="0" fontAlgn="base" hangingPunct="0">
              <a:spcBef>
                <a:spcPct val="0"/>
              </a:spcBef>
              <a:spcAft>
                <a:spcPct val="0"/>
              </a:spcAft>
              <a:defRPr sz="2400">
                <a:solidFill>
                  <a:schemeClr val="tx1"/>
                </a:solidFill>
                <a:latin typeface="Arial" charset="0"/>
              </a:defRPr>
            </a:lvl9pPr>
          </a:lstStyle>
          <a:p>
            <a:pPr eaLnBrk="1" hangingPunct="1"/>
            <a:fld id="{192527B1-D885-4AAA-97B2-53FD55EB6AAA}" type="slidenum">
              <a:rPr lang="en-US" sz="1200">
                <a:solidFill>
                  <a:prstClr val="black"/>
                </a:solidFill>
              </a:rPr>
              <a:pPr eaLnBrk="1" hangingPunct="1"/>
              <a:t>58</a:t>
            </a:fld>
            <a:endParaRPr lang="en-US" sz="1200">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ru-RU" smtClean="0"/>
          </a:p>
        </p:txBody>
      </p:sp>
    </p:spTree>
    <p:extLst>
      <p:ext uri="{BB962C8B-B14F-4D97-AF65-F5344CB8AC3E}">
        <p14:creationId xmlns:p14="http://schemas.microsoft.com/office/powerpoint/2010/main" xmlns="" val="2599811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59</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258552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60</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048395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65</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570802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66</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752038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73</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729613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rtl="0" eaLnBrk="0" fontAlgn="base" hangingPunct="0">
              <a:spcBef>
                <a:spcPct val="0"/>
              </a:spcBef>
              <a:spcAft>
                <a:spcPct val="0"/>
              </a:spcAft>
              <a:defRPr sz="2400">
                <a:solidFill>
                  <a:schemeClr val="tx1"/>
                </a:solidFill>
                <a:latin typeface="Arial" charset="0"/>
              </a:defRPr>
            </a:lvl6pPr>
            <a:lvl7pPr marL="2971800" indent="-228600" algn="ctr" rtl="0" eaLnBrk="0" fontAlgn="base" hangingPunct="0">
              <a:spcBef>
                <a:spcPct val="0"/>
              </a:spcBef>
              <a:spcAft>
                <a:spcPct val="0"/>
              </a:spcAft>
              <a:defRPr sz="2400">
                <a:solidFill>
                  <a:schemeClr val="tx1"/>
                </a:solidFill>
                <a:latin typeface="Arial" charset="0"/>
              </a:defRPr>
            </a:lvl7pPr>
            <a:lvl8pPr marL="3429000" indent="-228600" algn="ctr" rtl="0" eaLnBrk="0" fontAlgn="base" hangingPunct="0">
              <a:spcBef>
                <a:spcPct val="0"/>
              </a:spcBef>
              <a:spcAft>
                <a:spcPct val="0"/>
              </a:spcAft>
              <a:defRPr sz="2400">
                <a:solidFill>
                  <a:schemeClr val="tx1"/>
                </a:solidFill>
                <a:latin typeface="Arial" charset="0"/>
              </a:defRPr>
            </a:lvl8pPr>
            <a:lvl9pPr marL="3886200" indent="-228600" algn="ctr" rtl="0" eaLnBrk="0" fontAlgn="base" hangingPunct="0">
              <a:spcBef>
                <a:spcPct val="0"/>
              </a:spcBef>
              <a:spcAft>
                <a:spcPct val="0"/>
              </a:spcAft>
              <a:defRPr sz="2400">
                <a:solidFill>
                  <a:schemeClr val="tx1"/>
                </a:solidFill>
                <a:latin typeface="Arial" charset="0"/>
              </a:defRPr>
            </a:lvl9pPr>
          </a:lstStyle>
          <a:p>
            <a:pPr eaLnBrk="1" hangingPunct="1"/>
            <a:fld id="{192527B1-D885-4AAA-97B2-53FD55EB6AAA}" type="slidenum">
              <a:rPr lang="en-US" sz="1200">
                <a:solidFill>
                  <a:prstClr val="black"/>
                </a:solidFill>
              </a:rPr>
              <a:pPr eaLnBrk="1" hangingPunct="1"/>
              <a:t>3</a:t>
            </a:fld>
            <a:endParaRPr lang="en-US" sz="1200">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ru-RU" smtClean="0"/>
          </a:p>
        </p:txBody>
      </p:sp>
    </p:spTree>
    <p:extLst>
      <p:ext uri="{BB962C8B-B14F-4D97-AF65-F5344CB8AC3E}">
        <p14:creationId xmlns:p14="http://schemas.microsoft.com/office/powerpoint/2010/main" xmlns="" val="2806356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76</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326438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79</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620911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1633993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rtl="0" eaLnBrk="0" fontAlgn="base" hangingPunct="0">
              <a:spcBef>
                <a:spcPct val="0"/>
              </a:spcBef>
              <a:spcAft>
                <a:spcPct val="0"/>
              </a:spcAft>
              <a:defRPr sz="2400">
                <a:solidFill>
                  <a:schemeClr val="tx1"/>
                </a:solidFill>
                <a:latin typeface="Arial" charset="0"/>
              </a:defRPr>
            </a:lvl6pPr>
            <a:lvl7pPr marL="2971800" indent="-228600" algn="ctr" rtl="0" eaLnBrk="0" fontAlgn="base" hangingPunct="0">
              <a:spcBef>
                <a:spcPct val="0"/>
              </a:spcBef>
              <a:spcAft>
                <a:spcPct val="0"/>
              </a:spcAft>
              <a:defRPr sz="2400">
                <a:solidFill>
                  <a:schemeClr val="tx1"/>
                </a:solidFill>
                <a:latin typeface="Arial" charset="0"/>
              </a:defRPr>
            </a:lvl7pPr>
            <a:lvl8pPr marL="3429000" indent="-228600" algn="ctr" rtl="0" eaLnBrk="0" fontAlgn="base" hangingPunct="0">
              <a:spcBef>
                <a:spcPct val="0"/>
              </a:spcBef>
              <a:spcAft>
                <a:spcPct val="0"/>
              </a:spcAft>
              <a:defRPr sz="2400">
                <a:solidFill>
                  <a:schemeClr val="tx1"/>
                </a:solidFill>
                <a:latin typeface="Arial" charset="0"/>
              </a:defRPr>
            </a:lvl8pPr>
            <a:lvl9pPr marL="3886200" indent="-228600" algn="ctr" rtl="0" eaLnBrk="0" fontAlgn="base" hangingPunct="0">
              <a:spcBef>
                <a:spcPct val="0"/>
              </a:spcBef>
              <a:spcAft>
                <a:spcPct val="0"/>
              </a:spcAft>
              <a:defRPr sz="2400">
                <a:solidFill>
                  <a:schemeClr val="tx1"/>
                </a:solidFill>
                <a:latin typeface="Arial" charset="0"/>
              </a:defRPr>
            </a:lvl9pPr>
          </a:lstStyle>
          <a:p>
            <a:pPr eaLnBrk="1" hangingPunct="1"/>
            <a:fld id="{192527B1-D885-4AAA-97B2-53FD55EB6AAA}" type="slidenum">
              <a:rPr lang="en-US" sz="1200">
                <a:solidFill>
                  <a:prstClr val="black"/>
                </a:solidFill>
              </a:rPr>
              <a:pPr eaLnBrk="1" hangingPunct="1"/>
              <a:t>6</a:t>
            </a:fld>
            <a:endParaRPr lang="en-US" sz="1200">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ru-RU" smtClean="0"/>
          </a:p>
        </p:txBody>
      </p:sp>
    </p:spTree>
    <p:extLst>
      <p:ext uri="{BB962C8B-B14F-4D97-AF65-F5344CB8AC3E}">
        <p14:creationId xmlns:p14="http://schemas.microsoft.com/office/powerpoint/2010/main" xmlns="" val="3550431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7</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2693497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8</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3121574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pPr eaLnBrk="1" hangingPunct="1"/>
              <a:t>14</a:t>
            </a:fld>
            <a:endParaRPr 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3369958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ctr" rtl="0" eaLnBrk="0" fontAlgn="base" hangingPunct="0">
              <a:spcBef>
                <a:spcPct val="0"/>
              </a:spcBef>
              <a:spcAft>
                <a:spcPct val="0"/>
              </a:spcAft>
              <a:defRPr sz="2400">
                <a:solidFill>
                  <a:schemeClr val="tx1"/>
                </a:solidFill>
                <a:latin typeface="Arial" charset="0"/>
              </a:defRPr>
            </a:lvl6pPr>
            <a:lvl7pPr marL="2971800" indent="-228600" algn="ctr" rtl="0" eaLnBrk="0" fontAlgn="base" hangingPunct="0">
              <a:spcBef>
                <a:spcPct val="0"/>
              </a:spcBef>
              <a:spcAft>
                <a:spcPct val="0"/>
              </a:spcAft>
              <a:defRPr sz="2400">
                <a:solidFill>
                  <a:schemeClr val="tx1"/>
                </a:solidFill>
                <a:latin typeface="Arial" charset="0"/>
              </a:defRPr>
            </a:lvl7pPr>
            <a:lvl8pPr marL="3429000" indent="-228600" algn="ctr" rtl="0" eaLnBrk="0" fontAlgn="base" hangingPunct="0">
              <a:spcBef>
                <a:spcPct val="0"/>
              </a:spcBef>
              <a:spcAft>
                <a:spcPct val="0"/>
              </a:spcAft>
              <a:defRPr sz="2400">
                <a:solidFill>
                  <a:schemeClr val="tx1"/>
                </a:solidFill>
                <a:latin typeface="Arial" charset="0"/>
              </a:defRPr>
            </a:lvl8pPr>
            <a:lvl9pPr marL="3886200" indent="-228600" algn="ctr" rtl="0" eaLnBrk="0" fontAlgn="base" hangingPunct="0">
              <a:spcBef>
                <a:spcPct val="0"/>
              </a:spcBef>
              <a:spcAft>
                <a:spcPct val="0"/>
              </a:spcAft>
              <a:defRPr sz="2400">
                <a:solidFill>
                  <a:schemeClr val="tx1"/>
                </a:solidFill>
                <a:latin typeface="Arial" charset="0"/>
              </a:defRPr>
            </a:lvl9pPr>
          </a:lstStyle>
          <a:p>
            <a:pPr eaLnBrk="1" hangingPunct="1"/>
            <a:fld id="{192527B1-D885-4AAA-97B2-53FD55EB6AAA}" type="slidenum">
              <a:rPr lang="en-US" sz="1200">
                <a:solidFill>
                  <a:prstClr val="black"/>
                </a:solidFill>
              </a:rPr>
              <a:pPr eaLnBrk="1" hangingPunct="1"/>
              <a:t>18</a:t>
            </a:fld>
            <a:endParaRPr lang="en-US" sz="1200">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ru-RU" smtClean="0"/>
          </a:p>
        </p:txBody>
      </p:sp>
    </p:spTree>
    <p:extLst>
      <p:ext uri="{BB962C8B-B14F-4D97-AF65-F5344CB8AC3E}">
        <p14:creationId xmlns:p14="http://schemas.microsoft.com/office/powerpoint/2010/main" xmlns="" val="65349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rtl="0" eaLnBrk="0" fontAlgn="base" hangingPunct="0">
              <a:spcBef>
                <a:spcPct val="0"/>
              </a:spcBef>
              <a:spcAft>
                <a:spcPct val="0"/>
              </a:spcAft>
              <a:defRPr sz="2400">
                <a:solidFill>
                  <a:schemeClr val="tx1"/>
                </a:solidFill>
                <a:latin typeface="Arial" pitchFamily="34" charset="0"/>
              </a:defRPr>
            </a:lvl6pPr>
            <a:lvl7pPr marL="2971800" indent="-228600" algn="ctr" rtl="0" eaLnBrk="0" fontAlgn="base" hangingPunct="0">
              <a:spcBef>
                <a:spcPct val="0"/>
              </a:spcBef>
              <a:spcAft>
                <a:spcPct val="0"/>
              </a:spcAft>
              <a:defRPr sz="2400">
                <a:solidFill>
                  <a:schemeClr val="tx1"/>
                </a:solidFill>
                <a:latin typeface="Arial" pitchFamily="34" charset="0"/>
              </a:defRPr>
            </a:lvl7pPr>
            <a:lvl8pPr marL="3429000" indent="-228600" algn="ctr" rtl="0" eaLnBrk="0" fontAlgn="base" hangingPunct="0">
              <a:spcBef>
                <a:spcPct val="0"/>
              </a:spcBef>
              <a:spcAft>
                <a:spcPct val="0"/>
              </a:spcAft>
              <a:defRPr sz="2400">
                <a:solidFill>
                  <a:schemeClr val="tx1"/>
                </a:solidFill>
                <a:latin typeface="Arial" pitchFamily="34" charset="0"/>
              </a:defRPr>
            </a:lvl8pPr>
            <a:lvl9pPr marL="3886200" indent="-228600" algn="ctr" rtl="0" eaLnBrk="0" fontAlgn="base" hangingPunct="0">
              <a:spcBef>
                <a:spcPct val="0"/>
              </a:spcBef>
              <a:spcAft>
                <a:spcPct val="0"/>
              </a:spcAft>
              <a:defRPr sz="2400">
                <a:solidFill>
                  <a:schemeClr val="tx1"/>
                </a:solidFill>
                <a:latin typeface="Arial" pitchFamily="34" charset="0"/>
              </a:defRPr>
            </a:lvl9pPr>
          </a:lstStyle>
          <a:p>
            <a:pPr eaLnBrk="1" hangingPunct="1"/>
            <a:fld id="{14625B8C-E567-49D4-B860-6BCC30E12F0C}" type="slidenum">
              <a:rPr lang="en-US" sz="1200">
                <a:solidFill>
                  <a:srgbClr val="000000"/>
                </a:solidFill>
              </a:rPr>
              <a:pPr eaLnBrk="1" hangingPunct="1"/>
              <a:t>19</a:t>
            </a:fld>
            <a:endParaRPr lang="en-US" sz="1200">
              <a:solidFill>
                <a:srgbClr val="000000"/>
              </a:solidFill>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ru-RU" smtClean="0">
              <a:latin typeface="Arial" pitchFamily="34" charset="0"/>
            </a:endParaRPr>
          </a:p>
        </p:txBody>
      </p:sp>
    </p:spTree>
    <p:extLst>
      <p:ext uri="{BB962C8B-B14F-4D97-AF65-F5344CB8AC3E}">
        <p14:creationId xmlns:p14="http://schemas.microsoft.com/office/powerpoint/2010/main" xmlns="" val="368328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xmlns="">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xmlns="">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noProof="0" smtClean="0"/>
              <a:t>Click to edit Master subtitle style</a:t>
            </a:r>
          </a:p>
        </p:txBody>
      </p:sp>
    </p:spTree>
    <p:extLst>
      <p:ext uri="{BB962C8B-B14F-4D97-AF65-F5344CB8AC3E}">
        <p14:creationId xmlns:p14="http://schemas.microsoft.com/office/powerpoint/2010/main" xmlns="" val="223897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59936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123370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890264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63117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527855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192942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585690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5338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152107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42842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1" eaLnBrk="1" fontAlgn="base" hangingPunct="1">
        <a:spcBef>
          <a:spcPct val="0"/>
        </a:spcBef>
        <a:spcAft>
          <a:spcPct val="0"/>
        </a:spcAft>
        <a:defRPr sz="4400">
          <a:solidFill>
            <a:schemeClr val="tx1"/>
          </a:solidFill>
          <a:latin typeface="+mj-lt"/>
          <a:ea typeface="+mj-ea"/>
          <a:cs typeface="+mj-cs"/>
        </a:defRPr>
      </a:lvl1pPr>
      <a:lvl2pPr algn="l" rtl="1" eaLnBrk="1" fontAlgn="base" hangingPunct="1">
        <a:spcBef>
          <a:spcPct val="0"/>
        </a:spcBef>
        <a:spcAft>
          <a:spcPct val="0"/>
        </a:spcAft>
        <a:defRPr sz="4400">
          <a:solidFill>
            <a:schemeClr val="tx1"/>
          </a:solidFill>
          <a:latin typeface="Microsoft Sans Serif" pitchFamily="34" charset="0"/>
        </a:defRPr>
      </a:lvl2pPr>
      <a:lvl3pPr algn="l" rtl="1" eaLnBrk="1" fontAlgn="base" hangingPunct="1">
        <a:spcBef>
          <a:spcPct val="0"/>
        </a:spcBef>
        <a:spcAft>
          <a:spcPct val="0"/>
        </a:spcAft>
        <a:defRPr sz="4400">
          <a:solidFill>
            <a:schemeClr val="tx1"/>
          </a:solidFill>
          <a:latin typeface="Microsoft Sans Serif" pitchFamily="34" charset="0"/>
        </a:defRPr>
      </a:lvl3pPr>
      <a:lvl4pPr algn="l" rtl="1" eaLnBrk="1" fontAlgn="base" hangingPunct="1">
        <a:spcBef>
          <a:spcPct val="0"/>
        </a:spcBef>
        <a:spcAft>
          <a:spcPct val="0"/>
        </a:spcAft>
        <a:defRPr sz="4400">
          <a:solidFill>
            <a:schemeClr val="tx1"/>
          </a:solidFill>
          <a:latin typeface="Microsoft Sans Serif" pitchFamily="34" charset="0"/>
        </a:defRPr>
      </a:lvl4pPr>
      <a:lvl5pPr algn="l" rtl="1" eaLnBrk="1" fontAlgn="base" hangingPunct="1">
        <a:spcBef>
          <a:spcPct val="0"/>
        </a:spcBef>
        <a:spcAft>
          <a:spcPct val="0"/>
        </a:spcAft>
        <a:defRPr sz="4400">
          <a:solidFill>
            <a:schemeClr val="tx1"/>
          </a:solidFill>
          <a:latin typeface="Microsoft Sans Serif" pitchFamily="34" charset="0"/>
        </a:defRPr>
      </a:lvl5pPr>
      <a:lvl6pPr marL="457200" algn="l" rtl="1" eaLnBrk="1" fontAlgn="base" hangingPunct="1">
        <a:spcBef>
          <a:spcPct val="0"/>
        </a:spcBef>
        <a:spcAft>
          <a:spcPct val="0"/>
        </a:spcAft>
        <a:defRPr sz="4400">
          <a:solidFill>
            <a:schemeClr val="tx1"/>
          </a:solidFill>
          <a:latin typeface="Microsoft Sans Serif" pitchFamily="34" charset="0"/>
        </a:defRPr>
      </a:lvl6pPr>
      <a:lvl7pPr marL="914400" algn="l" rtl="1" eaLnBrk="1" fontAlgn="base" hangingPunct="1">
        <a:spcBef>
          <a:spcPct val="0"/>
        </a:spcBef>
        <a:spcAft>
          <a:spcPct val="0"/>
        </a:spcAft>
        <a:defRPr sz="4400">
          <a:solidFill>
            <a:schemeClr val="tx1"/>
          </a:solidFill>
          <a:latin typeface="Microsoft Sans Serif" pitchFamily="34" charset="0"/>
        </a:defRPr>
      </a:lvl7pPr>
      <a:lvl8pPr marL="1371600" algn="l" rtl="1" eaLnBrk="1" fontAlgn="base" hangingPunct="1">
        <a:spcBef>
          <a:spcPct val="0"/>
        </a:spcBef>
        <a:spcAft>
          <a:spcPct val="0"/>
        </a:spcAft>
        <a:defRPr sz="4400">
          <a:solidFill>
            <a:schemeClr val="tx1"/>
          </a:solidFill>
          <a:latin typeface="Microsoft Sans Serif" pitchFamily="34" charset="0"/>
        </a:defRPr>
      </a:lvl8pPr>
      <a:lvl9pPr marL="1828800" algn="l" rtl="1" eaLnBrk="1" fontAlgn="base" hangingPunct="1">
        <a:spcBef>
          <a:spcPct val="0"/>
        </a:spcBef>
        <a:spcAft>
          <a:spcPct val="0"/>
        </a:spcAft>
        <a:defRPr sz="4400">
          <a:solidFill>
            <a:schemeClr val="tx1"/>
          </a:solidFill>
          <a:latin typeface="Microsoft Sans Serif"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defRPr>
      </a:lvl2pPr>
      <a:lvl3pPr marL="1143000" indent="-228600" algn="r" rtl="1" eaLnBrk="1" fontAlgn="base" hangingPunct="1">
        <a:spcBef>
          <a:spcPct val="20000"/>
        </a:spcBef>
        <a:spcAft>
          <a:spcPct val="0"/>
        </a:spcAft>
        <a:buChar char="•"/>
        <a:defRPr sz="2400">
          <a:solidFill>
            <a:schemeClr val="tx1"/>
          </a:solidFill>
          <a:latin typeface="+mn-lt"/>
        </a:defRPr>
      </a:lvl3pPr>
      <a:lvl4pPr marL="1600200" indent="-228600" algn="r" rtl="1" eaLnBrk="1" fontAlgn="base" hangingPunct="1">
        <a:spcBef>
          <a:spcPct val="20000"/>
        </a:spcBef>
        <a:spcAft>
          <a:spcPct val="0"/>
        </a:spcAft>
        <a:buChar char="–"/>
        <a:defRPr sz="2000">
          <a:solidFill>
            <a:schemeClr val="tx1"/>
          </a:solidFill>
          <a:latin typeface="+mn-lt"/>
        </a:defRPr>
      </a:lvl4pPr>
      <a:lvl5pPr marL="2057400" indent="-228600" algn="r" rtl="1" eaLnBrk="1" fontAlgn="base" hangingPunct="1">
        <a:spcBef>
          <a:spcPct val="20000"/>
        </a:spcBef>
        <a:spcAft>
          <a:spcPct val="0"/>
        </a:spcAft>
        <a:buChar char="»"/>
        <a:defRPr sz="2000">
          <a:solidFill>
            <a:schemeClr val="tx1"/>
          </a:solidFill>
          <a:latin typeface="+mn-lt"/>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3.jpeg"/></Relationships>
</file>

<file path=ppt/slides/_rels/slide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5"/>
          <p:cNvSpPr>
            <a:spLocks noGrp="1" noChangeArrowheads="1"/>
          </p:cNvSpPr>
          <p:nvPr>
            <p:ph type="ctrTitle"/>
          </p:nvPr>
        </p:nvSpPr>
        <p:spPr>
          <a:xfrm>
            <a:off x="4267200" y="1066800"/>
            <a:ext cx="5029200" cy="762000"/>
          </a:xfrm>
          <a:extLst>
            <a:ext uri="{AF507438-7753-43E0-B8FC-AC1667EBCBE1}">
              <a14:hiddenEffects xmlns:a14="http://schemas.microsoft.com/office/drawing/2010/main" xmlns="">
                <a:effectLst>
                  <a:outerShdw dist="17961" dir="2700000" algn="ctr" rotWithShape="0">
                    <a:srgbClr val="000000"/>
                  </a:outerShdw>
                </a:effectLst>
              </a14:hiddenEffects>
            </a:ext>
          </a:extLst>
        </p:spPr>
        <p:txBody>
          <a:bodyPr/>
          <a:lstStyle/>
          <a:p>
            <a:pPr algn="ctr" eaLnBrk="1" hangingPunct="1"/>
            <a:r>
              <a:rPr lang="ar-EG" sz="4800" b="1" dirty="0" smtClean="0">
                <a:solidFill>
                  <a:schemeClr val="bg2">
                    <a:lumMod val="50000"/>
                  </a:schemeClr>
                </a:solidFill>
              </a:rPr>
              <a:t>مهارات العرض والالقاء المتقدمة</a:t>
            </a:r>
            <a:endParaRPr lang="ru-RU" sz="4800" b="1" dirty="0" smtClean="0">
              <a:solidFill>
                <a:schemeClr val="bg2">
                  <a:lumMod val="50000"/>
                </a:schemeClr>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4326" y="404664"/>
            <a:ext cx="352787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الاسئلة التحضيرية الثمانية </a:t>
            </a:r>
          </a:p>
        </p:txBody>
      </p:sp>
      <p:graphicFrame>
        <p:nvGraphicFramePr>
          <p:cNvPr id="5" name="Diagram 4"/>
          <p:cNvGraphicFramePr/>
          <p:nvPr>
            <p:extLst>
              <p:ext uri="{D42A27DB-BD31-4B8C-83A1-F6EECF244321}">
                <p14:modId xmlns:p14="http://schemas.microsoft.com/office/powerpoint/2010/main" xmlns="" val="671771907"/>
              </p:ext>
            </p:extLst>
          </p:nvPr>
        </p:nvGraphicFramePr>
        <p:xfrm>
          <a:off x="4716015" y="1628800"/>
          <a:ext cx="409977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xmlns="" val="879740656"/>
              </p:ext>
            </p:extLst>
          </p:nvPr>
        </p:nvGraphicFramePr>
        <p:xfrm>
          <a:off x="251520" y="1628800"/>
          <a:ext cx="4099775"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2555406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bwMode="auto">
          <a:xfrm>
            <a:off x="8028384" y="126876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1</a:t>
            </a:r>
          </a:p>
        </p:txBody>
      </p:sp>
      <p:sp>
        <p:nvSpPr>
          <p:cNvPr id="7" name="Rounded Rectangle 6"/>
          <p:cNvSpPr/>
          <p:nvPr/>
        </p:nvSpPr>
        <p:spPr bwMode="auto">
          <a:xfrm>
            <a:off x="4788024" y="126876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من هم جمهورى الاساسى</a:t>
            </a:r>
            <a:r>
              <a:rPr lang="ar-EG" b="1" dirty="0" smtClean="0">
                <a:solidFill>
                  <a:srgbClr val="002060"/>
                </a:solidFill>
                <a:latin typeface="Simplified Arabic" panose="02020603050405020304" pitchFamily="18" charset="-78"/>
                <a:cs typeface="Simplified Arabic" panose="02020603050405020304" pitchFamily="18" charset="-78"/>
              </a:rPr>
              <a:t>؟</a:t>
            </a:r>
            <a:endParaRPr lang="en-US" b="1" dirty="0">
              <a:solidFill>
                <a:srgbClr val="002060"/>
              </a:solidFill>
              <a:latin typeface="Simplified Arabic" panose="02020603050405020304" pitchFamily="18" charset="-78"/>
              <a:cs typeface="Simplified Arabic" panose="02020603050405020304" pitchFamily="18" charset="-78"/>
            </a:endParaRPr>
          </a:p>
        </p:txBody>
      </p:sp>
      <p:sp>
        <p:nvSpPr>
          <p:cNvPr id="8" name="Oval 7"/>
          <p:cNvSpPr/>
          <p:nvPr/>
        </p:nvSpPr>
        <p:spPr bwMode="auto">
          <a:xfrm>
            <a:off x="8028384" y="234888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2</a:t>
            </a:r>
          </a:p>
        </p:txBody>
      </p:sp>
      <p:sp>
        <p:nvSpPr>
          <p:cNvPr id="9" name="Rounded Rectangle 8"/>
          <p:cNvSpPr/>
          <p:nvPr/>
        </p:nvSpPr>
        <p:spPr bwMode="auto">
          <a:xfrm>
            <a:off x="4788024" y="234888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ما هى معلوماتى عنهم؟</a:t>
            </a:r>
            <a:endParaRPr lang="en-US" b="1" dirty="0">
              <a:solidFill>
                <a:srgbClr val="002060"/>
              </a:solidFill>
              <a:latin typeface="Simplified Arabic" panose="02020603050405020304" pitchFamily="18" charset="-78"/>
              <a:cs typeface="Simplified Arabic" panose="02020603050405020304" pitchFamily="18" charset="-78"/>
            </a:endParaRPr>
          </a:p>
        </p:txBody>
      </p:sp>
      <p:sp>
        <p:nvSpPr>
          <p:cNvPr id="10" name="Oval 9"/>
          <p:cNvSpPr/>
          <p:nvPr/>
        </p:nvSpPr>
        <p:spPr bwMode="auto">
          <a:xfrm>
            <a:off x="8028384" y="342900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3</a:t>
            </a:r>
          </a:p>
        </p:txBody>
      </p:sp>
      <p:sp>
        <p:nvSpPr>
          <p:cNvPr id="11" name="Rounded Rectangle 10"/>
          <p:cNvSpPr/>
          <p:nvPr/>
        </p:nvSpPr>
        <p:spPr bwMode="auto">
          <a:xfrm>
            <a:off x="4788024" y="342900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ما هى نظرتهم لى؟</a:t>
            </a:r>
            <a:endParaRPr lang="en-US" b="1" dirty="0">
              <a:solidFill>
                <a:srgbClr val="002060"/>
              </a:solidFill>
              <a:latin typeface="Simplified Arabic" panose="02020603050405020304" pitchFamily="18" charset="-78"/>
              <a:cs typeface="Simplified Arabic" panose="02020603050405020304" pitchFamily="18" charset="-78"/>
            </a:endParaRPr>
          </a:p>
        </p:txBody>
      </p:sp>
      <p:sp>
        <p:nvSpPr>
          <p:cNvPr id="12" name="Oval 11"/>
          <p:cNvSpPr/>
          <p:nvPr/>
        </p:nvSpPr>
        <p:spPr bwMode="auto">
          <a:xfrm>
            <a:off x="8028384" y="450912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4</a:t>
            </a:r>
          </a:p>
        </p:txBody>
      </p:sp>
      <p:sp>
        <p:nvSpPr>
          <p:cNvPr id="13" name="Rounded Rectangle 12"/>
          <p:cNvSpPr/>
          <p:nvPr/>
        </p:nvSpPr>
        <p:spPr bwMode="auto">
          <a:xfrm>
            <a:off x="4788024" y="450912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a:solidFill>
                  <a:srgbClr val="002060"/>
                </a:solidFill>
                <a:latin typeface="Simplified Arabic" panose="02020603050405020304" pitchFamily="18" charset="-78"/>
                <a:cs typeface="Simplified Arabic" panose="02020603050405020304" pitchFamily="18" charset="-78"/>
              </a:rPr>
              <a:t>ما هى معلوماتهم عن الموضوع؟</a:t>
            </a:r>
            <a:endParaRPr lang="en-US" sz="2200" b="1" dirty="0">
              <a:solidFill>
                <a:srgbClr val="002060"/>
              </a:solidFill>
              <a:latin typeface="Simplified Arabic" panose="02020603050405020304" pitchFamily="18" charset="-78"/>
              <a:cs typeface="Simplified Arabic" panose="02020603050405020304" pitchFamily="18" charset="-78"/>
            </a:endParaRPr>
          </a:p>
        </p:txBody>
      </p:sp>
      <p:sp>
        <p:nvSpPr>
          <p:cNvPr id="14" name="Oval 13"/>
          <p:cNvSpPr/>
          <p:nvPr/>
        </p:nvSpPr>
        <p:spPr bwMode="auto">
          <a:xfrm>
            <a:off x="8028384" y="558924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5</a:t>
            </a:r>
          </a:p>
        </p:txBody>
      </p:sp>
      <p:sp>
        <p:nvSpPr>
          <p:cNvPr id="15" name="Rounded Rectangle 14"/>
          <p:cNvSpPr/>
          <p:nvPr/>
        </p:nvSpPr>
        <p:spPr bwMode="auto">
          <a:xfrm>
            <a:off x="4788024" y="558924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000" b="1" dirty="0">
                <a:solidFill>
                  <a:srgbClr val="002060"/>
                </a:solidFill>
                <a:latin typeface="Simplified Arabic" panose="02020603050405020304" pitchFamily="18" charset="-78"/>
                <a:cs typeface="Simplified Arabic" panose="02020603050405020304" pitchFamily="18" charset="-78"/>
              </a:rPr>
              <a:t>ماذا يريدون أن يعرفوا عن الموضوع؟</a:t>
            </a:r>
            <a:endParaRPr lang="en-US" sz="2000" b="1" dirty="0">
              <a:solidFill>
                <a:srgbClr val="002060"/>
              </a:solidFill>
              <a:latin typeface="Simplified Arabic" panose="02020603050405020304" pitchFamily="18" charset="-78"/>
              <a:cs typeface="Simplified Arabic" panose="02020603050405020304" pitchFamily="18" charset="-78"/>
            </a:endParaRPr>
          </a:p>
        </p:txBody>
      </p:sp>
      <p:sp>
        <p:nvSpPr>
          <p:cNvPr id="16" name="Oval 15"/>
          <p:cNvSpPr/>
          <p:nvPr/>
        </p:nvSpPr>
        <p:spPr bwMode="auto">
          <a:xfrm>
            <a:off x="3563888" y="126876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6</a:t>
            </a:r>
          </a:p>
        </p:txBody>
      </p:sp>
      <p:sp>
        <p:nvSpPr>
          <p:cNvPr id="17" name="Rounded Rectangle 16"/>
          <p:cNvSpPr/>
          <p:nvPr/>
        </p:nvSpPr>
        <p:spPr bwMode="auto">
          <a:xfrm>
            <a:off x="323528" y="126876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ماذا يريدون ان يتعلموا؟</a:t>
            </a:r>
            <a:endParaRPr lang="en-US" b="1" dirty="0">
              <a:solidFill>
                <a:srgbClr val="002060"/>
              </a:solidFill>
              <a:latin typeface="Simplified Arabic" panose="02020603050405020304" pitchFamily="18" charset="-78"/>
              <a:cs typeface="Simplified Arabic" panose="02020603050405020304" pitchFamily="18" charset="-78"/>
            </a:endParaRPr>
          </a:p>
        </p:txBody>
      </p:sp>
      <p:sp>
        <p:nvSpPr>
          <p:cNvPr id="18" name="Oval 17"/>
          <p:cNvSpPr/>
          <p:nvPr/>
        </p:nvSpPr>
        <p:spPr bwMode="auto">
          <a:xfrm>
            <a:off x="3563888" y="234888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7</a:t>
            </a:r>
          </a:p>
        </p:txBody>
      </p:sp>
      <p:sp>
        <p:nvSpPr>
          <p:cNvPr id="19" name="Rounded Rectangle 18"/>
          <p:cNvSpPr/>
          <p:nvPr/>
        </p:nvSpPr>
        <p:spPr bwMode="auto">
          <a:xfrm>
            <a:off x="323528" y="234888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a:solidFill>
                  <a:srgbClr val="002060"/>
                </a:solidFill>
                <a:latin typeface="Simplified Arabic" panose="02020603050405020304" pitchFamily="18" charset="-78"/>
                <a:cs typeface="Simplified Arabic" panose="02020603050405020304" pitchFamily="18" charset="-78"/>
              </a:rPr>
              <a:t>ماهى اهم مشكله تواجه الجمهور</a:t>
            </a:r>
          </a:p>
          <a:p>
            <a:pPr rtl="1"/>
            <a:r>
              <a:rPr lang="ar-EG" sz="2200" b="1" dirty="0">
                <a:solidFill>
                  <a:srgbClr val="002060"/>
                </a:solidFill>
                <a:latin typeface="Simplified Arabic" panose="02020603050405020304" pitchFamily="18" charset="-78"/>
                <a:cs typeface="Simplified Arabic" panose="02020603050405020304" pitchFamily="18" charset="-78"/>
              </a:rPr>
              <a:t>فى هذا الموضوع؟</a:t>
            </a:r>
          </a:p>
        </p:txBody>
      </p:sp>
      <p:sp>
        <p:nvSpPr>
          <p:cNvPr id="20" name="Oval 19"/>
          <p:cNvSpPr/>
          <p:nvPr/>
        </p:nvSpPr>
        <p:spPr bwMode="auto">
          <a:xfrm>
            <a:off x="3563888" y="342900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8</a:t>
            </a:r>
          </a:p>
        </p:txBody>
      </p:sp>
      <p:sp>
        <p:nvSpPr>
          <p:cNvPr id="21" name="Rounded Rectangle 20"/>
          <p:cNvSpPr/>
          <p:nvPr/>
        </p:nvSpPr>
        <p:spPr bwMode="auto">
          <a:xfrm>
            <a:off x="323528" y="342900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a:solidFill>
                  <a:srgbClr val="002060"/>
                </a:solidFill>
                <a:latin typeface="Simplified Arabic" panose="02020603050405020304" pitchFamily="18" charset="-78"/>
                <a:cs typeface="Simplified Arabic" panose="02020603050405020304" pitchFamily="18" charset="-78"/>
              </a:rPr>
              <a:t>ما هى اهم النقاط التى ستطرحها</a:t>
            </a:r>
          </a:p>
          <a:p>
            <a:pPr rtl="1"/>
            <a:r>
              <a:rPr lang="ar-EG" sz="2200" b="1" dirty="0">
                <a:solidFill>
                  <a:srgbClr val="002060"/>
                </a:solidFill>
                <a:latin typeface="Simplified Arabic" panose="02020603050405020304" pitchFamily="18" charset="-78"/>
                <a:cs typeface="Simplified Arabic" panose="02020603050405020304" pitchFamily="18" charset="-78"/>
              </a:rPr>
              <a:t>لعلاج هذه المشكلة؟</a:t>
            </a:r>
          </a:p>
        </p:txBody>
      </p:sp>
      <p:sp>
        <p:nvSpPr>
          <p:cNvPr id="22" name="Oval 21"/>
          <p:cNvSpPr/>
          <p:nvPr/>
        </p:nvSpPr>
        <p:spPr bwMode="auto">
          <a:xfrm>
            <a:off x="3563888" y="450912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9</a:t>
            </a:r>
          </a:p>
        </p:txBody>
      </p:sp>
      <p:sp>
        <p:nvSpPr>
          <p:cNvPr id="23" name="Rounded Rectangle 22"/>
          <p:cNvSpPr/>
          <p:nvPr/>
        </p:nvSpPr>
        <p:spPr bwMode="auto">
          <a:xfrm>
            <a:off x="323528" y="450912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algn="r" rtl="1"/>
            <a:r>
              <a:rPr lang="ar-EG" sz="2000" b="1" dirty="0">
                <a:solidFill>
                  <a:srgbClr val="002060"/>
                </a:solidFill>
                <a:latin typeface="Simplified Arabic" panose="02020603050405020304" pitchFamily="18" charset="-78"/>
                <a:cs typeface="Simplified Arabic" panose="02020603050405020304" pitchFamily="18" charset="-78"/>
              </a:rPr>
              <a:t>هل هناك شخص من غير </a:t>
            </a:r>
            <a:r>
              <a:rPr lang="ar-EG" sz="2000" b="1" dirty="0" smtClean="0">
                <a:solidFill>
                  <a:srgbClr val="002060"/>
                </a:solidFill>
                <a:latin typeface="Simplified Arabic" panose="02020603050405020304" pitchFamily="18" charset="-78"/>
                <a:cs typeface="Simplified Arabic" panose="02020603050405020304" pitchFamily="18" charset="-78"/>
              </a:rPr>
              <a:t>الحاضرين</a:t>
            </a:r>
          </a:p>
          <a:p>
            <a:pPr algn="r" rtl="1"/>
            <a:r>
              <a:rPr lang="ar-EG" sz="1900" b="1" dirty="0" smtClean="0">
                <a:solidFill>
                  <a:srgbClr val="002060"/>
                </a:solidFill>
                <a:latin typeface="Simplified Arabic" panose="02020603050405020304" pitchFamily="18" charset="-78"/>
                <a:cs typeface="Simplified Arabic" panose="02020603050405020304" pitchFamily="18" charset="-78"/>
              </a:rPr>
              <a:t>يهمنى </a:t>
            </a:r>
            <a:r>
              <a:rPr lang="ar-EG" sz="1900" b="1" dirty="0">
                <a:solidFill>
                  <a:srgbClr val="002060"/>
                </a:solidFill>
                <a:latin typeface="Simplified Arabic" panose="02020603050405020304" pitchFamily="18" charset="-78"/>
                <a:cs typeface="Simplified Arabic" panose="02020603050405020304" pitchFamily="18" charset="-78"/>
              </a:rPr>
              <a:t>رأيه او اطلاعه على المحاضرة؟</a:t>
            </a:r>
            <a:endParaRPr lang="en-US" sz="1900" b="1" dirty="0">
              <a:solidFill>
                <a:srgbClr val="002060"/>
              </a:solidFill>
              <a:latin typeface="Simplified Arabic" panose="02020603050405020304" pitchFamily="18" charset="-78"/>
              <a:cs typeface="Simplified Arabic" panose="02020603050405020304" pitchFamily="18" charset="-78"/>
            </a:endParaRPr>
          </a:p>
        </p:txBody>
      </p:sp>
      <p:sp>
        <p:nvSpPr>
          <p:cNvPr id="24" name="Oval 23"/>
          <p:cNvSpPr/>
          <p:nvPr/>
        </p:nvSpPr>
        <p:spPr bwMode="auto">
          <a:xfrm>
            <a:off x="3563888" y="5589240"/>
            <a:ext cx="864096" cy="792088"/>
          </a:xfrm>
          <a:prstGeom prst="ellipse">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rPr>
              <a:t>10</a:t>
            </a:r>
          </a:p>
        </p:txBody>
      </p:sp>
      <p:sp>
        <p:nvSpPr>
          <p:cNvPr id="25" name="Rounded Rectangle 24"/>
          <p:cNvSpPr/>
          <p:nvPr/>
        </p:nvSpPr>
        <p:spPr bwMode="auto">
          <a:xfrm>
            <a:off x="323528" y="5589240"/>
            <a:ext cx="3096344" cy="792088"/>
          </a:xfrm>
          <a:prstGeom prst="roundRect">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كيف سأوجه خطابى لمراعاة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رأى </a:t>
            </a:r>
            <a:r>
              <a:rPr lang="ar-EG" b="1" dirty="0">
                <a:solidFill>
                  <a:srgbClr val="002060"/>
                </a:solidFill>
                <a:latin typeface="Simplified Arabic" panose="02020603050405020304" pitchFamily="18" charset="-78"/>
                <a:cs typeface="Simplified Arabic" panose="02020603050405020304" pitchFamily="18" charset="-78"/>
              </a:rPr>
              <a:t>الاشخاص غير الحاضرين؟</a:t>
            </a:r>
            <a:endParaRPr lang="en-US" b="1" dirty="0">
              <a:solidFill>
                <a:srgbClr val="002060"/>
              </a:solidFill>
              <a:latin typeface="Simplified Arabic" panose="02020603050405020304" pitchFamily="18" charset="-78"/>
              <a:cs typeface="Simplified Arabic" panose="02020603050405020304" pitchFamily="18" charset="-78"/>
            </a:endParaRPr>
          </a:p>
        </p:txBody>
      </p:sp>
      <p:sp>
        <p:nvSpPr>
          <p:cNvPr id="26" name="Round Diagonal Corner Rectangle 25"/>
          <p:cNvSpPr/>
          <p:nvPr/>
        </p:nvSpPr>
        <p:spPr bwMode="auto">
          <a:xfrm>
            <a:off x="5171728" y="260648"/>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نموذج تحليل الجمهور</a:t>
            </a:r>
          </a:p>
        </p:txBody>
      </p:sp>
      <p:sp>
        <p:nvSpPr>
          <p:cNvPr id="27" name="Oval 26"/>
          <p:cNvSpPr/>
          <p:nvPr/>
        </p:nvSpPr>
        <p:spPr bwMode="auto">
          <a:xfrm>
            <a:off x="8244408" y="233352"/>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spTree>
    <p:extLst>
      <p:ext uri="{BB962C8B-B14F-4D97-AF65-F5344CB8AC3E}">
        <p14:creationId xmlns:p14="http://schemas.microsoft.com/office/powerpoint/2010/main" xmlns="" val="379680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arn(inVertic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19" grpId="0" animBg="1"/>
      <p:bldP spid="21" grpId="0" animBg="1"/>
      <p:bldP spid="23"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956140169"/>
              </p:ext>
            </p:extLst>
          </p:nvPr>
        </p:nvGraphicFramePr>
        <p:xfrm>
          <a:off x="149897" y="2132856"/>
          <a:ext cx="8670575" cy="3293683"/>
        </p:xfrm>
        <a:graphic>
          <a:graphicData uri="http://schemas.openxmlformats.org/drawingml/2006/table">
            <a:tbl>
              <a:tblPr rtl="1" firstRow="1" firstCol="1" lastRow="1" lastCol="1" bandRow="1" bandCol="1">
                <a:tableStyleId>{5C22544A-7EE6-4342-B048-85BDC9FD1C3A}</a:tableStyleId>
              </a:tblPr>
              <a:tblGrid>
                <a:gridCol w="2490514"/>
                <a:gridCol w="2515143"/>
                <a:gridCol w="3664918"/>
              </a:tblGrid>
              <a:tr h="69411">
                <a:tc>
                  <a:txBody>
                    <a:bodyPr/>
                    <a:lstStyle/>
                    <a:p>
                      <a:pPr algn="ctr" rtl="1">
                        <a:lnSpc>
                          <a:spcPct val="107000"/>
                        </a:lnSpc>
                        <a:spcAft>
                          <a:spcPts val="0"/>
                        </a:spcAft>
                      </a:pPr>
                      <a:r>
                        <a:rPr lang="ar-EG" sz="2400" dirty="0">
                          <a:effectLst/>
                          <a:latin typeface="Simplified Arabic" panose="02020603050405020304" pitchFamily="18" charset="-78"/>
                          <a:cs typeface="Simplified Arabic" panose="02020603050405020304" pitchFamily="18" charset="-78"/>
                        </a:rPr>
                        <a:t>الجمهور</a:t>
                      </a:r>
                      <a:endParaRPr lang="en-US"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algn="ctr" rtl="1">
                        <a:lnSpc>
                          <a:spcPct val="107000"/>
                        </a:lnSpc>
                        <a:spcAft>
                          <a:spcPts val="0"/>
                        </a:spcAft>
                      </a:pPr>
                      <a:r>
                        <a:rPr lang="ar-EG" sz="2400">
                          <a:effectLst/>
                          <a:latin typeface="Simplified Arabic" panose="02020603050405020304" pitchFamily="18" charset="-78"/>
                          <a:cs typeface="Simplified Arabic" panose="02020603050405020304" pitchFamily="18" charset="-78"/>
                        </a:rPr>
                        <a:t>مواصفــــاته</a:t>
                      </a:r>
                      <a:endParaRPr lang="en-US"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algn="ctr" rtl="1">
                        <a:lnSpc>
                          <a:spcPct val="107000"/>
                        </a:lnSpc>
                        <a:spcAft>
                          <a:spcPts val="0"/>
                        </a:spcAft>
                      </a:pPr>
                      <a:r>
                        <a:rPr lang="ar-EG" sz="2400" dirty="0">
                          <a:effectLst/>
                          <a:latin typeface="Simplified Arabic" panose="02020603050405020304" pitchFamily="18" charset="-78"/>
                          <a:cs typeface="Simplified Arabic" panose="02020603050405020304" pitchFamily="18" charset="-78"/>
                        </a:rPr>
                        <a:t>افعـــــل</a:t>
                      </a:r>
                      <a:endParaRPr lang="en-US"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r>
              <a:tr h="0">
                <a:tc>
                  <a:txBody>
                    <a:bodyPr/>
                    <a:lstStyle/>
                    <a:p>
                      <a:pPr algn="r" rtl="1">
                        <a:lnSpc>
                          <a:spcPct val="107000"/>
                        </a:lnSpc>
                        <a:spcAft>
                          <a:spcPts val="0"/>
                        </a:spcAft>
                      </a:pPr>
                      <a:r>
                        <a:rPr lang="ar-EG" sz="2000">
                          <a:effectLst/>
                        </a:rPr>
                        <a:t>جمهور صغير (اقل من </a:t>
                      </a:r>
                      <a:r>
                        <a:rPr lang="en-US" sz="2000">
                          <a:effectLst/>
                        </a:rPr>
                        <a:t>25</a:t>
                      </a:r>
                      <a:r>
                        <a:rPr lang="ar-EG" sz="2000">
                          <a:effectLst/>
                        </a:rPr>
                        <a: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lnSpc>
                          <a:spcPct val="107000"/>
                        </a:lnSpc>
                        <a:spcAft>
                          <a:spcPts val="0"/>
                        </a:spcAft>
                      </a:pPr>
                      <a:r>
                        <a:rPr lang="ar-EG" sz="2000" dirty="0">
                          <a:effectLst/>
                        </a:rPr>
                        <a:t>- انتباه أكثر</a:t>
                      </a:r>
                      <a:endParaRPr lang="en-US" sz="1600" dirty="0">
                        <a:effectLst/>
                      </a:endParaRPr>
                    </a:p>
                    <a:p>
                      <a:pPr algn="r" rtl="1">
                        <a:lnSpc>
                          <a:spcPct val="107000"/>
                        </a:lnSpc>
                        <a:spcAft>
                          <a:spcPts val="0"/>
                        </a:spcAft>
                      </a:pPr>
                      <a:r>
                        <a:rPr lang="ar-EG" sz="2000" dirty="0">
                          <a:effectLst/>
                        </a:rPr>
                        <a:t>- امثلة كثيره</a:t>
                      </a:r>
                      <a:endParaRPr lang="en-US" sz="1600" dirty="0">
                        <a:effectLst/>
                      </a:endParaRPr>
                    </a:p>
                    <a:p>
                      <a:pPr algn="justLow" rtl="1">
                        <a:lnSpc>
                          <a:spcPct val="107000"/>
                        </a:lnSpc>
                        <a:spcAft>
                          <a:spcPts val="0"/>
                        </a:spcAft>
                      </a:pPr>
                      <a:r>
                        <a:rPr lang="ar-EG" sz="2000" dirty="0">
                          <a:effectLst/>
                        </a:rPr>
                        <a:t>- اسئله مباشرة متعلقة بالجمهور</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lnSpc>
                          <a:spcPct val="107000"/>
                        </a:lnSpc>
                        <a:spcAft>
                          <a:spcPts val="0"/>
                        </a:spcAft>
                      </a:pPr>
                      <a:r>
                        <a:rPr lang="ar-EG" sz="2000" dirty="0">
                          <a:effectLst/>
                        </a:rPr>
                        <a:t>- اتصل بالجميع عن طريق العين..</a:t>
                      </a:r>
                      <a:endParaRPr lang="en-US" sz="1600" dirty="0">
                        <a:effectLst/>
                      </a:endParaRPr>
                    </a:p>
                    <a:p>
                      <a:pPr algn="r" rtl="1">
                        <a:lnSpc>
                          <a:spcPct val="107000"/>
                        </a:lnSpc>
                        <a:spcAft>
                          <a:spcPts val="0"/>
                        </a:spcAft>
                      </a:pPr>
                      <a:r>
                        <a:rPr lang="ar-EG" sz="2000" dirty="0">
                          <a:effectLst/>
                        </a:rPr>
                        <a:t>- انظر اليهم فهذا يساعدك على جذب الانتباه..</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0">
                <a:tc>
                  <a:txBody>
                    <a:bodyPr/>
                    <a:lstStyle/>
                    <a:p>
                      <a:pPr algn="r" rtl="1">
                        <a:lnSpc>
                          <a:spcPct val="107000"/>
                        </a:lnSpc>
                        <a:spcAft>
                          <a:spcPts val="0"/>
                        </a:spcAft>
                      </a:pPr>
                      <a:r>
                        <a:rPr lang="ar-EG" sz="2000">
                          <a:effectLst/>
                        </a:rPr>
                        <a:t>جمهور كبير (اكثر من</a:t>
                      </a:r>
                      <a:r>
                        <a:rPr lang="en-US" sz="2000">
                          <a:effectLst/>
                        </a:rPr>
                        <a:t>25</a:t>
                      </a:r>
                      <a:r>
                        <a:rPr lang="ar-EG" sz="2000">
                          <a:effectLst/>
                        </a:rPr>
                        <a: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lnSpc>
                          <a:spcPct val="107000"/>
                        </a:lnSpc>
                        <a:spcAft>
                          <a:spcPts val="0"/>
                        </a:spcAft>
                      </a:pPr>
                      <a:r>
                        <a:rPr lang="ar-EG" sz="2000">
                          <a:effectLst/>
                        </a:rPr>
                        <a:t>- سرحان اكبر</a:t>
                      </a:r>
                      <a:endParaRPr lang="en-US" sz="1600">
                        <a:effectLst/>
                      </a:endParaRPr>
                    </a:p>
                    <a:p>
                      <a:pPr algn="r" rtl="1">
                        <a:lnSpc>
                          <a:spcPct val="107000"/>
                        </a:lnSpc>
                        <a:spcAft>
                          <a:spcPts val="0"/>
                        </a:spcAft>
                      </a:pPr>
                      <a:r>
                        <a:rPr lang="ar-EG" sz="2000">
                          <a:effectLst/>
                        </a:rPr>
                        <a:t>- همس مع الجار</a:t>
                      </a:r>
                      <a:endParaRPr lang="en-US" sz="1600">
                        <a:effectLst/>
                      </a:endParaRPr>
                    </a:p>
                    <a:p>
                      <a:pPr algn="r" rtl="1">
                        <a:lnSpc>
                          <a:spcPct val="107000"/>
                        </a:lnSpc>
                        <a:spcAft>
                          <a:spcPts val="0"/>
                        </a:spcAft>
                      </a:pPr>
                      <a:r>
                        <a:rPr lang="ar-EG" sz="2000">
                          <a:effectLst/>
                        </a:rPr>
                        <a:t>- تشتت فى الانتباه</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Low" rtl="1">
                        <a:lnSpc>
                          <a:spcPct val="107000"/>
                        </a:lnSpc>
                        <a:spcAft>
                          <a:spcPts val="0"/>
                        </a:spcAft>
                      </a:pPr>
                      <a:r>
                        <a:rPr lang="ar-EG" sz="2000" dirty="0">
                          <a:effectLst/>
                        </a:rPr>
                        <a:t>- تأكد من قدرة الجميع على رؤيتك </a:t>
                      </a:r>
                      <a:r>
                        <a:rPr lang="ar-EG" sz="2000" dirty="0" smtClean="0">
                          <a:effectLst/>
                        </a:rPr>
                        <a:t>وسماعك</a:t>
                      </a:r>
                      <a:r>
                        <a:rPr lang="ar-EG" sz="2000" baseline="0" dirty="0" smtClean="0">
                          <a:effectLst/>
                        </a:rPr>
                        <a:t> </a:t>
                      </a:r>
                      <a:r>
                        <a:rPr lang="ar-EG" sz="2000" dirty="0" smtClean="0">
                          <a:effectLst/>
                        </a:rPr>
                        <a:t>لاسيما </a:t>
                      </a:r>
                      <a:r>
                        <a:rPr lang="ar-EG" sz="2000" dirty="0">
                          <a:effectLst/>
                        </a:rPr>
                        <a:t>الذين يجلسون فى المقاعد الخلفية..</a:t>
                      </a:r>
                      <a:endParaRPr lang="en-US" sz="1600" dirty="0">
                        <a:effectLst/>
                      </a:endParaRPr>
                    </a:p>
                    <a:p>
                      <a:pPr algn="justLow" rtl="1">
                        <a:lnSpc>
                          <a:spcPct val="107000"/>
                        </a:lnSpc>
                        <a:spcAft>
                          <a:spcPts val="0"/>
                        </a:spcAft>
                      </a:pPr>
                      <a:r>
                        <a:rPr lang="ar-EG" sz="2000" dirty="0">
                          <a:effectLst/>
                        </a:rPr>
                        <a:t>- اربط,, لخص, كرر النقاط المهمه لتحافظ </a:t>
                      </a:r>
                      <a:r>
                        <a:rPr lang="ar-EG" sz="2000" dirty="0" smtClean="0">
                          <a:effectLst/>
                        </a:rPr>
                        <a:t>على </a:t>
                      </a:r>
                      <a:r>
                        <a:rPr lang="ar-EG" sz="2000" dirty="0">
                          <a:effectLst/>
                        </a:rPr>
                        <a:t>تركيزك..</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
        <p:nvSpPr>
          <p:cNvPr id="6" name="Round Diagonal Corner Rectangle 5"/>
          <p:cNvSpPr/>
          <p:nvPr/>
        </p:nvSpPr>
        <p:spPr bwMode="auto">
          <a:xfrm>
            <a:off x="5171728" y="260648"/>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اثر حجم الجمهور </a:t>
            </a:r>
          </a:p>
        </p:txBody>
      </p:sp>
      <p:sp>
        <p:nvSpPr>
          <p:cNvPr id="7" name="Oval 6"/>
          <p:cNvSpPr/>
          <p:nvPr/>
        </p:nvSpPr>
        <p:spPr bwMode="auto">
          <a:xfrm>
            <a:off x="8244408" y="233352"/>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Tree>
    <p:extLst>
      <p:ext uri="{BB962C8B-B14F-4D97-AF65-F5344CB8AC3E}">
        <p14:creationId xmlns:p14="http://schemas.microsoft.com/office/powerpoint/2010/main" xmlns="" val="1749935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427984" y="1340768"/>
            <a:ext cx="460799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Low" rtl="1"/>
            <a:r>
              <a:rPr lang="ar-EG" b="1" dirty="0">
                <a:solidFill>
                  <a:srgbClr val="002060"/>
                </a:solidFill>
                <a:latin typeface="Simplified Arabic" panose="02020603050405020304" pitchFamily="18" charset="-78"/>
                <a:cs typeface="Simplified Arabic" panose="02020603050405020304" pitchFamily="18" charset="-78"/>
              </a:rPr>
              <a:t>اضرب مثلا للصورة الامثل لكل حالة مما يلى</a:t>
            </a:r>
          </a:p>
        </p:txBody>
      </p:sp>
      <p:sp>
        <p:nvSpPr>
          <p:cNvPr id="6" name="6-Point Star 5"/>
          <p:cNvSpPr/>
          <p:nvPr/>
        </p:nvSpPr>
        <p:spPr bwMode="auto">
          <a:xfrm>
            <a:off x="539552" y="3789040"/>
            <a:ext cx="2880320" cy="2664296"/>
          </a:xfrm>
          <a:prstGeom prst="star6">
            <a:avLst/>
          </a:prstGeom>
          <a:ln/>
          <a:extLst/>
        </p:spPr>
        <p:style>
          <a:lnRef idx="3">
            <a:schemeClr val="lt1"/>
          </a:lnRef>
          <a:fillRef idx="1">
            <a:schemeClr val="accent2"/>
          </a:fillRef>
          <a:effectRef idx="1">
            <a:schemeClr val="accent2"/>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2800" b="1" i="0" u="none" strike="noStrike" cap="none" normalizeH="0" baseline="0" dirty="0" smtClean="0">
                <a:ln>
                  <a:noFill/>
                </a:ln>
                <a:solidFill>
                  <a:srgbClr val="002060"/>
                </a:solidFill>
                <a:effectLst/>
                <a:latin typeface="Arial" charset="0"/>
              </a:rPr>
              <a:t>الملزمة التدريبية</a:t>
            </a:r>
          </a:p>
        </p:txBody>
      </p:sp>
      <p:sp>
        <p:nvSpPr>
          <p:cNvPr id="8" name="Round Diagonal Corner Rectangle 7"/>
          <p:cNvSpPr/>
          <p:nvPr/>
        </p:nvSpPr>
        <p:spPr bwMode="auto">
          <a:xfrm>
            <a:off x="5171728" y="260648"/>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تمرين</a:t>
            </a:r>
          </a:p>
        </p:txBody>
      </p:sp>
      <p:sp>
        <p:nvSpPr>
          <p:cNvPr id="9" name="Oval 8"/>
          <p:cNvSpPr/>
          <p:nvPr/>
        </p:nvSpPr>
        <p:spPr bwMode="auto">
          <a:xfrm>
            <a:off x="8244408" y="233352"/>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4</a:t>
            </a:r>
            <a:endParaRPr lang="ar-EG" b="1" dirty="0">
              <a:solidFill>
                <a:schemeClr val="bg2">
                  <a:lumMod val="75000"/>
                </a:schemeClr>
              </a:solidFill>
              <a:latin typeface="Arial" charset="0"/>
            </a:endParaRPr>
          </a:p>
        </p:txBody>
      </p:sp>
    </p:spTree>
    <p:extLst>
      <p:ext uri="{BB962C8B-B14F-4D97-AF65-F5344CB8AC3E}">
        <p14:creationId xmlns:p14="http://schemas.microsoft.com/office/powerpoint/2010/main" xmlns="" val="5435632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الأهداف</a:t>
            </a:r>
          </a:p>
          <a:p>
            <a:pPr marL="0" indent="0" algn="ctr">
              <a:buNone/>
            </a:pPr>
            <a:endParaRPr lang="ar-EG" altLang="zh-CN" sz="4000" b="1" dirty="0">
              <a:solidFill>
                <a:srgbClr val="000000"/>
              </a:solidFill>
            </a:endParaRPr>
          </a:p>
        </p:txBody>
      </p:sp>
    </p:spTree>
    <p:extLst>
      <p:ext uri="{BB962C8B-B14F-4D97-AF65-F5344CB8AC3E}">
        <p14:creationId xmlns:p14="http://schemas.microsoft.com/office/powerpoint/2010/main" xmlns="" val="3513907130"/>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260648"/>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مقدمة</a:t>
            </a:r>
          </a:p>
        </p:txBody>
      </p:sp>
      <p:sp>
        <p:nvSpPr>
          <p:cNvPr id="5" name="Oval 4"/>
          <p:cNvSpPr/>
          <p:nvPr/>
        </p:nvSpPr>
        <p:spPr bwMode="auto">
          <a:xfrm>
            <a:off x="8244408" y="233352"/>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sp>
        <p:nvSpPr>
          <p:cNvPr id="6" name="Rectangle 5"/>
          <p:cNvSpPr/>
          <p:nvPr/>
        </p:nvSpPr>
        <p:spPr>
          <a:xfrm>
            <a:off x="3563888" y="1988840"/>
            <a:ext cx="5256584"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Low" rtl="1"/>
            <a:r>
              <a:rPr lang="ar-EG" b="1" dirty="0">
                <a:solidFill>
                  <a:srgbClr val="002060"/>
                </a:solidFill>
              </a:rPr>
              <a:t>من الاهمية بمكان ان تضع فى ذهنك هدفا محددا من الخطاب الذى سوف تلقيه, ذلك ان تحدد الهدف يعينك فى مراحل الاعداد لخطابك وكذا اثناء القائه... ولذلك اكتب جمله من(25) كلمه او اقل تشرح بها موضوع حديثك وسوف تكون هذه الجمله بمثابة الهدف من الحديث, بمعنى انها ستكون ما تريد ان يعرفه المستمع او يفعله بعدما  يسمعك, ويجب ان يكون كل جزء من حديثك مرتبطا بهدفك, واذا كنت انت غير واضح فى هدفك فكيف يستطيع المستمع ان يتبين هذا الهدف؟</a:t>
            </a:r>
          </a:p>
        </p:txBody>
      </p:sp>
    </p:spTree>
    <p:extLst>
      <p:ext uri="{BB962C8B-B14F-4D97-AF65-F5344CB8AC3E}">
        <p14:creationId xmlns:p14="http://schemas.microsoft.com/office/powerpoint/2010/main" xmlns="" val="184032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260648"/>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حد هدفك</a:t>
            </a:r>
          </a:p>
        </p:txBody>
      </p:sp>
      <p:sp>
        <p:nvSpPr>
          <p:cNvPr id="5" name="Oval 4"/>
          <p:cNvSpPr/>
          <p:nvPr/>
        </p:nvSpPr>
        <p:spPr bwMode="auto">
          <a:xfrm>
            <a:off x="8244408" y="233352"/>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graphicFrame>
        <p:nvGraphicFramePr>
          <p:cNvPr id="6" name="Diagram 5"/>
          <p:cNvGraphicFramePr/>
          <p:nvPr>
            <p:extLst>
              <p:ext uri="{D42A27DB-BD31-4B8C-83A1-F6EECF244321}">
                <p14:modId xmlns:p14="http://schemas.microsoft.com/office/powerpoint/2010/main" xmlns="" val="3130004872"/>
              </p:ext>
            </p:extLst>
          </p:nvPr>
        </p:nvGraphicFramePr>
        <p:xfrm>
          <a:off x="899592" y="1844824"/>
          <a:ext cx="7344816"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259632" y="1340768"/>
            <a:ext cx="7776346"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Low" rtl="1"/>
            <a:r>
              <a:rPr lang="ar-EG" b="1" dirty="0">
                <a:solidFill>
                  <a:srgbClr val="002060"/>
                </a:solidFill>
                <a:latin typeface="Simplified Arabic" panose="02020603050405020304" pitchFamily="18" charset="-78"/>
                <a:cs typeface="Simplified Arabic" panose="02020603050405020304" pitchFamily="18" charset="-78"/>
              </a:rPr>
              <a:t>معظم الخطب (حتى القصيره منها او البسيطه) لها ثلاثة اهداف رئيسيه هى</a:t>
            </a:r>
          </a:p>
        </p:txBody>
      </p:sp>
    </p:spTree>
    <p:extLst>
      <p:ext uri="{BB962C8B-B14F-4D97-AF65-F5344CB8AC3E}">
        <p14:creationId xmlns:p14="http://schemas.microsoft.com/office/powerpoint/2010/main" xmlns="" val="13518303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descr="07CD1E3675BD4affA6CA63955D31575C# #AutoShape 3"/>
          <p:cNvSpPr>
            <a:spLocks noChangeArrowheads="1"/>
          </p:cNvSpPr>
          <p:nvPr/>
        </p:nvSpPr>
        <p:spPr bwMode="auto">
          <a:xfrm>
            <a:off x="809625" y="2305223"/>
            <a:ext cx="7524750" cy="2347913"/>
          </a:xfrm>
          <a:prstGeom prst="rect">
            <a:avLst/>
          </a:prstGeom>
          <a:solidFill>
            <a:schemeClr val="accent1">
              <a:lumMod val="60000"/>
              <a:lumOff val="40000"/>
              <a:alpha val="78000"/>
            </a:schemeClr>
          </a:solidFill>
          <a:ln w="12700">
            <a:solidFill>
              <a:schemeClr val="bg1"/>
            </a:solidFill>
            <a:miter lim="800000"/>
            <a:headEnd/>
            <a:tailEnd/>
          </a:ln>
        </p:spPr>
        <p:txBody>
          <a:bodyPr anchor="ctr"/>
          <a:lstStyle/>
          <a:p>
            <a:pPr algn="l"/>
            <a:endParaRPr lang="zh-CN" altLang="en-US">
              <a:solidFill>
                <a:srgbClr val="808080"/>
              </a:solidFill>
              <a:latin typeface="Calibri" pitchFamily="34" charset="0"/>
            </a:endParaRPr>
          </a:p>
        </p:txBody>
      </p:sp>
      <p:sp>
        <p:nvSpPr>
          <p:cNvPr id="3" name="AutoShape 3" descr="D8FCD644EF414d608FD23FABDBB2453F# #AutoShape 3"/>
          <p:cNvSpPr>
            <a:spLocks noChangeArrowheads="1"/>
          </p:cNvSpPr>
          <p:nvPr/>
        </p:nvSpPr>
        <p:spPr bwMode="auto">
          <a:xfrm>
            <a:off x="914400" y="2162348"/>
            <a:ext cx="7315200" cy="2378075"/>
          </a:xfrm>
          <a:prstGeom prst="rect">
            <a:avLst/>
          </a:prstGeom>
          <a:solidFill>
            <a:schemeClr val="accent1">
              <a:lumMod val="75000"/>
              <a:alpha val="80000"/>
            </a:schemeClr>
          </a:solidFill>
          <a:ln w="12700">
            <a:solidFill>
              <a:schemeClr val="bg1"/>
            </a:solidFill>
            <a:miter lim="800000"/>
            <a:headEnd/>
            <a:tailEnd/>
          </a:ln>
        </p:spPr>
        <p:txBody>
          <a:bodyPr wrap="none" anchor="ctr"/>
          <a:lstStyle/>
          <a:p>
            <a:pPr rtl="1" eaLnBrk="0" hangingPunct="0"/>
            <a:r>
              <a:rPr lang="ar-EG" altLang="zh-CN" sz="4800" b="1" dirty="0">
                <a:solidFill>
                  <a:srgbClr val="FFFFFF"/>
                </a:solidFill>
                <a:ea typeface="Microsoft YaHei" pitchFamily="34" charset="-122"/>
              </a:rPr>
              <a:t>الوحدة التدريبية </a:t>
            </a:r>
            <a:r>
              <a:rPr lang="ar-EG" altLang="zh-CN" sz="4800" b="1" dirty="0" smtClean="0">
                <a:solidFill>
                  <a:srgbClr val="FFFFFF"/>
                </a:solidFill>
                <a:ea typeface="Microsoft YaHei" pitchFamily="34" charset="-122"/>
              </a:rPr>
              <a:t>الثانية</a:t>
            </a:r>
            <a:endParaRPr lang="ar-EG" altLang="zh-CN" sz="4800" b="1" dirty="0">
              <a:solidFill>
                <a:srgbClr val="FFFFFF"/>
              </a:solidFill>
              <a:ea typeface="Microsoft YaHei" pitchFamily="34" charset="-122"/>
            </a:endParaRPr>
          </a:p>
          <a:p>
            <a:pPr rtl="1" eaLnBrk="0" hangingPunct="0"/>
            <a:r>
              <a:rPr lang="ar-EG" altLang="zh-CN" sz="4800" b="1" dirty="0">
                <a:solidFill>
                  <a:srgbClr val="FFFFFF"/>
                </a:solidFill>
                <a:ea typeface="Microsoft YaHei" pitchFamily="34" charset="-122"/>
              </a:rPr>
              <a:t>الاعداد</a:t>
            </a:r>
          </a:p>
        </p:txBody>
      </p:sp>
      <p:sp>
        <p:nvSpPr>
          <p:cNvPr id="4" name="Rectangle 13" descr="FD1DDF730CE4456e89755B07FE1653D0# #Rectangle 13"/>
          <p:cNvSpPr>
            <a:spLocks noChangeArrowheads="1"/>
          </p:cNvSpPr>
          <p:nvPr/>
        </p:nvSpPr>
        <p:spPr bwMode="auto">
          <a:xfrm>
            <a:off x="1081088" y="2521123"/>
            <a:ext cx="6981825" cy="334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endParaRPr lang="zh-CN" altLang="en-US" sz="1600">
              <a:solidFill>
                <a:srgbClr val="FFFFFF"/>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48396867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lide(fromBottom)">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nimBg="1" autoUpdateAnimBg="0"/>
      <p:bldP spid="4"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74304" y="116632"/>
            <a:ext cx="6934200" cy="715963"/>
          </a:xfrm>
        </p:spPr>
        <p:txBody>
          <a:bodyPr/>
          <a:lstStyle/>
          <a:p>
            <a:pPr algn="r"/>
            <a:r>
              <a:rPr lang="ar-EG" sz="4000" b="1" dirty="0" smtClean="0">
                <a:solidFill>
                  <a:schemeClr val="accent2">
                    <a:lumMod val="50000"/>
                  </a:schemeClr>
                </a:solidFill>
              </a:rPr>
              <a:t>الوحدة التدريبية الثانية</a:t>
            </a:r>
            <a:endParaRPr lang="en-US" sz="4000" b="1" dirty="0" smtClean="0">
              <a:solidFill>
                <a:schemeClr val="accent2">
                  <a:lumMod val="50000"/>
                </a:schemeClr>
              </a:solidFill>
            </a:endParaRPr>
          </a:p>
        </p:txBody>
      </p:sp>
      <p:sp>
        <p:nvSpPr>
          <p:cNvPr id="2" name="Rectangle 1"/>
          <p:cNvSpPr/>
          <p:nvPr/>
        </p:nvSpPr>
        <p:spPr>
          <a:xfrm>
            <a:off x="2771800" y="1196752"/>
            <a:ext cx="6012160" cy="461665"/>
          </a:xfrm>
          <a:prstGeom prst="rect">
            <a:avLst/>
          </a:prstGeom>
        </p:spPr>
        <p:txBody>
          <a:bodyPr wrap="square">
            <a:spAutoFit/>
          </a:bodyPr>
          <a:lstStyle/>
          <a:p>
            <a:pPr algn="justLow" rtl="1"/>
            <a:r>
              <a:rPr lang="ar-EG" b="1" dirty="0">
                <a:solidFill>
                  <a:srgbClr val="C00000"/>
                </a:solidFill>
              </a:rPr>
              <a:t>الاعداد</a:t>
            </a:r>
          </a:p>
        </p:txBody>
      </p:sp>
      <p:sp>
        <p:nvSpPr>
          <p:cNvPr id="6" name="Rectangle 3"/>
          <p:cNvSpPr>
            <a:spLocks noChangeArrowheads="1"/>
          </p:cNvSpPr>
          <p:nvPr/>
        </p:nvSpPr>
        <p:spPr bwMode="auto">
          <a:xfrm>
            <a:off x="5076056" y="2524254"/>
            <a:ext cx="3707904"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gn="r" rtl="1">
              <a:buFont typeface="Wingdings" pitchFamily="2" charset="2"/>
              <a:buChar char="ü"/>
            </a:pPr>
            <a:r>
              <a:rPr lang="ar-SA" b="1" dirty="0">
                <a:solidFill>
                  <a:srgbClr val="7030A0"/>
                </a:solidFill>
                <a:ea typeface="Times New Roman" pitchFamily="18" charset="0"/>
                <a:cs typeface="Arial" pitchFamily="34" charset="0"/>
              </a:rPr>
              <a:t>اعداد المكان</a:t>
            </a:r>
          </a:p>
          <a:p>
            <a:pPr marL="285750" indent="-285750" algn="r" rtl="1">
              <a:buFont typeface="Wingdings" pitchFamily="2" charset="2"/>
              <a:buChar char="ü"/>
            </a:pPr>
            <a:r>
              <a:rPr lang="ar-SA" b="1" dirty="0">
                <a:solidFill>
                  <a:srgbClr val="7030A0"/>
                </a:solidFill>
                <a:ea typeface="Times New Roman" pitchFamily="18" charset="0"/>
                <a:cs typeface="Arial" pitchFamily="34" charset="0"/>
              </a:rPr>
              <a:t>وسائل الايضاح</a:t>
            </a:r>
          </a:p>
          <a:p>
            <a:pPr marL="285750" indent="-285750" algn="r" rtl="1">
              <a:buFont typeface="Wingdings" pitchFamily="2" charset="2"/>
              <a:buChar char="ü"/>
            </a:pPr>
            <a:r>
              <a:rPr lang="ar-SA" b="1" dirty="0" smtClean="0">
                <a:solidFill>
                  <a:srgbClr val="7030A0"/>
                </a:solidFill>
                <a:ea typeface="Times New Roman" pitchFamily="18" charset="0"/>
                <a:cs typeface="Arial" pitchFamily="34" charset="0"/>
              </a:rPr>
              <a:t>التدرب</a:t>
            </a:r>
          </a:p>
        </p:txBody>
      </p:sp>
      <p:sp>
        <p:nvSpPr>
          <p:cNvPr id="7" name="Rectangle 4"/>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EG">
              <a:solidFill>
                <a:srgbClr val="808080"/>
              </a:solidFill>
            </a:endParaRPr>
          </a:p>
        </p:txBody>
      </p:sp>
    </p:spTree>
    <p:extLst>
      <p:ext uri="{BB962C8B-B14F-4D97-AF65-F5344CB8AC3E}">
        <p14:creationId xmlns:p14="http://schemas.microsoft.com/office/powerpoint/2010/main" xmlns="" val="32867415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اعداد المكان</a:t>
            </a:r>
          </a:p>
        </p:txBody>
      </p:sp>
    </p:spTree>
    <p:extLst>
      <p:ext uri="{BB962C8B-B14F-4D97-AF65-F5344CB8AC3E}">
        <p14:creationId xmlns:p14="http://schemas.microsoft.com/office/powerpoint/2010/main" xmlns="" val="4138722862"/>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p:cNvSpPr/>
          <p:nvPr/>
        </p:nvSpPr>
        <p:spPr>
          <a:xfrm>
            <a:off x="2286000" y="228600"/>
            <a:ext cx="4572000" cy="722334"/>
          </a:xfrm>
          <a:prstGeom prst="roundRect">
            <a:avLst/>
          </a:prstGeom>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5000" dirty="0">
                <a:solidFill>
                  <a:schemeClr val="bg2"/>
                </a:solidFill>
              </a:rPr>
              <a:t>الاتفاقيات </a:t>
            </a:r>
          </a:p>
        </p:txBody>
      </p:sp>
      <p:sp>
        <p:nvSpPr>
          <p:cNvPr id="21" name="AutoShape 7"/>
          <p:cNvSpPr>
            <a:spLocks noChangeArrowheads="1"/>
          </p:cNvSpPr>
          <p:nvPr/>
        </p:nvSpPr>
        <p:spPr bwMode="auto">
          <a:xfrm>
            <a:off x="6621810" y="1247657"/>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smtClean="0">
                <a:solidFill>
                  <a:srgbClr val="292929"/>
                </a:solidFill>
                <a:latin typeface="Verdana" panose="020B0604030504040204" pitchFamily="34" charset="0"/>
                <a:ea typeface="HY헤드라인M" pitchFamily="2" charset="-127"/>
              </a:rPr>
              <a:t>الابتسامة طوال الوقت </a:t>
            </a:r>
            <a:endParaRPr lang="ar-SA" sz="2400" b="1" dirty="0">
              <a:solidFill>
                <a:srgbClr val="292929"/>
              </a:solidFill>
              <a:latin typeface="Verdana" panose="020B0604030504040204" pitchFamily="34" charset="0"/>
              <a:ea typeface="HY헤드라인M" pitchFamily="2" charset="-127"/>
            </a:endParaRPr>
          </a:p>
        </p:txBody>
      </p:sp>
      <p:sp>
        <p:nvSpPr>
          <p:cNvPr id="22" name="AutoShape 7"/>
          <p:cNvSpPr>
            <a:spLocks noChangeArrowheads="1"/>
          </p:cNvSpPr>
          <p:nvPr/>
        </p:nvSpPr>
        <p:spPr bwMode="auto">
          <a:xfrm>
            <a:off x="1973610" y="1247657"/>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الحضور </a:t>
            </a:r>
            <a:r>
              <a:rPr lang="ar-EG" sz="2400" b="1" dirty="0" smtClean="0">
                <a:solidFill>
                  <a:srgbClr val="292929"/>
                </a:solidFill>
                <a:latin typeface="Verdana" panose="020B0604030504040204" pitchFamily="34" charset="0"/>
                <a:ea typeface="HY헤드라인M" pitchFamily="2" charset="-127"/>
              </a:rPr>
              <a:t>والانصراف</a:t>
            </a:r>
          </a:p>
          <a:p>
            <a:pPr algn="ctr"/>
            <a:r>
              <a:rPr lang="ar-EG" sz="2400" b="1" dirty="0" smtClean="0">
                <a:solidFill>
                  <a:srgbClr val="292929"/>
                </a:solidFill>
                <a:latin typeface="Verdana" panose="020B0604030504040204" pitchFamily="34" charset="0"/>
                <a:ea typeface="HY헤드라인M" pitchFamily="2" charset="-127"/>
              </a:rPr>
              <a:t> </a:t>
            </a:r>
            <a:r>
              <a:rPr lang="ar-EG" sz="2400" b="1" dirty="0">
                <a:solidFill>
                  <a:srgbClr val="292929"/>
                </a:solidFill>
                <a:latin typeface="Verdana" panose="020B0604030504040204" pitchFamily="34" charset="0"/>
                <a:ea typeface="HY헤드라인M" pitchFamily="2" charset="-127"/>
              </a:rPr>
              <a:t>في الوقت المحدد</a:t>
            </a:r>
            <a:endParaRPr lang="ar-SA" sz="2400" b="1" dirty="0">
              <a:solidFill>
                <a:srgbClr val="292929"/>
              </a:solidFill>
              <a:latin typeface="Verdana" panose="020B0604030504040204" pitchFamily="34" charset="0"/>
              <a:ea typeface="HY헤드라인M" pitchFamily="2" charset="-127"/>
            </a:endParaRPr>
          </a:p>
        </p:txBody>
      </p:sp>
      <p:sp>
        <p:nvSpPr>
          <p:cNvPr id="24" name="AutoShape 7"/>
          <p:cNvSpPr>
            <a:spLocks noChangeArrowheads="1"/>
          </p:cNvSpPr>
          <p:nvPr/>
        </p:nvSpPr>
        <p:spPr bwMode="auto">
          <a:xfrm>
            <a:off x="6611480" y="2361374"/>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rtl="1"/>
            <a:r>
              <a:rPr lang="ar-EG" sz="2400" b="1" dirty="0" smtClean="0">
                <a:solidFill>
                  <a:srgbClr val="292929"/>
                </a:solidFill>
                <a:latin typeface="Verdana" panose="020B0604030504040204" pitchFamily="34" charset="0"/>
                <a:ea typeface="HY헤드라인M" pitchFamily="2" charset="-127"/>
              </a:rPr>
              <a:t>تقبل جميع </a:t>
            </a:r>
          </a:p>
          <a:p>
            <a:pPr algn="ctr" rtl="1"/>
            <a:r>
              <a:rPr lang="ar-EG" sz="2400" b="1" dirty="0" smtClean="0">
                <a:solidFill>
                  <a:srgbClr val="292929"/>
                </a:solidFill>
                <a:latin typeface="Verdana" panose="020B0604030504040204" pitchFamily="34" charset="0"/>
                <a:ea typeface="HY헤드라인M" pitchFamily="2" charset="-127"/>
              </a:rPr>
              <a:t>الآراء </a:t>
            </a:r>
            <a:r>
              <a:rPr lang="ar-EG" sz="2400" b="1" dirty="0">
                <a:solidFill>
                  <a:srgbClr val="292929"/>
                </a:solidFill>
                <a:latin typeface="Verdana" panose="020B0604030504040204" pitchFamily="34" charset="0"/>
                <a:ea typeface="HY헤드라인M" pitchFamily="2" charset="-127"/>
              </a:rPr>
              <a:t>بصدر رحب</a:t>
            </a:r>
            <a:endParaRPr lang="ar-SA" sz="2400" b="1" dirty="0">
              <a:solidFill>
                <a:srgbClr val="292929"/>
              </a:solidFill>
              <a:latin typeface="Verdana" panose="020B0604030504040204" pitchFamily="34" charset="0"/>
              <a:ea typeface="HY헤드라인M" pitchFamily="2" charset="-127"/>
            </a:endParaRPr>
          </a:p>
        </p:txBody>
      </p:sp>
      <p:sp>
        <p:nvSpPr>
          <p:cNvPr id="25" name="AutoShape 7"/>
          <p:cNvSpPr>
            <a:spLocks noChangeArrowheads="1"/>
          </p:cNvSpPr>
          <p:nvPr/>
        </p:nvSpPr>
        <p:spPr bwMode="auto">
          <a:xfrm>
            <a:off x="1963280" y="2361374"/>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التفاعل مع المجموعة</a:t>
            </a:r>
            <a:endParaRPr lang="ar-SA" sz="2400" b="1" dirty="0">
              <a:solidFill>
                <a:srgbClr val="292929"/>
              </a:solidFill>
              <a:latin typeface="Verdana" panose="020B0604030504040204" pitchFamily="34" charset="0"/>
              <a:ea typeface="HY헤드라인M" pitchFamily="2" charset="-127"/>
            </a:endParaRPr>
          </a:p>
        </p:txBody>
      </p:sp>
      <p:sp>
        <p:nvSpPr>
          <p:cNvPr id="26" name="AutoShape 7"/>
          <p:cNvSpPr>
            <a:spLocks noChangeArrowheads="1"/>
          </p:cNvSpPr>
          <p:nvPr/>
        </p:nvSpPr>
        <p:spPr bwMode="auto">
          <a:xfrm>
            <a:off x="6601150" y="3475091"/>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المحمول مغلق </a:t>
            </a:r>
            <a:endParaRPr lang="ar-SA" sz="2400" b="1" dirty="0">
              <a:solidFill>
                <a:srgbClr val="292929"/>
              </a:solidFill>
              <a:latin typeface="Verdana" panose="020B0604030504040204" pitchFamily="34" charset="0"/>
              <a:ea typeface="HY헤드라인M" pitchFamily="2" charset="-127"/>
            </a:endParaRPr>
          </a:p>
        </p:txBody>
      </p:sp>
      <p:sp>
        <p:nvSpPr>
          <p:cNvPr id="27" name="AutoShape 7"/>
          <p:cNvSpPr>
            <a:spLocks noChangeArrowheads="1"/>
          </p:cNvSpPr>
          <p:nvPr/>
        </p:nvSpPr>
        <p:spPr bwMode="auto">
          <a:xfrm>
            <a:off x="1952950" y="3475091"/>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تنفيذ جميع التمارين</a:t>
            </a:r>
            <a:endParaRPr lang="ar-SA" sz="2400" b="1" dirty="0">
              <a:solidFill>
                <a:srgbClr val="292929"/>
              </a:solidFill>
              <a:latin typeface="Verdana" panose="020B0604030504040204" pitchFamily="34" charset="0"/>
              <a:ea typeface="HY헤드라인M" pitchFamily="2" charset="-127"/>
            </a:endParaRPr>
          </a:p>
        </p:txBody>
      </p:sp>
      <p:sp>
        <p:nvSpPr>
          <p:cNvPr id="28" name="AutoShape 7"/>
          <p:cNvSpPr>
            <a:spLocks noChangeArrowheads="1"/>
          </p:cNvSpPr>
          <p:nvPr/>
        </p:nvSpPr>
        <p:spPr bwMode="auto">
          <a:xfrm>
            <a:off x="6590820" y="4588808"/>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المحافظة على الانظباط </a:t>
            </a:r>
            <a:endParaRPr lang="ar-SA" sz="2400" b="1" dirty="0">
              <a:solidFill>
                <a:srgbClr val="292929"/>
              </a:solidFill>
              <a:latin typeface="Verdana" panose="020B0604030504040204" pitchFamily="34" charset="0"/>
              <a:ea typeface="HY헤드라인M" pitchFamily="2" charset="-127"/>
            </a:endParaRPr>
          </a:p>
        </p:txBody>
      </p:sp>
      <p:sp>
        <p:nvSpPr>
          <p:cNvPr id="29" name="AutoShape 7"/>
          <p:cNvSpPr>
            <a:spLocks noChangeArrowheads="1"/>
          </p:cNvSpPr>
          <p:nvPr/>
        </p:nvSpPr>
        <p:spPr bwMode="auto">
          <a:xfrm>
            <a:off x="1942620" y="4588808"/>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تقبل قرارات المدرب </a:t>
            </a:r>
            <a:endParaRPr lang="ar-SA" sz="2400" b="1" dirty="0">
              <a:solidFill>
                <a:srgbClr val="292929"/>
              </a:solidFill>
              <a:latin typeface="Verdana" panose="020B0604030504040204" pitchFamily="34" charset="0"/>
              <a:ea typeface="HY헤드라인M" pitchFamily="2" charset="-127"/>
            </a:endParaRPr>
          </a:p>
        </p:txBody>
      </p:sp>
      <p:sp>
        <p:nvSpPr>
          <p:cNvPr id="30" name="AutoShape 7"/>
          <p:cNvSpPr>
            <a:spLocks noChangeArrowheads="1"/>
          </p:cNvSpPr>
          <p:nvPr/>
        </p:nvSpPr>
        <p:spPr bwMode="auto">
          <a:xfrm>
            <a:off x="6580490" y="5702525"/>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a:solidFill>
                  <a:srgbClr val="292929"/>
                </a:solidFill>
                <a:latin typeface="Verdana" panose="020B0604030504040204" pitchFamily="34" charset="0"/>
                <a:ea typeface="HY헤드라인M" pitchFamily="2" charset="-127"/>
              </a:rPr>
              <a:t>حسن الظن </a:t>
            </a:r>
            <a:endParaRPr lang="ar-EG" sz="2400" b="1" dirty="0" smtClean="0">
              <a:solidFill>
                <a:srgbClr val="292929"/>
              </a:solidFill>
              <a:latin typeface="Verdana" panose="020B0604030504040204" pitchFamily="34" charset="0"/>
              <a:ea typeface="HY헤드라인M" pitchFamily="2" charset="-127"/>
            </a:endParaRPr>
          </a:p>
          <a:p>
            <a:pPr algn="ctr"/>
            <a:r>
              <a:rPr lang="ar-EG" sz="2400" b="1" dirty="0" smtClean="0">
                <a:solidFill>
                  <a:srgbClr val="292929"/>
                </a:solidFill>
                <a:latin typeface="Verdana" panose="020B0604030504040204" pitchFamily="34" charset="0"/>
                <a:ea typeface="HY헤드라인M" pitchFamily="2" charset="-127"/>
              </a:rPr>
              <a:t>والثقة </a:t>
            </a:r>
            <a:r>
              <a:rPr lang="ar-EG" sz="2400" b="1" dirty="0">
                <a:solidFill>
                  <a:srgbClr val="292929"/>
                </a:solidFill>
                <a:latin typeface="Verdana" panose="020B0604030504040204" pitchFamily="34" charset="0"/>
                <a:ea typeface="HY헤드라인M" pitchFamily="2" charset="-127"/>
              </a:rPr>
              <a:t>المتبادلة</a:t>
            </a:r>
            <a:endParaRPr lang="ar-SA" sz="2400" b="1" dirty="0">
              <a:solidFill>
                <a:srgbClr val="292929"/>
              </a:solidFill>
              <a:latin typeface="Verdana" panose="020B0604030504040204" pitchFamily="34" charset="0"/>
              <a:ea typeface="HY헤드라인M" pitchFamily="2" charset="-127"/>
            </a:endParaRPr>
          </a:p>
        </p:txBody>
      </p:sp>
      <p:sp>
        <p:nvSpPr>
          <p:cNvPr id="31" name="AutoShape 7"/>
          <p:cNvSpPr>
            <a:spLocks noChangeArrowheads="1"/>
          </p:cNvSpPr>
          <p:nvPr/>
        </p:nvSpPr>
        <p:spPr bwMode="auto">
          <a:xfrm>
            <a:off x="1932290" y="5702525"/>
            <a:ext cx="2369790" cy="668992"/>
          </a:xfrm>
          <a:prstGeom prst="roundRect">
            <a:avLst>
              <a:gd name="adj" fmla="val 50000"/>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a:r>
              <a:rPr lang="ar-EG" sz="2400" b="1" dirty="0" smtClean="0">
                <a:solidFill>
                  <a:srgbClr val="292929"/>
                </a:solidFill>
                <a:latin typeface="Verdana" panose="020B0604030504040204" pitchFamily="34" charset="0"/>
                <a:ea typeface="HY헤드라인M" pitchFamily="2" charset="-127"/>
              </a:rPr>
              <a:t>الحب بين المجموعات</a:t>
            </a:r>
            <a:endParaRPr lang="ar-SA" sz="2400" b="1" dirty="0">
              <a:solidFill>
                <a:srgbClr val="292929"/>
              </a:solidFill>
              <a:latin typeface="Verdana" panose="020B0604030504040204" pitchFamily="34" charset="0"/>
              <a:ea typeface="HY헤드라인M" pitchFamily="2" charset="-127"/>
            </a:endParaRPr>
          </a:p>
        </p:txBody>
      </p:sp>
      <p:pic>
        <p:nvPicPr>
          <p:cNvPr id="32" name="Picture 2" descr="F:\دينى\work\صور\kid-smail.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275240" y="914400"/>
            <a:ext cx="1302880" cy="128810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3" name="Picture 3" descr="F:\دينى\work\صور\إدارة الوقت.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43060" y="838200"/>
            <a:ext cx="106194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4" name="Picture 4" descr="F:\دينى\work\صور\ثقافة-الحوار-من-أجل-سورية-افضل-297x300.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275240" y="2057400"/>
            <a:ext cx="122905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5" name="Picture 5" descr="F:\دينى\work\صور\اختلاف مشارب.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6240" y="1981200"/>
            <a:ext cx="110716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6" name="Picture 6" descr="F:\دينى\work\صور\15460_IPhone_Locked.pn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334000" y="3200400"/>
            <a:ext cx="11430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7" name="Picture 7" descr="F:\دينى\work\صور\larg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09600" y="3124200"/>
            <a:ext cx="1295400"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8" name="Picture 8" descr="F:\دينى\work\صور\imagتes.jpg"/>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370080" y="4305300"/>
            <a:ext cx="1155607" cy="1295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39" name="Picture 9" descr="F:\دينى\work\صور\848484.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716240" y="4267200"/>
            <a:ext cx="1107160" cy="1333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0" name="Picture 10" descr="F:\دينى\work\صور\zan 2.jp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414940" y="5391702"/>
            <a:ext cx="1143000" cy="116149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pic>
        <p:nvPicPr>
          <p:cNvPr id="41" name="Picture 11" descr="F:\دينى\work\صور\Love-Is-Love_6.jpg"/>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85094" y="5391702"/>
            <a:ext cx="1045652" cy="11657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37518113"/>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1000" fill="hold"/>
                                        <p:tgtEl>
                                          <p:spTgt spid="32"/>
                                        </p:tgtEl>
                                        <p:attrNameLst>
                                          <p:attrName>ppt_w</p:attrName>
                                        </p:attrNameLst>
                                      </p:cBhvr>
                                      <p:tavLst>
                                        <p:tav tm="0">
                                          <p:val>
                                            <p:fltVal val="0"/>
                                          </p:val>
                                        </p:tav>
                                        <p:tav tm="100000">
                                          <p:val>
                                            <p:strVal val="#ppt_w"/>
                                          </p:val>
                                        </p:tav>
                                      </p:tavLst>
                                    </p:anim>
                                    <p:anim calcmode="lin" valueType="num">
                                      <p:cBhvr>
                                        <p:cTn id="14" dur="1000" fill="hold"/>
                                        <p:tgtEl>
                                          <p:spTgt spid="32"/>
                                        </p:tgtEl>
                                        <p:attrNameLst>
                                          <p:attrName>ppt_h</p:attrName>
                                        </p:attrNameLst>
                                      </p:cBhvr>
                                      <p:tavLst>
                                        <p:tav tm="0">
                                          <p:val>
                                            <p:fltVal val="0"/>
                                          </p:val>
                                        </p:tav>
                                        <p:tav tm="100000">
                                          <p:val>
                                            <p:strVal val="#ppt_h"/>
                                          </p:val>
                                        </p:tav>
                                      </p:tavLst>
                                    </p:anim>
                                    <p:anim calcmode="lin" valueType="num">
                                      <p:cBhvr>
                                        <p:cTn id="15" dur="1000" fill="hold"/>
                                        <p:tgtEl>
                                          <p:spTgt spid="32"/>
                                        </p:tgtEl>
                                        <p:attrNameLst>
                                          <p:attrName>style.rotation</p:attrName>
                                        </p:attrNameLst>
                                      </p:cBhvr>
                                      <p:tavLst>
                                        <p:tav tm="0">
                                          <p:val>
                                            <p:fltVal val="90"/>
                                          </p:val>
                                        </p:tav>
                                        <p:tav tm="100000">
                                          <p:val>
                                            <p:fltVal val="0"/>
                                          </p:val>
                                        </p:tav>
                                      </p:tavLst>
                                    </p:anim>
                                    <p:animEffect transition="in" filter="fade">
                                      <p:cBhvr>
                                        <p:cTn id="16" dur="10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fltVal val="0"/>
                                          </p:val>
                                        </p:tav>
                                        <p:tav tm="100000">
                                          <p:val>
                                            <p:strVal val="#ppt_w"/>
                                          </p:val>
                                        </p:tav>
                                      </p:tavLst>
                                    </p:anim>
                                    <p:anim calcmode="lin" valueType="num">
                                      <p:cBhvr>
                                        <p:cTn id="22" dur="1000" fill="hold"/>
                                        <p:tgtEl>
                                          <p:spTgt spid="22"/>
                                        </p:tgtEl>
                                        <p:attrNameLst>
                                          <p:attrName>ppt_h</p:attrName>
                                        </p:attrNameLst>
                                      </p:cBhvr>
                                      <p:tavLst>
                                        <p:tav tm="0">
                                          <p:val>
                                            <p:fltVal val="0"/>
                                          </p:val>
                                        </p:tav>
                                        <p:tav tm="100000">
                                          <p:val>
                                            <p:strVal val="#ppt_h"/>
                                          </p:val>
                                        </p:tav>
                                      </p:tavLst>
                                    </p:anim>
                                    <p:anim calcmode="lin" valueType="num">
                                      <p:cBhvr>
                                        <p:cTn id="23" dur="1000" fill="hold"/>
                                        <p:tgtEl>
                                          <p:spTgt spid="22"/>
                                        </p:tgtEl>
                                        <p:attrNameLst>
                                          <p:attrName>style.rotation</p:attrName>
                                        </p:attrNameLst>
                                      </p:cBhvr>
                                      <p:tavLst>
                                        <p:tav tm="0">
                                          <p:val>
                                            <p:fltVal val="90"/>
                                          </p:val>
                                        </p:tav>
                                        <p:tav tm="100000">
                                          <p:val>
                                            <p:fltVal val="0"/>
                                          </p:val>
                                        </p:tav>
                                      </p:tavLst>
                                    </p:anim>
                                    <p:animEffect transition="in" filter="fade">
                                      <p:cBhvr>
                                        <p:cTn id="24" dur="1000"/>
                                        <p:tgtEl>
                                          <p:spTgt spid="22"/>
                                        </p:tgtEl>
                                      </p:cBhvr>
                                    </p:animEffect>
                                  </p:childTnLst>
                                </p:cTn>
                              </p:par>
                              <p:par>
                                <p:cTn id="25" presetID="3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1000" fill="hold"/>
                                        <p:tgtEl>
                                          <p:spTgt spid="33"/>
                                        </p:tgtEl>
                                        <p:attrNameLst>
                                          <p:attrName>ppt_w</p:attrName>
                                        </p:attrNameLst>
                                      </p:cBhvr>
                                      <p:tavLst>
                                        <p:tav tm="0">
                                          <p:val>
                                            <p:fltVal val="0"/>
                                          </p:val>
                                        </p:tav>
                                        <p:tav tm="100000">
                                          <p:val>
                                            <p:strVal val="#ppt_w"/>
                                          </p:val>
                                        </p:tav>
                                      </p:tavLst>
                                    </p:anim>
                                    <p:anim calcmode="lin" valueType="num">
                                      <p:cBhvr>
                                        <p:cTn id="28" dur="1000" fill="hold"/>
                                        <p:tgtEl>
                                          <p:spTgt spid="33"/>
                                        </p:tgtEl>
                                        <p:attrNameLst>
                                          <p:attrName>ppt_h</p:attrName>
                                        </p:attrNameLst>
                                      </p:cBhvr>
                                      <p:tavLst>
                                        <p:tav tm="0">
                                          <p:val>
                                            <p:fltVal val="0"/>
                                          </p:val>
                                        </p:tav>
                                        <p:tav tm="100000">
                                          <p:val>
                                            <p:strVal val="#ppt_h"/>
                                          </p:val>
                                        </p:tav>
                                      </p:tavLst>
                                    </p:anim>
                                    <p:anim calcmode="lin" valueType="num">
                                      <p:cBhvr>
                                        <p:cTn id="29" dur="1000" fill="hold"/>
                                        <p:tgtEl>
                                          <p:spTgt spid="33"/>
                                        </p:tgtEl>
                                        <p:attrNameLst>
                                          <p:attrName>style.rotation</p:attrName>
                                        </p:attrNameLst>
                                      </p:cBhvr>
                                      <p:tavLst>
                                        <p:tav tm="0">
                                          <p:val>
                                            <p:fltVal val="90"/>
                                          </p:val>
                                        </p:tav>
                                        <p:tav tm="100000">
                                          <p:val>
                                            <p:fltVal val="0"/>
                                          </p:val>
                                        </p:tav>
                                      </p:tavLst>
                                    </p:anim>
                                    <p:animEffect transition="in" filter="fade">
                                      <p:cBhvr>
                                        <p:cTn id="30" dur="10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1000" fill="hold"/>
                                        <p:tgtEl>
                                          <p:spTgt spid="24"/>
                                        </p:tgtEl>
                                        <p:attrNameLst>
                                          <p:attrName>ppt_w</p:attrName>
                                        </p:attrNameLst>
                                      </p:cBhvr>
                                      <p:tavLst>
                                        <p:tav tm="0">
                                          <p:val>
                                            <p:fltVal val="0"/>
                                          </p:val>
                                        </p:tav>
                                        <p:tav tm="100000">
                                          <p:val>
                                            <p:strVal val="#ppt_w"/>
                                          </p:val>
                                        </p:tav>
                                      </p:tavLst>
                                    </p:anim>
                                    <p:anim calcmode="lin" valueType="num">
                                      <p:cBhvr>
                                        <p:cTn id="36" dur="1000" fill="hold"/>
                                        <p:tgtEl>
                                          <p:spTgt spid="24"/>
                                        </p:tgtEl>
                                        <p:attrNameLst>
                                          <p:attrName>ppt_h</p:attrName>
                                        </p:attrNameLst>
                                      </p:cBhvr>
                                      <p:tavLst>
                                        <p:tav tm="0">
                                          <p:val>
                                            <p:fltVal val="0"/>
                                          </p:val>
                                        </p:tav>
                                        <p:tav tm="100000">
                                          <p:val>
                                            <p:strVal val="#ppt_h"/>
                                          </p:val>
                                        </p:tav>
                                      </p:tavLst>
                                    </p:anim>
                                    <p:anim calcmode="lin" valueType="num">
                                      <p:cBhvr>
                                        <p:cTn id="37" dur="1000" fill="hold"/>
                                        <p:tgtEl>
                                          <p:spTgt spid="24"/>
                                        </p:tgtEl>
                                        <p:attrNameLst>
                                          <p:attrName>style.rotation</p:attrName>
                                        </p:attrNameLst>
                                      </p:cBhvr>
                                      <p:tavLst>
                                        <p:tav tm="0">
                                          <p:val>
                                            <p:fltVal val="90"/>
                                          </p:val>
                                        </p:tav>
                                        <p:tav tm="100000">
                                          <p:val>
                                            <p:fltVal val="0"/>
                                          </p:val>
                                        </p:tav>
                                      </p:tavLst>
                                    </p:anim>
                                    <p:animEffect transition="in" filter="fade">
                                      <p:cBhvr>
                                        <p:cTn id="38" dur="1000"/>
                                        <p:tgtEl>
                                          <p:spTgt spid="24"/>
                                        </p:tgtEl>
                                      </p:cBhvr>
                                    </p:animEffect>
                                  </p:childTnLst>
                                </p:cTn>
                              </p:par>
                              <p:par>
                                <p:cTn id="39" presetID="3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p:cTn id="41" dur="1000" fill="hold"/>
                                        <p:tgtEl>
                                          <p:spTgt spid="34"/>
                                        </p:tgtEl>
                                        <p:attrNameLst>
                                          <p:attrName>ppt_w</p:attrName>
                                        </p:attrNameLst>
                                      </p:cBhvr>
                                      <p:tavLst>
                                        <p:tav tm="0">
                                          <p:val>
                                            <p:fltVal val="0"/>
                                          </p:val>
                                        </p:tav>
                                        <p:tav tm="100000">
                                          <p:val>
                                            <p:strVal val="#ppt_w"/>
                                          </p:val>
                                        </p:tav>
                                      </p:tavLst>
                                    </p:anim>
                                    <p:anim calcmode="lin" valueType="num">
                                      <p:cBhvr>
                                        <p:cTn id="42" dur="1000" fill="hold"/>
                                        <p:tgtEl>
                                          <p:spTgt spid="34"/>
                                        </p:tgtEl>
                                        <p:attrNameLst>
                                          <p:attrName>ppt_h</p:attrName>
                                        </p:attrNameLst>
                                      </p:cBhvr>
                                      <p:tavLst>
                                        <p:tav tm="0">
                                          <p:val>
                                            <p:fltVal val="0"/>
                                          </p:val>
                                        </p:tav>
                                        <p:tav tm="100000">
                                          <p:val>
                                            <p:strVal val="#ppt_h"/>
                                          </p:val>
                                        </p:tav>
                                      </p:tavLst>
                                    </p:anim>
                                    <p:anim calcmode="lin" valueType="num">
                                      <p:cBhvr>
                                        <p:cTn id="43" dur="1000" fill="hold"/>
                                        <p:tgtEl>
                                          <p:spTgt spid="34"/>
                                        </p:tgtEl>
                                        <p:attrNameLst>
                                          <p:attrName>style.rotation</p:attrName>
                                        </p:attrNameLst>
                                      </p:cBhvr>
                                      <p:tavLst>
                                        <p:tav tm="0">
                                          <p:val>
                                            <p:fltVal val="90"/>
                                          </p:val>
                                        </p:tav>
                                        <p:tav tm="100000">
                                          <p:val>
                                            <p:fltVal val="0"/>
                                          </p:val>
                                        </p:tav>
                                      </p:tavLst>
                                    </p:anim>
                                    <p:animEffect transition="in" filter="fade">
                                      <p:cBhvr>
                                        <p:cTn id="44" dur="10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1000" fill="hold"/>
                                        <p:tgtEl>
                                          <p:spTgt spid="25"/>
                                        </p:tgtEl>
                                        <p:attrNameLst>
                                          <p:attrName>ppt_w</p:attrName>
                                        </p:attrNameLst>
                                      </p:cBhvr>
                                      <p:tavLst>
                                        <p:tav tm="0">
                                          <p:val>
                                            <p:fltVal val="0"/>
                                          </p:val>
                                        </p:tav>
                                        <p:tav tm="100000">
                                          <p:val>
                                            <p:strVal val="#ppt_w"/>
                                          </p:val>
                                        </p:tav>
                                      </p:tavLst>
                                    </p:anim>
                                    <p:anim calcmode="lin" valueType="num">
                                      <p:cBhvr>
                                        <p:cTn id="50" dur="1000" fill="hold"/>
                                        <p:tgtEl>
                                          <p:spTgt spid="25"/>
                                        </p:tgtEl>
                                        <p:attrNameLst>
                                          <p:attrName>ppt_h</p:attrName>
                                        </p:attrNameLst>
                                      </p:cBhvr>
                                      <p:tavLst>
                                        <p:tav tm="0">
                                          <p:val>
                                            <p:fltVal val="0"/>
                                          </p:val>
                                        </p:tav>
                                        <p:tav tm="100000">
                                          <p:val>
                                            <p:strVal val="#ppt_h"/>
                                          </p:val>
                                        </p:tav>
                                      </p:tavLst>
                                    </p:anim>
                                    <p:anim calcmode="lin" valueType="num">
                                      <p:cBhvr>
                                        <p:cTn id="51" dur="1000" fill="hold"/>
                                        <p:tgtEl>
                                          <p:spTgt spid="25"/>
                                        </p:tgtEl>
                                        <p:attrNameLst>
                                          <p:attrName>style.rotation</p:attrName>
                                        </p:attrNameLst>
                                      </p:cBhvr>
                                      <p:tavLst>
                                        <p:tav tm="0">
                                          <p:val>
                                            <p:fltVal val="90"/>
                                          </p:val>
                                        </p:tav>
                                        <p:tav tm="100000">
                                          <p:val>
                                            <p:fltVal val="0"/>
                                          </p:val>
                                        </p:tav>
                                      </p:tavLst>
                                    </p:anim>
                                    <p:animEffect transition="in" filter="fade">
                                      <p:cBhvr>
                                        <p:cTn id="52" dur="1000"/>
                                        <p:tgtEl>
                                          <p:spTgt spid="25"/>
                                        </p:tgtEl>
                                      </p:cBhvr>
                                    </p:animEffect>
                                  </p:childTnLst>
                                </p:cTn>
                              </p:par>
                              <p:par>
                                <p:cTn id="53" presetID="31" presetClass="entr" presetSubtype="0"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p:cTn id="55" dur="1000" fill="hold"/>
                                        <p:tgtEl>
                                          <p:spTgt spid="35"/>
                                        </p:tgtEl>
                                        <p:attrNameLst>
                                          <p:attrName>ppt_w</p:attrName>
                                        </p:attrNameLst>
                                      </p:cBhvr>
                                      <p:tavLst>
                                        <p:tav tm="0">
                                          <p:val>
                                            <p:fltVal val="0"/>
                                          </p:val>
                                        </p:tav>
                                        <p:tav tm="100000">
                                          <p:val>
                                            <p:strVal val="#ppt_w"/>
                                          </p:val>
                                        </p:tav>
                                      </p:tavLst>
                                    </p:anim>
                                    <p:anim calcmode="lin" valueType="num">
                                      <p:cBhvr>
                                        <p:cTn id="56" dur="1000" fill="hold"/>
                                        <p:tgtEl>
                                          <p:spTgt spid="35"/>
                                        </p:tgtEl>
                                        <p:attrNameLst>
                                          <p:attrName>ppt_h</p:attrName>
                                        </p:attrNameLst>
                                      </p:cBhvr>
                                      <p:tavLst>
                                        <p:tav tm="0">
                                          <p:val>
                                            <p:fltVal val="0"/>
                                          </p:val>
                                        </p:tav>
                                        <p:tav tm="100000">
                                          <p:val>
                                            <p:strVal val="#ppt_h"/>
                                          </p:val>
                                        </p:tav>
                                      </p:tavLst>
                                    </p:anim>
                                    <p:anim calcmode="lin" valueType="num">
                                      <p:cBhvr>
                                        <p:cTn id="57" dur="1000" fill="hold"/>
                                        <p:tgtEl>
                                          <p:spTgt spid="35"/>
                                        </p:tgtEl>
                                        <p:attrNameLst>
                                          <p:attrName>style.rotation</p:attrName>
                                        </p:attrNameLst>
                                      </p:cBhvr>
                                      <p:tavLst>
                                        <p:tav tm="0">
                                          <p:val>
                                            <p:fltVal val="90"/>
                                          </p:val>
                                        </p:tav>
                                        <p:tav tm="100000">
                                          <p:val>
                                            <p:fltVal val="0"/>
                                          </p:val>
                                        </p:tav>
                                      </p:tavLst>
                                    </p:anim>
                                    <p:animEffect transition="in" filter="fade">
                                      <p:cBhvr>
                                        <p:cTn id="58" dur="1000"/>
                                        <p:tgtEl>
                                          <p:spTgt spid="35"/>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p:cTn id="63" dur="1000" fill="hold"/>
                                        <p:tgtEl>
                                          <p:spTgt spid="26"/>
                                        </p:tgtEl>
                                        <p:attrNameLst>
                                          <p:attrName>ppt_w</p:attrName>
                                        </p:attrNameLst>
                                      </p:cBhvr>
                                      <p:tavLst>
                                        <p:tav tm="0">
                                          <p:val>
                                            <p:fltVal val="0"/>
                                          </p:val>
                                        </p:tav>
                                        <p:tav tm="100000">
                                          <p:val>
                                            <p:strVal val="#ppt_w"/>
                                          </p:val>
                                        </p:tav>
                                      </p:tavLst>
                                    </p:anim>
                                    <p:anim calcmode="lin" valueType="num">
                                      <p:cBhvr>
                                        <p:cTn id="64" dur="1000" fill="hold"/>
                                        <p:tgtEl>
                                          <p:spTgt spid="26"/>
                                        </p:tgtEl>
                                        <p:attrNameLst>
                                          <p:attrName>ppt_h</p:attrName>
                                        </p:attrNameLst>
                                      </p:cBhvr>
                                      <p:tavLst>
                                        <p:tav tm="0">
                                          <p:val>
                                            <p:fltVal val="0"/>
                                          </p:val>
                                        </p:tav>
                                        <p:tav tm="100000">
                                          <p:val>
                                            <p:strVal val="#ppt_h"/>
                                          </p:val>
                                        </p:tav>
                                      </p:tavLst>
                                    </p:anim>
                                    <p:anim calcmode="lin" valueType="num">
                                      <p:cBhvr>
                                        <p:cTn id="65" dur="1000" fill="hold"/>
                                        <p:tgtEl>
                                          <p:spTgt spid="26"/>
                                        </p:tgtEl>
                                        <p:attrNameLst>
                                          <p:attrName>style.rotation</p:attrName>
                                        </p:attrNameLst>
                                      </p:cBhvr>
                                      <p:tavLst>
                                        <p:tav tm="0">
                                          <p:val>
                                            <p:fltVal val="90"/>
                                          </p:val>
                                        </p:tav>
                                        <p:tav tm="100000">
                                          <p:val>
                                            <p:fltVal val="0"/>
                                          </p:val>
                                        </p:tav>
                                      </p:tavLst>
                                    </p:anim>
                                    <p:animEffect transition="in" filter="fade">
                                      <p:cBhvr>
                                        <p:cTn id="66" dur="1000"/>
                                        <p:tgtEl>
                                          <p:spTgt spid="26"/>
                                        </p:tgtEl>
                                      </p:cBhvr>
                                    </p:animEffect>
                                  </p:childTnLst>
                                </p:cTn>
                              </p:par>
                              <p:par>
                                <p:cTn id="67" presetID="31" presetClass="entr" presetSubtype="0" fill="hold" nodeType="withEffect">
                                  <p:stCondLst>
                                    <p:cond delay="0"/>
                                  </p:stCondLst>
                                  <p:childTnLst>
                                    <p:set>
                                      <p:cBhvr>
                                        <p:cTn id="68" dur="1" fill="hold">
                                          <p:stCondLst>
                                            <p:cond delay="0"/>
                                          </p:stCondLst>
                                        </p:cTn>
                                        <p:tgtEl>
                                          <p:spTgt spid="36"/>
                                        </p:tgtEl>
                                        <p:attrNameLst>
                                          <p:attrName>style.visibility</p:attrName>
                                        </p:attrNameLst>
                                      </p:cBhvr>
                                      <p:to>
                                        <p:strVal val="visible"/>
                                      </p:to>
                                    </p:set>
                                    <p:anim calcmode="lin" valueType="num">
                                      <p:cBhvr>
                                        <p:cTn id="69" dur="1000" fill="hold"/>
                                        <p:tgtEl>
                                          <p:spTgt spid="36"/>
                                        </p:tgtEl>
                                        <p:attrNameLst>
                                          <p:attrName>ppt_w</p:attrName>
                                        </p:attrNameLst>
                                      </p:cBhvr>
                                      <p:tavLst>
                                        <p:tav tm="0">
                                          <p:val>
                                            <p:fltVal val="0"/>
                                          </p:val>
                                        </p:tav>
                                        <p:tav tm="100000">
                                          <p:val>
                                            <p:strVal val="#ppt_w"/>
                                          </p:val>
                                        </p:tav>
                                      </p:tavLst>
                                    </p:anim>
                                    <p:anim calcmode="lin" valueType="num">
                                      <p:cBhvr>
                                        <p:cTn id="70" dur="1000" fill="hold"/>
                                        <p:tgtEl>
                                          <p:spTgt spid="36"/>
                                        </p:tgtEl>
                                        <p:attrNameLst>
                                          <p:attrName>ppt_h</p:attrName>
                                        </p:attrNameLst>
                                      </p:cBhvr>
                                      <p:tavLst>
                                        <p:tav tm="0">
                                          <p:val>
                                            <p:fltVal val="0"/>
                                          </p:val>
                                        </p:tav>
                                        <p:tav tm="100000">
                                          <p:val>
                                            <p:strVal val="#ppt_h"/>
                                          </p:val>
                                        </p:tav>
                                      </p:tavLst>
                                    </p:anim>
                                    <p:anim calcmode="lin" valueType="num">
                                      <p:cBhvr>
                                        <p:cTn id="71" dur="1000" fill="hold"/>
                                        <p:tgtEl>
                                          <p:spTgt spid="36"/>
                                        </p:tgtEl>
                                        <p:attrNameLst>
                                          <p:attrName>style.rotation</p:attrName>
                                        </p:attrNameLst>
                                      </p:cBhvr>
                                      <p:tavLst>
                                        <p:tav tm="0">
                                          <p:val>
                                            <p:fltVal val="90"/>
                                          </p:val>
                                        </p:tav>
                                        <p:tav tm="100000">
                                          <p:val>
                                            <p:fltVal val="0"/>
                                          </p:val>
                                        </p:tav>
                                      </p:tavLst>
                                    </p:anim>
                                    <p:animEffect transition="in" filter="fade">
                                      <p:cBhvr>
                                        <p:cTn id="72" dur="1000"/>
                                        <p:tgtEl>
                                          <p:spTgt spid="36"/>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 calcmode="lin" valueType="num">
                                      <p:cBhvr>
                                        <p:cTn id="77" dur="1000" fill="hold"/>
                                        <p:tgtEl>
                                          <p:spTgt spid="27"/>
                                        </p:tgtEl>
                                        <p:attrNameLst>
                                          <p:attrName>ppt_w</p:attrName>
                                        </p:attrNameLst>
                                      </p:cBhvr>
                                      <p:tavLst>
                                        <p:tav tm="0">
                                          <p:val>
                                            <p:fltVal val="0"/>
                                          </p:val>
                                        </p:tav>
                                        <p:tav tm="100000">
                                          <p:val>
                                            <p:strVal val="#ppt_w"/>
                                          </p:val>
                                        </p:tav>
                                      </p:tavLst>
                                    </p:anim>
                                    <p:anim calcmode="lin" valueType="num">
                                      <p:cBhvr>
                                        <p:cTn id="78" dur="1000" fill="hold"/>
                                        <p:tgtEl>
                                          <p:spTgt spid="27"/>
                                        </p:tgtEl>
                                        <p:attrNameLst>
                                          <p:attrName>ppt_h</p:attrName>
                                        </p:attrNameLst>
                                      </p:cBhvr>
                                      <p:tavLst>
                                        <p:tav tm="0">
                                          <p:val>
                                            <p:fltVal val="0"/>
                                          </p:val>
                                        </p:tav>
                                        <p:tav tm="100000">
                                          <p:val>
                                            <p:strVal val="#ppt_h"/>
                                          </p:val>
                                        </p:tav>
                                      </p:tavLst>
                                    </p:anim>
                                    <p:anim calcmode="lin" valueType="num">
                                      <p:cBhvr>
                                        <p:cTn id="79" dur="1000" fill="hold"/>
                                        <p:tgtEl>
                                          <p:spTgt spid="27"/>
                                        </p:tgtEl>
                                        <p:attrNameLst>
                                          <p:attrName>style.rotation</p:attrName>
                                        </p:attrNameLst>
                                      </p:cBhvr>
                                      <p:tavLst>
                                        <p:tav tm="0">
                                          <p:val>
                                            <p:fltVal val="90"/>
                                          </p:val>
                                        </p:tav>
                                        <p:tav tm="100000">
                                          <p:val>
                                            <p:fltVal val="0"/>
                                          </p:val>
                                        </p:tav>
                                      </p:tavLst>
                                    </p:anim>
                                    <p:animEffect transition="in" filter="fade">
                                      <p:cBhvr>
                                        <p:cTn id="80" dur="1000"/>
                                        <p:tgtEl>
                                          <p:spTgt spid="27"/>
                                        </p:tgtEl>
                                      </p:cBhvr>
                                    </p:animEffect>
                                  </p:childTnLst>
                                </p:cTn>
                              </p:par>
                              <p:par>
                                <p:cTn id="81" presetID="31" presetClass="entr" presetSubtype="0" fill="hold" nodeType="with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p:cTn id="83" dur="1000" fill="hold"/>
                                        <p:tgtEl>
                                          <p:spTgt spid="37"/>
                                        </p:tgtEl>
                                        <p:attrNameLst>
                                          <p:attrName>ppt_w</p:attrName>
                                        </p:attrNameLst>
                                      </p:cBhvr>
                                      <p:tavLst>
                                        <p:tav tm="0">
                                          <p:val>
                                            <p:fltVal val="0"/>
                                          </p:val>
                                        </p:tav>
                                        <p:tav tm="100000">
                                          <p:val>
                                            <p:strVal val="#ppt_w"/>
                                          </p:val>
                                        </p:tav>
                                      </p:tavLst>
                                    </p:anim>
                                    <p:anim calcmode="lin" valueType="num">
                                      <p:cBhvr>
                                        <p:cTn id="84" dur="1000" fill="hold"/>
                                        <p:tgtEl>
                                          <p:spTgt spid="37"/>
                                        </p:tgtEl>
                                        <p:attrNameLst>
                                          <p:attrName>ppt_h</p:attrName>
                                        </p:attrNameLst>
                                      </p:cBhvr>
                                      <p:tavLst>
                                        <p:tav tm="0">
                                          <p:val>
                                            <p:fltVal val="0"/>
                                          </p:val>
                                        </p:tav>
                                        <p:tav tm="100000">
                                          <p:val>
                                            <p:strVal val="#ppt_h"/>
                                          </p:val>
                                        </p:tav>
                                      </p:tavLst>
                                    </p:anim>
                                    <p:anim calcmode="lin" valueType="num">
                                      <p:cBhvr>
                                        <p:cTn id="85" dur="1000" fill="hold"/>
                                        <p:tgtEl>
                                          <p:spTgt spid="37"/>
                                        </p:tgtEl>
                                        <p:attrNameLst>
                                          <p:attrName>style.rotation</p:attrName>
                                        </p:attrNameLst>
                                      </p:cBhvr>
                                      <p:tavLst>
                                        <p:tav tm="0">
                                          <p:val>
                                            <p:fltVal val="90"/>
                                          </p:val>
                                        </p:tav>
                                        <p:tav tm="100000">
                                          <p:val>
                                            <p:fltVal val="0"/>
                                          </p:val>
                                        </p:tav>
                                      </p:tavLst>
                                    </p:anim>
                                    <p:animEffect transition="in" filter="fade">
                                      <p:cBhvr>
                                        <p:cTn id="86" dur="10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p:cTn id="91" dur="1000" fill="hold"/>
                                        <p:tgtEl>
                                          <p:spTgt spid="28"/>
                                        </p:tgtEl>
                                        <p:attrNameLst>
                                          <p:attrName>ppt_w</p:attrName>
                                        </p:attrNameLst>
                                      </p:cBhvr>
                                      <p:tavLst>
                                        <p:tav tm="0">
                                          <p:val>
                                            <p:fltVal val="0"/>
                                          </p:val>
                                        </p:tav>
                                        <p:tav tm="100000">
                                          <p:val>
                                            <p:strVal val="#ppt_w"/>
                                          </p:val>
                                        </p:tav>
                                      </p:tavLst>
                                    </p:anim>
                                    <p:anim calcmode="lin" valueType="num">
                                      <p:cBhvr>
                                        <p:cTn id="92" dur="1000" fill="hold"/>
                                        <p:tgtEl>
                                          <p:spTgt spid="28"/>
                                        </p:tgtEl>
                                        <p:attrNameLst>
                                          <p:attrName>ppt_h</p:attrName>
                                        </p:attrNameLst>
                                      </p:cBhvr>
                                      <p:tavLst>
                                        <p:tav tm="0">
                                          <p:val>
                                            <p:fltVal val="0"/>
                                          </p:val>
                                        </p:tav>
                                        <p:tav tm="100000">
                                          <p:val>
                                            <p:strVal val="#ppt_h"/>
                                          </p:val>
                                        </p:tav>
                                      </p:tavLst>
                                    </p:anim>
                                    <p:anim calcmode="lin" valueType="num">
                                      <p:cBhvr>
                                        <p:cTn id="93" dur="1000" fill="hold"/>
                                        <p:tgtEl>
                                          <p:spTgt spid="28"/>
                                        </p:tgtEl>
                                        <p:attrNameLst>
                                          <p:attrName>style.rotation</p:attrName>
                                        </p:attrNameLst>
                                      </p:cBhvr>
                                      <p:tavLst>
                                        <p:tav tm="0">
                                          <p:val>
                                            <p:fltVal val="90"/>
                                          </p:val>
                                        </p:tav>
                                        <p:tav tm="100000">
                                          <p:val>
                                            <p:fltVal val="0"/>
                                          </p:val>
                                        </p:tav>
                                      </p:tavLst>
                                    </p:anim>
                                    <p:animEffect transition="in" filter="fade">
                                      <p:cBhvr>
                                        <p:cTn id="94" dur="1000"/>
                                        <p:tgtEl>
                                          <p:spTgt spid="28"/>
                                        </p:tgtEl>
                                      </p:cBhvr>
                                    </p:animEffect>
                                  </p:childTnLst>
                                </p:cTn>
                              </p:par>
                              <p:par>
                                <p:cTn id="95" presetID="31" presetClass="entr" presetSubtype="0" fill="hold" nodeType="withEffect">
                                  <p:stCondLst>
                                    <p:cond delay="0"/>
                                  </p:stCondLst>
                                  <p:childTnLst>
                                    <p:set>
                                      <p:cBhvr>
                                        <p:cTn id="96" dur="1" fill="hold">
                                          <p:stCondLst>
                                            <p:cond delay="0"/>
                                          </p:stCondLst>
                                        </p:cTn>
                                        <p:tgtEl>
                                          <p:spTgt spid="38"/>
                                        </p:tgtEl>
                                        <p:attrNameLst>
                                          <p:attrName>style.visibility</p:attrName>
                                        </p:attrNameLst>
                                      </p:cBhvr>
                                      <p:to>
                                        <p:strVal val="visible"/>
                                      </p:to>
                                    </p:set>
                                    <p:anim calcmode="lin" valueType="num">
                                      <p:cBhvr>
                                        <p:cTn id="97" dur="1000" fill="hold"/>
                                        <p:tgtEl>
                                          <p:spTgt spid="38"/>
                                        </p:tgtEl>
                                        <p:attrNameLst>
                                          <p:attrName>ppt_w</p:attrName>
                                        </p:attrNameLst>
                                      </p:cBhvr>
                                      <p:tavLst>
                                        <p:tav tm="0">
                                          <p:val>
                                            <p:fltVal val="0"/>
                                          </p:val>
                                        </p:tav>
                                        <p:tav tm="100000">
                                          <p:val>
                                            <p:strVal val="#ppt_w"/>
                                          </p:val>
                                        </p:tav>
                                      </p:tavLst>
                                    </p:anim>
                                    <p:anim calcmode="lin" valueType="num">
                                      <p:cBhvr>
                                        <p:cTn id="98" dur="1000" fill="hold"/>
                                        <p:tgtEl>
                                          <p:spTgt spid="38"/>
                                        </p:tgtEl>
                                        <p:attrNameLst>
                                          <p:attrName>ppt_h</p:attrName>
                                        </p:attrNameLst>
                                      </p:cBhvr>
                                      <p:tavLst>
                                        <p:tav tm="0">
                                          <p:val>
                                            <p:fltVal val="0"/>
                                          </p:val>
                                        </p:tav>
                                        <p:tav tm="100000">
                                          <p:val>
                                            <p:strVal val="#ppt_h"/>
                                          </p:val>
                                        </p:tav>
                                      </p:tavLst>
                                    </p:anim>
                                    <p:anim calcmode="lin" valueType="num">
                                      <p:cBhvr>
                                        <p:cTn id="99" dur="1000" fill="hold"/>
                                        <p:tgtEl>
                                          <p:spTgt spid="38"/>
                                        </p:tgtEl>
                                        <p:attrNameLst>
                                          <p:attrName>style.rotation</p:attrName>
                                        </p:attrNameLst>
                                      </p:cBhvr>
                                      <p:tavLst>
                                        <p:tav tm="0">
                                          <p:val>
                                            <p:fltVal val="90"/>
                                          </p:val>
                                        </p:tav>
                                        <p:tav tm="100000">
                                          <p:val>
                                            <p:fltVal val="0"/>
                                          </p:val>
                                        </p:tav>
                                      </p:tavLst>
                                    </p:anim>
                                    <p:animEffect transition="in" filter="fade">
                                      <p:cBhvr>
                                        <p:cTn id="100" dur="1000"/>
                                        <p:tgtEl>
                                          <p:spTgt spid="38"/>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29"/>
                                        </p:tgtEl>
                                        <p:attrNameLst>
                                          <p:attrName>style.visibility</p:attrName>
                                        </p:attrNameLst>
                                      </p:cBhvr>
                                      <p:to>
                                        <p:strVal val="visible"/>
                                      </p:to>
                                    </p:set>
                                    <p:anim calcmode="lin" valueType="num">
                                      <p:cBhvr>
                                        <p:cTn id="105" dur="1000" fill="hold"/>
                                        <p:tgtEl>
                                          <p:spTgt spid="29"/>
                                        </p:tgtEl>
                                        <p:attrNameLst>
                                          <p:attrName>ppt_w</p:attrName>
                                        </p:attrNameLst>
                                      </p:cBhvr>
                                      <p:tavLst>
                                        <p:tav tm="0">
                                          <p:val>
                                            <p:fltVal val="0"/>
                                          </p:val>
                                        </p:tav>
                                        <p:tav tm="100000">
                                          <p:val>
                                            <p:strVal val="#ppt_w"/>
                                          </p:val>
                                        </p:tav>
                                      </p:tavLst>
                                    </p:anim>
                                    <p:anim calcmode="lin" valueType="num">
                                      <p:cBhvr>
                                        <p:cTn id="106" dur="1000" fill="hold"/>
                                        <p:tgtEl>
                                          <p:spTgt spid="29"/>
                                        </p:tgtEl>
                                        <p:attrNameLst>
                                          <p:attrName>ppt_h</p:attrName>
                                        </p:attrNameLst>
                                      </p:cBhvr>
                                      <p:tavLst>
                                        <p:tav tm="0">
                                          <p:val>
                                            <p:fltVal val="0"/>
                                          </p:val>
                                        </p:tav>
                                        <p:tav tm="100000">
                                          <p:val>
                                            <p:strVal val="#ppt_h"/>
                                          </p:val>
                                        </p:tav>
                                      </p:tavLst>
                                    </p:anim>
                                    <p:anim calcmode="lin" valueType="num">
                                      <p:cBhvr>
                                        <p:cTn id="107" dur="1000" fill="hold"/>
                                        <p:tgtEl>
                                          <p:spTgt spid="29"/>
                                        </p:tgtEl>
                                        <p:attrNameLst>
                                          <p:attrName>style.rotation</p:attrName>
                                        </p:attrNameLst>
                                      </p:cBhvr>
                                      <p:tavLst>
                                        <p:tav tm="0">
                                          <p:val>
                                            <p:fltVal val="90"/>
                                          </p:val>
                                        </p:tav>
                                        <p:tav tm="100000">
                                          <p:val>
                                            <p:fltVal val="0"/>
                                          </p:val>
                                        </p:tav>
                                      </p:tavLst>
                                    </p:anim>
                                    <p:animEffect transition="in" filter="fade">
                                      <p:cBhvr>
                                        <p:cTn id="108" dur="1000"/>
                                        <p:tgtEl>
                                          <p:spTgt spid="29"/>
                                        </p:tgtEl>
                                      </p:cBhvr>
                                    </p:animEffect>
                                  </p:childTnLst>
                                </p:cTn>
                              </p:par>
                              <p:par>
                                <p:cTn id="109" presetID="31" presetClass="entr" presetSubtype="0" fill="hold" nodeType="withEffect">
                                  <p:stCondLst>
                                    <p:cond delay="0"/>
                                  </p:stCondLst>
                                  <p:childTnLst>
                                    <p:set>
                                      <p:cBhvr>
                                        <p:cTn id="110" dur="1" fill="hold">
                                          <p:stCondLst>
                                            <p:cond delay="0"/>
                                          </p:stCondLst>
                                        </p:cTn>
                                        <p:tgtEl>
                                          <p:spTgt spid="39"/>
                                        </p:tgtEl>
                                        <p:attrNameLst>
                                          <p:attrName>style.visibility</p:attrName>
                                        </p:attrNameLst>
                                      </p:cBhvr>
                                      <p:to>
                                        <p:strVal val="visible"/>
                                      </p:to>
                                    </p:set>
                                    <p:anim calcmode="lin" valueType="num">
                                      <p:cBhvr>
                                        <p:cTn id="111" dur="1000" fill="hold"/>
                                        <p:tgtEl>
                                          <p:spTgt spid="39"/>
                                        </p:tgtEl>
                                        <p:attrNameLst>
                                          <p:attrName>ppt_w</p:attrName>
                                        </p:attrNameLst>
                                      </p:cBhvr>
                                      <p:tavLst>
                                        <p:tav tm="0">
                                          <p:val>
                                            <p:fltVal val="0"/>
                                          </p:val>
                                        </p:tav>
                                        <p:tav tm="100000">
                                          <p:val>
                                            <p:strVal val="#ppt_w"/>
                                          </p:val>
                                        </p:tav>
                                      </p:tavLst>
                                    </p:anim>
                                    <p:anim calcmode="lin" valueType="num">
                                      <p:cBhvr>
                                        <p:cTn id="112" dur="1000" fill="hold"/>
                                        <p:tgtEl>
                                          <p:spTgt spid="39"/>
                                        </p:tgtEl>
                                        <p:attrNameLst>
                                          <p:attrName>ppt_h</p:attrName>
                                        </p:attrNameLst>
                                      </p:cBhvr>
                                      <p:tavLst>
                                        <p:tav tm="0">
                                          <p:val>
                                            <p:fltVal val="0"/>
                                          </p:val>
                                        </p:tav>
                                        <p:tav tm="100000">
                                          <p:val>
                                            <p:strVal val="#ppt_h"/>
                                          </p:val>
                                        </p:tav>
                                      </p:tavLst>
                                    </p:anim>
                                    <p:anim calcmode="lin" valueType="num">
                                      <p:cBhvr>
                                        <p:cTn id="113" dur="1000" fill="hold"/>
                                        <p:tgtEl>
                                          <p:spTgt spid="39"/>
                                        </p:tgtEl>
                                        <p:attrNameLst>
                                          <p:attrName>style.rotation</p:attrName>
                                        </p:attrNameLst>
                                      </p:cBhvr>
                                      <p:tavLst>
                                        <p:tav tm="0">
                                          <p:val>
                                            <p:fltVal val="90"/>
                                          </p:val>
                                        </p:tav>
                                        <p:tav tm="100000">
                                          <p:val>
                                            <p:fltVal val="0"/>
                                          </p:val>
                                        </p:tav>
                                      </p:tavLst>
                                    </p:anim>
                                    <p:animEffect transition="in" filter="fade">
                                      <p:cBhvr>
                                        <p:cTn id="114" dur="1000"/>
                                        <p:tgtEl>
                                          <p:spTgt spid="39"/>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30"/>
                                        </p:tgtEl>
                                        <p:attrNameLst>
                                          <p:attrName>style.visibility</p:attrName>
                                        </p:attrNameLst>
                                      </p:cBhvr>
                                      <p:to>
                                        <p:strVal val="visible"/>
                                      </p:to>
                                    </p:set>
                                    <p:anim calcmode="lin" valueType="num">
                                      <p:cBhvr>
                                        <p:cTn id="119" dur="1000" fill="hold"/>
                                        <p:tgtEl>
                                          <p:spTgt spid="30"/>
                                        </p:tgtEl>
                                        <p:attrNameLst>
                                          <p:attrName>ppt_w</p:attrName>
                                        </p:attrNameLst>
                                      </p:cBhvr>
                                      <p:tavLst>
                                        <p:tav tm="0">
                                          <p:val>
                                            <p:fltVal val="0"/>
                                          </p:val>
                                        </p:tav>
                                        <p:tav tm="100000">
                                          <p:val>
                                            <p:strVal val="#ppt_w"/>
                                          </p:val>
                                        </p:tav>
                                      </p:tavLst>
                                    </p:anim>
                                    <p:anim calcmode="lin" valueType="num">
                                      <p:cBhvr>
                                        <p:cTn id="120" dur="1000" fill="hold"/>
                                        <p:tgtEl>
                                          <p:spTgt spid="30"/>
                                        </p:tgtEl>
                                        <p:attrNameLst>
                                          <p:attrName>ppt_h</p:attrName>
                                        </p:attrNameLst>
                                      </p:cBhvr>
                                      <p:tavLst>
                                        <p:tav tm="0">
                                          <p:val>
                                            <p:fltVal val="0"/>
                                          </p:val>
                                        </p:tav>
                                        <p:tav tm="100000">
                                          <p:val>
                                            <p:strVal val="#ppt_h"/>
                                          </p:val>
                                        </p:tav>
                                      </p:tavLst>
                                    </p:anim>
                                    <p:anim calcmode="lin" valueType="num">
                                      <p:cBhvr>
                                        <p:cTn id="121" dur="1000" fill="hold"/>
                                        <p:tgtEl>
                                          <p:spTgt spid="30"/>
                                        </p:tgtEl>
                                        <p:attrNameLst>
                                          <p:attrName>style.rotation</p:attrName>
                                        </p:attrNameLst>
                                      </p:cBhvr>
                                      <p:tavLst>
                                        <p:tav tm="0">
                                          <p:val>
                                            <p:fltVal val="90"/>
                                          </p:val>
                                        </p:tav>
                                        <p:tav tm="100000">
                                          <p:val>
                                            <p:fltVal val="0"/>
                                          </p:val>
                                        </p:tav>
                                      </p:tavLst>
                                    </p:anim>
                                    <p:animEffect transition="in" filter="fade">
                                      <p:cBhvr>
                                        <p:cTn id="122" dur="1000"/>
                                        <p:tgtEl>
                                          <p:spTgt spid="30"/>
                                        </p:tgtEl>
                                      </p:cBhvr>
                                    </p:animEffect>
                                  </p:childTnLst>
                                </p:cTn>
                              </p:par>
                              <p:par>
                                <p:cTn id="123" presetID="31" presetClass="entr" presetSubtype="0" fill="hold" nodeType="withEffect">
                                  <p:stCondLst>
                                    <p:cond delay="0"/>
                                  </p:stCondLst>
                                  <p:childTnLst>
                                    <p:set>
                                      <p:cBhvr>
                                        <p:cTn id="124" dur="1" fill="hold">
                                          <p:stCondLst>
                                            <p:cond delay="0"/>
                                          </p:stCondLst>
                                        </p:cTn>
                                        <p:tgtEl>
                                          <p:spTgt spid="40"/>
                                        </p:tgtEl>
                                        <p:attrNameLst>
                                          <p:attrName>style.visibility</p:attrName>
                                        </p:attrNameLst>
                                      </p:cBhvr>
                                      <p:to>
                                        <p:strVal val="visible"/>
                                      </p:to>
                                    </p:set>
                                    <p:anim calcmode="lin" valueType="num">
                                      <p:cBhvr>
                                        <p:cTn id="125" dur="1000" fill="hold"/>
                                        <p:tgtEl>
                                          <p:spTgt spid="40"/>
                                        </p:tgtEl>
                                        <p:attrNameLst>
                                          <p:attrName>ppt_w</p:attrName>
                                        </p:attrNameLst>
                                      </p:cBhvr>
                                      <p:tavLst>
                                        <p:tav tm="0">
                                          <p:val>
                                            <p:fltVal val="0"/>
                                          </p:val>
                                        </p:tav>
                                        <p:tav tm="100000">
                                          <p:val>
                                            <p:strVal val="#ppt_w"/>
                                          </p:val>
                                        </p:tav>
                                      </p:tavLst>
                                    </p:anim>
                                    <p:anim calcmode="lin" valueType="num">
                                      <p:cBhvr>
                                        <p:cTn id="126" dur="1000" fill="hold"/>
                                        <p:tgtEl>
                                          <p:spTgt spid="40"/>
                                        </p:tgtEl>
                                        <p:attrNameLst>
                                          <p:attrName>ppt_h</p:attrName>
                                        </p:attrNameLst>
                                      </p:cBhvr>
                                      <p:tavLst>
                                        <p:tav tm="0">
                                          <p:val>
                                            <p:fltVal val="0"/>
                                          </p:val>
                                        </p:tav>
                                        <p:tav tm="100000">
                                          <p:val>
                                            <p:strVal val="#ppt_h"/>
                                          </p:val>
                                        </p:tav>
                                      </p:tavLst>
                                    </p:anim>
                                    <p:anim calcmode="lin" valueType="num">
                                      <p:cBhvr>
                                        <p:cTn id="127" dur="1000" fill="hold"/>
                                        <p:tgtEl>
                                          <p:spTgt spid="40"/>
                                        </p:tgtEl>
                                        <p:attrNameLst>
                                          <p:attrName>style.rotation</p:attrName>
                                        </p:attrNameLst>
                                      </p:cBhvr>
                                      <p:tavLst>
                                        <p:tav tm="0">
                                          <p:val>
                                            <p:fltVal val="90"/>
                                          </p:val>
                                        </p:tav>
                                        <p:tav tm="100000">
                                          <p:val>
                                            <p:fltVal val="0"/>
                                          </p:val>
                                        </p:tav>
                                      </p:tavLst>
                                    </p:anim>
                                    <p:animEffect transition="in" filter="fade">
                                      <p:cBhvr>
                                        <p:cTn id="128" dur="1000"/>
                                        <p:tgtEl>
                                          <p:spTgt spid="40"/>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31"/>
                                        </p:tgtEl>
                                        <p:attrNameLst>
                                          <p:attrName>style.visibility</p:attrName>
                                        </p:attrNameLst>
                                      </p:cBhvr>
                                      <p:to>
                                        <p:strVal val="visible"/>
                                      </p:to>
                                    </p:set>
                                    <p:anim calcmode="lin" valueType="num">
                                      <p:cBhvr>
                                        <p:cTn id="133" dur="1000" fill="hold"/>
                                        <p:tgtEl>
                                          <p:spTgt spid="31"/>
                                        </p:tgtEl>
                                        <p:attrNameLst>
                                          <p:attrName>ppt_w</p:attrName>
                                        </p:attrNameLst>
                                      </p:cBhvr>
                                      <p:tavLst>
                                        <p:tav tm="0">
                                          <p:val>
                                            <p:fltVal val="0"/>
                                          </p:val>
                                        </p:tav>
                                        <p:tav tm="100000">
                                          <p:val>
                                            <p:strVal val="#ppt_w"/>
                                          </p:val>
                                        </p:tav>
                                      </p:tavLst>
                                    </p:anim>
                                    <p:anim calcmode="lin" valueType="num">
                                      <p:cBhvr>
                                        <p:cTn id="134" dur="1000" fill="hold"/>
                                        <p:tgtEl>
                                          <p:spTgt spid="31"/>
                                        </p:tgtEl>
                                        <p:attrNameLst>
                                          <p:attrName>ppt_h</p:attrName>
                                        </p:attrNameLst>
                                      </p:cBhvr>
                                      <p:tavLst>
                                        <p:tav tm="0">
                                          <p:val>
                                            <p:fltVal val="0"/>
                                          </p:val>
                                        </p:tav>
                                        <p:tav tm="100000">
                                          <p:val>
                                            <p:strVal val="#ppt_h"/>
                                          </p:val>
                                        </p:tav>
                                      </p:tavLst>
                                    </p:anim>
                                    <p:anim calcmode="lin" valueType="num">
                                      <p:cBhvr>
                                        <p:cTn id="135" dur="1000" fill="hold"/>
                                        <p:tgtEl>
                                          <p:spTgt spid="31"/>
                                        </p:tgtEl>
                                        <p:attrNameLst>
                                          <p:attrName>style.rotation</p:attrName>
                                        </p:attrNameLst>
                                      </p:cBhvr>
                                      <p:tavLst>
                                        <p:tav tm="0">
                                          <p:val>
                                            <p:fltVal val="90"/>
                                          </p:val>
                                        </p:tav>
                                        <p:tav tm="100000">
                                          <p:val>
                                            <p:fltVal val="0"/>
                                          </p:val>
                                        </p:tav>
                                      </p:tavLst>
                                    </p:anim>
                                    <p:animEffect transition="in" filter="fade">
                                      <p:cBhvr>
                                        <p:cTn id="136" dur="1000"/>
                                        <p:tgtEl>
                                          <p:spTgt spid="31"/>
                                        </p:tgtEl>
                                      </p:cBhvr>
                                    </p:animEffect>
                                  </p:childTnLst>
                                </p:cTn>
                              </p:par>
                              <p:par>
                                <p:cTn id="137" presetID="31" presetClass="entr" presetSubtype="0" fill="hold" nodeType="withEffect">
                                  <p:stCondLst>
                                    <p:cond delay="0"/>
                                  </p:stCondLst>
                                  <p:childTnLst>
                                    <p:set>
                                      <p:cBhvr>
                                        <p:cTn id="138" dur="1" fill="hold">
                                          <p:stCondLst>
                                            <p:cond delay="0"/>
                                          </p:stCondLst>
                                        </p:cTn>
                                        <p:tgtEl>
                                          <p:spTgt spid="41"/>
                                        </p:tgtEl>
                                        <p:attrNameLst>
                                          <p:attrName>style.visibility</p:attrName>
                                        </p:attrNameLst>
                                      </p:cBhvr>
                                      <p:to>
                                        <p:strVal val="visible"/>
                                      </p:to>
                                    </p:set>
                                    <p:anim calcmode="lin" valueType="num">
                                      <p:cBhvr>
                                        <p:cTn id="139" dur="1000" fill="hold"/>
                                        <p:tgtEl>
                                          <p:spTgt spid="41"/>
                                        </p:tgtEl>
                                        <p:attrNameLst>
                                          <p:attrName>ppt_w</p:attrName>
                                        </p:attrNameLst>
                                      </p:cBhvr>
                                      <p:tavLst>
                                        <p:tav tm="0">
                                          <p:val>
                                            <p:fltVal val="0"/>
                                          </p:val>
                                        </p:tav>
                                        <p:tav tm="100000">
                                          <p:val>
                                            <p:strVal val="#ppt_w"/>
                                          </p:val>
                                        </p:tav>
                                      </p:tavLst>
                                    </p:anim>
                                    <p:anim calcmode="lin" valueType="num">
                                      <p:cBhvr>
                                        <p:cTn id="140" dur="1000" fill="hold"/>
                                        <p:tgtEl>
                                          <p:spTgt spid="41"/>
                                        </p:tgtEl>
                                        <p:attrNameLst>
                                          <p:attrName>ppt_h</p:attrName>
                                        </p:attrNameLst>
                                      </p:cBhvr>
                                      <p:tavLst>
                                        <p:tav tm="0">
                                          <p:val>
                                            <p:fltVal val="0"/>
                                          </p:val>
                                        </p:tav>
                                        <p:tav tm="100000">
                                          <p:val>
                                            <p:strVal val="#ppt_h"/>
                                          </p:val>
                                        </p:tav>
                                      </p:tavLst>
                                    </p:anim>
                                    <p:anim calcmode="lin" valueType="num">
                                      <p:cBhvr>
                                        <p:cTn id="141" dur="1000" fill="hold"/>
                                        <p:tgtEl>
                                          <p:spTgt spid="41"/>
                                        </p:tgtEl>
                                        <p:attrNameLst>
                                          <p:attrName>style.rotation</p:attrName>
                                        </p:attrNameLst>
                                      </p:cBhvr>
                                      <p:tavLst>
                                        <p:tav tm="0">
                                          <p:val>
                                            <p:fltVal val="90"/>
                                          </p:val>
                                        </p:tav>
                                        <p:tav tm="100000">
                                          <p:val>
                                            <p:fltVal val="0"/>
                                          </p:val>
                                        </p:tav>
                                      </p:tavLst>
                                    </p:anim>
                                    <p:animEffect transition="in" filter="fade">
                                      <p:cBhvr>
                                        <p:cTn id="142"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404664"/>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مقدمة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sp>
        <p:nvSpPr>
          <p:cNvPr id="6" name="Rectangle 5"/>
          <p:cNvSpPr/>
          <p:nvPr/>
        </p:nvSpPr>
        <p:spPr>
          <a:xfrm>
            <a:off x="539552" y="4941168"/>
            <a:ext cx="7920362"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b="1" dirty="0">
                <a:solidFill>
                  <a:srgbClr val="002060"/>
                </a:solidFill>
                <a:latin typeface="Simplified Arabic" panose="02020603050405020304" pitchFamily="18" charset="-78"/>
                <a:cs typeface="Simplified Arabic" panose="02020603050405020304" pitchFamily="18" charset="-78"/>
              </a:rPr>
              <a:t>معرفة المكان قبل اللقاء ستجعلك تتجنب الكثير من الاخطاء وتساعدك للتمكن من حديثك اكثر, وم من لقاء كان سينجح لولا الاخطاء الواضحه فى اختيار المكان او تجهيزه, واهم ما انصح به هو حسن التقدير اولا للعدد المتوقع وزيارة المكان قبل وقت كاف للتأكد من مناسبة اعداده وتجهيزه</a:t>
            </a:r>
          </a:p>
        </p:txBody>
      </p:sp>
    </p:spTree>
    <p:extLst>
      <p:ext uri="{BB962C8B-B14F-4D97-AF65-F5344CB8AC3E}">
        <p14:creationId xmlns:p14="http://schemas.microsoft.com/office/powerpoint/2010/main" xmlns="" val="378474498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5171728" y="404664"/>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المكان الجيد</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sp>
        <p:nvSpPr>
          <p:cNvPr id="4" name="Rectangle 3"/>
          <p:cNvSpPr>
            <a:spLocks noChangeArrowheads="1"/>
          </p:cNvSpPr>
          <p:nvPr/>
        </p:nvSpPr>
        <p:spPr bwMode="auto">
          <a:xfrm>
            <a:off x="683569" y="2204864"/>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a:solidFill>
                  <a:srgbClr val="002060"/>
                </a:solidFill>
                <a:ea typeface="幼圆" pitchFamily="1" charset="-122"/>
              </a:rPr>
              <a:t>حجم القاعة مناسب للعدد المتوقع</a:t>
            </a:r>
            <a:endParaRPr lang="ar-EG" altLang="zh-CN" sz="2400" b="1" dirty="0">
              <a:solidFill>
                <a:srgbClr val="002060"/>
              </a:solidFill>
              <a:ea typeface="幼圆" pitchFamily="1" charset="-122"/>
            </a:endParaRPr>
          </a:p>
        </p:txBody>
      </p:sp>
      <p:sp>
        <p:nvSpPr>
          <p:cNvPr id="5" name="Rectangle 4"/>
          <p:cNvSpPr>
            <a:spLocks noChangeArrowheads="1"/>
          </p:cNvSpPr>
          <p:nvPr/>
        </p:nvSpPr>
        <p:spPr bwMode="auto">
          <a:xfrm>
            <a:off x="683569" y="3236739"/>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sz="2000" b="1" dirty="0">
                <a:solidFill>
                  <a:srgbClr val="002060"/>
                </a:solidFill>
                <a:ea typeface="幼圆" pitchFamily="1" charset="-122"/>
              </a:rPr>
              <a:t>تجنب الحديث فى الهواء الطلق ما امكن لان الازعاجات كثيرة وسينشغل الناس عنك</a:t>
            </a:r>
            <a:endParaRPr lang="zh-CN" altLang="en-US" sz="2000" b="1" dirty="0">
              <a:solidFill>
                <a:srgbClr val="002060"/>
              </a:solidFill>
              <a:ea typeface="幼圆" pitchFamily="1" charset="-122"/>
            </a:endParaRPr>
          </a:p>
        </p:txBody>
      </p:sp>
      <p:sp>
        <p:nvSpPr>
          <p:cNvPr id="6" name="Rectangle 5"/>
          <p:cNvSpPr>
            <a:spLocks noChangeArrowheads="1"/>
          </p:cNvSpPr>
          <p:nvPr/>
        </p:nvSpPr>
        <p:spPr bwMode="auto">
          <a:xfrm>
            <a:off x="683569" y="4268614"/>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sz="2000" b="1" dirty="0">
                <a:solidFill>
                  <a:srgbClr val="002060"/>
                </a:solidFill>
                <a:ea typeface="幼圆" pitchFamily="1" charset="-122"/>
              </a:rPr>
              <a:t>تعرف على المكان قبل اللقاء بفتره كافيه (ساعتان على الاقل</a:t>
            </a:r>
            <a:r>
              <a:rPr lang="ar-EG" altLang="zh-CN" sz="2000" b="1" dirty="0" smtClean="0">
                <a:solidFill>
                  <a:srgbClr val="002060"/>
                </a:solidFill>
                <a:ea typeface="幼圆" pitchFamily="1" charset="-122"/>
              </a:rPr>
              <a:t>)</a:t>
            </a:r>
            <a:endParaRPr lang="zh-CN" altLang="en-US" sz="2000" b="1" dirty="0">
              <a:solidFill>
                <a:srgbClr val="002060"/>
              </a:solidFill>
              <a:ea typeface="幼圆" pitchFamily="1" charset="-122"/>
            </a:endParaRPr>
          </a:p>
        </p:txBody>
      </p:sp>
      <p:sp>
        <p:nvSpPr>
          <p:cNvPr id="7" name="Rectangle 6"/>
          <p:cNvSpPr>
            <a:spLocks noChangeArrowheads="1"/>
          </p:cNvSpPr>
          <p:nvPr/>
        </p:nvSpPr>
        <p:spPr bwMode="auto">
          <a:xfrm>
            <a:off x="683569" y="5300489"/>
            <a:ext cx="6912744" cy="504825"/>
          </a:xfrm>
          <a:prstGeom prst="rect">
            <a:avLst/>
          </a:prstGeom>
          <a:solidFill>
            <a:srgbClr val="00B0F0"/>
          </a:solidFill>
          <a:ln>
            <a:noFill/>
          </a:ln>
          <a:effectLst/>
          <a:extLst/>
        </p:spPr>
        <p:txBody>
          <a:bodyPr wrap="none" anchor="ctr"/>
          <a:lstStyle/>
          <a:p>
            <a:pPr rtl="1"/>
            <a:r>
              <a:rPr lang="ar-EG" altLang="zh-CN" b="1" dirty="0">
                <a:solidFill>
                  <a:srgbClr val="002060"/>
                </a:solidFill>
                <a:ea typeface="幼圆" pitchFamily="1" charset="-122"/>
              </a:rPr>
              <a:t>اجلس فى اخر مقعد للتأكد من وضوح الرؤيه والسماع</a:t>
            </a:r>
            <a:endParaRPr lang="zh-CN" altLang="en-US" b="1" dirty="0">
              <a:solidFill>
                <a:srgbClr val="002060"/>
              </a:solidFill>
              <a:ea typeface="幼圆" pitchFamily="1" charset="-122"/>
            </a:endParaRPr>
          </a:p>
        </p:txBody>
      </p:sp>
      <p:pic>
        <p:nvPicPr>
          <p:cNvPr id="8"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227630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328436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29242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537351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3230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8"/>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9"/>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0"/>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1"/>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اشكال ومزايا المخططات المكانية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Folded Corner 3"/>
          <p:cNvSpPr/>
          <p:nvPr/>
        </p:nvSpPr>
        <p:spPr bwMode="auto">
          <a:xfrm>
            <a:off x="3131840" y="1412776"/>
            <a:ext cx="3024336" cy="792088"/>
          </a:xfrm>
          <a:prstGeom prst="foldedCorner">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r>
              <a:rPr lang="ar-EG" sz="2800" b="1" dirty="0">
                <a:solidFill>
                  <a:srgbClr val="002060"/>
                </a:solidFill>
                <a:latin typeface="Simplified Arabic" panose="02020603050405020304" pitchFamily="18" charset="-78"/>
                <a:cs typeface="Simplified Arabic" panose="02020603050405020304" pitchFamily="18" charset="-78"/>
              </a:rPr>
              <a:t>الفصل الطولى</a:t>
            </a:r>
            <a:endParaRPr kumimoji="0" lang="ar-EG" sz="2800" b="0"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cxnSp>
        <p:nvCxnSpPr>
          <p:cNvPr id="7" name="Straight Connector 6"/>
          <p:cNvCxnSpPr/>
          <p:nvPr/>
        </p:nvCxnSpPr>
        <p:spPr bwMode="auto">
          <a:xfrm flipH="1">
            <a:off x="467544" y="2924944"/>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bwMode="auto">
          <a:xfrm flipH="1">
            <a:off x="467544" y="3356992"/>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bwMode="auto">
          <a:xfrm flipV="1">
            <a:off x="4600575" y="2952240"/>
            <a:ext cx="248" cy="2862773"/>
          </a:xfrm>
          <a:prstGeom prst="line">
            <a:avLst/>
          </a:prstGeom>
          <a:ln/>
          <a:extLst/>
        </p:spPr>
        <p:style>
          <a:lnRef idx="3">
            <a:schemeClr val="accent6"/>
          </a:lnRef>
          <a:fillRef idx="0">
            <a:schemeClr val="accent6"/>
          </a:fillRef>
          <a:effectRef idx="2">
            <a:schemeClr val="accent6"/>
          </a:effectRef>
          <a:fontRef idx="minor">
            <a:schemeClr val="tx1"/>
          </a:fontRef>
        </p:style>
      </p:cxnSp>
      <p:sp>
        <p:nvSpPr>
          <p:cNvPr id="15" name="TextBox 14"/>
          <p:cNvSpPr txBox="1"/>
          <p:nvPr/>
        </p:nvSpPr>
        <p:spPr>
          <a:xfrm>
            <a:off x="5508104" y="2905780"/>
            <a:ext cx="2448272" cy="523220"/>
          </a:xfrm>
          <a:prstGeom prst="rect">
            <a:avLst/>
          </a:prstGeom>
          <a:noFill/>
        </p:spPr>
        <p:txBody>
          <a:bodyPr wrap="square" rtlCol="1">
            <a:spAutoFit/>
          </a:bodyPr>
          <a:lstStyle/>
          <a:p>
            <a:pPr rtl="1"/>
            <a:r>
              <a:rPr lang="ar-EG" sz="2800" b="1" dirty="0">
                <a:solidFill>
                  <a:srgbClr val="C00000"/>
                </a:solidFill>
              </a:rPr>
              <a:t>الايجابيات</a:t>
            </a:r>
            <a:endParaRPr lang="ar-EG" sz="2800" dirty="0">
              <a:solidFill>
                <a:srgbClr val="C00000"/>
              </a:solidFill>
            </a:endParaRPr>
          </a:p>
        </p:txBody>
      </p:sp>
      <p:sp>
        <p:nvSpPr>
          <p:cNvPr id="16" name="TextBox 15"/>
          <p:cNvSpPr txBox="1"/>
          <p:nvPr/>
        </p:nvSpPr>
        <p:spPr>
          <a:xfrm>
            <a:off x="1259632" y="2905780"/>
            <a:ext cx="2448272" cy="523220"/>
          </a:xfrm>
          <a:prstGeom prst="rect">
            <a:avLst/>
          </a:prstGeom>
          <a:noFill/>
        </p:spPr>
        <p:txBody>
          <a:bodyPr wrap="square" rtlCol="1">
            <a:spAutoFit/>
          </a:bodyPr>
          <a:lstStyle/>
          <a:p>
            <a:pPr rtl="1"/>
            <a:r>
              <a:rPr lang="ar-EG" sz="2800" b="1" dirty="0">
                <a:solidFill>
                  <a:srgbClr val="C00000"/>
                </a:solidFill>
              </a:rPr>
              <a:t>السلبيات</a:t>
            </a:r>
            <a:endParaRPr lang="ar-EG" sz="2800" dirty="0">
              <a:solidFill>
                <a:srgbClr val="C00000"/>
              </a:solidFill>
            </a:endParaRPr>
          </a:p>
        </p:txBody>
      </p:sp>
      <p:sp>
        <p:nvSpPr>
          <p:cNvPr id="17" name="TextBox 16"/>
          <p:cNvSpPr txBox="1"/>
          <p:nvPr/>
        </p:nvSpPr>
        <p:spPr>
          <a:xfrm>
            <a:off x="4788024" y="3573016"/>
            <a:ext cx="3857367" cy="1200329"/>
          </a:xfrm>
          <a:prstGeom prst="rect">
            <a:avLst/>
          </a:prstGeom>
          <a:noFill/>
        </p:spPr>
        <p:txBody>
          <a:bodyPr wrap="square" rtlCol="1">
            <a:spAutoFit/>
          </a:bodyPr>
          <a:lstStyle/>
          <a:p>
            <a:pPr algn="r" rtl="1"/>
            <a:r>
              <a:rPr lang="ar-EG" b="1" dirty="0">
                <a:solidFill>
                  <a:srgbClr val="002060"/>
                </a:solidFill>
              </a:rPr>
              <a:t>- سهولة الاتصال بالعين</a:t>
            </a:r>
            <a:endParaRPr lang="en-US" dirty="0">
              <a:solidFill>
                <a:srgbClr val="002060"/>
              </a:solidFill>
            </a:endParaRPr>
          </a:p>
          <a:p>
            <a:pPr algn="r" rtl="1"/>
            <a:r>
              <a:rPr lang="ar-EG" b="1" dirty="0">
                <a:solidFill>
                  <a:srgbClr val="002060"/>
                </a:solidFill>
              </a:rPr>
              <a:t>- يصلح للتمارين الفردية</a:t>
            </a:r>
            <a:endParaRPr lang="en-US" dirty="0">
              <a:solidFill>
                <a:srgbClr val="002060"/>
              </a:solidFill>
            </a:endParaRPr>
          </a:p>
          <a:p>
            <a:pPr algn="r" rtl="1"/>
            <a:r>
              <a:rPr lang="ar-EG" b="1" dirty="0">
                <a:solidFill>
                  <a:srgbClr val="002060"/>
                </a:solidFill>
              </a:rPr>
              <a:t>- يستوعب عددا كبيرا</a:t>
            </a:r>
            <a:endParaRPr lang="ar-EG" dirty="0">
              <a:solidFill>
                <a:srgbClr val="002060"/>
              </a:solidFill>
            </a:endParaRPr>
          </a:p>
        </p:txBody>
      </p:sp>
      <p:sp>
        <p:nvSpPr>
          <p:cNvPr id="18" name="TextBox 17"/>
          <p:cNvSpPr txBox="1"/>
          <p:nvPr/>
        </p:nvSpPr>
        <p:spPr>
          <a:xfrm>
            <a:off x="498609" y="3596823"/>
            <a:ext cx="3857367" cy="1200329"/>
          </a:xfrm>
          <a:prstGeom prst="rect">
            <a:avLst/>
          </a:prstGeom>
          <a:noFill/>
        </p:spPr>
        <p:txBody>
          <a:bodyPr wrap="square" rtlCol="1">
            <a:spAutoFit/>
          </a:bodyPr>
          <a:lstStyle/>
          <a:p>
            <a:pPr algn="r" rtl="1"/>
            <a:r>
              <a:rPr lang="ar-EG" b="1" dirty="0">
                <a:solidFill>
                  <a:srgbClr val="002060"/>
                </a:solidFill>
              </a:rPr>
              <a:t>- الرؤية صعبة للجالسين فى </a:t>
            </a:r>
            <a:r>
              <a:rPr lang="ar-EG" b="1" dirty="0" smtClean="0">
                <a:solidFill>
                  <a:srgbClr val="002060"/>
                </a:solidFill>
              </a:rPr>
              <a:t>الخلف</a:t>
            </a:r>
            <a:endParaRPr lang="ar-EG" b="1" dirty="0">
              <a:solidFill>
                <a:srgbClr val="002060"/>
              </a:solidFill>
            </a:endParaRPr>
          </a:p>
          <a:p>
            <a:pPr algn="r" rtl="1"/>
            <a:r>
              <a:rPr lang="ar-EG" b="1" dirty="0">
                <a:solidFill>
                  <a:srgbClr val="002060"/>
                </a:solidFill>
              </a:rPr>
              <a:t>- لا يصلح للتمارين </a:t>
            </a:r>
            <a:r>
              <a:rPr lang="ar-EG" b="1" dirty="0" smtClean="0">
                <a:solidFill>
                  <a:srgbClr val="002060"/>
                </a:solidFill>
              </a:rPr>
              <a:t>الجماعية</a:t>
            </a:r>
            <a:endParaRPr lang="ar-EG" b="1" dirty="0">
              <a:solidFill>
                <a:srgbClr val="002060"/>
              </a:solidFill>
            </a:endParaRPr>
          </a:p>
          <a:p>
            <a:pPr algn="r" rtl="1"/>
            <a:r>
              <a:rPr lang="ar-EG" b="1" dirty="0">
                <a:solidFill>
                  <a:srgbClr val="002060"/>
                </a:solidFill>
              </a:rPr>
              <a:t>- سهولة انشغال الجالسين فى </a:t>
            </a:r>
            <a:r>
              <a:rPr lang="ar-EG" b="1" dirty="0" smtClean="0">
                <a:solidFill>
                  <a:srgbClr val="002060"/>
                </a:solidFill>
              </a:rPr>
              <a:t>الخلف</a:t>
            </a:r>
            <a:endParaRPr lang="ar-EG" b="1" dirty="0">
              <a:solidFill>
                <a:srgbClr val="002060"/>
              </a:solidFill>
            </a:endParaRPr>
          </a:p>
        </p:txBody>
      </p:sp>
    </p:spTree>
    <p:extLst>
      <p:ext uri="{BB962C8B-B14F-4D97-AF65-F5344CB8AC3E}">
        <p14:creationId xmlns:p14="http://schemas.microsoft.com/office/powerpoint/2010/main" xmlns="" val="341861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barn(inVertic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arn(inVertical)">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1" end="1"/>
                                            </p:txEl>
                                          </p:spTgt>
                                        </p:tgtEl>
                                        <p:attrNameLst>
                                          <p:attrName>style.visibility</p:attrName>
                                        </p:attrNameLst>
                                      </p:cBhvr>
                                      <p:to>
                                        <p:strVal val="visible"/>
                                      </p:to>
                                    </p:set>
                                    <p:animEffect transition="in" filter="barn(inVertical)">
                                      <p:cBhvr>
                                        <p:cTn id="27" dur="500"/>
                                        <p:tgtEl>
                                          <p:spTgt spid="1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xEl>
                                              <p:pRg st="2" end="2"/>
                                            </p:txEl>
                                          </p:spTgt>
                                        </p:tgtEl>
                                        <p:attrNameLst>
                                          <p:attrName>style.visibility</p:attrName>
                                        </p:attrNameLst>
                                      </p:cBhvr>
                                      <p:to>
                                        <p:strVal val="visible"/>
                                      </p:to>
                                    </p:set>
                                    <p:animEffect transition="in" filter="barn(inVertical)">
                                      <p:cBhvr>
                                        <p:cTn id="32"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اشكال ومزايا المخططات المكانية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Folded Corner 3"/>
          <p:cNvSpPr/>
          <p:nvPr/>
        </p:nvSpPr>
        <p:spPr bwMode="auto">
          <a:xfrm>
            <a:off x="3131840" y="1412776"/>
            <a:ext cx="3024336" cy="792088"/>
          </a:xfrm>
          <a:prstGeom prst="foldedCorner">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r>
              <a:rPr lang="ar-EG" sz="2800" b="1" dirty="0">
                <a:solidFill>
                  <a:srgbClr val="002060"/>
                </a:solidFill>
                <a:latin typeface="Simplified Arabic" panose="02020603050405020304" pitchFamily="18" charset="-78"/>
                <a:cs typeface="Simplified Arabic" panose="02020603050405020304" pitchFamily="18" charset="-78"/>
              </a:rPr>
              <a:t>الفصل العرضى</a:t>
            </a:r>
            <a:endParaRPr kumimoji="0" lang="ar-EG" sz="2800" b="0"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cxnSp>
        <p:nvCxnSpPr>
          <p:cNvPr id="7" name="Straight Connector 6"/>
          <p:cNvCxnSpPr/>
          <p:nvPr/>
        </p:nvCxnSpPr>
        <p:spPr bwMode="auto">
          <a:xfrm flipH="1">
            <a:off x="467544" y="2924944"/>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bwMode="auto">
          <a:xfrm flipH="1">
            <a:off x="467544" y="3356992"/>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bwMode="auto">
          <a:xfrm flipV="1">
            <a:off x="4600575" y="2952240"/>
            <a:ext cx="248" cy="2862773"/>
          </a:xfrm>
          <a:prstGeom prst="line">
            <a:avLst/>
          </a:prstGeom>
          <a:ln/>
          <a:extLst/>
        </p:spPr>
        <p:style>
          <a:lnRef idx="3">
            <a:schemeClr val="accent6"/>
          </a:lnRef>
          <a:fillRef idx="0">
            <a:schemeClr val="accent6"/>
          </a:fillRef>
          <a:effectRef idx="2">
            <a:schemeClr val="accent6"/>
          </a:effectRef>
          <a:fontRef idx="minor">
            <a:schemeClr val="tx1"/>
          </a:fontRef>
        </p:style>
      </p:cxnSp>
      <p:sp>
        <p:nvSpPr>
          <p:cNvPr id="15" name="TextBox 14"/>
          <p:cNvSpPr txBox="1"/>
          <p:nvPr/>
        </p:nvSpPr>
        <p:spPr>
          <a:xfrm>
            <a:off x="5508104" y="2905780"/>
            <a:ext cx="2448272" cy="523220"/>
          </a:xfrm>
          <a:prstGeom prst="rect">
            <a:avLst/>
          </a:prstGeom>
          <a:noFill/>
        </p:spPr>
        <p:txBody>
          <a:bodyPr wrap="square" rtlCol="1">
            <a:spAutoFit/>
          </a:bodyPr>
          <a:lstStyle/>
          <a:p>
            <a:pPr rtl="1"/>
            <a:r>
              <a:rPr lang="ar-EG" sz="2800" b="1" dirty="0">
                <a:solidFill>
                  <a:srgbClr val="C00000"/>
                </a:solidFill>
              </a:rPr>
              <a:t>الايجابيات</a:t>
            </a:r>
            <a:endParaRPr lang="ar-EG" sz="2800" dirty="0">
              <a:solidFill>
                <a:srgbClr val="C00000"/>
              </a:solidFill>
            </a:endParaRPr>
          </a:p>
        </p:txBody>
      </p:sp>
      <p:sp>
        <p:nvSpPr>
          <p:cNvPr id="16" name="TextBox 15"/>
          <p:cNvSpPr txBox="1"/>
          <p:nvPr/>
        </p:nvSpPr>
        <p:spPr>
          <a:xfrm>
            <a:off x="1259632" y="2905780"/>
            <a:ext cx="2448272" cy="523220"/>
          </a:xfrm>
          <a:prstGeom prst="rect">
            <a:avLst/>
          </a:prstGeom>
          <a:noFill/>
        </p:spPr>
        <p:txBody>
          <a:bodyPr wrap="square" rtlCol="1">
            <a:spAutoFit/>
          </a:bodyPr>
          <a:lstStyle/>
          <a:p>
            <a:pPr rtl="1"/>
            <a:r>
              <a:rPr lang="ar-EG" sz="2800" b="1" dirty="0">
                <a:solidFill>
                  <a:srgbClr val="C00000"/>
                </a:solidFill>
              </a:rPr>
              <a:t>السلبيات</a:t>
            </a:r>
            <a:endParaRPr lang="ar-EG" sz="2800" dirty="0">
              <a:solidFill>
                <a:srgbClr val="C00000"/>
              </a:solidFill>
            </a:endParaRPr>
          </a:p>
        </p:txBody>
      </p:sp>
      <p:sp>
        <p:nvSpPr>
          <p:cNvPr id="17" name="TextBox 16"/>
          <p:cNvSpPr txBox="1"/>
          <p:nvPr/>
        </p:nvSpPr>
        <p:spPr>
          <a:xfrm>
            <a:off x="4788024" y="3573016"/>
            <a:ext cx="3857367" cy="830997"/>
          </a:xfrm>
          <a:prstGeom prst="rect">
            <a:avLst/>
          </a:prstGeom>
          <a:noFill/>
        </p:spPr>
        <p:txBody>
          <a:bodyPr wrap="square" rtlCol="1">
            <a:spAutoFit/>
          </a:bodyPr>
          <a:lstStyle/>
          <a:p>
            <a:pPr algn="r" rtl="1"/>
            <a:r>
              <a:rPr lang="ar-EG" b="1" dirty="0">
                <a:solidFill>
                  <a:srgbClr val="002060"/>
                </a:solidFill>
              </a:rPr>
              <a:t>- استيعاب عدد كبير.</a:t>
            </a:r>
          </a:p>
          <a:p>
            <a:pPr algn="r" rtl="1"/>
            <a:r>
              <a:rPr lang="ar-EG" b="1" dirty="0">
                <a:solidFill>
                  <a:srgbClr val="002060"/>
                </a:solidFill>
              </a:rPr>
              <a:t>- يصلح للتمارين الفردية</a:t>
            </a:r>
          </a:p>
        </p:txBody>
      </p:sp>
      <p:sp>
        <p:nvSpPr>
          <p:cNvPr id="18" name="TextBox 17"/>
          <p:cNvSpPr txBox="1"/>
          <p:nvPr/>
        </p:nvSpPr>
        <p:spPr>
          <a:xfrm>
            <a:off x="498609" y="3596823"/>
            <a:ext cx="3857367" cy="1200329"/>
          </a:xfrm>
          <a:prstGeom prst="rect">
            <a:avLst/>
          </a:prstGeom>
          <a:noFill/>
        </p:spPr>
        <p:txBody>
          <a:bodyPr wrap="square" rtlCol="1">
            <a:spAutoFit/>
          </a:bodyPr>
          <a:lstStyle/>
          <a:p>
            <a:pPr algn="r" rtl="1"/>
            <a:r>
              <a:rPr lang="ar-EG" b="1" dirty="0">
                <a:solidFill>
                  <a:srgbClr val="002060"/>
                </a:solidFill>
              </a:rPr>
              <a:t>- الاتصال بالعين صعب.</a:t>
            </a:r>
          </a:p>
          <a:p>
            <a:pPr algn="r" rtl="1"/>
            <a:r>
              <a:rPr lang="ar-EG" b="1" dirty="0">
                <a:solidFill>
                  <a:srgbClr val="002060"/>
                </a:solidFill>
              </a:rPr>
              <a:t>- لا يصلح للتمارين الجماعية.</a:t>
            </a:r>
          </a:p>
          <a:p>
            <a:pPr algn="r" rtl="1"/>
            <a:r>
              <a:rPr lang="ar-EG" b="1" dirty="0">
                <a:solidFill>
                  <a:srgbClr val="002060"/>
                </a:solidFill>
              </a:rPr>
              <a:t>- صعوبة متابعة فى الاطراف.</a:t>
            </a:r>
          </a:p>
        </p:txBody>
      </p:sp>
    </p:spTree>
    <p:extLst>
      <p:ext uri="{BB962C8B-B14F-4D97-AF65-F5344CB8AC3E}">
        <p14:creationId xmlns:p14="http://schemas.microsoft.com/office/powerpoint/2010/main" xmlns="" val="417914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barn(inVertical)">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1" end="1"/>
                                            </p:txEl>
                                          </p:spTgt>
                                        </p:tgtEl>
                                        <p:attrNameLst>
                                          <p:attrName>style.visibility</p:attrName>
                                        </p:attrNameLst>
                                      </p:cBhvr>
                                      <p:to>
                                        <p:strVal val="visible"/>
                                      </p:to>
                                    </p:set>
                                    <p:animEffect transition="in" filter="barn(inVertical)">
                                      <p:cBhvr>
                                        <p:cTn id="22" dur="500"/>
                                        <p:tgtEl>
                                          <p:spTgt spid="1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2" end="2"/>
                                            </p:txEl>
                                          </p:spTgt>
                                        </p:tgtEl>
                                        <p:attrNameLst>
                                          <p:attrName>style.visibility</p:attrName>
                                        </p:attrNameLst>
                                      </p:cBhvr>
                                      <p:to>
                                        <p:strVal val="visible"/>
                                      </p:to>
                                    </p:set>
                                    <p:animEffect transition="in" filter="barn(inVertical)">
                                      <p:cBhvr>
                                        <p:cTn id="2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اشكال ومزايا المخططات المكانية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Folded Corner 3"/>
          <p:cNvSpPr/>
          <p:nvPr/>
        </p:nvSpPr>
        <p:spPr bwMode="auto">
          <a:xfrm>
            <a:off x="3131840" y="1412776"/>
            <a:ext cx="3024336" cy="792088"/>
          </a:xfrm>
          <a:prstGeom prst="foldedCorner">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r>
              <a:rPr lang="ar-EG" sz="2800" b="1" dirty="0">
                <a:solidFill>
                  <a:srgbClr val="002060"/>
                </a:solidFill>
                <a:latin typeface="Simplified Arabic" panose="02020603050405020304" pitchFamily="18" charset="-78"/>
                <a:cs typeface="Simplified Arabic" panose="02020603050405020304" pitchFamily="18" charset="-78"/>
              </a:rPr>
              <a:t>الفصل النصف دائرى</a:t>
            </a:r>
            <a:endParaRPr kumimoji="0" lang="ar-EG" sz="2800" b="0"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cxnSp>
        <p:nvCxnSpPr>
          <p:cNvPr id="7" name="Straight Connector 6"/>
          <p:cNvCxnSpPr/>
          <p:nvPr/>
        </p:nvCxnSpPr>
        <p:spPr bwMode="auto">
          <a:xfrm flipH="1">
            <a:off x="467544" y="2924944"/>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bwMode="auto">
          <a:xfrm flipH="1">
            <a:off x="467544" y="3356992"/>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bwMode="auto">
          <a:xfrm flipV="1">
            <a:off x="4600575" y="2952240"/>
            <a:ext cx="248" cy="2862773"/>
          </a:xfrm>
          <a:prstGeom prst="line">
            <a:avLst/>
          </a:prstGeom>
          <a:ln/>
          <a:extLst/>
        </p:spPr>
        <p:style>
          <a:lnRef idx="3">
            <a:schemeClr val="accent6"/>
          </a:lnRef>
          <a:fillRef idx="0">
            <a:schemeClr val="accent6"/>
          </a:fillRef>
          <a:effectRef idx="2">
            <a:schemeClr val="accent6"/>
          </a:effectRef>
          <a:fontRef idx="minor">
            <a:schemeClr val="tx1"/>
          </a:fontRef>
        </p:style>
      </p:cxnSp>
      <p:sp>
        <p:nvSpPr>
          <p:cNvPr id="15" name="TextBox 14"/>
          <p:cNvSpPr txBox="1"/>
          <p:nvPr/>
        </p:nvSpPr>
        <p:spPr>
          <a:xfrm>
            <a:off x="5508104" y="2905780"/>
            <a:ext cx="2448272" cy="523220"/>
          </a:xfrm>
          <a:prstGeom prst="rect">
            <a:avLst/>
          </a:prstGeom>
          <a:noFill/>
        </p:spPr>
        <p:txBody>
          <a:bodyPr wrap="square" rtlCol="1">
            <a:spAutoFit/>
          </a:bodyPr>
          <a:lstStyle/>
          <a:p>
            <a:pPr rtl="1"/>
            <a:r>
              <a:rPr lang="ar-EG" sz="2800" b="1" dirty="0">
                <a:solidFill>
                  <a:srgbClr val="C00000"/>
                </a:solidFill>
              </a:rPr>
              <a:t>الايجابيات</a:t>
            </a:r>
            <a:endParaRPr lang="ar-EG" sz="2800" dirty="0">
              <a:solidFill>
                <a:srgbClr val="C00000"/>
              </a:solidFill>
            </a:endParaRPr>
          </a:p>
        </p:txBody>
      </p:sp>
      <p:sp>
        <p:nvSpPr>
          <p:cNvPr id="16" name="TextBox 15"/>
          <p:cNvSpPr txBox="1"/>
          <p:nvPr/>
        </p:nvSpPr>
        <p:spPr>
          <a:xfrm>
            <a:off x="1259632" y="2905780"/>
            <a:ext cx="2448272" cy="523220"/>
          </a:xfrm>
          <a:prstGeom prst="rect">
            <a:avLst/>
          </a:prstGeom>
          <a:noFill/>
        </p:spPr>
        <p:txBody>
          <a:bodyPr wrap="square" rtlCol="1">
            <a:spAutoFit/>
          </a:bodyPr>
          <a:lstStyle/>
          <a:p>
            <a:pPr rtl="1"/>
            <a:r>
              <a:rPr lang="ar-EG" sz="2800" b="1" dirty="0">
                <a:solidFill>
                  <a:srgbClr val="C00000"/>
                </a:solidFill>
              </a:rPr>
              <a:t>السلبيات</a:t>
            </a:r>
            <a:endParaRPr lang="ar-EG" sz="2800" dirty="0">
              <a:solidFill>
                <a:srgbClr val="C00000"/>
              </a:solidFill>
            </a:endParaRPr>
          </a:p>
        </p:txBody>
      </p:sp>
      <p:sp>
        <p:nvSpPr>
          <p:cNvPr id="17" name="TextBox 16"/>
          <p:cNvSpPr txBox="1"/>
          <p:nvPr/>
        </p:nvSpPr>
        <p:spPr>
          <a:xfrm>
            <a:off x="4788024" y="3573016"/>
            <a:ext cx="3857367" cy="1200329"/>
          </a:xfrm>
          <a:prstGeom prst="rect">
            <a:avLst/>
          </a:prstGeom>
          <a:noFill/>
        </p:spPr>
        <p:txBody>
          <a:bodyPr wrap="square" rtlCol="1">
            <a:spAutoFit/>
          </a:bodyPr>
          <a:lstStyle/>
          <a:p>
            <a:pPr algn="r" rtl="1"/>
            <a:r>
              <a:rPr lang="ar-EG" b="1" dirty="0">
                <a:solidFill>
                  <a:srgbClr val="002060"/>
                </a:solidFill>
              </a:rPr>
              <a:t>- الرؤية سهلة للجميع.</a:t>
            </a:r>
          </a:p>
          <a:p>
            <a:pPr algn="r" rtl="1"/>
            <a:r>
              <a:rPr lang="ar-EG" b="1" dirty="0">
                <a:solidFill>
                  <a:srgbClr val="002060"/>
                </a:solidFill>
              </a:rPr>
              <a:t>- الاتصال بالعين سهل.</a:t>
            </a:r>
          </a:p>
          <a:p>
            <a:pPr algn="r" rtl="1"/>
            <a:r>
              <a:rPr lang="ar-EG" b="1" dirty="0">
                <a:solidFill>
                  <a:srgbClr val="002060"/>
                </a:solidFill>
              </a:rPr>
              <a:t>- يصلح للتمارين الفردية</a:t>
            </a:r>
          </a:p>
        </p:txBody>
      </p:sp>
      <p:sp>
        <p:nvSpPr>
          <p:cNvPr id="18" name="TextBox 17"/>
          <p:cNvSpPr txBox="1"/>
          <p:nvPr/>
        </p:nvSpPr>
        <p:spPr>
          <a:xfrm>
            <a:off x="498609" y="3596823"/>
            <a:ext cx="3857367" cy="830997"/>
          </a:xfrm>
          <a:prstGeom prst="rect">
            <a:avLst/>
          </a:prstGeom>
          <a:noFill/>
        </p:spPr>
        <p:txBody>
          <a:bodyPr wrap="square" rtlCol="1">
            <a:spAutoFit/>
          </a:bodyPr>
          <a:lstStyle/>
          <a:p>
            <a:pPr algn="r" rtl="1"/>
            <a:r>
              <a:rPr lang="ar-EG" b="1" dirty="0">
                <a:solidFill>
                  <a:srgbClr val="002060"/>
                </a:solidFill>
              </a:rPr>
              <a:t>- استيعاب عدد اقل.</a:t>
            </a:r>
          </a:p>
          <a:p>
            <a:pPr algn="r" rtl="1"/>
            <a:r>
              <a:rPr lang="ar-EG" b="1" dirty="0">
                <a:solidFill>
                  <a:srgbClr val="002060"/>
                </a:solidFill>
              </a:rPr>
              <a:t>- لا يصلح للتمارين الجماعية.</a:t>
            </a:r>
          </a:p>
        </p:txBody>
      </p:sp>
    </p:spTree>
    <p:extLst>
      <p:ext uri="{BB962C8B-B14F-4D97-AF65-F5344CB8AC3E}">
        <p14:creationId xmlns:p14="http://schemas.microsoft.com/office/powerpoint/2010/main" xmlns="" val="379889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barn(inVertic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arn(inVertical)">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1" end="1"/>
                                            </p:txEl>
                                          </p:spTgt>
                                        </p:tgtEl>
                                        <p:attrNameLst>
                                          <p:attrName>style.visibility</p:attrName>
                                        </p:attrNameLst>
                                      </p:cBhvr>
                                      <p:to>
                                        <p:strVal val="visible"/>
                                      </p:to>
                                    </p:set>
                                    <p:animEffect transition="in" filter="barn(inVertical)">
                                      <p:cBhvr>
                                        <p:cTn id="27"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اشكال ومزايا المخططات المكانية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Folded Corner 3"/>
          <p:cNvSpPr/>
          <p:nvPr/>
        </p:nvSpPr>
        <p:spPr bwMode="auto">
          <a:xfrm>
            <a:off x="3131840" y="1412776"/>
            <a:ext cx="3024336" cy="792088"/>
          </a:xfrm>
          <a:prstGeom prst="foldedCorner">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r>
              <a:rPr lang="ar-EG" sz="2800" b="1" dirty="0">
                <a:solidFill>
                  <a:srgbClr val="002060"/>
                </a:solidFill>
                <a:latin typeface="Simplified Arabic" panose="02020603050405020304" pitchFamily="18" charset="-78"/>
                <a:cs typeface="Simplified Arabic" panose="02020603050405020304" pitchFamily="18" charset="-78"/>
              </a:rPr>
              <a:t>الطاولات الدائرية</a:t>
            </a:r>
            <a:endParaRPr kumimoji="0" lang="ar-EG" sz="2800" b="0"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cxnSp>
        <p:nvCxnSpPr>
          <p:cNvPr id="7" name="Straight Connector 6"/>
          <p:cNvCxnSpPr/>
          <p:nvPr/>
        </p:nvCxnSpPr>
        <p:spPr bwMode="auto">
          <a:xfrm flipH="1">
            <a:off x="467544" y="2924944"/>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bwMode="auto">
          <a:xfrm flipH="1">
            <a:off x="467544" y="3356992"/>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bwMode="auto">
          <a:xfrm flipV="1">
            <a:off x="4600575" y="2952240"/>
            <a:ext cx="248" cy="2862773"/>
          </a:xfrm>
          <a:prstGeom prst="line">
            <a:avLst/>
          </a:prstGeom>
          <a:ln/>
          <a:extLst/>
        </p:spPr>
        <p:style>
          <a:lnRef idx="3">
            <a:schemeClr val="accent6"/>
          </a:lnRef>
          <a:fillRef idx="0">
            <a:schemeClr val="accent6"/>
          </a:fillRef>
          <a:effectRef idx="2">
            <a:schemeClr val="accent6"/>
          </a:effectRef>
          <a:fontRef idx="minor">
            <a:schemeClr val="tx1"/>
          </a:fontRef>
        </p:style>
      </p:cxnSp>
      <p:sp>
        <p:nvSpPr>
          <p:cNvPr id="15" name="TextBox 14"/>
          <p:cNvSpPr txBox="1"/>
          <p:nvPr/>
        </p:nvSpPr>
        <p:spPr>
          <a:xfrm>
            <a:off x="5508104" y="2905780"/>
            <a:ext cx="2448272" cy="523220"/>
          </a:xfrm>
          <a:prstGeom prst="rect">
            <a:avLst/>
          </a:prstGeom>
          <a:noFill/>
        </p:spPr>
        <p:txBody>
          <a:bodyPr wrap="square" rtlCol="1">
            <a:spAutoFit/>
          </a:bodyPr>
          <a:lstStyle/>
          <a:p>
            <a:pPr rtl="1"/>
            <a:r>
              <a:rPr lang="ar-EG" sz="2800" b="1" dirty="0">
                <a:solidFill>
                  <a:srgbClr val="C00000"/>
                </a:solidFill>
              </a:rPr>
              <a:t>الايجابيات</a:t>
            </a:r>
            <a:endParaRPr lang="ar-EG" sz="2800" dirty="0">
              <a:solidFill>
                <a:srgbClr val="C00000"/>
              </a:solidFill>
            </a:endParaRPr>
          </a:p>
        </p:txBody>
      </p:sp>
      <p:sp>
        <p:nvSpPr>
          <p:cNvPr id="16" name="TextBox 15"/>
          <p:cNvSpPr txBox="1"/>
          <p:nvPr/>
        </p:nvSpPr>
        <p:spPr>
          <a:xfrm>
            <a:off x="1259632" y="2905780"/>
            <a:ext cx="2448272" cy="523220"/>
          </a:xfrm>
          <a:prstGeom prst="rect">
            <a:avLst/>
          </a:prstGeom>
          <a:noFill/>
        </p:spPr>
        <p:txBody>
          <a:bodyPr wrap="square" rtlCol="1">
            <a:spAutoFit/>
          </a:bodyPr>
          <a:lstStyle/>
          <a:p>
            <a:pPr rtl="1"/>
            <a:r>
              <a:rPr lang="ar-EG" sz="2800" b="1" dirty="0">
                <a:solidFill>
                  <a:srgbClr val="C00000"/>
                </a:solidFill>
              </a:rPr>
              <a:t>السلبيات</a:t>
            </a:r>
            <a:endParaRPr lang="ar-EG" sz="2800" dirty="0">
              <a:solidFill>
                <a:srgbClr val="C00000"/>
              </a:solidFill>
            </a:endParaRPr>
          </a:p>
        </p:txBody>
      </p:sp>
      <p:sp>
        <p:nvSpPr>
          <p:cNvPr id="17" name="TextBox 16"/>
          <p:cNvSpPr txBox="1"/>
          <p:nvPr/>
        </p:nvSpPr>
        <p:spPr>
          <a:xfrm>
            <a:off x="4788024" y="3573016"/>
            <a:ext cx="3857367" cy="1200329"/>
          </a:xfrm>
          <a:prstGeom prst="rect">
            <a:avLst/>
          </a:prstGeom>
          <a:noFill/>
        </p:spPr>
        <p:txBody>
          <a:bodyPr wrap="square" rtlCol="1">
            <a:spAutoFit/>
          </a:bodyPr>
          <a:lstStyle/>
          <a:p>
            <a:pPr algn="r" rtl="1"/>
            <a:r>
              <a:rPr lang="ar-EG" b="1" dirty="0">
                <a:solidFill>
                  <a:srgbClr val="002060"/>
                </a:solidFill>
              </a:rPr>
              <a:t>- المشاهده واضحة.</a:t>
            </a:r>
          </a:p>
          <a:p>
            <a:pPr algn="r" rtl="1"/>
            <a:r>
              <a:rPr lang="ar-EG" b="1" dirty="0">
                <a:solidFill>
                  <a:srgbClr val="002060"/>
                </a:solidFill>
              </a:rPr>
              <a:t>- اتصال العين قوى.</a:t>
            </a:r>
          </a:p>
          <a:p>
            <a:pPr algn="r" rtl="1"/>
            <a:r>
              <a:rPr lang="ar-EG" b="1" dirty="0">
                <a:solidFill>
                  <a:srgbClr val="002060"/>
                </a:solidFill>
              </a:rPr>
              <a:t>- ممتاز للتمارين الفردية والجماعية.</a:t>
            </a:r>
          </a:p>
        </p:txBody>
      </p:sp>
      <p:sp>
        <p:nvSpPr>
          <p:cNvPr id="18" name="TextBox 17"/>
          <p:cNvSpPr txBox="1"/>
          <p:nvPr/>
        </p:nvSpPr>
        <p:spPr>
          <a:xfrm>
            <a:off x="498609" y="3596823"/>
            <a:ext cx="3857367" cy="1200329"/>
          </a:xfrm>
          <a:prstGeom prst="rect">
            <a:avLst/>
          </a:prstGeom>
          <a:noFill/>
        </p:spPr>
        <p:txBody>
          <a:bodyPr wrap="square" rtlCol="1">
            <a:spAutoFit/>
          </a:bodyPr>
          <a:lstStyle/>
          <a:p>
            <a:pPr algn="r" rtl="1"/>
            <a:r>
              <a:rPr lang="ar-EG" b="1" dirty="0">
                <a:solidFill>
                  <a:srgbClr val="002060"/>
                </a:solidFill>
              </a:rPr>
              <a:t>- عدد قليل.</a:t>
            </a:r>
          </a:p>
          <a:p>
            <a:pPr algn="r" rtl="1"/>
            <a:r>
              <a:rPr lang="ar-EG" b="1" dirty="0">
                <a:solidFill>
                  <a:srgbClr val="002060"/>
                </a:solidFill>
              </a:rPr>
              <a:t>- جلسة جانبية للبعض.</a:t>
            </a:r>
          </a:p>
          <a:p>
            <a:pPr algn="r" rtl="1"/>
            <a:r>
              <a:rPr lang="ar-EG" b="1" dirty="0">
                <a:solidFill>
                  <a:srgbClr val="002060"/>
                </a:solidFill>
              </a:rPr>
              <a:t>- ميل للحديث الجانبى.</a:t>
            </a:r>
          </a:p>
        </p:txBody>
      </p:sp>
    </p:spTree>
    <p:extLst>
      <p:ext uri="{BB962C8B-B14F-4D97-AF65-F5344CB8AC3E}">
        <p14:creationId xmlns:p14="http://schemas.microsoft.com/office/powerpoint/2010/main" xmlns="" val="62278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barn(inVertic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arn(inVertical)">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1" end="1"/>
                                            </p:txEl>
                                          </p:spTgt>
                                        </p:tgtEl>
                                        <p:attrNameLst>
                                          <p:attrName>style.visibility</p:attrName>
                                        </p:attrNameLst>
                                      </p:cBhvr>
                                      <p:to>
                                        <p:strVal val="visible"/>
                                      </p:to>
                                    </p:set>
                                    <p:animEffect transition="in" filter="barn(inVertical)">
                                      <p:cBhvr>
                                        <p:cTn id="27" dur="500"/>
                                        <p:tgtEl>
                                          <p:spTgt spid="1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xEl>
                                              <p:pRg st="2" end="2"/>
                                            </p:txEl>
                                          </p:spTgt>
                                        </p:tgtEl>
                                        <p:attrNameLst>
                                          <p:attrName>style.visibility</p:attrName>
                                        </p:attrNameLst>
                                      </p:cBhvr>
                                      <p:to>
                                        <p:strVal val="visible"/>
                                      </p:to>
                                    </p:set>
                                    <p:animEffect transition="in" filter="barn(inVertical)">
                                      <p:cBhvr>
                                        <p:cTn id="32"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اشكال ومزايا المخططات المكانية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Folded Corner 3"/>
          <p:cNvSpPr/>
          <p:nvPr/>
        </p:nvSpPr>
        <p:spPr bwMode="auto">
          <a:xfrm>
            <a:off x="3131840" y="1412776"/>
            <a:ext cx="3024336" cy="792088"/>
          </a:xfrm>
          <a:prstGeom prst="foldedCorner">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شكل </a:t>
            </a:r>
            <a:r>
              <a:rPr lang="en-US" sz="2800" b="1" dirty="0">
                <a:solidFill>
                  <a:srgbClr val="002060"/>
                </a:solidFill>
                <a:latin typeface="Simplified Arabic" panose="02020603050405020304" pitchFamily="18" charset="-78"/>
                <a:cs typeface="Simplified Arabic" panose="02020603050405020304" pitchFamily="18" charset="-78"/>
              </a:rPr>
              <a:t>U</a:t>
            </a:r>
            <a:endParaRPr kumimoji="0" lang="ar-EG" sz="2800" b="0"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cxnSp>
        <p:nvCxnSpPr>
          <p:cNvPr id="7" name="Straight Connector 6"/>
          <p:cNvCxnSpPr/>
          <p:nvPr/>
        </p:nvCxnSpPr>
        <p:spPr bwMode="auto">
          <a:xfrm flipH="1">
            <a:off x="467544" y="2924944"/>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bwMode="auto">
          <a:xfrm flipH="1">
            <a:off x="467544" y="3356992"/>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bwMode="auto">
          <a:xfrm flipV="1">
            <a:off x="4600575" y="2952240"/>
            <a:ext cx="248" cy="2862773"/>
          </a:xfrm>
          <a:prstGeom prst="line">
            <a:avLst/>
          </a:prstGeom>
          <a:ln/>
          <a:extLst/>
        </p:spPr>
        <p:style>
          <a:lnRef idx="3">
            <a:schemeClr val="accent6"/>
          </a:lnRef>
          <a:fillRef idx="0">
            <a:schemeClr val="accent6"/>
          </a:fillRef>
          <a:effectRef idx="2">
            <a:schemeClr val="accent6"/>
          </a:effectRef>
          <a:fontRef idx="minor">
            <a:schemeClr val="tx1"/>
          </a:fontRef>
        </p:style>
      </p:cxnSp>
      <p:sp>
        <p:nvSpPr>
          <p:cNvPr id="15" name="TextBox 14"/>
          <p:cNvSpPr txBox="1"/>
          <p:nvPr/>
        </p:nvSpPr>
        <p:spPr>
          <a:xfrm>
            <a:off x="5508104" y="2905780"/>
            <a:ext cx="2448272" cy="523220"/>
          </a:xfrm>
          <a:prstGeom prst="rect">
            <a:avLst/>
          </a:prstGeom>
          <a:noFill/>
        </p:spPr>
        <p:txBody>
          <a:bodyPr wrap="square" rtlCol="1">
            <a:spAutoFit/>
          </a:bodyPr>
          <a:lstStyle/>
          <a:p>
            <a:pPr rtl="1"/>
            <a:r>
              <a:rPr lang="ar-EG" sz="2800" b="1" dirty="0">
                <a:solidFill>
                  <a:srgbClr val="C00000"/>
                </a:solidFill>
              </a:rPr>
              <a:t>الايجابيات</a:t>
            </a:r>
            <a:endParaRPr lang="ar-EG" sz="2800" dirty="0">
              <a:solidFill>
                <a:srgbClr val="C00000"/>
              </a:solidFill>
            </a:endParaRPr>
          </a:p>
        </p:txBody>
      </p:sp>
      <p:sp>
        <p:nvSpPr>
          <p:cNvPr id="16" name="TextBox 15"/>
          <p:cNvSpPr txBox="1"/>
          <p:nvPr/>
        </p:nvSpPr>
        <p:spPr>
          <a:xfrm>
            <a:off x="1259632" y="2905780"/>
            <a:ext cx="2448272" cy="523220"/>
          </a:xfrm>
          <a:prstGeom prst="rect">
            <a:avLst/>
          </a:prstGeom>
          <a:noFill/>
        </p:spPr>
        <p:txBody>
          <a:bodyPr wrap="square" rtlCol="1">
            <a:spAutoFit/>
          </a:bodyPr>
          <a:lstStyle/>
          <a:p>
            <a:pPr rtl="1"/>
            <a:r>
              <a:rPr lang="ar-EG" sz="2800" b="1" dirty="0">
                <a:solidFill>
                  <a:srgbClr val="C00000"/>
                </a:solidFill>
              </a:rPr>
              <a:t>السلبيات</a:t>
            </a:r>
            <a:endParaRPr lang="ar-EG" sz="2800" dirty="0">
              <a:solidFill>
                <a:srgbClr val="C00000"/>
              </a:solidFill>
            </a:endParaRPr>
          </a:p>
        </p:txBody>
      </p:sp>
      <p:sp>
        <p:nvSpPr>
          <p:cNvPr id="17" name="TextBox 16"/>
          <p:cNvSpPr txBox="1"/>
          <p:nvPr/>
        </p:nvSpPr>
        <p:spPr>
          <a:xfrm>
            <a:off x="4788024" y="3573016"/>
            <a:ext cx="3857367" cy="1569660"/>
          </a:xfrm>
          <a:prstGeom prst="rect">
            <a:avLst/>
          </a:prstGeom>
          <a:noFill/>
        </p:spPr>
        <p:txBody>
          <a:bodyPr wrap="square" rtlCol="1">
            <a:spAutoFit/>
          </a:bodyPr>
          <a:lstStyle/>
          <a:p>
            <a:pPr algn="r" rtl="1"/>
            <a:r>
              <a:rPr lang="ar-EG" b="1" dirty="0">
                <a:solidFill>
                  <a:srgbClr val="002060"/>
                </a:solidFill>
              </a:rPr>
              <a:t>- ممتاز للحوار.</a:t>
            </a:r>
          </a:p>
          <a:p>
            <a:pPr algn="r" rtl="1"/>
            <a:r>
              <a:rPr lang="ar-EG" b="1" dirty="0">
                <a:solidFill>
                  <a:srgbClr val="002060"/>
                </a:solidFill>
              </a:rPr>
              <a:t>- سهولة حركة المحاضر.</a:t>
            </a:r>
          </a:p>
          <a:p>
            <a:pPr algn="r" rtl="1"/>
            <a:r>
              <a:rPr lang="ar-EG" b="1" dirty="0">
                <a:solidFill>
                  <a:srgbClr val="002060"/>
                </a:solidFill>
              </a:rPr>
              <a:t>- اتصال قوى بالعين.</a:t>
            </a:r>
          </a:p>
          <a:p>
            <a:pPr algn="r" rtl="1"/>
            <a:r>
              <a:rPr lang="ar-EG" b="1" dirty="0">
                <a:solidFill>
                  <a:srgbClr val="002060"/>
                </a:solidFill>
              </a:rPr>
              <a:t>- المشاهده واضحة.</a:t>
            </a:r>
          </a:p>
        </p:txBody>
      </p:sp>
      <p:sp>
        <p:nvSpPr>
          <p:cNvPr id="18" name="TextBox 17"/>
          <p:cNvSpPr txBox="1"/>
          <p:nvPr/>
        </p:nvSpPr>
        <p:spPr>
          <a:xfrm>
            <a:off x="498609" y="3596823"/>
            <a:ext cx="3857367" cy="1200329"/>
          </a:xfrm>
          <a:prstGeom prst="rect">
            <a:avLst/>
          </a:prstGeom>
          <a:noFill/>
        </p:spPr>
        <p:txBody>
          <a:bodyPr wrap="square" rtlCol="1">
            <a:spAutoFit/>
          </a:bodyPr>
          <a:lstStyle/>
          <a:p>
            <a:pPr algn="r" rtl="1"/>
            <a:r>
              <a:rPr lang="ar-EG" b="1" dirty="0">
                <a:solidFill>
                  <a:srgbClr val="002060"/>
                </a:solidFill>
              </a:rPr>
              <a:t>- عدد قليل.</a:t>
            </a:r>
          </a:p>
          <a:p>
            <a:pPr algn="r" rtl="1"/>
            <a:r>
              <a:rPr lang="ar-EG" b="1" dirty="0">
                <a:solidFill>
                  <a:srgbClr val="002060"/>
                </a:solidFill>
              </a:rPr>
              <a:t>- غير مناسب للتمارين الجماعية.</a:t>
            </a:r>
          </a:p>
          <a:p>
            <a:pPr algn="r" rtl="1"/>
            <a:r>
              <a:rPr lang="ar-EG" b="1" dirty="0">
                <a:solidFill>
                  <a:srgbClr val="002060"/>
                </a:solidFill>
              </a:rPr>
              <a:t>- التفات مستمر لبعض الحضور.</a:t>
            </a:r>
          </a:p>
        </p:txBody>
      </p:sp>
    </p:spTree>
    <p:extLst>
      <p:ext uri="{BB962C8B-B14F-4D97-AF65-F5344CB8AC3E}">
        <p14:creationId xmlns:p14="http://schemas.microsoft.com/office/powerpoint/2010/main" xmlns="" val="165943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barn(inVertic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xEl>
                                              <p:pRg st="3" end="3"/>
                                            </p:txEl>
                                          </p:spTgt>
                                        </p:tgtEl>
                                        <p:attrNameLst>
                                          <p:attrName>style.visibility</p:attrName>
                                        </p:attrNameLst>
                                      </p:cBhvr>
                                      <p:to>
                                        <p:strVal val="visible"/>
                                      </p:to>
                                    </p:set>
                                    <p:animEffect transition="in" filter="barn(inVertical)">
                                      <p:cBhvr>
                                        <p:cTn id="22" dur="500"/>
                                        <p:tgtEl>
                                          <p:spTgt spid="1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barn(inVertical)">
                                      <p:cBhvr>
                                        <p:cTn id="27" dur="500"/>
                                        <p:tgtEl>
                                          <p:spTgt spid="1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xEl>
                                              <p:pRg st="1" end="1"/>
                                            </p:txEl>
                                          </p:spTgt>
                                        </p:tgtEl>
                                        <p:attrNameLst>
                                          <p:attrName>style.visibility</p:attrName>
                                        </p:attrNameLst>
                                      </p:cBhvr>
                                      <p:to>
                                        <p:strVal val="visible"/>
                                      </p:to>
                                    </p:set>
                                    <p:animEffect transition="in" filter="barn(inVertical)">
                                      <p:cBhvr>
                                        <p:cTn id="32" dur="500"/>
                                        <p:tgtEl>
                                          <p:spTgt spid="1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xEl>
                                              <p:pRg st="2" end="2"/>
                                            </p:txEl>
                                          </p:spTgt>
                                        </p:tgtEl>
                                        <p:attrNameLst>
                                          <p:attrName>style.visibility</p:attrName>
                                        </p:attrNameLst>
                                      </p:cBhvr>
                                      <p:to>
                                        <p:strVal val="visible"/>
                                      </p:to>
                                    </p:set>
                                    <p:animEffect transition="in" filter="barn(inVertical)">
                                      <p:cBhvr>
                                        <p:cTn id="3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اشكال ومزايا المخططات المكانية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Folded Corner 3"/>
          <p:cNvSpPr/>
          <p:nvPr/>
        </p:nvSpPr>
        <p:spPr bwMode="auto">
          <a:xfrm>
            <a:off x="3131840" y="1412776"/>
            <a:ext cx="3024336" cy="792088"/>
          </a:xfrm>
          <a:prstGeom prst="foldedCorner">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فصل ثلاثى الطاولات</a:t>
            </a:r>
            <a:endParaRPr kumimoji="0" lang="ar-EG" sz="2800" b="0"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cxnSp>
        <p:nvCxnSpPr>
          <p:cNvPr id="7" name="Straight Connector 6"/>
          <p:cNvCxnSpPr/>
          <p:nvPr/>
        </p:nvCxnSpPr>
        <p:spPr bwMode="auto">
          <a:xfrm flipH="1">
            <a:off x="467544" y="2924944"/>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bwMode="auto">
          <a:xfrm flipH="1">
            <a:off x="467544" y="3356992"/>
            <a:ext cx="8177848" cy="0"/>
          </a:xfrm>
          <a:prstGeom prst="line">
            <a:avLst/>
          </a:prstGeom>
          <a:ln/>
          <a:extLst/>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bwMode="auto">
          <a:xfrm flipV="1">
            <a:off x="4600575" y="2952240"/>
            <a:ext cx="248" cy="2862773"/>
          </a:xfrm>
          <a:prstGeom prst="line">
            <a:avLst/>
          </a:prstGeom>
          <a:ln/>
          <a:extLst/>
        </p:spPr>
        <p:style>
          <a:lnRef idx="3">
            <a:schemeClr val="accent6"/>
          </a:lnRef>
          <a:fillRef idx="0">
            <a:schemeClr val="accent6"/>
          </a:fillRef>
          <a:effectRef idx="2">
            <a:schemeClr val="accent6"/>
          </a:effectRef>
          <a:fontRef idx="minor">
            <a:schemeClr val="tx1"/>
          </a:fontRef>
        </p:style>
      </p:cxnSp>
      <p:sp>
        <p:nvSpPr>
          <p:cNvPr id="15" name="TextBox 14"/>
          <p:cNvSpPr txBox="1"/>
          <p:nvPr/>
        </p:nvSpPr>
        <p:spPr>
          <a:xfrm>
            <a:off x="5508104" y="2905780"/>
            <a:ext cx="2448272" cy="523220"/>
          </a:xfrm>
          <a:prstGeom prst="rect">
            <a:avLst/>
          </a:prstGeom>
          <a:noFill/>
        </p:spPr>
        <p:txBody>
          <a:bodyPr wrap="square" rtlCol="1">
            <a:spAutoFit/>
          </a:bodyPr>
          <a:lstStyle/>
          <a:p>
            <a:pPr rtl="1"/>
            <a:r>
              <a:rPr lang="ar-EG" sz="2800" b="1" dirty="0">
                <a:solidFill>
                  <a:srgbClr val="C00000"/>
                </a:solidFill>
              </a:rPr>
              <a:t>الايجابيات</a:t>
            </a:r>
            <a:endParaRPr lang="ar-EG" sz="2800" dirty="0">
              <a:solidFill>
                <a:srgbClr val="C00000"/>
              </a:solidFill>
            </a:endParaRPr>
          </a:p>
        </p:txBody>
      </p:sp>
      <p:sp>
        <p:nvSpPr>
          <p:cNvPr id="16" name="TextBox 15"/>
          <p:cNvSpPr txBox="1"/>
          <p:nvPr/>
        </p:nvSpPr>
        <p:spPr>
          <a:xfrm>
            <a:off x="1259632" y="2905780"/>
            <a:ext cx="2448272" cy="523220"/>
          </a:xfrm>
          <a:prstGeom prst="rect">
            <a:avLst/>
          </a:prstGeom>
          <a:noFill/>
        </p:spPr>
        <p:txBody>
          <a:bodyPr wrap="square" rtlCol="1">
            <a:spAutoFit/>
          </a:bodyPr>
          <a:lstStyle/>
          <a:p>
            <a:pPr rtl="1"/>
            <a:r>
              <a:rPr lang="ar-EG" sz="2800" b="1" dirty="0">
                <a:solidFill>
                  <a:srgbClr val="C00000"/>
                </a:solidFill>
              </a:rPr>
              <a:t>السلبيات</a:t>
            </a:r>
            <a:endParaRPr lang="ar-EG" sz="2800" dirty="0">
              <a:solidFill>
                <a:srgbClr val="C00000"/>
              </a:solidFill>
            </a:endParaRPr>
          </a:p>
        </p:txBody>
      </p:sp>
      <p:sp>
        <p:nvSpPr>
          <p:cNvPr id="17" name="TextBox 16"/>
          <p:cNvSpPr txBox="1"/>
          <p:nvPr/>
        </p:nvSpPr>
        <p:spPr>
          <a:xfrm>
            <a:off x="4788024" y="3573016"/>
            <a:ext cx="3857367" cy="1569660"/>
          </a:xfrm>
          <a:prstGeom prst="rect">
            <a:avLst/>
          </a:prstGeom>
          <a:noFill/>
        </p:spPr>
        <p:txBody>
          <a:bodyPr wrap="square" rtlCol="1">
            <a:spAutoFit/>
          </a:bodyPr>
          <a:lstStyle/>
          <a:p>
            <a:pPr algn="r" rtl="1"/>
            <a:r>
              <a:rPr lang="ar-EG" b="1" dirty="0">
                <a:solidFill>
                  <a:srgbClr val="002060"/>
                </a:solidFill>
              </a:rPr>
              <a:t>- اتصال جيد بالعين.</a:t>
            </a:r>
          </a:p>
          <a:p>
            <a:pPr algn="r" rtl="1"/>
            <a:r>
              <a:rPr lang="ar-EG" b="1" dirty="0">
                <a:solidFill>
                  <a:srgbClr val="002060"/>
                </a:solidFill>
              </a:rPr>
              <a:t>- عدد كبير.</a:t>
            </a:r>
          </a:p>
          <a:p>
            <a:pPr algn="r" rtl="1"/>
            <a:r>
              <a:rPr lang="ar-EG" b="1" dirty="0">
                <a:solidFill>
                  <a:srgbClr val="002060"/>
                </a:solidFill>
              </a:rPr>
              <a:t>- ممتاز للتمارين الفردية.</a:t>
            </a:r>
          </a:p>
          <a:p>
            <a:pPr algn="r" rtl="1"/>
            <a:r>
              <a:rPr lang="ar-EG" b="1" dirty="0">
                <a:solidFill>
                  <a:srgbClr val="002060"/>
                </a:solidFill>
              </a:rPr>
              <a:t>- سهولة حركة المحاضر.</a:t>
            </a:r>
          </a:p>
        </p:txBody>
      </p:sp>
      <p:sp>
        <p:nvSpPr>
          <p:cNvPr id="18" name="TextBox 17"/>
          <p:cNvSpPr txBox="1"/>
          <p:nvPr/>
        </p:nvSpPr>
        <p:spPr>
          <a:xfrm>
            <a:off x="498609" y="3596823"/>
            <a:ext cx="3857367" cy="1200329"/>
          </a:xfrm>
          <a:prstGeom prst="rect">
            <a:avLst/>
          </a:prstGeom>
          <a:noFill/>
        </p:spPr>
        <p:txBody>
          <a:bodyPr wrap="square" rtlCol="1">
            <a:spAutoFit/>
          </a:bodyPr>
          <a:lstStyle/>
          <a:p>
            <a:pPr algn="r" rtl="1"/>
            <a:r>
              <a:rPr lang="ar-EG" b="1" dirty="0">
                <a:solidFill>
                  <a:srgbClr val="002060"/>
                </a:solidFill>
              </a:rPr>
              <a:t>- صعوبة مشاهدة الصفوف الخلفية للوسائل.</a:t>
            </a:r>
          </a:p>
          <a:p>
            <a:pPr algn="r" rtl="1"/>
            <a:r>
              <a:rPr lang="ar-EG" b="1" dirty="0">
                <a:solidFill>
                  <a:srgbClr val="002060"/>
                </a:solidFill>
              </a:rPr>
              <a:t>- ميل لانشغال الصفوف الخلفية.</a:t>
            </a:r>
          </a:p>
        </p:txBody>
      </p:sp>
    </p:spTree>
    <p:extLst>
      <p:ext uri="{BB962C8B-B14F-4D97-AF65-F5344CB8AC3E}">
        <p14:creationId xmlns:p14="http://schemas.microsoft.com/office/powerpoint/2010/main" xmlns="" val="188858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xEl>
                                              <p:pRg st="2" end="2"/>
                                            </p:txEl>
                                          </p:spTgt>
                                        </p:tgtEl>
                                        <p:attrNameLst>
                                          <p:attrName>style.visibility</p:attrName>
                                        </p:attrNameLst>
                                      </p:cBhvr>
                                      <p:to>
                                        <p:strVal val="visible"/>
                                      </p:to>
                                    </p:set>
                                    <p:animEffect transition="in" filter="barn(inVertical)">
                                      <p:cBhvr>
                                        <p:cTn id="17" dur="500"/>
                                        <p:tgtEl>
                                          <p:spTgt spid="1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xEl>
                                              <p:pRg st="3" end="3"/>
                                            </p:txEl>
                                          </p:spTgt>
                                        </p:tgtEl>
                                        <p:attrNameLst>
                                          <p:attrName>style.visibility</p:attrName>
                                        </p:attrNameLst>
                                      </p:cBhvr>
                                      <p:to>
                                        <p:strVal val="visible"/>
                                      </p:to>
                                    </p:set>
                                    <p:animEffect transition="in" filter="barn(inVertical)">
                                      <p:cBhvr>
                                        <p:cTn id="22" dur="500"/>
                                        <p:tgtEl>
                                          <p:spTgt spid="1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barn(inVertical)">
                                      <p:cBhvr>
                                        <p:cTn id="27" dur="500"/>
                                        <p:tgtEl>
                                          <p:spTgt spid="1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xEl>
                                              <p:pRg st="1" end="1"/>
                                            </p:txEl>
                                          </p:spTgt>
                                        </p:tgtEl>
                                        <p:attrNameLst>
                                          <p:attrName>style.visibility</p:attrName>
                                        </p:attrNameLst>
                                      </p:cBhvr>
                                      <p:to>
                                        <p:strVal val="visible"/>
                                      </p:to>
                                    </p:set>
                                    <p:animEffect transition="in" filter="barn(inVertical)">
                                      <p:cBhvr>
                                        <p:cTn id="32"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وسائل  الايضاح </a:t>
            </a:r>
          </a:p>
        </p:txBody>
      </p:sp>
    </p:spTree>
    <p:extLst>
      <p:ext uri="{BB962C8B-B14F-4D97-AF65-F5344CB8AC3E}">
        <p14:creationId xmlns:p14="http://schemas.microsoft.com/office/powerpoint/2010/main" xmlns="" val="3237416332"/>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404664"/>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مقدمة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6" name="Rectangle 5"/>
          <p:cNvSpPr/>
          <p:nvPr/>
        </p:nvSpPr>
        <p:spPr>
          <a:xfrm>
            <a:off x="539552" y="4941168"/>
            <a:ext cx="7920362"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b="1" dirty="0">
                <a:solidFill>
                  <a:srgbClr val="002060"/>
                </a:solidFill>
                <a:latin typeface="Simplified Arabic" panose="02020603050405020304" pitchFamily="18" charset="-78"/>
                <a:cs typeface="Simplified Arabic" panose="02020603050405020304" pitchFamily="18" charset="-78"/>
              </a:rPr>
              <a:t>كما ان الحديث ومحتواه وطريقة القائه امور اساسية لنجاح الخطبة : فأن ما يراه الناس مهم ايضا, ووسائل الايضاح من الطرق الفعالة لايصال المعنى وترك الانطباع الدائم فى الاذهان حتى بعد الانتهاء من الحديث.</a:t>
            </a:r>
          </a:p>
        </p:txBody>
      </p:sp>
    </p:spTree>
    <p:extLst>
      <p:ext uri="{BB962C8B-B14F-4D97-AF65-F5344CB8AC3E}">
        <p14:creationId xmlns:p14="http://schemas.microsoft.com/office/powerpoint/2010/main" xmlns="" val="131844155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74304" y="116632"/>
            <a:ext cx="6934200" cy="715963"/>
          </a:xfrm>
        </p:spPr>
        <p:txBody>
          <a:bodyPr/>
          <a:lstStyle/>
          <a:p>
            <a:pPr algn="r"/>
            <a:r>
              <a:rPr lang="ar-EG" sz="4000" b="1" dirty="0">
                <a:solidFill>
                  <a:schemeClr val="accent2">
                    <a:lumMod val="50000"/>
                  </a:schemeClr>
                </a:solidFill>
              </a:rPr>
              <a:t>الأهداف التفصيلية للبرنامج التدريبي </a:t>
            </a:r>
            <a:endParaRPr lang="en-US" sz="4000" b="1" dirty="0" smtClean="0">
              <a:solidFill>
                <a:schemeClr val="accent2">
                  <a:lumMod val="50000"/>
                </a:schemeClr>
              </a:solidFill>
            </a:endParaRPr>
          </a:p>
        </p:txBody>
      </p:sp>
      <p:sp>
        <p:nvSpPr>
          <p:cNvPr id="2" name="Rectangle 1"/>
          <p:cNvSpPr/>
          <p:nvPr/>
        </p:nvSpPr>
        <p:spPr>
          <a:xfrm>
            <a:off x="2771800" y="1196752"/>
            <a:ext cx="6012160" cy="830997"/>
          </a:xfrm>
          <a:prstGeom prst="rect">
            <a:avLst/>
          </a:prstGeom>
        </p:spPr>
        <p:txBody>
          <a:bodyPr wrap="square">
            <a:spAutoFit/>
          </a:bodyPr>
          <a:lstStyle/>
          <a:p>
            <a:pPr algn="justLow" rtl="1"/>
            <a:r>
              <a:rPr lang="ar-EG" b="1" dirty="0">
                <a:solidFill>
                  <a:srgbClr val="C00000"/>
                </a:solidFill>
              </a:rPr>
              <a:t>بنهاية هذا البرنامج التدريبي نتوقع أن المشاركون قد حققوا النتائج الآتية </a:t>
            </a:r>
            <a:r>
              <a:rPr lang="ar-EG" b="1" dirty="0" smtClean="0">
                <a:solidFill>
                  <a:srgbClr val="C00000"/>
                </a:solidFill>
              </a:rPr>
              <a:t>(</a:t>
            </a:r>
            <a:r>
              <a:rPr lang="ar-EG" b="1" dirty="0">
                <a:solidFill>
                  <a:srgbClr val="C00000"/>
                </a:solidFill>
              </a:rPr>
              <a:t>بمشيئة الله ) </a:t>
            </a:r>
          </a:p>
        </p:txBody>
      </p:sp>
      <p:sp>
        <p:nvSpPr>
          <p:cNvPr id="6" name="Rectangle 3"/>
          <p:cNvSpPr>
            <a:spLocks noChangeArrowheads="1"/>
          </p:cNvSpPr>
          <p:nvPr/>
        </p:nvSpPr>
        <p:spPr bwMode="auto">
          <a:xfrm>
            <a:off x="1763688" y="2627034"/>
            <a:ext cx="7032667" cy="3416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معرفة </a:t>
            </a:r>
            <a:r>
              <a:rPr lang="ar-SA" b="1" dirty="0">
                <a:solidFill>
                  <a:srgbClr val="7030A0"/>
                </a:solidFill>
                <a:ea typeface="Times New Roman" pitchFamily="18" charset="0"/>
                <a:cs typeface="Arial" pitchFamily="34" charset="0"/>
              </a:rPr>
              <a:t>فوائد الإلقاء والتواصل </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معرفة </a:t>
            </a:r>
            <a:r>
              <a:rPr lang="ar-SA" b="1" dirty="0">
                <a:solidFill>
                  <a:srgbClr val="7030A0"/>
                </a:solidFill>
                <a:ea typeface="Times New Roman" pitchFamily="18" charset="0"/>
                <a:cs typeface="Arial" pitchFamily="34" charset="0"/>
              </a:rPr>
              <a:t>أخلاقيات المدرب ومسؤولياته ومعرفة الانتحال وكيفية تجنبه</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تطبيق </a:t>
            </a:r>
            <a:r>
              <a:rPr lang="ar-SA" b="1" dirty="0">
                <a:solidFill>
                  <a:srgbClr val="7030A0"/>
                </a:solidFill>
                <a:ea typeface="Times New Roman" pitchFamily="18" charset="0"/>
                <a:cs typeface="Arial" pitchFamily="34" charset="0"/>
              </a:rPr>
              <a:t>إرشادات لبناء ثقته بنفسه.</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معرفة </a:t>
            </a:r>
            <a:r>
              <a:rPr lang="ar-SA" b="1" dirty="0">
                <a:solidFill>
                  <a:srgbClr val="7030A0"/>
                </a:solidFill>
                <a:ea typeface="Times New Roman" pitchFamily="18" charset="0"/>
                <a:cs typeface="Arial" pitchFamily="34" charset="0"/>
              </a:rPr>
              <a:t>أهمية تنوع الجمهور وأساسيات تحليل الجمهور وتطبيقها</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معرفة </a:t>
            </a:r>
            <a:r>
              <a:rPr lang="ar-SA" b="1" dirty="0">
                <a:solidFill>
                  <a:srgbClr val="7030A0"/>
                </a:solidFill>
                <a:ea typeface="Times New Roman" pitchFamily="18" charset="0"/>
                <a:cs typeface="Arial" pitchFamily="34" charset="0"/>
              </a:rPr>
              <a:t>مبادئ الاتصال غير اللفظي وتمييز طرق الإلقاء</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التمييز بين عناصر الإلقاء الصوتي</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التمييز </a:t>
            </a:r>
            <a:r>
              <a:rPr lang="ar-SA" b="1" dirty="0">
                <a:solidFill>
                  <a:srgbClr val="7030A0"/>
                </a:solidFill>
                <a:ea typeface="Times New Roman" pitchFamily="18" charset="0"/>
                <a:cs typeface="Arial" pitchFamily="34" charset="0"/>
              </a:rPr>
              <a:t>بين عناصر الإلقاء الجسدي</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معرفة </a:t>
            </a:r>
            <a:r>
              <a:rPr lang="ar-SA" b="1" dirty="0">
                <a:solidFill>
                  <a:srgbClr val="7030A0"/>
                </a:solidFill>
                <a:ea typeface="Times New Roman" pitchFamily="18" charset="0"/>
                <a:cs typeface="Arial" pitchFamily="34" charset="0"/>
              </a:rPr>
              <a:t>كيفية تنظيم متن الإلقاء وتطبيقها</a:t>
            </a:r>
          </a:p>
          <a:p>
            <a:pPr marL="285750" lvl="0" indent="-285750" algn="justLow" rtl="1">
              <a:buFont typeface="Wingdings" pitchFamily="2" charset="2"/>
              <a:buChar char="ü"/>
            </a:pPr>
            <a:r>
              <a:rPr lang="ar-SA" b="1" dirty="0" smtClean="0">
                <a:solidFill>
                  <a:srgbClr val="7030A0"/>
                </a:solidFill>
                <a:ea typeface="Times New Roman" pitchFamily="18" charset="0"/>
                <a:cs typeface="Arial" pitchFamily="34" charset="0"/>
              </a:rPr>
              <a:t>معرفة </a:t>
            </a:r>
            <a:r>
              <a:rPr lang="ar-SA" b="1" dirty="0">
                <a:solidFill>
                  <a:srgbClr val="7030A0"/>
                </a:solidFill>
                <a:ea typeface="Times New Roman" pitchFamily="18" charset="0"/>
                <a:cs typeface="Arial" pitchFamily="34" charset="0"/>
              </a:rPr>
              <a:t>كيفية تنظيم المقدمة </a:t>
            </a:r>
            <a:r>
              <a:rPr lang="ar-SA" b="1" dirty="0" smtClean="0">
                <a:solidFill>
                  <a:srgbClr val="7030A0"/>
                </a:solidFill>
                <a:ea typeface="Times New Roman" pitchFamily="18" charset="0"/>
                <a:cs typeface="Arial" pitchFamily="34" charset="0"/>
              </a:rPr>
              <a:t>والخاتمة</a:t>
            </a:r>
            <a:endParaRPr lang="ar-SA" b="1" dirty="0">
              <a:solidFill>
                <a:srgbClr val="7030A0"/>
              </a:solidFill>
              <a:ea typeface="Times New Roman" pitchFamily="18" charset="0"/>
              <a:cs typeface="Arial" pitchFamily="34" charset="0"/>
            </a:endParaRPr>
          </a:p>
        </p:txBody>
      </p:sp>
      <p:sp>
        <p:nvSpPr>
          <p:cNvPr id="7" name="Rectangle 4"/>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p14="http://schemas.microsoft.com/office/powerpoint/2010/main" xmlns="" val="11148568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wipe(down)">
                                      <p:cBhvr>
                                        <p:cTn id="11" dur="500"/>
                                        <p:tgtEl>
                                          <p:spTgt spid="6">
                                            <p:txEl>
                                              <p:pRg st="1" end="1"/>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down)">
                                      <p:cBhvr>
                                        <p:cTn id="15" dur="500"/>
                                        <p:tgtEl>
                                          <p:spTgt spid="6">
                                            <p:txEl>
                                              <p:pRg st="2" end="2"/>
                                            </p:txEl>
                                          </p:spTgt>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wipe(down)">
                                      <p:cBhvr>
                                        <p:cTn id="19" dur="500"/>
                                        <p:tgtEl>
                                          <p:spTgt spid="6">
                                            <p:txEl>
                                              <p:pRg st="3" end="3"/>
                                            </p:txEl>
                                          </p:spTgt>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wipe(down)">
                                      <p:cBhvr>
                                        <p:cTn id="23" dur="500"/>
                                        <p:tgtEl>
                                          <p:spTgt spid="6">
                                            <p:txEl>
                                              <p:pRg st="4" end="4"/>
                                            </p:txEl>
                                          </p:spTgt>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ipe(down)">
                                      <p:cBhvr>
                                        <p:cTn id="27" dur="500"/>
                                        <p:tgtEl>
                                          <p:spTgt spid="6">
                                            <p:txEl>
                                              <p:pRg st="5" end="5"/>
                                            </p:txEl>
                                          </p:spTgt>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wipe(down)">
                                      <p:cBhvr>
                                        <p:cTn id="31" dur="500"/>
                                        <p:tgtEl>
                                          <p:spTgt spid="6">
                                            <p:txEl>
                                              <p:pRg st="6" end="6"/>
                                            </p:txEl>
                                          </p:spTgt>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wipe(down)">
                                      <p:cBhvr>
                                        <p:cTn id="35" dur="500"/>
                                        <p:tgtEl>
                                          <p:spTgt spid="6">
                                            <p:txEl>
                                              <p:pRg st="7" end="7"/>
                                            </p:txEl>
                                          </p:spTgt>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Effect transition="in" filter="wipe(down)">
                                      <p:cBhvr>
                                        <p:cTn id="39"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83569" y="2204864"/>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a:solidFill>
                  <a:srgbClr val="002060"/>
                </a:solidFill>
                <a:ea typeface="幼圆" pitchFamily="1" charset="-122"/>
              </a:rPr>
              <a:t>تؤكد النقطه المطروحه </a:t>
            </a:r>
            <a:endParaRPr lang="ar-EG" altLang="zh-CN" sz="2400" b="1" dirty="0">
              <a:solidFill>
                <a:srgbClr val="002060"/>
              </a:solidFill>
              <a:ea typeface="幼圆" pitchFamily="1" charset="-122"/>
            </a:endParaRPr>
          </a:p>
        </p:txBody>
      </p:sp>
      <p:sp>
        <p:nvSpPr>
          <p:cNvPr id="5" name="Rectangle 4"/>
          <p:cNvSpPr>
            <a:spLocks noChangeArrowheads="1"/>
          </p:cNvSpPr>
          <p:nvPr/>
        </p:nvSpPr>
        <p:spPr bwMode="auto">
          <a:xfrm>
            <a:off x="683569" y="3236739"/>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a:solidFill>
                  <a:srgbClr val="002060"/>
                </a:solidFill>
                <a:ea typeface="幼圆" pitchFamily="1" charset="-122"/>
              </a:rPr>
              <a:t>تبسط النقاط الصعبه</a:t>
            </a:r>
            <a:endParaRPr lang="zh-CN" altLang="en-US" b="1" dirty="0">
              <a:solidFill>
                <a:srgbClr val="002060"/>
              </a:solidFill>
              <a:ea typeface="幼圆" pitchFamily="1" charset="-122"/>
            </a:endParaRPr>
          </a:p>
        </p:txBody>
      </p:sp>
      <p:sp>
        <p:nvSpPr>
          <p:cNvPr id="6" name="Rectangle 5"/>
          <p:cNvSpPr>
            <a:spLocks noChangeArrowheads="1"/>
          </p:cNvSpPr>
          <p:nvPr/>
        </p:nvSpPr>
        <p:spPr bwMode="auto">
          <a:xfrm>
            <a:off x="683569" y="4268614"/>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a:solidFill>
                  <a:srgbClr val="002060"/>
                </a:solidFill>
                <a:ea typeface="幼圆" pitchFamily="1" charset="-122"/>
              </a:rPr>
              <a:t>تقارن بين الافكار الجديده والقديمه</a:t>
            </a:r>
            <a:endParaRPr lang="zh-CN" altLang="en-US" b="1" dirty="0">
              <a:solidFill>
                <a:srgbClr val="002060"/>
              </a:solidFill>
              <a:ea typeface="幼圆" pitchFamily="1" charset="-122"/>
            </a:endParaRPr>
          </a:p>
        </p:txBody>
      </p:sp>
      <p:sp>
        <p:nvSpPr>
          <p:cNvPr id="7" name="Rectangle 6"/>
          <p:cNvSpPr>
            <a:spLocks noChangeArrowheads="1"/>
          </p:cNvSpPr>
          <p:nvPr/>
        </p:nvSpPr>
        <p:spPr bwMode="auto">
          <a:xfrm>
            <a:off x="683569" y="5300489"/>
            <a:ext cx="6912744" cy="504825"/>
          </a:xfrm>
          <a:prstGeom prst="rect">
            <a:avLst/>
          </a:prstGeom>
          <a:solidFill>
            <a:srgbClr val="00B0F0"/>
          </a:solidFill>
          <a:ln>
            <a:noFill/>
          </a:ln>
          <a:effectLst/>
          <a:extLst/>
        </p:spPr>
        <p:txBody>
          <a:bodyPr wrap="none" anchor="ctr"/>
          <a:lstStyle/>
          <a:p>
            <a:pPr rtl="1"/>
            <a:r>
              <a:rPr lang="ar-EG" altLang="zh-CN" b="1" dirty="0">
                <a:solidFill>
                  <a:srgbClr val="002060"/>
                </a:solidFill>
                <a:ea typeface="幼圆" pitchFamily="1" charset="-122"/>
              </a:rPr>
              <a:t>تقلل الوقت الذي تشرح فيه فكره صعبه</a:t>
            </a:r>
            <a:endParaRPr lang="zh-CN" altLang="en-US" b="1" dirty="0">
              <a:solidFill>
                <a:srgbClr val="002060"/>
              </a:solidFill>
              <a:ea typeface="幼圆" pitchFamily="1" charset="-122"/>
            </a:endParaRPr>
          </a:p>
        </p:txBody>
      </p:sp>
      <p:pic>
        <p:nvPicPr>
          <p:cNvPr id="8"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227630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328436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29242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537351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11"/>
          <p:cNvSpPr/>
          <p:nvPr/>
        </p:nvSpPr>
        <p:spPr>
          <a:xfrm>
            <a:off x="2844326" y="404664"/>
            <a:ext cx="352787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اهميه وسائل الايضاح </a:t>
            </a:r>
          </a:p>
        </p:txBody>
      </p:sp>
    </p:spTree>
    <p:extLst>
      <p:ext uri="{BB962C8B-B14F-4D97-AF65-F5344CB8AC3E}">
        <p14:creationId xmlns:p14="http://schemas.microsoft.com/office/powerpoint/2010/main" xmlns="" val="51170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8"/>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9"/>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0"/>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1"/>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مواصفات وسيلة الايضاح الجيدة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graphicFrame>
        <p:nvGraphicFramePr>
          <p:cNvPr id="4" name="Diagram 3"/>
          <p:cNvGraphicFramePr/>
          <p:nvPr>
            <p:extLst>
              <p:ext uri="{D42A27DB-BD31-4B8C-83A1-F6EECF244321}">
                <p14:modId xmlns:p14="http://schemas.microsoft.com/office/powerpoint/2010/main" xmlns="" val="2294175059"/>
              </p:ext>
            </p:extLst>
          </p:nvPr>
        </p:nvGraphicFramePr>
        <p:xfrm>
          <a:off x="755576" y="1397000"/>
          <a:ext cx="7632848"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84509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مواصفات وسيلة الايضاح الجيدة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graphicFrame>
        <p:nvGraphicFramePr>
          <p:cNvPr id="4" name="Diagram 3"/>
          <p:cNvGraphicFramePr/>
          <p:nvPr>
            <p:extLst>
              <p:ext uri="{D42A27DB-BD31-4B8C-83A1-F6EECF244321}">
                <p14:modId xmlns:p14="http://schemas.microsoft.com/office/powerpoint/2010/main" xmlns="" val="2598024607"/>
              </p:ext>
            </p:extLst>
          </p:nvPr>
        </p:nvGraphicFramePr>
        <p:xfrm>
          <a:off x="755576" y="1397000"/>
          <a:ext cx="7632848"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256586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اجعل الوسيلة جذابة وجميلة ما استطعت</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التعامل مع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افعل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قف </a:t>
            </a:r>
            <a:r>
              <a:rPr lang="ar-EG" b="1" dirty="0">
                <a:solidFill>
                  <a:srgbClr val="002060"/>
                </a:solidFill>
                <a:latin typeface="Simplified Arabic" panose="02020603050405020304" pitchFamily="18" charset="-78"/>
                <a:cs typeface="Simplified Arabic" panose="02020603050405020304" pitchFamily="18" charset="-78"/>
              </a:rPr>
              <a:t>بشكل جانبى لا يعيق النظر الى الوسيلة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أدر </a:t>
            </a:r>
            <a:r>
              <a:rPr lang="ar-EG" b="1" dirty="0">
                <a:solidFill>
                  <a:srgbClr val="002060"/>
                </a:solidFill>
                <a:latin typeface="Simplified Arabic" panose="02020603050405020304" pitchFamily="18" charset="-78"/>
                <a:cs typeface="Simplified Arabic" panose="02020603050405020304" pitchFamily="18" charset="-78"/>
              </a:rPr>
              <a:t>وسائل الايضاح بنفسك ولا تتركها لسيطرة المساعدين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بل </a:t>
            </a:r>
            <a:r>
              <a:rPr lang="ar-EG" b="1" dirty="0">
                <a:solidFill>
                  <a:srgbClr val="002060"/>
                </a:solidFill>
                <a:latin typeface="Simplified Arabic" panose="02020603050405020304" pitchFamily="18" charset="-78"/>
                <a:cs typeface="Simplified Arabic" panose="02020603050405020304" pitchFamily="18" charset="-78"/>
              </a:rPr>
              <a:t>كن انت المسؤول المباشر</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    اجعلها </a:t>
            </a:r>
            <a:r>
              <a:rPr lang="ar-EG" b="1" dirty="0">
                <a:solidFill>
                  <a:srgbClr val="002060"/>
                </a:solidFill>
                <a:latin typeface="Simplified Arabic" panose="02020603050405020304" pitchFamily="18" charset="-78"/>
                <a:cs typeface="Simplified Arabic" panose="02020603050405020304" pitchFamily="18" charset="-78"/>
              </a:rPr>
              <a:t>وسيلة ايضاح ولا تجعله هى المحاضرة وانت المساعد</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14042461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تجعلها بديلا لحديثك, فلا تكتب كل شئ بل اكتب </a:t>
            </a:r>
            <a:r>
              <a:rPr lang="ar-EG" b="1" dirty="0" smtClean="0">
                <a:solidFill>
                  <a:srgbClr val="002060"/>
                </a:solidFill>
                <a:latin typeface="Simplified Arabic" panose="02020603050405020304" pitchFamily="18" charset="-78"/>
                <a:cs typeface="Simplified Arabic" panose="02020603050405020304" pitchFamily="18" charset="-78"/>
              </a:rPr>
              <a:t>كلمات</a:t>
            </a:r>
          </a:p>
          <a:p>
            <a:pPr rtl="1"/>
            <a:r>
              <a:rPr lang="ar-EG" b="1" dirty="0" smtClean="0">
                <a:solidFill>
                  <a:srgbClr val="002060"/>
                </a:solidFill>
                <a:latin typeface="Simplified Arabic" panose="02020603050405020304" pitchFamily="18" charset="-78"/>
                <a:cs typeface="Simplified Arabic" panose="02020603050405020304" pitchFamily="18" charset="-78"/>
              </a:rPr>
              <a:t> </a:t>
            </a:r>
            <a:r>
              <a:rPr lang="ar-EG" b="1" dirty="0">
                <a:solidFill>
                  <a:srgbClr val="002060"/>
                </a:solidFill>
                <a:latin typeface="Simplified Arabic" panose="02020603050405020304" pitchFamily="18" charset="-78"/>
                <a:cs typeface="Simplified Arabic" panose="02020603050405020304" pitchFamily="18" charset="-78"/>
              </a:rPr>
              <a:t>قليلة بحاجة الى شرح</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التعامل مع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لا تفعل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     لا </a:t>
            </a:r>
            <a:r>
              <a:rPr lang="ar-EG" sz="2200" b="1" dirty="0">
                <a:solidFill>
                  <a:srgbClr val="002060"/>
                </a:solidFill>
                <a:latin typeface="Simplified Arabic" panose="02020603050405020304" pitchFamily="18" charset="-78"/>
                <a:cs typeface="Simplified Arabic" panose="02020603050405020304" pitchFamily="18" charset="-78"/>
              </a:rPr>
              <a:t>تقرأها (فكم هو ممل ذلك المتحدث الذى يقرأ لنا ما نراه امامنا</a:t>
            </a:r>
            <a:r>
              <a:rPr lang="ar-EG" sz="2200" b="1" dirty="0" smtClean="0">
                <a:solidFill>
                  <a:srgbClr val="002060"/>
                </a:solidFill>
                <a:latin typeface="Simplified Arabic" panose="02020603050405020304" pitchFamily="18" charset="-78"/>
                <a:cs typeface="Simplified Arabic" panose="02020603050405020304" pitchFamily="18" charset="-78"/>
              </a:rPr>
              <a:t>)</a:t>
            </a:r>
          </a:p>
          <a:p>
            <a:pPr rtl="1"/>
            <a:r>
              <a:rPr lang="ar-EG" b="1" dirty="0" smtClean="0">
                <a:solidFill>
                  <a:srgbClr val="002060"/>
                </a:solidFill>
                <a:latin typeface="Simplified Arabic" panose="02020603050405020304" pitchFamily="18" charset="-78"/>
                <a:cs typeface="Simplified Arabic" panose="02020603050405020304" pitchFamily="18" charset="-78"/>
              </a:rPr>
              <a:t>, </a:t>
            </a:r>
            <a:r>
              <a:rPr lang="ar-EG" b="1" dirty="0">
                <a:solidFill>
                  <a:srgbClr val="002060"/>
                </a:solidFill>
                <a:latin typeface="Simplified Arabic" panose="02020603050405020304" pitchFamily="18" charset="-78"/>
                <a:cs typeface="Simplified Arabic" panose="02020603050405020304" pitchFamily="18" charset="-78"/>
              </a:rPr>
              <a:t>بل اشرحها بكلمات جديدة واسلوب مختلف</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تفقد الترتيب بل اعرف متى ستستعمل كل وسيلة,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ومكانها </a:t>
            </a:r>
            <a:r>
              <a:rPr lang="ar-EG" b="1" dirty="0">
                <a:solidFill>
                  <a:srgbClr val="002060"/>
                </a:solidFill>
                <a:latin typeface="Simplified Arabic" panose="02020603050405020304" pitchFamily="18" charset="-78"/>
                <a:cs typeface="Simplified Arabic" panose="02020603050405020304" pitchFamily="18" charset="-78"/>
              </a:rPr>
              <a:t>فى محاضرتك</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a:solidFill>
                  <a:srgbClr val="002060"/>
                </a:solidFill>
                <a:latin typeface="Simplified Arabic" panose="02020603050405020304" pitchFamily="18" charset="-78"/>
                <a:cs typeface="Simplified Arabic" panose="02020603050405020304" pitchFamily="18" charset="-78"/>
              </a:rPr>
              <a:t>	لا تقف امام الجمهور بحيث تعيق رؤيتهم للوسيلة بل قف جانبيا</a:t>
            </a:r>
            <a:endParaRPr kumimoji="0" lang="ar-EG" sz="22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34048830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    اضف </a:t>
            </a:r>
            <a:r>
              <a:rPr lang="ar-EG" b="1" dirty="0">
                <a:solidFill>
                  <a:srgbClr val="002060"/>
                </a:solidFill>
                <a:latin typeface="Simplified Arabic" panose="02020603050405020304" pitchFamily="18" charset="-78"/>
                <a:cs typeface="Simplified Arabic" panose="02020603050405020304" pitchFamily="18" charset="-78"/>
              </a:rPr>
              <a:t>صورا حقيقية او مرسومة لوسائل الايضاح ما امكن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  فى </a:t>
            </a:r>
            <a:r>
              <a:rPr lang="ar-EG" b="1" dirty="0">
                <a:solidFill>
                  <a:srgbClr val="002060"/>
                </a:solidFill>
                <a:latin typeface="Simplified Arabic" panose="02020603050405020304" pitchFamily="18" charset="-78"/>
                <a:cs typeface="Simplified Arabic" panose="02020603050405020304" pitchFamily="18" charset="-78"/>
              </a:rPr>
              <a:t>ترفع من مستوى الوسيلة بدرجة كبيرة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استخدام الصور فى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افعل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اضف </a:t>
            </a:r>
            <a:r>
              <a:rPr lang="ar-EG" b="1" dirty="0">
                <a:solidFill>
                  <a:srgbClr val="002060"/>
                </a:solidFill>
                <a:latin typeface="Simplified Arabic" panose="02020603050405020304" pitchFamily="18" charset="-78"/>
                <a:cs typeface="Simplified Arabic" panose="02020603050405020304" pitchFamily="18" charset="-78"/>
              </a:rPr>
              <a:t>الحركة على عروض الكمبيوتر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افضل </a:t>
            </a:r>
            <a:r>
              <a:rPr lang="ar-EG" b="1" dirty="0">
                <a:solidFill>
                  <a:srgbClr val="002060"/>
                </a:solidFill>
                <a:latin typeface="Simplified Arabic" panose="02020603050405020304" pitchFamily="18" charset="-78"/>
                <a:cs typeface="Simplified Arabic" panose="02020603050405020304" pitchFamily="18" charset="-78"/>
              </a:rPr>
              <a:t>الوسائل ما احتوت على كلام قليل مع صورة كبيرة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تأكد </a:t>
            </a:r>
            <a:r>
              <a:rPr lang="ar-EG" b="1" dirty="0">
                <a:solidFill>
                  <a:srgbClr val="002060"/>
                </a:solidFill>
                <a:latin typeface="Simplified Arabic" panose="02020603050405020304" pitchFamily="18" charset="-78"/>
                <a:cs typeface="Simplified Arabic" panose="02020603050405020304" pitchFamily="18" charset="-78"/>
              </a:rPr>
              <a:t>من مناسبة الاضائة لوضوح الصورة بحيث يراك </a:t>
            </a:r>
            <a:r>
              <a:rPr lang="ar-EG" b="1" dirty="0" smtClean="0">
                <a:solidFill>
                  <a:srgbClr val="002060"/>
                </a:solidFill>
                <a:latin typeface="Simplified Arabic" panose="02020603050405020304" pitchFamily="18" charset="-78"/>
                <a:cs typeface="Simplified Arabic" panose="02020603050405020304" pitchFamily="18" charset="-78"/>
              </a:rPr>
              <a:t>الناس</a:t>
            </a:r>
          </a:p>
          <a:p>
            <a:pPr rtl="1"/>
            <a:r>
              <a:rPr lang="ar-EG" b="1" dirty="0" smtClean="0">
                <a:solidFill>
                  <a:srgbClr val="002060"/>
                </a:solidFill>
                <a:latin typeface="Simplified Arabic" panose="02020603050405020304" pitchFamily="18" charset="-78"/>
                <a:cs typeface="Simplified Arabic" panose="02020603050405020304" pitchFamily="18" charset="-78"/>
              </a:rPr>
              <a:t> </a:t>
            </a:r>
            <a:r>
              <a:rPr lang="ar-EG" b="1" dirty="0">
                <a:solidFill>
                  <a:srgbClr val="002060"/>
                </a:solidFill>
                <a:latin typeface="Simplified Arabic" panose="02020603050405020304" pitchFamily="18" charset="-78"/>
                <a:cs typeface="Simplified Arabic" panose="02020603050405020304" pitchFamily="18" charset="-78"/>
              </a:rPr>
              <a:t>ويرون الوسيلة كذلك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1147991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     </a:t>
            </a:r>
            <a:r>
              <a:rPr lang="ar-EG" b="1" dirty="0">
                <a:solidFill>
                  <a:srgbClr val="002060"/>
                </a:solidFill>
                <a:latin typeface="Simplified Arabic" panose="02020603050405020304" pitchFamily="18" charset="-78"/>
                <a:cs typeface="Simplified Arabic" panose="02020603050405020304" pitchFamily="18" charset="-78"/>
              </a:rPr>
              <a:t>	لا تملأ الوسيلة بالصور او الرسوم بل اترك فراغات تريح العين</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563888" y="404664"/>
            <a:ext cx="439248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استخدام الصور فى وسائل الايضاح</a:t>
            </a: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لا تفعل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    لا </a:t>
            </a:r>
            <a:r>
              <a:rPr lang="ar-EG" sz="2200" b="1" dirty="0">
                <a:solidFill>
                  <a:srgbClr val="002060"/>
                </a:solidFill>
                <a:latin typeface="Simplified Arabic" panose="02020603050405020304" pitchFamily="18" charset="-78"/>
                <a:cs typeface="Simplified Arabic" panose="02020603050405020304" pitchFamily="18" charset="-78"/>
              </a:rPr>
              <a:t>تضع اسم الشركة او اسمك او شعار الشركة على كل لوحة </a:t>
            </a:r>
            <a:endParaRPr lang="ar-EG" sz="2200" b="1" dirty="0" smtClean="0">
              <a:solidFill>
                <a:srgbClr val="002060"/>
              </a:solidFill>
              <a:latin typeface="Simplified Arabic" panose="02020603050405020304" pitchFamily="18" charset="-78"/>
              <a:cs typeface="Simplified Arabic" panose="02020603050405020304" pitchFamily="18" charset="-78"/>
            </a:endParaRPr>
          </a:p>
          <a:p>
            <a:pPr rtl="1"/>
            <a:r>
              <a:rPr lang="ar-EG" sz="2200" b="1" dirty="0" smtClean="0">
                <a:solidFill>
                  <a:srgbClr val="002060"/>
                </a:solidFill>
                <a:latin typeface="Simplified Arabic" panose="02020603050405020304" pitchFamily="18" charset="-78"/>
                <a:cs typeface="Simplified Arabic" panose="02020603050405020304" pitchFamily="18" charset="-78"/>
              </a:rPr>
              <a:t>او </a:t>
            </a:r>
            <a:r>
              <a:rPr lang="ar-EG" sz="2200" b="1" dirty="0">
                <a:solidFill>
                  <a:srgbClr val="002060"/>
                </a:solidFill>
                <a:latin typeface="Simplified Arabic" panose="02020603050405020304" pitchFamily="18" charset="-78"/>
                <a:cs typeface="Simplified Arabic" panose="02020603050405020304" pitchFamily="18" charset="-78"/>
              </a:rPr>
              <a:t>التاريخ  فهذا يضعف اللوحة ولا داعى له</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تستعمل الرسوم المتحركة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a:t>
            </a:r>
            <a:r>
              <a:rPr lang="ar-EG" b="1" dirty="0">
                <a:solidFill>
                  <a:srgbClr val="002060"/>
                </a:solidFill>
                <a:latin typeface="Simplified Arabic" panose="02020603050405020304" pitchFamily="18" charset="-78"/>
                <a:cs typeface="Simplified Arabic" panose="02020603050405020304" pitchFamily="18" charset="-78"/>
              </a:rPr>
              <a:t>مثل ميكى ماوس او الشخصيات الفكاهية الاخرى).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لا </a:t>
            </a:r>
            <a:r>
              <a:rPr lang="ar-EG" sz="2200" b="1" dirty="0">
                <a:solidFill>
                  <a:srgbClr val="002060"/>
                </a:solidFill>
                <a:latin typeface="Simplified Arabic" panose="02020603050405020304" pitchFamily="18" charset="-78"/>
                <a:cs typeface="Simplified Arabic" panose="02020603050405020304" pitchFamily="18" charset="-78"/>
              </a:rPr>
              <a:t>تستعمل صورا ذات اخراج ردئ (ابذل جهدا فى الاعداد).</a:t>
            </a:r>
            <a:endParaRPr kumimoji="0" lang="ar-EG" sz="22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16934914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استعمل </a:t>
            </a:r>
            <a:r>
              <a:rPr lang="ar-EG" b="1" dirty="0">
                <a:solidFill>
                  <a:srgbClr val="002060"/>
                </a:solidFill>
                <a:latin typeface="Simplified Arabic" panose="02020603050405020304" pitchFamily="18" charset="-78"/>
                <a:cs typeface="Simplified Arabic" panose="02020603050405020304" pitchFamily="18" charset="-78"/>
              </a:rPr>
              <a:t>خطوطا متناسقة لكل اللوحات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الكتابة فى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4</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افعل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اكتب </a:t>
            </a:r>
            <a:r>
              <a:rPr lang="ar-EG" b="1" dirty="0">
                <a:solidFill>
                  <a:srgbClr val="002060"/>
                </a:solidFill>
                <a:latin typeface="Simplified Arabic" panose="02020603050405020304" pitchFamily="18" charset="-78"/>
                <a:cs typeface="Simplified Arabic" panose="02020603050405020304" pitchFamily="18" charset="-78"/>
              </a:rPr>
              <a:t>بخط كبير يراه الاخرون بوضوح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ضع </a:t>
            </a:r>
            <a:r>
              <a:rPr lang="ar-EG" b="1" dirty="0">
                <a:solidFill>
                  <a:srgbClr val="002060"/>
                </a:solidFill>
                <a:latin typeface="Simplified Arabic" panose="02020603050405020304" pitchFamily="18" charset="-78"/>
                <a:cs typeface="Simplified Arabic" panose="02020603050405020304" pitchFamily="18" charset="-78"/>
              </a:rPr>
              <a:t>علامات على النقاط المهمة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   ارسم </a:t>
            </a:r>
            <a:r>
              <a:rPr lang="ar-EG" b="1" dirty="0">
                <a:solidFill>
                  <a:srgbClr val="002060"/>
                </a:solidFill>
                <a:latin typeface="Simplified Arabic" panose="02020603050405020304" pitchFamily="18" charset="-78"/>
                <a:cs typeface="Simplified Arabic" panose="02020603050405020304" pitchFamily="18" charset="-78"/>
              </a:rPr>
              <a:t>ان احتجت الى شرح توضيحى (ولو كان رسما بسيطا)</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22006657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     لا </a:t>
            </a:r>
            <a:r>
              <a:rPr lang="ar-EG" b="1" dirty="0">
                <a:solidFill>
                  <a:srgbClr val="002060"/>
                </a:solidFill>
                <a:latin typeface="Simplified Arabic" panose="02020603050405020304" pitchFamily="18" charset="-78"/>
                <a:cs typeface="Simplified Arabic" panose="02020603050405020304" pitchFamily="18" charset="-78"/>
              </a:rPr>
              <a:t>تستعمل خطوطا كثيرة واكتف باستعمال خطين فقط </a:t>
            </a:r>
            <a:r>
              <a:rPr lang="ar-EG" b="1" dirty="0" smtClean="0">
                <a:solidFill>
                  <a:srgbClr val="002060"/>
                </a:solidFill>
                <a:latin typeface="Simplified Arabic" panose="02020603050405020304" pitchFamily="18" charset="-78"/>
                <a:cs typeface="Simplified Arabic" panose="02020603050405020304" pitchFamily="18" charset="-78"/>
              </a:rPr>
              <a:t>فى</a:t>
            </a:r>
          </a:p>
          <a:p>
            <a:pPr rtl="1"/>
            <a:r>
              <a:rPr lang="ar-EG" b="1" dirty="0" smtClean="0">
                <a:solidFill>
                  <a:srgbClr val="002060"/>
                </a:solidFill>
                <a:latin typeface="Simplified Arabic" panose="02020603050405020304" pitchFamily="18" charset="-78"/>
                <a:cs typeface="Simplified Arabic" panose="02020603050405020304" pitchFamily="18" charset="-78"/>
              </a:rPr>
              <a:t> </a:t>
            </a:r>
            <a:r>
              <a:rPr lang="ar-EG" b="1" dirty="0">
                <a:solidFill>
                  <a:srgbClr val="002060"/>
                </a:solidFill>
                <a:latin typeface="Simplified Arabic" panose="02020603050405020304" pitchFamily="18" charset="-78"/>
                <a:cs typeface="Simplified Arabic" panose="02020603050405020304" pitchFamily="18" charset="-78"/>
              </a:rPr>
              <a:t>اللوحة الواحدة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563888" y="404664"/>
            <a:ext cx="439248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الكتابة فى وسائل الايضاح</a:t>
            </a: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4</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لا تفعل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  </a:t>
            </a:r>
            <a:r>
              <a:rPr lang="ar-EG" sz="2000" b="1" dirty="0" smtClean="0">
                <a:solidFill>
                  <a:srgbClr val="002060"/>
                </a:solidFill>
                <a:latin typeface="Simplified Arabic" panose="02020603050405020304" pitchFamily="18" charset="-78"/>
                <a:cs typeface="Simplified Arabic" panose="02020603050405020304" pitchFamily="18" charset="-78"/>
              </a:rPr>
              <a:t>لا </a:t>
            </a:r>
            <a:r>
              <a:rPr lang="ar-EG" sz="2000" b="1" dirty="0">
                <a:solidFill>
                  <a:srgbClr val="002060"/>
                </a:solidFill>
                <a:latin typeface="Simplified Arabic" panose="02020603050405020304" pitchFamily="18" charset="-78"/>
                <a:cs typeface="Simplified Arabic" panose="02020603050405020304" pitchFamily="18" charset="-78"/>
              </a:rPr>
              <a:t>تكتب مائلا (بحيث يضر الناس لامالة رؤوسهم ليتمكنوا من </a:t>
            </a:r>
            <a:r>
              <a:rPr lang="ar-EG" sz="2000" b="1" dirty="0" smtClean="0">
                <a:solidFill>
                  <a:srgbClr val="002060"/>
                </a:solidFill>
                <a:latin typeface="Simplified Arabic" panose="02020603050405020304" pitchFamily="18" charset="-78"/>
                <a:cs typeface="Simplified Arabic" panose="02020603050405020304" pitchFamily="18" charset="-78"/>
              </a:rPr>
              <a:t>القراءة)</a:t>
            </a:r>
            <a:endParaRPr kumimoji="0" lang="ar-EG" sz="20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تكتب فى الثلث الاسفل من الورقة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لا </a:t>
            </a:r>
            <a:r>
              <a:rPr lang="ar-EG" sz="2200" b="1" dirty="0">
                <a:solidFill>
                  <a:srgbClr val="002060"/>
                </a:solidFill>
                <a:latin typeface="Simplified Arabic" panose="02020603050405020304" pitchFamily="18" charset="-78"/>
                <a:cs typeface="Simplified Arabic" panose="02020603050405020304" pitchFamily="18" charset="-78"/>
              </a:rPr>
              <a:t>تتحدث وانت تكتب او ترسم</a:t>
            </a:r>
            <a:endParaRPr kumimoji="0" lang="ar-EG" sz="22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9653810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09959280"/>
              </p:ext>
            </p:extLst>
          </p:nvPr>
        </p:nvGraphicFramePr>
        <p:xfrm>
          <a:off x="971600" y="1484784"/>
          <a:ext cx="7632848"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ound Diagonal Corner Rectangle 2"/>
          <p:cNvSpPr/>
          <p:nvPr/>
        </p:nvSpPr>
        <p:spPr bwMode="auto">
          <a:xfrm>
            <a:off x="3563888" y="404664"/>
            <a:ext cx="439248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وقوانين رئيسية</a:t>
            </a:r>
          </a:p>
        </p:txBody>
      </p:sp>
      <p:sp>
        <p:nvSpPr>
          <p:cNvPr id="4" name="Oval 3"/>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5</a:t>
            </a:r>
            <a:endParaRPr lang="ar-EG" b="1" dirty="0">
              <a:solidFill>
                <a:schemeClr val="bg2">
                  <a:lumMod val="75000"/>
                </a:schemeClr>
              </a:solidFill>
              <a:latin typeface="Arial" charset="0"/>
            </a:endParaRPr>
          </a:p>
        </p:txBody>
      </p:sp>
    </p:spTree>
    <p:extLst>
      <p:ext uri="{BB962C8B-B14F-4D97-AF65-F5344CB8AC3E}">
        <p14:creationId xmlns:p14="http://schemas.microsoft.com/office/powerpoint/2010/main" xmlns="" val="300244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81200" y="476672"/>
            <a:ext cx="4876800" cy="1380530"/>
          </a:xfrm>
          <a:prstGeom prst="rect">
            <a:avLst/>
          </a:prstGeom>
          <a:noFill/>
        </p:spPr>
        <p:txBody>
          <a:bodyPr wrap="none">
            <a:prstTxWarp prst="textWave1">
              <a:avLst>
                <a:gd name="adj1" fmla="val 6386"/>
                <a:gd name="adj2" fmla="val 0"/>
              </a:avLst>
            </a:prstTxWarp>
            <a:spAutoFit/>
          </a:bodyPr>
          <a:lstStyle/>
          <a:p>
            <a:pPr algn="ctr" fontAlgn="auto">
              <a:spcBef>
                <a:spcPts val="0"/>
              </a:spcBef>
              <a:spcAft>
                <a:spcPts val="0"/>
              </a:spcAft>
              <a:defRPr/>
            </a:pPr>
            <a:r>
              <a:rPr lang="ar-EG" sz="4800" b="1" dirty="0">
                <a:solidFill>
                  <a:schemeClr val="bg2">
                    <a:lumMod val="50000"/>
                  </a:schemeClr>
                </a:solidFill>
                <a:latin typeface="+mj-lt"/>
                <a:ea typeface="+mj-ea"/>
                <a:cs typeface="+mj-cs"/>
              </a:rPr>
              <a:t>لنبدأ البرنامج</a:t>
            </a:r>
            <a:endParaRPr lang="en-US" sz="4800" b="1" dirty="0">
              <a:solidFill>
                <a:schemeClr val="bg2">
                  <a:lumMod val="50000"/>
                </a:schemeClr>
              </a:solidFill>
              <a:latin typeface="+mj-lt"/>
              <a:ea typeface="+mj-ea"/>
              <a:cs typeface="+mj-cs"/>
            </a:endParaRPr>
          </a:p>
        </p:txBody>
      </p:sp>
      <p:grpSp>
        <p:nvGrpSpPr>
          <p:cNvPr id="9" name="مجموعة 7"/>
          <p:cNvGrpSpPr>
            <a:grpSpLocks/>
          </p:cNvGrpSpPr>
          <p:nvPr/>
        </p:nvGrpSpPr>
        <p:grpSpPr bwMode="auto">
          <a:xfrm>
            <a:off x="1690712" y="1916113"/>
            <a:ext cx="5689600" cy="4465637"/>
            <a:chOff x="1726959" y="1916832"/>
            <a:chExt cx="5690081" cy="4464496"/>
          </a:xfrm>
        </p:grpSpPr>
        <p:pic>
          <p:nvPicPr>
            <p:cNvPr id="10" name="Picture 2" descr="F:\work\Sonia Sayari\lets_go_showeps.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26959" y="1916832"/>
              <a:ext cx="5690081" cy="4464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71800" y="4149080"/>
              <a:ext cx="1368152" cy="5760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13479571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0 0  L 0 -0.33302  E" pathEditMode="relative" ptsTypes="">
                                      <p:cBhvr>
                                        <p:cTn id="6" dur="5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استعمل </a:t>
            </a:r>
            <a:r>
              <a:rPr lang="ar-EG" b="1" dirty="0">
                <a:solidFill>
                  <a:srgbClr val="002060"/>
                </a:solidFill>
                <a:latin typeface="Simplified Arabic" panose="02020603050405020304" pitchFamily="18" charset="-78"/>
                <a:cs typeface="Simplified Arabic" panose="02020603050405020304" pitchFamily="18" charset="-78"/>
              </a:rPr>
              <a:t>الالوان فهى تشد الانتباه وتزيد الفهم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وتحسن </a:t>
            </a:r>
            <a:r>
              <a:rPr lang="ar-EG" b="1" dirty="0">
                <a:solidFill>
                  <a:srgbClr val="002060"/>
                </a:solidFill>
                <a:latin typeface="Simplified Arabic" panose="02020603050405020304" pitchFamily="18" charset="-78"/>
                <a:cs typeface="Simplified Arabic" panose="02020603050405020304" pitchFamily="18" charset="-78"/>
              </a:rPr>
              <a:t>من جمال الوسيلة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الكتابة فى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6</a:t>
            </a: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افعل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استعمل </a:t>
            </a:r>
            <a:r>
              <a:rPr lang="ar-EG" b="1" dirty="0">
                <a:solidFill>
                  <a:srgbClr val="002060"/>
                </a:solidFill>
                <a:latin typeface="Simplified Arabic" panose="02020603050405020304" pitchFamily="18" charset="-78"/>
                <a:cs typeface="Simplified Arabic" panose="02020603050405020304" pitchFamily="18" charset="-78"/>
              </a:rPr>
              <a:t>عدة الوان فى الكاتابة او الاطارات</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استعمل </a:t>
            </a:r>
            <a:r>
              <a:rPr lang="ar-EG" b="1" dirty="0">
                <a:solidFill>
                  <a:srgbClr val="002060"/>
                </a:solidFill>
                <a:latin typeface="Simplified Arabic" panose="02020603050405020304" pitchFamily="18" charset="-78"/>
                <a:cs typeface="Simplified Arabic" panose="02020603050405020304" pitchFamily="18" charset="-78"/>
              </a:rPr>
              <a:t>الالوان الغانقة للكتابة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اكتب </a:t>
            </a:r>
            <a:r>
              <a:rPr lang="ar-EG" b="1" dirty="0">
                <a:solidFill>
                  <a:srgbClr val="002060"/>
                </a:solidFill>
                <a:latin typeface="Simplified Arabic" panose="02020603050405020304" pitchFamily="18" charset="-78"/>
                <a:cs typeface="Simplified Arabic" panose="02020603050405020304" pitchFamily="18" charset="-78"/>
              </a:rPr>
              <a:t>الجزأ او الكلمة الاهم بأغمق لون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41753101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تكثر الالوان بحيث تظهر اللوحة (او اللوحات)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غير </a:t>
            </a:r>
            <a:r>
              <a:rPr lang="ar-EG" b="1" dirty="0">
                <a:solidFill>
                  <a:srgbClr val="002060"/>
                </a:solidFill>
                <a:latin typeface="Simplified Arabic" panose="02020603050405020304" pitchFamily="18" charset="-78"/>
                <a:cs typeface="Simplified Arabic" panose="02020603050405020304" pitchFamily="18" charset="-78"/>
              </a:rPr>
              <a:t>منسجمة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563888" y="404664"/>
            <a:ext cx="439248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قواعد الكتابة فى وسائل الايضاح</a:t>
            </a: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6</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لا تفعل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تستعمل الوانا باهتة فى الكتابة</a:t>
            </a:r>
            <a:endParaRPr kumimoji="0" lang="ar-EG"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تستعمل اكثر من 4 الوان للخطوط البيانية او الكتابة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فى </a:t>
            </a:r>
            <a:r>
              <a:rPr lang="ar-EG" b="1" dirty="0">
                <a:solidFill>
                  <a:srgbClr val="002060"/>
                </a:solidFill>
                <a:latin typeface="Simplified Arabic" panose="02020603050405020304" pitchFamily="18" charset="-78"/>
                <a:cs typeface="Simplified Arabic" panose="02020603050405020304" pitchFamily="18" charset="-78"/>
              </a:rPr>
              <a:t>اللوحة الواحد يوحى بالاستمرارية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لا </a:t>
            </a:r>
            <a:r>
              <a:rPr lang="ar-EG" sz="2200" b="1" dirty="0">
                <a:solidFill>
                  <a:srgbClr val="002060"/>
                </a:solidFill>
                <a:latin typeface="Simplified Arabic" panose="02020603050405020304" pitchFamily="18" charset="-78"/>
                <a:cs typeface="Simplified Arabic" panose="02020603050405020304" pitchFamily="18" charset="-78"/>
              </a:rPr>
              <a:t>تكثر من استعمال اللون الاحمر فهو مزعج</a:t>
            </a:r>
            <a:endParaRPr kumimoji="0" lang="ar-EG" sz="22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38190714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انواع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7</a:t>
            </a:r>
            <a:endParaRPr lang="ar-EG" b="1" dirty="0">
              <a:solidFill>
                <a:schemeClr val="bg2">
                  <a:lumMod val="75000"/>
                </a:schemeClr>
              </a:solidFill>
              <a:latin typeface="Arial" charset="0"/>
            </a:endParaRPr>
          </a:p>
        </p:txBody>
      </p:sp>
      <p:sp>
        <p:nvSpPr>
          <p:cNvPr id="7" name="Wave 6"/>
          <p:cNvSpPr/>
          <p:nvPr/>
        </p:nvSpPr>
        <p:spPr bwMode="auto">
          <a:xfrm>
            <a:off x="4352345" y="1700808"/>
            <a:ext cx="4320480" cy="1152128"/>
          </a:xfrm>
          <a:prstGeom prst="wave">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rPr>
              <a:t>الشفافيات وعروض الكمبيوتر والشرائح</a:t>
            </a:r>
            <a:endParaRPr kumimoji="0" lang="ar-EG" sz="2400" b="0" i="0" u="none" strike="noStrike" cap="none" normalizeH="0" baseline="0" dirty="0" smtClean="0">
              <a:ln>
                <a:noFill/>
              </a:ln>
              <a:solidFill>
                <a:srgbClr val="002060"/>
              </a:solidFill>
              <a:effectLst/>
              <a:latin typeface="Arial" charset="0"/>
            </a:endParaRPr>
          </a:p>
        </p:txBody>
      </p:sp>
      <p:sp>
        <p:nvSpPr>
          <p:cNvPr id="15" name="Wave 14"/>
          <p:cNvSpPr/>
          <p:nvPr/>
        </p:nvSpPr>
        <p:spPr bwMode="auto">
          <a:xfrm>
            <a:off x="2411760" y="3284984"/>
            <a:ext cx="4320480" cy="1152128"/>
          </a:xfrm>
          <a:prstGeom prst="wave">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rPr>
              <a:t>الاوراق الكبيرة</a:t>
            </a:r>
            <a:endParaRPr kumimoji="0" lang="ar-EG" sz="2400" b="0" i="0" u="none" strike="noStrike" cap="none" normalizeH="0" baseline="0" dirty="0" smtClean="0">
              <a:ln>
                <a:noFill/>
              </a:ln>
              <a:solidFill>
                <a:srgbClr val="002060"/>
              </a:solidFill>
              <a:effectLst/>
              <a:latin typeface="Arial" charset="0"/>
            </a:endParaRPr>
          </a:p>
        </p:txBody>
      </p:sp>
      <p:sp>
        <p:nvSpPr>
          <p:cNvPr id="16" name="Wave 15"/>
          <p:cNvSpPr/>
          <p:nvPr/>
        </p:nvSpPr>
        <p:spPr bwMode="auto">
          <a:xfrm>
            <a:off x="395536" y="5013176"/>
            <a:ext cx="4320480" cy="1152128"/>
          </a:xfrm>
          <a:prstGeom prst="wave">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rPr>
              <a:t>الافلام والفيديو</a:t>
            </a:r>
            <a:endParaRPr kumimoji="0" lang="ar-EG" sz="2400" b="0" i="0" u="none" strike="noStrike" cap="none" normalizeH="0" baseline="0" dirty="0" smtClean="0">
              <a:ln>
                <a:noFill/>
              </a:ln>
              <a:solidFill>
                <a:srgbClr val="002060"/>
              </a:solidFill>
              <a:effectLst/>
              <a:latin typeface="Arial" charset="0"/>
            </a:endParaRPr>
          </a:p>
        </p:txBody>
      </p:sp>
    </p:spTree>
    <p:extLst>
      <p:ext uri="{BB962C8B-B14F-4D97-AF65-F5344CB8AC3E}">
        <p14:creationId xmlns:p14="http://schemas.microsoft.com/office/powerpoint/2010/main" xmlns="" val="26535132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انواع وسائل الايضاح</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7</a:t>
            </a:r>
            <a:endParaRPr lang="ar-EG" b="1" dirty="0">
              <a:solidFill>
                <a:schemeClr val="bg2">
                  <a:lumMod val="75000"/>
                </a:schemeClr>
              </a:solidFill>
              <a:latin typeface="Arial" charset="0"/>
            </a:endParaRPr>
          </a:p>
        </p:txBody>
      </p:sp>
      <p:sp>
        <p:nvSpPr>
          <p:cNvPr id="7" name="Wave 6"/>
          <p:cNvSpPr/>
          <p:nvPr/>
        </p:nvSpPr>
        <p:spPr bwMode="auto">
          <a:xfrm>
            <a:off x="4352345" y="1700808"/>
            <a:ext cx="4320480" cy="1152128"/>
          </a:xfrm>
          <a:prstGeom prst="wave">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rPr>
              <a:t>الخرائط والرسوم البيانية</a:t>
            </a:r>
            <a:endParaRPr kumimoji="0" lang="ar-EG" sz="2400" b="0" i="0" u="none" strike="noStrike" cap="none" normalizeH="0" baseline="0" dirty="0" smtClean="0">
              <a:ln>
                <a:noFill/>
              </a:ln>
              <a:solidFill>
                <a:srgbClr val="002060"/>
              </a:solidFill>
              <a:effectLst/>
              <a:latin typeface="Arial" charset="0"/>
            </a:endParaRPr>
          </a:p>
        </p:txBody>
      </p:sp>
      <p:sp>
        <p:nvSpPr>
          <p:cNvPr id="15" name="Wave 14"/>
          <p:cNvSpPr/>
          <p:nvPr/>
        </p:nvSpPr>
        <p:spPr bwMode="auto">
          <a:xfrm>
            <a:off x="2411760" y="3284984"/>
            <a:ext cx="4320480" cy="1152128"/>
          </a:xfrm>
          <a:prstGeom prst="wave">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rPr>
              <a:t>جهاز التسجيل السمعى</a:t>
            </a:r>
            <a:endParaRPr kumimoji="0" lang="ar-EG" sz="2400" b="0" i="0" u="none" strike="noStrike" cap="none" normalizeH="0" baseline="0" dirty="0" smtClean="0">
              <a:ln>
                <a:noFill/>
              </a:ln>
              <a:solidFill>
                <a:srgbClr val="002060"/>
              </a:solidFill>
              <a:effectLst/>
              <a:latin typeface="Arial" charset="0"/>
            </a:endParaRPr>
          </a:p>
        </p:txBody>
      </p:sp>
      <p:sp>
        <p:nvSpPr>
          <p:cNvPr id="16" name="Wave 15"/>
          <p:cNvSpPr/>
          <p:nvPr/>
        </p:nvSpPr>
        <p:spPr bwMode="auto">
          <a:xfrm>
            <a:off x="395536" y="5013176"/>
            <a:ext cx="4320480" cy="1152128"/>
          </a:xfrm>
          <a:prstGeom prst="wave">
            <a:avLst/>
          </a:prstGeom>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rPr>
              <a:t>اللوح</a:t>
            </a:r>
            <a:endParaRPr kumimoji="0" lang="ar-EG" sz="2400" b="0" i="0" u="none" strike="noStrike" cap="none" normalizeH="0" baseline="0" dirty="0" smtClean="0">
              <a:ln>
                <a:noFill/>
              </a:ln>
              <a:solidFill>
                <a:srgbClr val="002060"/>
              </a:solidFill>
              <a:effectLst/>
              <a:latin typeface="Arial" charset="0"/>
            </a:endParaRPr>
          </a:p>
        </p:txBody>
      </p:sp>
    </p:spTree>
    <p:extLst>
      <p:ext uri="{BB962C8B-B14F-4D97-AF65-F5344CB8AC3E}">
        <p14:creationId xmlns:p14="http://schemas.microsoft.com/office/powerpoint/2010/main" xmlns="" val="18059317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4326" y="404664"/>
            <a:ext cx="352787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مقارنة بين وسائل الايضاح</a:t>
            </a:r>
          </a:p>
        </p:txBody>
      </p:sp>
      <p:graphicFrame>
        <p:nvGraphicFramePr>
          <p:cNvPr id="3" name="Table 2"/>
          <p:cNvGraphicFramePr>
            <a:graphicFrameLocks noGrp="1"/>
          </p:cNvGraphicFramePr>
          <p:nvPr>
            <p:extLst>
              <p:ext uri="{D42A27DB-BD31-4B8C-83A1-F6EECF244321}">
                <p14:modId xmlns:p14="http://schemas.microsoft.com/office/powerpoint/2010/main" xmlns="" val="1402799389"/>
              </p:ext>
            </p:extLst>
          </p:nvPr>
        </p:nvGraphicFramePr>
        <p:xfrm>
          <a:off x="110952" y="1628800"/>
          <a:ext cx="9029600" cy="4631119"/>
        </p:xfrm>
        <a:graphic>
          <a:graphicData uri="http://schemas.openxmlformats.org/drawingml/2006/table">
            <a:tbl>
              <a:tblPr rtl="1" firstRow="1" firstCol="1" bandRow="1">
                <a:tableStyleId>{5C22544A-7EE6-4342-B048-85BDC9FD1C3A}</a:tableStyleId>
              </a:tblPr>
              <a:tblGrid>
                <a:gridCol w="2156269"/>
                <a:gridCol w="3788820"/>
                <a:gridCol w="3084511"/>
              </a:tblGrid>
              <a:tr h="0">
                <a:tc>
                  <a:txBody>
                    <a:bodyPr/>
                    <a:lstStyle/>
                    <a:p>
                      <a:pPr algn="ctr" rtl="1">
                        <a:lnSpc>
                          <a:spcPct val="107000"/>
                        </a:lnSpc>
                        <a:spcAft>
                          <a:spcPts val="0"/>
                        </a:spcAft>
                      </a:pPr>
                      <a:r>
                        <a:rPr lang="ar-EG" sz="2400" dirty="0">
                          <a:effectLst/>
                          <a:latin typeface="Simplified Arabic" panose="02020603050405020304" pitchFamily="18" charset="-78"/>
                          <a:cs typeface="Simplified Arabic" panose="02020603050405020304" pitchFamily="18" charset="-78"/>
                        </a:rPr>
                        <a:t>الوسيلة</a:t>
                      </a:r>
                      <a:endParaRPr lang="en-US" sz="2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algn="ctr" rtl="1">
                        <a:lnSpc>
                          <a:spcPct val="107000"/>
                        </a:lnSpc>
                        <a:spcAft>
                          <a:spcPts val="0"/>
                        </a:spcAft>
                      </a:pPr>
                      <a:r>
                        <a:rPr lang="ar-EG" sz="2400" dirty="0">
                          <a:effectLst/>
                          <a:latin typeface="Simplified Arabic" panose="02020603050405020304" pitchFamily="18" charset="-78"/>
                          <a:cs typeface="Simplified Arabic" panose="02020603050405020304" pitchFamily="18" charset="-78"/>
                        </a:rPr>
                        <a:t>اهم المزايا</a:t>
                      </a:r>
                      <a:endParaRPr lang="en-US" sz="2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c>
                  <a:txBody>
                    <a:bodyPr/>
                    <a:lstStyle/>
                    <a:p>
                      <a:pPr algn="ctr" rtl="1">
                        <a:lnSpc>
                          <a:spcPct val="107000"/>
                        </a:lnSpc>
                        <a:spcAft>
                          <a:spcPts val="0"/>
                        </a:spcAft>
                      </a:pPr>
                      <a:r>
                        <a:rPr lang="ar-EG" sz="2400" dirty="0">
                          <a:effectLst/>
                          <a:latin typeface="Simplified Arabic" panose="02020603050405020304" pitchFamily="18" charset="-78"/>
                          <a:cs typeface="Simplified Arabic" panose="02020603050405020304" pitchFamily="18" charset="-78"/>
                        </a:rPr>
                        <a:t>اهم العيوب</a:t>
                      </a:r>
                      <a:endParaRPr lang="en-US" sz="2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68580" marR="68580" marT="0" marB="0"/>
                </a:tc>
              </a:tr>
              <a:tr h="0">
                <a:tc>
                  <a:txBody>
                    <a:bodyPr/>
                    <a:lstStyle/>
                    <a:p>
                      <a:pPr algn="ctr" rtl="1">
                        <a:lnSpc>
                          <a:spcPct val="107000"/>
                        </a:lnSpc>
                        <a:spcAft>
                          <a:spcPts val="0"/>
                        </a:spcAft>
                      </a:pPr>
                      <a:r>
                        <a:rPr lang="ar-EG" sz="2400">
                          <a:effectLst/>
                        </a:rPr>
                        <a:t>اللوح والاوراق الكبيرة</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تكتب فى حينها</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يمكن للجمهور كتابتها</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توجد جو غير رسمى</a:t>
                      </a:r>
                      <a:endParaRPr lang="en-US"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تظهرك وكأنك لم تحضر</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تأخذ وقتا</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تتطلب خطا جميلا</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لا تصلح للجمهور الكبير</a:t>
                      </a:r>
                      <a:endParaRPr lang="en-US"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0">
                <a:tc>
                  <a:txBody>
                    <a:bodyPr/>
                    <a:lstStyle/>
                    <a:p>
                      <a:pPr algn="ctr" rtl="1">
                        <a:lnSpc>
                          <a:spcPct val="107000"/>
                        </a:lnSpc>
                        <a:spcAft>
                          <a:spcPts val="0"/>
                        </a:spcAft>
                      </a:pPr>
                      <a:r>
                        <a:rPr lang="ar-EG" sz="2400">
                          <a:effectLst/>
                        </a:rPr>
                        <a:t>التمارين الورقية</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تتيح الفرصة للمشاركة</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تعطى فرصة لكتابة الملاحظات عليها</a:t>
                      </a:r>
                      <a:endParaRPr lang="en-US"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تأخذ وقتا</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تشغل الجمهور</a:t>
                      </a:r>
                      <a:endParaRPr lang="en-US"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0">
                <a:tc>
                  <a:txBody>
                    <a:bodyPr/>
                    <a:lstStyle/>
                    <a:p>
                      <a:pPr algn="ctr" rtl="1">
                        <a:lnSpc>
                          <a:spcPct val="107000"/>
                        </a:lnSpc>
                        <a:spcAft>
                          <a:spcPts val="0"/>
                        </a:spcAft>
                      </a:pPr>
                      <a:r>
                        <a:rPr lang="ar-EG" sz="2400">
                          <a:effectLst/>
                        </a:rPr>
                        <a:t>الافلام والشرائح</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تشد الانتباه</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تعطى تنويعا للمحاضرة</a:t>
                      </a:r>
                      <a:endParaRPr lang="en-US"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تتطلب تظليم الغرفة</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تكلفى اعدادها كبيرة</a:t>
                      </a:r>
                      <a:endParaRPr lang="en-US"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r h="0">
                <a:tc>
                  <a:txBody>
                    <a:bodyPr/>
                    <a:lstStyle/>
                    <a:p>
                      <a:pPr algn="ctr" rtl="1">
                        <a:lnSpc>
                          <a:spcPct val="107000"/>
                        </a:lnSpc>
                        <a:spcAft>
                          <a:spcPts val="0"/>
                        </a:spcAft>
                      </a:pPr>
                      <a:r>
                        <a:rPr lang="ar-EG" sz="2400">
                          <a:effectLst/>
                        </a:rPr>
                        <a:t>عروض الكمبيوتر</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سهلة النقل</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جميلة وتش الانتباه</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تظهرك كمحترف وخبير</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تدل على الاعداد الجيد</a:t>
                      </a:r>
                      <a:endParaRPr lang="en-US" sz="180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a:solidFill>
                            <a:srgbClr val="002060"/>
                          </a:solidFill>
                          <a:effectLst/>
                        </a:rPr>
                        <a:t>اكثر الوسائل ابهارا للجمهور</a:t>
                      </a:r>
                      <a:endParaRPr lang="en-US" sz="180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تتطلب اجهزة كثيرة</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قد تتطلب غرفة شبه مظلمة</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اذا تعطلت فيصعب اصلاحها</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اعدادها يحتاج الى خبرة فنية</a:t>
                      </a:r>
                      <a:endParaRPr lang="en-US" sz="1800" dirty="0">
                        <a:solidFill>
                          <a:srgbClr val="002060"/>
                        </a:solidFill>
                        <a:effectLst/>
                      </a:endParaRPr>
                    </a:p>
                    <a:p>
                      <a:pPr marL="342900" lvl="0" indent="-342900" algn="r" rtl="1">
                        <a:lnSpc>
                          <a:spcPct val="107000"/>
                        </a:lnSpc>
                        <a:spcAft>
                          <a:spcPts val="0"/>
                        </a:spcAft>
                        <a:buFont typeface="Symbol" panose="05050102010706020507" pitchFamily="18" charset="2"/>
                        <a:buChar char=""/>
                        <a:tabLst>
                          <a:tab pos="228600" algn="l"/>
                        </a:tabLst>
                      </a:pPr>
                      <a:r>
                        <a:rPr lang="ar-EG" sz="2000" dirty="0">
                          <a:solidFill>
                            <a:srgbClr val="002060"/>
                          </a:solidFill>
                          <a:effectLst/>
                        </a:rPr>
                        <a:t>قد تشغل الجمهور</a:t>
                      </a:r>
                      <a:endParaRPr lang="en-US" sz="18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xmlns="" val="17641880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التدرب</a:t>
            </a:r>
          </a:p>
        </p:txBody>
      </p:sp>
    </p:spTree>
    <p:extLst>
      <p:ext uri="{BB962C8B-B14F-4D97-AF65-F5344CB8AC3E}">
        <p14:creationId xmlns:p14="http://schemas.microsoft.com/office/powerpoint/2010/main" xmlns="" val="1356229552"/>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صقل المهارة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sp>
        <p:nvSpPr>
          <p:cNvPr id="5" name="Flowchart: Process 4"/>
          <p:cNvSpPr/>
          <p:nvPr/>
        </p:nvSpPr>
        <p:spPr bwMode="auto">
          <a:xfrm>
            <a:off x="467544" y="1556792"/>
            <a:ext cx="8136904" cy="1008112"/>
          </a:xfrm>
          <a:prstGeom prst="flowChartProcess">
            <a:avLst/>
          </a:prstGeom>
          <a:solidFill>
            <a:srgbClr val="00FFFF"/>
          </a:solidFill>
          <a:ln>
            <a:noFill/>
          </a:ln>
          <a:effectLst/>
          <a:extLst/>
        </p:spPr>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كما يتدرب الممثلون فكذلك يتدرب الخطباء, فالتدرب مهم جدا ولا سيما للمبتدئين</a:t>
            </a:r>
            <a:r>
              <a:rPr lang="ar-EG" b="1" dirty="0" smtClean="0">
                <a:solidFill>
                  <a:srgbClr val="002060"/>
                </a:solidFill>
                <a:latin typeface="Simplified Arabic" panose="02020603050405020304" pitchFamily="18" charset="-78"/>
                <a:cs typeface="Simplified Arabic" panose="02020603050405020304" pitchFamily="18" charset="-78"/>
              </a:rPr>
              <a:t>,</a:t>
            </a:r>
          </a:p>
          <a:p>
            <a:pPr rtl="1"/>
            <a:r>
              <a:rPr lang="ar-EG" b="1" dirty="0" smtClean="0">
                <a:solidFill>
                  <a:srgbClr val="002060"/>
                </a:solidFill>
                <a:latin typeface="Simplified Arabic" panose="02020603050405020304" pitchFamily="18" charset="-78"/>
                <a:cs typeface="Simplified Arabic" panose="02020603050405020304" pitchFamily="18" charset="-78"/>
              </a:rPr>
              <a:t> </a:t>
            </a:r>
            <a:r>
              <a:rPr lang="ar-EG" b="1" dirty="0">
                <a:solidFill>
                  <a:srgbClr val="002060"/>
                </a:solidFill>
                <a:latin typeface="Simplified Arabic" panose="02020603050405020304" pitchFamily="18" charset="-78"/>
                <a:cs typeface="Simplified Arabic" panose="02020603050405020304" pitchFamily="18" charset="-78"/>
              </a:rPr>
              <a:t>وكذلك فى حالة القاء </a:t>
            </a:r>
            <a:r>
              <a:rPr lang="ar-EG" b="1" dirty="0" smtClean="0">
                <a:solidFill>
                  <a:srgbClr val="002060"/>
                </a:solidFill>
                <a:latin typeface="Simplified Arabic" panose="02020603050405020304" pitchFamily="18" charset="-78"/>
                <a:cs typeface="Simplified Arabic" panose="02020603050405020304" pitchFamily="18" charset="-78"/>
              </a:rPr>
              <a:t>موضوع </a:t>
            </a:r>
            <a:r>
              <a:rPr lang="ar-EG" b="1" dirty="0">
                <a:solidFill>
                  <a:srgbClr val="002060"/>
                </a:solidFill>
                <a:latin typeface="Simplified Arabic" panose="02020603050405020304" pitchFamily="18" charset="-78"/>
                <a:cs typeface="Simplified Arabic" panose="02020603050405020304" pitchFamily="18" charset="-78"/>
              </a:rPr>
              <a:t>جديد</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6" name="Flowchart: Process 5"/>
          <p:cNvSpPr/>
          <p:nvPr/>
        </p:nvSpPr>
        <p:spPr bwMode="auto">
          <a:xfrm>
            <a:off x="467544" y="2852936"/>
            <a:ext cx="8136904" cy="1008112"/>
          </a:xfrm>
          <a:prstGeom prst="flowChartProcess">
            <a:avLst/>
          </a:prstGeom>
          <a:solidFill>
            <a:srgbClr val="00FFFF"/>
          </a:solidFill>
          <a:ln>
            <a:noFill/>
          </a:ln>
          <a:effectLst/>
          <a:extLst/>
        </p:spPr>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نعم </a:t>
            </a:r>
            <a:r>
              <a:rPr lang="ar-EG" b="1" dirty="0">
                <a:solidFill>
                  <a:srgbClr val="002060"/>
                </a:solidFill>
                <a:latin typeface="Simplified Arabic" panose="02020603050405020304" pitchFamily="18" charset="-78"/>
                <a:cs typeface="Simplified Arabic" panose="02020603050405020304" pitchFamily="18" charset="-78"/>
              </a:rPr>
              <a:t>لن يجعلك التدريب كاملاً ومثاليا ولكنه سيساعدك على تجاوز الكثير من الاخطاء,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بالاضافة </a:t>
            </a:r>
            <a:r>
              <a:rPr lang="ar-EG" b="1" dirty="0">
                <a:solidFill>
                  <a:srgbClr val="002060"/>
                </a:solidFill>
                <a:latin typeface="Simplified Arabic" panose="02020603050405020304" pitchFamily="18" charset="-78"/>
                <a:cs typeface="Simplified Arabic" panose="02020603050405020304" pitchFamily="18" charset="-78"/>
              </a:rPr>
              <a:t>الى زيادة </a:t>
            </a:r>
            <a:r>
              <a:rPr lang="ar-EG" b="1" dirty="0" smtClean="0">
                <a:solidFill>
                  <a:srgbClr val="002060"/>
                </a:solidFill>
                <a:latin typeface="Simplified Arabic" panose="02020603050405020304" pitchFamily="18" charset="-78"/>
                <a:cs typeface="Simplified Arabic" panose="02020603050405020304" pitchFamily="18" charset="-78"/>
              </a:rPr>
              <a:t>ثقتك </a:t>
            </a:r>
            <a:r>
              <a:rPr lang="ar-EG" b="1" dirty="0">
                <a:solidFill>
                  <a:srgbClr val="002060"/>
                </a:solidFill>
                <a:latin typeface="Simplified Arabic" panose="02020603050405020304" pitchFamily="18" charset="-78"/>
                <a:cs typeface="Simplified Arabic" panose="02020603050405020304" pitchFamily="18" charset="-78"/>
              </a:rPr>
              <a:t>بنفسك</a:t>
            </a:r>
          </a:p>
        </p:txBody>
      </p:sp>
      <p:sp>
        <p:nvSpPr>
          <p:cNvPr id="7" name="Flowchart: Process 6"/>
          <p:cNvSpPr/>
          <p:nvPr/>
        </p:nvSpPr>
        <p:spPr bwMode="auto">
          <a:xfrm>
            <a:off x="467544" y="4149080"/>
            <a:ext cx="8136904" cy="1008112"/>
          </a:xfrm>
          <a:prstGeom prst="flowChartProcess">
            <a:avLst/>
          </a:prstGeom>
          <a:solidFill>
            <a:srgbClr val="00FFFF"/>
          </a:solidFill>
          <a:ln>
            <a:noFill/>
          </a:ln>
          <a:effectLst/>
          <a:extLst/>
        </p:spPr>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وكلما </a:t>
            </a:r>
            <a:r>
              <a:rPr lang="ar-EG" b="1" dirty="0">
                <a:solidFill>
                  <a:srgbClr val="002060"/>
                </a:solidFill>
                <a:latin typeface="Simplified Arabic" panose="02020603050405020304" pitchFamily="18" charset="-78"/>
                <a:cs typeface="Simplified Arabic" panose="02020603050405020304" pitchFamily="18" charset="-78"/>
              </a:rPr>
              <a:t>زاد تدريبك تحسن اداؤك وسيعرفك على اضعف النقاط فى خطبتك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لتتمكن </a:t>
            </a:r>
            <a:r>
              <a:rPr lang="ar-EG" b="1" dirty="0">
                <a:solidFill>
                  <a:srgbClr val="002060"/>
                </a:solidFill>
                <a:latin typeface="Simplified Arabic" panose="02020603050405020304" pitchFamily="18" charset="-78"/>
                <a:cs typeface="Simplified Arabic" panose="02020603050405020304" pitchFamily="18" charset="-78"/>
              </a:rPr>
              <a:t>من التركيز عليها</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8" name="Flowchart: Process 7"/>
          <p:cNvSpPr/>
          <p:nvPr/>
        </p:nvSpPr>
        <p:spPr bwMode="auto">
          <a:xfrm>
            <a:off x="467544" y="5445224"/>
            <a:ext cx="8136904" cy="1008112"/>
          </a:xfrm>
          <a:prstGeom prst="flowChartProcess">
            <a:avLst/>
          </a:prstGeom>
          <a:solidFill>
            <a:srgbClr val="00FFFF"/>
          </a:solidFill>
          <a:ln>
            <a:noFill/>
          </a:ln>
          <a:effectLst/>
          <a:extLst/>
        </p:spPr>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ولا </a:t>
            </a:r>
            <a:r>
              <a:rPr lang="ar-EG" b="1" dirty="0">
                <a:solidFill>
                  <a:srgbClr val="002060"/>
                </a:solidFill>
                <a:latin typeface="Simplified Arabic" panose="02020603050405020304" pitchFamily="18" charset="-78"/>
                <a:cs typeface="Simplified Arabic" panose="02020603050405020304" pitchFamily="18" charset="-78"/>
              </a:rPr>
              <a:t>تظن انك بتمكنك من المادة او الموضوع فان القاءك سيكون رائعا,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فان </a:t>
            </a:r>
            <a:r>
              <a:rPr lang="ar-EG" b="1" dirty="0">
                <a:solidFill>
                  <a:srgbClr val="002060"/>
                </a:solidFill>
                <a:latin typeface="Simplified Arabic" panose="02020603050405020304" pitchFamily="18" charset="-78"/>
                <a:cs typeface="Simplified Arabic" panose="02020603050405020304" pitchFamily="18" charset="-78"/>
              </a:rPr>
              <a:t>المعلومات شئ وايصالها شئ اخر</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18341420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8182" y="404664"/>
            <a:ext cx="6120162"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الاعداد المناسب والممارسة تمنعان الاداء الضعيف </a:t>
            </a:r>
          </a:p>
        </p:txBody>
      </p:sp>
      <p:sp>
        <p:nvSpPr>
          <p:cNvPr id="3" name="Round Diagonal Corner Rectangle 2"/>
          <p:cNvSpPr/>
          <p:nvPr/>
        </p:nvSpPr>
        <p:spPr bwMode="auto">
          <a:xfrm>
            <a:off x="395536" y="1412776"/>
            <a:ext cx="8280920" cy="792088"/>
          </a:xfrm>
          <a:prstGeom prst="round2DiagRect">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rgbClr val="002060"/>
                </a:solidFill>
                <a:latin typeface="Simplified Arabic" panose="02020603050405020304" pitchFamily="18" charset="-78"/>
                <a:cs typeface="Simplified Arabic" panose="02020603050405020304" pitchFamily="18" charset="-78"/>
              </a:rPr>
              <a:t>الالقاء يتضمن فن الوقفات وفن الانتقال من نقطة الى اخرى فتدرب عليهما</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4" name="Round Diagonal Corner Rectangle 3"/>
          <p:cNvSpPr/>
          <p:nvPr/>
        </p:nvSpPr>
        <p:spPr bwMode="auto">
          <a:xfrm>
            <a:off x="395536" y="2492896"/>
            <a:ext cx="8280920" cy="792088"/>
          </a:xfrm>
          <a:prstGeom prst="round2DiagRect">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حاول </a:t>
            </a:r>
            <a:r>
              <a:rPr lang="ar-EG" sz="2200" b="1" dirty="0">
                <a:solidFill>
                  <a:srgbClr val="002060"/>
                </a:solidFill>
                <a:latin typeface="Simplified Arabic" panose="02020603050405020304" pitchFamily="18" charset="-78"/>
                <a:cs typeface="Simplified Arabic" panose="02020603050405020304" pitchFamily="18" charset="-78"/>
              </a:rPr>
              <a:t>ان تتخيل القاعة والحضور وحاول ان تحرك وجهك وتوجه عينيك الى كل الجمهور, </a:t>
            </a:r>
            <a:endParaRPr lang="ar-EG" sz="2200"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واستعمل </a:t>
            </a:r>
            <a:r>
              <a:rPr lang="ar-EG" b="1" dirty="0">
                <a:solidFill>
                  <a:srgbClr val="002060"/>
                </a:solidFill>
                <a:latin typeface="Simplified Arabic" panose="02020603050405020304" pitchFamily="18" charset="-78"/>
                <a:cs typeface="Simplified Arabic" panose="02020603050405020304" pitchFamily="18" charset="-78"/>
              </a:rPr>
              <a:t>لغة الجسد وحركة اليدين</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5" name="Round Diagonal Corner Rectangle 4"/>
          <p:cNvSpPr/>
          <p:nvPr/>
        </p:nvSpPr>
        <p:spPr bwMode="auto">
          <a:xfrm>
            <a:off x="395536" y="3573016"/>
            <a:ext cx="8280920" cy="792088"/>
          </a:xfrm>
          <a:prstGeom prst="round2DiagRect">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تخيل </a:t>
            </a:r>
            <a:r>
              <a:rPr lang="ar-EG" b="1" dirty="0">
                <a:solidFill>
                  <a:srgbClr val="002060"/>
                </a:solidFill>
                <a:latin typeface="Simplified Arabic" panose="02020603050405020304" pitchFamily="18" charset="-78"/>
                <a:cs typeface="Simplified Arabic" panose="02020603050405020304" pitchFamily="18" charset="-78"/>
              </a:rPr>
              <a:t>نفسك وقد اخطأت فى كلمة او تعثرت فكيف ستتجاوز هذا الموقف</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6" name="Round Diagonal Corner Rectangle 5"/>
          <p:cNvSpPr/>
          <p:nvPr/>
        </p:nvSpPr>
        <p:spPr bwMode="auto">
          <a:xfrm>
            <a:off x="395536" y="4653136"/>
            <a:ext cx="8280920" cy="792088"/>
          </a:xfrm>
          <a:prstGeom prst="round2DiagRect">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حاول </a:t>
            </a:r>
            <a:r>
              <a:rPr lang="ar-EG" b="1" dirty="0">
                <a:solidFill>
                  <a:srgbClr val="002060"/>
                </a:solidFill>
                <a:latin typeface="Simplified Arabic" panose="02020603050405020304" pitchFamily="18" charset="-78"/>
                <a:cs typeface="Simplified Arabic" panose="02020603050405020304" pitchFamily="18" charset="-78"/>
              </a:rPr>
              <a:t>ان تحفظ عن غيب ما ستقول فى اول 20 ثانية واخر 20 ثانية فهما الاهم, </a:t>
            </a:r>
            <a:endParaRPr lang="ar-EG" b="1" dirty="0" smtClean="0">
              <a:solidFill>
                <a:srgbClr val="002060"/>
              </a:solidFill>
              <a:latin typeface="Simplified Arabic" panose="02020603050405020304" pitchFamily="18" charset="-78"/>
              <a:cs typeface="Simplified Arabic" panose="02020603050405020304" pitchFamily="18" charset="-78"/>
            </a:endParaRPr>
          </a:p>
          <a:p>
            <a:pPr rtl="1"/>
            <a:r>
              <a:rPr lang="ar-EG" b="1" dirty="0" smtClean="0">
                <a:solidFill>
                  <a:srgbClr val="002060"/>
                </a:solidFill>
                <a:latin typeface="Simplified Arabic" panose="02020603050405020304" pitchFamily="18" charset="-78"/>
                <a:cs typeface="Simplified Arabic" panose="02020603050405020304" pitchFamily="18" charset="-78"/>
              </a:rPr>
              <a:t>ومفتاح </a:t>
            </a:r>
            <a:r>
              <a:rPr lang="ar-EG" b="1" dirty="0">
                <a:solidFill>
                  <a:srgbClr val="002060"/>
                </a:solidFill>
                <a:latin typeface="Simplified Arabic" panose="02020603050405020304" pitchFamily="18" charset="-78"/>
                <a:cs typeface="Simplified Arabic" panose="02020603050405020304" pitchFamily="18" charset="-78"/>
              </a:rPr>
              <a:t>الحديث والنجاح</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19211571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8182" y="404664"/>
            <a:ext cx="6120162"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ماذا سيحدث اذا لم تتدرب؟</a:t>
            </a:r>
          </a:p>
        </p:txBody>
      </p:sp>
      <p:sp>
        <p:nvSpPr>
          <p:cNvPr id="3" name="Rectangle 3"/>
          <p:cNvSpPr>
            <a:spLocks noChangeArrowheads="1"/>
          </p:cNvSpPr>
          <p:nvPr/>
        </p:nvSpPr>
        <p:spPr bwMode="auto">
          <a:xfrm>
            <a:off x="683569" y="2132856"/>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smtClean="0">
                <a:solidFill>
                  <a:srgbClr val="002060"/>
                </a:solidFill>
                <a:ea typeface="幼圆" pitchFamily="1" charset="-122"/>
              </a:rPr>
              <a:t>ستطرف </a:t>
            </a:r>
            <a:r>
              <a:rPr lang="ar-EG" altLang="zh-CN" b="1" dirty="0">
                <a:solidFill>
                  <a:srgbClr val="002060"/>
                </a:solidFill>
                <a:ea typeface="幼圆" pitchFamily="1" charset="-122"/>
              </a:rPr>
              <a:t>بعينيك بشكل مستمر</a:t>
            </a:r>
            <a:endParaRPr lang="ar-EG" altLang="zh-CN" sz="2400" b="1" dirty="0">
              <a:solidFill>
                <a:srgbClr val="002060"/>
              </a:solidFill>
              <a:ea typeface="幼圆" pitchFamily="1" charset="-122"/>
            </a:endParaRPr>
          </a:p>
        </p:txBody>
      </p:sp>
      <p:sp>
        <p:nvSpPr>
          <p:cNvPr id="4" name="Rectangle 4"/>
          <p:cNvSpPr>
            <a:spLocks noChangeArrowheads="1"/>
          </p:cNvSpPr>
          <p:nvPr/>
        </p:nvSpPr>
        <p:spPr bwMode="auto">
          <a:xfrm>
            <a:off x="683569" y="3164731"/>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لن </a:t>
            </a:r>
            <a:r>
              <a:rPr lang="ar-EG" altLang="zh-CN" b="1" dirty="0">
                <a:solidFill>
                  <a:srgbClr val="002060"/>
                </a:solidFill>
                <a:ea typeface="幼圆" pitchFamily="1" charset="-122"/>
              </a:rPr>
              <a:t>تكون منظما, وسترتبك, وتقول اى شئ يخطر على بالك</a:t>
            </a:r>
            <a:endParaRPr lang="zh-CN" altLang="en-US" sz="2400" b="1" dirty="0">
              <a:solidFill>
                <a:srgbClr val="002060"/>
              </a:solidFill>
              <a:ea typeface="幼圆" pitchFamily="1" charset="-122"/>
            </a:endParaRPr>
          </a:p>
        </p:txBody>
      </p:sp>
      <p:sp>
        <p:nvSpPr>
          <p:cNvPr id="5" name="Rectangle 5"/>
          <p:cNvSpPr>
            <a:spLocks noChangeArrowheads="1"/>
          </p:cNvSpPr>
          <p:nvPr/>
        </p:nvSpPr>
        <p:spPr bwMode="auto">
          <a:xfrm>
            <a:off x="683569" y="4196606"/>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ستقول </a:t>
            </a:r>
            <a:r>
              <a:rPr lang="ar-EG" altLang="zh-CN" b="1" dirty="0">
                <a:solidFill>
                  <a:srgbClr val="002060"/>
                </a:solidFill>
                <a:ea typeface="幼圆" pitchFamily="1" charset="-122"/>
              </a:rPr>
              <a:t>(اااا) مرات عدة</a:t>
            </a:r>
            <a:endParaRPr lang="zh-CN" altLang="en-US" b="1" dirty="0">
              <a:solidFill>
                <a:srgbClr val="002060"/>
              </a:solidFill>
              <a:ea typeface="幼圆" pitchFamily="1" charset="-122"/>
            </a:endParaRPr>
          </a:p>
        </p:txBody>
      </p:sp>
      <p:sp>
        <p:nvSpPr>
          <p:cNvPr id="6" name="Rectangle 6"/>
          <p:cNvSpPr>
            <a:spLocks noChangeArrowheads="1"/>
          </p:cNvSpPr>
          <p:nvPr/>
        </p:nvSpPr>
        <p:spPr bwMode="auto">
          <a:xfrm>
            <a:off x="683569" y="5228481"/>
            <a:ext cx="6912744"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ستبحث </a:t>
            </a:r>
            <a:r>
              <a:rPr lang="ar-EG" altLang="zh-CN" b="1" dirty="0">
                <a:solidFill>
                  <a:srgbClr val="002060"/>
                </a:solidFill>
                <a:ea typeface="幼圆" pitchFamily="1" charset="-122"/>
              </a:rPr>
              <a:t>فى الصفحة عن الجملة التى كنت ستقرؤها</a:t>
            </a:r>
            <a:endParaRPr lang="zh-CN" altLang="en-US" b="1" dirty="0">
              <a:solidFill>
                <a:srgbClr val="002060"/>
              </a:solidFill>
              <a:ea typeface="幼圆" pitchFamily="1" charset="-122"/>
            </a:endParaRPr>
          </a:p>
        </p:txBody>
      </p:sp>
      <p:pic>
        <p:nvPicPr>
          <p:cNvPr id="7"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220429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3212356"/>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220419"/>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5301506"/>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35620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التمكن من المادة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2</a:t>
            </a:r>
          </a:p>
        </p:txBody>
      </p:sp>
      <p:sp>
        <p:nvSpPr>
          <p:cNvPr id="4" name="Rectangle 3"/>
          <p:cNvSpPr/>
          <p:nvPr/>
        </p:nvSpPr>
        <p:spPr>
          <a:xfrm>
            <a:off x="1012543" y="1412776"/>
            <a:ext cx="7632848"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Low" rtl="1"/>
            <a:r>
              <a:rPr lang="ar-EG" dirty="0">
                <a:solidFill>
                  <a:srgbClr val="002060"/>
                </a:solidFill>
              </a:rPr>
              <a:t>المحاضر المتميز هو الذى يعرف مادته جيدا, فهو لا يعتمد على فن الالقاء فقط (وان كان هو الاهم فى ترك الاثر لدى الجمهور) ولكنه يضيف الى ذلك مادة خصبة وثرية ومن علامات ذلك:</a:t>
            </a:r>
          </a:p>
        </p:txBody>
      </p:sp>
      <p:sp>
        <p:nvSpPr>
          <p:cNvPr id="9" name="Round Same Side Corner Rectangle 8"/>
          <p:cNvSpPr/>
          <p:nvPr/>
        </p:nvSpPr>
        <p:spPr bwMode="auto">
          <a:xfrm>
            <a:off x="467544" y="2996952"/>
            <a:ext cx="8177847" cy="3861048"/>
          </a:xfrm>
          <a:prstGeom prst="round2Same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342900" lvl="0" indent="-342900" algn="r" rtl="1">
              <a:buFont typeface="Wingdings" panose="05000000000000000000" pitchFamily="2" charset="2"/>
              <a:buChar char="q"/>
            </a:pPr>
            <a:r>
              <a:rPr lang="ar-EG" b="1" dirty="0">
                <a:solidFill>
                  <a:srgbClr val="002060"/>
                </a:solidFill>
              </a:rPr>
              <a:t>مادة فيها معلومات جديدة على الجمهور</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حسنة التصنيف والتقسيم</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كثيرة الاستشهادات والامثال</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نابعة من بيئتهم ما امكن</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معتمدة على مراجع كثيرة</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المعلومات والاستشهادات والاحصاءات حديثة</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المحاضر يعرفها عن غيب</a:t>
            </a:r>
            <a:endParaRPr lang="en-US" b="1" dirty="0">
              <a:solidFill>
                <a:srgbClr val="002060"/>
              </a:solidFill>
            </a:endParaRPr>
          </a:p>
          <a:p>
            <a:pPr marL="342900" lvl="0" indent="-342900" algn="r" rtl="1">
              <a:buFont typeface="Wingdings" panose="05000000000000000000" pitchFamily="2" charset="2"/>
              <a:buChar char="q"/>
            </a:pPr>
            <a:r>
              <a:rPr lang="ar-EG" b="1" dirty="0">
                <a:solidFill>
                  <a:srgbClr val="002060"/>
                </a:solidFill>
              </a:rPr>
              <a:t>ولديه اكثر مما سيقوله فى </a:t>
            </a:r>
            <a:r>
              <a:rPr lang="ar-EG" b="1" dirty="0" smtClean="0">
                <a:solidFill>
                  <a:srgbClr val="002060"/>
                </a:solidFill>
              </a:rPr>
              <a:t>المحاضرة</a:t>
            </a:r>
            <a:endParaRPr lang="en-US" b="1" dirty="0">
              <a:solidFill>
                <a:srgbClr val="002060"/>
              </a:solidFill>
            </a:endParaRPr>
          </a:p>
        </p:txBody>
      </p:sp>
    </p:spTree>
    <p:extLst>
      <p:ext uri="{BB962C8B-B14F-4D97-AF65-F5344CB8AC3E}">
        <p14:creationId xmlns:p14="http://schemas.microsoft.com/office/powerpoint/2010/main" xmlns="" val="5434621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descr="07CD1E3675BD4affA6CA63955D31575C# #AutoShape 3"/>
          <p:cNvSpPr>
            <a:spLocks noChangeArrowheads="1"/>
          </p:cNvSpPr>
          <p:nvPr/>
        </p:nvSpPr>
        <p:spPr bwMode="auto">
          <a:xfrm>
            <a:off x="809625" y="2305223"/>
            <a:ext cx="7524750" cy="2347913"/>
          </a:xfrm>
          <a:prstGeom prst="rect">
            <a:avLst/>
          </a:prstGeom>
          <a:solidFill>
            <a:schemeClr val="accent1">
              <a:lumMod val="60000"/>
              <a:lumOff val="40000"/>
              <a:alpha val="78000"/>
            </a:schemeClr>
          </a:solidFill>
          <a:ln w="12700">
            <a:solidFill>
              <a:schemeClr val="bg1"/>
            </a:solidFill>
            <a:miter lim="800000"/>
            <a:headEnd/>
            <a:tailEnd/>
          </a:ln>
        </p:spPr>
        <p:txBody>
          <a:bodyPr anchor="ctr"/>
          <a:lstStyle/>
          <a:p>
            <a:pPr algn="l" rtl="0"/>
            <a:endParaRPr lang="zh-CN" altLang="en-US">
              <a:latin typeface="Calibri" pitchFamily="34" charset="0"/>
            </a:endParaRPr>
          </a:p>
        </p:txBody>
      </p:sp>
      <p:sp>
        <p:nvSpPr>
          <p:cNvPr id="3" name="AutoShape 3" descr="D8FCD644EF414d608FD23FABDBB2453F# #AutoShape 3"/>
          <p:cNvSpPr>
            <a:spLocks noChangeArrowheads="1"/>
          </p:cNvSpPr>
          <p:nvPr/>
        </p:nvSpPr>
        <p:spPr bwMode="auto">
          <a:xfrm>
            <a:off x="914400" y="2162348"/>
            <a:ext cx="7315200" cy="2378075"/>
          </a:xfrm>
          <a:prstGeom prst="rect">
            <a:avLst/>
          </a:prstGeom>
          <a:solidFill>
            <a:schemeClr val="accent1">
              <a:lumMod val="75000"/>
              <a:alpha val="80000"/>
            </a:schemeClr>
          </a:solidFill>
          <a:ln w="12700">
            <a:solidFill>
              <a:schemeClr val="bg1"/>
            </a:solidFill>
            <a:miter lim="800000"/>
            <a:headEnd/>
            <a:tailEnd/>
          </a:ln>
        </p:spPr>
        <p:txBody>
          <a:bodyPr wrap="none" anchor="ctr"/>
          <a:lstStyle/>
          <a:p>
            <a:pPr rtl="1" eaLnBrk="0" hangingPunct="0"/>
            <a:r>
              <a:rPr lang="ar-EG" altLang="zh-CN" sz="4800" b="1" dirty="0">
                <a:solidFill>
                  <a:schemeClr val="bg1"/>
                </a:solidFill>
                <a:ea typeface="Microsoft YaHei" pitchFamily="34" charset="-122"/>
              </a:rPr>
              <a:t>الوحدة التدريبية الاولى </a:t>
            </a:r>
          </a:p>
          <a:p>
            <a:pPr rtl="1" eaLnBrk="0" hangingPunct="0"/>
            <a:r>
              <a:rPr lang="ar-EG" altLang="zh-CN" sz="4800" b="1" dirty="0">
                <a:solidFill>
                  <a:schemeClr val="bg1"/>
                </a:solidFill>
                <a:ea typeface="Microsoft YaHei" pitchFamily="34" charset="-122"/>
              </a:rPr>
              <a:t>التخطيط</a:t>
            </a:r>
          </a:p>
        </p:txBody>
      </p:sp>
      <p:sp>
        <p:nvSpPr>
          <p:cNvPr id="4" name="Rectangle 13" descr="FD1DDF730CE4456e89755B07FE1653D0# #Rectangle 13"/>
          <p:cNvSpPr>
            <a:spLocks noChangeArrowheads="1"/>
          </p:cNvSpPr>
          <p:nvPr/>
        </p:nvSpPr>
        <p:spPr bwMode="auto">
          <a:xfrm>
            <a:off x="1081088" y="2521123"/>
            <a:ext cx="6981825" cy="334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rtl="0"/>
            <a:endParaRPr lang="zh-CN" altLang="en-US" sz="1600">
              <a:solidFill>
                <a:schemeClr val="bg1"/>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2822316737"/>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lide(fromBottom)">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nimBg="1" autoUpdateAnimBg="0"/>
      <p:bldP spid="4"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4067944" y="404664"/>
            <a:ext cx="3888432"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علاج الخوف</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Rectangle 3"/>
          <p:cNvSpPr/>
          <p:nvPr/>
        </p:nvSpPr>
        <p:spPr>
          <a:xfrm>
            <a:off x="755576" y="4869160"/>
            <a:ext cx="7632848"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rtl="1"/>
            <a:r>
              <a:rPr lang="ar-EG" dirty="0">
                <a:solidFill>
                  <a:srgbClr val="002060"/>
                </a:solidFill>
              </a:rPr>
              <a:t>ان كفى اليدين المبللتين بالعرق هما فى الحقيقة من اصدقائك, فهما برهان ثابت على انك انسان فى حالته الطبيعية, لان هذا الهاجس لابد وان يكون فى دمك</a:t>
            </a:r>
          </a:p>
        </p:txBody>
      </p:sp>
    </p:spTree>
    <p:extLst>
      <p:ext uri="{BB962C8B-B14F-4D97-AF65-F5344CB8AC3E}">
        <p14:creationId xmlns:p14="http://schemas.microsoft.com/office/powerpoint/2010/main" xmlns="" val="345603858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4326" y="404664"/>
            <a:ext cx="3527874"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المخاوف العشرة </a:t>
            </a:r>
          </a:p>
        </p:txBody>
      </p:sp>
      <p:graphicFrame>
        <p:nvGraphicFramePr>
          <p:cNvPr id="3" name="Diagram 2"/>
          <p:cNvGraphicFramePr/>
          <p:nvPr>
            <p:extLst>
              <p:ext uri="{D42A27DB-BD31-4B8C-83A1-F6EECF244321}">
                <p14:modId xmlns:p14="http://schemas.microsoft.com/office/powerpoint/2010/main" xmlns="" val="2123985064"/>
              </p:ext>
            </p:extLst>
          </p:nvPr>
        </p:nvGraphicFramePr>
        <p:xfrm>
          <a:off x="179512" y="1052736"/>
          <a:ext cx="8784976"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473244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بعض الناس يرفضون الكلام لأسباب عدة </a:t>
            </a:r>
          </a:p>
        </p:txBody>
      </p:sp>
      <p:sp>
        <p:nvSpPr>
          <p:cNvPr id="3" name="Rectangle 3"/>
          <p:cNvSpPr>
            <a:spLocks noChangeArrowheads="1"/>
          </p:cNvSpPr>
          <p:nvPr/>
        </p:nvSpPr>
        <p:spPr bwMode="auto">
          <a:xfrm>
            <a:off x="5004047" y="1844774"/>
            <a:ext cx="3168329"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يوجد لدى ما اقوله</a:t>
            </a:r>
            <a:endParaRPr lang="ar-EG" altLang="zh-CN" sz="2400" b="1" dirty="0">
              <a:solidFill>
                <a:srgbClr val="002060"/>
              </a:solidFill>
              <a:ea typeface="幼圆" pitchFamily="1" charset="-122"/>
            </a:endParaRPr>
          </a:p>
        </p:txBody>
      </p:sp>
      <p:sp>
        <p:nvSpPr>
          <p:cNvPr id="4" name="Rectangle 4"/>
          <p:cNvSpPr>
            <a:spLocks noChangeArrowheads="1"/>
          </p:cNvSpPr>
          <p:nvPr/>
        </p:nvSpPr>
        <p:spPr bwMode="auto">
          <a:xfrm>
            <a:off x="5004047" y="2876649"/>
            <a:ext cx="3168329"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سوف </a:t>
            </a:r>
            <a:r>
              <a:rPr lang="ar-EG" altLang="zh-CN" b="1" dirty="0">
                <a:solidFill>
                  <a:srgbClr val="002060"/>
                </a:solidFill>
                <a:ea typeface="幼圆" pitchFamily="1" charset="-122"/>
              </a:rPr>
              <a:t>اصبح اضحوكة</a:t>
            </a:r>
            <a:endParaRPr lang="zh-CN" altLang="en-US" sz="2400" b="1" dirty="0">
              <a:solidFill>
                <a:srgbClr val="002060"/>
              </a:solidFill>
              <a:ea typeface="幼圆" pitchFamily="1" charset="-122"/>
            </a:endParaRPr>
          </a:p>
        </p:txBody>
      </p:sp>
      <p:sp>
        <p:nvSpPr>
          <p:cNvPr id="5" name="Rectangle 5"/>
          <p:cNvSpPr>
            <a:spLocks noChangeArrowheads="1"/>
          </p:cNvSpPr>
          <p:nvPr/>
        </p:nvSpPr>
        <p:spPr bwMode="auto">
          <a:xfrm>
            <a:off x="5004047" y="3908524"/>
            <a:ext cx="3168329"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a:solidFill>
                  <a:srgbClr val="002060"/>
                </a:solidFill>
                <a:ea typeface="幼圆" pitchFamily="1" charset="-122"/>
              </a:rPr>
              <a:t>	لم احضر لهذا الموضوع من قبل</a:t>
            </a:r>
            <a:endParaRPr lang="zh-CN" altLang="en-US" b="1" dirty="0">
              <a:solidFill>
                <a:srgbClr val="002060"/>
              </a:solidFill>
              <a:ea typeface="幼圆" pitchFamily="1" charset="-122"/>
            </a:endParaRPr>
          </a:p>
        </p:txBody>
      </p:sp>
      <p:sp>
        <p:nvSpPr>
          <p:cNvPr id="6" name="Rectangle 6"/>
          <p:cNvSpPr>
            <a:spLocks noChangeArrowheads="1"/>
          </p:cNvSpPr>
          <p:nvPr/>
        </p:nvSpPr>
        <p:spPr bwMode="auto">
          <a:xfrm>
            <a:off x="5004047" y="4940399"/>
            <a:ext cx="3168329"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انا </a:t>
            </a:r>
            <a:r>
              <a:rPr lang="ar-EG" altLang="zh-CN" b="1" dirty="0">
                <a:solidFill>
                  <a:srgbClr val="002060"/>
                </a:solidFill>
                <a:ea typeface="幼圆" pitchFamily="1" charset="-122"/>
              </a:rPr>
              <a:t>خجول ولا استطيع الكلام</a:t>
            </a:r>
            <a:endParaRPr lang="zh-CN" altLang="en-US" b="1" dirty="0">
              <a:solidFill>
                <a:srgbClr val="002060"/>
              </a:solidFill>
              <a:ea typeface="幼圆" pitchFamily="1" charset="-122"/>
            </a:endParaRPr>
          </a:p>
        </p:txBody>
      </p:sp>
      <p:pic>
        <p:nvPicPr>
          <p:cNvPr id="7"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603853" y="191621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603853" y="292427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603853" y="393233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603853" y="501342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3"/>
          <p:cNvSpPr>
            <a:spLocks noChangeArrowheads="1"/>
          </p:cNvSpPr>
          <p:nvPr/>
        </p:nvSpPr>
        <p:spPr bwMode="auto">
          <a:xfrm>
            <a:off x="539551" y="2420838"/>
            <a:ext cx="3168329"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لدى </a:t>
            </a:r>
            <a:r>
              <a:rPr lang="ar-EG" altLang="zh-CN" b="1" dirty="0">
                <a:solidFill>
                  <a:srgbClr val="002060"/>
                </a:solidFill>
                <a:ea typeface="幼圆" pitchFamily="1" charset="-122"/>
              </a:rPr>
              <a:t>شعور بالخوف</a:t>
            </a:r>
            <a:endParaRPr lang="ar-EG" altLang="zh-CN" sz="2400" b="1" dirty="0">
              <a:solidFill>
                <a:srgbClr val="002060"/>
              </a:solidFill>
              <a:ea typeface="幼圆" pitchFamily="1" charset="-122"/>
            </a:endParaRPr>
          </a:p>
        </p:txBody>
      </p:sp>
      <p:sp>
        <p:nvSpPr>
          <p:cNvPr id="12" name="Rectangle 4"/>
          <p:cNvSpPr>
            <a:spLocks noChangeArrowheads="1"/>
          </p:cNvSpPr>
          <p:nvPr/>
        </p:nvSpPr>
        <p:spPr bwMode="auto">
          <a:xfrm>
            <a:off x="539551" y="3452713"/>
            <a:ext cx="3168329"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فمى </a:t>
            </a:r>
            <a:r>
              <a:rPr lang="ar-EG" altLang="zh-CN" b="1" dirty="0">
                <a:solidFill>
                  <a:srgbClr val="002060"/>
                </a:solidFill>
                <a:ea typeface="幼圆" pitchFamily="1" charset="-122"/>
              </a:rPr>
              <a:t>يتشنج عند بدء الحديث</a:t>
            </a:r>
            <a:endParaRPr lang="zh-CN" altLang="en-US" sz="2400" b="1" dirty="0">
              <a:solidFill>
                <a:srgbClr val="002060"/>
              </a:solidFill>
              <a:ea typeface="幼圆" pitchFamily="1" charset="-122"/>
            </a:endParaRPr>
          </a:p>
        </p:txBody>
      </p:sp>
      <p:sp>
        <p:nvSpPr>
          <p:cNvPr id="13" name="Rectangle 5"/>
          <p:cNvSpPr>
            <a:spLocks noChangeArrowheads="1"/>
          </p:cNvSpPr>
          <p:nvPr/>
        </p:nvSpPr>
        <p:spPr bwMode="auto">
          <a:xfrm>
            <a:off x="539551" y="4484588"/>
            <a:ext cx="3168329"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ارتجف </a:t>
            </a:r>
            <a:r>
              <a:rPr lang="ar-EG" altLang="zh-CN" b="1" dirty="0">
                <a:solidFill>
                  <a:srgbClr val="002060"/>
                </a:solidFill>
                <a:ea typeface="幼圆" pitchFamily="1" charset="-122"/>
              </a:rPr>
              <a:t>ولا استطيع الكلام</a:t>
            </a:r>
            <a:endParaRPr lang="zh-CN" altLang="en-US" b="1" dirty="0">
              <a:solidFill>
                <a:srgbClr val="002060"/>
              </a:solidFill>
              <a:ea typeface="幼圆" pitchFamily="1" charset="-122"/>
            </a:endParaRPr>
          </a:p>
        </p:txBody>
      </p:sp>
      <p:sp>
        <p:nvSpPr>
          <p:cNvPr id="14" name="Rectangle 6"/>
          <p:cNvSpPr>
            <a:spLocks noChangeArrowheads="1"/>
          </p:cNvSpPr>
          <p:nvPr/>
        </p:nvSpPr>
        <p:spPr bwMode="auto">
          <a:xfrm>
            <a:off x="539551" y="5516463"/>
            <a:ext cx="3168329"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سوف </a:t>
            </a:r>
            <a:r>
              <a:rPr lang="ar-EG" altLang="zh-CN" b="1" dirty="0">
                <a:solidFill>
                  <a:srgbClr val="002060"/>
                </a:solidFill>
                <a:ea typeface="幼圆" pitchFamily="1" charset="-122"/>
              </a:rPr>
              <a:t>انسى ما اريد ان قول</a:t>
            </a:r>
            <a:endParaRPr lang="zh-CN" altLang="en-US" b="1" dirty="0">
              <a:solidFill>
                <a:srgbClr val="002060"/>
              </a:solidFill>
              <a:ea typeface="幼圆" pitchFamily="1" charset="-122"/>
            </a:endParaRPr>
          </a:p>
        </p:txBody>
      </p:sp>
      <p:pic>
        <p:nvPicPr>
          <p:cNvPr id="15"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4139357" y="2492276"/>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4139357" y="3500338"/>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4139357" y="4508401"/>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4139357" y="55894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0593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mph" presetSubtype="0" fill="hold" nodeType="clickEffect">
                                  <p:stCondLst>
                                    <p:cond delay="0"/>
                                  </p:stCondLst>
                                  <p:childTnLst>
                                    <p:animRot by="21600000">
                                      <p:cBhvr>
                                        <p:cTn id="38" dur="2000" fill="hold"/>
                                        <p:tgtEl>
                                          <p:spTgt spid="15"/>
                                        </p:tgtEl>
                                        <p:attrNameLst>
                                          <p:attrName>r</p:attrName>
                                        </p:attrNameLst>
                                      </p:cBhvr>
                                    </p:animRot>
                                  </p:childTnLst>
                                </p:cTn>
                              </p:par>
                            </p:childTnLst>
                          </p:cTn>
                        </p:par>
                        <p:par>
                          <p:cTn id="39" fill="hold">
                            <p:stCondLst>
                              <p:cond delay="2000"/>
                            </p:stCondLst>
                            <p:childTnLst>
                              <p:par>
                                <p:cTn id="40" presetID="16" presetClass="entr" presetSubtype="21"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mph" presetSubtype="0" fill="hold" nodeType="clickEffect">
                                  <p:stCondLst>
                                    <p:cond delay="0"/>
                                  </p:stCondLst>
                                  <p:childTnLst>
                                    <p:animRot by="21600000">
                                      <p:cBhvr>
                                        <p:cTn id="46" dur="2000" fill="hold"/>
                                        <p:tgtEl>
                                          <p:spTgt spid="16"/>
                                        </p:tgtEl>
                                        <p:attrNameLst>
                                          <p:attrName>r</p:attrName>
                                        </p:attrNameLst>
                                      </p:cBhvr>
                                    </p:animRot>
                                  </p:childTnLst>
                                </p:cTn>
                              </p:par>
                            </p:childTnLst>
                          </p:cTn>
                        </p:par>
                        <p:par>
                          <p:cTn id="47" fill="hold">
                            <p:stCondLst>
                              <p:cond delay="2000"/>
                            </p:stCondLst>
                            <p:childTnLst>
                              <p:par>
                                <p:cTn id="48" presetID="16" presetClass="entr" presetSubtype="21"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inVertical)">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mph" presetSubtype="0" fill="hold" nodeType="clickEffect">
                                  <p:stCondLst>
                                    <p:cond delay="0"/>
                                  </p:stCondLst>
                                  <p:childTnLst>
                                    <p:animRot by="21600000">
                                      <p:cBhvr>
                                        <p:cTn id="54" dur="2000" fill="hold"/>
                                        <p:tgtEl>
                                          <p:spTgt spid="17"/>
                                        </p:tgtEl>
                                        <p:attrNameLst>
                                          <p:attrName>r</p:attrName>
                                        </p:attrNameLst>
                                      </p:cBhvr>
                                    </p:animRot>
                                  </p:childTnLst>
                                </p:cTn>
                              </p:par>
                            </p:childTnLst>
                          </p:cTn>
                        </p:par>
                        <p:par>
                          <p:cTn id="55" fill="hold">
                            <p:stCondLst>
                              <p:cond delay="2000"/>
                            </p:stCondLst>
                            <p:childTnLst>
                              <p:par>
                                <p:cTn id="56" presetID="16" presetClass="entr" presetSubtype="21" fill="hold" grpId="0"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mph" presetSubtype="0" fill="hold" nodeType="clickEffect">
                                  <p:stCondLst>
                                    <p:cond delay="0"/>
                                  </p:stCondLst>
                                  <p:childTnLst>
                                    <p:animRot by="21600000">
                                      <p:cBhvr>
                                        <p:cTn id="62" dur="2000" fill="hold"/>
                                        <p:tgtEl>
                                          <p:spTgt spid="18"/>
                                        </p:tgtEl>
                                        <p:attrNameLst>
                                          <p:attrName>r</p:attrName>
                                        </p:attrNameLst>
                                      </p:cBhvr>
                                    </p:animRot>
                                  </p:childTnLst>
                                </p:cTn>
                              </p:par>
                            </p:childTnLst>
                          </p:cTn>
                        </p:par>
                        <p:par>
                          <p:cTn id="63" fill="hold">
                            <p:stCondLst>
                              <p:cond delay="2000"/>
                            </p:stCondLst>
                            <p:childTnLst>
                              <p:par>
                                <p:cTn id="64" presetID="16" presetClass="entr" presetSubtype="21" fill="hold" grpId="0" nodeType="after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barn(inVertical)">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1" grpId="0" animBg="1"/>
      <p:bldP spid="12" grpId="0" animBg="1"/>
      <p:bldP spid="13" grpId="0" animBg="1"/>
      <p:bldP spid="1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مظاهر الخوف وطرق التعامل معها </a:t>
            </a:r>
          </a:p>
        </p:txBody>
      </p:sp>
      <p:graphicFrame>
        <p:nvGraphicFramePr>
          <p:cNvPr id="3" name="Table 2"/>
          <p:cNvGraphicFramePr>
            <a:graphicFrameLocks noGrp="1"/>
          </p:cNvGraphicFramePr>
          <p:nvPr>
            <p:extLst>
              <p:ext uri="{D42A27DB-BD31-4B8C-83A1-F6EECF244321}">
                <p14:modId xmlns:p14="http://schemas.microsoft.com/office/powerpoint/2010/main" xmlns="" val="2909443425"/>
              </p:ext>
            </p:extLst>
          </p:nvPr>
        </p:nvGraphicFramePr>
        <p:xfrm>
          <a:off x="107504" y="1052736"/>
          <a:ext cx="8899376" cy="5560128"/>
        </p:xfrm>
        <a:graphic>
          <a:graphicData uri="http://schemas.openxmlformats.org/drawingml/2006/table">
            <a:tbl>
              <a:tblPr rtl="1" firstRow="1" firstCol="1" bandRow="1">
                <a:tableStyleId>{5C22544A-7EE6-4342-B048-85BDC9FD1C3A}</a:tableStyleId>
              </a:tblPr>
              <a:tblGrid>
                <a:gridCol w="2851360"/>
                <a:gridCol w="6048016"/>
              </a:tblGrid>
              <a:tr h="0">
                <a:tc>
                  <a:txBody>
                    <a:bodyPr/>
                    <a:lstStyle/>
                    <a:p>
                      <a:pPr algn="ctr" rtl="1">
                        <a:lnSpc>
                          <a:spcPct val="107000"/>
                        </a:lnSpc>
                        <a:spcAft>
                          <a:spcPts val="0"/>
                        </a:spcAft>
                      </a:pPr>
                      <a:r>
                        <a:rPr lang="ar-EG" sz="2400" dirty="0">
                          <a:effectLst/>
                        </a:rPr>
                        <a:t>المظاهر</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EG" sz="2400">
                          <a:effectLst/>
                        </a:rPr>
                        <a:t>كيف تتصرف</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العرق</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اهمله ولن ينتبه اليه احد</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دقات القلب</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تنفس بعمق, ولا تنظر الى الجمهور بشدة</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dirty="0">
                          <a:effectLst/>
                        </a:rPr>
                        <a:t>جفاف الفم</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ابطئ الحديث</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توقف بين الجمل</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اشرب رشفات من الماء</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استعمل مرطبا للشفاه</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رجفة فى الصوت</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اضغط على بعض الكلمات وتكلم ببطئ</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رجفة اليد</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استعمل بطاقات صغيرة</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لا تمسك يدك الاخرى</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امسك شيئا</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سرعة التنفس</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تنفس من انفك لا من فمك</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الخةف العام</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انظر فوق رؤوس الجمهور لا ايهم</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تنفس بعمق</a:t>
                      </a:r>
                      <a:endParaRPr lang="en-US" sz="1800" dirty="0">
                        <a:solidFill>
                          <a:srgbClr val="002060"/>
                        </a:solidFill>
                        <a:effectLst/>
                      </a:endParaRPr>
                    </a:p>
                    <a:p>
                      <a:pPr algn="just" rtl="1">
                        <a:lnSpc>
                          <a:spcPct val="107000"/>
                        </a:lnSpc>
                        <a:spcAft>
                          <a:spcPts val="0"/>
                        </a:spcAft>
                      </a:pPr>
                      <a:r>
                        <a:rPr lang="ar-EG" sz="2000" dirty="0">
                          <a:solidFill>
                            <a:srgbClr val="002060"/>
                          </a:solidFill>
                          <a:effectLst/>
                        </a:rPr>
                        <a:t>لا تسرع</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algn="r" rtl="1">
                        <a:lnSpc>
                          <a:spcPct val="107000"/>
                        </a:lnSpc>
                        <a:spcAft>
                          <a:spcPts val="0"/>
                        </a:spcAft>
                      </a:pPr>
                      <a:r>
                        <a:rPr lang="ar-EG" sz="2400">
                          <a:effectLst/>
                        </a:rPr>
                        <a:t>برودة اليدين</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EG" sz="2000" dirty="0">
                          <a:solidFill>
                            <a:srgbClr val="002060"/>
                          </a:solidFill>
                          <a:effectLst/>
                        </a:rPr>
                        <a:t> افرك يديك</a:t>
                      </a:r>
                      <a:endParaRPr lang="en-US" sz="18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xmlns="" val="8856539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ما الذى يساعدك على طرد الخوف؟!</a:t>
            </a:r>
          </a:p>
        </p:txBody>
      </p:sp>
      <p:graphicFrame>
        <p:nvGraphicFramePr>
          <p:cNvPr id="3" name="Table 2"/>
          <p:cNvGraphicFramePr>
            <a:graphicFrameLocks noGrp="1"/>
          </p:cNvGraphicFramePr>
          <p:nvPr>
            <p:extLst>
              <p:ext uri="{D42A27DB-BD31-4B8C-83A1-F6EECF244321}">
                <p14:modId xmlns:p14="http://schemas.microsoft.com/office/powerpoint/2010/main" xmlns="" val="1213598310"/>
              </p:ext>
            </p:extLst>
          </p:nvPr>
        </p:nvGraphicFramePr>
        <p:xfrm>
          <a:off x="323528" y="1397000"/>
          <a:ext cx="8496944" cy="3596640"/>
        </p:xfrm>
        <a:graphic>
          <a:graphicData uri="http://schemas.openxmlformats.org/drawingml/2006/table">
            <a:tbl>
              <a:tblPr rtl="1" firstRow="1" bandRow="1">
                <a:tableStyleId>{5C22544A-7EE6-4342-B048-85BDC9FD1C3A}</a:tableStyleId>
              </a:tblPr>
              <a:tblGrid>
                <a:gridCol w="4248472"/>
                <a:gridCol w="4248472"/>
              </a:tblGrid>
              <a:tr h="370840">
                <a:tc>
                  <a:txBody>
                    <a:bodyPr/>
                    <a:lstStyle/>
                    <a:p>
                      <a:pPr marL="0" indent="0" algn="ctr" rtl="1">
                        <a:buFont typeface="Wingdings" panose="05000000000000000000" pitchFamily="2" charset="2"/>
                        <a:buNone/>
                      </a:pPr>
                      <a:r>
                        <a:rPr lang="ar-EG" sz="2400" b="1" u="none" kern="1200" dirty="0" smtClean="0">
                          <a:solidFill>
                            <a:schemeClr val="lt1"/>
                          </a:solidFill>
                          <a:effectLst/>
                          <a:latin typeface="+mn-lt"/>
                          <a:ea typeface="+mn-ea"/>
                          <a:cs typeface="+mn-cs"/>
                        </a:rPr>
                        <a:t>قبل الخطبة </a:t>
                      </a:r>
                      <a:endParaRPr lang="ar-EG" sz="2400" u="none" dirty="0"/>
                    </a:p>
                  </a:txBody>
                  <a:tcPr/>
                </a:tc>
                <a:tc>
                  <a:txBody>
                    <a:bodyPr/>
                    <a:lstStyle/>
                    <a:p>
                      <a:pPr marL="0" indent="0" algn="ctr" rtl="1">
                        <a:buFont typeface="Wingdings" panose="05000000000000000000" pitchFamily="2" charset="2"/>
                        <a:buNone/>
                      </a:pPr>
                      <a:r>
                        <a:rPr lang="ar-EG" sz="2400" b="1" u="none" kern="1200" dirty="0" smtClean="0">
                          <a:solidFill>
                            <a:schemeClr val="lt1"/>
                          </a:solidFill>
                          <a:effectLst/>
                          <a:latin typeface="+mn-lt"/>
                          <a:ea typeface="+mn-ea"/>
                          <a:cs typeface="+mn-cs"/>
                        </a:rPr>
                        <a:t>اثناء الخطبة </a:t>
                      </a:r>
                      <a:endParaRPr lang="ar-EG" sz="2400" u="none" dirty="0"/>
                    </a:p>
                  </a:txBody>
                  <a:tcPr/>
                </a:tc>
              </a:tr>
              <a:tr h="370840">
                <a:tc>
                  <a:txBody>
                    <a:bodyPr/>
                    <a:lstStyle/>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اكتب خطبتك جيدا</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اطلب راى الاخرين, ولا سيما الخبراء</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تدرب على خطبتك</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اقرا الخطبة مرات عدة</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فكر بشئ مضحك</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افرك يديك قبل دخولك على الناس</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مارس بعض التمارين الرياضية قبل الخطبة</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تنفس بعمق</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شد عضلات الجزء الخائف فى جسمك</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اعط نفسك ايحاء ايجابيا بأنك جاهز</a:t>
                      </a:r>
                      <a:endParaRPr lang="en-US" sz="2000" b="1" kern="1200" dirty="0" smtClean="0">
                        <a:solidFill>
                          <a:srgbClr val="002060"/>
                        </a:solidFill>
                        <a:effectLst/>
                        <a:latin typeface="+mn-lt"/>
                        <a:ea typeface="+mn-ea"/>
                        <a:cs typeface="+mn-cs"/>
                      </a:endParaRPr>
                    </a:p>
                  </a:txBody>
                  <a:tcPr/>
                </a:tc>
                <a:tc>
                  <a:txBody>
                    <a:bodyPr/>
                    <a:lstStyle/>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امسك مكبر الصوت</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لا تستعمل مكبر الصوت اليدوى</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لا تمسك كأسا بيديك</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اخف يديك عن الجمهور ان كانت ترتجف</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لا تمسك بورقة ان كنت ترتجف</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امسك المنصة بكلتا يديك</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اذا كنت جالسا امسك ركبتيك</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لا تفكر فى غير الموضوع</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لا تحلل الجمهور</a:t>
                      </a:r>
                      <a:endParaRPr lang="en-US" sz="2000" b="1" kern="1200" dirty="0" smtClean="0">
                        <a:solidFill>
                          <a:srgbClr val="002060"/>
                        </a:solidFill>
                        <a:effectLst/>
                        <a:latin typeface="+mn-lt"/>
                        <a:ea typeface="+mn-ea"/>
                        <a:cs typeface="+mn-cs"/>
                      </a:endParaRPr>
                    </a:p>
                    <a:p>
                      <a:pPr marL="285750" lvl="0" indent="-285750" rtl="1">
                        <a:buFont typeface="Wingdings" panose="05000000000000000000" pitchFamily="2" charset="2"/>
                        <a:buChar char="ü"/>
                      </a:pPr>
                      <a:r>
                        <a:rPr lang="ar-EG" sz="2000" b="1" kern="1200" dirty="0" smtClean="0">
                          <a:solidFill>
                            <a:srgbClr val="002060"/>
                          </a:solidFill>
                          <a:effectLst/>
                          <a:latin typeface="+mn-lt"/>
                          <a:ea typeface="+mn-ea"/>
                          <a:cs typeface="+mn-cs"/>
                        </a:rPr>
                        <a:t>لا تقارن نفسك بمتحدث اخر</a:t>
                      </a:r>
                      <a:endParaRPr lang="en-US" sz="2000" b="1" kern="1200" dirty="0" smtClean="0">
                        <a:solidFill>
                          <a:srgbClr val="002060"/>
                        </a:solidFill>
                        <a:effectLst/>
                        <a:latin typeface="+mn-lt"/>
                        <a:ea typeface="+mn-ea"/>
                        <a:cs typeface="+mn-cs"/>
                      </a:endParaRPr>
                    </a:p>
                  </a:txBody>
                  <a:tcPr/>
                </a:tc>
              </a:tr>
            </a:tbl>
          </a:graphicData>
        </a:graphic>
      </p:graphicFrame>
    </p:spTree>
    <p:extLst>
      <p:ext uri="{BB962C8B-B14F-4D97-AF65-F5344CB8AC3E}">
        <p14:creationId xmlns:p14="http://schemas.microsoft.com/office/powerpoint/2010/main" xmlns="" val="41415827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ارتح </a:t>
            </a:r>
            <a:r>
              <a:rPr lang="ar-EG" b="1" dirty="0">
                <a:solidFill>
                  <a:srgbClr val="002060"/>
                </a:solidFill>
                <a:latin typeface="Simplified Arabic" panose="02020603050405020304" pitchFamily="18" charset="-78"/>
                <a:cs typeface="Simplified Arabic" panose="02020603050405020304" pitchFamily="18" charset="-78"/>
              </a:rPr>
              <a:t>واسترخ ولا تنفعل</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الساعة الاخيرة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4</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افعل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تأكد </a:t>
            </a:r>
            <a:r>
              <a:rPr lang="ar-EG" b="1" dirty="0">
                <a:solidFill>
                  <a:srgbClr val="002060"/>
                </a:solidFill>
                <a:latin typeface="Simplified Arabic" panose="02020603050405020304" pitchFamily="18" charset="-78"/>
                <a:cs typeface="Simplified Arabic" panose="02020603050405020304" pitchFamily="18" charset="-78"/>
              </a:rPr>
              <a:t>من وجود الاجهزة وتجهيز المكان</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تأكد </a:t>
            </a:r>
            <a:r>
              <a:rPr lang="ar-EG" b="1" dirty="0">
                <a:solidFill>
                  <a:srgbClr val="002060"/>
                </a:solidFill>
                <a:latin typeface="Simplified Arabic" panose="02020603050405020304" pitchFamily="18" charset="-78"/>
                <a:cs typeface="Simplified Arabic" panose="02020603050405020304" pitchFamily="18" charset="-78"/>
              </a:rPr>
              <a:t>من وجود اوراقك, والوسائل المساعدة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اذهب </a:t>
            </a:r>
            <a:r>
              <a:rPr lang="ar-EG" b="1" dirty="0">
                <a:solidFill>
                  <a:srgbClr val="002060"/>
                </a:solidFill>
                <a:latin typeface="Simplified Arabic" panose="02020603050405020304" pitchFamily="18" charset="-78"/>
                <a:cs typeface="Simplified Arabic" panose="02020603050405020304" pitchFamily="18" charset="-78"/>
              </a:rPr>
              <a:t>الى دورة المياه وتأكد من اكتمال مظهرك وهندامك</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11527119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1907704" y="2036221"/>
            <a:ext cx="6320550" cy="786383"/>
          </a:xfrm>
          <a:prstGeom prst="flowChartProcess">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تراجع خطبتك فى الساعة الاخيرة </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2" name="Round Diagonal Corner Rectangle 1"/>
          <p:cNvSpPr/>
          <p:nvPr/>
        </p:nvSpPr>
        <p:spPr bwMode="auto">
          <a:xfrm>
            <a:off x="3563888" y="404664"/>
            <a:ext cx="439248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الساعة الاخيرة</a:t>
            </a: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4</a:t>
            </a:r>
            <a:endParaRPr lang="ar-EG" b="1" dirty="0">
              <a:solidFill>
                <a:schemeClr val="bg2">
                  <a:lumMod val="75000"/>
                </a:schemeClr>
              </a:solidFill>
              <a:latin typeface="Arial" charset="0"/>
            </a:endParaRPr>
          </a:p>
        </p:txBody>
      </p:sp>
      <p:sp>
        <p:nvSpPr>
          <p:cNvPr id="4" name="Explosion 2 3"/>
          <p:cNvSpPr/>
          <p:nvPr/>
        </p:nvSpPr>
        <p:spPr bwMode="auto">
          <a:xfrm rot="20953971">
            <a:off x="395536" y="692696"/>
            <a:ext cx="2232248" cy="1944216"/>
          </a:xfrm>
          <a:prstGeom prst="irregularSeal2">
            <a:avLst/>
          </a:prstGeom>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C00000"/>
                </a:solidFill>
                <a:effectLst/>
                <a:latin typeface="Simplified Arabic" panose="02020603050405020304" pitchFamily="18" charset="-78"/>
                <a:cs typeface="Simplified Arabic" panose="02020603050405020304" pitchFamily="18" charset="-78"/>
              </a:rPr>
              <a:t>لا تفعل</a:t>
            </a:r>
          </a:p>
        </p:txBody>
      </p:sp>
      <p:sp>
        <p:nvSpPr>
          <p:cNvPr id="5" name="Diamond 4"/>
          <p:cNvSpPr/>
          <p:nvPr/>
        </p:nvSpPr>
        <p:spPr bwMode="auto">
          <a:xfrm>
            <a:off x="7811739" y="2036222"/>
            <a:ext cx="833031" cy="792088"/>
          </a:xfrm>
          <a:prstGeom prst="diamond">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9" name="Flowchart: Process 8"/>
          <p:cNvSpPr/>
          <p:nvPr/>
        </p:nvSpPr>
        <p:spPr bwMode="auto">
          <a:xfrm>
            <a:off x="1907704" y="3212975"/>
            <a:ext cx="6320550" cy="786383"/>
          </a:xfrm>
          <a:prstGeom prst="flowChartProcess">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لا </a:t>
            </a:r>
            <a:r>
              <a:rPr lang="ar-EG" sz="2200" b="1" dirty="0">
                <a:solidFill>
                  <a:srgbClr val="002060"/>
                </a:solidFill>
                <a:latin typeface="Simplified Arabic" panose="02020603050405020304" pitchFamily="18" charset="-78"/>
                <a:cs typeface="Simplified Arabic" panose="02020603050405020304" pitchFamily="18" charset="-78"/>
              </a:rPr>
              <a:t>تأكل بكثرة</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0" name="Diamond 9"/>
          <p:cNvSpPr/>
          <p:nvPr/>
        </p:nvSpPr>
        <p:spPr bwMode="auto">
          <a:xfrm>
            <a:off x="7811739" y="3212976"/>
            <a:ext cx="833031" cy="792088"/>
          </a:xfrm>
          <a:prstGeom prst="diamond">
            <a:avLst/>
          </a:prstGeom>
          <a:ln/>
          <a:extLst/>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1" name="Flowchart: Process 10"/>
          <p:cNvSpPr/>
          <p:nvPr/>
        </p:nvSpPr>
        <p:spPr bwMode="auto">
          <a:xfrm>
            <a:off x="1907704" y="4389729"/>
            <a:ext cx="6320550" cy="786383"/>
          </a:xfrm>
          <a:prstGeom prst="flowChartProcess">
            <a:avLst/>
          </a:prstGeom>
          <a:ln>
            <a:solidFill>
              <a:srgbClr val="00B0F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smtClean="0">
                <a:solidFill>
                  <a:srgbClr val="002060"/>
                </a:solidFill>
                <a:latin typeface="Simplified Arabic" panose="02020603050405020304" pitchFamily="18" charset="-78"/>
                <a:cs typeface="Simplified Arabic" panose="02020603050405020304" pitchFamily="18" charset="-78"/>
              </a:rPr>
              <a:t>لا </a:t>
            </a:r>
            <a:r>
              <a:rPr lang="ar-EG" b="1" dirty="0">
                <a:solidFill>
                  <a:srgbClr val="002060"/>
                </a:solidFill>
                <a:latin typeface="Simplified Arabic" panose="02020603050405020304" pitchFamily="18" charset="-78"/>
                <a:cs typeface="Simplified Arabic" panose="02020603050405020304" pitchFamily="18" charset="-78"/>
              </a:rPr>
              <a:t>تتشنج ولا تتوتر بل استعن بالله تعالى وادعه بالتوفيق</a:t>
            </a:r>
            <a:endParaRPr kumimoji="0" lang="ar-EG" sz="24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2" name="Diamond 11"/>
          <p:cNvSpPr/>
          <p:nvPr/>
        </p:nvSpPr>
        <p:spPr bwMode="auto">
          <a:xfrm>
            <a:off x="7811739" y="4389730"/>
            <a:ext cx="833031" cy="792088"/>
          </a:xfrm>
          <a:prstGeom prst="diamond">
            <a:avLst/>
          </a:prstGeom>
          <a:ln>
            <a:solidFill>
              <a:srgbClr val="00B0F0"/>
            </a:solidFill>
          </a:ln>
          <a:extLst/>
        </p:spPr>
        <p:style>
          <a:lnRef idx="2">
            <a:schemeClr val="accent5"/>
          </a:lnRef>
          <a:fillRef idx="1">
            <a:schemeClr val="lt1"/>
          </a:fillRef>
          <a:effectRef idx="0">
            <a:schemeClr val="accent5"/>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
        <p:nvSpPr>
          <p:cNvPr id="13" name="Flowchart: Process 12"/>
          <p:cNvSpPr/>
          <p:nvPr/>
        </p:nvSpPr>
        <p:spPr bwMode="auto">
          <a:xfrm>
            <a:off x="1907704" y="5566483"/>
            <a:ext cx="6320550" cy="786383"/>
          </a:xfrm>
          <a:prstGeom prst="flowChartProcess">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sz="2200" b="1" dirty="0" smtClean="0">
                <a:solidFill>
                  <a:srgbClr val="002060"/>
                </a:solidFill>
                <a:latin typeface="Simplified Arabic" panose="02020603050405020304" pitchFamily="18" charset="-78"/>
                <a:cs typeface="Simplified Arabic" panose="02020603050405020304" pitchFamily="18" charset="-78"/>
              </a:rPr>
              <a:t>لا </a:t>
            </a:r>
            <a:r>
              <a:rPr lang="ar-EG" sz="2200" b="1" dirty="0">
                <a:solidFill>
                  <a:srgbClr val="002060"/>
                </a:solidFill>
                <a:latin typeface="Simplified Arabic" panose="02020603050405020304" pitchFamily="18" charset="-78"/>
                <a:cs typeface="Simplified Arabic" panose="02020603050405020304" pitchFamily="18" charset="-78"/>
              </a:rPr>
              <a:t>تنشغل بهنذامك, بل يكفيك نظرة اخيرة فى المراة</a:t>
            </a:r>
            <a:endParaRPr kumimoji="0" lang="ar-EG" sz="2200" b="1" i="0" u="none" strike="noStrike" cap="none" normalizeH="0" baseline="0" dirty="0" smtClean="0">
              <a:ln>
                <a:noFill/>
              </a:ln>
              <a:solidFill>
                <a:srgbClr val="002060"/>
              </a:solidFill>
              <a:effectLst/>
              <a:latin typeface="Simplified Arabic" panose="02020603050405020304" pitchFamily="18" charset="-78"/>
              <a:cs typeface="Simplified Arabic" panose="02020603050405020304" pitchFamily="18" charset="-78"/>
            </a:endParaRPr>
          </a:p>
        </p:txBody>
      </p:sp>
      <p:sp>
        <p:nvSpPr>
          <p:cNvPr id="14" name="Diamond 13"/>
          <p:cNvSpPr/>
          <p:nvPr/>
        </p:nvSpPr>
        <p:spPr bwMode="auto">
          <a:xfrm>
            <a:off x="7811739" y="5566484"/>
            <a:ext cx="833031" cy="792088"/>
          </a:xfrm>
          <a:prstGeom prst="diamond">
            <a:avLst/>
          </a:prstGeom>
          <a:ln>
            <a:solidFill>
              <a:srgbClr val="002060"/>
            </a:solidFill>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EG"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xmlns="" val="80794800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descr="07CD1E3675BD4affA6CA63955D31575C# #AutoShape 3"/>
          <p:cNvSpPr>
            <a:spLocks noChangeArrowheads="1"/>
          </p:cNvSpPr>
          <p:nvPr/>
        </p:nvSpPr>
        <p:spPr bwMode="auto">
          <a:xfrm>
            <a:off x="809625" y="2305223"/>
            <a:ext cx="7524750" cy="2347913"/>
          </a:xfrm>
          <a:prstGeom prst="rect">
            <a:avLst/>
          </a:prstGeom>
          <a:solidFill>
            <a:schemeClr val="accent1">
              <a:lumMod val="60000"/>
              <a:lumOff val="40000"/>
              <a:alpha val="78000"/>
            </a:schemeClr>
          </a:solidFill>
          <a:ln w="12700">
            <a:solidFill>
              <a:schemeClr val="bg1"/>
            </a:solidFill>
            <a:miter lim="800000"/>
            <a:headEnd/>
            <a:tailEnd/>
          </a:ln>
        </p:spPr>
        <p:txBody>
          <a:bodyPr anchor="ctr"/>
          <a:lstStyle/>
          <a:p>
            <a:pPr algn="l"/>
            <a:endParaRPr lang="zh-CN" altLang="en-US">
              <a:solidFill>
                <a:srgbClr val="808080"/>
              </a:solidFill>
              <a:latin typeface="Calibri" pitchFamily="34" charset="0"/>
            </a:endParaRPr>
          </a:p>
        </p:txBody>
      </p:sp>
      <p:sp>
        <p:nvSpPr>
          <p:cNvPr id="3" name="AutoShape 3" descr="D8FCD644EF414d608FD23FABDBB2453F# #AutoShape 3"/>
          <p:cNvSpPr>
            <a:spLocks noChangeArrowheads="1"/>
          </p:cNvSpPr>
          <p:nvPr/>
        </p:nvSpPr>
        <p:spPr bwMode="auto">
          <a:xfrm>
            <a:off x="914400" y="2162348"/>
            <a:ext cx="7315200" cy="2378075"/>
          </a:xfrm>
          <a:prstGeom prst="rect">
            <a:avLst/>
          </a:prstGeom>
          <a:solidFill>
            <a:schemeClr val="accent1">
              <a:lumMod val="75000"/>
              <a:alpha val="80000"/>
            </a:schemeClr>
          </a:solidFill>
          <a:ln w="12700">
            <a:solidFill>
              <a:schemeClr val="bg1"/>
            </a:solidFill>
            <a:miter lim="800000"/>
            <a:headEnd/>
            <a:tailEnd/>
          </a:ln>
        </p:spPr>
        <p:txBody>
          <a:bodyPr wrap="none" anchor="ctr"/>
          <a:lstStyle/>
          <a:p>
            <a:pPr rtl="1" eaLnBrk="0" hangingPunct="0"/>
            <a:r>
              <a:rPr lang="ar-EG" altLang="zh-CN" sz="4800" b="1" dirty="0">
                <a:solidFill>
                  <a:srgbClr val="FFFFFF"/>
                </a:solidFill>
                <a:ea typeface="Microsoft YaHei" pitchFamily="34" charset="-122"/>
              </a:rPr>
              <a:t>الوحدة التدريبية </a:t>
            </a:r>
            <a:r>
              <a:rPr lang="ar-EG" altLang="zh-CN" sz="4800" b="1" dirty="0" smtClean="0">
                <a:solidFill>
                  <a:srgbClr val="FFFFFF"/>
                </a:solidFill>
                <a:ea typeface="Microsoft YaHei" pitchFamily="34" charset="-122"/>
              </a:rPr>
              <a:t>الثالثة</a:t>
            </a:r>
            <a:endParaRPr lang="ar-EG" altLang="zh-CN" sz="4800" b="1" dirty="0">
              <a:solidFill>
                <a:srgbClr val="FFFFFF"/>
              </a:solidFill>
              <a:ea typeface="Microsoft YaHei" pitchFamily="34" charset="-122"/>
            </a:endParaRPr>
          </a:p>
          <a:p>
            <a:pPr rtl="1" eaLnBrk="0" hangingPunct="0"/>
            <a:r>
              <a:rPr lang="ar-EG" altLang="zh-CN" sz="4800" b="1" dirty="0">
                <a:solidFill>
                  <a:srgbClr val="FFFFFF"/>
                </a:solidFill>
                <a:ea typeface="Microsoft YaHei" pitchFamily="34" charset="-122"/>
              </a:rPr>
              <a:t>التسلسل</a:t>
            </a:r>
          </a:p>
        </p:txBody>
      </p:sp>
      <p:sp>
        <p:nvSpPr>
          <p:cNvPr id="4" name="Rectangle 13" descr="FD1DDF730CE4456e89755B07FE1653D0# #Rectangle 13"/>
          <p:cNvSpPr>
            <a:spLocks noChangeArrowheads="1"/>
          </p:cNvSpPr>
          <p:nvPr/>
        </p:nvSpPr>
        <p:spPr bwMode="auto">
          <a:xfrm>
            <a:off x="1081088" y="2521123"/>
            <a:ext cx="6981825" cy="334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endParaRPr lang="zh-CN" altLang="en-US" sz="1600">
              <a:solidFill>
                <a:srgbClr val="FFFFFF"/>
              </a:solidFill>
              <a:latin typeface="Microsoft YaHei" pitchFamily="34" charset="-122"/>
              <a:ea typeface="Microsoft YaHei" pitchFamily="34" charset="-122"/>
            </a:endParaRPr>
          </a:p>
        </p:txBody>
      </p:sp>
    </p:spTree>
    <p:extLst>
      <p:ext uri="{BB962C8B-B14F-4D97-AF65-F5344CB8AC3E}">
        <p14:creationId xmlns:p14="http://schemas.microsoft.com/office/powerpoint/2010/main" xmlns="" val="1502052130"/>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Top)">
                                      <p:cBhvr>
                                        <p:cTn id="7" dur="500"/>
                                        <p:tgtEl>
                                          <p:spTgt spid="3"/>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Bottom)">
                                      <p:cBhvr>
                                        <p:cTn id="10" dur="500"/>
                                        <p:tgtEl>
                                          <p:spTgt spid="2"/>
                                        </p:tgtEl>
                                      </p:cBhvr>
                                    </p:animEffect>
                                  </p:childTnLst>
                                </p:cTn>
                              </p:par>
                            </p:childTnLst>
                          </p:cTn>
                        </p:par>
                        <p:par>
                          <p:cTn id="11" fill="hold">
                            <p:stCondLst>
                              <p:cond delay="500"/>
                            </p:stCondLst>
                            <p:childTnLst>
                              <p:par>
                                <p:cTn id="12" presetID="1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lide(fromBottom)">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nimBg="1" autoUpdateAnimBg="0"/>
      <p:bldP spid="4"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74304" y="116632"/>
            <a:ext cx="6934200" cy="715963"/>
          </a:xfrm>
        </p:spPr>
        <p:txBody>
          <a:bodyPr/>
          <a:lstStyle/>
          <a:p>
            <a:pPr algn="r"/>
            <a:r>
              <a:rPr lang="ar-EG" sz="4000" b="1" dirty="0" smtClean="0">
                <a:solidFill>
                  <a:schemeClr val="accent2">
                    <a:lumMod val="50000"/>
                  </a:schemeClr>
                </a:solidFill>
              </a:rPr>
              <a:t>الوحدة التدريبية الثالثة</a:t>
            </a:r>
            <a:endParaRPr lang="en-US" sz="4000" b="1" dirty="0" smtClean="0">
              <a:solidFill>
                <a:schemeClr val="accent2">
                  <a:lumMod val="50000"/>
                </a:schemeClr>
              </a:solidFill>
            </a:endParaRPr>
          </a:p>
        </p:txBody>
      </p:sp>
      <p:sp>
        <p:nvSpPr>
          <p:cNvPr id="2" name="Rectangle 1"/>
          <p:cNvSpPr/>
          <p:nvPr/>
        </p:nvSpPr>
        <p:spPr>
          <a:xfrm>
            <a:off x="2771800" y="1196752"/>
            <a:ext cx="6012160" cy="461665"/>
          </a:xfrm>
          <a:prstGeom prst="rect">
            <a:avLst/>
          </a:prstGeom>
        </p:spPr>
        <p:txBody>
          <a:bodyPr wrap="square">
            <a:spAutoFit/>
          </a:bodyPr>
          <a:lstStyle/>
          <a:p>
            <a:pPr algn="justLow" rtl="1"/>
            <a:r>
              <a:rPr lang="ar-EG" b="1" dirty="0">
                <a:solidFill>
                  <a:srgbClr val="C00000"/>
                </a:solidFill>
              </a:rPr>
              <a:t>التسلسل</a:t>
            </a:r>
          </a:p>
        </p:txBody>
      </p:sp>
      <p:sp>
        <p:nvSpPr>
          <p:cNvPr id="6" name="Rectangle 3"/>
          <p:cNvSpPr>
            <a:spLocks noChangeArrowheads="1"/>
          </p:cNvSpPr>
          <p:nvPr/>
        </p:nvSpPr>
        <p:spPr bwMode="auto">
          <a:xfrm>
            <a:off x="5076056" y="2524254"/>
            <a:ext cx="3707904"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gn="r" rtl="1">
              <a:buFont typeface="Wingdings" pitchFamily="2" charset="2"/>
              <a:buChar char="ü"/>
            </a:pPr>
            <a:r>
              <a:rPr lang="ar-SA" b="1" dirty="0">
                <a:solidFill>
                  <a:srgbClr val="7030A0"/>
                </a:solidFill>
                <a:ea typeface="Times New Roman" pitchFamily="18" charset="0"/>
                <a:cs typeface="Arial" pitchFamily="34" charset="0"/>
              </a:rPr>
              <a:t>المقدمة </a:t>
            </a:r>
          </a:p>
          <a:p>
            <a:pPr marL="285750" indent="-285750" algn="r" rtl="1">
              <a:buFont typeface="Wingdings" pitchFamily="2" charset="2"/>
              <a:buChar char="ü"/>
            </a:pPr>
            <a:r>
              <a:rPr lang="ar-SA" b="1" dirty="0">
                <a:solidFill>
                  <a:srgbClr val="7030A0"/>
                </a:solidFill>
                <a:ea typeface="Times New Roman" pitchFamily="18" charset="0"/>
                <a:cs typeface="Arial" pitchFamily="34" charset="0"/>
              </a:rPr>
              <a:t>صلب الموضوع</a:t>
            </a:r>
          </a:p>
          <a:p>
            <a:pPr marL="285750" indent="-285750" algn="r" rtl="1">
              <a:buFont typeface="Wingdings" pitchFamily="2" charset="2"/>
              <a:buChar char="ü"/>
            </a:pPr>
            <a:r>
              <a:rPr lang="ar-SA" b="1" dirty="0">
                <a:solidFill>
                  <a:srgbClr val="7030A0"/>
                </a:solidFill>
                <a:ea typeface="Times New Roman" pitchFamily="18" charset="0"/>
                <a:cs typeface="Arial" pitchFamily="34" charset="0"/>
              </a:rPr>
              <a:t>الخاتمة</a:t>
            </a:r>
          </a:p>
        </p:txBody>
      </p:sp>
      <p:sp>
        <p:nvSpPr>
          <p:cNvPr id="7" name="Rectangle 4"/>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EG">
              <a:solidFill>
                <a:srgbClr val="808080"/>
              </a:solidFill>
            </a:endParaRPr>
          </a:p>
        </p:txBody>
      </p:sp>
    </p:spTree>
    <p:extLst>
      <p:ext uri="{BB962C8B-B14F-4D97-AF65-F5344CB8AC3E}">
        <p14:creationId xmlns:p14="http://schemas.microsoft.com/office/powerpoint/2010/main" xmlns="" val="692872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المقدمة </a:t>
            </a:r>
          </a:p>
        </p:txBody>
      </p:sp>
    </p:spTree>
    <p:extLst>
      <p:ext uri="{BB962C8B-B14F-4D97-AF65-F5344CB8AC3E}">
        <p14:creationId xmlns:p14="http://schemas.microsoft.com/office/powerpoint/2010/main" xmlns="" val="377711960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74304" y="116632"/>
            <a:ext cx="6934200" cy="715963"/>
          </a:xfrm>
        </p:spPr>
        <p:txBody>
          <a:bodyPr/>
          <a:lstStyle/>
          <a:p>
            <a:pPr algn="r"/>
            <a:r>
              <a:rPr lang="ar-EG" sz="4000" b="1" dirty="0" smtClean="0">
                <a:solidFill>
                  <a:schemeClr val="accent2">
                    <a:lumMod val="50000"/>
                  </a:schemeClr>
                </a:solidFill>
              </a:rPr>
              <a:t>الوحدة التدريبية الاولى </a:t>
            </a:r>
            <a:endParaRPr lang="en-US" sz="4000" b="1" dirty="0" smtClean="0">
              <a:solidFill>
                <a:schemeClr val="accent2">
                  <a:lumMod val="50000"/>
                </a:schemeClr>
              </a:solidFill>
            </a:endParaRPr>
          </a:p>
        </p:txBody>
      </p:sp>
      <p:sp>
        <p:nvSpPr>
          <p:cNvPr id="2" name="Rectangle 1"/>
          <p:cNvSpPr/>
          <p:nvPr/>
        </p:nvSpPr>
        <p:spPr>
          <a:xfrm>
            <a:off x="2771800" y="1196752"/>
            <a:ext cx="6012160" cy="461665"/>
          </a:xfrm>
          <a:prstGeom prst="rect">
            <a:avLst/>
          </a:prstGeom>
        </p:spPr>
        <p:txBody>
          <a:bodyPr wrap="square">
            <a:spAutoFit/>
          </a:bodyPr>
          <a:lstStyle/>
          <a:p>
            <a:pPr algn="justLow" rtl="1"/>
            <a:r>
              <a:rPr lang="ar-EG" b="1" dirty="0">
                <a:solidFill>
                  <a:srgbClr val="C00000"/>
                </a:solidFill>
              </a:rPr>
              <a:t>التخطيط</a:t>
            </a:r>
          </a:p>
        </p:txBody>
      </p:sp>
      <p:sp>
        <p:nvSpPr>
          <p:cNvPr id="6" name="Rectangle 3"/>
          <p:cNvSpPr>
            <a:spLocks noChangeArrowheads="1"/>
          </p:cNvSpPr>
          <p:nvPr/>
        </p:nvSpPr>
        <p:spPr bwMode="auto">
          <a:xfrm>
            <a:off x="5076056" y="2708920"/>
            <a:ext cx="3707904"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gn="r" rtl="1">
              <a:buFont typeface="Wingdings" pitchFamily="2" charset="2"/>
              <a:buChar char="ü"/>
            </a:pPr>
            <a:r>
              <a:rPr lang="ar-SA" b="1" dirty="0" smtClean="0">
                <a:solidFill>
                  <a:srgbClr val="7030A0"/>
                </a:solidFill>
                <a:ea typeface="Times New Roman" pitchFamily="18" charset="0"/>
                <a:cs typeface="Arial" pitchFamily="34" charset="0"/>
              </a:rPr>
              <a:t>الحضور</a:t>
            </a:r>
            <a:endParaRPr lang="ar-EG" b="1" dirty="0" smtClean="0">
              <a:solidFill>
                <a:srgbClr val="7030A0"/>
              </a:solidFill>
              <a:ea typeface="Times New Roman" pitchFamily="18" charset="0"/>
              <a:cs typeface="Arial" pitchFamily="34" charset="0"/>
            </a:endParaRPr>
          </a:p>
          <a:p>
            <a:pPr marL="285750" lvl="0" indent="-285750" algn="r" rtl="1">
              <a:buFont typeface="Wingdings" pitchFamily="2" charset="2"/>
              <a:buChar char="ü"/>
            </a:pPr>
            <a:r>
              <a:rPr lang="ar-EG" b="1" dirty="0">
                <a:solidFill>
                  <a:srgbClr val="7030A0"/>
                </a:solidFill>
                <a:ea typeface="Times New Roman" pitchFamily="18" charset="0"/>
                <a:cs typeface="Arial" pitchFamily="34" charset="0"/>
              </a:rPr>
              <a:t>الاهداف </a:t>
            </a:r>
            <a:endParaRPr lang="ar-SA" b="1" dirty="0">
              <a:solidFill>
                <a:srgbClr val="7030A0"/>
              </a:solidFill>
              <a:ea typeface="Times New Roman" pitchFamily="18" charset="0"/>
              <a:cs typeface="Arial" pitchFamily="34" charset="0"/>
            </a:endParaRPr>
          </a:p>
        </p:txBody>
      </p:sp>
      <p:sp>
        <p:nvSpPr>
          <p:cNvPr id="7" name="Rectangle 4"/>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ar-EG">
              <a:solidFill>
                <a:srgbClr val="808080"/>
              </a:solidFill>
            </a:endParaRPr>
          </a:p>
        </p:txBody>
      </p:sp>
    </p:spTree>
    <p:extLst>
      <p:ext uri="{BB962C8B-B14F-4D97-AF65-F5344CB8AC3E}">
        <p14:creationId xmlns:p14="http://schemas.microsoft.com/office/powerpoint/2010/main" xmlns="" val="5617828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404664"/>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مقدمة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6" name="Rectangle 5"/>
          <p:cNvSpPr/>
          <p:nvPr/>
        </p:nvSpPr>
        <p:spPr>
          <a:xfrm>
            <a:off x="467544" y="4653136"/>
            <a:ext cx="7920362"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b="1" dirty="0">
                <a:solidFill>
                  <a:srgbClr val="002060"/>
                </a:solidFill>
                <a:latin typeface="Simplified Arabic" panose="02020603050405020304" pitchFamily="18" charset="-78"/>
                <a:cs typeface="Simplified Arabic" panose="02020603050405020304" pitchFamily="18" charset="-78"/>
              </a:rPr>
              <a:t>تعد المقدمة مفتاح الخطبة وصدرها وعنوانها, من خلالها يمكن استشفاف موضوع الخطبة ومكانة الخطيب – فى الاغلب – فعليه يجب ان تكون هذه المقدمة متصلة بموضوع الخطبة تمهد له وتنسجم مع معطياته . . كما ينبغى ان تكون مناسبة للجمهور</a:t>
            </a:r>
          </a:p>
        </p:txBody>
      </p:sp>
    </p:spTree>
    <p:extLst>
      <p:ext uri="{BB962C8B-B14F-4D97-AF65-F5344CB8AC3E}">
        <p14:creationId xmlns:p14="http://schemas.microsoft.com/office/powerpoint/2010/main" xmlns="" val="2248184134"/>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محتويات المقدمة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graphicFrame>
        <p:nvGraphicFramePr>
          <p:cNvPr id="7" name="Diagram 6"/>
          <p:cNvGraphicFramePr/>
          <p:nvPr>
            <p:extLst>
              <p:ext uri="{D42A27DB-BD31-4B8C-83A1-F6EECF244321}">
                <p14:modId xmlns:p14="http://schemas.microsoft.com/office/powerpoint/2010/main" xmlns="" val="3857216462"/>
              </p:ext>
            </p:extLst>
          </p:nvPr>
        </p:nvGraphicFramePr>
        <p:xfrm>
          <a:off x="323528" y="1397000"/>
          <a:ext cx="8496944"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365315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اهدافها</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graphicFrame>
        <p:nvGraphicFramePr>
          <p:cNvPr id="7" name="Diagram 6"/>
          <p:cNvGraphicFramePr/>
          <p:nvPr>
            <p:extLst>
              <p:ext uri="{D42A27DB-BD31-4B8C-83A1-F6EECF244321}">
                <p14:modId xmlns:p14="http://schemas.microsoft.com/office/powerpoint/2010/main" xmlns="" val="2886944508"/>
              </p:ext>
            </p:extLst>
          </p:nvPr>
        </p:nvGraphicFramePr>
        <p:xfrm>
          <a:off x="323528" y="1397000"/>
          <a:ext cx="8496944"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068481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نماذج المقدمة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3</a:t>
            </a:r>
            <a:endParaRPr lang="ar-EG" b="1" dirty="0">
              <a:solidFill>
                <a:schemeClr val="bg2">
                  <a:lumMod val="75000"/>
                </a:schemeClr>
              </a:solidFill>
              <a:latin typeface="Arial" charset="0"/>
            </a:endParaRPr>
          </a:p>
        </p:txBody>
      </p:sp>
      <p:sp>
        <p:nvSpPr>
          <p:cNvPr id="4" name="Rectangle 3"/>
          <p:cNvSpPr/>
          <p:nvPr/>
        </p:nvSpPr>
        <p:spPr bwMode="auto">
          <a:xfrm>
            <a:off x="5004048" y="1484784"/>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a:solidFill>
                  <a:schemeClr val="bg1"/>
                </a:solidFill>
                <a:latin typeface="Simplified Arabic" panose="02020603050405020304" pitchFamily="18" charset="-78"/>
                <a:cs typeface="Simplified Arabic" panose="02020603050405020304" pitchFamily="18" charset="-78"/>
              </a:rPr>
              <a:t>اذكر قصة مثيرة وغير </a:t>
            </a:r>
            <a:r>
              <a:rPr lang="ar-EG" b="1" dirty="0" smtClean="0">
                <a:solidFill>
                  <a:schemeClr val="bg1"/>
                </a:solidFill>
                <a:latin typeface="Simplified Arabic" panose="02020603050405020304" pitchFamily="18" charset="-78"/>
                <a:cs typeface="Simplified Arabic" panose="02020603050405020304" pitchFamily="18" charset="-78"/>
              </a:rPr>
              <a:t>معروفة</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5" name="Rectangle 4"/>
          <p:cNvSpPr/>
          <p:nvPr/>
        </p:nvSpPr>
        <p:spPr bwMode="auto">
          <a:xfrm>
            <a:off x="467544" y="1484784"/>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اعرض </a:t>
            </a:r>
            <a:r>
              <a:rPr lang="ar-EG" b="1" dirty="0">
                <a:solidFill>
                  <a:schemeClr val="bg1"/>
                </a:solidFill>
                <a:latin typeface="Simplified Arabic" panose="02020603050405020304" pitchFamily="18" charset="-78"/>
                <a:cs typeface="Simplified Arabic" panose="02020603050405020304" pitchFamily="18" charset="-78"/>
              </a:rPr>
              <a:t>صورة او دعهم يشاهدون شيئا</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6" name="Rectangle 5"/>
          <p:cNvSpPr/>
          <p:nvPr/>
        </p:nvSpPr>
        <p:spPr bwMode="auto">
          <a:xfrm>
            <a:off x="5004048" y="2420888"/>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توحد </a:t>
            </a:r>
            <a:r>
              <a:rPr lang="ar-EG" b="1" dirty="0">
                <a:solidFill>
                  <a:schemeClr val="bg1"/>
                </a:solidFill>
                <a:latin typeface="Simplified Arabic" panose="02020603050405020304" pitchFamily="18" charset="-78"/>
                <a:cs typeface="Simplified Arabic" panose="02020603050405020304" pitchFamily="18" charset="-78"/>
              </a:rPr>
              <a:t>مع الجمهور واربطهم بك</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7" name="Rectangle 6"/>
          <p:cNvSpPr/>
          <p:nvPr/>
        </p:nvSpPr>
        <p:spPr bwMode="auto">
          <a:xfrm>
            <a:off x="467544" y="2420888"/>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جامل </a:t>
            </a:r>
            <a:r>
              <a:rPr lang="ar-EG" b="1" dirty="0">
                <a:solidFill>
                  <a:schemeClr val="bg1"/>
                </a:solidFill>
                <a:latin typeface="Simplified Arabic" panose="02020603050405020304" pitchFamily="18" charset="-78"/>
                <a:cs typeface="Simplified Arabic" panose="02020603050405020304" pitchFamily="18" charset="-78"/>
              </a:rPr>
              <a:t>الجمهور</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14" name="Rectangle 13"/>
          <p:cNvSpPr/>
          <p:nvPr/>
        </p:nvSpPr>
        <p:spPr bwMode="auto">
          <a:xfrm>
            <a:off x="5004048" y="3284984"/>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استخدم </a:t>
            </a:r>
            <a:r>
              <a:rPr lang="ar-EG" b="1" dirty="0">
                <a:solidFill>
                  <a:schemeClr val="bg1"/>
                </a:solidFill>
                <a:latin typeface="Simplified Arabic" panose="02020603050405020304" pitchFamily="18" charset="-78"/>
                <a:cs typeface="Simplified Arabic" panose="02020603050405020304" pitchFamily="18" charset="-78"/>
              </a:rPr>
              <a:t>استشهادا مثير او قولا مؤثرا </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15" name="Rectangle 14"/>
          <p:cNvSpPr/>
          <p:nvPr/>
        </p:nvSpPr>
        <p:spPr bwMode="auto">
          <a:xfrm>
            <a:off x="467544" y="3284984"/>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اسأل </a:t>
            </a:r>
            <a:r>
              <a:rPr lang="ar-EG" b="1" dirty="0">
                <a:solidFill>
                  <a:schemeClr val="bg1"/>
                </a:solidFill>
                <a:latin typeface="Simplified Arabic" panose="02020603050405020304" pitchFamily="18" charset="-78"/>
                <a:cs typeface="Simplified Arabic" panose="02020603050405020304" pitchFamily="18" charset="-78"/>
              </a:rPr>
              <a:t>سؤالا مثيرا غير واضح الاجابة </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16" name="Rectangle 15"/>
          <p:cNvSpPr/>
          <p:nvPr/>
        </p:nvSpPr>
        <p:spPr bwMode="auto">
          <a:xfrm>
            <a:off x="5004048" y="4149080"/>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اذكر </a:t>
            </a:r>
            <a:r>
              <a:rPr lang="ar-EG" b="1" dirty="0">
                <a:solidFill>
                  <a:schemeClr val="bg1"/>
                </a:solidFill>
                <a:latin typeface="Simplified Arabic" panose="02020603050405020304" pitchFamily="18" charset="-78"/>
                <a:cs typeface="Simplified Arabic" panose="02020603050405020304" pitchFamily="18" charset="-78"/>
              </a:rPr>
              <a:t>حقيقة او بيانا مذهلا</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17" name="Rectangle 16"/>
          <p:cNvSpPr/>
          <p:nvPr/>
        </p:nvSpPr>
        <p:spPr bwMode="auto">
          <a:xfrm>
            <a:off x="467544" y="4149080"/>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اذكر </a:t>
            </a:r>
            <a:r>
              <a:rPr lang="ar-EG" b="1" dirty="0">
                <a:solidFill>
                  <a:schemeClr val="bg1"/>
                </a:solidFill>
                <a:latin typeface="Simplified Arabic" panose="02020603050405020304" pitchFamily="18" charset="-78"/>
                <a:cs typeface="Simplified Arabic" panose="02020603050405020304" pitchFamily="18" charset="-78"/>
              </a:rPr>
              <a:t>احصائية تدهش </a:t>
            </a:r>
            <a:r>
              <a:rPr lang="ar-EG" b="1" dirty="0" smtClean="0">
                <a:solidFill>
                  <a:schemeClr val="bg1"/>
                </a:solidFill>
                <a:latin typeface="Simplified Arabic" panose="02020603050405020304" pitchFamily="18" charset="-78"/>
                <a:cs typeface="Simplified Arabic" panose="02020603050405020304" pitchFamily="18" charset="-78"/>
              </a:rPr>
              <a:t>المستمع</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18" name="Rectangle 17"/>
          <p:cNvSpPr/>
          <p:nvPr/>
        </p:nvSpPr>
        <p:spPr bwMode="auto">
          <a:xfrm>
            <a:off x="5004048" y="5013176"/>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اذكر </a:t>
            </a:r>
            <a:r>
              <a:rPr lang="ar-EG" b="1" dirty="0">
                <a:solidFill>
                  <a:schemeClr val="bg1"/>
                </a:solidFill>
                <a:latin typeface="Simplified Arabic" panose="02020603050405020304" pitchFamily="18" charset="-78"/>
                <a:cs typeface="Simplified Arabic" panose="02020603050405020304" pitchFamily="18" charset="-78"/>
              </a:rPr>
              <a:t>خبرا حديثا</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19" name="Rectangle 18"/>
          <p:cNvSpPr/>
          <p:nvPr/>
        </p:nvSpPr>
        <p:spPr bwMode="auto">
          <a:xfrm>
            <a:off x="467544" y="5013176"/>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تحدث </a:t>
            </a:r>
            <a:r>
              <a:rPr lang="ar-EG" b="1" dirty="0">
                <a:solidFill>
                  <a:schemeClr val="bg1"/>
                </a:solidFill>
                <a:latin typeface="Simplified Arabic" panose="02020603050405020304" pitchFamily="18" charset="-78"/>
                <a:cs typeface="Simplified Arabic" panose="02020603050405020304" pitchFamily="18" charset="-78"/>
              </a:rPr>
              <a:t>عن تجربة شخصية مثيرة</a:t>
            </a:r>
            <a:endParaRPr lang="en-US" dirty="0">
              <a:solidFill>
                <a:schemeClr val="bg1"/>
              </a:solidFill>
              <a:latin typeface="Simplified Arabic" panose="02020603050405020304" pitchFamily="18" charset="-78"/>
              <a:cs typeface="Simplified Arabic" panose="02020603050405020304" pitchFamily="18" charset="-78"/>
            </a:endParaRPr>
          </a:p>
        </p:txBody>
      </p:sp>
      <p:sp>
        <p:nvSpPr>
          <p:cNvPr id="20" name="Rectangle 19"/>
          <p:cNvSpPr/>
          <p:nvPr/>
        </p:nvSpPr>
        <p:spPr bwMode="auto">
          <a:xfrm>
            <a:off x="2699792" y="5877272"/>
            <a:ext cx="3816424" cy="648072"/>
          </a:xfrm>
          <a:prstGeom prst="rect">
            <a:avLst/>
          </a:prstGeom>
          <a:solidFill>
            <a:srgbClr val="FF6699"/>
          </a:solidFill>
          <a:ln>
            <a:noFill/>
          </a:ln>
          <a:effectLst/>
          <a:extLst/>
        </p:spPr>
        <p:txBody>
          <a:bodyPr vert="horz" wrap="none" lIns="91440" tIns="45720" rIns="91440" bIns="45720" numCol="1" rtlCol="1" anchor="ctr" anchorCtr="0" compatLnSpc="1">
            <a:prstTxWarp prst="textNoShape">
              <a:avLst/>
            </a:prstTxWarp>
          </a:bodyPr>
          <a:lstStyle/>
          <a:p>
            <a:pPr lvl="0" rtl="1"/>
            <a:r>
              <a:rPr lang="ar-EG" b="1" dirty="0" smtClean="0">
                <a:solidFill>
                  <a:schemeClr val="bg1"/>
                </a:solidFill>
                <a:latin typeface="Simplified Arabic" panose="02020603050405020304" pitchFamily="18" charset="-78"/>
                <a:cs typeface="Simplified Arabic" panose="02020603050405020304" pitchFamily="18" charset="-78"/>
              </a:rPr>
              <a:t>اعطهم </a:t>
            </a:r>
            <a:r>
              <a:rPr lang="ar-EG" b="1" dirty="0">
                <a:solidFill>
                  <a:schemeClr val="bg1"/>
                </a:solidFill>
                <a:latin typeface="Simplified Arabic" panose="02020603050405020304" pitchFamily="18" charset="-78"/>
                <a:cs typeface="Simplified Arabic" panose="02020603050405020304" pitchFamily="18" charset="-78"/>
              </a:rPr>
              <a:t>معلومات تؤثر فيهم</a:t>
            </a:r>
            <a:endParaRPr lang="en-US" dirty="0">
              <a:solidFill>
                <a:schemeClr val="bg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3794159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الدقائق 3 الاولى </a:t>
            </a:r>
          </a:p>
        </p:txBody>
      </p:sp>
      <p:sp>
        <p:nvSpPr>
          <p:cNvPr id="4" name="Rectangle 3"/>
          <p:cNvSpPr/>
          <p:nvPr/>
        </p:nvSpPr>
        <p:spPr>
          <a:xfrm>
            <a:off x="5868144" y="1124744"/>
            <a:ext cx="3029997" cy="52322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rtl="1"/>
            <a:r>
              <a:rPr lang="ar-EG" sz="2800" b="1" dirty="0">
                <a:solidFill>
                  <a:srgbClr val="B92D14"/>
                </a:solidFill>
                <a:latin typeface="Simplified Arabic" panose="02020603050405020304" pitchFamily="18" charset="-78"/>
                <a:cs typeface="Simplified Arabic" panose="02020603050405020304" pitchFamily="18" charset="-78"/>
              </a:rPr>
              <a:t>(مختلفة عن بقية الوقت)</a:t>
            </a:r>
          </a:p>
        </p:txBody>
      </p:sp>
      <p:sp>
        <p:nvSpPr>
          <p:cNvPr id="5" name="Rectangle 3"/>
          <p:cNvSpPr>
            <a:spLocks noChangeArrowheads="1"/>
          </p:cNvSpPr>
          <p:nvPr/>
        </p:nvSpPr>
        <p:spPr bwMode="auto">
          <a:xfrm>
            <a:off x="539552" y="2204814"/>
            <a:ext cx="7200777"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التركيز </a:t>
            </a:r>
            <a:r>
              <a:rPr lang="ar-EG" altLang="zh-CN" b="1" dirty="0">
                <a:solidFill>
                  <a:srgbClr val="002060"/>
                </a:solidFill>
                <a:ea typeface="幼圆" pitchFamily="1" charset="-122"/>
              </a:rPr>
              <a:t>فيها يكون مرتفعا</a:t>
            </a:r>
            <a:endParaRPr lang="ar-EG" altLang="zh-CN" sz="2400" b="1" dirty="0">
              <a:solidFill>
                <a:srgbClr val="002060"/>
              </a:solidFill>
              <a:ea typeface="幼圆" pitchFamily="1" charset="-122"/>
            </a:endParaRPr>
          </a:p>
        </p:txBody>
      </p:sp>
      <p:sp>
        <p:nvSpPr>
          <p:cNvPr id="6" name="Rectangle 4"/>
          <p:cNvSpPr>
            <a:spLocks noChangeArrowheads="1"/>
          </p:cNvSpPr>
          <p:nvPr/>
        </p:nvSpPr>
        <p:spPr bwMode="auto">
          <a:xfrm>
            <a:off x="539552" y="3236689"/>
            <a:ext cx="7200777"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معظم </a:t>
            </a:r>
            <a:r>
              <a:rPr lang="ar-EG" altLang="zh-CN" b="1" dirty="0">
                <a:solidFill>
                  <a:srgbClr val="002060"/>
                </a:solidFill>
                <a:ea typeface="幼圆" pitchFamily="1" charset="-122"/>
              </a:rPr>
              <a:t>الناس يقضون هذه الدقائق  في النظر الي المحاضر </a:t>
            </a:r>
            <a:endParaRPr lang="zh-CN" altLang="en-US" sz="2400" b="1" dirty="0">
              <a:solidFill>
                <a:srgbClr val="002060"/>
              </a:solidFill>
              <a:ea typeface="幼圆" pitchFamily="1" charset="-122"/>
            </a:endParaRPr>
          </a:p>
        </p:txBody>
      </p:sp>
      <p:sp>
        <p:nvSpPr>
          <p:cNvPr id="7" name="Rectangle 5"/>
          <p:cNvSpPr>
            <a:spLocks noChangeArrowheads="1"/>
          </p:cNvSpPr>
          <p:nvPr/>
        </p:nvSpPr>
        <p:spPr bwMode="auto">
          <a:xfrm>
            <a:off x="539552" y="4268564"/>
            <a:ext cx="7200777"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a:solidFill>
                  <a:srgbClr val="002060"/>
                </a:solidFill>
                <a:ea typeface="幼圆" pitchFamily="1" charset="-122"/>
              </a:rPr>
              <a:t>لديك فرصه واحده فقط  لاعطاء الانطباع الاول</a:t>
            </a:r>
            <a:endParaRPr lang="zh-CN" altLang="en-US" b="1" dirty="0">
              <a:solidFill>
                <a:srgbClr val="002060"/>
              </a:solidFill>
              <a:ea typeface="幼圆" pitchFamily="1" charset="-122"/>
            </a:endParaRPr>
          </a:p>
        </p:txBody>
      </p:sp>
      <p:sp>
        <p:nvSpPr>
          <p:cNvPr id="8" name="Rectangle 6"/>
          <p:cNvSpPr>
            <a:spLocks noChangeArrowheads="1"/>
          </p:cNvSpPr>
          <p:nvPr/>
        </p:nvSpPr>
        <p:spPr bwMode="auto">
          <a:xfrm>
            <a:off x="539552" y="5300439"/>
            <a:ext cx="7200777" cy="504825"/>
          </a:xfrm>
          <a:prstGeom prst="rect">
            <a:avLst/>
          </a:prstGeom>
          <a:solidFill>
            <a:srgbClr val="00B0F0"/>
          </a:solidFill>
          <a:ln>
            <a:noFill/>
          </a:ln>
          <a:effectLst/>
          <a:extLst/>
        </p:spPr>
        <p:txBody>
          <a:bodyPr wrap="none" anchor="ctr"/>
          <a:lstStyle/>
          <a:p>
            <a:pPr rtl="1"/>
            <a:r>
              <a:rPr lang="ar-EG" altLang="zh-CN" b="1" dirty="0">
                <a:solidFill>
                  <a:srgbClr val="002060"/>
                </a:solidFill>
                <a:ea typeface="幼圆" pitchFamily="1" charset="-122"/>
              </a:rPr>
              <a:t>الانطباع الاول هو الذي يبقي وهو الفرصه الافضل لكسب الجمهور </a:t>
            </a:r>
            <a:endParaRPr lang="zh-CN" altLang="en-US" b="1" dirty="0">
              <a:solidFill>
                <a:srgbClr val="002060"/>
              </a:solidFill>
              <a:ea typeface="幼圆" pitchFamily="1" charset="-122"/>
            </a:endParaRPr>
          </a:p>
        </p:txBody>
      </p:sp>
      <p:pic>
        <p:nvPicPr>
          <p:cNvPr id="9"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1806" y="227625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328431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429237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537346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50100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0"/>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1"/>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2"/>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صلب الموضوع </a:t>
            </a:r>
          </a:p>
          <a:p>
            <a:pPr marL="0" indent="0" algn="ctr">
              <a:buNone/>
            </a:pPr>
            <a:endParaRPr lang="ar-EG" altLang="zh-CN" sz="4000" b="1" dirty="0">
              <a:solidFill>
                <a:srgbClr val="000000"/>
              </a:solidFill>
            </a:endParaRPr>
          </a:p>
        </p:txBody>
      </p:sp>
    </p:spTree>
    <p:extLst>
      <p:ext uri="{BB962C8B-B14F-4D97-AF65-F5344CB8AC3E}">
        <p14:creationId xmlns:p14="http://schemas.microsoft.com/office/powerpoint/2010/main" xmlns="" val="331765237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404664"/>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مقدمة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6" name="Rectangle 5"/>
          <p:cNvSpPr/>
          <p:nvPr/>
        </p:nvSpPr>
        <p:spPr>
          <a:xfrm>
            <a:off x="467544" y="4653136"/>
            <a:ext cx="7920362"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Low" rtl="1"/>
            <a:r>
              <a:rPr lang="ar-EG" b="1" dirty="0">
                <a:solidFill>
                  <a:srgbClr val="002060"/>
                </a:solidFill>
                <a:latin typeface="Simplified Arabic" panose="02020603050405020304" pitchFamily="18" charset="-78"/>
                <a:cs typeface="Simplified Arabic" panose="02020603050405020304" pitchFamily="18" charset="-78"/>
              </a:rPr>
              <a:t>انه حتي لو توافرت لديك جميع المعلومات الضروريه لالقاء خطبتك او محاضرتك وحتي لو استجمعت بذهنك هذه المعلومات فانه لابد لك من التحضير لاي القاء او خطبه فلا فائده من القائك ان كان غير منسجم وغير متناسك وقوي الترابط </a:t>
            </a:r>
          </a:p>
        </p:txBody>
      </p:sp>
    </p:spTree>
    <p:extLst>
      <p:ext uri="{BB962C8B-B14F-4D97-AF65-F5344CB8AC3E}">
        <p14:creationId xmlns:p14="http://schemas.microsoft.com/office/powerpoint/2010/main" xmlns="" val="2640812948"/>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683569" y="2132856"/>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ابحث </a:t>
            </a:r>
            <a:r>
              <a:rPr lang="ar-EG" altLang="zh-CN" b="1" dirty="0">
                <a:solidFill>
                  <a:srgbClr val="002060"/>
                </a:solidFill>
                <a:ea typeface="幼圆" pitchFamily="1" charset="-122"/>
              </a:rPr>
              <a:t>واجمع معلومات </a:t>
            </a:r>
            <a:endParaRPr lang="ar-EG" altLang="zh-CN" sz="2400" b="1" dirty="0">
              <a:solidFill>
                <a:srgbClr val="002060"/>
              </a:solidFill>
              <a:ea typeface="幼圆" pitchFamily="1" charset="-122"/>
            </a:endParaRPr>
          </a:p>
        </p:txBody>
      </p:sp>
      <p:sp>
        <p:nvSpPr>
          <p:cNvPr id="4" name="Rectangle 4"/>
          <p:cNvSpPr>
            <a:spLocks noChangeArrowheads="1"/>
          </p:cNvSpPr>
          <p:nvPr/>
        </p:nvSpPr>
        <p:spPr bwMode="auto">
          <a:xfrm>
            <a:off x="683569" y="3164731"/>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اطرح </a:t>
            </a:r>
            <a:r>
              <a:rPr lang="ar-EG" altLang="zh-CN" b="1" dirty="0">
                <a:solidFill>
                  <a:srgbClr val="002060"/>
                </a:solidFill>
                <a:ea typeface="幼圆" pitchFamily="1" charset="-122"/>
              </a:rPr>
              <a:t>موضوعك للمناقشه</a:t>
            </a:r>
            <a:endParaRPr lang="zh-CN" altLang="en-US" sz="2400" b="1" dirty="0">
              <a:solidFill>
                <a:srgbClr val="002060"/>
              </a:solidFill>
              <a:ea typeface="幼圆" pitchFamily="1" charset="-122"/>
            </a:endParaRPr>
          </a:p>
        </p:txBody>
      </p:sp>
      <p:sp>
        <p:nvSpPr>
          <p:cNvPr id="5" name="Rectangle 5"/>
          <p:cNvSpPr>
            <a:spLocks noChangeArrowheads="1"/>
          </p:cNvSpPr>
          <p:nvPr/>
        </p:nvSpPr>
        <p:spPr bwMode="auto">
          <a:xfrm>
            <a:off x="683569" y="4196606"/>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قم </a:t>
            </a:r>
            <a:r>
              <a:rPr lang="ar-EG" altLang="zh-CN" b="1" dirty="0">
                <a:solidFill>
                  <a:srgbClr val="002060"/>
                </a:solidFill>
                <a:ea typeface="幼圆" pitchFamily="1" charset="-122"/>
              </a:rPr>
              <a:t>بعمليه عصف ذهني </a:t>
            </a:r>
            <a:endParaRPr lang="zh-CN" altLang="en-US" b="1" dirty="0">
              <a:solidFill>
                <a:srgbClr val="002060"/>
              </a:solidFill>
              <a:ea typeface="幼圆" pitchFamily="1" charset="-122"/>
            </a:endParaRPr>
          </a:p>
        </p:txBody>
      </p:sp>
      <p:sp>
        <p:nvSpPr>
          <p:cNvPr id="6" name="Rectangle 6"/>
          <p:cNvSpPr>
            <a:spLocks noChangeArrowheads="1"/>
          </p:cNvSpPr>
          <p:nvPr/>
        </p:nvSpPr>
        <p:spPr bwMode="auto">
          <a:xfrm>
            <a:off x="683569" y="5228481"/>
            <a:ext cx="6912744"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حدد </a:t>
            </a:r>
            <a:r>
              <a:rPr lang="ar-EG" altLang="zh-CN" b="1" dirty="0">
                <a:solidFill>
                  <a:srgbClr val="002060"/>
                </a:solidFill>
                <a:ea typeface="幼圆" pitchFamily="1" charset="-122"/>
              </a:rPr>
              <a:t>الغرض والغايه </a:t>
            </a:r>
            <a:endParaRPr lang="zh-CN" altLang="en-US" b="1" dirty="0">
              <a:solidFill>
                <a:srgbClr val="002060"/>
              </a:solidFill>
              <a:ea typeface="幼圆" pitchFamily="1" charset="-122"/>
            </a:endParaRPr>
          </a:p>
        </p:txBody>
      </p:sp>
      <p:pic>
        <p:nvPicPr>
          <p:cNvPr id="7"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220429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3212356"/>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220419"/>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5301506"/>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ound Diagonal Corner Rectangle 10"/>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التحضير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2" name="Oval 11"/>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1</a:t>
            </a:r>
          </a:p>
        </p:txBody>
      </p:sp>
    </p:spTree>
    <p:extLst>
      <p:ext uri="{BB962C8B-B14F-4D97-AF65-F5344CB8AC3E}">
        <p14:creationId xmlns:p14="http://schemas.microsoft.com/office/powerpoint/2010/main" xmlns="" val="66593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نصائح التحضير </a:t>
            </a:r>
          </a:p>
        </p:txBody>
      </p:sp>
      <p:sp>
        <p:nvSpPr>
          <p:cNvPr id="5" name="Rectangle 3"/>
          <p:cNvSpPr>
            <a:spLocks noChangeArrowheads="1"/>
          </p:cNvSpPr>
          <p:nvPr/>
        </p:nvSpPr>
        <p:spPr bwMode="auto">
          <a:xfrm>
            <a:off x="539552" y="2204814"/>
            <a:ext cx="7200777"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ركز </a:t>
            </a:r>
            <a:r>
              <a:rPr lang="ar-EG" altLang="zh-CN" b="1" dirty="0">
                <a:solidFill>
                  <a:srgbClr val="002060"/>
                </a:solidFill>
                <a:ea typeface="幼圆" pitchFamily="1" charset="-122"/>
              </a:rPr>
              <a:t>علي موضوع واحد فقط </a:t>
            </a:r>
            <a:endParaRPr lang="ar-EG" altLang="zh-CN" sz="2400" b="1" dirty="0">
              <a:solidFill>
                <a:srgbClr val="002060"/>
              </a:solidFill>
              <a:ea typeface="幼圆" pitchFamily="1" charset="-122"/>
            </a:endParaRPr>
          </a:p>
        </p:txBody>
      </p:sp>
      <p:sp>
        <p:nvSpPr>
          <p:cNvPr id="6" name="Rectangle 4"/>
          <p:cNvSpPr>
            <a:spLocks noChangeArrowheads="1"/>
          </p:cNvSpPr>
          <p:nvPr/>
        </p:nvSpPr>
        <p:spPr bwMode="auto">
          <a:xfrm>
            <a:off x="539552" y="3236689"/>
            <a:ext cx="7200777"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الناس </a:t>
            </a:r>
            <a:r>
              <a:rPr lang="ar-EG" altLang="zh-CN" b="1" dirty="0">
                <a:solidFill>
                  <a:srgbClr val="002060"/>
                </a:solidFill>
                <a:ea typeface="幼圆" pitchFamily="1" charset="-122"/>
              </a:rPr>
              <a:t>تتذكر من 3-7 نقاط  فقط </a:t>
            </a:r>
            <a:endParaRPr lang="zh-CN" altLang="en-US" sz="2400" b="1" dirty="0">
              <a:solidFill>
                <a:srgbClr val="002060"/>
              </a:solidFill>
              <a:ea typeface="幼圆" pitchFamily="1" charset="-122"/>
            </a:endParaRPr>
          </a:p>
        </p:txBody>
      </p:sp>
      <p:sp>
        <p:nvSpPr>
          <p:cNvPr id="7" name="Rectangle 5"/>
          <p:cNvSpPr>
            <a:spLocks noChangeArrowheads="1"/>
          </p:cNvSpPr>
          <p:nvPr/>
        </p:nvSpPr>
        <p:spPr bwMode="auto">
          <a:xfrm>
            <a:off x="539552" y="4268564"/>
            <a:ext cx="7200777"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تحاول ذكر كل شئ ولكن ميز الهام من النقاط وركز عليه </a:t>
            </a:r>
            <a:endParaRPr lang="zh-CN" altLang="en-US" b="1" dirty="0">
              <a:solidFill>
                <a:srgbClr val="002060"/>
              </a:solidFill>
              <a:ea typeface="幼圆" pitchFamily="1" charset="-122"/>
            </a:endParaRPr>
          </a:p>
        </p:txBody>
      </p:sp>
      <p:sp>
        <p:nvSpPr>
          <p:cNvPr id="8" name="Rectangle 6"/>
          <p:cNvSpPr>
            <a:spLocks noChangeArrowheads="1"/>
          </p:cNvSpPr>
          <p:nvPr/>
        </p:nvSpPr>
        <p:spPr bwMode="auto">
          <a:xfrm>
            <a:off x="539552" y="5300439"/>
            <a:ext cx="7200777"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ابذل </a:t>
            </a:r>
            <a:r>
              <a:rPr lang="ar-EG" altLang="zh-CN" b="1" dirty="0">
                <a:solidFill>
                  <a:srgbClr val="002060"/>
                </a:solidFill>
                <a:ea typeface="幼圆" pitchFamily="1" charset="-122"/>
              </a:rPr>
              <a:t>جهدا كبيرا في التحضير _ احترم جمهورك </a:t>
            </a:r>
            <a:endParaRPr lang="zh-CN" altLang="en-US" b="1" dirty="0">
              <a:solidFill>
                <a:srgbClr val="002060"/>
              </a:solidFill>
              <a:ea typeface="幼圆" pitchFamily="1" charset="-122"/>
            </a:endParaRPr>
          </a:p>
        </p:txBody>
      </p:sp>
      <p:pic>
        <p:nvPicPr>
          <p:cNvPr id="9"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1806" y="227625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328431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429237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537346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2101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0"/>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1"/>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2"/>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نصائح التحضير </a:t>
            </a:r>
          </a:p>
        </p:txBody>
      </p:sp>
      <p:graphicFrame>
        <p:nvGraphicFramePr>
          <p:cNvPr id="3" name="Table 2"/>
          <p:cNvGraphicFramePr>
            <a:graphicFrameLocks noGrp="1"/>
          </p:cNvGraphicFramePr>
          <p:nvPr>
            <p:extLst>
              <p:ext uri="{D42A27DB-BD31-4B8C-83A1-F6EECF244321}">
                <p14:modId xmlns:p14="http://schemas.microsoft.com/office/powerpoint/2010/main" xmlns="" val="495002356"/>
              </p:ext>
            </p:extLst>
          </p:nvPr>
        </p:nvGraphicFramePr>
        <p:xfrm>
          <a:off x="251522" y="2283270"/>
          <a:ext cx="8640958" cy="2780856"/>
        </p:xfrm>
        <a:graphic>
          <a:graphicData uri="http://schemas.openxmlformats.org/drawingml/2006/table">
            <a:tbl>
              <a:tblPr rtl="1" firstRow="1" firstCol="1" bandRow="1">
                <a:tableStyleId>{5C22544A-7EE6-4342-B048-85BDC9FD1C3A}</a:tableStyleId>
              </a:tblPr>
              <a:tblGrid>
                <a:gridCol w="4424170"/>
                <a:gridCol w="4216788"/>
              </a:tblGrid>
              <a:tr h="78263">
                <a:tc>
                  <a:txBody>
                    <a:bodyPr/>
                    <a:lstStyle/>
                    <a:p>
                      <a:pPr algn="ctr" rtl="1">
                        <a:lnSpc>
                          <a:spcPct val="107000"/>
                        </a:lnSpc>
                        <a:spcAft>
                          <a:spcPts val="0"/>
                        </a:spcAft>
                      </a:pPr>
                      <a:r>
                        <a:rPr lang="ar-EG" sz="3200" dirty="0">
                          <a:effectLst/>
                        </a:rPr>
                        <a:t>صواب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29" marR="57229" marT="0" marB="0"/>
                </a:tc>
                <a:tc>
                  <a:txBody>
                    <a:bodyPr/>
                    <a:lstStyle/>
                    <a:p>
                      <a:pPr algn="ctr" rtl="1">
                        <a:lnSpc>
                          <a:spcPct val="107000"/>
                        </a:lnSpc>
                        <a:spcAft>
                          <a:spcPts val="0"/>
                        </a:spcAft>
                      </a:pPr>
                      <a:r>
                        <a:rPr lang="ar-EG" sz="3200" dirty="0">
                          <a:effectLst/>
                        </a:rPr>
                        <a:t>خطأ</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57229" marR="57229" marT="0" marB="0"/>
                </a:tc>
              </a:tr>
              <a:tr h="1643531">
                <a:tc>
                  <a:txBody>
                    <a:bodyPr/>
                    <a:lstStyle/>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الجمل القصيرة.</a:t>
                      </a:r>
                      <a:endParaRPr lang="en-US" sz="1200" dirty="0">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الكلام </a:t>
                      </a:r>
                      <a:r>
                        <a:rPr lang="ar-EG" sz="2000" dirty="0" smtClean="0">
                          <a:effectLst/>
                        </a:rPr>
                        <a:t>المؤدب</a:t>
                      </a:r>
                      <a:r>
                        <a:rPr lang="ar-EG" sz="2000" baseline="0" dirty="0" smtClean="0">
                          <a:effectLst/>
                        </a:rPr>
                        <a:t> </a:t>
                      </a:r>
                      <a:r>
                        <a:rPr lang="ar-EG" sz="2000" dirty="0" smtClean="0">
                          <a:effectLst/>
                        </a:rPr>
                        <a:t>والمراعى </a:t>
                      </a:r>
                      <a:r>
                        <a:rPr lang="ar-EG" sz="2000" dirty="0">
                          <a:effectLst/>
                        </a:rPr>
                        <a:t>لجميع الحضور.</a:t>
                      </a:r>
                      <a:endParaRPr lang="en-US" sz="1200" dirty="0">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الكلمات السهلة المعروفة.</a:t>
                      </a:r>
                      <a:endParaRPr lang="en-US" sz="1200" dirty="0">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احصائات واضحة.</a:t>
                      </a:r>
                      <a:endParaRPr lang="en-US" sz="1200" dirty="0">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استشهادات معروفة.</a:t>
                      </a:r>
                      <a:endParaRPr lang="en-US" sz="1200" dirty="0">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امثال معروفه </a:t>
                      </a:r>
                      <a:endParaRPr lang="en-US" sz="1200" dirty="0">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dirty="0">
                          <a:effectLst/>
                        </a:rPr>
                        <a:t>شرح المصطلحات ( اذا اضطررت </a:t>
                      </a:r>
                      <a:r>
                        <a:rPr lang="ar-EG" sz="2000" dirty="0" smtClean="0">
                          <a:effectLst/>
                        </a:rPr>
                        <a:t>)</a:t>
                      </a:r>
                      <a:endParaRPr lang="en-US" sz="1200" dirty="0">
                        <a:effectLst/>
                      </a:endParaRPr>
                    </a:p>
                  </a:txBody>
                  <a:tcPr marL="57229" marR="57229" marT="0" marB="0"/>
                </a:tc>
                <a:tc>
                  <a:txBody>
                    <a:bodyPr/>
                    <a:lstStyle/>
                    <a:p>
                      <a:pPr marL="342900" lvl="0" indent="-342900" algn="just" rtl="1">
                        <a:lnSpc>
                          <a:spcPct val="107000"/>
                        </a:lnSpc>
                        <a:spcAft>
                          <a:spcPts val="0"/>
                        </a:spcAft>
                        <a:buFont typeface="Symbol" panose="05050102010706020507" pitchFamily="18" charset="2"/>
                        <a:buChar char=""/>
                        <a:tabLst>
                          <a:tab pos="228600" algn="l"/>
                        </a:tabLst>
                      </a:pPr>
                      <a:r>
                        <a:rPr lang="ar-EG" sz="2000" b="0" dirty="0">
                          <a:solidFill>
                            <a:srgbClr val="B92D14"/>
                          </a:solidFill>
                          <a:effectLst/>
                        </a:rPr>
                        <a:t>الجمل المعقده </a:t>
                      </a:r>
                      <a:endParaRPr lang="en-US" sz="1200" b="0" dirty="0">
                        <a:solidFill>
                          <a:srgbClr val="B92D14"/>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b="0" dirty="0">
                          <a:solidFill>
                            <a:srgbClr val="B92D14"/>
                          </a:solidFill>
                          <a:effectLst/>
                        </a:rPr>
                        <a:t>الحديث المثير للطائفيه او الحساس سياسيا </a:t>
                      </a:r>
                      <a:endParaRPr lang="en-US" sz="1200" b="0" dirty="0">
                        <a:solidFill>
                          <a:srgbClr val="B92D14"/>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b="0" dirty="0" smtClean="0">
                          <a:solidFill>
                            <a:srgbClr val="B92D14"/>
                          </a:solidFill>
                          <a:effectLst/>
                        </a:rPr>
                        <a:t>الكلمات الصعبه وغير المفهومه </a:t>
                      </a:r>
                      <a:endParaRPr lang="en-US" sz="1200" b="0" dirty="0" smtClean="0">
                        <a:solidFill>
                          <a:srgbClr val="B92D14"/>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b="0" dirty="0" smtClean="0">
                          <a:solidFill>
                            <a:srgbClr val="B92D14"/>
                          </a:solidFill>
                          <a:effectLst/>
                        </a:rPr>
                        <a:t>احصاءات معقده </a:t>
                      </a:r>
                      <a:endParaRPr lang="en-US" sz="1200" b="0" dirty="0" smtClean="0">
                        <a:solidFill>
                          <a:srgbClr val="B92D14"/>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b="0" dirty="0" smtClean="0">
                          <a:solidFill>
                            <a:srgbClr val="B92D14"/>
                          </a:solidFill>
                          <a:effectLst/>
                        </a:rPr>
                        <a:t>استشهادات </a:t>
                      </a:r>
                      <a:r>
                        <a:rPr lang="ar-EG" sz="2000" b="0" dirty="0">
                          <a:solidFill>
                            <a:srgbClr val="B92D14"/>
                          </a:solidFill>
                          <a:effectLst/>
                        </a:rPr>
                        <a:t>معروفه ومشهوره </a:t>
                      </a:r>
                      <a:endParaRPr lang="en-US" sz="1200" b="0" dirty="0">
                        <a:solidFill>
                          <a:srgbClr val="B92D14"/>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b="0" dirty="0">
                          <a:solidFill>
                            <a:srgbClr val="B92D14"/>
                          </a:solidFill>
                          <a:effectLst/>
                        </a:rPr>
                        <a:t>امثال شعبيه في بلد لا يعرفها ( الا اذا </a:t>
                      </a:r>
                      <a:r>
                        <a:rPr lang="ar-EG" sz="2000" b="0" dirty="0" smtClean="0">
                          <a:solidFill>
                            <a:srgbClr val="B92D14"/>
                          </a:solidFill>
                          <a:effectLst/>
                        </a:rPr>
                        <a:t>شرحتها)</a:t>
                      </a:r>
                      <a:endParaRPr lang="en-US" sz="1200" b="0" dirty="0">
                        <a:solidFill>
                          <a:srgbClr val="B92D14"/>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EG" sz="2000" b="0" dirty="0">
                          <a:solidFill>
                            <a:srgbClr val="B92D14"/>
                          </a:solidFill>
                          <a:effectLst/>
                        </a:rPr>
                        <a:t>مصطلحت غير مفهومه بدون شرح </a:t>
                      </a:r>
                      <a:endParaRPr lang="en-US" sz="1200" b="0" dirty="0">
                        <a:solidFill>
                          <a:srgbClr val="B92D14"/>
                        </a:solidFill>
                        <a:effectLst/>
                      </a:endParaRPr>
                    </a:p>
                  </a:txBody>
                  <a:tcPr marL="57229" marR="57229" marT="0" marB="0"/>
                </a:tc>
              </a:tr>
            </a:tbl>
          </a:graphicData>
        </a:graphic>
      </p:graphicFrame>
    </p:spTree>
    <p:extLst>
      <p:ext uri="{BB962C8B-B14F-4D97-AF65-F5344CB8AC3E}">
        <p14:creationId xmlns:p14="http://schemas.microsoft.com/office/powerpoint/2010/main" xmlns="" val="2883865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الحضور</a:t>
            </a:r>
          </a:p>
        </p:txBody>
      </p:sp>
    </p:spTree>
    <p:extLst>
      <p:ext uri="{BB962C8B-B14F-4D97-AF65-F5344CB8AC3E}">
        <p14:creationId xmlns:p14="http://schemas.microsoft.com/office/powerpoint/2010/main" xmlns="" val="167849653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683569" y="2420838"/>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حدده </a:t>
            </a:r>
            <a:r>
              <a:rPr lang="ar-EG" altLang="zh-CN" b="1" dirty="0">
                <a:solidFill>
                  <a:srgbClr val="002060"/>
                </a:solidFill>
                <a:ea typeface="幼圆" pitchFamily="1" charset="-122"/>
              </a:rPr>
              <a:t>هدفك قبل جمع المعلومات</a:t>
            </a:r>
            <a:endParaRPr lang="ar-EG" altLang="zh-CN" sz="2400" b="1" dirty="0">
              <a:solidFill>
                <a:srgbClr val="002060"/>
              </a:solidFill>
              <a:ea typeface="幼圆" pitchFamily="1" charset="-122"/>
            </a:endParaRPr>
          </a:p>
        </p:txBody>
      </p:sp>
      <p:sp>
        <p:nvSpPr>
          <p:cNvPr id="4" name="Rectangle 4"/>
          <p:cNvSpPr>
            <a:spLocks noChangeArrowheads="1"/>
          </p:cNvSpPr>
          <p:nvPr/>
        </p:nvSpPr>
        <p:spPr bwMode="auto">
          <a:xfrm>
            <a:off x="683569" y="3452713"/>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تتردد فى طلب مساعدة المختصين</a:t>
            </a:r>
            <a:endParaRPr lang="zh-CN" altLang="en-US" sz="2400" b="1" dirty="0">
              <a:solidFill>
                <a:srgbClr val="002060"/>
              </a:solidFill>
              <a:ea typeface="幼圆" pitchFamily="1" charset="-122"/>
            </a:endParaRPr>
          </a:p>
        </p:txBody>
      </p:sp>
      <p:sp>
        <p:nvSpPr>
          <p:cNvPr id="5" name="Rectangle 5"/>
          <p:cNvSpPr>
            <a:spLocks noChangeArrowheads="1"/>
          </p:cNvSpPr>
          <p:nvPr/>
        </p:nvSpPr>
        <p:spPr bwMode="auto">
          <a:xfrm>
            <a:off x="683569" y="4484588"/>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تنقل كل ما فى المصدر وانما اختر ما له علاقة بالمناسبة</a:t>
            </a:r>
            <a:endParaRPr lang="zh-CN" altLang="en-US" b="1" dirty="0">
              <a:solidFill>
                <a:srgbClr val="002060"/>
              </a:solidFill>
              <a:ea typeface="幼圆" pitchFamily="1" charset="-122"/>
            </a:endParaRPr>
          </a:p>
        </p:txBody>
      </p:sp>
      <p:sp>
        <p:nvSpPr>
          <p:cNvPr id="6" name="Rectangle 6"/>
          <p:cNvSpPr>
            <a:spLocks noChangeArrowheads="1"/>
          </p:cNvSpPr>
          <p:nvPr/>
        </p:nvSpPr>
        <p:spPr bwMode="auto">
          <a:xfrm>
            <a:off x="683569" y="5516463"/>
            <a:ext cx="6912744"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تنقل المعلومات غير الاكيدة</a:t>
            </a:r>
            <a:endParaRPr lang="zh-CN" altLang="en-US" b="1" dirty="0">
              <a:solidFill>
                <a:srgbClr val="002060"/>
              </a:solidFill>
              <a:ea typeface="幼圆" pitchFamily="1" charset="-122"/>
            </a:endParaRPr>
          </a:p>
        </p:txBody>
      </p:sp>
      <p:pic>
        <p:nvPicPr>
          <p:cNvPr id="7"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2492276"/>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3500338"/>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508401"/>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5589488"/>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ound Diagonal Corner Rectangle 10"/>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lumMod val="75000"/>
                  </a:schemeClr>
                </a:solidFill>
                <a:latin typeface="Arial" charset="0"/>
              </a:rPr>
              <a:t>المعلومات والاستشهادات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2" name="Oval 11"/>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2</a:t>
            </a:r>
            <a:endParaRPr lang="ar-EG" b="1" dirty="0">
              <a:solidFill>
                <a:schemeClr val="bg2">
                  <a:lumMod val="75000"/>
                </a:schemeClr>
              </a:solidFill>
              <a:latin typeface="Arial" charset="0"/>
            </a:endParaRPr>
          </a:p>
        </p:txBody>
      </p:sp>
      <p:sp>
        <p:nvSpPr>
          <p:cNvPr id="13" name="Rectangle 12"/>
          <p:cNvSpPr/>
          <p:nvPr/>
        </p:nvSpPr>
        <p:spPr>
          <a:xfrm>
            <a:off x="2052238" y="1465620"/>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نصائح عامة عن المعلومات </a:t>
            </a:r>
          </a:p>
        </p:txBody>
      </p:sp>
    </p:spTree>
    <p:extLst>
      <p:ext uri="{BB962C8B-B14F-4D97-AF65-F5344CB8AC3E}">
        <p14:creationId xmlns:p14="http://schemas.microsoft.com/office/powerpoint/2010/main" xmlns="" val="119045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0"/>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امثلة على الاستشهادات </a:t>
            </a:r>
          </a:p>
        </p:txBody>
      </p:sp>
      <p:sp>
        <p:nvSpPr>
          <p:cNvPr id="3" name="Vertical Scroll 2"/>
          <p:cNvSpPr/>
          <p:nvPr/>
        </p:nvSpPr>
        <p:spPr bwMode="auto">
          <a:xfrm>
            <a:off x="5904148" y="1988840"/>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آيه قرآنيه </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4" name="Vertical Scroll 3"/>
          <p:cNvSpPr/>
          <p:nvPr/>
        </p:nvSpPr>
        <p:spPr bwMode="auto">
          <a:xfrm>
            <a:off x="3202149" y="1839119"/>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حديث شريف </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5" name="Vertical Scroll 4"/>
          <p:cNvSpPr/>
          <p:nvPr/>
        </p:nvSpPr>
        <p:spPr bwMode="auto">
          <a:xfrm>
            <a:off x="500150" y="1839119"/>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قصه مثيرة </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6" name="Vertical Scroll 5"/>
          <p:cNvSpPr/>
          <p:nvPr/>
        </p:nvSpPr>
        <p:spPr bwMode="auto">
          <a:xfrm>
            <a:off x="5871542" y="4293096"/>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المقارنات </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7" name="Vertical Scroll 6"/>
          <p:cNvSpPr/>
          <p:nvPr/>
        </p:nvSpPr>
        <p:spPr bwMode="auto">
          <a:xfrm>
            <a:off x="3169543" y="4143375"/>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إحصائيات </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8" name="Vertical Scroll 7"/>
          <p:cNvSpPr/>
          <p:nvPr/>
        </p:nvSpPr>
        <p:spPr bwMode="auto">
          <a:xfrm>
            <a:off x="467544" y="4143375"/>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أقوال</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48753246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إرشادات لإستخدام الاستشهادات </a:t>
            </a:r>
          </a:p>
        </p:txBody>
      </p:sp>
      <p:sp>
        <p:nvSpPr>
          <p:cNvPr id="5" name="Rectangle 3"/>
          <p:cNvSpPr>
            <a:spLocks noChangeArrowheads="1"/>
          </p:cNvSpPr>
          <p:nvPr/>
        </p:nvSpPr>
        <p:spPr bwMode="auto">
          <a:xfrm>
            <a:off x="539552" y="2204814"/>
            <a:ext cx="7200777"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اذكر </a:t>
            </a:r>
            <a:r>
              <a:rPr lang="ar-EG" altLang="zh-CN" b="1" dirty="0">
                <a:solidFill>
                  <a:srgbClr val="002060"/>
                </a:solidFill>
                <a:ea typeface="幼圆" pitchFamily="1" charset="-122"/>
              </a:rPr>
              <a:t>الاستشهاد ثم القائل </a:t>
            </a:r>
            <a:endParaRPr lang="ar-EG" altLang="zh-CN" sz="2400" b="1" dirty="0">
              <a:solidFill>
                <a:srgbClr val="002060"/>
              </a:solidFill>
              <a:ea typeface="幼圆" pitchFamily="1" charset="-122"/>
            </a:endParaRPr>
          </a:p>
        </p:txBody>
      </p:sp>
      <p:sp>
        <p:nvSpPr>
          <p:cNvPr id="6" name="Rectangle 4"/>
          <p:cNvSpPr>
            <a:spLocks noChangeArrowheads="1"/>
          </p:cNvSpPr>
          <p:nvPr/>
        </p:nvSpPr>
        <p:spPr bwMode="auto">
          <a:xfrm>
            <a:off x="539552" y="3236689"/>
            <a:ext cx="7200777"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استعمله </a:t>
            </a:r>
            <a:r>
              <a:rPr lang="ar-EG" altLang="zh-CN" b="1" dirty="0">
                <a:solidFill>
                  <a:srgbClr val="002060"/>
                </a:solidFill>
                <a:ea typeface="幼圆" pitchFamily="1" charset="-122"/>
              </a:rPr>
              <a:t>في المكان المناسب </a:t>
            </a:r>
            <a:endParaRPr lang="zh-CN" altLang="en-US" sz="2400" b="1" dirty="0">
              <a:solidFill>
                <a:srgbClr val="002060"/>
              </a:solidFill>
              <a:ea typeface="幼圆" pitchFamily="1" charset="-122"/>
            </a:endParaRPr>
          </a:p>
        </p:txBody>
      </p:sp>
      <p:sp>
        <p:nvSpPr>
          <p:cNvPr id="7" name="Rectangle 5"/>
          <p:cNvSpPr>
            <a:spLocks noChangeArrowheads="1"/>
          </p:cNvSpPr>
          <p:nvPr/>
        </p:nvSpPr>
        <p:spPr bwMode="auto">
          <a:xfrm>
            <a:off x="539552" y="4268564"/>
            <a:ext cx="7200777"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تستعمل استشهاداً مشهوراً </a:t>
            </a:r>
            <a:endParaRPr lang="zh-CN" altLang="en-US" b="1" dirty="0">
              <a:solidFill>
                <a:srgbClr val="002060"/>
              </a:solidFill>
              <a:ea typeface="幼圆" pitchFamily="1" charset="-122"/>
            </a:endParaRPr>
          </a:p>
        </p:txBody>
      </p:sp>
      <p:sp>
        <p:nvSpPr>
          <p:cNvPr id="8" name="Rectangle 6"/>
          <p:cNvSpPr>
            <a:spLocks noChangeArrowheads="1"/>
          </p:cNvSpPr>
          <p:nvPr/>
        </p:nvSpPr>
        <p:spPr bwMode="auto">
          <a:xfrm>
            <a:off x="539552" y="5300439"/>
            <a:ext cx="7200777"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ليكن </a:t>
            </a:r>
            <a:r>
              <a:rPr lang="ar-EG" altLang="zh-CN" b="1" dirty="0">
                <a:solidFill>
                  <a:srgbClr val="002060"/>
                </a:solidFill>
                <a:ea typeface="幼圆" pitchFamily="1" charset="-122"/>
              </a:rPr>
              <a:t>مناسباً للجمهور </a:t>
            </a:r>
            <a:endParaRPr lang="zh-CN" altLang="en-US" b="1" dirty="0">
              <a:solidFill>
                <a:srgbClr val="002060"/>
              </a:solidFill>
              <a:ea typeface="幼圆" pitchFamily="1" charset="-122"/>
            </a:endParaRPr>
          </a:p>
        </p:txBody>
      </p:sp>
      <p:pic>
        <p:nvPicPr>
          <p:cNvPr id="9"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1806" y="227625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328431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429237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537346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5376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0"/>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1"/>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2"/>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كتابة الخطبة</a:t>
            </a:r>
          </a:p>
        </p:txBody>
      </p:sp>
    </p:spTree>
    <p:extLst>
      <p:ext uri="{BB962C8B-B14F-4D97-AF65-F5344CB8AC3E}">
        <p14:creationId xmlns:p14="http://schemas.microsoft.com/office/powerpoint/2010/main" xmlns="" val="902578779"/>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lumMod val="75000"/>
                  </a:schemeClr>
                </a:solidFill>
                <a:latin typeface="Arial" charset="0"/>
              </a:rPr>
              <a:t>خطوات الكتابة </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2" name="Oval 11"/>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graphicFrame>
        <p:nvGraphicFramePr>
          <p:cNvPr id="2" name="Table 1"/>
          <p:cNvGraphicFramePr>
            <a:graphicFrameLocks noGrp="1"/>
          </p:cNvGraphicFramePr>
          <p:nvPr>
            <p:extLst>
              <p:ext uri="{D42A27DB-BD31-4B8C-83A1-F6EECF244321}">
                <p14:modId xmlns:p14="http://schemas.microsoft.com/office/powerpoint/2010/main" xmlns="" val="1644480531"/>
              </p:ext>
            </p:extLst>
          </p:nvPr>
        </p:nvGraphicFramePr>
        <p:xfrm>
          <a:off x="251520" y="1628806"/>
          <a:ext cx="8568952" cy="4824534"/>
        </p:xfrm>
        <a:graphic>
          <a:graphicData uri="http://schemas.openxmlformats.org/drawingml/2006/table">
            <a:tbl>
              <a:tblPr rtl="1" firstRow="1" firstCol="1" lastRow="1" lastCol="1" bandRow="1" bandCol="1">
                <a:tableStyleId>{B301B821-A1FF-4177-AEE7-76D212191A09}</a:tableStyleId>
              </a:tblPr>
              <a:tblGrid>
                <a:gridCol w="1794339"/>
                <a:gridCol w="6774613"/>
              </a:tblGrid>
              <a:tr h="438594">
                <a:tc>
                  <a:txBody>
                    <a:bodyPr/>
                    <a:lstStyle/>
                    <a:p>
                      <a:pPr algn="ctr" rtl="1">
                        <a:lnSpc>
                          <a:spcPct val="107000"/>
                        </a:lnSpc>
                        <a:spcAft>
                          <a:spcPts val="0"/>
                        </a:spcAft>
                      </a:pPr>
                      <a:r>
                        <a:rPr lang="ar-SA" sz="2400">
                          <a:effectLst/>
                        </a:rPr>
                        <a:t>الخطوات</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400" dirty="0">
                          <a:effectLst/>
                        </a:rPr>
                        <a:t>التفصيل</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38594">
                <a:tc>
                  <a:txBody>
                    <a:bodyPr/>
                    <a:lstStyle/>
                    <a:p>
                      <a:pPr algn="just" rtl="1">
                        <a:lnSpc>
                          <a:spcPct val="107000"/>
                        </a:lnSpc>
                        <a:spcAft>
                          <a:spcPts val="0"/>
                        </a:spcAft>
                      </a:pPr>
                      <a:r>
                        <a:rPr lang="ar-SA" sz="1600" dirty="0">
                          <a:solidFill>
                            <a:srgbClr val="B92D14"/>
                          </a:solidFill>
                          <a:effectLst/>
                        </a:rPr>
                        <a:t>1- الاعداد</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حدد الموضوع, حلل الجمهور, حدد الهدف, ابدع افكارا</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2- جمع المعلومات</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من الكتب, الانترنت, الحديث مع الخبراء..</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3- التنظيم</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انظر الفقرة السابقة فى تنظيم الخطبة واختر طريقة من الطرق الواضحة</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4- المسودة الاولى</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اكتب الموضوع كله ولا تدقق ثم اطبعه على الكمبيوتر ليسهل تصحيص الاخطاء ان وجدت..</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5- التقييم الاول</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قيم وعدل ما كتبت وتأكد انه مناسب للجمهور وللهدف..</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6- التدريب</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القه على مجموعة من الاقرباء والاصدقاء واستمع لرأيهم</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7- التعديل</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عدل بناء على تقيمك والملاحظات: اضف, الغ, عدل, اعد الترتيب</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8- التدقيق</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just" rtl="1">
                        <a:lnSpc>
                          <a:spcPct val="107000"/>
                        </a:lnSpc>
                        <a:spcAft>
                          <a:spcPts val="0"/>
                        </a:spcAft>
                      </a:pPr>
                      <a:r>
                        <a:rPr lang="ar-SA" sz="1600" dirty="0">
                          <a:solidFill>
                            <a:srgbClr val="002060"/>
                          </a:solidFill>
                          <a:effectLst/>
                        </a:rPr>
                        <a:t>دقق اللغة وصحح الاخطاء اللغوية وخاصة اذا كانت الخطبة ستطبع (حتى لو لم يكن سيقرؤها احد)</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438594">
                <a:tc>
                  <a:txBody>
                    <a:bodyPr/>
                    <a:lstStyle/>
                    <a:p>
                      <a:pPr algn="just" rtl="1">
                        <a:lnSpc>
                          <a:spcPct val="107000"/>
                        </a:lnSpc>
                        <a:spcAft>
                          <a:spcPts val="0"/>
                        </a:spcAft>
                      </a:pPr>
                      <a:r>
                        <a:rPr lang="ar-SA" sz="1600" dirty="0">
                          <a:solidFill>
                            <a:srgbClr val="B92D14"/>
                          </a:solidFill>
                          <a:effectLst/>
                        </a:rPr>
                        <a:t>9- المراجعة النهائية</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B w="12700" cap="flat" cmpd="sng" algn="ctr">
                      <a:solidFill>
                        <a:srgbClr val="9900CC"/>
                      </a:solidFill>
                      <a:prstDash val="solid"/>
                      <a:round/>
                      <a:headEnd type="none" w="med" len="med"/>
                      <a:tailEnd type="none" w="med" len="med"/>
                    </a:lnB>
                  </a:tcPr>
                </a:tc>
                <a:tc>
                  <a:txBody>
                    <a:bodyPr/>
                    <a:lstStyle/>
                    <a:p>
                      <a:pPr algn="just" rtl="1">
                        <a:lnSpc>
                          <a:spcPct val="107000"/>
                        </a:lnSpc>
                        <a:spcAft>
                          <a:spcPts val="0"/>
                        </a:spcAft>
                      </a:pPr>
                      <a:r>
                        <a:rPr lang="ar-SA" sz="1600" dirty="0">
                          <a:solidFill>
                            <a:srgbClr val="002060"/>
                          </a:solidFill>
                          <a:effectLst/>
                        </a:rPr>
                        <a:t>الق نظرة اخيرة وتأكد ان كل شئ فى مكانه الصحيح</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B w="12700" cap="flat" cmpd="sng" algn="ctr">
                      <a:solidFill>
                        <a:srgbClr val="9900CC"/>
                      </a:solidFill>
                      <a:prstDash val="solid"/>
                      <a:round/>
                      <a:headEnd type="none" w="med" len="med"/>
                      <a:tailEnd type="none" w="med" len="med"/>
                    </a:lnB>
                  </a:tcPr>
                </a:tc>
              </a:tr>
              <a:tr h="438594">
                <a:tc>
                  <a:txBody>
                    <a:bodyPr/>
                    <a:lstStyle/>
                    <a:p>
                      <a:pPr algn="just" rtl="1">
                        <a:lnSpc>
                          <a:spcPct val="107000"/>
                        </a:lnSpc>
                        <a:spcAft>
                          <a:spcPts val="0"/>
                        </a:spcAft>
                      </a:pPr>
                      <a:r>
                        <a:rPr lang="ar-SA" sz="1600" dirty="0">
                          <a:solidFill>
                            <a:srgbClr val="B92D14"/>
                          </a:solidFill>
                          <a:effectLst/>
                        </a:rPr>
                        <a:t>10- الاختصار النهائى</a:t>
                      </a:r>
                      <a:endParaRPr lang="en-US" sz="1400" dirty="0">
                        <a:solidFill>
                          <a:srgbClr val="B92D14"/>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T w="12700" cap="flat" cmpd="sng" algn="ctr">
                      <a:solidFill>
                        <a:srgbClr val="9900CC"/>
                      </a:solidFill>
                      <a:prstDash val="solid"/>
                      <a:round/>
                      <a:headEnd type="none" w="med" len="med"/>
                      <a:tailEnd type="none" w="med" len="med"/>
                    </a:lnT>
                  </a:tcPr>
                </a:tc>
                <a:tc>
                  <a:txBody>
                    <a:bodyPr/>
                    <a:lstStyle/>
                    <a:p>
                      <a:pPr algn="just" rtl="1">
                        <a:lnSpc>
                          <a:spcPct val="107000"/>
                        </a:lnSpc>
                        <a:spcAft>
                          <a:spcPts val="0"/>
                        </a:spcAft>
                      </a:pPr>
                      <a:r>
                        <a:rPr lang="ar-SA" sz="1600" dirty="0">
                          <a:solidFill>
                            <a:srgbClr val="002060"/>
                          </a:solidFill>
                          <a:effectLst/>
                        </a:rPr>
                        <a:t>تأكد من طول الموضوع وانه مناسب للوقت واختصر ان لزم..</a:t>
                      </a:r>
                      <a:endParaRPr lang="en-US" sz="1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T w="12700" cap="flat" cmpd="sng" algn="ctr">
                      <a:solidFill>
                        <a:srgbClr val="9900CC"/>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277272837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نصائح الكتابة </a:t>
            </a:r>
          </a:p>
        </p:txBody>
      </p:sp>
      <p:sp>
        <p:nvSpPr>
          <p:cNvPr id="5" name="Rectangle 3"/>
          <p:cNvSpPr>
            <a:spLocks noChangeArrowheads="1"/>
          </p:cNvSpPr>
          <p:nvPr/>
        </p:nvSpPr>
        <p:spPr bwMode="auto">
          <a:xfrm>
            <a:off x="539552" y="2204814"/>
            <a:ext cx="7200777"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اكتب </a:t>
            </a:r>
            <a:r>
              <a:rPr lang="ar-EG" altLang="zh-CN" b="1" dirty="0">
                <a:solidFill>
                  <a:srgbClr val="002060"/>
                </a:solidFill>
                <a:ea typeface="幼圆" pitchFamily="1" charset="-122"/>
              </a:rPr>
              <a:t>بخط كبير</a:t>
            </a:r>
            <a:endParaRPr lang="ar-EG" altLang="zh-CN" sz="2400" b="1" dirty="0">
              <a:solidFill>
                <a:srgbClr val="002060"/>
              </a:solidFill>
              <a:ea typeface="幼圆" pitchFamily="1" charset="-122"/>
            </a:endParaRPr>
          </a:p>
        </p:txBody>
      </p:sp>
      <p:sp>
        <p:nvSpPr>
          <p:cNvPr id="6" name="Rectangle 4"/>
          <p:cNvSpPr>
            <a:spLocks noChangeArrowheads="1"/>
          </p:cNvSpPr>
          <p:nvPr/>
        </p:nvSpPr>
        <p:spPr bwMode="auto">
          <a:xfrm>
            <a:off x="539552" y="3236689"/>
            <a:ext cx="7200777"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اترك </a:t>
            </a:r>
            <a:r>
              <a:rPr lang="ar-EG" altLang="zh-CN" b="1" dirty="0">
                <a:solidFill>
                  <a:srgbClr val="002060"/>
                </a:solidFill>
                <a:ea typeface="幼圆" pitchFamily="1" charset="-122"/>
              </a:rPr>
              <a:t>فراغا مناسبا بين السطور</a:t>
            </a:r>
            <a:endParaRPr lang="zh-CN" altLang="en-US" sz="2400" b="1" dirty="0">
              <a:solidFill>
                <a:srgbClr val="002060"/>
              </a:solidFill>
              <a:ea typeface="幼圆" pitchFamily="1" charset="-122"/>
            </a:endParaRPr>
          </a:p>
        </p:txBody>
      </p:sp>
      <p:sp>
        <p:nvSpPr>
          <p:cNvPr id="7" name="Rectangle 5"/>
          <p:cNvSpPr>
            <a:spLocks noChangeArrowheads="1"/>
          </p:cNvSpPr>
          <p:nvPr/>
        </p:nvSpPr>
        <p:spPr bwMode="auto">
          <a:xfrm>
            <a:off x="539552" y="4268564"/>
            <a:ext cx="7200777"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راجع </a:t>
            </a:r>
            <a:r>
              <a:rPr lang="ar-EG" altLang="zh-CN" b="1" dirty="0">
                <a:solidFill>
                  <a:srgbClr val="002060"/>
                </a:solidFill>
                <a:ea typeface="幼圆" pitchFamily="1" charset="-122"/>
              </a:rPr>
              <a:t>الاملاء والقواعد. رقم الصفحات من الاعلى</a:t>
            </a:r>
            <a:endParaRPr lang="zh-CN" altLang="en-US" b="1" dirty="0">
              <a:solidFill>
                <a:srgbClr val="002060"/>
              </a:solidFill>
              <a:ea typeface="幼圆" pitchFamily="1" charset="-122"/>
            </a:endParaRPr>
          </a:p>
        </p:txBody>
      </p:sp>
      <p:sp>
        <p:nvSpPr>
          <p:cNvPr id="8" name="Rectangle 6"/>
          <p:cNvSpPr>
            <a:spLocks noChangeArrowheads="1"/>
          </p:cNvSpPr>
          <p:nvPr/>
        </p:nvSpPr>
        <p:spPr bwMode="auto">
          <a:xfrm>
            <a:off x="539552" y="5300439"/>
            <a:ext cx="7200777"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لا </a:t>
            </a:r>
            <a:r>
              <a:rPr lang="ar-EG" altLang="zh-CN" b="1" dirty="0">
                <a:solidFill>
                  <a:srgbClr val="002060"/>
                </a:solidFill>
                <a:ea typeface="幼圆" pitchFamily="1" charset="-122"/>
              </a:rPr>
              <a:t>تدبس الاوراق ليسهل تحريكها اثناء الالقاء</a:t>
            </a:r>
            <a:endParaRPr lang="zh-CN" altLang="en-US" b="1" dirty="0">
              <a:solidFill>
                <a:srgbClr val="002060"/>
              </a:solidFill>
              <a:ea typeface="幼圆" pitchFamily="1" charset="-122"/>
            </a:endParaRPr>
          </a:p>
        </p:txBody>
      </p:sp>
      <p:pic>
        <p:nvPicPr>
          <p:cNvPr id="9"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1806" y="227625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328431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429237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537346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0704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0"/>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1"/>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2"/>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الخطوط العريضة والبطاقات</a:t>
            </a:r>
          </a:p>
        </p:txBody>
      </p:sp>
    </p:spTree>
    <p:extLst>
      <p:ext uri="{BB962C8B-B14F-4D97-AF65-F5344CB8AC3E}">
        <p14:creationId xmlns:p14="http://schemas.microsoft.com/office/powerpoint/2010/main" xmlns="" val="413486353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476672"/>
            <a:ext cx="7632848"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Low" rtl="1"/>
            <a:r>
              <a:rPr lang="ar-EG" dirty="0">
                <a:solidFill>
                  <a:srgbClr val="002060"/>
                </a:solidFill>
              </a:rPr>
              <a:t>والمقصود بها كتابة ملخص للخطبة على اوراق او بطاقات وهو اسلوب يستعمله الخبراء فى الخطابة..</a:t>
            </a:r>
          </a:p>
        </p:txBody>
      </p:sp>
      <p:sp>
        <p:nvSpPr>
          <p:cNvPr id="3" name="Round Diagonal Corner Rectangle 2"/>
          <p:cNvSpPr/>
          <p:nvPr/>
        </p:nvSpPr>
        <p:spPr bwMode="auto">
          <a:xfrm>
            <a:off x="3203848" y="1412776"/>
            <a:ext cx="3096344" cy="720080"/>
          </a:xfrm>
          <a:prstGeom prst="round2DiagRect">
            <a:avLst/>
          </a:prstGeom>
          <a:ln/>
          <a:extLst/>
        </p:spPr>
        <p:style>
          <a:lnRef idx="3">
            <a:schemeClr val="lt1"/>
          </a:lnRef>
          <a:fillRef idx="1">
            <a:schemeClr val="accent6"/>
          </a:fillRef>
          <a:effectRef idx="1">
            <a:schemeClr val="accent6"/>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2800" b="1" dirty="0"/>
              <a:t>اولا: الجملة </a:t>
            </a:r>
            <a:r>
              <a:rPr lang="ar-SA" sz="2800" b="1" dirty="0" smtClean="0"/>
              <a:t>الكاملة</a:t>
            </a:r>
            <a:endParaRPr lang="en-US" sz="2800" dirty="0"/>
          </a:p>
        </p:txBody>
      </p:sp>
      <p:sp>
        <p:nvSpPr>
          <p:cNvPr id="4" name="Rectangle 3"/>
          <p:cNvSpPr/>
          <p:nvPr/>
        </p:nvSpPr>
        <p:spPr bwMode="auto">
          <a:xfrm>
            <a:off x="179512" y="2348880"/>
            <a:ext cx="8712968" cy="1008112"/>
          </a:xfrm>
          <a:prstGeom prst="rect">
            <a:avLst/>
          </a:prstGeom>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SA" dirty="0">
                <a:solidFill>
                  <a:srgbClr val="002060"/>
                </a:solidFill>
                <a:latin typeface="Simplified Arabic" panose="02020603050405020304" pitchFamily="18" charset="-78"/>
                <a:cs typeface="Simplified Arabic" panose="02020603050405020304" pitchFamily="18" charset="-78"/>
              </a:rPr>
              <a:t>اى كتابة كل فكرة رئيسية وفرعية بجملة كاملة لكل منها وكتابة الاستشهادات </a:t>
            </a:r>
            <a:endParaRPr lang="en-GB" dirty="0" smtClean="0">
              <a:solidFill>
                <a:srgbClr val="002060"/>
              </a:solidFill>
              <a:latin typeface="Simplified Arabic" panose="02020603050405020304" pitchFamily="18" charset="-78"/>
              <a:cs typeface="Simplified Arabic" panose="02020603050405020304" pitchFamily="18" charset="-78"/>
            </a:endParaRPr>
          </a:p>
          <a:p>
            <a:pPr rtl="1"/>
            <a:r>
              <a:rPr lang="ar-SA" dirty="0" smtClean="0">
                <a:solidFill>
                  <a:srgbClr val="002060"/>
                </a:solidFill>
                <a:latin typeface="Simplified Arabic" panose="02020603050405020304" pitchFamily="18" charset="-78"/>
                <a:cs typeface="Simplified Arabic" panose="02020603050405020304" pitchFamily="18" charset="-78"/>
              </a:rPr>
              <a:t>والمراجع </a:t>
            </a:r>
            <a:r>
              <a:rPr lang="ar-SA" dirty="0">
                <a:solidFill>
                  <a:srgbClr val="002060"/>
                </a:solidFill>
                <a:latin typeface="Simplified Arabic" panose="02020603050405020304" pitchFamily="18" charset="-78"/>
                <a:cs typeface="Simplified Arabic" panose="02020603050405020304" pitchFamily="18" charset="-78"/>
              </a:rPr>
              <a:t>كاملة لكل فكرة </a:t>
            </a:r>
            <a:r>
              <a:rPr lang="ar-SA" dirty="0" smtClean="0">
                <a:solidFill>
                  <a:srgbClr val="002060"/>
                </a:solidFill>
                <a:latin typeface="Simplified Arabic" panose="02020603050405020304" pitchFamily="18" charset="-78"/>
                <a:cs typeface="Simplified Arabic" panose="02020603050405020304" pitchFamily="18" charset="-78"/>
              </a:rPr>
              <a:t>ايضا</a:t>
            </a:r>
            <a:endParaRPr lang="en-US" dirty="0">
              <a:solidFill>
                <a:srgbClr val="002060"/>
              </a:solidFill>
              <a:latin typeface="Simplified Arabic" panose="02020603050405020304" pitchFamily="18" charset="-78"/>
              <a:cs typeface="Simplified Arabic" panose="02020603050405020304" pitchFamily="18" charset="-78"/>
            </a:endParaRPr>
          </a:p>
        </p:txBody>
      </p:sp>
      <p:sp>
        <p:nvSpPr>
          <p:cNvPr id="5" name="Round Diagonal Corner Rectangle 4"/>
          <p:cNvSpPr/>
          <p:nvPr/>
        </p:nvSpPr>
        <p:spPr bwMode="auto">
          <a:xfrm>
            <a:off x="3203848" y="3501008"/>
            <a:ext cx="3096344" cy="720080"/>
          </a:xfrm>
          <a:prstGeom prst="round2DiagRect">
            <a:avLst/>
          </a:prstGeom>
          <a:ln/>
          <a:extLst/>
        </p:spPr>
        <p:style>
          <a:lnRef idx="3">
            <a:schemeClr val="lt1"/>
          </a:lnRef>
          <a:fillRef idx="1">
            <a:schemeClr val="accent6"/>
          </a:fillRef>
          <a:effectRef idx="1">
            <a:schemeClr val="accent6"/>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2800" b="1" dirty="0"/>
              <a:t>ثانيا: الكلمات الرئيسية</a:t>
            </a:r>
            <a:endParaRPr lang="en-US" sz="2800" dirty="0"/>
          </a:p>
        </p:txBody>
      </p:sp>
      <p:sp>
        <p:nvSpPr>
          <p:cNvPr id="6" name="Rectangle 5"/>
          <p:cNvSpPr/>
          <p:nvPr/>
        </p:nvSpPr>
        <p:spPr bwMode="auto">
          <a:xfrm>
            <a:off x="179512" y="4437112"/>
            <a:ext cx="8712968" cy="648072"/>
          </a:xfrm>
          <a:prstGeom prst="rect">
            <a:avLst/>
          </a:prstGeom>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SA" dirty="0">
                <a:solidFill>
                  <a:srgbClr val="002060"/>
                </a:solidFill>
                <a:latin typeface="Simplified Arabic" panose="02020603050405020304" pitchFamily="18" charset="-78"/>
                <a:cs typeface="Simplified Arabic" panose="02020603050405020304" pitchFamily="18" charset="-78"/>
              </a:rPr>
              <a:t>اى كتابة كلمات محددة تذكرك بالافكار الرئيسية والفرعية</a:t>
            </a:r>
            <a:endParaRPr lang="en-US" dirty="0">
              <a:solidFill>
                <a:srgbClr val="002060"/>
              </a:solidFill>
              <a:latin typeface="Simplified Arabic" panose="02020603050405020304" pitchFamily="18" charset="-78"/>
              <a:cs typeface="Simplified Arabic" panose="02020603050405020304" pitchFamily="18" charset="-78"/>
            </a:endParaRPr>
          </a:p>
        </p:txBody>
      </p:sp>
      <p:sp>
        <p:nvSpPr>
          <p:cNvPr id="7" name="Round Diagonal Corner Rectangle 6"/>
          <p:cNvSpPr/>
          <p:nvPr/>
        </p:nvSpPr>
        <p:spPr bwMode="auto">
          <a:xfrm>
            <a:off x="3203848" y="5229200"/>
            <a:ext cx="3096344" cy="720080"/>
          </a:xfrm>
          <a:prstGeom prst="round2DiagRect">
            <a:avLst/>
          </a:prstGeom>
          <a:ln/>
          <a:extLst/>
        </p:spPr>
        <p:style>
          <a:lnRef idx="3">
            <a:schemeClr val="lt1"/>
          </a:lnRef>
          <a:fillRef idx="1">
            <a:schemeClr val="accent6"/>
          </a:fillRef>
          <a:effectRef idx="1">
            <a:schemeClr val="accent6"/>
          </a:effectRef>
          <a:fontRef idx="minor">
            <a:schemeClr val="lt1"/>
          </a:fontRef>
        </p:style>
        <p:txBody>
          <a:bodyPr vert="horz" wrap="none" lIns="91440" tIns="45720" rIns="91440" bIns="45720" numCol="1" rtlCol="1" anchor="ctr" anchorCtr="0" compatLnSpc="1">
            <a:prstTxWarp prst="textNoShape">
              <a:avLst/>
            </a:prstTxWarp>
          </a:bodyPr>
          <a:lstStyle/>
          <a:p>
            <a:pPr rtl="1"/>
            <a:r>
              <a:rPr lang="ar-SA" sz="2800" b="1" dirty="0"/>
              <a:t>ثالثا: البطاقات</a:t>
            </a:r>
            <a:endParaRPr lang="en-US" sz="2800" dirty="0"/>
          </a:p>
        </p:txBody>
      </p:sp>
      <p:sp>
        <p:nvSpPr>
          <p:cNvPr id="8" name="Rectangle 7"/>
          <p:cNvSpPr/>
          <p:nvPr/>
        </p:nvSpPr>
        <p:spPr bwMode="auto">
          <a:xfrm>
            <a:off x="179512" y="6165304"/>
            <a:ext cx="8712968" cy="648072"/>
          </a:xfrm>
          <a:prstGeom prst="rect">
            <a:avLst/>
          </a:prstGeom>
          <a:ln/>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SA" dirty="0">
                <a:solidFill>
                  <a:srgbClr val="002060"/>
                </a:solidFill>
                <a:latin typeface="Simplified Arabic" panose="02020603050405020304" pitchFamily="18" charset="-78"/>
                <a:cs typeface="Simplified Arabic" panose="02020603050405020304" pitchFamily="18" charset="-78"/>
              </a:rPr>
              <a:t>اى تلخيص الحيديث على بطاقات بأحجام معينة يسهل </a:t>
            </a:r>
            <a:r>
              <a:rPr lang="ar-SA" dirty="0" smtClean="0">
                <a:solidFill>
                  <a:srgbClr val="002060"/>
                </a:solidFill>
                <a:latin typeface="Simplified Arabic" panose="02020603050405020304" pitchFamily="18" charset="-78"/>
                <a:cs typeface="Simplified Arabic" panose="02020603050405020304" pitchFamily="18" charset="-78"/>
              </a:rPr>
              <a:t>حملها</a:t>
            </a:r>
            <a:endParaRPr lang="en-US" dirty="0">
              <a:solidFill>
                <a:srgbClr val="002060"/>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72781059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قواعد استعمال الخطوط العريضة والبطاقات</a:t>
            </a:r>
          </a:p>
        </p:txBody>
      </p:sp>
      <p:graphicFrame>
        <p:nvGraphicFramePr>
          <p:cNvPr id="3" name="Table 2"/>
          <p:cNvGraphicFramePr>
            <a:graphicFrameLocks noGrp="1"/>
          </p:cNvGraphicFramePr>
          <p:nvPr>
            <p:extLst>
              <p:ext uri="{D42A27DB-BD31-4B8C-83A1-F6EECF244321}">
                <p14:modId xmlns:p14="http://schemas.microsoft.com/office/powerpoint/2010/main" xmlns="" val="540622305"/>
              </p:ext>
            </p:extLst>
          </p:nvPr>
        </p:nvGraphicFramePr>
        <p:xfrm>
          <a:off x="395536" y="1916832"/>
          <a:ext cx="8382544" cy="3228595"/>
        </p:xfrm>
        <a:graphic>
          <a:graphicData uri="http://schemas.openxmlformats.org/drawingml/2006/table">
            <a:tbl>
              <a:tblPr rtl="1" firstRow="1" firstCol="1" lastRow="1" lastCol="1" bandRow="1" bandCol="1">
                <a:tableStyleId>{B301B821-A1FF-4177-AEE7-76D212191A09}</a:tableStyleId>
              </a:tblPr>
              <a:tblGrid>
                <a:gridCol w="3837529"/>
                <a:gridCol w="4545015"/>
              </a:tblGrid>
              <a:tr h="0">
                <a:tc>
                  <a:txBody>
                    <a:bodyPr/>
                    <a:lstStyle/>
                    <a:p>
                      <a:pPr algn="ctr" rtl="1">
                        <a:lnSpc>
                          <a:spcPct val="107000"/>
                        </a:lnSpc>
                        <a:spcAft>
                          <a:spcPts val="0"/>
                        </a:spcAft>
                      </a:pPr>
                      <a:r>
                        <a:rPr lang="ar-SA" sz="2400" dirty="0">
                          <a:effectLst/>
                        </a:rPr>
                        <a:t>افعل</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07000"/>
                        </a:lnSpc>
                        <a:spcAft>
                          <a:spcPts val="0"/>
                        </a:spcAft>
                      </a:pPr>
                      <a:r>
                        <a:rPr lang="ar-SA" sz="2400" dirty="0">
                          <a:effectLst/>
                        </a:rPr>
                        <a:t>لا تفعل</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0">
                <a:tc>
                  <a:txBody>
                    <a:bodyPr/>
                    <a:lstStyle/>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استعمل البطاقات الصغيرة فهى افضل لسهولة وضعها فى الجيب.</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استعمل البطاقات الكبيرة اذا:</a:t>
                      </a:r>
                      <a:endParaRPr lang="en-US" sz="1600" dirty="0">
                        <a:solidFill>
                          <a:srgbClr val="002060"/>
                        </a:solidFill>
                        <a:effectLst/>
                      </a:endParaRPr>
                    </a:p>
                    <a:p>
                      <a:pPr marL="342900" lvl="0" indent="-342900" algn="just" rtl="1">
                        <a:lnSpc>
                          <a:spcPct val="107000"/>
                        </a:lnSpc>
                        <a:spcAft>
                          <a:spcPts val="0"/>
                        </a:spcAft>
                        <a:buFont typeface="+mj-lt"/>
                        <a:buAutoNum type="arabicPeriod"/>
                        <a:tabLst>
                          <a:tab pos="457200" algn="l"/>
                        </a:tabLst>
                      </a:pPr>
                      <a:r>
                        <a:rPr lang="ar-SA" sz="1600" dirty="0">
                          <a:solidFill>
                            <a:srgbClr val="002060"/>
                          </a:solidFill>
                          <a:effectLst/>
                        </a:rPr>
                        <a:t>كنت ستستعمل احصائات كثيرة</a:t>
                      </a:r>
                      <a:endParaRPr lang="en-US" sz="1600" dirty="0">
                        <a:solidFill>
                          <a:srgbClr val="002060"/>
                        </a:solidFill>
                        <a:effectLst/>
                      </a:endParaRPr>
                    </a:p>
                    <a:p>
                      <a:pPr marL="342900" lvl="0" indent="-342900" algn="just" rtl="1">
                        <a:lnSpc>
                          <a:spcPct val="107000"/>
                        </a:lnSpc>
                        <a:spcAft>
                          <a:spcPts val="0"/>
                        </a:spcAft>
                        <a:buFont typeface="+mj-lt"/>
                        <a:buAutoNum type="arabicPeriod"/>
                        <a:tabLst>
                          <a:tab pos="457200" algn="l"/>
                        </a:tabLst>
                      </a:pPr>
                      <a:r>
                        <a:rPr lang="ar-SA" sz="1600" dirty="0">
                          <a:solidFill>
                            <a:srgbClr val="002060"/>
                          </a:solidFill>
                          <a:effectLst/>
                        </a:rPr>
                        <a:t>كان نظرك ضعيفا</a:t>
                      </a:r>
                      <a:endParaRPr lang="en-US" sz="1600" dirty="0">
                        <a:solidFill>
                          <a:srgbClr val="002060"/>
                        </a:solidFill>
                        <a:effectLst/>
                      </a:endParaRPr>
                    </a:p>
                    <a:p>
                      <a:pPr marL="342900" lvl="0" indent="-342900" algn="just" rtl="1">
                        <a:lnSpc>
                          <a:spcPct val="107000"/>
                        </a:lnSpc>
                        <a:spcAft>
                          <a:spcPts val="0"/>
                        </a:spcAft>
                        <a:buFont typeface="+mj-lt"/>
                        <a:buAutoNum type="arabicPeriod"/>
                        <a:tabLst>
                          <a:tab pos="457200" algn="l"/>
                        </a:tabLst>
                      </a:pPr>
                      <a:r>
                        <a:rPr lang="ar-SA" sz="1600" dirty="0">
                          <a:solidFill>
                            <a:srgbClr val="002060"/>
                          </a:solidFill>
                          <a:effectLst/>
                        </a:rPr>
                        <a:t>كان خطك كبيرا</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ضع حولها مطاطا يجمعها او مشبكا ورقيا حتى تقع وتختلط.</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اكتب كلمات تلخص النقط الرئيسية او الفرعية.</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اكتب الاحصائات والاستشهادات التى لم تحفظها.</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اترك اسطر فارغة بين الكلمات فى كل بطاقة</a:t>
                      </a:r>
                      <a:r>
                        <a:rPr lang="ar-SA" sz="1600" dirty="0" smtClean="0">
                          <a:solidFill>
                            <a:srgbClr val="002060"/>
                          </a:solidFill>
                          <a:effectLst/>
                        </a:rPr>
                        <a:t>.</a:t>
                      </a:r>
                      <a:endParaRPr lang="en-US" sz="1600" dirty="0">
                        <a:solidFill>
                          <a:srgbClr val="002060"/>
                        </a:solidFill>
                        <a:effectLst/>
                      </a:endParaRPr>
                    </a:p>
                  </a:txBody>
                  <a:tcPr marL="68580" marR="68580" marT="0" marB="0"/>
                </a:tc>
                <a:tc>
                  <a:txBody>
                    <a:bodyPr/>
                    <a:lstStyle/>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تكثر من البطاقات.</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تعتمد عليها اعتمادا كليا.</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تكتب عليها كلاما كثيرا.</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تكتب الكلام بلون واحد ولكن اكتب النقاط المهمة بلون بارز.</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تنشغل بالبطاقات عن الجمهور.</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تكتب اكثر من نقطة واحد فى كل بطاقة.</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تترك البطاقات بدون ترقيم.</a:t>
                      </a:r>
                      <a:endParaRPr lang="en-US" sz="1600" dirty="0">
                        <a:solidFill>
                          <a:srgbClr val="002060"/>
                        </a:solidFill>
                        <a:effectLst/>
                      </a:endParaRPr>
                    </a:p>
                    <a:p>
                      <a:pPr algn="just" rtl="1">
                        <a:lnSpc>
                          <a:spcPct val="107000"/>
                        </a:lnSpc>
                        <a:spcAft>
                          <a:spcPts val="0"/>
                        </a:spcAft>
                      </a:pPr>
                      <a:r>
                        <a:rPr lang="ar-EG" sz="1600" dirty="0">
                          <a:solidFill>
                            <a:srgbClr val="002060"/>
                          </a:solidFill>
                          <a:effectLst/>
                        </a:rPr>
                        <a:t>(تخيل ماذا سيحدث لو سقطت منك)</a:t>
                      </a:r>
                      <a:endParaRPr lang="en-US" sz="1600" dirty="0">
                        <a:solidFill>
                          <a:srgbClr val="002060"/>
                        </a:solidFill>
                        <a:effectLst/>
                      </a:endParaRPr>
                    </a:p>
                    <a:p>
                      <a:pPr marL="342900" lvl="0" indent="-342900" algn="just" rtl="1">
                        <a:lnSpc>
                          <a:spcPct val="107000"/>
                        </a:lnSpc>
                        <a:spcAft>
                          <a:spcPts val="0"/>
                        </a:spcAft>
                        <a:buFont typeface="Symbol" panose="05050102010706020507" pitchFamily="18" charset="2"/>
                        <a:buChar char=""/>
                        <a:tabLst>
                          <a:tab pos="228600" algn="l"/>
                        </a:tabLst>
                      </a:pPr>
                      <a:r>
                        <a:rPr lang="ar-SA" sz="1600" dirty="0">
                          <a:solidFill>
                            <a:srgbClr val="002060"/>
                          </a:solidFill>
                          <a:effectLst/>
                        </a:rPr>
                        <a:t>لا تكتب كل كلمة والا ستضطر الى قرائتها.</a:t>
                      </a:r>
                      <a:endParaRPr lang="en-US" sz="1600" dirty="0">
                        <a:solidFill>
                          <a:srgbClr val="002060"/>
                        </a:solidFill>
                        <a:effectLst/>
                      </a:endParaRPr>
                    </a:p>
                    <a:p>
                      <a:pPr algn="just" rtl="1">
                        <a:lnSpc>
                          <a:spcPct val="107000"/>
                        </a:lnSpc>
                        <a:spcAft>
                          <a:spcPts val="0"/>
                        </a:spcAft>
                      </a:pPr>
                      <a:r>
                        <a:rPr lang="ar-SA" sz="1600" dirty="0">
                          <a:solidFill>
                            <a:srgbClr val="002060"/>
                          </a:solidFill>
                          <a:effectLst/>
                        </a:rPr>
                        <a:t>(القراءة تجعلك تبدو غير محترف عدا الخطب المهمة سياسيا او قانونيا او البيانات الصحفية</a:t>
                      </a:r>
                      <a:r>
                        <a:rPr lang="ar-SA" sz="1600" dirty="0" smtClean="0">
                          <a:solidFill>
                            <a:srgbClr val="002060"/>
                          </a:solidFill>
                          <a:effectLst/>
                        </a:rPr>
                        <a:t>).</a:t>
                      </a:r>
                      <a:r>
                        <a:rPr lang="ar-SA" sz="1600" dirty="0">
                          <a:solidFill>
                            <a:srgbClr val="002060"/>
                          </a:solidFill>
                          <a:effectLst/>
                        </a:rPr>
                        <a:t> </a:t>
                      </a:r>
                      <a:endParaRPr lang="en-US" sz="16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xmlns="" val="273536438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对角圆角矩形 5"/>
          <p:cNvSpPr>
            <a:spLocks/>
          </p:cNvSpPr>
          <p:nvPr/>
        </p:nvSpPr>
        <p:spPr bwMode="auto">
          <a:xfrm rot="21346829" flipH="1">
            <a:off x="1503901" y="2158577"/>
            <a:ext cx="5850448" cy="2931372"/>
          </a:xfrm>
          <a:custGeom>
            <a:avLst/>
            <a:gdLst>
              <a:gd name="T0" fmla="*/ 492043 w 6954838"/>
              <a:gd name="T1" fmla="*/ 0 h 3879850"/>
              <a:gd name="T2" fmla="*/ 6954838 w 6954838"/>
              <a:gd name="T3" fmla="*/ 0 h 3879850"/>
              <a:gd name="T4" fmla="*/ 6954838 w 6954838"/>
              <a:gd name="T5" fmla="*/ 0 h 3879850"/>
              <a:gd name="T6" fmla="*/ 6954838 w 6954838"/>
              <a:gd name="T7" fmla="*/ 3387807 h 3879850"/>
              <a:gd name="T8" fmla="*/ 6462795 w 6954838"/>
              <a:gd name="T9" fmla="*/ 3879850 h 3879850"/>
              <a:gd name="T10" fmla="*/ 0 w 6954838"/>
              <a:gd name="T11" fmla="*/ 3879850 h 3879850"/>
              <a:gd name="T12" fmla="*/ 0 w 6954838"/>
              <a:gd name="T13" fmla="*/ 3879850 h 3879850"/>
              <a:gd name="T14" fmla="*/ 0 w 6954838"/>
              <a:gd name="T15" fmla="*/ 492043 h 3879850"/>
              <a:gd name="T16" fmla="*/ 492043 w 6954838"/>
              <a:gd name="T17" fmla="*/ 0 h 3879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54838" h="3879850">
                <a:moveTo>
                  <a:pt x="492043" y="0"/>
                </a:moveTo>
                <a:lnTo>
                  <a:pt x="6954838" y="0"/>
                </a:lnTo>
                <a:lnTo>
                  <a:pt x="6954838" y="3387807"/>
                </a:lnTo>
                <a:cubicBezTo>
                  <a:pt x="6954838" y="3659555"/>
                  <a:pt x="6734543" y="3879850"/>
                  <a:pt x="6462795" y="3879850"/>
                </a:cubicBezTo>
                <a:lnTo>
                  <a:pt x="0" y="3879850"/>
                </a:lnTo>
                <a:lnTo>
                  <a:pt x="0" y="492043"/>
                </a:lnTo>
                <a:cubicBezTo>
                  <a:pt x="0" y="220295"/>
                  <a:pt x="220295" y="0"/>
                  <a:pt x="492043" y="0"/>
                </a:cubicBezTo>
                <a:close/>
              </a:path>
            </a:pathLst>
          </a:custGeom>
          <a:gradFill>
            <a:gsLst>
              <a:gs pos="0">
                <a:srgbClr val="66CCFF"/>
              </a:gs>
              <a:gs pos="35000">
                <a:srgbClr val="33CCFF"/>
              </a:gs>
              <a:gs pos="100000">
                <a:srgbClr val="00B0F0"/>
              </a:gs>
            </a:gsLst>
          </a:gradFill>
          <a:ln>
            <a:solidFill>
              <a:srgbClr val="00FFFF"/>
            </a:solidFill>
          </a:ln>
          <a:extLst/>
        </p:spPr>
        <p:style>
          <a:lnRef idx="1">
            <a:schemeClr val="accent1"/>
          </a:lnRef>
          <a:fillRef idx="2">
            <a:schemeClr val="accent1"/>
          </a:fillRef>
          <a:effectRef idx="1">
            <a:schemeClr val="accent1"/>
          </a:effectRef>
          <a:fontRef idx="minor">
            <a:schemeClr val="dk1"/>
          </a:fontRef>
        </p:style>
        <p:txBody>
          <a:bodyPr anchor="ctr"/>
          <a:lstStyle/>
          <a:p>
            <a:pPr>
              <a:defRPr/>
            </a:pPr>
            <a:endParaRPr lang="ar-EG">
              <a:solidFill>
                <a:srgbClr val="000000"/>
              </a:solidFill>
              <a:latin typeface="Arial" panose="020B0604020202020204" pitchFamily="34" charset="0"/>
              <a:ea typeface="SimSun" panose="02010600030101010101" pitchFamily="2" charset="-122"/>
            </a:endParaRPr>
          </a:p>
        </p:txBody>
      </p:sp>
      <p:pic>
        <p:nvPicPr>
          <p:cNvPr id="7" name="Picture 3" descr="C:\TDDOWNLOAD\pencil.png"/>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flipH="1">
            <a:off x="6826558" y="1700808"/>
            <a:ext cx="481746" cy="746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内容占位符 2"/>
          <p:cNvSpPr>
            <a:spLocks noGrp="1"/>
          </p:cNvSpPr>
          <p:nvPr>
            <p:ph idx="4294967295"/>
          </p:nvPr>
        </p:nvSpPr>
        <p:spPr>
          <a:xfrm rot="21361315" flipH="1">
            <a:off x="1973263" y="2584824"/>
            <a:ext cx="4797425" cy="2054225"/>
          </a:xfrm>
        </p:spPr>
        <p:txBody>
          <a:bodyPr/>
          <a:lstStyle/>
          <a:p>
            <a:pPr marL="0" indent="0" algn="ctr" eaLnBrk="1" hangingPunct="1"/>
            <a:endParaRPr lang="en-US" sz="1600" b="1" dirty="0" smtClean="0">
              <a:solidFill>
                <a:schemeClr val="bg1"/>
              </a:solidFill>
            </a:endParaRPr>
          </a:p>
          <a:p>
            <a:pPr marL="0" indent="0" algn="ctr" rtl="1" eaLnBrk="1" hangingPunct="1">
              <a:buNone/>
            </a:pPr>
            <a:endParaRPr lang="ar-EG" altLang="zh-CN" sz="1800" b="1" dirty="0" smtClean="0"/>
          </a:p>
          <a:p>
            <a:pPr marL="0" indent="0" algn="ctr">
              <a:buNone/>
            </a:pPr>
            <a:r>
              <a:rPr lang="ar-EG" altLang="zh-CN" sz="4000" b="1" dirty="0">
                <a:solidFill>
                  <a:srgbClr val="000000"/>
                </a:solidFill>
              </a:rPr>
              <a:t>الخاتمة</a:t>
            </a:r>
          </a:p>
        </p:txBody>
      </p:sp>
    </p:spTree>
    <p:extLst>
      <p:ext uri="{BB962C8B-B14F-4D97-AF65-F5344CB8AC3E}">
        <p14:creationId xmlns:p14="http://schemas.microsoft.com/office/powerpoint/2010/main" xmlns="" val="597680869"/>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bwMode="auto">
          <a:xfrm>
            <a:off x="5171728" y="404664"/>
            <a:ext cx="2784648"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a:solidFill>
                  <a:schemeClr val="bg2">
                    <a:lumMod val="75000"/>
                  </a:schemeClr>
                </a:solidFill>
                <a:latin typeface="Arial" charset="0"/>
              </a:rPr>
              <a:t>مقدمات وقواعد عامة</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3" name="Oval 2"/>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sp>
        <p:nvSpPr>
          <p:cNvPr id="6" name="Rectangle 5"/>
          <p:cNvSpPr/>
          <p:nvPr/>
        </p:nvSpPr>
        <p:spPr>
          <a:xfrm>
            <a:off x="1115616" y="1340768"/>
            <a:ext cx="7920362"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Low" rtl="1"/>
            <a:r>
              <a:rPr lang="ar-EG" b="1" dirty="0">
                <a:solidFill>
                  <a:srgbClr val="002060"/>
                </a:solidFill>
                <a:latin typeface="Simplified Arabic" panose="02020603050405020304" pitchFamily="18" charset="-78"/>
                <a:cs typeface="Simplified Arabic" panose="02020603050405020304" pitchFamily="18" charset="-78"/>
              </a:rPr>
              <a:t>عندما يطلب منك ان تلقى محاضرة او خطبه او حتى دورة تدريبية فى مكان ما, فقم بهذه الامور قبل كل شئ:</a:t>
            </a:r>
          </a:p>
        </p:txBody>
      </p:sp>
      <p:sp>
        <p:nvSpPr>
          <p:cNvPr id="7" name="Rectangle 3"/>
          <p:cNvSpPr>
            <a:spLocks noChangeArrowheads="1"/>
          </p:cNvSpPr>
          <p:nvPr/>
        </p:nvSpPr>
        <p:spPr bwMode="auto">
          <a:xfrm>
            <a:off x="683569" y="2852886"/>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a:solidFill>
                  <a:srgbClr val="002060"/>
                </a:solidFill>
                <a:ea typeface="幼圆" pitchFamily="1" charset="-122"/>
              </a:rPr>
              <a:t>اعرف المنظمة الراعية واجمع كل ما يمكنك من معلومات عنها</a:t>
            </a:r>
            <a:endParaRPr lang="ar-EG" altLang="zh-CN" sz="2400" b="1" dirty="0">
              <a:solidFill>
                <a:srgbClr val="002060"/>
              </a:solidFill>
              <a:ea typeface="幼圆" pitchFamily="1" charset="-122"/>
            </a:endParaRPr>
          </a:p>
        </p:txBody>
      </p:sp>
      <p:sp>
        <p:nvSpPr>
          <p:cNvPr id="8" name="Rectangle 4"/>
          <p:cNvSpPr>
            <a:spLocks noChangeArrowheads="1"/>
          </p:cNvSpPr>
          <p:nvPr/>
        </p:nvSpPr>
        <p:spPr bwMode="auto">
          <a:xfrm>
            <a:off x="683569" y="3884761"/>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a:solidFill>
                  <a:srgbClr val="002060"/>
                </a:solidFill>
                <a:ea typeface="幼圆" pitchFamily="1" charset="-122"/>
              </a:rPr>
              <a:t>اسأل الداعين لماذا اختاروك؟</a:t>
            </a:r>
            <a:endParaRPr lang="zh-CN" altLang="en-US" sz="2400" b="1" dirty="0">
              <a:solidFill>
                <a:srgbClr val="002060"/>
              </a:solidFill>
              <a:ea typeface="幼圆" pitchFamily="1" charset="-122"/>
            </a:endParaRPr>
          </a:p>
        </p:txBody>
      </p:sp>
      <p:sp>
        <p:nvSpPr>
          <p:cNvPr id="9" name="Rectangle 5"/>
          <p:cNvSpPr>
            <a:spLocks noChangeArrowheads="1"/>
          </p:cNvSpPr>
          <p:nvPr/>
        </p:nvSpPr>
        <p:spPr bwMode="auto">
          <a:xfrm>
            <a:off x="683569" y="4916636"/>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sz="2000" b="1" dirty="0">
                <a:solidFill>
                  <a:srgbClr val="002060"/>
                </a:solidFill>
                <a:ea typeface="幼圆" pitchFamily="1" charset="-122"/>
              </a:rPr>
              <a:t>اسألهم: هل ستكون انت المتحدث الوحيد ام ستتحدث ضمن كوكبة من المتدحدثين؟</a:t>
            </a:r>
            <a:endParaRPr lang="zh-CN" altLang="en-US" sz="2000" b="1" dirty="0">
              <a:solidFill>
                <a:srgbClr val="002060"/>
              </a:solidFill>
              <a:ea typeface="幼圆" pitchFamily="1" charset="-122"/>
            </a:endParaRPr>
          </a:p>
        </p:txBody>
      </p:sp>
      <p:sp>
        <p:nvSpPr>
          <p:cNvPr id="10" name="Rectangle 6"/>
          <p:cNvSpPr>
            <a:spLocks noChangeArrowheads="1"/>
          </p:cNvSpPr>
          <p:nvPr/>
        </p:nvSpPr>
        <p:spPr bwMode="auto">
          <a:xfrm>
            <a:off x="683569" y="5948511"/>
            <a:ext cx="6912744" cy="504825"/>
          </a:xfrm>
          <a:prstGeom prst="rect">
            <a:avLst/>
          </a:prstGeom>
          <a:solidFill>
            <a:srgbClr val="00B0F0"/>
          </a:solidFill>
          <a:ln>
            <a:noFill/>
          </a:ln>
          <a:effectLst/>
          <a:extLst/>
        </p:spPr>
        <p:txBody>
          <a:bodyPr wrap="none" anchor="ctr"/>
          <a:lstStyle/>
          <a:p>
            <a:pPr rtl="1"/>
            <a:r>
              <a:rPr lang="ar-EG" altLang="zh-CN" b="1" dirty="0">
                <a:solidFill>
                  <a:srgbClr val="002060"/>
                </a:solidFill>
                <a:ea typeface="幼圆" pitchFamily="1" charset="-122"/>
              </a:rPr>
              <a:t>اسألهم: من سيحضر, واطلب معلومات عنهم</a:t>
            </a:r>
            <a:endParaRPr lang="zh-CN" altLang="en-US" b="1" dirty="0">
              <a:solidFill>
                <a:srgbClr val="002060"/>
              </a:solidFill>
              <a:ea typeface="幼圆" pitchFamily="1" charset="-122"/>
            </a:endParaRPr>
          </a:p>
        </p:txBody>
      </p:sp>
      <p:pic>
        <p:nvPicPr>
          <p:cNvPr id="11" name="Picture 7" descr="Green_01"/>
          <p:cNvPicPr>
            <a:picLocks noChangeAspect="1" noChangeArrowheads="1"/>
          </p:cNvPicPr>
          <p:nvPr/>
        </p:nvPicPr>
        <p:blipFill>
          <a:blip r:embed="rId3">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292432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8" descr="Green_01"/>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3932386"/>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9" descr="Green_01"/>
          <p:cNvPicPr>
            <a:picLocks noChangeAspect="1" noChangeArrowheads="1"/>
          </p:cNvPicPr>
          <p:nvPr/>
        </p:nvPicPr>
        <p:blipFill>
          <a:blip r:embed="rId3">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940449"/>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0" descr="Green_01"/>
          <p:cNvPicPr>
            <a:picLocks noChangeAspect="1" noChangeArrowheads="1"/>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6021536"/>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71162383"/>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1"/>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2"/>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3"/>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4"/>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683569" y="2948657"/>
            <a:ext cx="6912744"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للتأكيد </a:t>
            </a:r>
            <a:r>
              <a:rPr lang="ar-EG" altLang="zh-CN" b="1" dirty="0">
                <a:solidFill>
                  <a:srgbClr val="002060"/>
                </a:solidFill>
                <a:ea typeface="幼圆" pitchFamily="1" charset="-122"/>
              </a:rPr>
              <a:t>على النقاط المهمة فى الخطبة</a:t>
            </a:r>
            <a:endParaRPr lang="ar-EG" altLang="zh-CN" sz="2400" b="1" dirty="0">
              <a:solidFill>
                <a:srgbClr val="002060"/>
              </a:solidFill>
              <a:ea typeface="幼圆" pitchFamily="1" charset="-122"/>
            </a:endParaRPr>
          </a:p>
        </p:txBody>
      </p:sp>
      <p:sp>
        <p:nvSpPr>
          <p:cNvPr id="4" name="Rectangle 4"/>
          <p:cNvSpPr>
            <a:spLocks noChangeArrowheads="1"/>
          </p:cNvSpPr>
          <p:nvPr/>
        </p:nvSpPr>
        <p:spPr bwMode="auto">
          <a:xfrm>
            <a:off x="683569" y="3980532"/>
            <a:ext cx="6912744"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sz="2200" b="1" dirty="0" smtClean="0">
                <a:solidFill>
                  <a:srgbClr val="002060"/>
                </a:solidFill>
                <a:ea typeface="幼圆" pitchFamily="1" charset="-122"/>
              </a:rPr>
              <a:t>للتركيز </a:t>
            </a:r>
            <a:r>
              <a:rPr lang="ar-EG" altLang="zh-CN" sz="2200" b="1" dirty="0">
                <a:solidFill>
                  <a:srgbClr val="002060"/>
                </a:solidFill>
                <a:ea typeface="幼圆" pitchFamily="1" charset="-122"/>
              </a:rPr>
              <a:t>على التصرف او العمل المطلوب من الجمهور بناء على ما سمعوه</a:t>
            </a:r>
            <a:endParaRPr lang="zh-CN" altLang="en-US" sz="2200" b="1" dirty="0">
              <a:solidFill>
                <a:srgbClr val="002060"/>
              </a:solidFill>
              <a:ea typeface="幼圆" pitchFamily="1" charset="-122"/>
            </a:endParaRPr>
          </a:p>
        </p:txBody>
      </p:sp>
      <p:sp>
        <p:nvSpPr>
          <p:cNvPr id="5" name="Rectangle 5"/>
          <p:cNvSpPr>
            <a:spLocks noChangeArrowheads="1"/>
          </p:cNvSpPr>
          <p:nvPr/>
        </p:nvSpPr>
        <p:spPr bwMode="auto">
          <a:xfrm>
            <a:off x="683569" y="5012407"/>
            <a:ext cx="6912744"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b="1" dirty="0" smtClean="0">
                <a:solidFill>
                  <a:srgbClr val="002060"/>
                </a:solidFill>
                <a:ea typeface="幼圆" pitchFamily="1" charset="-122"/>
              </a:rPr>
              <a:t>لترك </a:t>
            </a:r>
            <a:r>
              <a:rPr lang="ar-EG" altLang="zh-CN" b="1" dirty="0">
                <a:solidFill>
                  <a:srgbClr val="002060"/>
                </a:solidFill>
                <a:ea typeface="幼圆" pitchFamily="1" charset="-122"/>
              </a:rPr>
              <a:t>الجمهور يخرج بشعور واحساس طيب</a:t>
            </a:r>
            <a:endParaRPr lang="zh-CN" altLang="en-US" b="1" dirty="0">
              <a:solidFill>
                <a:srgbClr val="002060"/>
              </a:solidFill>
              <a:ea typeface="幼圆" pitchFamily="1" charset="-122"/>
            </a:endParaRPr>
          </a:p>
        </p:txBody>
      </p:sp>
      <p:pic>
        <p:nvPicPr>
          <p:cNvPr id="7"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027789" y="3020095"/>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4028157"/>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027789" y="5036220"/>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ound Diagonal Corner Rectangle 10"/>
          <p:cNvSpPr/>
          <p:nvPr/>
        </p:nvSpPr>
        <p:spPr bwMode="auto">
          <a:xfrm>
            <a:off x="3491880" y="404664"/>
            <a:ext cx="4464496" cy="720080"/>
          </a:xfrm>
          <a:prstGeom prst="round2DiagRect">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rtl="1"/>
            <a:r>
              <a:rPr lang="ar-EG" b="1" dirty="0">
                <a:solidFill>
                  <a:schemeClr val="bg2">
                    <a:lumMod val="75000"/>
                  </a:schemeClr>
                </a:solidFill>
                <a:latin typeface="Arial" charset="0"/>
              </a:rPr>
              <a:t>كيف تختم؟</a:t>
            </a:r>
            <a:endParaRPr kumimoji="0" lang="ar-EG" sz="2400" b="1" i="0" u="none" strike="noStrike" cap="none" normalizeH="0" baseline="0" dirty="0" smtClean="0">
              <a:ln>
                <a:noFill/>
              </a:ln>
              <a:solidFill>
                <a:schemeClr val="bg2">
                  <a:lumMod val="75000"/>
                </a:schemeClr>
              </a:solidFill>
              <a:effectLst/>
              <a:latin typeface="Arial" charset="0"/>
            </a:endParaRPr>
          </a:p>
        </p:txBody>
      </p:sp>
      <p:sp>
        <p:nvSpPr>
          <p:cNvPr id="12" name="Oval 11"/>
          <p:cNvSpPr/>
          <p:nvPr/>
        </p:nvSpPr>
        <p:spPr bwMode="auto">
          <a:xfrm>
            <a:off x="8244408" y="377368"/>
            <a:ext cx="801966" cy="720080"/>
          </a:xfrm>
          <a:prstGeom prst="ellipse">
            <a:avLst/>
          </a:prstGeom>
          <a:ln/>
          <a:extLst/>
        </p:spPr>
        <p:style>
          <a:lnRef idx="2">
            <a:schemeClr val="accent1"/>
          </a:lnRef>
          <a:fillRef idx="1">
            <a:schemeClr val="lt1"/>
          </a:fillRef>
          <a:effectRef idx="0">
            <a:schemeClr val="accent1"/>
          </a:effectRef>
          <a:fontRef idx="minor">
            <a:schemeClr val="dk1"/>
          </a:fontRef>
        </p:style>
        <p:txBody>
          <a:bodyPr vert="horz" wrap="none" lIns="91440" tIns="45720" rIns="91440" bIns="45720" numCol="1" rtlCol="1" anchor="ctr" anchorCtr="0" compatLnSpc="1">
            <a:prstTxWarp prst="textNoShape">
              <a:avLst/>
            </a:prstTxWarp>
          </a:bodyPr>
          <a:lstStyle/>
          <a:p>
            <a:r>
              <a:rPr lang="ar-EG" b="1" dirty="0" smtClean="0">
                <a:solidFill>
                  <a:schemeClr val="bg2">
                    <a:lumMod val="75000"/>
                  </a:schemeClr>
                </a:solidFill>
                <a:latin typeface="Arial" charset="0"/>
              </a:rPr>
              <a:t>1</a:t>
            </a:r>
            <a:endParaRPr lang="ar-EG" b="1" dirty="0">
              <a:solidFill>
                <a:schemeClr val="bg2">
                  <a:lumMod val="75000"/>
                </a:schemeClr>
              </a:solidFill>
              <a:latin typeface="Arial" charset="0"/>
            </a:endParaRPr>
          </a:p>
        </p:txBody>
      </p:sp>
      <p:sp>
        <p:nvSpPr>
          <p:cNvPr id="13" name="Rectangle 12"/>
          <p:cNvSpPr/>
          <p:nvPr/>
        </p:nvSpPr>
        <p:spPr>
          <a:xfrm>
            <a:off x="2052238" y="1465620"/>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ثلاث اهداف رئيسية للخاتمة </a:t>
            </a:r>
          </a:p>
        </p:txBody>
      </p:sp>
    </p:spTree>
    <p:extLst>
      <p:ext uri="{BB962C8B-B14F-4D97-AF65-F5344CB8AC3E}">
        <p14:creationId xmlns:p14="http://schemas.microsoft.com/office/powerpoint/2010/main" xmlns="" val="209992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8"/>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9"/>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نصائح للختام </a:t>
            </a:r>
          </a:p>
        </p:txBody>
      </p:sp>
      <p:sp>
        <p:nvSpPr>
          <p:cNvPr id="5" name="Rectangle 3"/>
          <p:cNvSpPr>
            <a:spLocks noChangeArrowheads="1"/>
          </p:cNvSpPr>
          <p:nvPr/>
        </p:nvSpPr>
        <p:spPr bwMode="auto">
          <a:xfrm>
            <a:off x="539552" y="2204814"/>
            <a:ext cx="7200777"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حرك </a:t>
            </a:r>
            <a:r>
              <a:rPr lang="ar-EG" altLang="zh-CN" b="1" dirty="0">
                <a:solidFill>
                  <a:srgbClr val="002060"/>
                </a:solidFill>
                <a:ea typeface="幼圆" pitchFamily="1" charset="-122"/>
              </a:rPr>
              <a:t>العواطف مع استعمال المنطق والعقل</a:t>
            </a:r>
            <a:endParaRPr lang="ar-EG" altLang="zh-CN" sz="2400" b="1" dirty="0">
              <a:solidFill>
                <a:srgbClr val="002060"/>
              </a:solidFill>
              <a:ea typeface="幼圆" pitchFamily="1" charset="-122"/>
            </a:endParaRPr>
          </a:p>
        </p:txBody>
      </p:sp>
      <p:sp>
        <p:nvSpPr>
          <p:cNvPr id="6" name="Rectangle 4"/>
          <p:cNvSpPr>
            <a:spLocks noChangeArrowheads="1"/>
          </p:cNvSpPr>
          <p:nvPr/>
        </p:nvSpPr>
        <p:spPr bwMode="auto">
          <a:xfrm>
            <a:off x="539552" y="3236689"/>
            <a:ext cx="7200777"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لخص </a:t>
            </a:r>
            <a:r>
              <a:rPr lang="ar-EG" altLang="zh-CN" b="1" dirty="0">
                <a:solidFill>
                  <a:srgbClr val="002060"/>
                </a:solidFill>
                <a:ea typeface="幼圆" pitchFamily="1" charset="-122"/>
              </a:rPr>
              <a:t>وكرر ولكن بكلمات جديدة</a:t>
            </a:r>
            <a:endParaRPr lang="zh-CN" altLang="en-US" sz="2400" b="1" dirty="0">
              <a:solidFill>
                <a:srgbClr val="002060"/>
              </a:solidFill>
              <a:ea typeface="幼圆" pitchFamily="1" charset="-122"/>
            </a:endParaRPr>
          </a:p>
        </p:txBody>
      </p:sp>
      <p:sp>
        <p:nvSpPr>
          <p:cNvPr id="7" name="Rectangle 5"/>
          <p:cNvSpPr>
            <a:spLocks noChangeArrowheads="1"/>
          </p:cNvSpPr>
          <p:nvPr/>
        </p:nvSpPr>
        <p:spPr bwMode="auto">
          <a:xfrm>
            <a:off x="539552" y="4268564"/>
            <a:ext cx="7200777"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sz="2200" b="1" dirty="0" smtClean="0">
                <a:solidFill>
                  <a:srgbClr val="002060"/>
                </a:solidFill>
                <a:ea typeface="幼圆" pitchFamily="1" charset="-122"/>
              </a:rPr>
              <a:t>كن </a:t>
            </a:r>
            <a:r>
              <a:rPr lang="ar-EG" altLang="zh-CN" sz="2200" b="1" dirty="0">
                <a:solidFill>
                  <a:srgbClr val="002060"/>
                </a:solidFill>
                <a:ea typeface="幼圆" pitchFamily="1" charset="-122"/>
              </a:rPr>
              <a:t>محفزا واذكر لهم ان افعالهم سيكون لها اثر عليهم وعلى الحيا من حولهم</a:t>
            </a:r>
            <a:endParaRPr lang="zh-CN" altLang="en-US" sz="2200" b="1" dirty="0">
              <a:solidFill>
                <a:srgbClr val="002060"/>
              </a:solidFill>
              <a:ea typeface="幼圆" pitchFamily="1" charset="-122"/>
            </a:endParaRPr>
          </a:p>
        </p:txBody>
      </p:sp>
      <p:sp>
        <p:nvSpPr>
          <p:cNvPr id="8" name="Rectangle 6"/>
          <p:cNvSpPr>
            <a:spLocks noChangeArrowheads="1"/>
          </p:cNvSpPr>
          <p:nvPr/>
        </p:nvSpPr>
        <p:spPr bwMode="auto">
          <a:xfrm>
            <a:off x="539552" y="5300439"/>
            <a:ext cx="7200777"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كرر </a:t>
            </a:r>
            <a:r>
              <a:rPr lang="ar-EG" altLang="zh-CN" b="1" dirty="0">
                <a:solidFill>
                  <a:srgbClr val="002060"/>
                </a:solidFill>
                <a:ea typeface="幼圆" pitchFamily="1" charset="-122"/>
              </a:rPr>
              <a:t>بعض الكلمات او شبه الجمل فأثرها فعال</a:t>
            </a:r>
            <a:endParaRPr lang="zh-CN" altLang="en-US" b="1" dirty="0">
              <a:solidFill>
                <a:srgbClr val="002060"/>
              </a:solidFill>
              <a:ea typeface="幼圆" pitchFamily="1" charset="-122"/>
            </a:endParaRPr>
          </a:p>
        </p:txBody>
      </p:sp>
      <p:pic>
        <p:nvPicPr>
          <p:cNvPr id="9"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1806" y="227625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328431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429237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537346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836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10"/>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11"/>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12"/>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طرق الختام</a:t>
            </a:r>
          </a:p>
        </p:txBody>
      </p:sp>
      <p:sp>
        <p:nvSpPr>
          <p:cNvPr id="13" name="Vertical Scroll 12"/>
          <p:cNvSpPr/>
          <p:nvPr/>
        </p:nvSpPr>
        <p:spPr bwMode="auto">
          <a:xfrm>
            <a:off x="5904148" y="1988840"/>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التلخيص</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14" name="Vertical Scroll 13"/>
          <p:cNvSpPr/>
          <p:nvPr/>
        </p:nvSpPr>
        <p:spPr bwMode="auto">
          <a:xfrm>
            <a:off x="3202149" y="1839119"/>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الطلب والتوصيات</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15" name="Vertical Scroll 14"/>
          <p:cNvSpPr/>
          <p:nvPr/>
        </p:nvSpPr>
        <p:spPr bwMode="auto">
          <a:xfrm>
            <a:off x="500150" y="1839119"/>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تكرار نقاط المقدمة</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16" name="Vertical Scroll 15"/>
          <p:cNvSpPr/>
          <p:nvPr/>
        </p:nvSpPr>
        <p:spPr bwMode="auto">
          <a:xfrm>
            <a:off x="5871542" y="4293096"/>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السؤال الموجه</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17" name="Vertical Scroll 16"/>
          <p:cNvSpPr/>
          <p:nvPr/>
        </p:nvSpPr>
        <p:spPr bwMode="auto">
          <a:xfrm>
            <a:off x="3169543" y="4143375"/>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قصة مثيرة</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
        <p:nvSpPr>
          <p:cNvPr id="18" name="Vertical Scroll 17"/>
          <p:cNvSpPr/>
          <p:nvPr/>
        </p:nvSpPr>
        <p:spPr bwMode="auto">
          <a:xfrm>
            <a:off x="467544" y="4143375"/>
            <a:ext cx="2520280" cy="1728192"/>
          </a:xfrm>
          <a:prstGeom prst="verticalScroll">
            <a:avLst/>
          </a:prstGeom>
          <a:gradFill rotWithShape="1">
            <a:gsLst>
              <a:gs pos="0">
                <a:schemeClr val="bg2">
                  <a:gamma/>
                  <a:tint val="26667"/>
                  <a:invGamma/>
                </a:schemeClr>
              </a:gs>
              <a:gs pos="100000">
                <a:schemeClr val="bg2">
                  <a:alpha val="14999"/>
                </a:schemeClr>
              </a:gs>
            </a:gsLst>
            <a:lin ang="5400000" scaled="1"/>
          </a:gradFill>
          <a:ln>
            <a:noFill/>
          </a:ln>
          <a:effectLst/>
          <a:scene3d>
            <a:camera prst="perspectiveHeroicExtremeLeftFacing"/>
            <a:lightRig rig="threePt" dir="t"/>
          </a:scene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rtl="1"/>
            <a:r>
              <a:rPr lang="ar-EG" sz="2800" b="1" dirty="0">
                <a:solidFill>
                  <a:srgbClr val="B92D14"/>
                </a:solidFill>
                <a:latin typeface="Simplified Arabic" panose="02020603050405020304" pitchFamily="18" charset="-78"/>
                <a:cs typeface="Simplified Arabic" panose="02020603050405020304" pitchFamily="18" charset="-78"/>
              </a:rPr>
              <a:t>المقارنة</a:t>
            </a:r>
            <a:endParaRPr kumimoji="0" lang="ar-EG" sz="2800" b="0" i="0" strike="noStrike" cap="none" normalizeH="0" baseline="0" dirty="0" smtClean="0">
              <a:ln>
                <a:noFill/>
              </a:ln>
              <a:solidFill>
                <a:srgbClr val="B92D14"/>
              </a:solidFill>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77399331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2238" y="404664"/>
            <a:ext cx="511205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rtl="1"/>
            <a:r>
              <a:rPr lang="ar-EG" sz="2800" b="1" dirty="0">
                <a:solidFill>
                  <a:srgbClr val="002060"/>
                </a:solidFill>
                <a:latin typeface="Simplified Arabic" panose="02020603050405020304" pitchFamily="18" charset="-78"/>
                <a:cs typeface="Simplified Arabic" panose="02020603050405020304" pitchFamily="18" charset="-78"/>
              </a:rPr>
              <a:t>طرق سيئة للختام</a:t>
            </a:r>
          </a:p>
        </p:txBody>
      </p:sp>
      <p:sp>
        <p:nvSpPr>
          <p:cNvPr id="9" name="Rectangle 3"/>
          <p:cNvSpPr>
            <a:spLocks noChangeArrowheads="1"/>
          </p:cNvSpPr>
          <p:nvPr/>
        </p:nvSpPr>
        <p:spPr bwMode="auto">
          <a:xfrm>
            <a:off x="539552" y="2204814"/>
            <a:ext cx="7200777" cy="504825"/>
          </a:xfrm>
          <a:prstGeom prst="rect">
            <a:avLst/>
          </a:prstGeom>
          <a:gradFill rotWithShape="1">
            <a:gsLst>
              <a:gs pos="0">
                <a:srgbClr val="FFC000"/>
              </a:gs>
              <a:gs pos="100000">
                <a:srgbClr val="FFCC66"/>
              </a:gs>
            </a:gsLst>
            <a:lin ang="5400000" scaled="1"/>
          </a:gradFill>
          <a:ln>
            <a:noFill/>
          </a:ln>
          <a:effectLst/>
          <a:extLst/>
        </p:spPr>
        <p:txBody>
          <a:bodyPr wrap="none" anchor="ctr"/>
          <a:lstStyle/>
          <a:p>
            <a:pPr rtl="1"/>
            <a:r>
              <a:rPr lang="ar-EG" altLang="zh-CN" b="1" dirty="0" smtClean="0">
                <a:solidFill>
                  <a:srgbClr val="002060"/>
                </a:solidFill>
                <a:ea typeface="幼圆" pitchFamily="1" charset="-122"/>
              </a:rPr>
              <a:t>قصة </a:t>
            </a:r>
            <a:r>
              <a:rPr lang="ar-EG" altLang="zh-CN" b="1" dirty="0">
                <a:solidFill>
                  <a:srgbClr val="002060"/>
                </a:solidFill>
                <a:ea typeface="幼圆" pitchFamily="1" charset="-122"/>
              </a:rPr>
              <a:t>طويلة مملة</a:t>
            </a:r>
            <a:endParaRPr lang="ar-EG" altLang="zh-CN" sz="2400" b="1" dirty="0">
              <a:solidFill>
                <a:srgbClr val="002060"/>
              </a:solidFill>
              <a:ea typeface="幼圆" pitchFamily="1" charset="-122"/>
            </a:endParaRPr>
          </a:p>
        </p:txBody>
      </p:sp>
      <p:sp>
        <p:nvSpPr>
          <p:cNvPr id="10" name="Rectangle 4"/>
          <p:cNvSpPr>
            <a:spLocks noChangeArrowheads="1"/>
          </p:cNvSpPr>
          <p:nvPr/>
        </p:nvSpPr>
        <p:spPr bwMode="auto">
          <a:xfrm>
            <a:off x="539552" y="3236689"/>
            <a:ext cx="7200777" cy="504825"/>
          </a:xfrm>
          <a:prstGeom prst="rect">
            <a:avLst/>
          </a:prstGeom>
          <a:ln/>
          <a:extLst/>
        </p:spPr>
        <p:style>
          <a:lnRef idx="1">
            <a:schemeClr val="accent6"/>
          </a:lnRef>
          <a:fillRef idx="3">
            <a:schemeClr val="accent6"/>
          </a:fillRef>
          <a:effectRef idx="2">
            <a:schemeClr val="accent6"/>
          </a:effectRef>
          <a:fontRef idx="minor">
            <a:schemeClr val="lt1"/>
          </a:fontRef>
        </p:style>
        <p:txBody>
          <a:bodyPr wrap="none" anchor="ctr"/>
          <a:lstStyle/>
          <a:p>
            <a:pPr rtl="1"/>
            <a:r>
              <a:rPr lang="ar-EG" altLang="zh-CN" b="1" dirty="0" smtClean="0">
                <a:solidFill>
                  <a:srgbClr val="002060"/>
                </a:solidFill>
                <a:ea typeface="幼圆" pitchFamily="1" charset="-122"/>
              </a:rPr>
              <a:t>نكتة </a:t>
            </a:r>
            <a:r>
              <a:rPr lang="ar-EG" altLang="zh-CN" b="1" dirty="0">
                <a:solidFill>
                  <a:srgbClr val="002060"/>
                </a:solidFill>
                <a:ea typeface="幼圆" pitchFamily="1" charset="-122"/>
              </a:rPr>
              <a:t>غير مضحكة او غير ذات علاقة</a:t>
            </a:r>
            <a:endParaRPr lang="zh-CN" altLang="en-US" sz="2400" b="1" dirty="0">
              <a:solidFill>
                <a:srgbClr val="002060"/>
              </a:solidFill>
              <a:ea typeface="幼圆" pitchFamily="1" charset="-122"/>
            </a:endParaRPr>
          </a:p>
        </p:txBody>
      </p:sp>
      <p:sp>
        <p:nvSpPr>
          <p:cNvPr id="11" name="Rectangle 5"/>
          <p:cNvSpPr>
            <a:spLocks noChangeArrowheads="1"/>
          </p:cNvSpPr>
          <p:nvPr/>
        </p:nvSpPr>
        <p:spPr bwMode="auto">
          <a:xfrm>
            <a:off x="539552" y="4268564"/>
            <a:ext cx="7200777" cy="504825"/>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nchor="ctr"/>
          <a:lstStyle/>
          <a:p>
            <a:pPr rtl="1"/>
            <a:r>
              <a:rPr lang="ar-EG" altLang="zh-CN" sz="2200" b="1" dirty="0" smtClean="0">
                <a:solidFill>
                  <a:srgbClr val="002060"/>
                </a:solidFill>
                <a:ea typeface="幼圆" pitchFamily="1" charset="-122"/>
              </a:rPr>
              <a:t>تكرار </a:t>
            </a:r>
            <a:r>
              <a:rPr lang="ar-EG" altLang="zh-CN" sz="2200" b="1" dirty="0">
                <a:solidFill>
                  <a:srgbClr val="002060"/>
                </a:solidFill>
                <a:ea typeface="幼圆" pitchFamily="1" charset="-122"/>
              </a:rPr>
              <a:t>كلمة (وفى الختام) عدة مرات</a:t>
            </a:r>
            <a:endParaRPr lang="zh-CN" altLang="en-US" sz="2200" b="1" dirty="0">
              <a:solidFill>
                <a:srgbClr val="002060"/>
              </a:solidFill>
              <a:ea typeface="幼圆" pitchFamily="1" charset="-122"/>
            </a:endParaRPr>
          </a:p>
        </p:txBody>
      </p:sp>
      <p:sp>
        <p:nvSpPr>
          <p:cNvPr id="12" name="Rectangle 6"/>
          <p:cNvSpPr>
            <a:spLocks noChangeArrowheads="1"/>
          </p:cNvSpPr>
          <p:nvPr/>
        </p:nvSpPr>
        <p:spPr bwMode="auto">
          <a:xfrm>
            <a:off x="539552" y="5300439"/>
            <a:ext cx="7200777" cy="504825"/>
          </a:xfrm>
          <a:prstGeom prst="rect">
            <a:avLst/>
          </a:prstGeom>
          <a:solidFill>
            <a:srgbClr val="00B0F0"/>
          </a:solidFill>
          <a:ln>
            <a:noFill/>
          </a:ln>
          <a:effectLst/>
          <a:extLst/>
        </p:spPr>
        <p:txBody>
          <a:bodyPr wrap="none" anchor="ctr"/>
          <a:lstStyle/>
          <a:p>
            <a:pPr rtl="1"/>
            <a:r>
              <a:rPr lang="ar-EG" altLang="zh-CN" b="1" dirty="0" smtClean="0">
                <a:solidFill>
                  <a:srgbClr val="002060"/>
                </a:solidFill>
                <a:ea typeface="幼圆" pitchFamily="1" charset="-122"/>
              </a:rPr>
              <a:t>الاعتذار </a:t>
            </a:r>
            <a:r>
              <a:rPr lang="ar-EG" altLang="zh-CN" b="1" dirty="0">
                <a:solidFill>
                  <a:srgbClr val="002060"/>
                </a:solidFill>
                <a:ea typeface="幼圆" pitchFamily="1" charset="-122"/>
              </a:rPr>
              <a:t>عن الملل الذى سببته لهم او الاطالة (بشكل متكرر</a:t>
            </a:r>
            <a:r>
              <a:rPr lang="ar-EG" altLang="zh-CN" b="1" dirty="0" smtClean="0">
                <a:solidFill>
                  <a:srgbClr val="002060"/>
                </a:solidFill>
                <a:ea typeface="幼圆" pitchFamily="1" charset="-122"/>
              </a:rPr>
              <a:t>)</a:t>
            </a:r>
            <a:endParaRPr lang="zh-CN" altLang="en-US" b="1" dirty="0">
              <a:solidFill>
                <a:srgbClr val="002060"/>
              </a:solidFill>
              <a:ea typeface="幼圆" pitchFamily="1" charset="-122"/>
            </a:endParaRPr>
          </a:p>
        </p:txBody>
      </p:sp>
      <p:pic>
        <p:nvPicPr>
          <p:cNvPr id="19" name="Picture 7" descr="Green_01"/>
          <p:cNvPicPr>
            <a:picLocks noChangeAspect="1" noChangeArrowheads="1"/>
          </p:cNvPicPr>
          <p:nvPr/>
        </p:nvPicPr>
        <p:blipFill>
          <a:blip r:embed="rId2">
            <a:duotone>
              <a:prstClr val="black"/>
              <a:srgbClr val="FFCC66">
                <a:tint val="45000"/>
                <a:satMod val="400000"/>
              </a:srgbClr>
            </a:duotone>
            <a:extLst>
              <a:ext uri="{28A0092B-C50C-407E-A947-70E740481C1C}">
                <a14:useLocalDpi xmlns:a14="http://schemas.microsoft.com/office/drawing/2010/main" xmlns="" val="0"/>
              </a:ext>
            </a:extLst>
          </a:blip>
          <a:srcRect/>
          <a:stretch>
            <a:fillRect/>
          </a:stretch>
        </p:blipFill>
        <p:spPr bwMode="auto">
          <a:xfrm flipH="1">
            <a:off x="8171806" y="2276252"/>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8" descr="Green_01"/>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3284314"/>
            <a:ext cx="432643" cy="39052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9" descr="Green_01"/>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4292377"/>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10" descr="Green_01"/>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flipH="1">
            <a:off x="8171806" y="5373464"/>
            <a:ext cx="432643"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8000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9"/>
                                        </p:tgtEl>
                                        <p:attrNameLst>
                                          <p:attrName>r</p:attrName>
                                        </p:attrNameLst>
                                      </p:cBhvr>
                                    </p:animRot>
                                  </p:childTnLst>
                                </p:cTn>
                              </p:par>
                            </p:childTnLst>
                          </p:cTn>
                        </p:par>
                        <p:par>
                          <p:cTn id="7" fill="hold">
                            <p:stCondLst>
                              <p:cond delay="2000"/>
                            </p:stCondLst>
                            <p:childTnLst>
                              <p:par>
                                <p:cTn id="8" presetID="16" presetClass="entr" presetSubtype="21"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20"/>
                                        </p:tgtEl>
                                        <p:attrNameLst>
                                          <p:attrName>r</p:attrName>
                                        </p:attrNameLst>
                                      </p:cBhvr>
                                    </p:animRo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nodeType="clickEffect">
                                  <p:stCondLst>
                                    <p:cond delay="0"/>
                                  </p:stCondLst>
                                  <p:childTnLst>
                                    <p:animRot by="21600000">
                                      <p:cBhvr>
                                        <p:cTn id="22" dur="2000" fill="hold"/>
                                        <p:tgtEl>
                                          <p:spTgt spid="21"/>
                                        </p:tgtEl>
                                        <p:attrNameLst>
                                          <p:attrName>r</p:attrName>
                                        </p:attrNameLst>
                                      </p:cBhvr>
                                    </p:animRo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2000" fill="hold"/>
                                        <p:tgtEl>
                                          <p:spTgt spid="22"/>
                                        </p:tgtEl>
                                        <p:attrNameLst>
                                          <p:attrName>r</p:attrName>
                                        </p:attrNameLst>
                                      </p:cBhvr>
                                    </p:animRo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934297"/>
            <a:ext cx="8640960" cy="942975"/>
          </a:xfrm>
          <a:prstGeom prst="rect">
            <a:avLst/>
          </a:prstGeom>
        </p:spPr>
        <p:style>
          <a:lnRef idx="3">
            <a:schemeClr val="lt1"/>
          </a:lnRef>
          <a:fillRef idx="1">
            <a:schemeClr val="accent2"/>
          </a:fillRef>
          <a:effectRef idx="1">
            <a:schemeClr val="accent2"/>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07000"/>
              </a:lnSpc>
              <a:spcAft>
                <a:spcPts val="800"/>
              </a:spcAft>
            </a:pPr>
            <a:r>
              <a:rPr lang="ar-EG" dirty="0">
                <a:effectLst/>
                <a:latin typeface="Simplified Arabic" panose="02020603050405020304" pitchFamily="18" charset="-78"/>
                <a:ea typeface="Calibri" panose="020F0502020204030204" pitchFamily="34" charset="0"/>
                <a:cs typeface="Simplified Arabic" panose="02020603050405020304" pitchFamily="18" charset="-78"/>
              </a:rPr>
              <a:t>يجب ان تراعى جمهورك فى الامثلة التى ستعرضها</a:t>
            </a:r>
            <a:endParaRPr lang="en-US" sz="1600" dirty="0">
              <a:effectLst/>
              <a:latin typeface="Simplified Arabic" panose="02020603050405020304" pitchFamily="18" charset="-78"/>
              <a:ea typeface="Calibri" panose="020F0502020204030204" pitchFamily="34" charset="0"/>
              <a:cs typeface="Simplified Arabic" panose="02020603050405020304" pitchFamily="18" charset="-78"/>
            </a:endParaRPr>
          </a:p>
          <a:p>
            <a:pPr algn="ctr" rtl="1">
              <a:lnSpc>
                <a:spcPct val="107000"/>
              </a:lnSpc>
              <a:spcAft>
                <a:spcPts val="800"/>
              </a:spcAft>
            </a:pPr>
            <a:r>
              <a:rPr lang="ar-EG" sz="2000" dirty="0">
                <a:effectLst/>
                <a:latin typeface="Simplified Arabic" panose="02020603050405020304" pitchFamily="18" charset="-78"/>
                <a:ea typeface="Calibri" panose="020F0502020204030204" pitchFamily="34" charset="0"/>
                <a:cs typeface="Simplified Arabic" panose="02020603050405020304" pitchFamily="18" charset="-78"/>
              </a:rPr>
              <a:t> ( محاضرة للأشخاص المهتمين بالتدريب ستختلف فى مثيلاتها اذا ألقيت على اشخاص اهتماماتهم مالية )</a:t>
            </a:r>
            <a:endParaRPr lang="en-US" sz="16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pic>
        <p:nvPicPr>
          <p:cNvPr id="2" name="Picture 1"/>
          <p:cNvPicPr>
            <a:picLocks noChangeAspect="1"/>
          </p:cNvPicPr>
          <p:nvPr/>
        </p:nvPicPr>
        <p:blipFill>
          <a:blip r:embed="rId2"/>
          <a:stretch>
            <a:fillRect/>
          </a:stretch>
        </p:blipFill>
        <p:spPr>
          <a:xfrm>
            <a:off x="467544" y="908720"/>
            <a:ext cx="8280920" cy="4025577"/>
          </a:xfrm>
          <a:prstGeom prst="rect">
            <a:avLst/>
          </a:prstGeom>
        </p:spPr>
      </p:pic>
    </p:spTree>
    <p:extLst>
      <p:ext uri="{BB962C8B-B14F-4D97-AF65-F5344CB8AC3E}">
        <p14:creationId xmlns:p14="http://schemas.microsoft.com/office/powerpoint/2010/main" xmlns="" val="4153894656"/>
      </p:ext>
    </p:extLst>
  </p:cSld>
  <p:clrMapOvr>
    <a:masterClrMapping/>
  </p:clrMapOvr>
</p:sld>
</file>

<file path=ppt/theme/theme1.xml><?xml version="1.0" encoding="utf-8"?>
<a:theme xmlns:a="http://schemas.openxmlformats.org/drawingml/2006/main" name="powerpoint-template">
  <a:themeElements>
    <a:clrScheme name="">
      <a:dk1>
        <a:srgbClr val="808080"/>
      </a:dk1>
      <a:lt1>
        <a:srgbClr val="FFFFFF"/>
      </a:lt1>
      <a:dk2>
        <a:srgbClr val="FFFFFF"/>
      </a:dk2>
      <a:lt2>
        <a:srgbClr val="0120BD"/>
      </a:lt2>
      <a:accent1>
        <a:srgbClr val="C300E6"/>
      </a:accent1>
      <a:accent2>
        <a:srgbClr val="F96F1C"/>
      </a:accent2>
      <a:accent3>
        <a:srgbClr val="FFFFFF"/>
      </a:accent3>
      <a:accent4>
        <a:srgbClr val="6C6C6C"/>
      </a:accent4>
      <a:accent5>
        <a:srgbClr val="DEAAF0"/>
      </a:accent5>
      <a:accent6>
        <a:srgbClr val="E26418"/>
      </a:accent6>
      <a:hlink>
        <a:srgbClr val="FFBF07"/>
      </a:hlink>
      <a:folHlink>
        <a:srgbClr val="5F5F5F"/>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808080"/>
    </a:dk1>
    <a:lt1>
      <a:srgbClr val="FFFFFF"/>
    </a:lt1>
    <a:dk2>
      <a:srgbClr val="FFFFFF"/>
    </a:dk2>
    <a:lt2>
      <a:srgbClr val="0120BD"/>
    </a:lt2>
    <a:accent1>
      <a:srgbClr val="C300E6"/>
    </a:accent1>
    <a:accent2>
      <a:srgbClr val="F96F1C"/>
    </a:accent2>
    <a:accent3>
      <a:srgbClr val="FFFFFF"/>
    </a:accent3>
    <a:accent4>
      <a:srgbClr val="6C6C6C"/>
    </a:accent4>
    <a:accent5>
      <a:srgbClr val="DEAAF0"/>
    </a:accent5>
    <a:accent6>
      <a:srgbClr val="E26418"/>
    </a:accent6>
    <a:hlink>
      <a:srgbClr val="FFBF07"/>
    </a:hlink>
    <a:folHlink>
      <a:srgbClr val="5F5F5F"/>
    </a:folHlink>
  </a:clrScheme>
</a:themeOverride>
</file>

<file path=ppt/theme/themeOverride2.xml><?xml version="1.0" encoding="utf-8"?>
<a:themeOverride xmlns:a="http://schemas.openxmlformats.org/drawingml/2006/main">
  <a:clrScheme name="">
    <a:dk1>
      <a:srgbClr val="808080"/>
    </a:dk1>
    <a:lt1>
      <a:srgbClr val="FFFFFF"/>
    </a:lt1>
    <a:dk2>
      <a:srgbClr val="FFFFFF"/>
    </a:dk2>
    <a:lt2>
      <a:srgbClr val="0120BD"/>
    </a:lt2>
    <a:accent1>
      <a:srgbClr val="C300E6"/>
    </a:accent1>
    <a:accent2>
      <a:srgbClr val="F96F1C"/>
    </a:accent2>
    <a:accent3>
      <a:srgbClr val="FFFFFF"/>
    </a:accent3>
    <a:accent4>
      <a:srgbClr val="6C6C6C"/>
    </a:accent4>
    <a:accent5>
      <a:srgbClr val="DEAAF0"/>
    </a:accent5>
    <a:accent6>
      <a:srgbClr val="E26418"/>
    </a:accent6>
    <a:hlink>
      <a:srgbClr val="FFBF07"/>
    </a:hlink>
    <a:folHlink>
      <a:srgbClr val="5F5F5F"/>
    </a:folHlink>
  </a:clrScheme>
</a:themeOverride>
</file>

<file path=ppt/theme/themeOverride3.xml><?xml version="1.0" encoding="utf-8"?>
<a:themeOverride xmlns:a="http://schemas.openxmlformats.org/drawingml/2006/main">
  <a:clrScheme name="">
    <a:dk1>
      <a:srgbClr val="808080"/>
    </a:dk1>
    <a:lt1>
      <a:srgbClr val="FFFFFF"/>
    </a:lt1>
    <a:dk2>
      <a:srgbClr val="FFFFFF"/>
    </a:dk2>
    <a:lt2>
      <a:srgbClr val="0120BD"/>
    </a:lt2>
    <a:accent1>
      <a:srgbClr val="C300E6"/>
    </a:accent1>
    <a:accent2>
      <a:srgbClr val="F96F1C"/>
    </a:accent2>
    <a:accent3>
      <a:srgbClr val="FFFFFF"/>
    </a:accent3>
    <a:accent4>
      <a:srgbClr val="6C6C6C"/>
    </a:accent4>
    <a:accent5>
      <a:srgbClr val="DEAAF0"/>
    </a:accent5>
    <a:accent6>
      <a:srgbClr val="E26418"/>
    </a:accent6>
    <a:hlink>
      <a:srgbClr val="FFBF07"/>
    </a:hlink>
    <a:folHlink>
      <a:srgbClr val="5F5F5F"/>
    </a:folHlink>
  </a:clrScheme>
</a:themeOverride>
</file>

<file path=ppt/theme/themeOverride4.xml><?xml version="1.0" encoding="utf-8"?>
<a:themeOverride xmlns:a="http://schemas.openxmlformats.org/drawingml/2006/main">
  <a:clrScheme name="">
    <a:dk1>
      <a:srgbClr val="808080"/>
    </a:dk1>
    <a:lt1>
      <a:srgbClr val="FFFFFF"/>
    </a:lt1>
    <a:dk2>
      <a:srgbClr val="FFFFFF"/>
    </a:dk2>
    <a:lt2>
      <a:srgbClr val="0120BD"/>
    </a:lt2>
    <a:accent1>
      <a:srgbClr val="C300E6"/>
    </a:accent1>
    <a:accent2>
      <a:srgbClr val="F96F1C"/>
    </a:accent2>
    <a:accent3>
      <a:srgbClr val="FFFFFF"/>
    </a:accent3>
    <a:accent4>
      <a:srgbClr val="6C6C6C"/>
    </a:accent4>
    <a:accent5>
      <a:srgbClr val="DEAAF0"/>
    </a:accent5>
    <a:accent6>
      <a:srgbClr val="E26418"/>
    </a:accent6>
    <a:hlink>
      <a:srgbClr val="FFBF07"/>
    </a:hlink>
    <a:folHlink>
      <a:srgbClr val="5F5F5F"/>
    </a:folHlink>
  </a:clrScheme>
</a:themeOverride>
</file>

<file path=docProps/app.xml><?xml version="1.0" encoding="utf-8"?>
<Properties xmlns="http://schemas.openxmlformats.org/officeDocument/2006/extended-properties" xmlns:vt="http://schemas.openxmlformats.org/officeDocument/2006/docPropsVTypes">
  <Template/>
  <TotalTime>1500</TotalTime>
  <Words>3062</Words>
  <Application>Microsoft Office PowerPoint</Application>
  <PresentationFormat>On-screen Show (4:3)</PresentationFormat>
  <Paragraphs>667</Paragraphs>
  <Slides>83</Slides>
  <Notes>21</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powerpoint-template</vt:lpstr>
      <vt:lpstr>مهارات العرض والالقاء المتقدمة</vt:lpstr>
      <vt:lpstr>Slide 2</vt:lpstr>
      <vt:lpstr>الأهداف التفصيلية للبرنامج التدريبي </vt:lpstr>
      <vt:lpstr>Slide 4</vt:lpstr>
      <vt:lpstr>Slide 5</vt:lpstr>
      <vt:lpstr>الوحدة التدريبية الاولى </vt:lpstr>
      <vt:lpstr>Slide 7</vt:lpstr>
      <vt:lpstr>Slide 8</vt:lpstr>
      <vt:lpstr>Slide 9</vt:lpstr>
      <vt:lpstr>Slide 10</vt:lpstr>
      <vt:lpstr>Slide 11</vt:lpstr>
      <vt:lpstr>Slide 12</vt:lpstr>
      <vt:lpstr>Slide 13</vt:lpstr>
      <vt:lpstr>Slide 14</vt:lpstr>
      <vt:lpstr>Slide 15</vt:lpstr>
      <vt:lpstr>Slide 16</vt:lpstr>
      <vt:lpstr>Slide 17</vt:lpstr>
      <vt:lpstr>الوحدة التدريبية الثانية</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الوحدة التدريبية الثالثة</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menna</dc:creator>
  <cp:lastModifiedBy>atar</cp:lastModifiedBy>
  <cp:revision>370</cp:revision>
  <dcterms:created xsi:type="dcterms:W3CDTF">2013-09-17T23:35:17Z</dcterms:created>
  <dcterms:modified xsi:type="dcterms:W3CDTF">2015-03-18T16:33:37Z</dcterms:modified>
</cp:coreProperties>
</file>