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94" r:id="rId2"/>
    <p:sldId id="295" r:id="rId3"/>
    <p:sldId id="296" r:id="rId4"/>
    <p:sldId id="297" r:id="rId5"/>
    <p:sldId id="298" r:id="rId6"/>
    <p:sldId id="311" r:id="rId7"/>
    <p:sldId id="310" r:id="rId8"/>
    <p:sldId id="301" r:id="rId9"/>
    <p:sldId id="307" r:id="rId10"/>
    <p:sldId id="302" r:id="rId11"/>
    <p:sldId id="303" r:id="rId12"/>
    <p:sldId id="309" r:id="rId13"/>
    <p:sldId id="312" r:id="rId14"/>
    <p:sldId id="304" r:id="rId15"/>
    <p:sldId id="308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481"/>
    <a:srgbClr val="47B482"/>
    <a:srgbClr val="3092A9"/>
    <a:srgbClr val="2D8DAF"/>
    <a:srgbClr val="4BB97B"/>
    <a:srgbClr val="4AB97C"/>
    <a:srgbClr val="44AF87"/>
    <a:srgbClr val="156082"/>
    <a:srgbClr val="D9EFE5"/>
    <a:srgbClr val="4AB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4EBB20-6853-6924-335E-8F9ABEE87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CB3C42-4B85-9C8F-B87D-1A708A793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212946-A50A-45C8-AC3C-D0BBF1DA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6BC1B2-D2E3-F154-E7CA-BF47C110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63027-61E6-073E-DEBD-3B8B7B71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3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CECAD3-FF86-17C6-140A-1883EBE2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6650ECE-553D-B278-218A-62A066336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EA7F11-3960-901D-1B20-7AC79377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66DC8E-EF43-0A2F-7857-6E3E604D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C35D3B-E017-F639-4932-C8C5EDC5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3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197E09B-C2E8-4435-3872-26E97E9DD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1FD9A5-8443-6834-C1E9-F1AAA73D6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8A8A54-5E5B-72E9-ECAF-29EADDA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01EA43-FBF5-8130-CE23-1192DCD8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F0E10E-6099-7CB5-1524-2AE94729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B3F63A-1041-9870-D59E-698A782C9C94}"/>
              </a:ext>
            </a:extLst>
          </p:cNvPr>
          <p:cNvSpPr/>
          <p:nvPr userDrawn="1"/>
        </p:nvSpPr>
        <p:spPr>
          <a:xfrm rot="5400000" flipV="1">
            <a:off x="2667001" y="-2667001"/>
            <a:ext cx="6858000" cy="12192002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83166" r="-83166"/>
            </a:stretch>
          </a:blipFill>
        </p:spPr>
        <p:txBody>
          <a:bodyPr/>
          <a:lstStyle/>
          <a:p>
            <a:endParaRPr lang="ar-SA" sz="2571" dirty="0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513848EA-C6EC-EBF4-BA57-355FAA43A5EF}"/>
              </a:ext>
            </a:extLst>
          </p:cNvPr>
          <p:cNvSpPr/>
          <p:nvPr userDrawn="1"/>
        </p:nvSpPr>
        <p:spPr>
          <a:xfrm>
            <a:off x="0" y="6405090"/>
            <a:ext cx="10728187" cy="310670"/>
          </a:xfrm>
          <a:custGeom>
            <a:avLst/>
            <a:gdLst>
              <a:gd name="connsiteX0" fmla="*/ 0 w 10728187"/>
              <a:gd name="connsiteY0" fmla="*/ 0 h 310670"/>
              <a:gd name="connsiteX1" fmla="*/ 3933687 w 10728187"/>
              <a:gd name="connsiteY1" fmla="*/ 0 h 310670"/>
              <a:gd name="connsiteX2" fmla="*/ 6042909 w 10728187"/>
              <a:gd name="connsiteY2" fmla="*/ 0 h 310670"/>
              <a:gd name="connsiteX3" fmla="*/ 10535396 w 10728187"/>
              <a:gd name="connsiteY3" fmla="*/ 0 h 310670"/>
              <a:gd name="connsiteX4" fmla="*/ 10728187 w 10728187"/>
              <a:gd name="connsiteY4" fmla="*/ 192792 h 310670"/>
              <a:gd name="connsiteX5" fmla="*/ 10728187 w 10728187"/>
              <a:gd name="connsiteY5" fmla="*/ 310670 h 310670"/>
              <a:gd name="connsiteX6" fmla="*/ 6235700 w 10728187"/>
              <a:gd name="connsiteY6" fmla="*/ 310670 h 310670"/>
              <a:gd name="connsiteX7" fmla="*/ 3933687 w 10728187"/>
              <a:gd name="connsiteY7" fmla="*/ 310670 h 310670"/>
              <a:gd name="connsiteX8" fmla="*/ 0 w 10728187"/>
              <a:gd name="connsiteY8" fmla="*/ 310670 h 31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8187" h="310670">
                <a:moveTo>
                  <a:pt x="0" y="0"/>
                </a:moveTo>
                <a:lnTo>
                  <a:pt x="3933687" y="0"/>
                </a:lnTo>
                <a:lnTo>
                  <a:pt x="6042909" y="0"/>
                </a:lnTo>
                <a:lnTo>
                  <a:pt x="10535396" y="0"/>
                </a:lnTo>
                <a:cubicBezTo>
                  <a:pt x="10641872" y="0"/>
                  <a:pt x="10728187" y="86316"/>
                  <a:pt x="10728187" y="192792"/>
                </a:cubicBezTo>
                <a:lnTo>
                  <a:pt x="10728187" y="310670"/>
                </a:lnTo>
                <a:lnTo>
                  <a:pt x="6235700" y="310670"/>
                </a:lnTo>
                <a:lnTo>
                  <a:pt x="3933687" y="310670"/>
                </a:lnTo>
                <a:lnTo>
                  <a:pt x="0" y="310670"/>
                </a:lnTo>
                <a:close/>
              </a:path>
            </a:pathLst>
          </a:custGeom>
          <a:noFill/>
          <a:ln w="6350" cap="flat">
            <a:gradFill>
              <a:gsLst>
                <a:gs pos="0">
                  <a:schemeClr val="accent3"/>
                </a:gs>
                <a:gs pos="37000">
                  <a:schemeClr val="accent4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ar-SA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4F3B15D4-C169-F173-F3AE-D331DBFB64E4}"/>
              </a:ext>
            </a:extLst>
          </p:cNvPr>
          <p:cNvSpPr/>
          <p:nvPr userDrawn="1"/>
        </p:nvSpPr>
        <p:spPr>
          <a:xfrm>
            <a:off x="0" y="6547330"/>
            <a:ext cx="11286987" cy="310670"/>
          </a:xfrm>
          <a:custGeom>
            <a:avLst/>
            <a:gdLst>
              <a:gd name="connsiteX0" fmla="*/ 0 w 11286987"/>
              <a:gd name="connsiteY0" fmla="*/ 0 h 310670"/>
              <a:gd name="connsiteX1" fmla="*/ 4492487 w 11286987"/>
              <a:gd name="connsiteY1" fmla="*/ 0 h 310670"/>
              <a:gd name="connsiteX2" fmla="*/ 6601709 w 11286987"/>
              <a:gd name="connsiteY2" fmla="*/ 0 h 310670"/>
              <a:gd name="connsiteX3" fmla="*/ 11094196 w 11286987"/>
              <a:gd name="connsiteY3" fmla="*/ 0 h 310670"/>
              <a:gd name="connsiteX4" fmla="*/ 11286987 w 11286987"/>
              <a:gd name="connsiteY4" fmla="*/ 192792 h 310670"/>
              <a:gd name="connsiteX5" fmla="*/ 11286987 w 11286987"/>
              <a:gd name="connsiteY5" fmla="*/ 310670 h 310670"/>
              <a:gd name="connsiteX6" fmla="*/ 6794500 w 11286987"/>
              <a:gd name="connsiteY6" fmla="*/ 310670 h 310670"/>
              <a:gd name="connsiteX7" fmla="*/ 4492487 w 11286987"/>
              <a:gd name="connsiteY7" fmla="*/ 310670 h 310670"/>
              <a:gd name="connsiteX8" fmla="*/ 0 w 11286987"/>
              <a:gd name="connsiteY8" fmla="*/ 310670 h 31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987" h="310670">
                <a:moveTo>
                  <a:pt x="0" y="0"/>
                </a:moveTo>
                <a:lnTo>
                  <a:pt x="4492487" y="0"/>
                </a:lnTo>
                <a:lnTo>
                  <a:pt x="6601709" y="0"/>
                </a:lnTo>
                <a:lnTo>
                  <a:pt x="11094196" y="0"/>
                </a:lnTo>
                <a:cubicBezTo>
                  <a:pt x="11200672" y="0"/>
                  <a:pt x="11286987" y="86316"/>
                  <a:pt x="11286987" y="192792"/>
                </a:cubicBezTo>
                <a:lnTo>
                  <a:pt x="11286987" y="310670"/>
                </a:lnTo>
                <a:lnTo>
                  <a:pt x="6794500" y="310670"/>
                </a:lnTo>
                <a:lnTo>
                  <a:pt x="4492487" y="310670"/>
                </a:lnTo>
                <a:lnTo>
                  <a:pt x="0" y="310670"/>
                </a:lnTo>
                <a:close/>
              </a:path>
            </a:pathLst>
          </a:custGeom>
          <a:gradFill>
            <a:gsLst>
              <a:gs pos="0">
                <a:srgbClr val="2581BE"/>
              </a:gs>
              <a:gs pos="35000">
                <a:srgbClr val="3092A9"/>
              </a:gs>
              <a:gs pos="100000">
                <a:srgbClr val="4BBA7A"/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A0D0D79B-67D5-66C2-854D-99AF10EDF375}"/>
              </a:ext>
            </a:extLst>
          </p:cNvPr>
          <p:cNvSpPr/>
          <p:nvPr userDrawn="1"/>
        </p:nvSpPr>
        <p:spPr>
          <a:xfrm>
            <a:off x="832338" y="148678"/>
            <a:ext cx="685923" cy="521420"/>
          </a:xfrm>
          <a:custGeom>
            <a:avLst/>
            <a:gdLst>
              <a:gd name="connsiteX0" fmla="*/ 715518 w 1188734"/>
              <a:gd name="connsiteY0" fmla="*/ 814200 h 903641"/>
              <a:gd name="connsiteX1" fmla="*/ 700944 w 1188734"/>
              <a:gd name="connsiteY1" fmla="*/ 828773 h 903641"/>
              <a:gd name="connsiteX2" fmla="*/ 700944 w 1188734"/>
              <a:gd name="connsiteY2" fmla="*/ 848300 h 903641"/>
              <a:gd name="connsiteX3" fmla="*/ 700944 w 1188734"/>
              <a:gd name="connsiteY3" fmla="*/ 848395 h 903641"/>
              <a:gd name="connsiteX4" fmla="*/ 715518 w 1188734"/>
              <a:gd name="connsiteY4" fmla="*/ 862968 h 903641"/>
              <a:gd name="connsiteX5" fmla="*/ 736473 w 1188734"/>
              <a:gd name="connsiteY5" fmla="*/ 862968 h 903641"/>
              <a:gd name="connsiteX6" fmla="*/ 736473 w 1188734"/>
              <a:gd name="connsiteY6" fmla="*/ 814200 h 903641"/>
              <a:gd name="connsiteX7" fmla="*/ 925258 w 1188734"/>
              <a:gd name="connsiteY7" fmla="*/ 814105 h 903641"/>
              <a:gd name="connsiteX8" fmla="*/ 910303 w 1188734"/>
              <a:gd name="connsiteY8" fmla="*/ 828964 h 903641"/>
              <a:gd name="connsiteX9" fmla="*/ 909827 w 1188734"/>
              <a:gd name="connsiteY9" fmla="*/ 838489 h 903641"/>
              <a:gd name="connsiteX10" fmla="*/ 910303 w 1188734"/>
              <a:gd name="connsiteY10" fmla="*/ 847919 h 903641"/>
              <a:gd name="connsiteX11" fmla="*/ 910208 w 1188734"/>
              <a:gd name="connsiteY11" fmla="*/ 847823 h 903641"/>
              <a:gd name="connsiteX12" fmla="*/ 925162 w 1188734"/>
              <a:gd name="connsiteY12" fmla="*/ 862778 h 903641"/>
              <a:gd name="connsiteX13" fmla="*/ 930973 w 1188734"/>
              <a:gd name="connsiteY13" fmla="*/ 862778 h 903641"/>
              <a:gd name="connsiteX14" fmla="*/ 946594 w 1188734"/>
              <a:gd name="connsiteY14" fmla="*/ 847919 h 903641"/>
              <a:gd name="connsiteX15" fmla="*/ 946594 w 1188734"/>
              <a:gd name="connsiteY15" fmla="*/ 814105 h 903641"/>
              <a:gd name="connsiteX16" fmla="*/ 1075181 w 1188734"/>
              <a:gd name="connsiteY16" fmla="*/ 814010 h 903641"/>
              <a:gd name="connsiteX17" fmla="*/ 1064704 w 1188734"/>
              <a:gd name="connsiteY17" fmla="*/ 818582 h 903641"/>
              <a:gd name="connsiteX18" fmla="*/ 1060132 w 1188734"/>
              <a:gd name="connsiteY18" fmla="*/ 845633 h 903641"/>
              <a:gd name="connsiteX19" fmla="*/ 1075181 w 1188734"/>
              <a:gd name="connsiteY19" fmla="*/ 863063 h 903641"/>
              <a:gd name="connsiteX20" fmla="*/ 1079754 w 1188734"/>
              <a:gd name="connsiteY20" fmla="*/ 863063 h 903641"/>
              <a:gd name="connsiteX21" fmla="*/ 1091279 w 1188734"/>
              <a:gd name="connsiteY21" fmla="*/ 857158 h 903641"/>
              <a:gd name="connsiteX22" fmla="*/ 1094517 w 1188734"/>
              <a:gd name="connsiteY22" fmla="*/ 848966 h 903641"/>
              <a:gd name="connsiteX23" fmla="*/ 1094708 w 1188734"/>
              <a:gd name="connsiteY23" fmla="*/ 830774 h 903641"/>
              <a:gd name="connsiteX24" fmla="*/ 1079754 w 1188734"/>
              <a:gd name="connsiteY24" fmla="*/ 814010 h 903641"/>
              <a:gd name="connsiteX25" fmla="*/ 514635 w 1188734"/>
              <a:gd name="connsiteY25" fmla="*/ 813820 h 903641"/>
              <a:gd name="connsiteX26" fmla="*/ 504158 w 1188734"/>
              <a:gd name="connsiteY26" fmla="*/ 818392 h 903641"/>
              <a:gd name="connsiteX27" fmla="*/ 499586 w 1188734"/>
              <a:gd name="connsiteY27" fmla="*/ 845538 h 903641"/>
              <a:gd name="connsiteX28" fmla="*/ 514635 w 1188734"/>
              <a:gd name="connsiteY28" fmla="*/ 863064 h 903641"/>
              <a:gd name="connsiteX29" fmla="*/ 514635 w 1188734"/>
              <a:gd name="connsiteY29" fmla="*/ 862969 h 903641"/>
              <a:gd name="connsiteX30" fmla="*/ 519207 w 1188734"/>
              <a:gd name="connsiteY30" fmla="*/ 862969 h 903641"/>
              <a:gd name="connsiteX31" fmla="*/ 530828 w 1188734"/>
              <a:gd name="connsiteY31" fmla="*/ 857063 h 903641"/>
              <a:gd name="connsiteX32" fmla="*/ 534067 w 1188734"/>
              <a:gd name="connsiteY32" fmla="*/ 848872 h 903641"/>
              <a:gd name="connsiteX33" fmla="*/ 534257 w 1188734"/>
              <a:gd name="connsiteY33" fmla="*/ 830679 h 903641"/>
              <a:gd name="connsiteX34" fmla="*/ 519207 w 1188734"/>
              <a:gd name="connsiteY34" fmla="*/ 813820 h 903641"/>
              <a:gd name="connsiteX35" fmla="*/ 112204 w 1188734"/>
              <a:gd name="connsiteY35" fmla="*/ 808866 h 903641"/>
              <a:gd name="connsiteX36" fmla="*/ 123348 w 1188734"/>
              <a:gd name="connsiteY36" fmla="*/ 808866 h 903641"/>
              <a:gd name="connsiteX37" fmla="*/ 123348 w 1188734"/>
              <a:gd name="connsiteY37" fmla="*/ 868683 h 903641"/>
              <a:gd name="connsiteX38" fmla="*/ 112204 w 1188734"/>
              <a:gd name="connsiteY38" fmla="*/ 868683 h 903641"/>
              <a:gd name="connsiteX39" fmla="*/ 1074039 w 1188734"/>
              <a:gd name="connsiteY39" fmla="*/ 808390 h 903641"/>
              <a:gd name="connsiteX40" fmla="*/ 1074324 w 1188734"/>
              <a:gd name="connsiteY40" fmla="*/ 808390 h 903641"/>
              <a:gd name="connsiteX41" fmla="*/ 1080516 w 1188734"/>
              <a:gd name="connsiteY41" fmla="*/ 808390 h 903641"/>
              <a:gd name="connsiteX42" fmla="*/ 1080897 w 1188734"/>
              <a:gd name="connsiteY42" fmla="*/ 808390 h 903641"/>
              <a:gd name="connsiteX43" fmla="*/ 1091184 w 1188734"/>
              <a:gd name="connsiteY43" fmla="*/ 810295 h 903641"/>
              <a:gd name="connsiteX44" fmla="*/ 1099947 w 1188734"/>
              <a:gd name="connsiteY44" fmla="*/ 816200 h 903641"/>
              <a:gd name="connsiteX45" fmla="*/ 1106519 w 1188734"/>
              <a:gd name="connsiteY45" fmla="*/ 836393 h 903641"/>
              <a:gd name="connsiteX46" fmla="*/ 1106519 w 1188734"/>
              <a:gd name="connsiteY46" fmla="*/ 840680 h 903641"/>
              <a:gd name="connsiteX47" fmla="*/ 1099947 w 1188734"/>
              <a:gd name="connsiteY47" fmla="*/ 860873 h 903641"/>
              <a:gd name="connsiteX48" fmla="*/ 1091184 w 1188734"/>
              <a:gd name="connsiteY48" fmla="*/ 866778 h 903641"/>
              <a:gd name="connsiteX49" fmla="*/ 1091279 w 1188734"/>
              <a:gd name="connsiteY49" fmla="*/ 866873 h 903641"/>
              <a:gd name="connsiteX50" fmla="*/ 1080992 w 1188734"/>
              <a:gd name="connsiteY50" fmla="*/ 868778 h 903641"/>
              <a:gd name="connsiteX51" fmla="*/ 1074039 w 1188734"/>
              <a:gd name="connsiteY51" fmla="*/ 868778 h 903641"/>
              <a:gd name="connsiteX52" fmla="*/ 1063752 w 1188734"/>
              <a:gd name="connsiteY52" fmla="*/ 866873 h 903641"/>
              <a:gd name="connsiteX53" fmla="*/ 1054989 w 1188734"/>
              <a:gd name="connsiteY53" fmla="*/ 860968 h 903641"/>
              <a:gd name="connsiteX54" fmla="*/ 1048321 w 1188734"/>
              <a:gd name="connsiteY54" fmla="*/ 840775 h 903641"/>
              <a:gd name="connsiteX55" fmla="*/ 1048321 w 1188734"/>
              <a:gd name="connsiteY55" fmla="*/ 836489 h 903641"/>
              <a:gd name="connsiteX56" fmla="*/ 1054989 w 1188734"/>
              <a:gd name="connsiteY56" fmla="*/ 816296 h 903641"/>
              <a:gd name="connsiteX57" fmla="*/ 1063752 w 1188734"/>
              <a:gd name="connsiteY57" fmla="*/ 810390 h 903641"/>
              <a:gd name="connsiteX58" fmla="*/ 1074039 w 1188734"/>
              <a:gd name="connsiteY58" fmla="*/ 808390 h 903641"/>
              <a:gd name="connsiteX59" fmla="*/ 1119854 w 1188734"/>
              <a:gd name="connsiteY59" fmla="*/ 808295 h 903641"/>
              <a:gd name="connsiteX60" fmla="*/ 1151477 w 1188734"/>
              <a:gd name="connsiteY60" fmla="*/ 808295 h 903641"/>
              <a:gd name="connsiteX61" fmla="*/ 1151858 w 1188734"/>
              <a:gd name="connsiteY61" fmla="*/ 808295 h 903641"/>
              <a:gd name="connsiteX62" fmla="*/ 1162335 w 1188734"/>
              <a:gd name="connsiteY62" fmla="*/ 810295 h 903641"/>
              <a:gd name="connsiteX63" fmla="*/ 1162431 w 1188734"/>
              <a:gd name="connsiteY63" fmla="*/ 810295 h 903641"/>
              <a:gd name="connsiteX64" fmla="*/ 1171384 w 1188734"/>
              <a:gd name="connsiteY64" fmla="*/ 816391 h 903641"/>
              <a:gd name="connsiteX65" fmla="*/ 1178052 w 1188734"/>
              <a:gd name="connsiteY65" fmla="*/ 837060 h 903641"/>
              <a:gd name="connsiteX66" fmla="*/ 1178052 w 1188734"/>
              <a:gd name="connsiteY66" fmla="*/ 868779 h 903641"/>
              <a:gd name="connsiteX67" fmla="*/ 1166622 w 1188734"/>
              <a:gd name="connsiteY67" fmla="*/ 868779 h 903641"/>
              <a:gd name="connsiteX68" fmla="*/ 1166622 w 1188734"/>
              <a:gd name="connsiteY68" fmla="*/ 828774 h 903641"/>
              <a:gd name="connsiteX69" fmla="*/ 1151953 w 1188734"/>
              <a:gd name="connsiteY69" fmla="*/ 814201 h 903641"/>
              <a:gd name="connsiteX70" fmla="*/ 1130998 w 1188734"/>
              <a:gd name="connsiteY70" fmla="*/ 814201 h 903641"/>
              <a:gd name="connsiteX71" fmla="*/ 1130998 w 1188734"/>
              <a:gd name="connsiteY71" fmla="*/ 868874 h 903641"/>
              <a:gd name="connsiteX72" fmla="*/ 1119854 w 1188734"/>
              <a:gd name="connsiteY72" fmla="*/ 868874 h 903641"/>
              <a:gd name="connsiteX73" fmla="*/ 379952 w 1188734"/>
              <a:gd name="connsiteY73" fmla="*/ 808295 h 903641"/>
              <a:gd name="connsiteX74" fmla="*/ 380143 w 1188734"/>
              <a:gd name="connsiteY74" fmla="*/ 808390 h 903641"/>
              <a:gd name="connsiteX75" fmla="*/ 385762 w 1188734"/>
              <a:gd name="connsiteY75" fmla="*/ 808390 h 903641"/>
              <a:gd name="connsiteX76" fmla="*/ 385762 w 1188734"/>
              <a:gd name="connsiteY76" fmla="*/ 814772 h 903641"/>
              <a:gd name="connsiteX77" fmla="*/ 381000 w 1188734"/>
              <a:gd name="connsiteY77" fmla="*/ 814772 h 903641"/>
              <a:gd name="connsiteX78" fmla="*/ 374047 w 1188734"/>
              <a:gd name="connsiteY78" fmla="*/ 815724 h 903641"/>
              <a:gd name="connsiteX79" fmla="*/ 368713 w 1188734"/>
              <a:gd name="connsiteY79" fmla="*/ 819249 h 903641"/>
              <a:gd name="connsiteX80" fmla="*/ 365474 w 1188734"/>
              <a:gd name="connsiteY80" fmla="*/ 825916 h 903641"/>
              <a:gd name="connsiteX81" fmla="*/ 364331 w 1188734"/>
              <a:gd name="connsiteY81" fmla="*/ 836299 h 903641"/>
              <a:gd name="connsiteX82" fmla="*/ 364331 w 1188734"/>
              <a:gd name="connsiteY82" fmla="*/ 868874 h 903641"/>
              <a:gd name="connsiteX83" fmla="*/ 353187 w 1188734"/>
              <a:gd name="connsiteY83" fmla="*/ 868874 h 903641"/>
              <a:gd name="connsiteX84" fmla="*/ 353187 w 1188734"/>
              <a:gd name="connsiteY84" fmla="*/ 835727 h 903641"/>
              <a:gd name="connsiteX85" fmla="*/ 353377 w 1188734"/>
              <a:gd name="connsiteY85" fmla="*/ 833727 h 903641"/>
              <a:gd name="connsiteX86" fmla="*/ 358045 w 1188734"/>
              <a:gd name="connsiteY86" fmla="*/ 816772 h 903641"/>
              <a:gd name="connsiteX87" fmla="*/ 367379 w 1188734"/>
              <a:gd name="connsiteY87" fmla="*/ 810391 h 903641"/>
              <a:gd name="connsiteX88" fmla="*/ 379952 w 1188734"/>
              <a:gd name="connsiteY88" fmla="*/ 808295 h 903641"/>
              <a:gd name="connsiteX89" fmla="*/ 143922 w 1188734"/>
              <a:gd name="connsiteY89" fmla="*/ 808295 h 903641"/>
              <a:gd name="connsiteX90" fmla="*/ 175545 w 1188734"/>
              <a:gd name="connsiteY90" fmla="*/ 808295 h 903641"/>
              <a:gd name="connsiteX91" fmla="*/ 175926 w 1188734"/>
              <a:gd name="connsiteY91" fmla="*/ 808295 h 903641"/>
              <a:gd name="connsiteX92" fmla="*/ 186404 w 1188734"/>
              <a:gd name="connsiteY92" fmla="*/ 810295 h 903641"/>
              <a:gd name="connsiteX93" fmla="*/ 186499 w 1188734"/>
              <a:gd name="connsiteY93" fmla="*/ 810295 h 903641"/>
              <a:gd name="connsiteX94" fmla="*/ 195452 w 1188734"/>
              <a:gd name="connsiteY94" fmla="*/ 816391 h 903641"/>
              <a:gd name="connsiteX95" fmla="*/ 202120 w 1188734"/>
              <a:gd name="connsiteY95" fmla="*/ 837060 h 903641"/>
              <a:gd name="connsiteX96" fmla="*/ 202120 w 1188734"/>
              <a:gd name="connsiteY96" fmla="*/ 868779 h 903641"/>
              <a:gd name="connsiteX97" fmla="*/ 190690 w 1188734"/>
              <a:gd name="connsiteY97" fmla="*/ 868779 h 903641"/>
              <a:gd name="connsiteX98" fmla="*/ 190690 w 1188734"/>
              <a:gd name="connsiteY98" fmla="*/ 828774 h 903641"/>
              <a:gd name="connsiteX99" fmla="*/ 176021 w 1188734"/>
              <a:gd name="connsiteY99" fmla="*/ 814201 h 903641"/>
              <a:gd name="connsiteX100" fmla="*/ 155066 w 1188734"/>
              <a:gd name="connsiteY100" fmla="*/ 814201 h 903641"/>
              <a:gd name="connsiteX101" fmla="*/ 155066 w 1188734"/>
              <a:gd name="connsiteY101" fmla="*/ 868874 h 903641"/>
              <a:gd name="connsiteX102" fmla="*/ 143922 w 1188734"/>
              <a:gd name="connsiteY102" fmla="*/ 868874 h 903641"/>
              <a:gd name="connsiteX103" fmla="*/ 1020794 w 1188734"/>
              <a:gd name="connsiteY103" fmla="*/ 808200 h 903641"/>
              <a:gd name="connsiteX104" fmla="*/ 1031938 w 1188734"/>
              <a:gd name="connsiteY104" fmla="*/ 808200 h 903641"/>
              <a:gd name="connsiteX105" fmla="*/ 1031938 w 1188734"/>
              <a:gd name="connsiteY105" fmla="*/ 868779 h 903641"/>
              <a:gd name="connsiteX106" fmla="*/ 1020794 w 1188734"/>
              <a:gd name="connsiteY106" fmla="*/ 868779 h 903641"/>
              <a:gd name="connsiteX107" fmla="*/ 862488 w 1188734"/>
              <a:gd name="connsiteY107" fmla="*/ 808200 h 903641"/>
              <a:gd name="connsiteX108" fmla="*/ 889158 w 1188734"/>
              <a:gd name="connsiteY108" fmla="*/ 808200 h 903641"/>
              <a:gd name="connsiteX109" fmla="*/ 889158 w 1188734"/>
              <a:gd name="connsiteY109" fmla="*/ 814010 h 903641"/>
              <a:gd name="connsiteX110" fmla="*/ 863726 w 1188734"/>
              <a:gd name="connsiteY110" fmla="*/ 814010 h 903641"/>
              <a:gd name="connsiteX111" fmla="*/ 849248 w 1188734"/>
              <a:gd name="connsiteY111" fmla="*/ 828488 h 903641"/>
              <a:gd name="connsiteX112" fmla="*/ 848772 w 1188734"/>
              <a:gd name="connsiteY112" fmla="*/ 838013 h 903641"/>
              <a:gd name="connsiteX113" fmla="*/ 849248 w 1188734"/>
              <a:gd name="connsiteY113" fmla="*/ 848491 h 903641"/>
              <a:gd name="connsiteX114" fmla="*/ 863726 w 1188734"/>
              <a:gd name="connsiteY114" fmla="*/ 862969 h 903641"/>
              <a:gd name="connsiteX115" fmla="*/ 889158 w 1188734"/>
              <a:gd name="connsiteY115" fmla="*/ 862969 h 903641"/>
              <a:gd name="connsiteX116" fmla="*/ 889158 w 1188734"/>
              <a:gd name="connsiteY116" fmla="*/ 868779 h 903641"/>
              <a:gd name="connsiteX117" fmla="*/ 862869 w 1188734"/>
              <a:gd name="connsiteY117" fmla="*/ 868779 h 903641"/>
              <a:gd name="connsiteX118" fmla="*/ 862488 w 1188734"/>
              <a:gd name="connsiteY118" fmla="*/ 868779 h 903641"/>
              <a:gd name="connsiteX119" fmla="*/ 852106 w 1188734"/>
              <a:gd name="connsiteY119" fmla="*/ 866779 h 903641"/>
              <a:gd name="connsiteX120" fmla="*/ 843247 w 1188734"/>
              <a:gd name="connsiteY120" fmla="*/ 860778 h 903641"/>
              <a:gd name="connsiteX121" fmla="*/ 836580 w 1188734"/>
              <a:gd name="connsiteY121" fmla="*/ 840299 h 903641"/>
              <a:gd name="connsiteX122" fmla="*/ 836580 w 1188734"/>
              <a:gd name="connsiteY122" fmla="*/ 832870 h 903641"/>
              <a:gd name="connsiteX123" fmla="*/ 843247 w 1188734"/>
              <a:gd name="connsiteY123" fmla="*/ 816201 h 903641"/>
              <a:gd name="connsiteX124" fmla="*/ 852106 w 1188734"/>
              <a:gd name="connsiteY124" fmla="*/ 810200 h 903641"/>
              <a:gd name="connsiteX125" fmla="*/ 862488 w 1188734"/>
              <a:gd name="connsiteY125" fmla="*/ 808200 h 903641"/>
              <a:gd name="connsiteX126" fmla="*/ 810672 w 1188734"/>
              <a:gd name="connsiteY126" fmla="*/ 808200 h 903641"/>
              <a:gd name="connsiteX127" fmla="*/ 821816 w 1188734"/>
              <a:gd name="connsiteY127" fmla="*/ 808200 h 903641"/>
              <a:gd name="connsiteX128" fmla="*/ 821816 w 1188734"/>
              <a:gd name="connsiteY128" fmla="*/ 808295 h 903641"/>
              <a:gd name="connsiteX129" fmla="*/ 821816 w 1188734"/>
              <a:gd name="connsiteY129" fmla="*/ 868779 h 903641"/>
              <a:gd name="connsiteX130" fmla="*/ 790288 w 1188734"/>
              <a:gd name="connsiteY130" fmla="*/ 868779 h 903641"/>
              <a:gd name="connsiteX131" fmla="*/ 779811 w 1188734"/>
              <a:gd name="connsiteY131" fmla="*/ 866779 h 903641"/>
              <a:gd name="connsiteX132" fmla="*/ 770857 w 1188734"/>
              <a:gd name="connsiteY132" fmla="*/ 860683 h 903641"/>
              <a:gd name="connsiteX133" fmla="*/ 764190 w 1188734"/>
              <a:gd name="connsiteY133" fmla="*/ 840014 h 903641"/>
              <a:gd name="connsiteX134" fmla="*/ 764190 w 1188734"/>
              <a:gd name="connsiteY134" fmla="*/ 808295 h 903641"/>
              <a:gd name="connsiteX135" fmla="*/ 775144 w 1188734"/>
              <a:gd name="connsiteY135" fmla="*/ 808295 h 903641"/>
              <a:gd name="connsiteX136" fmla="*/ 775144 w 1188734"/>
              <a:gd name="connsiteY136" fmla="*/ 848205 h 903641"/>
              <a:gd name="connsiteX137" fmla="*/ 789717 w 1188734"/>
              <a:gd name="connsiteY137" fmla="*/ 862778 h 903641"/>
              <a:gd name="connsiteX138" fmla="*/ 810672 w 1188734"/>
              <a:gd name="connsiteY138" fmla="*/ 862778 h 903641"/>
              <a:gd name="connsiteX139" fmla="*/ 513493 w 1188734"/>
              <a:gd name="connsiteY139" fmla="*/ 808200 h 903641"/>
              <a:gd name="connsiteX140" fmla="*/ 513778 w 1188734"/>
              <a:gd name="connsiteY140" fmla="*/ 808200 h 903641"/>
              <a:gd name="connsiteX141" fmla="*/ 520065 w 1188734"/>
              <a:gd name="connsiteY141" fmla="*/ 808200 h 903641"/>
              <a:gd name="connsiteX142" fmla="*/ 520446 w 1188734"/>
              <a:gd name="connsiteY142" fmla="*/ 808200 h 903641"/>
              <a:gd name="connsiteX143" fmla="*/ 530733 w 1188734"/>
              <a:gd name="connsiteY143" fmla="*/ 810105 h 903641"/>
              <a:gd name="connsiteX144" fmla="*/ 539496 w 1188734"/>
              <a:gd name="connsiteY144" fmla="*/ 816010 h 903641"/>
              <a:gd name="connsiteX145" fmla="*/ 546163 w 1188734"/>
              <a:gd name="connsiteY145" fmla="*/ 836299 h 903641"/>
              <a:gd name="connsiteX146" fmla="*/ 546163 w 1188734"/>
              <a:gd name="connsiteY146" fmla="*/ 840585 h 903641"/>
              <a:gd name="connsiteX147" fmla="*/ 539496 w 1188734"/>
              <a:gd name="connsiteY147" fmla="*/ 860873 h 903641"/>
              <a:gd name="connsiteX148" fmla="*/ 530733 w 1188734"/>
              <a:gd name="connsiteY148" fmla="*/ 866874 h 903641"/>
              <a:gd name="connsiteX149" fmla="*/ 530733 w 1188734"/>
              <a:gd name="connsiteY149" fmla="*/ 867065 h 903641"/>
              <a:gd name="connsiteX150" fmla="*/ 520446 w 1188734"/>
              <a:gd name="connsiteY150" fmla="*/ 868970 h 903641"/>
              <a:gd name="connsiteX151" fmla="*/ 513493 w 1188734"/>
              <a:gd name="connsiteY151" fmla="*/ 868970 h 903641"/>
              <a:gd name="connsiteX152" fmla="*/ 503206 w 1188734"/>
              <a:gd name="connsiteY152" fmla="*/ 867065 h 903641"/>
              <a:gd name="connsiteX153" fmla="*/ 494443 w 1188734"/>
              <a:gd name="connsiteY153" fmla="*/ 861064 h 903641"/>
              <a:gd name="connsiteX154" fmla="*/ 487775 w 1188734"/>
              <a:gd name="connsiteY154" fmla="*/ 840775 h 903641"/>
              <a:gd name="connsiteX155" fmla="*/ 487775 w 1188734"/>
              <a:gd name="connsiteY155" fmla="*/ 836489 h 903641"/>
              <a:gd name="connsiteX156" fmla="*/ 494443 w 1188734"/>
              <a:gd name="connsiteY156" fmla="*/ 816201 h 903641"/>
              <a:gd name="connsiteX157" fmla="*/ 503206 w 1188734"/>
              <a:gd name="connsiteY157" fmla="*/ 810200 h 903641"/>
              <a:gd name="connsiteX158" fmla="*/ 513493 w 1188734"/>
              <a:gd name="connsiteY158" fmla="*/ 808200 h 903641"/>
              <a:gd name="connsiteX159" fmla="*/ 438435 w 1188734"/>
              <a:gd name="connsiteY159" fmla="*/ 808200 h 903641"/>
              <a:gd name="connsiteX160" fmla="*/ 448913 w 1188734"/>
              <a:gd name="connsiteY160" fmla="*/ 808200 h 903641"/>
              <a:gd name="connsiteX161" fmla="*/ 449008 w 1188734"/>
              <a:gd name="connsiteY161" fmla="*/ 808486 h 903641"/>
              <a:gd name="connsiteX162" fmla="*/ 449008 w 1188734"/>
              <a:gd name="connsiteY162" fmla="*/ 842871 h 903641"/>
              <a:gd name="connsiteX163" fmla="*/ 449008 w 1188734"/>
              <a:gd name="connsiteY163" fmla="*/ 843633 h 903641"/>
              <a:gd name="connsiteX164" fmla="*/ 449008 w 1188734"/>
              <a:gd name="connsiteY164" fmla="*/ 877447 h 903641"/>
              <a:gd name="connsiteX165" fmla="*/ 448817 w 1188734"/>
              <a:gd name="connsiteY165" fmla="*/ 879352 h 903641"/>
              <a:gd name="connsiteX166" fmla="*/ 444341 w 1188734"/>
              <a:gd name="connsiteY166" fmla="*/ 895544 h 903641"/>
              <a:gd name="connsiteX167" fmla="*/ 435387 w 1188734"/>
              <a:gd name="connsiteY167" fmla="*/ 901640 h 903641"/>
              <a:gd name="connsiteX168" fmla="*/ 423386 w 1188734"/>
              <a:gd name="connsiteY168" fmla="*/ 903641 h 903641"/>
              <a:gd name="connsiteX169" fmla="*/ 422814 w 1188734"/>
              <a:gd name="connsiteY169" fmla="*/ 897545 h 903641"/>
              <a:gd name="connsiteX170" fmla="*/ 429005 w 1188734"/>
              <a:gd name="connsiteY170" fmla="*/ 896687 h 903641"/>
              <a:gd name="connsiteX171" fmla="*/ 434054 w 1188734"/>
              <a:gd name="connsiteY171" fmla="*/ 893258 h 903641"/>
              <a:gd name="connsiteX172" fmla="*/ 437197 w 1188734"/>
              <a:gd name="connsiteY172" fmla="*/ 886877 h 903641"/>
              <a:gd name="connsiteX173" fmla="*/ 438245 w 1188734"/>
              <a:gd name="connsiteY173" fmla="*/ 876875 h 903641"/>
              <a:gd name="connsiteX174" fmla="*/ 438245 w 1188734"/>
              <a:gd name="connsiteY174" fmla="*/ 865445 h 903641"/>
              <a:gd name="connsiteX175" fmla="*/ 437673 w 1188734"/>
              <a:gd name="connsiteY175" fmla="*/ 865731 h 903641"/>
              <a:gd name="connsiteX176" fmla="*/ 436816 w 1188734"/>
              <a:gd name="connsiteY176" fmla="*/ 866207 h 903641"/>
              <a:gd name="connsiteX177" fmla="*/ 435387 w 1188734"/>
              <a:gd name="connsiteY177" fmla="*/ 866969 h 903641"/>
              <a:gd name="connsiteX178" fmla="*/ 424814 w 1188734"/>
              <a:gd name="connsiteY178" fmla="*/ 868874 h 903641"/>
              <a:gd name="connsiteX179" fmla="*/ 424433 w 1188734"/>
              <a:gd name="connsiteY179" fmla="*/ 868970 h 903641"/>
              <a:gd name="connsiteX180" fmla="*/ 423481 w 1188734"/>
              <a:gd name="connsiteY180" fmla="*/ 868970 h 903641"/>
              <a:gd name="connsiteX181" fmla="*/ 423481 w 1188734"/>
              <a:gd name="connsiteY181" fmla="*/ 868874 h 903641"/>
              <a:gd name="connsiteX182" fmla="*/ 423100 w 1188734"/>
              <a:gd name="connsiteY182" fmla="*/ 868874 h 903641"/>
              <a:gd name="connsiteX183" fmla="*/ 412527 w 1188734"/>
              <a:gd name="connsiteY183" fmla="*/ 866969 h 903641"/>
              <a:gd name="connsiteX184" fmla="*/ 403574 w 1188734"/>
              <a:gd name="connsiteY184" fmla="*/ 860873 h 903641"/>
              <a:gd name="connsiteX185" fmla="*/ 399097 w 1188734"/>
              <a:gd name="connsiteY185" fmla="*/ 844585 h 903641"/>
              <a:gd name="connsiteX186" fmla="*/ 399097 w 1188734"/>
              <a:gd name="connsiteY186" fmla="*/ 842681 h 903641"/>
              <a:gd name="connsiteX187" fmla="*/ 399097 w 1188734"/>
              <a:gd name="connsiteY187" fmla="*/ 808295 h 903641"/>
              <a:gd name="connsiteX188" fmla="*/ 409670 w 1188734"/>
              <a:gd name="connsiteY188" fmla="*/ 808295 h 903641"/>
              <a:gd name="connsiteX189" fmla="*/ 409670 w 1188734"/>
              <a:gd name="connsiteY189" fmla="*/ 842204 h 903641"/>
              <a:gd name="connsiteX190" fmla="*/ 410717 w 1188734"/>
              <a:gd name="connsiteY190" fmla="*/ 852206 h 903641"/>
              <a:gd name="connsiteX191" fmla="*/ 413765 w 1188734"/>
              <a:gd name="connsiteY191" fmla="*/ 858587 h 903641"/>
              <a:gd name="connsiteX192" fmla="*/ 418814 w 1188734"/>
              <a:gd name="connsiteY192" fmla="*/ 861921 h 903641"/>
              <a:gd name="connsiteX193" fmla="*/ 423957 w 1188734"/>
              <a:gd name="connsiteY193" fmla="*/ 862778 h 903641"/>
              <a:gd name="connsiteX194" fmla="*/ 429101 w 1188734"/>
              <a:gd name="connsiteY194" fmla="*/ 861921 h 903641"/>
              <a:gd name="connsiteX195" fmla="*/ 434149 w 1188734"/>
              <a:gd name="connsiteY195" fmla="*/ 858587 h 903641"/>
              <a:gd name="connsiteX196" fmla="*/ 437292 w 1188734"/>
              <a:gd name="connsiteY196" fmla="*/ 852110 h 903641"/>
              <a:gd name="connsiteX197" fmla="*/ 438435 w 1188734"/>
              <a:gd name="connsiteY197" fmla="*/ 842109 h 903641"/>
              <a:gd name="connsiteX198" fmla="*/ 223932 w 1188734"/>
              <a:gd name="connsiteY198" fmla="*/ 808200 h 903641"/>
              <a:gd name="connsiteX199" fmla="*/ 235076 w 1188734"/>
              <a:gd name="connsiteY199" fmla="*/ 808200 h 903641"/>
              <a:gd name="connsiteX200" fmla="*/ 235076 w 1188734"/>
              <a:gd name="connsiteY200" fmla="*/ 868779 h 903641"/>
              <a:gd name="connsiteX201" fmla="*/ 223932 w 1188734"/>
              <a:gd name="connsiteY201" fmla="*/ 868779 h 903641"/>
              <a:gd name="connsiteX202" fmla="*/ 924019 w 1188734"/>
              <a:gd name="connsiteY202" fmla="*/ 808104 h 903641"/>
              <a:gd name="connsiteX203" fmla="*/ 924305 w 1188734"/>
              <a:gd name="connsiteY203" fmla="*/ 808104 h 903641"/>
              <a:gd name="connsiteX204" fmla="*/ 958024 w 1188734"/>
              <a:gd name="connsiteY204" fmla="*/ 808104 h 903641"/>
              <a:gd name="connsiteX205" fmla="*/ 958024 w 1188734"/>
              <a:gd name="connsiteY205" fmla="*/ 868683 h 903641"/>
              <a:gd name="connsiteX206" fmla="*/ 946594 w 1188734"/>
              <a:gd name="connsiteY206" fmla="*/ 868683 h 903641"/>
              <a:gd name="connsiteX207" fmla="*/ 946594 w 1188734"/>
              <a:gd name="connsiteY207" fmla="*/ 864206 h 903641"/>
              <a:gd name="connsiteX208" fmla="*/ 945927 w 1188734"/>
              <a:gd name="connsiteY208" fmla="*/ 864587 h 903641"/>
              <a:gd name="connsiteX209" fmla="*/ 941641 w 1188734"/>
              <a:gd name="connsiteY209" fmla="*/ 866778 h 903641"/>
              <a:gd name="connsiteX210" fmla="*/ 935545 w 1188734"/>
              <a:gd name="connsiteY210" fmla="*/ 868493 h 903641"/>
              <a:gd name="connsiteX211" fmla="*/ 935449 w 1188734"/>
              <a:gd name="connsiteY211" fmla="*/ 868493 h 903641"/>
              <a:gd name="connsiteX212" fmla="*/ 929449 w 1188734"/>
              <a:gd name="connsiteY212" fmla="*/ 868874 h 903641"/>
              <a:gd name="connsiteX213" fmla="*/ 918400 w 1188734"/>
              <a:gd name="connsiteY213" fmla="*/ 868112 h 903641"/>
              <a:gd name="connsiteX214" fmla="*/ 913161 w 1188734"/>
              <a:gd name="connsiteY214" fmla="*/ 866778 h 903641"/>
              <a:gd name="connsiteX215" fmla="*/ 904017 w 1188734"/>
              <a:gd name="connsiteY215" fmla="*/ 860587 h 903641"/>
              <a:gd name="connsiteX216" fmla="*/ 897540 w 1188734"/>
              <a:gd name="connsiteY216" fmla="*/ 845156 h 903641"/>
              <a:gd name="connsiteX217" fmla="*/ 897159 w 1188734"/>
              <a:gd name="connsiteY217" fmla="*/ 837536 h 903641"/>
              <a:gd name="connsiteX218" fmla="*/ 904112 w 1188734"/>
              <a:gd name="connsiteY218" fmla="*/ 816391 h 903641"/>
              <a:gd name="connsiteX219" fmla="*/ 913256 w 1188734"/>
              <a:gd name="connsiteY219" fmla="*/ 810200 h 903641"/>
              <a:gd name="connsiteX220" fmla="*/ 924019 w 1188734"/>
              <a:gd name="connsiteY220" fmla="*/ 808104 h 903641"/>
              <a:gd name="connsiteX221" fmla="*/ 276034 w 1188734"/>
              <a:gd name="connsiteY221" fmla="*/ 805818 h 903641"/>
              <a:gd name="connsiteX222" fmla="*/ 282987 w 1188734"/>
              <a:gd name="connsiteY222" fmla="*/ 806009 h 903641"/>
              <a:gd name="connsiteX223" fmla="*/ 289178 w 1188734"/>
              <a:gd name="connsiteY223" fmla="*/ 806199 h 903641"/>
              <a:gd name="connsiteX224" fmla="*/ 289178 w 1188734"/>
              <a:gd name="connsiteY224" fmla="*/ 813628 h 903641"/>
              <a:gd name="connsiteX225" fmla="*/ 277653 w 1188734"/>
              <a:gd name="connsiteY225" fmla="*/ 813628 h 903641"/>
              <a:gd name="connsiteX226" fmla="*/ 271652 w 1188734"/>
              <a:gd name="connsiteY226" fmla="*/ 814391 h 903641"/>
              <a:gd name="connsiteX227" fmla="*/ 264127 w 1188734"/>
              <a:gd name="connsiteY227" fmla="*/ 824201 h 903641"/>
              <a:gd name="connsiteX228" fmla="*/ 278320 w 1188734"/>
              <a:gd name="connsiteY228" fmla="*/ 832964 h 903641"/>
              <a:gd name="connsiteX229" fmla="*/ 285368 w 1188734"/>
              <a:gd name="connsiteY229" fmla="*/ 834393 h 903641"/>
              <a:gd name="connsiteX230" fmla="*/ 294512 w 1188734"/>
              <a:gd name="connsiteY230" fmla="*/ 840680 h 903641"/>
              <a:gd name="connsiteX231" fmla="*/ 294607 w 1188734"/>
              <a:gd name="connsiteY231" fmla="*/ 840775 h 903641"/>
              <a:gd name="connsiteX232" fmla="*/ 297846 w 1188734"/>
              <a:gd name="connsiteY232" fmla="*/ 846966 h 903641"/>
              <a:gd name="connsiteX233" fmla="*/ 294607 w 1188734"/>
              <a:gd name="connsiteY233" fmla="*/ 860491 h 903641"/>
              <a:gd name="connsiteX234" fmla="*/ 275938 w 1188734"/>
              <a:gd name="connsiteY234" fmla="*/ 868683 h 903641"/>
              <a:gd name="connsiteX235" fmla="*/ 255841 w 1188734"/>
              <a:gd name="connsiteY235" fmla="*/ 868874 h 903641"/>
              <a:gd name="connsiteX236" fmla="*/ 255841 w 1188734"/>
              <a:gd name="connsiteY236" fmla="*/ 861063 h 903641"/>
              <a:gd name="connsiteX237" fmla="*/ 268414 w 1188734"/>
              <a:gd name="connsiteY237" fmla="*/ 861063 h 903641"/>
              <a:gd name="connsiteX238" fmla="*/ 285178 w 1188734"/>
              <a:gd name="connsiteY238" fmla="*/ 854110 h 903641"/>
              <a:gd name="connsiteX239" fmla="*/ 283463 w 1188734"/>
              <a:gd name="connsiteY239" fmla="*/ 844966 h 903641"/>
              <a:gd name="connsiteX240" fmla="*/ 273367 w 1188734"/>
              <a:gd name="connsiteY240" fmla="*/ 841156 h 903641"/>
              <a:gd name="connsiteX241" fmla="*/ 272700 w 1188734"/>
              <a:gd name="connsiteY241" fmla="*/ 841156 h 903641"/>
              <a:gd name="connsiteX242" fmla="*/ 264604 w 1188734"/>
              <a:gd name="connsiteY242" fmla="*/ 839346 h 903641"/>
              <a:gd name="connsiteX243" fmla="*/ 255364 w 1188734"/>
              <a:gd name="connsiteY243" fmla="*/ 833060 h 903641"/>
              <a:gd name="connsiteX244" fmla="*/ 255364 w 1188734"/>
              <a:gd name="connsiteY244" fmla="*/ 813343 h 903641"/>
              <a:gd name="connsiteX245" fmla="*/ 263842 w 1188734"/>
              <a:gd name="connsiteY245" fmla="*/ 807628 h 903641"/>
              <a:gd name="connsiteX246" fmla="*/ 276034 w 1188734"/>
              <a:gd name="connsiteY246" fmla="*/ 805818 h 903641"/>
              <a:gd name="connsiteX247" fmla="*/ 976312 w 1188734"/>
              <a:gd name="connsiteY247" fmla="*/ 790293 h 903641"/>
              <a:gd name="connsiteX248" fmla="*/ 986789 w 1188734"/>
              <a:gd name="connsiteY248" fmla="*/ 790293 h 903641"/>
              <a:gd name="connsiteX249" fmla="*/ 986789 w 1188734"/>
              <a:gd name="connsiteY249" fmla="*/ 808200 h 903641"/>
              <a:gd name="connsiteX250" fmla="*/ 1004506 w 1188734"/>
              <a:gd name="connsiteY250" fmla="*/ 808200 h 903641"/>
              <a:gd name="connsiteX251" fmla="*/ 1004506 w 1188734"/>
              <a:gd name="connsiteY251" fmla="*/ 814963 h 903641"/>
              <a:gd name="connsiteX252" fmla="*/ 986885 w 1188734"/>
              <a:gd name="connsiteY252" fmla="*/ 814963 h 903641"/>
              <a:gd name="connsiteX253" fmla="*/ 986885 w 1188734"/>
              <a:gd name="connsiteY253" fmla="*/ 842014 h 903641"/>
              <a:gd name="connsiteX254" fmla="*/ 987933 w 1188734"/>
              <a:gd name="connsiteY254" fmla="*/ 852015 h 903641"/>
              <a:gd name="connsiteX255" fmla="*/ 990981 w 1188734"/>
              <a:gd name="connsiteY255" fmla="*/ 858397 h 903641"/>
              <a:gd name="connsiteX256" fmla="*/ 996029 w 1188734"/>
              <a:gd name="connsiteY256" fmla="*/ 861826 h 903641"/>
              <a:gd name="connsiteX257" fmla="*/ 1002601 w 1188734"/>
              <a:gd name="connsiteY257" fmla="*/ 862873 h 903641"/>
              <a:gd name="connsiteX258" fmla="*/ 1006887 w 1188734"/>
              <a:gd name="connsiteY258" fmla="*/ 862873 h 903641"/>
              <a:gd name="connsiteX259" fmla="*/ 1006887 w 1188734"/>
              <a:gd name="connsiteY259" fmla="*/ 868684 h 903641"/>
              <a:gd name="connsiteX260" fmla="*/ 1006792 w 1188734"/>
              <a:gd name="connsiteY260" fmla="*/ 868684 h 903641"/>
              <a:gd name="connsiteX261" fmla="*/ 1002029 w 1188734"/>
              <a:gd name="connsiteY261" fmla="*/ 868684 h 903641"/>
              <a:gd name="connsiteX262" fmla="*/ 989742 w 1188734"/>
              <a:gd name="connsiteY262" fmla="*/ 866683 h 903641"/>
              <a:gd name="connsiteX263" fmla="*/ 980789 w 1188734"/>
              <a:gd name="connsiteY263" fmla="*/ 860587 h 903641"/>
              <a:gd name="connsiteX264" fmla="*/ 976312 w 1188734"/>
              <a:gd name="connsiteY264" fmla="*/ 844395 h 903641"/>
              <a:gd name="connsiteX265" fmla="*/ 976312 w 1188734"/>
              <a:gd name="connsiteY265" fmla="*/ 842490 h 903641"/>
              <a:gd name="connsiteX266" fmla="*/ 308705 w 1188734"/>
              <a:gd name="connsiteY266" fmla="*/ 790293 h 903641"/>
              <a:gd name="connsiteX267" fmla="*/ 319182 w 1188734"/>
              <a:gd name="connsiteY267" fmla="*/ 790293 h 903641"/>
              <a:gd name="connsiteX268" fmla="*/ 319182 w 1188734"/>
              <a:gd name="connsiteY268" fmla="*/ 808200 h 903641"/>
              <a:gd name="connsiteX269" fmla="*/ 336899 w 1188734"/>
              <a:gd name="connsiteY269" fmla="*/ 808200 h 903641"/>
              <a:gd name="connsiteX270" fmla="*/ 336899 w 1188734"/>
              <a:gd name="connsiteY270" fmla="*/ 816010 h 903641"/>
              <a:gd name="connsiteX271" fmla="*/ 319278 w 1188734"/>
              <a:gd name="connsiteY271" fmla="*/ 816010 h 903641"/>
              <a:gd name="connsiteX272" fmla="*/ 319278 w 1188734"/>
              <a:gd name="connsiteY272" fmla="*/ 842014 h 903641"/>
              <a:gd name="connsiteX273" fmla="*/ 320326 w 1188734"/>
              <a:gd name="connsiteY273" fmla="*/ 852015 h 903641"/>
              <a:gd name="connsiteX274" fmla="*/ 323374 w 1188734"/>
              <a:gd name="connsiteY274" fmla="*/ 858397 h 903641"/>
              <a:gd name="connsiteX275" fmla="*/ 328422 w 1188734"/>
              <a:gd name="connsiteY275" fmla="*/ 861826 h 903641"/>
              <a:gd name="connsiteX276" fmla="*/ 334994 w 1188734"/>
              <a:gd name="connsiteY276" fmla="*/ 862873 h 903641"/>
              <a:gd name="connsiteX277" fmla="*/ 339280 w 1188734"/>
              <a:gd name="connsiteY277" fmla="*/ 862873 h 903641"/>
              <a:gd name="connsiteX278" fmla="*/ 339280 w 1188734"/>
              <a:gd name="connsiteY278" fmla="*/ 868589 h 903641"/>
              <a:gd name="connsiteX279" fmla="*/ 334518 w 1188734"/>
              <a:gd name="connsiteY279" fmla="*/ 868589 h 903641"/>
              <a:gd name="connsiteX280" fmla="*/ 322135 w 1188734"/>
              <a:gd name="connsiteY280" fmla="*/ 866683 h 903641"/>
              <a:gd name="connsiteX281" fmla="*/ 313182 w 1188734"/>
              <a:gd name="connsiteY281" fmla="*/ 860587 h 903641"/>
              <a:gd name="connsiteX282" fmla="*/ 308705 w 1188734"/>
              <a:gd name="connsiteY282" fmla="*/ 844395 h 903641"/>
              <a:gd name="connsiteX283" fmla="*/ 308705 w 1188734"/>
              <a:gd name="connsiteY283" fmla="*/ 842490 h 903641"/>
              <a:gd name="connsiteX284" fmla="*/ 1026413 w 1188734"/>
              <a:gd name="connsiteY284" fmla="*/ 789531 h 903641"/>
              <a:gd name="connsiteX285" fmla="*/ 1031842 w 1188734"/>
              <a:gd name="connsiteY285" fmla="*/ 794960 h 903641"/>
              <a:gd name="connsiteX286" fmla="*/ 1031842 w 1188734"/>
              <a:gd name="connsiteY286" fmla="*/ 795437 h 903641"/>
              <a:gd name="connsiteX287" fmla="*/ 1026413 w 1188734"/>
              <a:gd name="connsiteY287" fmla="*/ 800961 h 903641"/>
              <a:gd name="connsiteX288" fmla="*/ 1020984 w 1188734"/>
              <a:gd name="connsiteY288" fmla="*/ 795437 h 903641"/>
              <a:gd name="connsiteX289" fmla="*/ 1020984 w 1188734"/>
              <a:gd name="connsiteY289" fmla="*/ 794960 h 903641"/>
              <a:gd name="connsiteX290" fmla="*/ 1026413 w 1188734"/>
              <a:gd name="connsiteY290" fmla="*/ 789531 h 903641"/>
              <a:gd name="connsiteX291" fmla="*/ 229456 w 1188734"/>
              <a:gd name="connsiteY291" fmla="*/ 789531 h 903641"/>
              <a:gd name="connsiteX292" fmla="*/ 234886 w 1188734"/>
              <a:gd name="connsiteY292" fmla="*/ 794960 h 903641"/>
              <a:gd name="connsiteX293" fmla="*/ 234886 w 1188734"/>
              <a:gd name="connsiteY293" fmla="*/ 796770 h 903641"/>
              <a:gd name="connsiteX294" fmla="*/ 229456 w 1188734"/>
              <a:gd name="connsiteY294" fmla="*/ 802199 h 903641"/>
              <a:gd name="connsiteX295" fmla="*/ 223932 w 1188734"/>
              <a:gd name="connsiteY295" fmla="*/ 796770 h 903641"/>
              <a:gd name="connsiteX296" fmla="*/ 223932 w 1188734"/>
              <a:gd name="connsiteY296" fmla="*/ 794960 h 903641"/>
              <a:gd name="connsiteX297" fmla="*/ 229456 w 1188734"/>
              <a:gd name="connsiteY297" fmla="*/ 789531 h 903641"/>
              <a:gd name="connsiteX298" fmla="*/ 117728 w 1188734"/>
              <a:gd name="connsiteY298" fmla="*/ 789531 h 903641"/>
              <a:gd name="connsiteX299" fmla="*/ 123158 w 1188734"/>
              <a:gd name="connsiteY299" fmla="*/ 794960 h 903641"/>
              <a:gd name="connsiteX300" fmla="*/ 123158 w 1188734"/>
              <a:gd name="connsiteY300" fmla="*/ 796770 h 903641"/>
              <a:gd name="connsiteX301" fmla="*/ 117728 w 1188734"/>
              <a:gd name="connsiteY301" fmla="*/ 802199 h 903641"/>
              <a:gd name="connsiteX302" fmla="*/ 112204 w 1188734"/>
              <a:gd name="connsiteY302" fmla="*/ 796770 h 903641"/>
              <a:gd name="connsiteX303" fmla="*/ 112204 w 1188734"/>
              <a:gd name="connsiteY303" fmla="*/ 794960 h 903641"/>
              <a:gd name="connsiteX304" fmla="*/ 117728 w 1188734"/>
              <a:gd name="connsiteY304" fmla="*/ 789531 h 903641"/>
              <a:gd name="connsiteX305" fmla="*/ 736568 w 1188734"/>
              <a:gd name="connsiteY305" fmla="*/ 789435 h 903641"/>
              <a:gd name="connsiteX306" fmla="*/ 747712 w 1188734"/>
              <a:gd name="connsiteY306" fmla="*/ 789435 h 903641"/>
              <a:gd name="connsiteX307" fmla="*/ 747712 w 1188734"/>
              <a:gd name="connsiteY307" fmla="*/ 868683 h 903641"/>
              <a:gd name="connsiteX308" fmla="*/ 714756 w 1188734"/>
              <a:gd name="connsiteY308" fmla="*/ 868683 h 903641"/>
              <a:gd name="connsiteX309" fmla="*/ 714375 w 1188734"/>
              <a:gd name="connsiteY309" fmla="*/ 868683 h 903641"/>
              <a:gd name="connsiteX310" fmla="*/ 703897 w 1188734"/>
              <a:gd name="connsiteY310" fmla="*/ 866683 h 903641"/>
              <a:gd name="connsiteX311" fmla="*/ 694944 w 1188734"/>
              <a:gd name="connsiteY311" fmla="*/ 860587 h 903641"/>
              <a:gd name="connsiteX312" fmla="*/ 688181 w 1188734"/>
              <a:gd name="connsiteY312" fmla="*/ 839918 h 903641"/>
              <a:gd name="connsiteX313" fmla="*/ 688181 w 1188734"/>
              <a:gd name="connsiteY313" fmla="*/ 836965 h 903641"/>
              <a:gd name="connsiteX314" fmla="*/ 694944 w 1188734"/>
              <a:gd name="connsiteY314" fmla="*/ 816296 h 903641"/>
              <a:gd name="connsiteX315" fmla="*/ 703897 w 1188734"/>
              <a:gd name="connsiteY315" fmla="*/ 810200 h 903641"/>
              <a:gd name="connsiteX316" fmla="*/ 714375 w 1188734"/>
              <a:gd name="connsiteY316" fmla="*/ 808199 h 903641"/>
              <a:gd name="connsiteX317" fmla="*/ 736568 w 1188734"/>
              <a:gd name="connsiteY317" fmla="*/ 808199 h 903641"/>
              <a:gd name="connsiteX318" fmla="*/ 626935 w 1188734"/>
              <a:gd name="connsiteY318" fmla="*/ 789435 h 903641"/>
              <a:gd name="connsiteX319" fmla="*/ 680370 w 1188734"/>
              <a:gd name="connsiteY319" fmla="*/ 789435 h 903641"/>
              <a:gd name="connsiteX320" fmla="*/ 680370 w 1188734"/>
              <a:gd name="connsiteY320" fmla="*/ 796198 h 903641"/>
              <a:gd name="connsiteX321" fmla="*/ 638079 w 1188734"/>
              <a:gd name="connsiteY321" fmla="*/ 796198 h 903641"/>
              <a:gd name="connsiteX322" fmla="*/ 638079 w 1188734"/>
              <a:gd name="connsiteY322" fmla="*/ 823249 h 903641"/>
              <a:gd name="connsiteX323" fmla="*/ 666368 w 1188734"/>
              <a:gd name="connsiteY323" fmla="*/ 823249 h 903641"/>
              <a:gd name="connsiteX324" fmla="*/ 666368 w 1188734"/>
              <a:gd name="connsiteY324" fmla="*/ 829345 h 903641"/>
              <a:gd name="connsiteX325" fmla="*/ 638079 w 1188734"/>
              <a:gd name="connsiteY325" fmla="*/ 829345 h 903641"/>
              <a:gd name="connsiteX326" fmla="*/ 638079 w 1188734"/>
              <a:gd name="connsiteY326" fmla="*/ 862873 h 903641"/>
              <a:gd name="connsiteX327" fmla="*/ 680370 w 1188734"/>
              <a:gd name="connsiteY327" fmla="*/ 862873 h 903641"/>
              <a:gd name="connsiteX328" fmla="*/ 680370 w 1188734"/>
              <a:gd name="connsiteY328" fmla="*/ 868683 h 903641"/>
              <a:gd name="connsiteX329" fmla="*/ 626935 w 1188734"/>
              <a:gd name="connsiteY329" fmla="*/ 868683 h 903641"/>
              <a:gd name="connsiteX330" fmla="*/ 0 w 1188734"/>
              <a:gd name="connsiteY330" fmla="*/ 789435 h 903641"/>
              <a:gd name="connsiteX331" fmla="*/ 13145 w 1188734"/>
              <a:gd name="connsiteY331" fmla="*/ 789435 h 903641"/>
              <a:gd name="connsiteX332" fmla="*/ 44196 w 1188734"/>
              <a:gd name="connsiteY332" fmla="*/ 850776 h 903641"/>
              <a:gd name="connsiteX333" fmla="*/ 44291 w 1188734"/>
              <a:gd name="connsiteY333" fmla="*/ 850966 h 903641"/>
              <a:gd name="connsiteX334" fmla="*/ 45434 w 1188734"/>
              <a:gd name="connsiteY334" fmla="*/ 850966 h 903641"/>
              <a:gd name="connsiteX335" fmla="*/ 76010 w 1188734"/>
              <a:gd name="connsiteY335" fmla="*/ 789435 h 903641"/>
              <a:gd name="connsiteX336" fmla="*/ 88964 w 1188734"/>
              <a:gd name="connsiteY336" fmla="*/ 789435 h 903641"/>
              <a:gd name="connsiteX337" fmla="*/ 88964 w 1188734"/>
              <a:gd name="connsiteY337" fmla="*/ 868683 h 903641"/>
              <a:gd name="connsiteX338" fmla="*/ 77153 w 1188734"/>
              <a:gd name="connsiteY338" fmla="*/ 868683 h 903641"/>
              <a:gd name="connsiteX339" fmla="*/ 77153 w 1188734"/>
              <a:gd name="connsiteY339" fmla="*/ 806009 h 903641"/>
              <a:gd name="connsiteX340" fmla="*/ 74962 w 1188734"/>
              <a:gd name="connsiteY340" fmla="*/ 810104 h 903641"/>
              <a:gd name="connsiteX341" fmla="*/ 45911 w 1188734"/>
              <a:gd name="connsiteY341" fmla="*/ 868683 h 903641"/>
              <a:gd name="connsiteX342" fmla="*/ 40005 w 1188734"/>
              <a:gd name="connsiteY342" fmla="*/ 868683 h 903641"/>
              <a:gd name="connsiteX343" fmla="*/ 10954 w 1188734"/>
              <a:gd name="connsiteY343" fmla="*/ 811914 h 903641"/>
              <a:gd name="connsiteX344" fmla="*/ 10954 w 1188734"/>
              <a:gd name="connsiteY344" fmla="*/ 868683 h 903641"/>
              <a:gd name="connsiteX345" fmla="*/ 0 w 1188734"/>
              <a:gd name="connsiteY345" fmla="*/ 868683 h 903641"/>
              <a:gd name="connsiteX346" fmla="*/ 583311 w 1188734"/>
              <a:gd name="connsiteY346" fmla="*/ 789245 h 903641"/>
              <a:gd name="connsiteX347" fmla="*/ 589312 w 1188734"/>
              <a:gd name="connsiteY347" fmla="*/ 789245 h 903641"/>
              <a:gd name="connsiteX348" fmla="*/ 589312 w 1188734"/>
              <a:gd name="connsiteY348" fmla="*/ 795436 h 903641"/>
              <a:gd name="connsiteX349" fmla="*/ 583692 w 1188734"/>
              <a:gd name="connsiteY349" fmla="*/ 795436 h 903641"/>
              <a:gd name="connsiteX350" fmla="*/ 583311 w 1188734"/>
              <a:gd name="connsiteY350" fmla="*/ 795436 h 903641"/>
              <a:gd name="connsiteX351" fmla="*/ 577310 w 1188734"/>
              <a:gd name="connsiteY351" fmla="*/ 796293 h 903641"/>
              <a:gd name="connsiteX352" fmla="*/ 572262 w 1188734"/>
              <a:gd name="connsiteY352" fmla="*/ 799722 h 903641"/>
              <a:gd name="connsiteX353" fmla="*/ 569119 w 1188734"/>
              <a:gd name="connsiteY353" fmla="*/ 806104 h 903641"/>
              <a:gd name="connsiteX354" fmla="*/ 568071 w 1188734"/>
              <a:gd name="connsiteY354" fmla="*/ 816105 h 903641"/>
              <a:gd name="connsiteX355" fmla="*/ 568071 w 1188734"/>
              <a:gd name="connsiteY355" fmla="*/ 824392 h 903641"/>
              <a:gd name="connsiteX356" fmla="*/ 585787 w 1188734"/>
              <a:gd name="connsiteY356" fmla="*/ 824392 h 903641"/>
              <a:gd name="connsiteX357" fmla="*/ 585787 w 1188734"/>
              <a:gd name="connsiteY357" fmla="*/ 831155 h 903641"/>
              <a:gd name="connsiteX358" fmla="*/ 568071 w 1188734"/>
              <a:gd name="connsiteY358" fmla="*/ 831155 h 903641"/>
              <a:gd name="connsiteX359" fmla="*/ 567976 w 1188734"/>
              <a:gd name="connsiteY359" fmla="*/ 830964 h 903641"/>
              <a:gd name="connsiteX360" fmla="*/ 567976 w 1188734"/>
              <a:gd name="connsiteY360" fmla="*/ 868493 h 903641"/>
              <a:gd name="connsiteX361" fmla="*/ 557403 w 1188734"/>
              <a:gd name="connsiteY361" fmla="*/ 868493 h 903641"/>
              <a:gd name="connsiteX362" fmla="*/ 557403 w 1188734"/>
              <a:gd name="connsiteY362" fmla="*/ 815439 h 903641"/>
              <a:gd name="connsiteX363" fmla="*/ 557594 w 1188734"/>
              <a:gd name="connsiteY363" fmla="*/ 813534 h 903641"/>
              <a:gd name="connsiteX364" fmla="*/ 562070 w 1188734"/>
              <a:gd name="connsiteY364" fmla="*/ 797341 h 903641"/>
              <a:gd name="connsiteX365" fmla="*/ 571024 w 1188734"/>
              <a:gd name="connsiteY365" fmla="*/ 791245 h 903641"/>
              <a:gd name="connsiteX366" fmla="*/ 583311 w 1188734"/>
              <a:gd name="connsiteY366" fmla="*/ 789245 h 903641"/>
              <a:gd name="connsiteX367" fmla="*/ 163353 w 1188734"/>
              <a:gd name="connsiteY367" fmla="*/ 691042 h 903641"/>
              <a:gd name="connsiteX368" fmla="*/ 173450 w 1188734"/>
              <a:gd name="connsiteY368" fmla="*/ 701138 h 903641"/>
              <a:gd name="connsiteX369" fmla="*/ 163353 w 1188734"/>
              <a:gd name="connsiteY369" fmla="*/ 711140 h 903641"/>
              <a:gd name="connsiteX370" fmla="*/ 153257 w 1188734"/>
              <a:gd name="connsiteY370" fmla="*/ 701138 h 903641"/>
              <a:gd name="connsiteX371" fmla="*/ 163353 w 1188734"/>
              <a:gd name="connsiteY371" fmla="*/ 691042 h 903641"/>
              <a:gd name="connsiteX372" fmla="*/ 134302 w 1188734"/>
              <a:gd name="connsiteY372" fmla="*/ 691042 h 903641"/>
              <a:gd name="connsiteX373" fmla="*/ 144398 w 1188734"/>
              <a:gd name="connsiteY373" fmla="*/ 701138 h 903641"/>
              <a:gd name="connsiteX374" fmla="*/ 134302 w 1188734"/>
              <a:gd name="connsiteY374" fmla="*/ 711140 h 903641"/>
              <a:gd name="connsiteX375" fmla="*/ 124205 w 1188734"/>
              <a:gd name="connsiteY375" fmla="*/ 701138 h 903641"/>
              <a:gd name="connsiteX376" fmla="*/ 134302 w 1188734"/>
              <a:gd name="connsiteY376" fmla="*/ 691042 h 903641"/>
              <a:gd name="connsiteX377" fmla="*/ 1114615 w 1188734"/>
              <a:gd name="connsiteY377" fmla="*/ 609318 h 903641"/>
              <a:gd name="connsiteX378" fmla="*/ 1091469 w 1188734"/>
              <a:gd name="connsiteY378" fmla="*/ 632464 h 903641"/>
              <a:gd name="connsiteX379" fmla="*/ 1091469 w 1188734"/>
              <a:gd name="connsiteY379" fmla="*/ 654371 h 903641"/>
              <a:gd name="connsiteX380" fmla="*/ 1091374 w 1188734"/>
              <a:gd name="connsiteY380" fmla="*/ 654467 h 903641"/>
              <a:gd name="connsiteX381" fmla="*/ 1159097 w 1188734"/>
              <a:gd name="connsiteY381" fmla="*/ 654467 h 903641"/>
              <a:gd name="connsiteX382" fmla="*/ 1159097 w 1188734"/>
              <a:gd name="connsiteY382" fmla="*/ 609318 h 903641"/>
              <a:gd name="connsiteX383" fmla="*/ 834866 w 1188734"/>
              <a:gd name="connsiteY383" fmla="*/ 609223 h 903641"/>
              <a:gd name="connsiteX384" fmla="*/ 812292 w 1188734"/>
              <a:gd name="connsiteY384" fmla="*/ 631797 h 903641"/>
              <a:gd name="connsiteX385" fmla="*/ 812292 w 1188734"/>
              <a:gd name="connsiteY385" fmla="*/ 654371 h 903641"/>
              <a:gd name="connsiteX386" fmla="*/ 880491 w 1188734"/>
              <a:gd name="connsiteY386" fmla="*/ 654371 h 903641"/>
              <a:gd name="connsiteX387" fmla="*/ 880491 w 1188734"/>
              <a:gd name="connsiteY387" fmla="*/ 609223 h 903641"/>
              <a:gd name="connsiteX388" fmla="*/ 33052 w 1188734"/>
              <a:gd name="connsiteY388" fmla="*/ 609223 h 903641"/>
              <a:gd name="connsiteX389" fmla="*/ 32004 w 1188734"/>
              <a:gd name="connsiteY389" fmla="*/ 610461 h 903641"/>
              <a:gd name="connsiteX390" fmla="*/ 32004 w 1188734"/>
              <a:gd name="connsiteY390" fmla="*/ 654371 h 903641"/>
              <a:gd name="connsiteX391" fmla="*/ 108775 w 1188734"/>
              <a:gd name="connsiteY391" fmla="*/ 654371 h 903641"/>
              <a:gd name="connsiteX392" fmla="*/ 108775 w 1188734"/>
              <a:gd name="connsiteY392" fmla="*/ 632369 h 903641"/>
              <a:gd name="connsiteX393" fmla="*/ 89821 w 1188734"/>
              <a:gd name="connsiteY393" fmla="*/ 609604 h 903641"/>
              <a:gd name="connsiteX394" fmla="*/ 87630 w 1188734"/>
              <a:gd name="connsiteY394" fmla="*/ 609223 h 903641"/>
              <a:gd name="connsiteX395" fmla="*/ 86201 w 1188734"/>
              <a:gd name="connsiteY395" fmla="*/ 609223 h 903641"/>
              <a:gd name="connsiteX396" fmla="*/ 1113091 w 1188734"/>
              <a:gd name="connsiteY396" fmla="*/ 594078 h 903641"/>
              <a:gd name="connsiteX397" fmla="*/ 1178147 w 1188734"/>
              <a:gd name="connsiteY397" fmla="*/ 594078 h 903641"/>
              <a:gd name="connsiteX398" fmla="*/ 1178147 w 1188734"/>
              <a:gd name="connsiteY398" fmla="*/ 675422 h 903641"/>
              <a:gd name="connsiteX399" fmla="*/ 1168812 w 1188734"/>
              <a:gd name="connsiteY399" fmla="*/ 700472 h 903641"/>
              <a:gd name="connsiteX400" fmla="*/ 1156430 w 1188734"/>
              <a:gd name="connsiteY400" fmla="*/ 708950 h 903641"/>
              <a:gd name="connsiteX401" fmla="*/ 1144047 w 1188734"/>
              <a:gd name="connsiteY401" fmla="*/ 711617 h 903641"/>
              <a:gd name="connsiteX402" fmla="*/ 1144047 w 1188734"/>
              <a:gd name="connsiteY402" fmla="*/ 701329 h 903641"/>
              <a:gd name="connsiteX403" fmla="*/ 1147286 w 1188734"/>
              <a:gd name="connsiteY403" fmla="*/ 700568 h 903641"/>
              <a:gd name="connsiteX404" fmla="*/ 1153668 w 1188734"/>
              <a:gd name="connsiteY404" fmla="*/ 696281 h 903641"/>
              <a:gd name="connsiteX405" fmla="*/ 1157668 w 1188734"/>
              <a:gd name="connsiteY405" fmla="*/ 687995 h 903641"/>
              <a:gd name="connsiteX406" fmla="*/ 1157668 w 1188734"/>
              <a:gd name="connsiteY406" fmla="*/ 688090 h 903641"/>
              <a:gd name="connsiteX407" fmla="*/ 1159002 w 1188734"/>
              <a:gd name="connsiteY407" fmla="*/ 674850 h 903641"/>
              <a:gd name="connsiteX408" fmla="*/ 1159002 w 1188734"/>
              <a:gd name="connsiteY408" fmla="*/ 670373 h 903641"/>
              <a:gd name="connsiteX409" fmla="*/ 1072991 w 1188734"/>
              <a:gd name="connsiteY409" fmla="*/ 670373 h 903641"/>
              <a:gd name="connsiteX410" fmla="*/ 1072991 w 1188734"/>
              <a:gd name="connsiteY410" fmla="*/ 634178 h 903641"/>
              <a:gd name="connsiteX411" fmla="*/ 1113091 w 1188734"/>
              <a:gd name="connsiteY411" fmla="*/ 594078 h 903641"/>
              <a:gd name="connsiteX412" fmla="*/ 1030223 w 1188734"/>
              <a:gd name="connsiteY412" fmla="*/ 594078 h 903641"/>
              <a:gd name="connsiteX413" fmla="*/ 1048987 w 1188734"/>
              <a:gd name="connsiteY413" fmla="*/ 594078 h 903641"/>
              <a:gd name="connsiteX414" fmla="*/ 1049178 w 1188734"/>
              <a:gd name="connsiteY414" fmla="*/ 675423 h 903641"/>
              <a:gd name="connsiteX415" fmla="*/ 1039843 w 1188734"/>
              <a:gd name="connsiteY415" fmla="*/ 700472 h 903641"/>
              <a:gd name="connsiteX416" fmla="*/ 1027461 w 1188734"/>
              <a:gd name="connsiteY416" fmla="*/ 708950 h 903641"/>
              <a:gd name="connsiteX417" fmla="*/ 1010506 w 1188734"/>
              <a:gd name="connsiteY417" fmla="*/ 711712 h 903641"/>
              <a:gd name="connsiteX418" fmla="*/ 1010220 w 1188734"/>
              <a:gd name="connsiteY418" fmla="*/ 711712 h 903641"/>
              <a:gd name="connsiteX419" fmla="*/ 1009268 w 1188734"/>
              <a:gd name="connsiteY419" fmla="*/ 701710 h 903641"/>
              <a:gd name="connsiteX420" fmla="*/ 1009649 w 1188734"/>
              <a:gd name="connsiteY420" fmla="*/ 701710 h 903641"/>
              <a:gd name="connsiteX421" fmla="*/ 1018317 w 1188734"/>
              <a:gd name="connsiteY421" fmla="*/ 700568 h 903641"/>
              <a:gd name="connsiteX422" fmla="*/ 1024699 w 1188734"/>
              <a:gd name="connsiteY422" fmla="*/ 696281 h 903641"/>
              <a:gd name="connsiteX423" fmla="*/ 1028699 w 1188734"/>
              <a:gd name="connsiteY423" fmla="*/ 687995 h 903641"/>
              <a:gd name="connsiteX424" fmla="*/ 1030033 w 1188734"/>
              <a:gd name="connsiteY424" fmla="*/ 674850 h 903641"/>
              <a:gd name="connsiteX425" fmla="*/ 933164 w 1188734"/>
              <a:gd name="connsiteY425" fmla="*/ 594078 h 903641"/>
              <a:gd name="connsiteX426" fmla="*/ 951928 w 1188734"/>
              <a:gd name="connsiteY426" fmla="*/ 594078 h 903641"/>
              <a:gd name="connsiteX427" fmla="*/ 952119 w 1188734"/>
              <a:gd name="connsiteY427" fmla="*/ 675517 h 903641"/>
              <a:gd name="connsiteX428" fmla="*/ 942784 w 1188734"/>
              <a:gd name="connsiteY428" fmla="*/ 700568 h 903641"/>
              <a:gd name="connsiteX429" fmla="*/ 930402 w 1188734"/>
              <a:gd name="connsiteY429" fmla="*/ 709045 h 903641"/>
              <a:gd name="connsiteX430" fmla="*/ 913447 w 1188734"/>
              <a:gd name="connsiteY430" fmla="*/ 711807 h 903641"/>
              <a:gd name="connsiteX431" fmla="*/ 913447 w 1188734"/>
              <a:gd name="connsiteY431" fmla="*/ 711712 h 903641"/>
              <a:gd name="connsiteX432" fmla="*/ 913066 w 1188734"/>
              <a:gd name="connsiteY432" fmla="*/ 711712 h 903641"/>
              <a:gd name="connsiteX433" fmla="*/ 912209 w 1188734"/>
              <a:gd name="connsiteY433" fmla="*/ 701710 h 903641"/>
              <a:gd name="connsiteX434" fmla="*/ 912590 w 1188734"/>
              <a:gd name="connsiteY434" fmla="*/ 701710 h 903641"/>
              <a:gd name="connsiteX435" fmla="*/ 921258 w 1188734"/>
              <a:gd name="connsiteY435" fmla="*/ 700568 h 903641"/>
              <a:gd name="connsiteX436" fmla="*/ 927640 w 1188734"/>
              <a:gd name="connsiteY436" fmla="*/ 696281 h 903641"/>
              <a:gd name="connsiteX437" fmla="*/ 931640 w 1188734"/>
              <a:gd name="connsiteY437" fmla="*/ 687995 h 903641"/>
              <a:gd name="connsiteX438" fmla="*/ 932974 w 1188734"/>
              <a:gd name="connsiteY438" fmla="*/ 674850 h 903641"/>
              <a:gd name="connsiteX439" fmla="*/ 833342 w 1188734"/>
              <a:gd name="connsiteY439" fmla="*/ 594078 h 903641"/>
              <a:gd name="connsiteX440" fmla="*/ 898969 w 1188734"/>
              <a:gd name="connsiteY440" fmla="*/ 594078 h 903641"/>
              <a:gd name="connsiteX441" fmla="*/ 898969 w 1188734"/>
              <a:gd name="connsiteY441" fmla="*/ 670373 h 903641"/>
              <a:gd name="connsiteX442" fmla="*/ 793813 w 1188734"/>
              <a:gd name="connsiteY442" fmla="*/ 670373 h 903641"/>
              <a:gd name="connsiteX443" fmla="*/ 793813 w 1188734"/>
              <a:gd name="connsiteY443" fmla="*/ 633607 h 903641"/>
              <a:gd name="connsiteX444" fmla="*/ 833342 w 1188734"/>
              <a:gd name="connsiteY444" fmla="*/ 594078 h 903641"/>
              <a:gd name="connsiteX445" fmla="*/ 1039844 w 1188734"/>
              <a:gd name="connsiteY445" fmla="*/ 552454 h 903641"/>
              <a:gd name="connsiteX446" fmla="*/ 1049941 w 1188734"/>
              <a:gd name="connsiteY446" fmla="*/ 562551 h 903641"/>
              <a:gd name="connsiteX447" fmla="*/ 1039844 w 1188734"/>
              <a:gd name="connsiteY447" fmla="*/ 572552 h 903641"/>
              <a:gd name="connsiteX448" fmla="*/ 1029843 w 1188734"/>
              <a:gd name="connsiteY448" fmla="*/ 562551 h 903641"/>
              <a:gd name="connsiteX449" fmla="*/ 1039844 w 1188734"/>
              <a:gd name="connsiteY449" fmla="*/ 552454 h 903641"/>
              <a:gd name="connsiteX450" fmla="*/ 980789 w 1188734"/>
              <a:gd name="connsiteY450" fmla="*/ 552454 h 903641"/>
              <a:gd name="connsiteX451" fmla="*/ 999172 w 1188734"/>
              <a:gd name="connsiteY451" fmla="*/ 552454 h 903641"/>
              <a:gd name="connsiteX452" fmla="*/ 999172 w 1188734"/>
              <a:gd name="connsiteY452" fmla="*/ 670373 h 903641"/>
              <a:gd name="connsiteX453" fmla="*/ 980789 w 1188734"/>
              <a:gd name="connsiteY453" fmla="*/ 670373 h 903641"/>
              <a:gd name="connsiteX454" fmla="*/ 865060 w 1188734"/>
              <a:gd name="connsiteY454" fmla="*/ 552454 h 903641"/>
              <a:gd name="connsiteX455" fmla="*/ 875157 w 1188734"/>
              <a:gd name="connsiteY455" fmla="*/ 562551 h 903641"/>
              <a:gd name="connsiteX456" fmla="*/ 865060 w 1188734"/>
              <a:gd name="connsiteY456" fmla="*/ 572552 h 903641"/>
              <a:gd name="connsiteX457" fmla="*/ 854964 w 1188734"/>
              <a:gd name="connsiteY457" fmla="*/ 562551 h 903641"/>
              <a:gd name="connsiteX458" fmla="*/ 865060 w 1188734"/>
              <a:gd name="connsiteY458" fmla="*/ 552454 h 903641"/>
              <a:gd name="connsiteX459" fmla="*/ 836104 w 1188734"/>
              <a:gd name="connsiteY459" fmla="*/ 552454 h 903641"/>
              <a:gd name="connsiteX460" fmla="*/ 846106 w 1188734"/>
              <a:gd name="connsiteY460" fmla="*/ 562551 h 903641"/>
              <a:gd name="connsiteX461" fmla="*/ 836104 w 1188734"/>
              <a:gd name="connsiteY461" fmla="*/ 572552 h 903641"/>
              <a:gd name="connsiteX462" fmla="*/ 826008 w 1188734"/>
              <a:gd name="connsiteY462" fmla="*/ 562551 h 903641"/>
              <a:gd name="connsiteX463" fmla="*/ 836104 w 1188734"/>
              <a:gd name="connsiteY463" fmla="*/ 552454 h 903641"/>
              <a:gd name="connsiteX464" fmla="*/ 711898 w 1188734"/>
              <a:gd name="connsiteY464" fmla="*/ 552454 h 903641"/>
              <a:gd name="connsiteX465" fmla="*/ 729710 w 1188734"/>
              <a:gd name="connsiteY465" fmla="*/ 552454 h 903641"/>
              <a:gd name="connsiteX466" fmla="*/ 729995 w 1188734"/>
              <a:gd name="connsiteY466" fmla="*/ 552740 h 903641"/>
              <a:gd name="connsiteX467" fmla="*/ 729995 w 1188734"/>
              <a:gd name="connsiteY467" fmla="*/ 670088 h 903641"/>
              <a:gd name="connsiteX468" fmla="*/ 729710 w 1188734"/>
              <a:gd name="connsiteY468" fmla="*/ 670373 h 903641"/>
              <a:gd name="connsiteX469" fmla="*/ 711898 w 1188734"/>
              <a:gd name="connsiteY469" fmla="*/ 670373 h 903641"/>
              <a:gd name="connsiteX470" fmla="*/ 711612 w 1188734"/>
              <a:gd name="connsiteY470" fmla="*/ 670088 h 903641"/>
              <a:gd name="connsiteX471" fmla="*/ 711612 w 1188734"/>
              <a:gd name="connsiteY471" fmla="*/ 552740 h 903641"/>
              <a:gd name="connsiteX472" fmla="*/ 711898 w 1188734"/>
              <a:gd name="connsiteY472" fmla="*/ 552454 h 903641"/>
              <a:gd name="connsiteX473" fmla="*/ 616553 w 1188734"/>
              <a:gd name="connsiteY473" fmla="*/ 552454 h 903641"/>
              <a:gd name="connsiteX474" fmla="*/ 626554 w 1188734"/>
              <a:gd name="connsiteY474" fmla="*/ 562551 h 903641"/>
              <a:gd name="connsiteX475" fmla="*/ 616553 w 1188734"/>
              <a:gd name="connsiteY475" fmla="*/ 572552 h 903641"/>
              <a:gd name="connsiteX476" fmla="*/ 606456 w 1188734"/>
              <a:gd name="connsiteY476" fmla="*/ 562551 h 903641"/>
              <a:gd name="connsiteX477" fmla="*/ 616553 w 1188734"/>
              <a:gd name="connsiteY477" fmla="*/ 552454 h 903641"/>
              <a:gd name="connsiteX478" fmla="*/ 587596 w 1188734"/>
              <a:gd name="connsiteY478" fmla="*/ 552454 h 903641"/>
              <a:gd name="connsiteX479" fmla="*/ 597693 w 1188734"/>
              <a:gd name="connsiteY479" fmla="*/ 562551 h 903641"/>
              <a:gd name="connsiteX480" fmla="*/ 587596 w 1188734"/>
              <a:gd name="connsiteY480" fmla="*/ 572552 h 903641"/>
              <a:gd name="connsiteX481" fmla="*/ 577595 w 1188734"/>
              <a:gd name="connsiteY481" fmla="*/ 562551 h 903641"/>
              <a:gd name="connsiteX482" fmla="*/ 587596 w 1188734"/>
              <a:gd name="connsiteY482" fmla="*/ 552454 h 903641"/>
              <a:gd name="connsiteX483" fmla="*/ 232219 w 1188734"/>
              <a:gd name="connsiteY483" fmla="*/ 552454 h 903641"/>
              <a:gd name="connsiteX484" fmla="*/ 250412 w 1188734"/>
              <a:gd name="connsiteY484" fmla="*/ 552454 h 903641"/>
              <a:gd name="connsiteX485" fmla="*/ 250412 w 1188734"/>
              <a:gd name="connsiteY485" fmla="*/ 654276 h 903641"/>
              <a:gd name="connsiteX486" fmla="*/ 398812 w 1188734"/>
              <a:gd name="connsiteY486" fmla="*/ 654276 h 903641"/>
              <a:gd name="connsiteX487" fmla="*/ 398812 w 1188734"/>
              <a:gd name="connsiteY487" fmla="*/ 634750 h 903641"/>
              <a:gd name="connsiteX488" fmla="*/ 439483 w 1188734"/>
              <a:gd name="connsiteY488" fmla="*/ 593983 h 903641"/>
              <a:gd name="connsiteX489" fmla="*/ 519398 w 1188734"/>
              <a:gd name="connsiteY489" fmla="*/ 593983 h 903641"/>
              <a:gd name="connsiteX490" fmla="*/ 519398 w 1188734"/>
              <a:gd name="connsiteY490" fmla="*/ 609128 h 903641"/>
              <a:gd name="connsiteX491" fmla="*/ 441007 w 1188734"/>
              <a:gd name="connsiteY491" fmla="*/ 609128 h 903641"/>
              <a:gd name="connsiteX492" fmla="*/ 417195 w 1188734"/>
              <a:gd name="connsiteY492" fmla="*/ 632940 h 903641"/>
              <a:gd name="connsiteX493" fmla="*/ 417195 w 1188734"/>
              <a:gd name="connsiteY493" fmla="*/ 654276 h 903641"/>
              <a:gd name="connsiteX494" fmla="*/ 600837 w 1188734"/>
              <a:gd name="connsiteY494" fmla="*/ 654276 h 903641"/>
              <a:gd name="connsiteX495" fmla="*/ 600837 w 1188734"/>
              <a:gd name="connsiteY495" fmla="*/ 593983 h 903641"/>
              <a:gd name="connsiteX496" fmla="*/ 619220 w 1188734"/>
              <a:gd name="connsiteY496" fmla="*/ 593983 h 903641"/>
              <a:gd name="connsiteX497" fmla="*/ 619220 w 1188734"/>
              <a:gd name="connsiteY497" fmla="*/ 654276 h 903641"/>
              <a:gd name="connsiteX498" fmla="*/ 665131 w 1188734"/>
              <a:gd name="connsiteY498" fmla="*/ 654276 h 903641"/>
              <a:gd name="connsiteX499" fmla="*/ 665131 w 1188734"/>
              <a:gd name="connsiteY499" fmla="*/ 552454 h 903641"/>
              <a:gd name="connsiteX500" fmla="*/ 684085 w 1188734"/>
              <a:gd name="connsiteY500" fmla="*/ 552454 h 903641"/>
              <a:gd name="connsiteX501" fmla="*/ 684181 w 1188734"/>
              <a:gd name="connsiteY501" fmla="*/ 552454 h 903641"/>
              <a:gd name="connsiteX502" fmla="*/ 684181 w 1188734"/>
              <a:gd name="connsiteY502" fmla="*/ 670373 h 903641"/>
              <a:gd name="connsiteX503" fmla="*/ 32194 w 1188734"/>
              <a:gd name="connsiteY503" fmla="*/ 670373 h 903641"/>
              <a:gd name="connsiteX504" fmla="*/ 32194 w 1188734"/>
              <a:gd name="connsiteY504" fmla="*/ 672374 h 903641"/>
              <a:gd name="connsiteX505" fmla="*/ 22860 w 1188734"/>
              <a:gd name="connsiteY505" fmla="*/ 697425 h 903641"/>
              <a:gd name="connsiteX506" fmla="*/ 10477 w 1188734"/>
              <a:gd name="connsiteY506" fmla="*/ 705902 h 903641"/>
              <a:gd name="connsiteX507" fmla="*/ 95 w 1188734"/>
              <a:gd name="connsiteY507" fmla="*/ 708283 h 903641"/>
              <a:gd name="connsiteX508" fmla="*/ 95 w 1188734"/>
              <a:gd name="connsiteY508" fmla="*/ 697806 h 903641"/>
              <a:gd name="connsiteX509" fmla="*/ 1333 w 1188734"/>
              <a:gd name="connsiteY509" fmla="*/ 697520 h 903641"/>
              <a:gd name="connsiteX510" fmla="*/ 7715 w 1188734"/>
              <a:gd name="connsiteY510" fmla="*/ 693233 h 903641"/>
              <a:gd name="connsiteX511" fmla="*/ 11716 w 1188734"/>
              <a:gd name="connsiteY511" fmla="*/ 684947 h 903641"/>
              <a:gd name="connsiteX512" fmla="*/ 13049 w 1188734"/>
              <a:gd name="connsiteY512" fmla="*/ 671707 h 903641"/>
              <a:gd name="connsiteX513" fmla="*/ 12763 w 1188734"/>
              <a:gd name="connsiteY513" fmla="*/ 594078 h 903641"/>
              <a:gd name="connsiteX514" fmla="*/ 85534 w 1188734"/>
              <a:gd name="connsiteY514" fmla="*/ 594078 h 903641"/>
              <a:gd name="connsiteX515" fmla="*/ 115633 w 1188734"/>
              <a:gd name="connsiteY515" fmla="*/ 605318 h 903641"/>
              <a:gd name="connsiteX516" fmla="*/ 127730 w 1188734"/>
              <a:gd name="connsiteY516" fmla="*/ 635702 h 903641"/>
              <a:gd name="connsiteX517" fmla="*/ 127730 w 1188734"/>
              <a:gd name="connsiteY517" fmla="*/ 635988 h 903641"/>
              <a:gd name="connsiteX518" fmla="*/ 127921 w 1188734"/>
              <a:gd name="connsiteY518" fmla="*/ 654276 h 903641"/>
              <a:gd name="connsiteX519" fmla="*/ 162687 w 1188734"/>
              <a:gd name="connsiteY519" fmla="*/ 654276 h 903641"/>
              <a:gd name="connsiteX520" fmla="*/ 162687 w 1188734"/>
              <a:gd name="connsiteY520" fmla="*/ 593983 h 903641"/>
              <a:gd name="connsiteX521" fmla="*/ 181070 w 1188734"/>
              <a:gd name="connsiteY521" fmla="*/ 593983 h 903641"/>
              <a:gd name="connsiteX522" fmla="*/ 181070 w 1188734"/>
              <a:gd name="connsiteY522" fmla="*/ 654276 h 903641"/>
              <a:gd name="connsiteX523" fmla="*/ 232219 w 1188734"/>
              <a:gd name="connsiteY523" fmla="*/ 654276 h 903641"/>
              <a:gd name="connsiteX524" fmla="*/ 599408 w 1188734"/>
              <a:gd name="connsiteY524" fmla="*/ 359096 h 903641"/>
              <a:gd name="connsiteX525" fmla="*/ 611504 w 1188734"/>
              <a:gd name="connsiteY525" fmla="*/ 364049 h 903641"/>
              <a:gd name="connsiteX526" fmla="*/ 616362 w 1188734"/>
              <a:gd name="connsiteY526" fmla="*/ 376146 h 903641"/>
              <a:gd name="connsiteX527" fmla="*/ 611314 w 1188734"/>
              <a:gd name="connsiteY527" fmla="*/ 388147 h 903641"/>
              <a:gd name="connsiteX528" fmla="*/ 599312 w 1188734"/>
              <a:gd name="connsiteY528" fmla="*/ 392910 h 903641"/>
              <a:gd name="connsiteX529" fmla="*/ 599408 w 1188734"/>
              <a:gd name="connsiteY529" fmla="*/ 393005 h 903641"/>
              <a:gd name="connsiteX530" fmla="*/ 587597 w 1188734"/>
              <a:gd name="connsiteY530" fmla="*/ 388052 h 903641"/>
              <a:gd name="connsiteX531" fmla="*/ 582548 w 1188734"/>
              <a:gd name="connsiteY531" fmla="*/ 376050 h 903641"/>
              <a:gd name="connsiteX532" fmla="*/ 599408 w 1188734"/>
              <a:gd name="connsiteY532" fmla="*/ 359096 h 903641"/>
              <a:gd name="connsiteX533" fmla="*/ 366045 w 1188734"/>
              <a:gd name="connsiteY533" fmla="*/ 313947 h 903641"/>
              <a:gd name="connsiteX534" fmla="*/ 366521 w 1188734"/>
              <a:gd name="connsiteY534" fmla="*/ 313947 h 903641"/>
              <a:gd name="connsiteX535" fmla="*/ 377856 w 1188734"/>
              <a:gd name="connsiteY535" fmla="*/ 318805 h 903641"/>
              <a:gd name="connsiteX536" fmla="*/ 382809 w 1188734"/>
              <a:gd name="connsiteY536" fmla="*/ 330711 h 903641"/>
              <a:gd name="connsiteX537" fmla="*/ 377856 w 1188734"/>
              <a:gd name="connsiteY537" fmla="*/ 342617 h 903641"/>
              <a:gd name="connsiteX538" fmla="*/ 366140 w 1188734"/>
              <a:gd name="connsiteY538" fmla="*/ 347475 h 903641"/>
              <a:gd name="connsiteX539" fmla="*/ 366045 w 1188734"/>
              <a:gd name="connsiteY539" fmla="*/ 347475 h 903641"/>
              <a:gd name="connsiteX540" fmla="*/ 354044 w 1188734"/>
              <a:gd name="connsiteY540" fmla="*/ 342617 h 903641"/>
              <a:gd name="connsiteX541" fmla="*/ 349186 w 1188734"/>
              <a:gd name="connsiteY541" fmla="*/ 330616 h 903641"/>
              <a:gd name="connsiteX542" fmla="*/ 366045 w 1188734"/>
              <a:gd name="connsiteY542" fmla="*/ 313947 h 903641"/>
              <a:gd name="connsiteX543" fmla="*/ 833532 w 1188734"/>
              <a:gd name="connsiteY543" fmla="*/ 311376 h 903641"/>
              <a:gd name="connsiteX544" fmla="*/ 833627 w 1188734"/>
              <a:gd name="connsiteY544" fmla="*/ 311376 h 903641"/>
              <a:gd name="connsiteX545" fmla="*/ 845534 w 1188734"/>
              <a:gd name="connsiteY545" fmla="*/ 316234 h 903641"/>
              <a:gd name="connsiteX546" fmla="*/ 850391 w 1188734"/>
              <a:gd name="connsiteY546" fmla="*/ 328235 h 903641"/>
              <a:gd name="connsiteX547" fmla="*/ 845534 w 1188734"/>
              <a:gd name="connsiteY547" fmla="*/ 339951 h 903641"/>
              <a:gd name="connsiteX548" fmla="*/ 833627 w 1188734"/>
              <a:gd name="connsiteY548" fmla="*/ 344904 h 903641"/>
              <a:gd name="connsiteX549" fmla="*/ 821721 w 1188734"/>
              <a:gd name="connsiteY549" fmla="*/ 339951 h 903641"/>
              <a:gd name="connsiteX550" fmla="*/ 816864 w 1188734"/>
              <a:gd name="connsiteY550" fmla="*/ 328235 h 903641"/>
              <a:gd name="connsiteX551" fmla="*/ 833532 w 1188734"/>
              <a:gd name="connsiteY551" fmla="*/ 311376 h 903641"/>
              <a:gd name="connsiteX552" fmla="*/ 523493 w 1188734"/>
              <a:gd name="connsiteY552" fmla="*/ 289373 h 903641"/>
              <a:gd name="connsiteX553" fmla="*/ 541686 w 1188734"/>
              <a:gd name="connsiteY553" fmla="*/ 305375 h 903641"/>
              <a:gd name="connsiteX554" fmla="*/ 536447 w 1188734"/>
              <a:gd name="connsiteY554" fmla="*/ 321091 h 903641"/>
              <a:gd name="connsiteX555" fmla="*/ 525874 w 1188734"/>
              <a:gd name="connsiteY555" fmla="*/ 326235 h 903641"/>
              <a:gd name="connsiteX556" fmla="*/ 505110 w 1188734"/>
              <a:gd name="connsiteY556" fmla="*/ 310423 h 903641"/>
              <a:gd name="connsiteX557" fmla="*/ 520921 w 1188734"/>
              <a:gd name="connsiteY557" fmla="*/ 289659 h 903641"/>
              <a:gd name="connsiteX558" fmla="*/ 523493 w 1188734"/>
              <a:gd name="connsiteY558" fmla="*/ 289468 h 903641"/>
              <a:gd name="connsiteX559" fmla="*/ 676275 w 1188734"/>
              <a:gd name="connsiteY559" fmla="*/ 286897 h 903641"/>
              <a:gd name="connsiteX560" fmla="*/ 678942 w 1188734"/>
              <a:gd name="connsiteY560" fmla="*/ 287087 h 903641"/>
              <a:gd name="connsiteX561" fmla="*/ 694753 w 1188734"/>
              <a:gd name="connsiteY561" fmla="*/ 307852 h 903641"/>
              <a:gd name="connsiteX562" fmla="*/ 689610 w 1188734"/>
              <a:gd name="connsiteY562" fmla="*/ 318425 h 903641"/>
              <a:gd name="connsiteX563" fmla="*/ 673893 w 1188734"/>
              <a:gd name="connsiteY563" fmla="*/ 323663 h 903641"/>
              <a:gd name="connsiteX564" fmla="*/ 658082 w 1188734"/>
              <a:gd name="connsiteY564" fmla="*/ 302899 h 903641"/>
              <a:gd name="connsiteX565" fmla="*/ 676275 w 1188734"/>
              <a:gd name="connsiteY565" fmla="*/ 286897 h 903641"/>
              <a:gd name="connsiteX566" fmla="*/ 265081 w 1188734"/>
              <a:gd name="connsiteY566" fmla="*/ 266513 h 903641"/>
              <a:gd name="connsiteX567" fmla="*/ 286512 w 1188734"/>
              <a:gd name="connsiteY567" fmla="*/ 279277 h 903641"/>
              <a:gd name="connsiteX568" fmla="*/ 282226 w 1188734"/>
              <a:gd name="connsiteY568" fmla="*/ 307852 h 903641"/>
              <a:gd name="connsiteX569" fmla="*/ 276796 w 1188734"/>
              <a:gd name="connsiteY569" fmla="*/ 311947 h 903641"/>
              <a:gd name="connsiteX570" fmla="*/ 243935 w 1188734"/>
              <a:gd name="connsiteY570" fmla="*/ 302041 h 903641"/>
              <a:gd name="connsiteX571" fmla="*/ 253651 w 1188734"/>
              <a:gd name="connsiteY571" fmla="*/ 269371 h 903641"/>
              <a:gd name="connsiteX572" fmla="*/ 265081 w 1188734"/>
              <a:gd name="connsiteY572" fmla="*/ 266513 h 903641"/>
              <a:gd name="connsiteX573" fmla="*/ 934592 w 1188734"/>
              <a:gd name="connsiteY573" fmla="*/ 263846 h 903641"/>
              <a:gd name="connsiteX574" fmla="*/ 946022 w 1188734"/>
              <a:gd name="connsiteY574" fmla="*/ 266703 h 903641"/>
              <a:gd name="connsiteX575" fmla="*/ 955928 w 1188734"/>
              <a:gd name="connsiteY575" fmla="*/ 299565 h 903641"/>
              <a:gd name="connsiteX576" fmla="*/ 951833 w 1188734"/>
              <a:gd name="connsiteY576" fmla="*/ 305089 h 903641"/>
              <a:gd name="connsiteX577" fmla="*/ 923258 w 1188734"/>
              <a:gd name="connsiteY577" fmla="*/ 309375 h 903641"/>
              <a:gd name="connsiteX578" fmla="*/ 913352 w 1188734"/>
              <a:gd name="connsiteY578" fmla="*/ 276514 h 903641"/>
              <a:gd name="connsiteX579" fmla="*/ 934592 w 1188734"/>
              <a:gd name="connsiteY579" fmla="*/ 263846 h 903641"/>
              <a:gd name="connsiteX580" fmla="*/ 599313 w 1188734"/>
              <a:gd name="connsiteY580" fmla="*/ 259331 h 903641"/>
              <a:gd name="connsiteX581" fmla="*/ 599408 w 1188734"/>
              <a:gd name="connsiteY581" fmla="*/ 259369 h 903641"/>
              <a:gd name="connsiteX582" fmla="*/ 599218 w 1188734"/>
              <a:gd name="connsiteY582" fmla="*/ 259369 h 903641"/>
              <a:gd name="connsiteX583" fmla="*/ 154590 w 1188734"/>
              <a:gd name="connsiteY583" fmla="*/ 238319 h 903641"/>
              <a:gd name="connsiteX584" fmla="*/ 178307 w 1188734"/>
              <a:gd name="connsiteY584" fmla="*/ 249939 h 903641"/>
              <a:gd name="connsiteX585" fmla="*/ 176021 w 1188734"/>
              <a:gd name="connsiteY585" fmla="*/ 289373 h 903641"/>
              <a:gd name="connsiteX586" fmla="*/ 173259 w 1188734"/>
              <a:gd name="connsiteY586" fmla="*/ 291659 h 903641"/>
              <a:gd name="connsiteX587" fmla="*/ 173164 w 1188734"/>
              <a:gd name="connsiteY587" fmla="*/ 291564 h 903641"/>
              <a:gd name="connsiteX588" fmla="*/ 131254 w 1188734"/>
              <a:gd name="connsiteY588" fmla="*/ 286325 h 903641"/>
              <a:gd name="connsiteX589" fmla="*/ 136302 w 1188734"/>
              <a:gd name="connsiteY589" fmla="*/ 244605 h 903641"/>
              <a:gd name="connsiteX590" fmla="*/ 136492 w 1188734"/>
              <a:gd name="connsiteY590" fmla="*/ 244415 h 903641"/>
              <a:gd name="connsiteX591" fmla="*/ 154590 w 1188734"/>
              <a:gd name="connsiteY591" fmla="*/ 238319 h 903641"/>
              <a:gd name="connsiteX592" fmla="*/ 42290 w 1188734"/>
              <a:gd name="connsiteY592" fmla="*/ 236605 h 903641"/>
              <a:gd name="connsiteX593" fmla="*/ 43052 w 1188734"/>
              <a:gd name="connsiteY593" fmla="*/ 236605 h 903641"/>
              <a:gd name="connsiteX594" fmla="*/ 64198 w 1188734"/>
              <a:gd name="connsiteY594" fmla="*/ 245654 h 903641"/>
              <a:gd name="connsiteX595" fmla="*/ 73532 w 1188734"/>
              <a:gd name="connsiteY595" fmla="*/ 267847 h 903641"/>
              <a:gd name="connsiteX596" fmla="*/ 64198 w 1188734"/>
              <a:gd name="connsiteY596" fmla="*/ 290040 h 903641"/>
              <a:gd name="connsiteX597" fmla="*/ 42290 w 1188734"/>
              <a:gd name="connsiteY597" fmla="*/ 299089 h 903641"/>
              <a:gd name="connsiteX598" fmla="*/ 42195 w 1188734"/>
              <a:gd name="connsiteY598" fmla="*/ 299089 h 903641"/>
              <a:gd name="connsiteX599" fmla="*/ 19811 w 1188734"/>
              <a:gd name="connsiteY599" fmla="*/ 290040 h 903641"/>
              <a:gd name="connsiteX600" fmla="*/ 10763 w 1188734"/>
              <a:gd name="connsiteY600" fmla="*/ 268133 h 903641"/>
              <a:gd name="connsiteX601" fmla="*/ 42290 w 1188734"/>
              <a:gd name="connsiteY601" fmla="*/ 236605 h 903641"/>
              <a:gd name="connsiteX602" fmla="*/ 1048416 w 1188734"/>
              <a:gd name="connsiteY602" fmla="*/ 235747 h 903641"/>
              <a:gd name="connsiteX603" fmla="*/ 1066609 w 1188734"/>
              <a:gd name="connsiteY603" fmla="*/ 242033 h 903641"/>
              <a:gd name="connsiteX604" fmla="*/ 1071848 w 1188734"/>
              <a:gd name="connsiteY604" fmla="*/ 283943 h 903641"/>
              <a:gd name="connsiteX605" fmla="*/ 1069562 w 1188734"/>
              <a:gd name="connsiteY605" fmla="*/ 286706 h 903641"/>
              <a:gd name="connsiteX606" fmla="*/ 1069562 w 1188734"/>
              <a:gd name="connsiteY606" fmla="*/ 286611 h 903641"/>
              <a:gd name="connsiteX607" fmla="*/ 1030128 w 1188734"/>
              <a:gd name="connsiteY607" fmla="*/ 288897 h 903641"/>
              <a:gd name="connsiteX608" fmla="*/ 1024699 w 1188734"/>
              <a:gd name="connsiteY608" fmla="*/ 247177 h 903641"/>
              <a:gd name="connsiteX609" fmla="*/ 1024889 w 1188734"/>
              <a:gd name="connsiteY609" fmla="*/ 246987 h 903641"/>
              <a:gd name="connsiteX610" fmla="*/ 1048416 w 1188734"/>
              <a:gd name="connsiteY610" fmla="*/ 235747 h 903641"/>
              <a:gd name="connsiteX611" fmla="*/ 1157287 w 1188734"/>
              <a:gd name="connsiteY611" fmla="*/ 233937 h 903641"/>
              <a:gd name="connsiteX612" fmla="*/ 1157669 w 1188734"/>
              <a:gd name="connsiteY612" fmla="*/ 233937 h 903641"/>
              <a:gd name="connsiteX613" fmla="*/ 1179576 w 1188734"/>
              <a:gd name="connsiteY613" fmla="*/ 243081 h 903641"/>
              <a:gd name="connsiteX614" fmla="*/ 1188720 w 1188734"/>
              <a:gd name="connsiteY614" fmla="*/ 265465 h 903641"/>
              <a:gd name="connsiteX615" fmla="*/ 1179576 w 1188734"/>
              <a:gd name="connsiteY615" fmla="*/ 287372 h 903641"/>
              <a:gd name="connsiteX616" fmla="*/ 1157383 w 1188734"/>
              <a:gd name="connsiteY616" fmla="*/ 296707 h 903641"/>
              <a:gd name="connsiteX617" fmla="*/ 1135189 w 1188734"/>
              <a:gd name="connsiteY617" fmla="*/ 287372 h 903641"/>
              <a:gd name="connsiteX618" fmla="*/ 1126141 w 1188734"/>
              <a:gd name="connsiteY618" fmla="*/ 265465 h 903641"/>
              <a:gd name="connsiteX619" fmla="*/ 1157287 w 1188734"/>
              <a:gd name="connsiteY619" fmla="*/ 233937 h 903641"/>
              <a:gd name="connsiteX620" fmla="*/ 438911 w 1188734"/>
              <a:gd name="connsiteY620" fmla="*/ 230318 h 903641"/>
              <a:gd name="connsiteX621" fmla="*/ 460247 w 1188734"/>
              <a:gd name="connsiteY621" fmla="*/ 246510 h 903641"/>
              <a:gd name="connsiteX622" fmla="*/ 460247 w 1188734"/>
              <a:gd name="connsiteY622" fmla="*/ 246606 h 903641"/>
              <a:gd name="connsiteX623" fmla="*/ 454627 w 1188734"/>
              <a:gd name="connsiteY623" fmla="*/ 268227 h 903641"/>
              <a:gd name="connsiteX624" fmla="*/ 445102 w 1188734"/>
              <a:gd name="connsiteY624" fmla="*/ 274038 h 903641"/>
              <a:gd name="connsiteX625" fmla="*/ 417766 w 1188734"/>
              <a:gd name="connsiteY625" fmla="*/ 258607 h 903641"/>
              <a:gd name="connsiteX626" fmla="*/ 433006 w 1188734"/>
              <a:gd name="connsiteY626" fmla="*/ 231175 h 903641"/>
              <a:gd name="connsiteX627" fmla="*/ 438911 w 1188734"/>
              <a:gd name="connsiteY627" fmla="*/ 230318 h 903641"/>
              <a:gd name="connsiteX628" fmla="*/ 760761 w 1188734"/>
              <a:gd name="connsiteY628" fmla="*/ 227842 h 903641"/>
              <a:gd name="connsiteX629" fmla="*/ 767048 w 1188734"/>
              <a:gd name="connsiteY629" fmla="*/ 228699 h 903641"/>
              <a:gd name="connsiteX630" fmla="*/ 782383 w 1188734"/>
              <a:gd name="connsiteY630" fmla="*/ 255941 h 903641"/>
              <a:gd name="connsiteX631" fmla="*/ 776573 w 1188734"/>
              <a:gd name="connsiteY631" fmla="*/ 265561 h 903641"/>
              <a:gd name="connsiteX632" fmla="*/ 776477 w 1188734"/>
              <a:gd name="connsiteY632" fmla="*/ 265561 h 903641"/>
              <a:gd name="connsiteX633" fmla="*/ 754856 w 1188734"/>
              <a:gd name="connsiteY633" fmla="*/ 271181 h 903641"/>
              <a:gd name="connsiteX634" fmla="*/ 739520 w 1188734"/>
              <a:gd name="connsiteY634" fmla="*/ 243939 h 903641"/>
              <a:gd name="connsiteX635" fmla="*/ 760761 w 1188734"/>
              <a:gd name="connsiteY635" fmla="*/ 227842 h 903641"/>
              <a:gd name="connsiteX636" fmla="*/ 599313 w 1188734"/>
              <a:gd name="connsiteY636" fmla="*/ 222222 h 903641"/>
              <a:gd name="connsiteX637" fmla="*/ 599694 w 1188734"/>
              <a:gd name="connsiteY637" fmla="*/ 222222 h 903641"/>
              <a:gd name="connsiteX638" fmla="*/ 612458 w 1188734"/>
              <a:gd name="connsiteY638" fmla="*/ 227746 h 903641"/>
              <a:gd name="connsiteX639" fmla="*/ 617887 w 1188734"/>
              <a:gd name="connsiteY639" fmla="*/ 240796 h 903641"/>
              <a:gd name="connsiteX640" fmla="*/ 612458 w 1188734"/>
              <a:gd name="connsiteY640" fmla="*/ 254131 h 903641"/>
              <a:gd name="connsiteX641" fmla="*/ 599313 w 1188734"/>
              <a:gd name="connsiteY641" fmla="*/ 259331 h 903641"/>
              <a:gd name="connsiteX642" fmla="*/ 586169 w 1188734"/>
              <a:gd name="connsiteY642" fmla="*/ 254131 h 903641"/>
              <a:gd name="connsiteX643" fmla="*/ 580739 w 1188734"/>
              <a:gd name="connsiteY643" fmla="*/ 240796 h 903641"/>
              <a:gd name="connsiteX644" fmla="*/ 599313 w 1188734"/>
              <a:gd name="connsiteY644" fmla="*/ 222222 h 903641"/>
              <a:gd name="connsiteX645" fmla="*/ 347567 w 1188734"/>
              <a:gd name="connsiteY645" fmla="*/ 185170 h 903641"/>
              <a:gd name="connsiteX646" fmla="*/ 369950 w 1188734"/>
              <a:gd name="connsiteY646" fmla="*/ 199648 h 903641"/>
              <a:gd name="connsiteX647" fmla="*/ 364807 w 1188734"/>
              <a:gd name="connsiteY647" fmla="*/ 226318 h 903641"/>
              <a:gd name="connsiteX648" fmla="*/ 357282 w 1188734"/>
              <a:gd name="connsiteY648" fmla="*/ 231461 h 903641"/>
              <a:gd name="connsiteX649" fmla="*/ 325278 w 1188734"/>
              <a:gd name="connsiteY649" fmla="*/ 218984 h 903641"/>
              <a:gd name="connsiteX650" fmla="*/ 337946 w 1188734"/>
              <a:gd name="connsiteY650" fmla="*/ 187170 h 903641"/>
              <a:gd name="connsiteX651" fmla="*/ 347567 w 1188734"/>
              <a:gd name="connsiteY651" fmla="*/ 185170 h 903641"/>
              <a:gd name="connsiteX652" fmla="*/ 852487 w 1188734"/>
              <a:gd name="connsiteY652" fmla="*/ 182502 h 903641"/>
              <a:gd name="connsiteX653" fmla="*/ 861917 w 1188734"/>
              <a:gd name="connsiteY653" fmla="*/ 184407 h 903641"/>
              <a:gd name="connsiteX654" fmla="*/ 874395 w 1188734"/>
              <a:gd name="connsiteY654" fmla="*/ 216411 h 903641"/>
              <a:gd name="connsiteX655" fmla="*/ 869251 w 1188734"/>
              <a:gd name="connsiteY655" fmla="*/ 223936 h 903641"/>
              <a:gd name="connsiteX656" fmla="*/ 842581 w 1188734"/>
              <a:gd name="connsiteY656" fmla="*/ 229079 h 903641"/>
              <a:gd name="connsiteX657" fmla="*/ 830104 w 1188734"/>
              <a:gd name="connsiteY657" fmla="*/ 197075 h 903641"/>
              <a:gd name="connsiteX658" fmla="*/ 852487 w 1188734"/>
              <a:gd name="connsiteY658" fmla="*/ 182502 h 903641"/>
              <a:gd name="connsiteX659" fmla="*/ 519208 w 1188734"/>
              <a:gd name="connsiteY659" fmla="*/ 162881 h 903641"/>
              <a:gd name="connsiteX660" fmla="*/ 538734 w 1188734"/>
              <a:gd name="connsiteY660" fmla="*/ 178311 h 903641"/>
              <a:gd name="connsiteX661" fmla="*/ 533209 w 1188734"/>
              <a:gd name="connsiteY661" fmla="*/ 197171 h 903641"/>
              <a:gd name="connsiteX662" fmla="*/ 523684 w 1188734"/>
              <a:gd name="connsiteY662" fmla="*/ 202410 h 903641"/>
              <a:gd name="connsiteX663" fmla="*/ 499491 w 1188734"/>
              <a:gd name="connsiteY663" fmla="*/ 187551 h 903641"/>
              <a:gd name="connsiteX664" fmla="*/ 514540 w 1188734"/>
              <a:gd name="connsiteY664" fmla="*/ 163452 h 903641"/>
              <a:gd name="connsiteX665" fmla="*/ 519208 w 1188734"/>
              <a:gd name="connsiteY665" fmla="*/ 162881 h 903641"/>
              <a:gd name="connsiteX666" fmla="*/ 680846 w 1188734"/>
              <a:gd name="connsiteY666" fmla="*/ 160214 h 903641"/>
              <a:gd name="connsiteX667" fmla="*/ 685323 w 1188734"/>
              <a:gd name="connsiteY667" fmla="*/ 160690 h 903641"/>
              <a:gd name="connsiteX668" fmla="*/ 700182 w 1188734"/>
              <a:gd name="connsiteY668" fmla="*/ 184884 h 903641"/>
              <a:gd name="connsiteX669" fmla="*/ 694943 w 1188734"/>
              <a:gd name="connsiteY669" fmla="*/ 194409 h 903641"/>
              <a:gd name="connsiteX670" fmla="*/ 676084 w 1188734"/>
              <a:gd name="connsiteY670" fmla="*/ 199933 h 903641"/>
              <a:gd name="connsiteX671" fmla="*/ 661225 w 1188734"/>
              <a:gd name="connsiteY671" fmla="*/ 175740 h 903641"/>
              <a:gd name="connsiteX672" fmla="*/ 680846 w 1188734"/>
              <a:gd name="connsiteY672" fmla="*/ 160214 h 903641"/>
              <a:gd name="connsiteX673" fmla="*/ 250888 w 1188734"/>
              <a:gd name="connsiteY673" fmla="*/ 149927 h 903641"/>
              <a:gd name="connsiteX674" fmla="*/ 275939 w 1188734"/>
              <a:gd name="connsiteY674" fmla="*/ 163738 h 903641"/>
              <a:gd name="connsiteX675" fmla="*/ 271653 w 1188734"/>
              <a:gd name="connsiteY675" fmla="*/ 199647 h 903641"/>
              <a:gd name="connsiteX676" fmla="*/ 266319 w 1188734"/>
              <a:gd name="connsiteY676" fmla="*/ 203743 h 903641"/>
              <a:gd name="connsiteX677" fmla="*/ 226314 w 1188734"/>
              <a:gd name="connsiteY677" fmla="*/ 194123 h 903641"/>
              <a:gd name="connsiteX678" fmla="*/ 226219 w 1188734"/>
              <a:gd name="connsiteY678" fmla="*/ 194028 h 903641"/>
              <a:gd name="connsiteX679" fmla="*/ 235648 w 1188734"/>
              <a:gd name="connsiteY679" fmla="*/ 154213 h 903641"/>
              <a:gd name="connsiteX680" fmla="*/ 250888 w 1188734"/>
              <a:gd name="connsiteY680" fmla="*/ 149927 h 903641"/>
              <a:gd name="connsiteX681" fmla="*/ 948785 w 1188734"/>
              <a:gd name="connsiteY681" fmla="*/ 147450 h 903641"/>
              <a:gd name="connsiteX682" fmla="*/ 963739 w 1188734"/>
              <a:gd name="connsiteY682" fmla="*/ 151641 h 903641"/>
              <a:gd name="connsiteX683" fmla="*/ 973360 w 1188734"/>
              <a:gd name="connsiteY683" fmla="*/ 191646 h 903641"/>
              <a:gd name="connsiteX684" fmla="*/ 969264 w 1188734"/>
              <a:gd name="connsiteY684" fmla="*/ 196980 h 903641"/>
              <a:gd name="connsiteX685" fmla="*/ 933355 w 1188734"/>
              <a:gd name="connsiteY685" fmla="*/ 201266 h 903641"/>
              <a:gd name="connsiteX686" fmla="*/ 923925 w 1188734"/>
              <a:gd name="connsiteY686" fmla="*/ 160976 h 903641"/>
              <a:gd name="connsiteX687" fmla="*/ 923925 w 1188734"/>
              <a:gd name="connsiteY687" fmla="*/ 161071 h 903641"/>
              <a:gd name="connsiteX688" fmla="*/ 948785 w 1188734"/>
              <a:gd name="connsiteY688" fmla="*/ 147450 h 903641"/>
              <a:gd name="connsiteX689" fmla="*/ 148494 w 1188734"/>
              <a:gd name="connsiteY689" fmla="*/ 131068 h 903641"/>
              <a:gd name="connsiteX690" fmla="*/ 172973 w 1188734"/>
              <a:gd name="connsiteY690" fmla="*/ 142498 h 903641"/>
              <a:gd name="connsiteX691" fmla="*/ 170782 w 1188734"/>
              <a:gd name="connsiteY691" fmla="*/ 184598 h 903641"/>
              <a:gd name="connsiteX692" fmla="*/ 168592 w 1188734"/>
              <a:gd name="connsiteY692" fmla="*/ 186789 h 903641"/>
              <a:gd name="connsiteX693" fmla="*/ 168401 w 1188734"/>
              <a:gd name="connsiteY693" fmla="*/ 186599 h 903641"/>
              <a:gd name="connsiteX694" fmla="*/ 124491 w 1188734"/>
              <a:gd name="connsiteY694" fmla="*/ 182122 h 903641"/>
              <a:gd name="connsiteX695" fmla="*/ 124396 w 1188734"/>
              <a:gd name="connsiteY695" fmla="*/ 182312 h 903641"/>
              <a:gd name="connsiteX696" fmla="*/ 128587 w 1188734"/>
              <a:gd name="connsiteY696" fmla="*/ 138116 h 903641"/>
              <a:gd name="connsiteX697" fmla="*/ 148494 w 1188734"/>
              <a:gd name="connsiteY697" fmla="*/ 131068 h 903641"/>
              <a:gd name="connsiteX698" fmla="*/ 1048321 w 1188734"/>
              <a:gd name="connsiteY698" fmla="*/ 128305 h 903641"/>
              <a:gd name="connsiteX699" fmla="*/ 1048321 w 1188734"/>
              <a:gd name="connsiteY699" fmla="*/ 128495 h 903641"/>
              <a:gd name="connsiteX700" fmla="*/ 1068228 w 1188734"/>
              <a:gd name="connsiteY700" fmla="*/ 135639 h 903641"/>
              <a:gd name="connsiteX701" fmla="*/ 1072610 w 1188734"/>
              <a:gd name="connsiteY701" fmla="*/ 179550 h 903641"/>
              <a:gd name="connsiteX702" fmla="*/ 1072800 w 1188734"/>
              <a:gd name="connsiteY702" fmla="*/ 179740 h 903641"/>
              <a:gd name="connsiteX703" fmla="*/ 1070610 w 1188734"/>
              <a:gd name="connsiteY703" fmla="*/ 181931 h 903641"/>
              <a:gd name="connsiteX704" fmla="*/ 1028509 w 1188734"/>
              <a:gd name="connsiteY704" fmla="*/ 184121 h 903641"/>
              <a:gd name="connsiteX705" fmla="*/ 1024032 w 1188734"/>
              <a:gd name="connsiteY705" fmla="*/ 139735 h 903641"/>
              <a:gd name="connsiteX706" fmla="*/ 1048321 w 1188734"/>
              <a:gd name="connsiteY706" fmla="*/ 128305 h 903641"/>
              <a:gd name="connsiteX707" fmla="*/ 45434 w 1188734"/>
              <a:gd name="connsiteY707" fmla="*/ 124590 h 903641"/>
              <a:gd name="connsiteX708" fmla="*/ 45815 w 1188734"/>
              <a:gd name="connsiteY708" fmla="*/ 124590 h 903641"/>
              <a:gd name="connsiteX709" fmla="*/ 70485 w 1188734"/>
              <a:gd name="connsiteY709" fmla="*/ 134972 h 903641"/>
              <a:gd name="connsiteX710" fmla="*/ 80581 w 1188734"/>
              <a:gd name="connsiteY710" fmla="*/ 159356 h 903641"/>
              <a:gd name="connsiteX711" fmla="*/ 70485 w 1188734"/>
              <a:gd name="connsiteY711" fmla="*/ 184217 h 903641"/>
              <a:gd name="connsiteX712" fmla="*/ 45815 w 1188734"/>
              <a:gd name="connsiteY712" fmla="*/ 194027 h 903641"/>
              <a:gd name="connsiteX713" fmla="*/ 45815 w 1188734"/>
              <a:gd name="connsiteY713" fmla="*/ 194122 h 903641"/>
              <a:gd name="connsiteX714" fmla="*/ 21145 w 1188734"/>
              <a:gd name="connsiteY714" fmla="*/ 184312 h 903641"/>
              <a:gd name="connsiteX715" fmla="*/ 10763 w 1188734"/>
              <a:gd name="connsiteY715" fmla="*/ 159642 h 903641"/>
              <a:gd name="connsiteX716" fmla="*/ 45434 w 1188734"/>
              <a:gd name="connsiteY716" fmla="*/ 124590 h 903641"/>
              <a:gd name="connsiteX717" fmla="*/ 1154144 w 1188734"/>
              <a:gd name="connsiteY717" fmla="*/ 121828 h 903641"/>
              <a:gd name="connsiteX718" fmla="*/ 1178813 w 1188734"/>
              <a:gd name="connsiteY718" fmla="*/ 132210 h 903641"/>
              <a:gd name="connsiteX719" fmla="*/ 1188719 w 1188734"/>
              <a:gd name="connsiteY719" fmla="*/ 156880 h 903641"/>
              <a:gd name="connsiteX720" fmla="*/ 1178813 w 1188734"/>
              <a:gd name="connsiteY720" fmla="*/ 181550 h 903641"/>
              <a:gd name="connsiteX721" fmla="*/ 1153953 w 1188734"/>
              <a:gd name="connsiteY721" fmla="*/ 191646 h 903641"/>
              <a:gd name="connsiteX722" fmla="*/ 1129569 w 1188734"/>
              <a:gd name="connsiteY722" fmla="*/ 181550 h 903641"/>
              <a:gd name="connsiteX723" fmla="*/ 1119187 w 1188734"/>
              <a:gd name="connsiteY723" fmla="*/ 156880 h 903641"/>
              <a:gd name="connsiteX724" fmla="*/ 1119092 w 1188734"/>
              <a:gd name="connsiteY724" fmla="*/ 156880 h 903641"/>
              <a:gd name="connsiteX725" fmla="*/ 1154144 w 1188734"/>
              <a:gd name="connsiteY725" fmla="*/ 121828 h 903641"/>
              <a:gd name="connsiteX726" fmla="*/ 432530 w 1188734"/>
              <a:gd name="connsiteY726" fmla="*/ 108588 h 903641"/>
              <a:gd name="connsiteX727" fmla="*/ 454724 w 1188734"/>
              <a:gd name="connsiteY727" fmla="*/ 124304 h 903641"/>
              <a:gd name="connsiteX728" fmla="*/ 449199 w 1188734"/>
              <a:gd name="connsiteY728" fmla="*/ 149260 h 903641"/>
              <a:gd name="connsiteX729" fmla="*/ 440626 w 1188734"/>
              <a:gd name="connsiteY729" fmla="*/ 154784 h 903641"/>
              <a:gd name="connsiteX730" fmla="*/ 440436 w 1188734"/>
              <a:gd name="connsiteY730" fmla="*/ 154594 h 903641"/>
              <a:gd name="connsiteX731" fmla="*/ 410337 w 1188734"/>
              <a:gd name="connsiteY731" fmla="*/ 140497 h 903641"/>
              <a:gd name="connsiteX732" fmla="*/ 424434 w 1188734"/>
              <a:gd name="connsiteY732" fmla="*/ 110017 h 903641"/>
              <a:gd name="connsiteX733" fmla="*/ 432530 w 1188734"/>
              <a:gd name="connsiteY733" fmla="*/ 108588 h 903641"/>
              <a:gd name="connsiteX734" fmla="*/ 767238 w 1188734"/>
              <a:gd name="connsiteY734" fmla="*/ 106112 h 903641"/>
              <a:gd name="connsiteX735" fmla="*/ 775335 w 1188734"/>
              <a:gd name="connsiteY735" fmla="*/ 107541 h 903641"/>
              <a:gd name="connsiteX736" fmla="*/ 789432 w 1188734"/>
              <a:gd name="connsiteY736" fmla="*/ 137640 h 903641"/>
              <a:gd name="connsiteX737" fmla="*/ 789622 w 1188734"/>
              <a:gd name="connsiteY737" fmla="*/ 137830 h 903641"/>
              <a:gd name="connsiteX738" fmla="*/ 784098 w 1188734"/>
              <a:gd name="connsiteY738" fmla="*/ 146307 h 903641"/>
              <a:gd name="connsiteX739" fmla="*/ 759142 w 1188734"/>
              <a:gd name="connsiteY739" fmla="*/ 151832 h 903641"/>
              <a:gd name="connsiteX740" fmla="*/ 759047 w 1188734"/>
              <a:gd name="connsiteY740" fmla="*/ 151927 h 903641"/>
              <a:gd name="connsiteX741" fmla="*/ 744855 w 1188734"/>
              <a:gd name="connsiteY741" fmla="*/ 121638 h 903641"/>
              <a:gd name="connsiteX742" fmla="*/ 767238 w 1188734"/>
              <a:gd name="connsiteY742" fmla="*/ 106112 h 903641"/>
              <a:gd name="connsiteX743" fmla="*/ 340994 w 1188734"/>
              <a:gd name="connsiteY743" fmla="*/ 65345 h 903641"/>
              <a:gd name="connsiteX744" fmla="*/ 368426 w 1188734"/>
              <a:gd name="connsiteY744" fmla="*/ 82300 h 903641"/>
              <a:gd name="connsiteX745" fmla="*/ 362807 w 1188734"/>
              <a:gd name="connsiteY745" fmla="*/ 118018 h 903641"/>
              <a:gd name="connsiteX746" fmla="*/ 354996 w 1188734"/>
              <a:gd name="connsiteY746" fmla="*/ 123638 h 903641"/>
              <a:gd name="connsiteX747" fmla="*/ 313658 w 1188734"/>
              <a:gd name="connsiteY747" fmla="*/ 110113 h 903641"/>
              <a:gd name="connsiteX748" fmla="*/ 327373 w 1188734"/>
              <a:gd name="connsiteY748" fmla="*/ 68583 h 903641"/>
              <a:gd name="connsiteX749" fmla="*/ 327278 w 1188734"/>
              <a:gd name="connsiteY749" fmla="*/ 68583 h 903641"/>
              <a:gd name="connsiteX750" fmla="*/ 340994 w 1188734"/>
              <a:gd name="connsiteY750" fmla="*/ 65345 h 903641"/>
              <a:gd name="connsiteX751" fmla="*/ 858678 w 1188734"/>
              <a:gd name="connsiteY751" fmla="*/ 62964 h 903641"/>
              <a:gd name="connsiteX752" fmla="*/ 872585 w 1188734"/>
              <a:gd name="connsiteY752" fmla="*/ 66202 h 903641"/>
              <a:gd name="connsiteX753" fmla="*/ 886110 w 1188734"/>
              <a:gd name="connsiteY753" fmla="*/ 107541 h 903641"/>
              <a:gd name="connsiteX754" fmla="*/ 880490 w 1188734"/>
              <a:gd name="connsiteY754" fmla="*/ 115351 h 903641"/>
              <a:gd name="connsiteX755" fmla="*/ 844772 w 1188734"/>
              <a:gd name="connsiteY755" fmla="*/ 120971 h 903641"/>
              <a:gd name="connsiteX756" fmla="*/ 844772 w 1188734"/>
              <a:gd name="connsiteY756" fmla="*/ 121067 h 903641"/>
              <a:gd name="connsiteX757" fmla="*/ 831056 w 1188734"/>
              <a:gd name="connsiteY757" fmla="*/ 79919 h 903641"/>
              <a:gd name="connsiteX758" fmla="*/ 858678 w 1188734"/>
              <a:gd name="connsiteY758" fmla="*/ 62964 h 903641"/>
              <a:gd name="connsiteX759" fmla="*/ 245839 w 1188734"/>
              <a:gd name="connsiteY759" fmla="*/ 34960 h 903641"/>
              <a:gd name="connsiteX760" fmla="*/ 275938 w 1188734"/>
              <a:gd name="connsiteY760" fmla="*/ 51152 h 903641"/>
              <a:gd name="connsiteX761" fmla="*/ 271366 w 1188734"/>
              <a:gd name="connsiteY761" fmla="*/ 96492 h 903641"/>
              <a:gd name="connsiteX762" fmla="*/ 266032 w 1188734"/>
              <a:gd name="connsiteY762" fmla="*/ 100778 h 903641"/>
              <a:gd name="connsiteX763" fmla="*/ 215931 w 1188734"/>
              <a:gd name="connsiteY763" fmla="*/ 90872 h 903641"/>
              <a:gd name="connsiteX764" fmla="*/ 226123 w 1188734"/>
              <a:gd name="connsiteY764" fmla="*/ 40961 h 903641"/>
              <a:gd name="connsiteX765" fmla="*/ 226027 w 1188734"/>
              <a:gd name="connsiteY765" fmla="*/ 40865 h 903641"/>
              <a:gd name="connsiteX766" fmla="*/ 245839 w 1188734"/>
              <a:gd name="connsiteY766" fmla="*/ 34960 h 903641"/>
              <a:gd name="connsiteX767" fmla="*/ 953833 w 1188734"/>
              <a:gd name="connsiteY767" fmla="*/ 32484 h 903641"/>
              <a:gd name="connsiteX768" fmla="*/ 973645 w 1188734"/>
              <a:gd name="connsiteY768" fmla="*/ 38390 h 903641"/>
              <a:gd name="connsiteX769" fmla="*/ 983551 w 1188734"/>
              <a:gd name="connsiteY769" fmla="*/ 88586 h 903641"/>
              <a:gd name="connsiteX770" fmla="*/ 979265 w 1188734"/>
              <a:gd name="connsiteY770" fmla="*/ 93920 h 903641"/>
              <a:gd name="connsiteX771" fmla="*/ 933926 w 1188734"/>
              <a:gd name="connsiteY771" fmla="*/ 98492 h 903641"/>
              <a:gd name="connsiteX772" fmla="*/ 923734 w 1188734"/>
              <a:gd name="connsiteY772" fmla="*/ 48581 h 903641"/>
              <a:gd name="connsiteX773" fmla="*/ 953833 w 1188734"/>
              <a:gd name="connsiteY773" fmla="*/ 32484 h 903641"/>
              <a:gd name="connsiteX774" fmla="*/ 148970 w 1188734"/>
              <a:gd name="connsiteY774" fmla="*/ 18387 h 903641"/>
              <a:gd name="connsiteX775" fmla="*/ 176307 w 1188734"/>
              <a:gd name="connsiteY775" fmla="*/ 30960 h 903641"/>
              <a:gd name="connsiteX776" fmla="*/ 174211 w 1188734"/>
              <a:gd name="connsiteY776" fmla="*/ 79823 h 903641"/>
              <a:gd name="connsiteX777" fmla="*/ 172211 w 1188734"/>
              <a:gd name="connsiteY777" fmla="*/ 81919 h 903641"/>
              <a:gd name="connsiteX778" fmla="*/ 121252 w 1188734"/>
              <a:gd name="connsiteY778" fmla="*/ 77823 h 903641"/>
              <a:gd name="connsiteX779" fmla="*/ 125539 w 1188734"/>
              <a:gd name="connsiteY779" fmla="*/ 27150 h 903641"/>
              <a:gd name="connsiteX780" fmla="*/ 125634 w 1188734"/>
              <a:gd name="connsiteY780" fmla="*/ 27055 h 903641"/>
              <a:gd name="connsiteX781" fmla="*/ 148970 w 1188734"/>
              <a:gd name="connsiteY781" fmla="*/ 18387 h 903641"/>
              <a:gd name="connsiteX782" fmla="*/ 1050988 w 1188734"/>
              <a:gd name="connsiteY782" fmla="*/ 14386 h 903641"/>
              <a:gd name="connsiteX783" fmla="*/ 1074324 w 1188734"/>
              <a:gd name="connsiteY783" fmla="*/ 22863 h 903641"/>
              <a:gd name="connsiteX784" fmla="*/ 1078420 w 1188734"/>
              <a:gd name="connsiteY784" fmla="*/ 73822 h 903641"/>
              <a:gd name="connsiteX785" fmla="*/ 1076420 w 1188734"/>
              <a:gd name="connsiteY785" fmla="*/ 75822 h 903641"/>
              <a:gd name="connsiteX786" fmla="*/ 1027556 w 1188734"/>
              <a:gd name="connsiteY786" fmla="*/ 77918 h 903641"/>
              <a:gd name="connsiteX787" fmla="*/ 1023746 w 1188734"/>
              <a:gd name="connsiteY787" fmla="*/ 27245 h 903641"/>
              <a:gd name="connsiteX788" fmla="*/ 1023556 w 1188734"/>
              <a:gd name="connsiteY788" fmla="*/ 27149 h 903641"/>
              <a:gd name="connsiteX789" fmla="*/ 1050988 w 1188734"/>
              <a:gd name="connsiteY789" fmla="*/ 14386 h 903641"/>
              <a:gd name="connsiteX790" fmla="*/ 1149001 w 1188734"/>
              <a:gd name="connsiteY790" fmla="*/ 4 h 903641"/>
              <a:gd name="connsiteX791" fmla="*/ 1149953 w 1188734"/>
              <a:gd name="connsiteY791" fmla="*/ 4 h 903641"/>
              <a:gd name="connsiteX792" fmla="*/ 1177195 w 1188734"/>
              <a:gd name="connsiteY792" fmla="*/ 11529 h 903641"/>
              <a:gd name="connsiteX793" fmla="*/ 1188625 w 1188734"/>
              <a:gd name="connsiteY793" fmla="*/ 39819 h 903641"/>
              <a:gd name="connsiteX794" fmla="*/ 1177195 w 1188734"/>
              <a:gd name="connsiteY794" fmla="*/ 67536 h 903641"/>
              <a:gd name="connsiteX795" fmla="*/ 1148905 w 1188734"/>
              <a:gd name="connsiteY795" fmla="*/ 79062 h 903641"/>
              <a:gd name="connsiteX796" fmla="*/ 1121188 w 1188734"/>
              <a:gd name="connsiteY796" fmla="*/ 67536 h 903641"/>
              <a:gd name="connsiteX797" fmla="*/ 1109472 w 1188734"/>
              <a:gd name="connsiteY797" fmla="*/ 39533 h 903641"/>
              <a:gd name="connsiteX798" fmla="*/ 1149001 w 1188734"/>
              <a:gd name="connsiteY798" fmla="*/ 4 h 903641"/>
              <a:gd name="connsiteX799" fmla="*/ 50291 w 1188734"/>
              <a:gd name="connsiteY799" fmla="*/ 3 h 903641"/>
              <a:gd name="connsiteX800" fmla="*/ 51244 w 1188734"/>
              <a:gd name="connsiteY800" fmla="*/ 3 h 903641"/>
              <a:gd name="connsiteX801" fmla="*/ 78295 w 1188734"/>
              <a:gd name="connsiteY801" fmla="*/ 11814 h 903641"/>
              <a:gd name="connsiteX802" fmla="*/ 89820 w 1188734"/>
              <a:gd name="connsiteY802" fmla="*/ 39532 h 903641"/>
              <a:gd name="connsiteX803" fmla="*/ 78295 w 1188734"/>
              <a:gd name="connsiteY803" fmla="*/ 67821 h 903641"/>
              <a:gd name="connsiteX804" fmla="*/ 50577 w 1188734"/>
              <a:gd name="connsiteY804" fmla="*/ 79251 h 903641"/>
              <a:gd name="connsiteX805" fmla="*/ 50482 w 1188734"/>
              <a:gd name="connsiteY805" fmla="*/ 79251 h 903641"/>
              <a:gd name="connsiteX806" fmla="*/ 22193 w 1188734"/>
              <a:gd name="connsiteY806" fmla="*/ 67821 h 903641"/>
              <a:gd name="connsiteX807" fmla="*/ 10763 w 1188734"/>
              <a:gd name="connsiteY807" fmla="*/ 39532 h 903641"/>
              <a:gd name="connsiteX808" fmla="*/ 50291 w 1188734"/>
              <a:gd name="connsiteY808" fmla="*/ 3 h 90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</a:cxnLst>
            <a:rect l="l" t="t" r="r" b="b"/>
            <a:pathLst>
              <a:path w="1188734" h="903641">
                <a:moveTo>
                  <a:pt x="715518" y="814200"/>
                </a:moveTo>
                <a:cubicBezTo>
                  <a:pt x="707517" y="814200"/>
                  <a:pt x="700944" y="820772"/>
                  <a:pt x="700944" y="828773"/>
                </a:cubicBezTo>
                <a:lnTo>
                  <a:pt x="700944" y="848300"/>
                </a:lnTo>
                <a:lnTo>
                  <a:pt x="700944" y="848395"/>
                </a:lnTo>
                <a:cubicBezTo>
                  <a:pt x="700944" y="856396"/>
                  <a:pt x="707517" y="862968"/>
                  <a:pt x="715518" y="862968"/>
                </a:cubicBezTo>
                <a:lnTo>
                  <a:pt x="736473" y="862968"/>
                </a:lnTo>
                <a:lnTo>
                  <a:pt x="736473" y="814200"/>
                </a:lnTo>
                <a:close/>
                <a:moveTo>
                  <a:pt x="925258" y="814105"/>
                </a:moveTo>
                <a:cubicBezTo>
                  <a:pt x="916971" y="814105"/>
                  <a:pt x="910303" y="820772"/>
                  <a:pt x="910303" y="828964"/>
                </a:cubicBezTo>
                <a:cubicBezTo>
                  <a:pt x="910303" y="829059"/>
                  <a:pt x="909827" y="833726"/>
                  <a:pt x="909827" y="838489"/>
                </a:cubicBezTo>
                <a:cubicBezTo>
                  <a:pt x="909827" y="843251"/>
                  <a:pt x="910303" y="847919"/>
                  <a:pt x="910303" y="847919"/>
                </a:cubicBezTo>
                <a:lnTo>
                  <a:pt x="910208" y="847823"/>
                </a:lnTo>
                <a:cubicBezTo>
                  <a:pt x="910208" y="856110"/>
                  <a:pt x="916971" y="862778"/>
                  <a:pt x="925162" y="862778"/>
                </a:cubicBezTo>
                <a:lnTo>
                  <a:pt x="930973" y="862778"/>
                </a:lnTo>
                <a:cubicBezTo>
                  <a:pt x="939355" y="862778"/>
                  <a:pt x="946499" y="856015"/>
                  <a:pt x="946594" y="847919"/>
                </a:cubicBezTo>
                <a:lnTo>
                  <a:pt x="946594" y="814105"/>
                </a:lnTo>
                <a:close/>
                <a:moveTo>
                  <a:pt x="1075181" y="814010"/>
                </a:moveTo>
                <a:cubicBezTo>
                  <a:pt x="1071181" y="814010"/>
                  <a:pt x="1067371" y="815724"/>
                  <a:pt x="1064704" y="818582"/>
                </a:cubicBezTo>
                <a:cubicBezTo>
                  <a:pt x="1058894" y="824773"/>
                  <a:pt x="1059370" y="838203"/>
                  <a:pt x="1060132" y="845633"/>
                </a:cubicBezTo>
                <a:cubicBezTo>
                  <a:pt x="1060704" y="850871"/>
                  <a:pt x="1063275" y="863063"/>
                  <a:pt x="1075181" y="863063"/>
                </a:cubicBezTo>
                <a:lnTo>
                  <a:pt x="1079754" y="863063"/>
                </a:lnTo>
                <a:cubicBezTo>
                  <a:pt x="1084325" y="863063"/>
                  <a:pt x="1088612" y="860873"/>
                  <a:pt x="1091279" y="857158"/>
                </a:cubicBezTo>
                <a:cubicBezTo>
                  <a:pt x="1092803" y="855158"/>
                  <a:pt x="1093850" y="852395"/>
                  <a:pt x="1094517" y="848966"/>
                </a:cubicBezTo>
                <a:cubicBezTo>
                  <a:pt x="1095756" y="842299"/>
                  <a:pt x="1095184" y="834679"/>
                  <a:pt x="1094708" y="830774"/>
                </a:cubicBezTo>
                <a:cubicBezTo>
                  <a:pt x="1094136" y="825725"/>
                  <a:pt x="1091374" y="814010"/>
                  <a:pt x="1079754" y="814010"/>
                </a:cubicBezTo>
                <a:close/>
                <a:moveTo>
                  <a:pt x="514635" y="813820"/>
                </a:moveTo>
                <a:cubicBezTo>
                  <a:pt x="510635" y="813820"/>
                  <a:pt x="506825" y="815534"/>
                  <a:pt x="504158" y="818392"/>
                </a:cubicBezTo>
                <a:cubicBezTo>
                  <a:pt x="498348" y="824583"/>
                  <a:pt x="498729" y="838108"/>
                  <a:pt x="499586" y="845538"/>
                </a:cubicBezTo>
                <a:cubicBezTo>
                  <a:pt x="500157" y="850872"/>
                  <a:pt x="502729" y="863064"/>
                  <a:pt x="514635" y="863064"/>
                </a:cubicBezTo>
                <a:lnTo>
                  <a:pt x="514635" y="862969"/>
                </a:lnTo>
                <a:lnTo>
                  <a:pt x="519207" y="862969"/>
                </a:lnTo>
                <a:cubicBezTo>
                  <a:pt x="523780" y="862969"/>
                  <a:pt x="528161" y="860778"/>
                  <a:pt x="530828" y="857063"/>
                </a:cubicBezTo>
                <a:cubicBezTo>
                  <a:pt x="532352" y="855063"/>
                  <a:pt x="533400" y="852301"/>
                  <a:pt x="534067" y="848872"/>
                </a:cubicBezTo>
                <a:cubicBezTo>
                  <a:pt x="535400" y="842204"/>
                  <a:pt x="534733" y="834584"/>
                  <a:pt x="534257" y="830679"/>
                </a:cubicBezTo>
                <a:cubicBezTo>
                  <a:pt x="533590" y="825631"/>
                  <a:pt x="530923" y="813820"/>
                  <a:pt x="519207" y="813820"/>
                </a:cubicBezTo>
                <a:close/>
                <a:moveTo>
                  <a:pt x="112204" y="808866"/>
                </a:moveTo>
                <a:lnTo>
                  <a:pt x="123348" y="808866"/>
                </a:lnTo>
                <a:lnTo>
                  <a:pt x="123348" y="868683"/>
                </a:lnTo>
                <a:lnTo>
                  <a:pt x="112204" y="868683"/>
                </a:lnTo>
                <a:close/>
                <a:moveTo>
                  <a:pt x="1074039" y="808390"/>
                </a:moveTo>
                <a:lnTo>
                  <a:pt x="1074324" y="808390"/>
                </a:lnTo>
                <a:cubicBezTo>
                  <a:pt x="1074324" y="808390"/>
                  <a:pt x="1080516" y="808390"/>
                  <a:pt x="1080516" y="808390"/>
                </a:cubicBezTo>
                <a:lnTo>
                  <a:pt x="1080897" y="808390"/>
                </a:lnTo>
                <a:cubicBezTo>
                  <a:pt x="1084802" y="808485"/>
                  <a:pt x="1088231" y="809152"/>
                  <a:pt x="1091184" y="810295"/>
                </a:cubicBezTo>
                <a:cubicBezTo>
                  <a:pt x="1094708" y="811533"/>
                  <a:pt x="1097661" y="813534"/>
                  <a:pt x="1099947" y="816200"/>
                </a:cubicBezTo>
                <a:cubicBezTo>
                  <a:pt x="1104519" y="821630"/>
                  <a:pt x="1106519" y="827821"/>
                  <a:pt x="1106519" y="836393"/>
                </a:cubicBezTo>
                <a:lnTo>
                  <a:pt x="1106519" y="840680"/>
                </a:lnTo>
                <a:cubicBezTo>
                  <a:pt x="1106519" y="849252"/>
                  <a:pt x="1104519" y="855539"/>
                  <a:pt x="1099947" y="860873"/>
                </a:cubicBezTo>
                <a:cubicBezTo>
                  <a:pt x="1097565" y="863444"/>
                  <a:pt x="1094613" y="865445"/>
                  <a:pt x="1091184" y="866778"/>
                </a:cubicBezTo>
                <a:lnTo>
                  <a:pt x="1091279" y="866873"/>
                </a:lnTo>
                <a:cubicBezTo>
                  <a:pt x="1088326" y="868016"/>
                  <a:pt x="1084802" y="868588"/>
                  <a:pt x="1080992" y="868778"/>
                </a:cubicBezTo>
                <a:lnTo>
                  <a:pt x="1074039" y="868778"/>
                </a:lnTo>
                <a:cubicBezTo>
                  <a:pt x="1070133" y="868683"/>
                  <a:pt x="1066704" y="868016"/>
                  <a:pt x="1063752" y="866873"/>
                </a:cubicBezTo>
                <a:cubicBezTo>
                  <a:pt x="1060227" y="865635"/>
                  <a:pt x="1057275" y="863635"/>
                  <a:pt x="1054989" y="860968"/>
                </a:cubicBezTo>
                <a:cubicBezTo>
                  <a:pt x="1050417" y="855539"/>
                  <a:pt x="1048321" y="849347"/>
                  <a:pt x="1048321" y="840775"/>
                </a:cubicBezTo>
                <a:lnTo>
                  <a:pt x="1048321" y="836489"/>
                </a:lnTo>
                <a:cubicBezTo>
                  <a:pt x="1048321" y="825440"/>
                  <a:pt x="1051941" y="819915"/>
                  <a:pt x="1054989" y="816296"/>
                </a:cubicBezTo>
                <a:cubicBezTo>
                  <a:pt x="1057370" y="813724"/>
                  <a:pt x="1060323" y="811724"/>
                  <a:pt x="1063752" y="810390"/>
                </a:cubicBezTo>
                <a:cubicBezTo>
                  <a:pt x="1066704" y="809247"/>
                  <a:pt x="1070229" y="808580"/>
                  <a:pt x="1074039" y="808390"/>
                </a:cubicBezTo>
                <a:close/>
                <a:moveTo>
                  <a:pt x="1119854" y="808295"/>
                </a:moveTo>
                <a:cubicBezTo>
                  <a:pt x="1119854" y="808295"/>
                  <a:pt x="1151477" y="808295"/>
                  <a:pt x="1151477" y="808295"/>
                </a:cubicBezTo>
                <a:lnTo>
                  <a:pt x="1151858" y="808295"/>
                </a:lnTo>
                <a:cubicBezTo>
                  <a:pt x="1155763" y="808485"/>
                  <a:pt x="1159287" y="809152"/>
                  <a:pt x="1162335" y="810295"/>
                </a:cubicBezTo>
                <a:lnTo>
                  <a:pt x="1162431" y="810295"/>
                </a:lnTo>
                <a:cubicBezTo>
                  <a:pt x="1166050" y="811629"/>
                  <a:pt x="1169003" y="813724"/>
                  <a:pt x="1171384" y="816391"/>
                </a:cubicBezTo>
                <a:cubicBezTo>
                  <a:pt x="1176052" y="821916"/>
                  <a:pt x="1178147" y="828297"/>
                  <a:pt x="1178052" y="837060"/>
                </a:cubicBezTo>
                <a:lnTo>
                  <a:pt x="1178052" y="868779"/>
                </a:lnTo>
                <a:lnTo>
                  <a:pt x="1166622" y="868779"/>
                </a:lnTo>
                <a:lnTo>
                  <a:pt x="1166622" y="828774"/>
                </a:lnTo>
                <a:cubicBezTo>
                  <a:pt x="1166622" y="820773"/>
                  <a:pt x="1159954" y="814201"/>
                  <a:pt x="1151953" y="814201"/>
                </a:cubicBezTo>
                <a:lnTo>
                  <a:pt x="1130998" y="814201"/>
                </a:lnTo>
                <a:lnTo>
                  <a:pt x="1130998" y="868874"/>
                </a:lnTo>
                <a:lnTo>
                  <a:pt x="1119854" y="868874"/>
                </a:lnTo>
                <a:close/>
                <a:moveTo>
                  <a:pt x="379952" y="808295"/>
                </a:moveTo>
                <a:lnTo>
                  <a:pt x="380143" y="808390"/>
                </a:lnTo>
                <a:cubicBezTo>
                  <a:pt x="380143" y="808390"/>
                  <a:pt x="385762" y="808390"/>
                  <a:pt x="385762" y="808390"/>
                </a:cubicBezTo>
                <a:lnTo>
                  <a:pt x="385762" y="814772"/>
                </a:lnTo>
                <a:lnTo>
                  <a:pt x="381000" y="814772"/>
                </a:lnTo>
                <a:cubicBezTo>
                  <a:pt x="378238" y="814772"/>
                  <a:pt x="375856" y="815058"/>
                  <a:pt x="374047" y="815724"/>
                </a:cubicBezTo>
                <a:cubicBezTo>
                  <a:pt x="371856" y="816391"/>
                  <a:pt x="370046" y="817629"/>
                  <a:pt x="368713" y="819249"/>
                </a:cubicBezTo>
                <a:cubicBezTo>
                  <a:pt x="367379" y="820868"/>
                  <a:pt x="366236" y="823059"/>
                  <a:pt x="365474" y="825916"/>
                </a:cubicBezTo>
                <a:cubicBezTo>
                  <a:pt x="364807" y="828869"/>
                  <a:pt x="364426" y="832393"/>
                  <a:pt x="364331" y="836299"/>
                </a:cubicBezTo>
                <a:lnTo>
                  <a:pt x="364331" y="868874"/>
                </a:lnTo>
                <a:lnTo>
                  <a:pt x="353187" y="868874"/>
                </a:lnTo>
                <a:lnTo>
                  <a:pt x="353187" y="835727"/>
                </a:lnTo>
                <a:lnTo>
                  <a:pt x="353377" y="833727"/>
                </a:lnTo>
                <a:cubicBezTo>
                  <a:pt x="353949" y="826678"/>
                  <a:pt x="354425" y="821058"/>
                  <a:pt x="358045" y="816772"/>
                </a:cubicBezTo>
                <a:cubicBezTo>
                  <a:pt x="360521" y="813915"/>
                  <a:pt x="363664" y="811819"/>
                  <a:pt x="367379" y="810391"/>
                </a:cubicBezTo>
                <a:cubicBezTo>
                  <a:pt x="370999" y="809057"/>
                  <a:pt x="375190" y="808295"/>
                  <a:pt x="379952" y="808295"/>
                </a:cubicBezTo>
                <a:close/>
                <a:moveTo>
                  <a:pt x="143922" y="808295"/>
                </a:moveTo>
                <a:cubicBezTo>
                  <a:pt x="143922" y="808295"/>
                  <a:pt x="175545" y="808295"/>
                  <a:pt x="175545" y="808295"/>
                </a:cubicBezTo>
                <a:lnTo>
                  <a:pt x="175926" y="808295"/>
                </a:lnTo>
                <a:cubicBezTo>
                  <a:pt x="179831" y="808485"/>
                  <a:pt x="183356" y="809152"/>
                  <a:pt x="186404" y="810295"/>
                </a:cubicBezTo>
                <a:lnTo>
                  <a:pt x="186499" y="810295"/>
                </a:lnTo>
                <a:cubicBezTo>
                  <a:pt x="190118" y="811629"/>
                  <a:pt x="193071" y="813724"/>
                  <a:pt x="195452" y="816391"/>
                </a:cubicBezTo>
                <a:cubicBezTo>
                  <a:pt x="200120" y="821916"/>
                  <a:pt x="202215" y="828297"/>
                  <a:pt x="202120" y="837060"/>
                </a:cubicBezTo>
                <a:lnTo>
                  <a:pt x="202120" y="868779"/>
                </a:lnTo>
                <a:lnTo>
                  <a:pt x="190690" y="868779"/>
                </a:lnTo>
                <a:lnTo>
                  <a:pt x="190690" y="828774"/>
                </a:lnTo>
                <a:cubicBezTo>
                  <a:pt x="190690" y="820773"/>
                  <a:pt x="184118" y="814201"/>
                  <a:pt x="176021" y="814201"/>
                </a:cubicBezTo>
                <a:lnTo>
                  <a:pt x="155066" y="814201"/>
                </a:lnTo>
                <a:lnTo>
                  <a:pt x="155066" y="868874"/>
                </a:lnTo>
                <a:lnTo>
                  <a:pt x="143922" y="868874"/>
                </a:lnTo>
                <a:close/>
                <a:moveTo>
                  <a:pt x="1020794" y="808200"/>
                </a:moveTo>
                <a:lnTo>
                  <a:pt x="1031938" y="808200"/>
                </a:lnTo>
                <a:lnTo>
                  <a:pt x="1031938" y="868779"/>
                </a:lnTo>
                <a:lnTo>
                  <a:pt x="1020794" y="868779"/>
                </a:lnTo>
                <a:close/>
                <a:moveTo>
                  <a:pt x="862488" y="808200"/>
                </a:moveTo>
                <a:cubicBezTo>
                  <a:pt x="862488" y="808200"/>
                  <a:pt x="889158" y="808200"/>
                  <a:pt x="889158" y="808200"/>
                </a:cubicBezTo>
                <a:lnTo>
                  <a:pt x="889158" y="814010"/>
                </a:lnTo>
                <a:lnTo>
                  <a:pt x="863726" y="814010"/>
                </a:lnTo>
                <a:cubicBezTo>
                  <a:pt x="855725" y="814010"/>
                  <a:pt x="849248" y="820487"/>
                  <a:pt x="849248" y="828488"/>
                </a:cubicBezTo>
                <a:cubicBezTo>
                  <a:pt x="849248" y="828488"/>
                  <a:pt x="848772" y="834298"/>
                  <a:pt x="848772" y="838013"/>
                </a:cubicBezTo>
                <a:cubicBezTo>
                  <a:pt x="848772" y="841728"/>
                  <a:pt x="849248" y="848491"/>
                  <a:pt x="849248" y="848491"/>
                </a:cubicBezTo>
                <a:cubicBezTo>
                  <a:pt x="849248" y="856492"/>
                  <a:pt x="855725" y="862969"/>
                  <a:pt x="863726" y="862969"/>
                </a:cubicBezTo>
                <a:lnTo>
                  <a:pt x="889158" y="862969"/>
                </a:lnTo>
                <a:lnTo>
                  <a:pt x="889158" y="868779"/>
                </a:lnTo>
                <a:cubicBezTo>
                  <a:pt x="889158" y="868779"/>
                  <a:pt x="862869" y="868779"/>
                  <a:pt x="862869" y="868779"/>
                </a:cubicBezTo>
                <a:lnTo>
                  <a:pt x="862488" y="868779"/>
                </a:lnTo>
                <a:cubicBezTo>
                  <a:pt x="858583" y="868589"/>
                  <a:pt x="855154" y="867922"/>
                  <a:pt x="852106" y="866779"/>
                </a:cubicBezTo>
                <a:cubicBezTo>
                  <a:pt x="848581" y="865445"/>
                  <a:pt x="845629" y="863445"/>
                  <a:pt x="843247" y="860778"/>
                </a:cubicBezTo>
                <a:cubicBezTo>
                  <a:pt x="838676" y="855349"/>
                  <a:pt x="836580" y="848967"/>
                  <a:pt x="836580" y="840299"/>
                </a:cubicBezTo>
                <a:lnTo>
                  <a:pt x="836580" y="832870"/>
                </a:lnTo>
                <a:cubicBezTo>
                  <a:pt x="836580" y="825059"/>
                  <a:pt x="839914" y="820106"/>
                  <a:pt x="843247" y="816201"/>
                </a:cubicBezTo>
                <a:cubicBezTo>
                  <a:pt x="845629" y="813534"/>
                  <a:pt x="848581" y="811534"/>
                  <a:pt x="852106" y="810200"/>
                </a:cubicBezTo>
                <a:cubicBezTo>
                  <a:pt x="855058" y="809057"/>
                  <a:pt x="858583" y="808391"/>
                  <a:pt x="862488" y="808200"/>
                </a:cubicBezTo>
                <a:close/>
                <a:moveTo>
                  <a:pt x="810672" y="808200"/>
                </a:moveTo>
                <a:cubicBezTo>
                  <a:pt x="810672" y="808200"/>
                  <a:pt x="821816" y="808200"/>
                  <a:pt x="821816" y="808200"/>
                </a:cubicBezTo>
                <a:lnTo>
                  <a:pt x="821816" y="808295"/>
                </a:lnTo>
                <a:lnTo>
                  <a:pt x="821816" y="868779"/>
                </a:lnTo>
                <a:cubicBezTo>
                  <a:pt x="821816" y="868779"/>
                  <a:pt x="790288" y="868779"/>
                  <a:pt x="790288" y="868779"/>
                </a:cubicBezTo>
                <a:cubicBezTo>
                  <a:pt x="786383" y="868589"/>
                  <a:pt x="782859" y="867922"/>
                  <a:pt x="779811" y="866779"/>
                </a:cubicBezTo>
                <a:cubicBezTo>
                  <a:pt x="776191" y="865445"/>
                  <a:pt x="773239" y="863350"/>
                  <a:pt x="770857" y="860683"/>
                </a:cubicBezTo>
                <a:cubicBezTo>
                  <a:pt x="767714" y="856968"/>
                  <a:pt x="764095" y="851253"/>
                  <a:pt x="764190" y="840014"/>
                </a:cubicBezTo>
                <a:lnTo>
                  <a:pt x="764190" y="808295"/>
                </a:lnTo>
                <a:lnTo>
                  <a:pt x="775144" y="808295"/>
                </a:lnTo>
                <a:lnTo>
                  <a:pt x="775144" y="848205"/>
                </a:lnTo>
                <a:cubicBezTo>
                  <a:pt x="775144" y="856206"/>
                  <a:pt x="781621" y="862778"/>
                  <a:pt x="789717" y="862778"/>
                </a:cubicBezTo>
                <a:lnTo>
                  <a:pt x="810672" y="862778"/>
                </a:lnTo>
                <a:close/>
                <a:moveTo>
                  <a:pt x="513493" y="808200"/>
                </a:moveTo>
                <a:lnTo>
                  <a:pt x="513778" y="808200"/>
                </a:lnTo>
                <a:cubicBezTo>
                  <a:pt x="513778" y="808200"/>
                  <a:pt x="520065" y="808200"/>
                  <a:pt x="520065" y="808200"/>
                </a:cubicBezTo>
                <a:lnTo>
                  <a:pt x="520446" y="808200"/>
                </a:lnTo>
                <a:cubicBezTo>
                  <a:pt x="524351" y="808391"/>
                  <a:pt x="527780" y="808962"/>
                  <a:pt x="530733" y="810105"/>
                </a:cubicBezTo>
                <a:cubicBezTo>
                  <a:pt x="534257" y="811343"/>
                  <a:pt x="537210" y="813344"/>
                  <a:pt x="539496" y="816010"/>
                </a:cubicBezTo>
                <a:cubicBezTo>
                  <a:pt x="544068" y="821440"/>
                  <a:pt x="546163" y="827726"/>
                  <a:pt x="546163" y="836299"/>
                </a:cubicBezTo>
                <a:lnTo>
                  <a:pt x="546163" y="840585"/>
                </a:lnTo>
                <a:cubicBezTo>
                  <a:pt x="546163" y="849253"/>
                  <a:pt x="544068" y="855444"/>
                  <a:pt x="539496" y="860873"/>
                </a:cubicBezTo>
                <a:cubicBezTo>
                  <a:pt x="537210" y="863540"/>
                  <a:pt x="534162" y="865541"/>
                  <a:pt x="530733" y="866874"/>
                </a:cubicBezTo>
                <a:lnTo>
                  <a:pt x="530733" y="867065"/>
                </a:lnTo>
                <a:cubicBezTo>
                  <a:pt x="527780" y="868112"/>
                  <a:pt x="524256" y="868779"/>
                  <a:pt x="520446" y="868970"/>
                </a:cubicBezTo>
                <a:lnTo>
                  <a:pt x="513493" y="868970"/>
                </a:lnTo>
                <a:cubicBezTo>
                  <a:pt x="509682" y="868874"/>
                  <a:pt x="506158" y="868208"/>
                  <a:pt x="503206" y="867065"/>
                </a:cubicBezTo>
                <a:cubicBezTo>
                  <a:pt x="499681" y="865731"/>
                  <a:pt x="496729" y="863731"/>
                  <a:pt x="494443" y="861064"/>
                </a:cubicBezTo>
                <a:cubicBezTo>
                  <a:pt x="489871" y="855635"/>
                  <a:pt x="487775" y="849348"/>
                  <a:pt x="487775" y="840775"/>
                </a:cubicBezTo>
                <a:lnTo>
                  <a:pt x="487775" y="836489"/>
                </a:lnTo>
                <a:cubicBezTo>
                  <a:pt x="487775" y="827822"/>
                  <a:pt x="489871" y="821535"/>
                  <a:pt x="494443" y="816201"/>
                </a:cubicBezTo>
                <a:cubicBezTo>
                  <a:pt x="496824" y="813534"/>
                  <a:pt x="499681" y="811534"/>
                  <a:pt x="503206" y="810200"/>
                </a:cubicBezTo>
                <a:cubicBezTo>
                  <a:pt x="506158" y="809057"/>
                  <a:pt x="509587" y="808391"/>
                  <a:pt x="513493" y="808200"/>
                </a:cubicBezTo>
                <a:close/>
                <a:moveTo>
                  <a:pt x="438435" y="808200"/>
                </a:moveTo>
                <a:lnTo>
                  <a:pt x="448913" y="808200"/>
                </a:lnTo>
                <a:lnTo>
                  <a:pt x="449008" y="808486"/>
                </a:lnTo>
                <a:lnTo>
                  <a:pt x="449008" y="842871"/>
                </a:lnTo>
                <a:cubicBezTo>
                  <a:pt x="449008" y="842871"/>
                  <a:pt x="449008" y="843633"/>
                  <a:pt x="449008" y="843633"/>
                </a:cubicBezTo>
                <a:lnTo>
                  <a:pt x="449008" y="877447"/>
                </a:lnTo>
                <a:lnTo>
                  <a:pt x="448817" y="879352"/>
                </a:lnTo>
                <a:cubicBezTo>
                  <a:pt x="448341" y="886115"/>
                  <a:pt x="447865" y="891448"/>
                  <a:pt x="444341" y="895544"/>
                </a:cubicBezTo>
                <a:cubicBezTo>
                  <a:pt x="441960" y="898211"/>
                  <a:pt x="438912" y="900307"/>
                  <a:pt x="435387" y="901640"/>
                </a:cubicBezTo>
                <a:cubicBezTo>
                  <a:pt x="431863" y="902879"/>
                  <a:pt x="427862" y="903641"/>
                  <a:pt x="423386" y="903641"/>
                </a:cubicBezTo>
                <a:lnTo>
                  <a:pt x="422814" y="897545"/>
                </a:lnTo>
                <a:cubicBezTo>
                  <a:pt x="425195" y="897545"/>
                  <a:pt x="427291" y="897259"/>
                  <a:pt x="429005" y="896687"/>
                </a:cubicBezTo>
                <a:cubicBezTo>
                  <a:pt x="431006" y="895925"/>
                  <a:pt x="432815" y="894782"/>
                  <a:pt x="434054" y="893258"/>
                </a:cubicBezTo>
                <a:cubicBezTo>
                  <a:pt x="435387" y="891734"/>
                  <a:pt x="436435" y="889639"/>
                  <a:pt x="437197" y="886877"/>
                </a:cubicBezTo>
                <a:cubicBezTo>
                  <a:pt x="437864" y="883924"/>
                  <a:pt x="438245" y="880590"/>
                  <a:pt x="438245" y="876875"/>
                </a:cubicBezTo>
                <a:lnTo>
                  <a:pt x="438245" y="865445"/>
                </a:lnTo>
                <a:lnTo>
                  <a:pt x="437673" y="865731"/>
                </a:lnTo>
                <a:cubicBezTo>
                  <a:pt x="437387" y="865922"/>
                  <a:pt x="437102" y="866017"/>
                  <a:pt x="436816" y="866207"/>
                </a:cubicBezTo>
                <a:cubicBezTo>
                  <a:pt x="436340" y="866493"/>
                  <a:pt x="435863" y="866779"/>
                  <a:pt x="435387" y="866969"/>
                </a:cubicBezTo>
                <a:cubicBezTo>
                  <a:pt x="432435" y="868112"/>
                  <a:pt x="429005" y="868684"/>
                  <a:pt x="424814" y="868874"/>
                </a:cubicBezTo>
                <a:cubicBezTo>
                  <a:pt x="424814" y="868874"/>
                  <a:pt x="424433" y="868970"/>
                  <a:pt x="424433" y="868970"/>
                </a:cubicBezTo>
                <a:cubicBezTo>
                  <a:pt x="424148" y="868970"/>
                  <a:pt x="423767" y="868970"/>
                  <a:pt x="423481" y="868970"/>
                </a:cubicBezTo>
                <a:cubicBezTo>
                  <a:pt x="423481" y="868970"/>
                  <a:pt x="423481" y="868874"/>
                  <a:pt x="423481" y="868874"/>
                </a:cubicBezTo>
                <a:lnTo>
                  <a:pt x="423100" y="868874"/>
                </a:lnTo>
                <a:cubicBezTo>
                  <a:pt x="418909" y="868684"/>
                  <a:pt x="415480" y="868112"/>
                  <a:pt x="412527" y="866969"/>
                </a:cubicBezTo>
                <a:cubicBezTo>
                  <a:pt x="408908" y="865636"/>
                  <a:pt x="405955" y="863540"/>
                  <a:pt x="403574" y="860873"/>
                </a:cubicBezTo>
                <a:cubicBezTo>
                  <a:pt x="400145" y="856682"/>
                  <a:pt x="399668" y="851348"/>
                  <a:pt x="399097" y="844585"/>
                </a:cubicBezTo>
                <a:cubicBezTo>
                  <a:pt x="399097" y="844585"/>
                  <a:pt x="399097" y="842681"/>
                  <a:pt x="399097" y="842681"/>
                </a:cubicBezTo>
                <a:lnTo>
                  <a:pt x="399097" y="808295"/>
                </a:lnTo>
                <a:lnTo>
                  <a:pt x="409670" y="808295"/>
                </a:lnTo>
                <a:lnTo>
                  <a:pt x="409670" y="842204"/>
                </a:lnTo>
                <a:cubicBezTo>
                  <a:pt x="409670" y="846014"/>
                  <a:pt x="410051" y="849253"/>
                  <a:pt x="410717" y="852206"/>
                </a:cubicBezTo>
                <a:cubicBezTo>
                  <a:pt x="411479" y="854873"/>
                  <a:pt x="412527" y="857063"/>
                  <a:pt x="413765" y="858587"/>
                </a:cubicBezTo>
                <a:cubicBezTo>
                  <a:pt x="415004" y="860111"/>
                  <a:pt x="416718" y="861254"/>
                  <a:pt x="418814" y="861921"/>
                </a:cubicBezTo>
                <a:cubicBezTo>
                  <a:pt x="420052" y="862397"/>
                  <a:pt x="421766" y="862683"/>
                  <a:pt x="423957" y="862778"/>
                </a:cubicBezTo>
                <a:cubicBezTo>
                  <a:pt x="426148" y="862588"/>
                  <a:pt x="427767" y="862397"/>
                  <a:pt x="429101" y="861921"/>
                </a:cubicBezTo>
                <a:cubicBezTo>
                  <a:pt x="431101" y="861254"/>
                  <a:pt x="432911" y="860111"/>
                  <a:pt x="434149" y="858587"/>
                </a:cubicBezTo>
                <a:cubicBezTo>
                  <a:pt x="435482" y="856968"/>
                  <a:pt x="436530" y="854873"/>
                  <a:pt x="437292" y="852110"/>
                </a:cubicBezTo>
                <a:cubicBezTo>
                  <a:pt x="437959" y="849253"/>
                  <a:pt x="438340" y="845824"/>
                  <a:pt x="438435" y="842109"/>
                </a:cubicBezTo>
                <a:close/>
                <a:moveTo>
                  <a:pt x="223932" y="808200"/>
                </a:moveTo>
                <a:lnTo>
                  <a:pt x="235076" y="808200"/>
                </a:lnTo>
                <a:lnTo>
                  <a:pt x="235076" y="868779"/>
                </a:lnTo>
                <a:lnTo>
                  <a:pt x="223932" y="868779"/>
                </a:lnTo>
                <a:close/>
                <a:moveTo>
                  <a:pt x="924019" y="808104"/>
                </a:moveTo>
                <a:lnTo>
                  <a:pt x="924305" y="808104"/>
                </a:lnTo>
                <a:cubicBezTo>
                  <a:pt x="924305" y="808104"/>
                  <a:pt x="958024" y="808104"/>
                  <a:pt x="958024" y="808104"/>
                </a:cubicBezTo>
                <a:lnTo>
                  <a:pt x="958024" y="868683"/>
                </a:lnTo>
                <a:lnTo>
                  <a:pt x="946594" y="868683"/>
                </a:lnTo>
                <a:lnTo>
                  <a:pt x="946594" y="864206"/>
                </a:lnTo>
                <a:lnTo>
                  <a:pt x="945927" y="864587"/>
                </a:lnTo>
                <a:cubicBezTo>
                  <a:pt x="944784" y="865254"/>
                  <a:pt x="943355" y="866111"/>
                  <a:pt x="941641" y="866778"/>
                </a:cubicBezTo>
                <a:cubicBezTo>
                  <a:pt x="939640" y="867540"/>
                  <a:pt x="937545" y="868016"/>
                  <a:pt x="935545" y="868493"/>
                </a:cubicBezTo>
                <a:lnTo>
                  <a:pt x="935449" y="868493"/>
                </a:lnTo>
                <a:cubicBezTo>
                  <a:pt x="933449" y="868874"/>
                  <a:pt x="931544" y="868874"/>
                  <a:pt x="929449" y="868874"/>
                </a:cubicBezTo>
                <a:cubicBezTo>
                  <a:pt x="925829" y="868778"/>
                  <a:pt x="922210" y="868874"/>
                  <a:pt x="918400" y="868112"/>
                </a:cubicBezTo>
                <a:cubicBezTo>
                  <a:pt x="916685" y="867826"/>
                  <a:pt x="914876" y="867445"/>
                  <a:pt x="913161" y="866778"/>
                </a:cubicBezTo>
                <a:cubicBezTo>
                  <a:pt x="909541" y="865445"/>
                  <a:pt x="906398" y="863349"/>
                  <a:pt x="904017" y="860587"/>
                </a:cubicBezTo>
                <a:cubicBezTo>
                  <a:pt x="900397" y="856301"/>
                  <a:pt x="898302" y="851443"/>
                  <a:pt x="897540" y="845156"/>
                </a:cubicBezTo>
                <a:lnTo>
                  <a:pt x="897159" y="837536"/>
                </a:lnTo>
                <a:cubicBezTo>
                  <a:pt x="897159" y="828488"/>
                  <a:pt x="899350" y="822011"/>
                  <a:pt x="904112" y="816391"/>
                </a:cubicBezTo>
                <a:cubicBezTo>
                  <a:pt x="906493" y="813724"/>
                  <a:pt x="909637" y="811628"/>
                  <a:pt x="913256" y="810200"/>
                </a:cubicBezTo>
                <a:cubicBezTo>
                  <a:pt x="916399" y="809057"/>
                  <a:pt x="920019" y="808390"/>
                  <a:pt x="924019" y="808104"/>
                </a:cubicBezTo>
                <a:close/>
                <a:moveTo>
                  <a:pt x="276034" y="805818"/>
                </a:moveTo>
                <a:cubicBezTo>
                  <a:pt x="278320" y="805818"/>
                  <a:pt x="280701" y="805913"/>
                  <a:pt x="282987" y="806009"/>
                </a:cubicBezTo>
                <a:cubicBezTo>
                  <a:pt x="285082" y="806104"/>
                  <a:pt x="287178" y="806199"/>
                  <a:pt x="289178" y="806199"/>
                </a:cubicBezTo>
                <a:lnTo>
                  <a:pt x="289178" y="813628"/>
                </a:lnTo>
                <a:lnTo>
                  <a:pt x="277653" y="813628"/>
                </a:lnTo>
                <a:cubicBezTo>
                  <a:pt x="275272" y="813628"/>
                  <a:pt x="273271" y="813819"/>
                  <a:pt x="271652" y="814391"/>
                </a:cubicBezTo>
                <a:cubicBezTo>
                  <a:pt x="267271" y="815819"/>
                  <a:pt x="263175" y="819534"/>
                  <a:pt x="264127" y="824201"/>
                </a:cubicBezTo>
                <a:cubicBezTo>
                  <a:pt x="265556" y="831250"/>
                  <a:pt x="272319" y="832202"/>
                  <a:pt x="278320" y="832964"/>
                </a:cubicBezTo>
                <a:cubicBezTo>
                  <a:pt x="280891" y="833345"/>
                  <a:pt x="283368" y="833631"/>
                  <a:pt x="285368" y="834393"/>
                </a:cubicBezTo>
                <a:cubicBezTo>
                  <a:pt x="288988" y="835822"/>
                  <a:pt x="292036" y="837917"/>
                  <a:pt x="294512" y="840680"/>
                </a:cubicBezTo>
                <a:lnTo>
                  <a:pt x="294607" y="840775"/>
                </a:lnTo>
                <a:cubicBezTo>
                  <a:pt x="296227" y="842489"/>
                  <a:pt x="297274" y="844680"/>
                  <a:pt x="297846" y="846966"/>
                </a:cubicBezTo>
                <a:cubicBezTo>
                  <a:pt x="298989" y="851824"/>
                  <a:pt x="297846" y="856872"/>
                  <a:pt x="294607" y="860491"/>
                </a:cubicBezTo>
                <a:cubicBezTo>
                  <a:pt x="290512" y="865159"/>
                  <a:pt x="284416" y="867826"/>
                  <a:pt x="275938" y="868683"/>
                </a:cubicBezTo>
                <a:cubicBezTo>
                  <a:pt x="273938" y="868874"/>
                  <a:pt x="258127" y="869159"/>
                  <a:pt x="255841" y="868874"/>
                </a:cubicBezTo>
                <a:lnTo>
                  <a:pt x="255841" y="861063"/>
                </a:lnTo>
                <a:lnTo>
                  <a:pt x="268414" y="861063"/>
                </a:lnTo>
                <a:cubicBezTo>
                  <a:pt x="274700" y="861063"/>
                  <a:pt x="281558" y="860301"/>
                  <a:pt x="285178" y="854110"/>
                </a:cubicBezTo>
                <a:cubicBezTo>
                  <a:pt x="286797" y="851252"/>
                  <a:pt x="286321" y="848204"/>
                  <a:pt x="283463" y="844966"/>
                </a:cubicBezTo>
                <a:cubicBezTo>
                  <a:pt x="280891" y="841918"/>
                  <a:pt x="276891" y="841537"/>
                  <a:pt x="273367" y="841156"/>
                </a:cubicBezTo>
                <a:lnTo>
                  <a:pt x="272700" y="841156"/>
                </a:lnTo>
                <a:cubicBezTo>
                  <a:pt x="269747" y="840870"/>
                  <a:pt x="266985" y="840299"/>
                  <a:pt x="264604" y="839346"/>
                </a:cubicBezTo>
                <a:cubicBezTo>
                  <a:pt x="260889" y="838013"/>
                  <a:pt x="257841" y="835822"/>
                  <a:pt x="255364" y="833060"/>
                </a:cubicBezTo>
                <a:cubicBezTo>
                  <a:pt x="250507" y="827345"/>
                  <a:pt x="250507" y="818867"/>
                  <a:pt x="255364" y="813343"/>
                </a:cubicBezTo>
                <a:cubicBezTo>
                  <a:pt x="257746" y="810676"/>
                  <a:pt x="260127" y="809057"/>
                  <a:pt x="263842" y="807628"/>
                </a:cubicBezTo>
                <a:cubicBezTo>
                  <a:pt x="267652" y="806199"/>
                  <a:pt x="271843" y="805818"/>
                  <a:pt x="276034" y="805818"/>
                </a:cubicBezTo>
                <a:close/>
                <a:moveTo>
                  <a:pt x="976312" y="790293"/>
                </a:moveTo>
                <a:lnTo>
                  <a:pt x="986789" y="790293"/>
                </a:lnTo>
                <a:lnTo>
                  <a:pt x="986789" y="808200"/>
                </a:lnTo>
                <a:lnTo>
                  <a:pt x="1004506" y="808200"/>
                </a:lnTo>
                <a:lnTo>
                  <a:pt x="1004506" y="814963"/>
                </a:lnTo>
                <a:cubicBezTo>
                  <a:pt x="1004506" y="814963"/>
                  <a:pt x="986885" y="814963"/>
                  <a:pt x="986885" y="814963"/>
                </a:cubicBezTo>
                <a:lnTo>
                  <a:pt x="986885" y="842014"/>
                </a:lnTo>
                <a:cubicBezTo>
                  <a:pt x="986885" y="845824"/>
                  <a:pt x="987266" y="849158"/>
                  <a:pt x="987933" y="852015"/>
                </a:cubicBezTo>
                <a:cubicBezTo>
                  <a:pt x="988695" y="854682"/>
                  <a:pt x="989742" y="856873"/>
                  <a:pt x="990981" y="858397"/>
                </a:cubicBezTo>
                <a:cubicBezTo>
                  <a:pt x="992219" y="860016"/>
                  <a:pt x="993933" y="861159"/>
                  <a:pt x="996029" y="861826"/>
                </a:cubicBezTo>
                <a:cubicBezTo>
                  <a:pt x="998124" y="862493"/>
                  <a:pt x="1000315" y="862873"/>
                  <a:pt x="1002601" y="862873"/>
                </a:cubicBezTo>
                <a:lnTo>
                  <a:pt x="1006887" y="862873"/>
                </a:lnTo>
                <a:lnTo>
                  <a:pt x="1006887" y="868684"/>
                </a:lnTo>
                <a:lnTo>
                  <a:pt x="1006792" y="868684"/>
                </a:lnTo>
                <a:lnTo>
                  <a:pt x="1002029" y="868684"/>
                </a:lnTo>
                <a:cubicBezTo>
                  <a:pt x="997172" y="868684"/>
                  <a:pt x="993171" y="868017"/>
                  <a:pt x="989742" y="866683"/>
                </a:cubicBezTo>
                <a:cubicBezTo>
                  <a:pt x="986123" y="865350"/>
                  <a:pt x="983170" y="863254"/>
                  <a:pt x="980789" y="860587"/>
                </a:cubicBezTo>
                <a:cubicBezTo>
                  <a:pt x="977360" y="856492"/>
                  <a:pt x="976883" y="851158"/>
                  <a:pt x="976312" y="844395"/>
                </a:cubicBezTo>
                <a:cubicBezTo>
                  <a:pt x="976312" y="844395"/>
                  <a:pt x="976312" y="842490"/>
                  <a:pt x="976312" y="842490"/>
                </a:cubicBezTo>
                <a:close/>
                <a:moveTo>
                  <a:pt x="308705" y="790293"/>
                </a:moveTo>
                <a:lnTo>
                  <a:pt x="319182" y="790293"/>
                </a:lnTo>
                <a:lnTo>
                  <a:pt x="319182" y="808200"/>
                </a:lnTo>
                <a:lnTo>
                  <a:pt x="336899" y="808200"/>
                </a:lnTo>
                <a:lnTo>
                  <a:pt x="336899" y="816010"/>
                </a:lnTo>
                <a:cubicBezTo>
                  <a:pt x="336899" y="816010"/>
                  <a:pt x="319278" y="816010"/>
                  <a:pt x="319278" y="816010"/>
                </a:cubicBezTo>
                <a:lnTo>
                  <a:pt x="319278" y="842014"/>
                </a:lnTo>
                <a:cubicBezTo>
                  <a:pt x="319278" y="845824"/>
                  <a:pt x="319659" y="849062"/>
                  <a:pt x="320326" y="852015"/>
                </a:cubicBezTo>
                <a:cubicBezTo>
                  <a:pt x="321087" y="854682"/>
                  <a:pt x="322040" y="856873"/>
                  <a:pt x="323374" y="858397"/>
                </a:cubicBezTo>
                <a:cubicBezTo>
                  <a:pt x="324612" y="860016"/>
                  <a:pt x="326326" y="861159"/>
                  <a:pt x="328422" y="861826"/>
                </a:cubicBezTo>
                <a:cubicBezTo>
                  <a:pt x="330517" y="862493"/>
                  <a:pt x="332708" y="862873"/>
                  <a:pt x="334994" y="862873"/>
                </a:cubicBezTo>
                <a:lnTo>
                  <a:pt x="339280" y="862873"/>
                </a:lnTo>
                <a:lnTo>
                  <a:pt x="339280" y="868589"/>
                </a:lnTo>
                <a:lnTo>
                  <a:pt x="334518" y="868589"/>
                </a:lnTo>
                <a:cubicBezTo>
                  <a:pt x="329565" y="868589"/>
                  <a:pt x="325564" y="868017"/>
                  <a:pt x="322135" y="866683"/>
                </a:cubicBezTo>
                <a:cubicBezTo>
                  <a:pt x="318516" y="865255"/>
                  <a:pt x="315563" y="863254"/>
                  <a:pt x="313182" y="860587"/>
                </a:cubicBezTo>
                <a:cubicBezTo>
                  <a:pt x="309753" y="856492"/>
                  <a:pt x="309277" y="851158"/>
                  <a:pt x="308705" y="844395"/>
                </a:cubicBezTo>
                <a:cubicBezTo>
                  <a:pt x="308705" y="844395"/>
                  <a:pt x="308705" y="842490"/>
                  <a:pt x="308705" y="842490"/>
                </a:cubicBezTo>
                <a:close/>
                <a:moveTo>
                  <a:pt x="1026413" y="789531"/>
                </a:moveTo>
                <a:cubicBezTo>
                  <a:pt x="1029366" y="789531"/>
                  <a:pt x="1031842" y="791912"/>
                  <a:pt x="1031842" y="794960"/>
                </a:cubicBezTo>
                <a:lnTo>
                  <a:pt x="1031842" y="795437"/>
                </a:lnTo>
                <a:cubicBezTo>
                  <a:pt x="1031842" y="798485"/>
                  <a:pt x="1029366" y="800961"/>
                  <a:pt x="1026413" y="800961"/>
                </a:cubicBezTo>
                <a:cubicBezTo>
                  <a:pt x="1023460" y="800961"/>
                  <a:pt x="1020984" y="798485"/>
                  <a:pt x="1020984" y="795437"/>
                </a:cubicBezTo>
                <a:lnTo>
                  <a:pt x="1020984" y="794960"/>
                </a:lnTo>
                <a:cubicBezTo>
                  <a:pt x="1020984" y="792008"/>
                  <a:pt x="1023460" y="789531"/>
                  <a:pt x="1026413" y="789531"/>
                </a:cubicBezTo>
                <a:close/>
                <a:moveTo>
                  <a:pt x="229456" y="789531"/>
                </a:moveTo>
                <a:cubicBezTo>
                  <a:pt x="232409" y="789531"/>
                  <a:pt x="234886" y="791912"/>
                  <a:pt x="234886" y="794960"/>
                </a:cubicBezTo>
                <a:lnTo>
                  <a:pt x="234886" y="796770"/>
                </a:lnTo>
                <a:cubicBezTo>
                  <a:pt x="234886" y="799723"/>
                  <a:pt x="232504" y="802199"/>
                  <a:pt x="229456" y="802199"/>
                </a:cubicBezTo>
                <a:cubicBezTo>
                  <a:pt x="226409" y="802199"/>
                  <a:pt x="223932" y="799818"/>
                  <a:pt x="223932" y="796770"/>
                </a:cubicBezTo>
                <a:lnTo>
                  <a:pt x="223932" y="794960"/>
                </a:lnTo>
                <a:cubicBezTo>
                  <a:pt x="223932" y="792008"/>
                  <a:pt x="226504" y="789531"/>
                  <a:pt x="229456" y="789531"/>
                </a:cubicBezTo>
                <a:close/>
                <a:moveTo>
                  <a:pt x="117728" y="789531"/>
                </a:moveTo>
                <a:cubicBezTo>
                  <a:pt x="120681" y="789531"/>
                  <a:pt x="123158" y="791912"/>
                  <a:pt x="123158" y="794960"/>
                </a:cubicBezTo>
                <a:lnTo>
                  <a:pt x="123158" y="796770"/>
                </a:lnTo>
                <a:cubicBezTo>
                  <a:pt x="123158" y="799723"/>
                  <a:pt x="120777" y="802199"/>
                  <a:pt x="117728" y="802199"/>
                </a:cubicBezTo>
                <a:cubicBezTo>
                  <a:pt x="114681" y="802199"/>
                  <a:pt x="112204" y="799818"/>
                  <a:pt x="112204" y="796770"/>
                </a:cubicBezTo>
                <a:lnTo>
                  <a:pt x="112204" y="794960"/>
                </a:lnTo>
                <a:cubicBezTo>
                  <a:pt x="112204" y="792008"/>
                  <a:pt x="114776" y="789531"/>
                  <a:pt x="117728" y="789531"/>
                </a:cubicBezTo>
                <a:close/>
                <a:moveTo>
                  <a:pt x="736568" y="789435"/>
                </a:moveTo>
                <a:lnTo>
                  <a:pt x="747712" y="789435"/>
                </a:lnTo>
                <a:lnTo>
                  <a:pt x="747712" y="868683"/>
                </a:lnTo>
                <a:cubicBezTo>
                  <a:pt x="747712" y="868683"/>
                  <a:pt x="714756" y="868683"/>
                  <a:pt x="714756" y="868683"/>
                </a:cubicBezTo>
                <a:lnTo>
                  <a:pt x="714375" y="868683"/>
                </a:lnTo>
                <a:cubicBezTo>
                  <a:pt x="710469" y="868493"/>
                  <a:pt x="706945" y="867826"/>
                  <a:pt x="703897" y="866683"/>
                </a:cubicBezTo>
                <a:cubicBezTo>
                  <a:pt x="700278" y="865349"/>
                  <a:pt x="697325" y="863254"/>
                  <a:pt x="694944" y="860587"/>
                </a:cubicBezTo>
                <a:cubicBezTo>
                  <a:pt x="691800" y="856872"/>
                  <a:pt x="688181" y="851157"/>
                  <a:pt x="688181" y="839918"/>
                </a:cubicBezTo>
                <a:lnTo>
                  <a:pt x="688181" y="836965"/>
                </a:lnTo>
                <a:cubicBezTo>
                  <a:pt x="688181" y="828202"/>
                  <a:pt x="690277" y="821820"/>
                  <a:pt x="694944" y="816296"/>
                </a:cubicBezTo>
                <a:cubicBezTo>
                  <a:pt x="697325" y="813629"/>
                  <a:pt x="700373" y="811533"/>
                  <a:pt x="703897" y="810200"/>
                </a:cubicBezTo>
                <a:cubicBezTo>
                  <a:pt x="706850" y="809057"/>
                  <a:pt x="710374" y="808390"/>
                  <a:pt x="714375" y="808199"/>
                </a:cubicBezTo>
                <a:lnTo>
                  <a:pt x="736568" y="808199"/>
                </a:lnTo>
                <a:close/>
                <a:moveTo>
                  <a:pt x="626935" y="789435"/>
                </a:moveTo>
                <a:lnTo>
                  <a:pt x="680370" y="789435"/>
                </a:lnTo>
                <a:lnTo>
                  <a:pt x="680370" y="796198"/>
                </a:lnTo>
                <a:lnTo>
                  <a:pt x="638079" y="796198"/>
                </a:lnTo>
                <a:lnTo>
                  <a:pt x="638079" y="823249"/>
                </a:lnTo>
                <a:lnTo>
                  <a:pt x="666368" y="823249"/>
                </a:lnTo>
                <a:lnTo>
                  <a:pt x="666368" y="829345"/>
                </a:lnTo>
                <a:lnTo>
                  <a:pt x="638079" y="829345"/>
                </a:lnTo>
                <a:lnTo>
                  <a:pt x="638079" y="862873"/>
                </a:lnTo>
                <a:lnTo>
                  <a:pt x="680370" y="862873"/>
                </a:lnTo>
                <a:lnTo>
                  <a:pt x="680370" y="868683"/>
                </a:lnTo>
                <a:lnTo>
                  <a:pt x="626935" y="868683"/>
                </a:lnTo>
                <a:close/>
                <a:moveTo>
                  <a:pt x="0" y="789435"/>
                </a:moveTo>
                <a:lnTo>
                  <a:pt x="13145" y="789435"/>
                </a:lnTo>
                <a:lnTo>
                  <a:pt x="44196" y="850776"/>
                </a:lnTo>
                <a:lnTo>
                  <a:pt x="44291" y="850966"/>
                </a:lnTo>
                <a:lnTo>
                  <a:pt x="45434" y="850966"/>
                </a:lnTo>
                <a:lnTo>
                  <a:pt x="76010" y="789435"/>
                </a:lnTo>
                <a:lnTo>
                  <a:pt x="88964" y="789435"/>
                </a:lnTo>
                <a:lnTo>
                  <a:pt x="88964" y="868683"/>
                </a:lnTo>
                <a:lnTo>
                  <a:pt x="77153" y="868683"/>
                </a:lnTo>
                <a:lnTo>
                  <a:pt x="77153" y="806009"/>
                </a:lnTo>
                <a:lnTo>
                  <a:pt x="74962" y="810104"/>
                </a:lnTo>
                <a:lnTo>
                  <a:pt x="45911" y="868683"/>
                </a:lnTo>
                <a:lnTo>
                  <a:pt x="40005" y="868683"/>
                </a:lnTo>
                <a:lnTo>
                  <a:pt x="10954" y="811914"/>
                </a:lnTo>
                <a:lnTo>
                  <a:pt x="10954" y="868683"/>
                </a:lnTo>
                <a:lnTo>
                  <a:pt x="0" y="868683"/>
                </a:lnTo>
                <a:close/>
                <a:moveTo>
                  <a:pt x="583311" y="789245"/>
                </a:moveTo>
                <a:lnTo>
                  <a:pt x="589312" y="789245"/>
                </a:lnTo>
                <a:lnTo>
                  <a:pt x="589312" y="795436"/>
                </a:lnTo>
                <a:cubicBezTo>
                  <a:pt x="589312" y="795436"/>
                  <a:pt x="583692" y="795436"/>
                  <a:pt x="583692" y="795436"/>
                </a:cubicBezTo>
                <a:lnTo>
                  <a:pt x="583311" y="795436"/>
                </a:lnTo>
                <a:cubicBezTo>
                  <a:pt x="580834" y="795531"/>
                  <a:pt x="578929" y="795817"/>
                  <a:pt x="577310" y="796293"/>
                </a:cubicBezTo>
                <a:cubicBezTo>
                  <a:pt x="575310" y="797055"/>
                  <a:pt x="573596" y="798199"/>
                  <a:pt x="572262" y="799722"/>
                </a:cubicBezTo>
                <a:cubicBezTo>
                  <a:pt x="570928" y="801247"/>
                  <a:pt x="569881" y="803342"/>
                  <a:pt x="569119" y="806104"/>
                </a:cubicBezTo>
                <a:cubicBezTo>
                  <a:pt x="568452" y="809057"/>
                  <a:pt x="568071" y="812391"/>
                  <a:pt x="568071" y="816105"/>
                </a:cubicBezTo>
                <a:lnTo>
                  <a:pt x="568071" y="824392"/>
                </a:lnTo>
                <a:lnTo>
                  <a:pt x="585787" y="824392"/>
                </a:lnTo>
                <a:lnTo>
                  <a:pt x="585787" y="831155"/>
                </a:lnTo>
                <a:lnTo>
                  <a:pt x="568071" y="831155"/>
                </a:lnTo>
                <a:lnTo>
                  <a:pt x="567976" y="830964"/>
                </a:lnTo>
                <a:lnTo>
                  <a:pt x="567976" y="868493"/>
                </a:lnTo>
                <a:lnTo>
                  <a:pt x="557403" y="868493"/>
                </a:lnTo>
                <a:lnTo>
                  <a:pt x="557403" y="815439"/>
                </a:lnTo>
                <a:lnTo>
                  <a:pt x="557594" y="813534"/>
                </a:lnTo>
                <a:cubicBezTo>
                  <a:pt x="558165" y="806771"/>
                  <a:pt x="558546" y="801437"/>
                  <a:pt x="562070" y="797341"/>
                </a:cubicBezTo>
                <a:cubicBezTo>
                  <a:pt x="564451" y="794674"/>
                  <a:pt x="567500" y="792579"/>
                  <a:pt x="571024" y="791245"/>
                </a:cubicBezTo>
                <a:cubicBezTo>
                  <a:pt x="574548" y="789912"/>
                  <a:pt x="578739" y="789245"/>
                  <a:pt x="583311" y="789245"/>
                </a:cubicBezTo>
                <a:close/>
                <a:moveTo>
                  <a:pt x="163353" y="691042"/>
                </a:moveTo>
                <a:cubicBezTo>
                  <a:pt x="168973" y="691042"/>
                  <a:pt x="173450" y="695614"/>
                  <a:pt x="173450" y="701138"/>
                </a:cubicBezTo>
                <a:cubicBezTo>
                  <a:pt x="173450" y="706663"/>
                  <a:pt x="168878" y="711140"/>
                  <a:pt x="163353" y="711140"/>
                </a:cubicBezTo>
                <a:cubicBezTo>
                  <a:pt x="157829" y="711140"/>
                  <a:pt x="153257" y="706758"/>
                  <a:pt x="153257" y="701138"/>
                </a:cubicBezTo>
                <a:cubicBezTo>
                  <a:pt x="153257" y="695519"/>
                  <a:pt x="157734" y="691042"/>
                  <a:pt x="163353" y="691042"/>
                </a:cubicBezTo>
                <a:close/>
                <a:moveTo>
                  <a:pt x="134302" y="691042"/>
                </a:moveTo>
                <a:cubicBezTo>
                  <a:pt x="139921" y="691042"/>
                  <a:pt x="144398" y="695614"/>
                  <a:pt x="144398" y="701138"/>
                </a:cubicBezTo>
                <a:cubicBezTo>
                  <a:pt x="144398" y="706663"/>
                  <a:pt x="139921" y="711140"/>
                  <a:pt x="134302" y="711140"/>
                </a:cubicBezTo>
                <a:cubicBezTo>
                  <a:pt x="128682" y="711140"/>
                  <a:pt x="124205" y="706758"/>
                  <a:pt x="124205" y="701138"/>
                </a:cubicBezTo>
                <a:cubicBezTo>
                  <a:pt x="124205" y="695519"/>
                  <a:pt x="128777" y="691042"/>
                  <a:pt x="134302" y="691042"/>
                </a:cubicBezTo>
                <a:close/>
                <a:moveTo>
                  <a:pt x="1114615" y="609318"/>
                </a:moveTo>
                <a:cubicBezTo>
                  <a:pt x="1101852" y="609318"/>
                  <a:pt x="1091469" y="619700"/>
                  <a:pt x="1091469" y="632464"/>
                </a:cubicBezTo>
                <a:lnTo>
                  <a:pt x="1091469" y="654371"/>
                </a:lnTo>
                <a:lnTo>
                  <a:pt x="1091374" y="654467"/>
                </a:lnTo>
                <a:lnTo>
                  <a:pt x="1159097" y="654467"/>
                </a:lnTo>
                <a:lnTo>
                  <a:pt x="1159097" y="609318"/>
                </a:lnTo>
                <a:close/>
                <a:moveTo>
                  <a:pt x="834866" y="609223"/>
                </a:moveTo>
                <a:cubicBezTo>
                  <a:pt x="822388" y="609223"/>
                  <a:pt x="812292" y="619319"/>
                  <a:pt x="812292" y="631797"/>
                </a:cubicBezTo>
                <a:lnTo>
                  <a:pt x="812292" y="654371"/>
                </a:lnTo>
                <a:lnTo>
                  <a:pt x="880491" y="654371"/>
                </a:lnTo>
                <a:lnTo>
                  <a:pt x="880491" y="609223"/>
                </a:lnTo>
                <a:close/>
                <a:moveTo>
                  <a:pt x="33052" y="609223"/>
                </a:moveTo>
                <a:cubicBezTo>
                  <a:pt x="32385" y="609223"/>
                  <a:pt x="31909" y="609794"/>
                  <a:pt x="32004" y="610461"/>
                </a:cubicBezTo>
                <a:lnTo>
                  <a:pt x="32004" y="654371"/>
                </a:lnTo>
                <a:lnTo>
                  <a:pt x="108775" y="654371"/>
                </a:lnTo>
                <a:lnTo>
                  <a:pt x="108775" y="632369"/>
                </a:lnTo>
                <a:cubicBezTo>
                  <a:pt x="108775" y="621225"/>
                  <a:pt x="100870" y="611604"/>
                  <a:pt x="89821" y="609604"/>
                </a:cubicBezTo>
                <a:cubicBezTo>
                  <a:pt x="89059" y="609413"/>
                  <a:pt x="88392" y="609318"/>
                  <a:pt x="87630" y="609223"/>
                </a:cubicBezTo>
                <a:cubicBezTo>
                  <a:pt x="87630" y="609223"/>
                  <a:pt x="86201" y="609223"/>
                  <a:pt x="86201" y="609223"/>
                </a:cubicBezTo>
                <a:close/>
                <a:moveTo>
                  <a:pt x="1113091" y="594078"/>
                </a:moveTo>
                <a:lnTo>
                  <a:pt x="1178147" y="594078"/>
                </a:lnTo>
                <a:lnTo>
                  <a:pt x="1178147" y="675422"/>
                </a:lnTo>
                <a:cubicBezTo>
                  <a:pt x="1177290" y="685804"/>
                  <a:pt x="1174146" y="694281"/>
                  <a:pt x="1168812" y="700472"/>
                </a:cubicBezTo>
                <a:cubicBezTo>
                  <a:pt x="1165574" y="704282"/>
                  <a:pt x="1161383" y="707045"/>
                  <a:pt x="1156430" y="708950"/>
                </a:cubicBezTo>
                <a:cubicBezTo>
                  <a:pt x="1152715" y="710378"/>
                  <a:pt x="1148524" y="711235"/>
                  <a:pt x="1144047" y="711617"/>
                </a:cubicBezTo>
                <a:lnTo>
                  <a:pt x="1144047" y="701329"/>
                </a:lnTo>
                <a:cubicBezTo>
                  <a:pt x="1145191" y="701139"/>
                  <a:pt x="1146333" y="700853"/>
                  <a:pt x="1147286" y="700568"/>
                </a:cubicBezTo>
                <a:cubicBezTo>
                  <a:pt x="1149858" y="699710"/>
                  <a:pt x="1152048" y="698281"/>
                  <a:pt x="1153668" y="696281"/>
                </a:cubicBezTo>
                <a:cubicBezTo>
                  <a:pt x="1155382" y="694376"/>
                  <a:pt x="1156716" y="691519"/>
                  <a:pt x="1157668" y="687995"/>
                </a:cubicBezTo>
                <a:lnTo>
                  <a:pt x="1157668" y="688090"/>
                </a:lnTo>
                <a:cubicBezTo>
                  <a:pt x="1158525" y="684280"/>
                  <a:pt x="1159002" y="679803"/>
                  <a:pt x="1159002" y="674850"/>
                </a:cubicBezTo>
                <a:lnTo>
                  <a:pt x="1159002" y="670373"/>
                </a:lnTo>
                <a:lnTo>
                  <a:pt x="1072991" y="670373"/>
                </a:lnTo>
                <a:lnTo>
                  <a:pt x="1072991" y="634178"/>
                </a:lnTo>
                <a:cubicBezTo>
                  <a:pt x="1072991" y="612080"/>
                  <a:pt x="1090898" y="594078"/>
                  <a:pt x="1113091" y="594078"/>
                </a:cubicBezTo>
                <a:close/>
                <a:moveTo>
                  <a:pt x="1030223" y="594078"/>
                </a:moveTo>
                <a:lnTo>
                  <a:pt x="1048987" y="594078"/>
                </a:lnTo>
                <a:lnTo>
                  <a:pt x="1049178" y="675423"/>
                </a:lnTo>
                <a:lnTo>
                  <a:pt x="1039843" y="700472"/>
                </a:lnTo>
                <a:cubicBezTo>
                  <a:pt x="1036510" y="704187"/>
                  <a:pt x="1032318" y="707140"/>
                  <a:pt x="1027461" y="708950"/>
                </a:cubicBezTo>
                <a:cubicBezTo>
                  <a:pt x="1022508" y="710759"/>
                  <a:pt x="1016793" y="711712"/>
                  <a:pt x="1010506" y="711712"/>
                </a:cubicBezTo>
                <a:lnTo>
                  <a:pt x="1010220" y="711712"/>
                </a:lnTo>
                <a:lnTo>
                  <a:pt x="1009268" y="701710"/>
                </a:lnTo>
                <a:lnTo>
                  <a:pt x="1009649" y="701710"/>
                </a:lnTo>
                <a:cubicBezTo>
                  <a:pt x="1013078" y="701710"/>
                  <a:pt x="1016031" y="701329"/>
                  <a:pt x="1018317" y="700568"/>
                </a:cubicBezTo>
                <a:cubicBezTo>
                  <a:pt x="1020889" y="699710"/>
                  <a:pt x="1023079" y="698281"/>
                  <a:pt x="1024699" y="696281"/>
                </a:cubicBezTo>
                <a:cubicBezTo>
                  <a:pt x="1026318" y="694376"/>
                  <a:pt x="1027651" y="691519"/>
                  <a:pt x="1028699" y="687995"/>
                </a:cubicBezTo>
                <a:cubicBezTo>
                  <a:pt x="1029556" y="684280"/>
                  <a:pt x="1030033" y="679898"/>
                  <a:pt x="1030033" y="674850"/>
                </a:cubicBezTo>
                <a:close/>
                <a:moveTo>
                  <a:pt x="933164" y="594078"/>
                </a:moveTo>
                <a:lnTo>
                  <a:pt x="951928" y="594078"/>
                </a:lnTo>
                <a:lnTo>
                  <a:pt x="952119" y="675517"/>
                </a:lnTo>
                <a:cubicBezTo>
                  <a:pt x="951262" y="685899"/>
                  <a:pt x="948118" y="694376"/>
                  <a:pt x="942784" y="700568"/>
                </a:cubicBezTo>
                <a:cubicBezTo>
                  <a:pt x="939451" y="704282"/>
                  <a:pt x="935260" y="707235"/>
                  <a:pt x="930402" y="709045"/>
                </a:cubicBezTo>
                <a:cubicBezTo>
                  <a:pt x="925449" y="710854"/>
                  <a:pt x="919734" y="711807"/>
                  <a:pt x="913447" y="711807"/>
                </a:cubicBezTo>
                <a:lnTo>
                  <a:pt x="913447" y="711712"/>
                </a:lnTo>
                <a:lnTo>
                  <a:pt x="913066" y="711712"/>
                </a:lnTo>
                <a:lnTo>
                  <a:pt x="912209" y="701710"/>
                </a:lnTo>
                <a:lnTo>
                  <a:pt x="912590" y="701710"/>
                </a:lnTo>
                <a:cubicBezTo>
                  <a:pt x="916019" y="701710"/>
                  <a:pt x="918972" y="701329"/>
                  <a:pt x="921258" y="700568"/>
                </a:cubicBezTo>
                <a:cubicBezTo>
                  <a:pt x="923830" y="699710"/>
                  <a:pt x="926020" y="698281"/>
                  <a:pt x="927640" y="696281"/>
                </a:cubicBezTo>
                <a:cubicBezTo>
                  <a:pt x="929259" y="694376"/>
                  <a:pt x="930592" y="691519"/>
                  <a:pt x="931640" y="687995"/>
                </a:cubicBezTo>
                <a:cubicBezTo>
                  <a:pt x="932497" y="684280"/>
                  <a:pt x="932974" y="679803"/>
                  <a:pt x="932974" y="674850"/>
                </a:cubicBezTo>
                <a:close/>
                <a:moveTo>
                  <a:pt x="833342" y="594078"/>
                </a:moveTo>
                <a:cubicBezTo>
                  <a:pt x="833342" y="594078"/>
                  <a:pt x="898969" y="594078"/>
                  <a:pt x="898969" y="594078"/>
                </a:cubicBezTo>
                <a:lnTo>
                  <a:pt x="898969" y="670373"/>
                </a:lnTo>
                <a:lnTo>
                  <a:pt x="793813" y="670373"/>
                </a:lnTo>
                <a:lnTo>
                  <a:pt x="793813" y="633607"/>
                </a:lnTo>
                <a:cubicBezTo>
                  <a:pt x="793813" y="611795"/>
                  <a:pt x="811530" y="594078"/>
                  <a:pt x="833342" y="594078"/>
                </a:cubicBezTo>
                <a:close/>
                <a:moveTo>
                  <a:pt x="1039844" y="552454"/>
                </a:moveTo>
                <a:cubicBezTo>
                  <a:pt x="1045464" y="552454"/>
                  <a:pt x="1049941" y="557026"/>
                  <a:pt x="1049941" y="562551"/>
                </a:cubicBezTo>
                <a:cubicBezTo>
                  <a:pt x="1049941" y="568075"/>
                  <a:pt x="1045369" y="572552"/>
                  <a:pt x="1039844" y="572552"/>
                </a:cubicBezTo>
                <a:cubicBezTo>
                  <a:pt x="1034320" y="572552"/>
                  <a:pt x="1029843" y="568170"/>
                  <a:pt x="1029843" y="562551"/>
                </a:cubicBezTo>
                <a:cubicBezTo>
                  <a:pt x="1029843" y="556931"/>
                  <a:pt x="1034320" y="552454"/>
                  <a:pt x="1039844" y="552454"/>
                </a:cubicBezTo>
                <a:close/>
                <a:moveTo>
                  <a:pt x="980789" y="552454"/>
                </a:moveTo>
                <a:lnTo>
                  <a:pt x="999172" y="552454"/>
                </a:lnTo>
                <a:lnTo>
                  <a:pt x="999172" y="670373"/>
                </a:lnTo>
                <a:lnTo>
                  <a:pt x="980789" y="670373"/>
                </a:lnTo>
                <a:close/>
                <a:moveTo>
                  <a:pt x="865060" y="552454"/>
                </a:moveTo>
                <a:cubicBezTo>
                  <a:pt x="870585" y="552454"/>
                  <a:pt x="875157" y="557026"/>
                  <a:pt x="875157" y="562551"/>
                </a:cubicBezTo>
                <a:cubicBezTo>
                  <a:pt x="875157" y="568075"/>
                  <a:pt x="870585" y="572552"/>
                  <a:pt x="865060" y="572552"/>
                </a:cubicBezTo>
                <a:cubicBezTo>
                  <a:pt x="859536" y="572552"/>
                  <a:pt x="854964" y="568170"/>
                  <a:pt x="854964" y="562551"/>
                </a:cubicBezTo>
                <a:cubicBezTo>
                  <a:pt x="854964" y="556931"/>
                  <a:pt x="859536" y="552454"/>
                  <a:pt x="865060" y="552454"/>
                </a:cubicBezTo>
                <a:close/>
                <a:moveTo>
                  <a:pt x="836104" y="552454"/>
                </a:moveTo>
                <a:cubicBezTo>
                  <a:pt x="841629" y="552454"/>
                  <a:pt x="846106" y="557026"/>
                  <a:pt x="846106" y="562551"/>
                </a:cubicBezTo>
                <a:cubicBezTo>
                  <a:pt x="846106" y="568075"/>
                  <a:pt x="841629" y="572552"/>
                  <a:pt x="836104" y="572552"/>
                </a:cubicBezTo>
                <a:cubicBezTo>
                  <a:pt x="830580" y="572552"/>
                  <a:pt x="826008" y="568170"/>
                  <a:pt x="826008" y="562551"/>
                </a:cubicBezTo>
                <a:cubicBezTo>
                  <a:pt x="826008" y="556931"/>
                  <a:pt x="830580" y="552454"/>
                  <a:pt x="836104" y="552454"/>
                </a:cubicBezTo>
                <a:close/>
                <a:moveTo>
                  <a:pt x="711898" y="552454"/>
                </a:moveTo>
                <a:lnTo>
                  <a:pt x="729710" y="552454"/>
                </a:lnTo>
                <a:cubicBezTo>
                  <a:pt x="729710" y="552454"/>
                  <a:pt x="729995" y="552549"/>
                  <a:pt x="729995" y="552740"/>
                </a:cubicBezTo>
                <a:lnTo>
                  <a:pt x="729995" y="670088"/>
                </a:lnTo>
                <a:cubicBezTo>
                  <a:pt x="729995" y="670088"/>
                  <a:pt x="729900" y="670373"/>
                  <a:pt x="729710" y="670373"/>
                </a:cubicBezTo>
                <a:lnTo>
                  <a:pt x="711898" y="670373"/>
                </a:lnTo>
                <a:cubicBezTo>
                  <a:pt x="711898" y="670373"/>
                  <a:pt x="711612" y="670278"/>
                  <a:pt x="711612" y="670088"/>
                </a:cubicBezTo>
                <a:lnTo>
                  <a:pt x="711612" y="552740"/>
                </a:lnTo>
                <a:cubicBezTo>
                  <a:pt x="711612" y="552740"/>
                  <a:pt x="711707" y="552454"/>
                  <a:pt x="711898" y="552454"/>
                </a:cubicBezTo>
                <a:close/>
                <a:moveTo>
                  <a:pt x="616553" y="552454"/>
                </a:moveTo>
                <a:cubicBezTo>
                  <a:pt x="622077" y="552454"/>
                  <a:pt x="626554" y="557026"/>
                  <a:pt x="626554" y="562551"/>
                </a:cubicBezTo>
                <a:cubicBezTo>
                  <a:pt x="626554" y="568075"/>
                  <a:pt x="622077" y="572552"/>
                  <a:pt x="616553" y="572552"/>
                </a:cubicBezTo>
                <a:cubicBezTo>
                  <a:pt x="610933" y="572552"/>
                  <a:pt x="606456" y="568170"/>
                  <a:pt x="606456" y="562551"/>
                </a:cubicBezTo>
                <a:cubicBezTo>
                  <a:pt x="606456" y="556931"/>
                  <a:pt x="611028" y="552454"/>
                  <a:pt x="616553" y="552454"/>
                </a:cubicBezTo>
                <a:close/>
                <a:moveTo>
                  <a:pt x="587596" y="552454"/>
                </a:moveTo>
                <a:cubicBezTo>
                  <a:pt x="593216" y="552454"/>
                  <a:pt x="597693" y="557026"/>
                  <a:pt x="597693" y="562551"/>
                </a:cubicBezTo>
                <a:cubicBezTo>
                  <a:pt x="597693" y="568075"/>
                  <a:pt x="593121" y="572552"/>
                  <a:pt x="587596" y="572552"/>
                </a:cubicBezTo>
                <a:cubicBezTo>
                  <a:pt x="582072" y="572552"/>
                  <a:pt x="577595" y="568170"/>
                  <a:pt x="577595" y="562551"/>
                </a:cubicBezTo>
                <a:cubicBezTo>
                  <a:pt x="577595" y="556931"/>
                  <a:pt x="582072" y="552454"/>
                  <a:pt x="587596" y="552454"/>
                </a:cubicBezTo>
                <a:close/>
                <a:moveTo>
                  <a:pt x="232219" y="552454"/>
                </a:moveTo>
                <a:lnTo>
                  <a:pt x="250412" y="552454"/>
                </a:lnTo>
                <a:lnTo>
                  <a:pt x="250412" y="654276"/>
                </a:lnTo>
                <a:lnTo>
                  <a:pt x="398812" y="654276"/>
                </a:lnTo>
                <a:lnTo>
                  <a:pt x="398812" y="634750"/>
                </a:lnTo>
                <a:cubicBezTo>
                  <a:pt x="398812" y="612176"/>
                  <a:pt x="417004" y="593983"/>
                  <a:pt x="439483" y="593983"/>
                </a:cubicBezTo>
                <a:lnTo>
                  <a:pt x="519398" y="593983"/>
                </a:lnTo>
                <a:lnTo>
                  <a:pt x="519398" y="609128"/>
                </a:lnTo>
                <a:lnTo>
                  <a:pt x="441007" y="609128"/>
                </a:lnTo>
                <a:cubicBezTo>
                  <a:pt x="427863" y="609128"/>
                  <a:pt x="417195" y="619796"/>
                  <a:pt x="417195" y="632940"/>
                </a:cubicBezTo>
                <a:lnTo>
                  <a:pt x="417195" y="654276"/>
                </a:lnTo>
                <a:lnTo>
                  <a:pt x="600837" y="654276"/>
                </a:lnTo>
                <a:lnTo>
                  <a:pt x="600837" y="593983"/>
                </a:lnTo>
                <a:lnTo>
                  <a:pt x="619220" y="593983"/>
                </a:lnTo>
                <a:lnTo>
                  <a:pt x="619220" y="654276"/>
                </a:lnTo>
                <a:lnTo>
                  <a:pt x="665131" y="654276"/>
                </a:lnTo>
                <a:lnTo>
                  <a:pt x="665131" y="552454"/>
                </a:lnTo>
                <a:lnTo>
                  <a:pt x="684085" y="552454"/>
                </a:lnTo>
                <a:lnTo>
                  <a:pt x="684181" y="552454"/>
                </a:lnTo>
                <a:lnTo>
                  <a:pt x="684181" y="670373"/>
                </a:lnTo>
                <a:lnTo>
                  <a:pt x="32194" y="670373"/>
                </a:lnTo>
                <a:lnTo>
                  <a:pt x="32194" y="672374"/>
                </a:lnTo>
                <a:cubicBezTo>
                  <a:pt x="31337" y="682756"/>
                  <a:pt x="28194" y="691233"/>
                  <a:pt x="22860" y="697425"/>
                </a:cubicBezTo>
                <a:cubicBezTo>
                  <a:pt x="19526" y="701235"/>
                  <a:pt x="15335" y="703997"/>
                  <a:pt x="10477" y="705902"/>
                </a:cubicBezTo>
                <a:cubicBezTo>
                  <a:pt x="7334" y="707045"/>
                  <a:pt x="3810" y="707902"/>
                  <a:pt x="95" y="708283"/>
                </a:cubicBezTo>
                <a:lnTo>
                  <a:pt x="95" y="697806"/>
                </a:lnTo>
                <a:cubicBezTo>
                  <a:pt x="476" y="697710"/>
                  <a:pt x="952" y="697615"/>
                  <a:pt x="1333" y="697520"/>
                </a:cubicBezTo>
                <a:cubicBezTo>
                  <a:pt x="3905" y="696567"/>
                  <a:pt x="6096" y="695234"/>
                  <a:pt x="7715" y="693233"/>
                </a:cubicBezTo>
                <a:cubicBezTo>
                  <a:pt x="9334" y="691329"/>
                  <a:pt x="10763" y="688471"/>
                  <a:pt x="11716" y="684947"/>
                </a:cubicBezTo>
                <a:cubicBezTo>
                  <a:pt x="12573" y="681137"/>
                  <a:pt x="13049" y="676755"/>
                  <a:pt x="13049" y="671707"/>
                </a:cubicBezTo>
                <a:cubicBezTo>
                  <a:pt x="13049" y="671707"/>
                  <a:pt x="12763" y="594078"/>
                  <a:pt x="12763" y="594078"/>
                </a:cubicBezTo>
                <a:lnTo>
                  <a:pt x="85534" y="594078"/>
                </a:lnTo>
                <a:cubicBezTo>
                  <a:pt x="98393" y="594745"/>
                  <a:pt x="108490" y="598555"/>
                  <a:pt x="115633" y="605318"/>
                </a:cubicBezTo>
                <a:cubicBezTo>
                  <a:pt x="123634" y="612462"/>
                  <a:pt x="127730" y="622748"/>
                  <a:pt x="127730" y="635702"/>
                </a:cubicBezTo>
                <a:lnTo>
                  <a:pt x="127730" y="635988"/>
                </a:lnTo>
                <a:lnTo>
                  <a:pt x="127921" y="654276"/>
                </a:lnTo>
                <a:lnTo>
                  <a:pt x="162687" y="654276"/>
                </a:lnTo>
                <a:lnTo>
                  <a:pt x="162687" y="593983"/>
                </a:lnTo>
                <a:lnTo>
                  <a:pt x="181070" y="593983"/>
                </a:lnTo>
                <a:lnTo>
                  <a:pt x="181070" y="654276"/>
                </a:lnTo>
                <a:lnTo>
                  <a:pt x="232219" y="654276"/>
                </a:lnTo>
                <a:close/>
                <a:moveTo>
                  <a:pt x="599408" y="359096"/>
                </a:moveTo>
                <a:cubicBezTo>
                  <a:pt x="603980" y="359191"/>
                  <a:pt x="608266" y="360811"/>
                  <a:pt x="611504" y="364049"/>
                </a:cubicBezTo>
                <a:cubicBezTo>
                  <a:pt x="614552" y="367192"/>
                  <a:pt x="616362" y="371574"/>
                  <a:pt x="616362" y="376146"/>
                </a:cubicBezTo>
                <a:cubicBezTo>
                  <a:pt x="616362" y="380527"/>
                  <a:pt x="614552" y="384909"/>
                  <a:pt x="611314" y="388147"/>
                </a:cubicBezTo>
                <a:cubicBezTo>
                  <a:pt x="608171" y="391195"/>
                  <a:pt x="603789" y="393005"/>
                  <a:pt x="599312" y="392910"/>
                </a:cubicBezTo>
                <a:lnTo>
                  <a:pt x="599408" y="393005"/>
                </a:lnTo>
                <a:cubicBezTo>
                  <a:pt x="595026" y="393100"/>
                  <a:pt x="590740" y="391195"/>
                  <a:pt x="587597" y="388052"/>
                </a:cubicBezTo>
                <a:cubicBezTo>
                  <a:pt x="584358" y="384814"/>
                  <a:pt x="582453" y="380432"/>
                  <a:pt x="582548" y="376050"/>
                </a:cubicBezTo>
                <a:cubicBezTo>
                  <a:pt x="582453" y="367097"/>
                  <a:pt x="590549" y="359096"/>
                  <a:pt x="599408" y="359096"/>
                </a:cubicBezTo>
                <a:close/>
                <a:moveTo>
                  <a:pt x="366045" y="313947"/>
                </a:moveTo>
                <a:lnTo>
                  <a:pt x="366521" y="313947"/>
                </a:lnTo>
                <a:cubicBezTo>
                  <a:pt x="370808" y="313947"/>
                  <a:pt x="374904" y="315852"/>
                  <a:pt x="377856" y="318805"/>
                </a:cubicBezTo>
                <a:cubicBezTo>
                  <a:pt x="380904" y="321853"/>
                  <a:pt x="382809" y="326234"/>
                  <a:pt x="382809" y="330711"/>
                </a:cubicBezTo>
                <a:cubicBezTo>
                  <a:pt x="382809" y="335188"/>
                  <a:pt x="381095" y="339379"/>
                  <a:pt x="377856" y="342617"/>
                </a:cubicBezTo>
                <a:cubicBezTo>
                  <a:pt x="374808" y="345665"/>
                  <a:pt x="370522" y="347570"/>
                  <a:pt x="366140" y="347475"/>
                </a:cubicBezTo>
                <a:lnTo>
                  <a:pt x="366045" y="347475"/>
                </a:lnTo>
                <a:cubicBezTo>
                  <a:pt x="361664" y="347570"/>
                  <a:pt x="357282" y="345856"/>
                  <a:pt x="354044" y="342617"/>
                </a:cubicBezTo>
                <a:cubicBezTo>
                  <a:pt x="350996" y="339474"/>
                  <a:pt x="349186" y="335093"/>
                  <a:pt x="349186" y="330616"/>
                </a:cubicBezTo>
                <a:cubicBezTo>
                  <a:pt x="349186" y="321757"/>
                  <a:pt x="356996" y="313947"/>
                  <a:pt x="366045" y="313947"/>
                </a:cubicBezTo>
                <a:close/>
                <a:moveTo>
                  <a:pt x="833532" y="311376"/>
                </a:moveTo>
                <a:lnTo>
                  <a:pt x="833627" y="311376"/>
                </a:lnTo>
                <a:cubicBezTo>
                  <a:pt x="838104" y="311376"/>
                  <a:pt x="842486" y="313186"/>
                  <a:pt x="845534" y="316234"/>
                </a:cubicBezTo>
                <a:cubicBezTo>
                  <a:pt x="848772" y="319377"/>
                  <a:pt x="850487" y="323854"/>
                  <a:pt x="850391" y="328235"/>
                </a:cubicBezTo>
                <a:cubicBezTo>
                  <a:pt x="850487" y="332617"/>
                  <a:pt x="848582" y="336903"/>
                  <a:pt x="845534" y="339951"/>
                </a:cubicBezTo>
                <a:cubicBezTo>
                  <a:pt x="842295" y="343094"/>
                  <a:pt x="838200" y="344904"/>
                  <a:pt x="833627" y="344904"/>
                </a:cubicBezTo>
                <a:cubicBezTo>
                  <a:pt x="829056" y="344904"/>
                  <a:pt x="824769" y="342999"/>
                  <a:pt x="821721" y="339951"/>
                </a:cubicBezTo>
                <a:cubicBezTo>
                  <a:pt x="818673" y="336903"/>
                  <a:pt x="816673" y="332617"/>
                  <a:pt x="816864" y="328235"/>
                </a:cubicBezTo>
                <a:cubicBezTo>
                  <a:pt x="816864" y="319186"/>
                  <a:pt x="824769" y="311376"/>
                  <a:pt x="833532" y="311376"/>
                </a:cubicBezTo>
                <a:close/>
                <a:moveTo>
                  <a:pt x="523493" y="289373"/>
                </a:moveTo>
                <a:cubicBezTo>
                  <a:pt x="532542" y="289373"/>
                  <a:pt x="540448" y="296041"/>
                  <a:pt x="541686" y="305375"/>
                </a:cubicBezTo>
                <a:cubicBezTo>
                  <a:pt x="542638" y="311281"/>
                  <a:pt x="540448" y="317091"/>
                  <a:pt x="536447" y="321091"/>
                </a:cubicBezTo>
                <a:cubicBezTo>
                  <a:pt x="533780" y="323854"/>
                  <a:pt x="530065" y="325663"/>
                  <a:pt x="525874" y="326235"/>
                </a:cubicBezTo>
                <a:cubicBezTo>
                  <a:pt x="515778" y="327664"/>
                  <a:pt x="506539" y="320520"/>
                  <a:pt x="505110" y="310423"/>
                </a:cubicBezTo>
                <a:cubicBezTo>
                  <a:pt x="503681" y="300327"/>
                  <a:pt x="510730" y="290992"/>
                  <a:pt x="520921" y="289659"/>
                </a:cubicBezTo>
                <a:cubicBezTo>
                  <a:pt x="521779" y="289468"/>
                  <a:pt x="522636" y="289468"/>
                  <a:pt x="523493" y="289468"/>
                </a:cubicBezTo>
                <a:close/>
                <a:moveTo>
                  <a:pt x="676275" y="286897"/>
                </a:moveTo>
                <a:cubicBezTo>
                  <a:pt x="677227" y="286897"/>
                  <a:pt x="678084" y="286992"/>
                  <a:pt x="678942" y="287087"/>
                </a:cubicBezTo>
                <a:cubicBezTo>
                  <a:pt x="688943" y="288516"/>
                  <a:pt x="696182" y="297755"/>
                  <a:pt x="694753" y="307852"/>
                </a:cubicBezTo>
                <a:cubicBezTo>
                  <a:pt x="694182" y="312043"/>
                  <a:pt x="692372" y="315662"/>
                  <a:pt x="689610" y="318425"/>
                </a:cubicBezTo>
                <a:cubicBezTo>
                  <a:pt x="685514" y="322520"/>
                  <a:pt x="679799" y="324521"/>
                  <a:pt x="673893" y="323663"/>
                </a:cubicBezTo>
                <a:cubicBezTo>
                  <a:pt x="663702" y="322330"/>
                  <a:pt x="656653" y="312995"/>
                  <a:pt x="658082" y="302899"/>
                </a:cubicBezTo>
                <a:cubicBezTo>
                  <a:pt x="659320" y="293564"/>
                  <a:pt x="667226" y="286897"/>
                  <a:pt x="676275" y="286897"/>
                </a:cubicBezTo>
                <a:close/>
                <a:moveTo>
                  <a:pt x="265081" y="266513"/>
                </a:moveTo>
                <a:cubicBezTo>
                  <a:pt x="273748" y="266513"/>
                  <a:pt x="282130" y="271085"/>
                  <a:pt x="286512" y="279277"/>
                </a:cubicBezTo>
                <a:cubicBezTo>
                  <a:pt x="291655" y="288897"/>
                  <a:pt x="289750" y="300327"/>
                  <a:pt x="282226" y="307852"/>
                </a:cubicBezTo>
                <a:cubicBezTo>
                  <a:pt x="280702" y="309376"/>
                  <a:pt x="278797" y="310995"/>
                  <a:pt x="276796" y="311947"/>
                </a:cubicBezTo>
                <a:cubicBezTo>
                  <a:pt x="264985" y="318329"/>
                  <a:pt x="250222" y="313852"/>
                  <a:pt x="243935" y="302041"/>
                </a:cubicBezTo>
                <a:cubicBezTo>
                  <a:pt x="237553" y="290230"/>
                  <a:pt x="242030" y="275467"/>
                  <a:pt x="253651" y="269371"/>
                </a:cubicBezTo>
                <a:cubicBezTo>
                  <a:pt x="257270" y="267466"/>
                  <a:pt x="261175" y="266513"/>
                  <a:pt x="265081" y="266513"/>
                </a:cubicBezTo>
                <a:close/>
                <a:moveTo>
                  <a:pt x="934592" y="263846"/>
                </a:moveTo>
                <a:cubicBezTo>
                  <a:pt x="938402" y="263846"/>
                  <a:pt x="942403" y="264703"/>
                  <a:pt x="946022" y="266703"/>
                </a:cubicBezTo>
                <a:cubicBezTo>
                  <a:pt x="957833" y="272990"/>
                  <a:pt x="962310" y="287754"/>
                  <a:pt x="955928" y="299565"/>
                </a:cubicBezTo>
                <a:cubicBezTo>
                  <a:pt x="954976" y="301660"/>
                  <a:pt x="953356" y="303565"/>
                  <a:pt x="951833" y="305089"/>
                </a:cubicBezTo>
                <a:cubicBezTo>
                  <a:pt x="944308" y="312614"/>
                  <a:pt x="932878" y="314519"/>
                  <a:pt x="923258" y="309375"/>
                </a:cubicBezTo>
                <a:cubicBezTo>
                  <a:pt x="911447" y="303089"/>
                  <a:pt x="906970" y="288325"/>
                  <a:pt x="913352" y="276514"/>
                </a:cubicBezTo>
                <a:cubicBezTo>
                  <a:pt x="917638" y="268418"/>
                  <a:pt x="925925" y="263846"/>
                  <a:pt x="934592" y="263846"/>
                </a:cubicBezTo>
                <a:close/>
                <a:moveTo>
                  <a:pt x="599313" y="259331"/>
                </a:moveTo>
                <a:lnTo>
                  <a:pt x="599408" y="259369"/>
                </a:lnTo>
                <a:lnTo>
                  <a:pt x="599218" y="259369"/>
                </a:lnTo>
                <a:close/>
                <a:moveTo>
                  <a:pt x="154590" y="238319"/>
                </a:moveTo>
                <a:cubicBezTo>
                  <a:pt x="163543" y="238319"/>
                  <a:pt x="172402" y="242320"/>
                  <a:pt x="178307" y="249939"/>
                </a:cubicBezTo>
                <a:cubicBezTo>
                  <a:pt x="187832" y="261941"/>
                  <a:pt x="186594" y="278800"/>
                  <a:pt x="176021" y="289373"/>
                </a:cubicBezTo>
                <a:cubicBezTo>
                  <a:pt x="175164" y="290230"/>
                  <a:pt x="174307" y="290992"/>
                  <a:pt x="173259" y="291659"/>
                </a:cubicBezTo>
                <a:lnTo>
                  <a:pt x="173164" y="291564"/>
                </a:lnTo>
                <a:cubicBezTo>
                  <a:pt x="160114" y="301756"/>
                  <a:pt x="141350" y="299374"/>
                  <a:pt x="131254" y="286325"/>
                </a:cubicBezTo>
                <a:cubicBezTo>
                  <a:pt x="121157" y="273276"/>
                  <a:pt x="123634" y="254702"/>
                  <a:pt x="136302" y="244605"/>
                </a:cubicBezTo>
                <a:lnTo>
                  <a:pt x="136492" y="244415"/>
                </a:lnTo>
                <a:cubicBezTo>
                  <a:pt x="141922" y="240319"/>
                  <a:pt x="148208" y="238319"/>
                  <a:pt x="154590" y="238319"/>
                </a:cubicBezTo>
                <a:close/>
                <a:moveTo>
                  <a:pt x="42290" y="236605"/>
                </a:moveTo>
                <a:cubicBezTo>
                  <a:pt x="42576" y="236605"/>
                  <a:pt x="42767" y="236605"/>
                  <a:pt x="43052" y="236605"/>
                </a:cubicBezTo>
                <a:cubicBezTo>
                  <a:pt x="50958" y="236605"/>
                  <a:pt x="58578" y="240034"/>
                  <a:pt x="64198" y="245654"/>
                </a:cubicBezTo>
                <a:cubicBezTo>
                  <a:pt x="70199" y="251654"/>
                  <a:pt x="73723" y="259655"/>
                  <a:pt x="73532" y="267847"/>
                </a:cubicBezTo>
                <a:cubicBezTo>
                  <a:pt x="73723" y="276038"/>
                  <a:pt x="69913" y="284325"/>
                  <a:pt x="64198" y="290040"/>
                </a:cubicBezTo>
                <a:cubicBezTo>
                  <a:pt x="58483" y="295755"/>
                  <a:pt x="50482" y="299375"/>
                  <a:pt x="42290" y="299089"/>
                </a:cubicBezTo>
                <a:lnTo>
                  <a:pt x="42195" y="299089"/>
                </a:lnTo>
                <a:cubicBezTo>
                  <a:pt x="34004" y="299375"/>
                  <a:pt x="25812" y="296041"/>
                  <a:pt x="19811" y="290040"/>
                </a:cubicBezTo>
                <a:cubicBezTo>
                  <a:pt x="14096" y="284325"/>
                  <a:pt x="10763" y="276134"/>
                  <a:pt x="10763" y="268133"/>
                </a:cubicBezTo>
                <a:cubicBezTo>
                  <a:pt x="10572" y="251464"/>
                  <a:pt x="26098" y="236414"/>
                  <a:pt x="42290" y="236605"/>
                </a:cubicBezTo>
                <a:close/>
                <a:moveTo>
                  <a:pt x="1048416" y="235747"/>
                </a:moveTo>
                <a:cubicBezTo>
                  <a:pt x="1054798" y="235747"/>
                  <a:pt x="1061180" y="237842"/>
                  <a:pt x="1066609" y="242033"/>
                </a:cubicBezTo>
                <a:cubicBezTo>
                  <a:pt x="1079658" y="252130"/>
                  <a:pt x="1081944" y="270894"/>
                  <a:pt x="1071848" y="283943"/>
                </a:cubicBezTo>
                <a:cubicBezTo>
                  <a:pt x="1071276" y="284991"/>
                  <a:pt x="1070419" y="285849"/>
                  <a:pt x="1069562" y="286706"/>
                </a:cubicBezTo>
                <a:lnTo>
                  <a:pt x="1069562" y="286611"/>
                </a:lnTo>
                <a:cubicBezTo>
                  <a:pt x="1058989" y="297088"/>
                  <a:pt x="1042130" y="298326"/>
                  <a:pt x="1030128" y="288897"/>
                </a:cubicBezTo>
                <a:cubicBezTo>
                  <a:pt x="1017079" y="278800"/>
                  <a:pt x="1014793" y="260036"/>
                  <a:pt x="1024699" y="247177"/>
                </a:cubicBezTo>
                <a:lnTo>
                  <a:pt x="1024889" y="246987"/>
                </a:lnTo>
                <a:cubicBezTo>
                  <a:pt x="1030795" y="239652"/>
                  <a:pt x="1039558" y="235747"/>
                  <a:pt x="1048416" y="235747"/>
                </a:cubicBezTo>
                <a:close/>
                <a:moveTo>
                  <a:pt x="1157287" y="233937"/>
                </a:moveTo>
                <a:lnTo>
                  <a:pt x="1157669" y="233937"/>
                </a:lnTo>
                <a:cubicBezTo>
                  <a:pt x="1165669" y="233937"/>
                  <a:pt x="1173861" y="237271"/>
                  <a:pt x="1179576" y="243081"/>
                </a:cubicBezTo>
                <a:cubicBezTo>
                  <a:pt x="1185577" y="249082"/>
                  <a:pt x="1188910" y="257273"/>
                  <a:pt x="1188720" y="265465"/>
                </a:cubicBezTo>
                <a:cubicBezTo>
                  <a:pt x="1188910" y="273656"/>
                  <a:pt x="1185386" y="281657"/>
                  <a:pt x="1179576" y="287372"/>
                </a:cubicBezTo>
                <a:cubicBezTo>
                  <a:pt x="1173575" y="293373"/>
                  <a:pt x="1165574" y="296897"/>
                  <a:pt x="1157383" y="296707"/>
                </a:cubicBezTo>
                <a:cubicBezTo>
                  <a:pt x="1149191" y="296897"/>
                  <a:pt x="1141190" y="293373"/>
                  <a:pt x="1135189" y="287372"/>
                </a:cubicBezTo>
                <a:cubicBezTo>
                  <a:pt x="1129475" y="281657"/>
                  <a:pt x="1125855" y="273656"/>
                  <a:pt x="1126141" y="265465"/>
                </a:cubicBezTo>
                <a:cubicBezTo>
                  <a:pt x="1125950" y="249368"/>
                  <a:pt x="1140809" y="233937"/>
                  <a:pt x="1157287" y="233937"/>
                </a:cubicBezTo>
                <a:close/>
                <a:moveTo>
                  <a:pt x="438911" y="230318"/>
                </a:moveTo>
                <a:cubicBezTo>
                  <a:pt x="448627" y="230318"/>
                  <a:pt x="457485" y="236700"/>
                  <a:pt x="460247" y="246510"/>
                </a:cubicBezTo>
                <a:lnTo>
                  <a:pt x="460247" y="246606"/>
                </a:lnTo>
                <a:cubicBezTo>
                  <a:pt x="462628" y="254607"/>
                  <a:pt x="460152" y="262703"/>
                  <a:pt x="454627" y="268227"/>
                </a:cubicBezTo>
                <a:cubicBezTo>
                  <a:pt x="451960" y="270895"/>
                  <a:pt x="448912" y="272799"/>
                  <a:pt x="445102" y="274038"/>
                </a:cubicBezTo>
                <a:cubicBezTo>
                  <a:pt x="433291" y="277276"/>
                  <a:pt x="421099" y="270323"/>
                  <a:pt x="417766" y="258607"/>
                </a:cubicBezTo>
                <a:cubicBezTo>
                  <a:pt x="414337" y="246701"/>
                  <a:pt x="421195" y="234509"/>
                  <a:pt x="433006" y="231175"/>
                </a:cubicBezTo>
                <a:cubicBezTo>
                  <a:pt x="435006" y="230604"/>
                  <a:pt x="436911" y="230318"/>
                  <a:pt x="438911" y="230318"/>
                </a:cubicBezTo>
                <a:close/>
                <a:moveTo>
                  <a:pt x="760761" y="227842"/>
                </a:moveTo>
                <a:cubicBezTo>
                  <a:pt x="762857" y="227842"/>
                  <a:pt x="764952" y="228128"/>
                  <a:pt x="767048" y="228699"/>
                </a:cubicBezTo>
                <a:cubicBezTo>
                  <a:pt x="778763" y="231938"/>
                  <a:pt x="785717" y="244130"/>
                  <a:pt x="782383" y="255941"/>
                </a:cubicBezTo>
                <a:cubicBezTo>
                  <a:pt x="781145" y="259751"/>
                  <a:pt x="779240" y="262894"/>
                  <a:pt x="776573" y="265561"/>
                </a:cubicBezTo>
                <a:lnTo>
                  <a:pt x="776477" y="265561"/>
                </a:lnTo>
                <a:cubicBezTo>
                  <a:pt x="771048" y="270990"/>
                  <a:pt x="762857" y="273562"/>
                  <a:pt x="754856" y="271181"/>
                </a:cubicBezTo>
                <a:cubicBezTo>
                  <a:pt x="743140" y="267942"/>
                  <a:pt x="736187" y="255655"/>
                  <a:pt x="739520" y="243939"/>
                </a:cubicBezTo>
                <a:cubicBezTo>
                  <a:pt x="742283" y="234224"/>
                  <a:pt x="751046" y="227842"/>
                  <a:pt x="760761" y="227842"/>
                </a:cubicBezTo>
                <a:close/>
                <a:moveTo>
                  <a:pt x="599313" y="222222"/>
                </a:moveTo>
                <a:lnTo>
                  <a:pt x="599694" y="222222"/>
                </a:lnTo>
                <a:cubicBezTo>
                  <a:pt x="604456" y="222222"/>
                  <a:pt x="609028" y="224317"/>
                  <a:pt x="612458" y="227746"/>
                </a:cubicBezTo>
                <a:cubicBezTo>
                  <a:pt x="615887" y="231176"/>
                  <a:pt x="617887" y="235748"/>
                  <a:pt x="617887" y="240796"/>
                </a:cubicBezTo>
                <a:cubicBezTo>
                  <a:pt x="617887" y="245844"/>
                  <a:pt x="615982" y="250606"/>
                  <a:pt x="612458" y="254131"/>
                </a:cubicBezTo>
                <a:lnTo>
                  <a:pt x="599313" y="259331"/>
                </a:lnTo>
                <a:lnTo>
                  <a:pt x="586169" y="254131"/>
                </a:lnTo>
                <a:cubicBezTo>
                  <a:pt x="582644" y="250606"/>
                  <a:pt x="580644" y="245654"/>
                  <a:pt x="580739" y="240796"/>
                </a:cubicBezTo>
                <a:cubicBezTo>
                  <a:pt x="580739" y="231080"/>
                  <a:pt x="589598" y="222222"/>
                  <a:pt x="599313" y="222222"/>
                </a:cubicBezTo>
                <a:close/>
                <a:moveTo>
                  <a:pt x="347567" y="185170"/>
                </a:moveTo>
                <a:cubicBezTo>
                  <a:pt x="356901" y="185170"/>
                  <a:pt x="365855" y="190504"/>
                  <a:pt x="369950" y="199648"/>
                </a:cubicBezTo>
                <a:cubicBezTo>
                  <a:pt x="373856" y="209078"/>
                  <a:pt x="371474" y="219650"/>
                  <a:pt x="364807" y="226318"/>
                </a:cubicBezTo>
                <a:cubicBezTo>
                  <a:pt x="362616" y="228509"/>
                  <a:pt x="360140" y="230318"/>
                  <a:pt x="357282" y="231461"/>
                </a:cubicBezTo>
                <a:cubicBezTo>
                  <a:pt x="345090" y="236796"/>
                  <a:pt x="330803" y="231366"/>
                  <a:pt x="325278" y="218984"/>
                </a:cubicBezTo>
                <a:cubicBezTo>
                  <a:pt x="320135" y="206697"/>
                  <a:pt x="325754" y="192504"/>
                  <a:pt x="337946" y="187170"/>
                </a:cubicBezTo>
                <a:cubicBezTo>
                  <a:pt x="341090" y="185837"/>
                  <a:pt x="344328" y="185170"/>
                  <a:pt x="347567" y="185170"/>
                </a:cubicBezTo>
                <a:close/>
                <a:moveTo>
                  <a:pt x="852487" y="182502"/>
                </a:moveTo>
                <a:cubicBezTo>
                  <a:pt x="855631" y="182502"/>
                  <a:pt x="858869" y="183073"/>
                  <a:pt x="861917" y="184407"/>
                </a:cubicBezTo>
                <a:cubicBezTo>
                  <a:pt x="874204" y="189836"/>
                  <a:pt x="879729" y="204314"/>
                  <a:pt x="874395" y="216411"/>
                </a:cubicBezTo>
                <a:cubicBezTo>
                  <a:pt x="873156" y="219269"/>
                  <a:pt x="871442" y="221745"/>
                  <a:pt x="869251" y="223936"/>
                </a:cubicBezTo>
                <a:cubicBezTo>
                  <a:pt x="862584" y="230603"/>
                  <a:pt x="852011" y="232984"/>
                  <a:pt x="842581" y="229079"/>
                </a:cubicBezTo>
                <a:cubicBezTo>
                  <a:pt x="830294" y="223555"/>
                  <a:pt x="824769" y="209172"/>
                  <a:pt x="830104" y="197075"/>
                </a:cubicBezTo>
                <a:cubicBezTo>
                  <a:pt x="834104" y="187931"/>
                  <a:pt x="843058" y="182502"/>
                  <a:pt x="852487" y="182502"/>
                </a:cubicBezTo>
                <a:close/>
                <a:moveTo>
                  <a:pt x="519208" y="162881"/>
                </a:moveTo>
                <a:cubicBezTo>
                  <a:pt x="528256" y="162881"/>
                  <a:pt x="536543" y="169072"/>
                  <a:pt x="538734" y="178311"/>
                </a:cubicBezTo>
                <a:cubicBezTo>
                  <a:pt x="540258" y="185265"/>
                  <a:pt x="538067" y="192313"/>
                  <a:pt x="533209" y="197171"/>
                </a:cubicBezTo>
                <a:cubicBezTo>
                  <a:pt x="530733" y="199552"/>
                  <a:pt x="527399" y="201552"/>
                  <a:pt x="523684" y="202410"/>
                </a:cubicBezTo>
                <a:cubicBezTo>
                  <a:pt x="512921" y="204982"/>
                  <a:pt x="502158" y="198219"/>
                  <a:pt x="499491" y="187551"/>
                </a:cubicBezTo>
                <a:cubicBezTo>
                  <a:pt x="497110" y="176692"/>
                  <a:pt x="503777" y="166024"/>
                  <a:pt x="514540" y="163452"/>
                </a:cubicBezTo>
                <a:cubicBezTo>
                  <a:pt x="516160" y="163072"/>
                  <a:pt x="517684" y="162881"/>
                  <a:pt x="519208" y="162881"/>
                </a:cubicBezTo>
                <a:close/>
                <a:moveTo>
                  <a:pt x="680846" y="160214"/>
                </a:moveTo>
                <a:cubicBezTo>
                  <a:pt x="682275" y="160214"/>
                  <a:pt x="683799" y="160405"/>
                  <a:pt x="685323" y="160690"/>
                </a:cubicBezTo>
                <a:cubicBezTo>
                  <a:pt x="695896" y="163357"/>
                  <a:pt x="702754" y="174121"/>
                  <a:pt x="700182" y="184884"/>
                </a:cubicBezTo>
                <a:cubicBezTo>
                  <a:pt x="699325" y="188598"/>
                  <a:pt x="697324" y="192028"/>
                  <a:pt x="694943" y="194409"/>
                </a:cubicBezTo>
                <a:cubicBezTo>
                  <a:pt x="690085" y="199267"/>
                  <a:pt x="683037" y="201457"/>
                  <a:pt x="676084" y="199933"/>
                </a:cubicBezTo>
                <a:cubicBezTo>
                  <a:pt x="665320" y="197457"/>
                  <a:pt x="658653" y="186503"/>
                  <a:pt x="661225" y="175740"/>
                </a:cubicBezTo>
                <a:cubicBezTo>
                  <a:pt x="663415" y="166405"/>
                  <a:pt x="671607" y="160214"/>
                  <a:pt x="680846" y="160214"/>
                </a:cubicBezTo>
                <a:close/>
                <a:moveTo>
                  <a:pt x="250888" y="149927"/>
                </a:moveTo>
                <a:cubicBezTo>
                  <a:pt x="260699" y="149927"/>
                  <a:pt x="270319" y="154880"/>
                  <a:pt x="275939" y="163738"/>
                </a:cubicBezTo>
                <a:cubicBezTo>
                  <a:pt x="283178" y="175359"/>
                  <a:pt x="281083" y="190218"/>
                  <a:pt x="271653" y="199647"/>
                </a:cubicBezTo>
                <a:cubicBezTo>
                  <a:pt x="270224" y="201076"/>
                  <a:pt x="268414" y="202505"/>
                  <a:pt x="266319" y="203743"/>
                </a:cubicBezTo>
                <a:cubicBezTo>
                  <a:pt x="252603" y="212221"/>
                  <a:pt x="234696" y="207839"/>
                  <a:pt x="226314" y="194123"/>
                </a:cubicBezTo>
                <a:lnTo>
                  <a:pt x="226219" y="194028"/>
                </a:lnTo>
                <a:cubicBezTo>
                  <a:pt x="218027" y="180502"/>
                  <a:pt x="222313" y="162595"/>
                  <a:pt x="235648" y="154213"/>
                </a:cubicBezTo>
                <a:cubicBezTo>
                  <a:pt x="240411" y="151356"/>
                  <a:pt x="245650" y="149927"/>
                  <a:pt x="250888" y="149927"/>
                </a:cubicBezTo>
                <a:close/>
                <a:moveTo>
                  <a:pt x="948785" y="147450"/>
                </a:moveTo>
                <a:cubicBezTo>
                  <a:pt x="953929" y="147450"/>
                  <a:pt x="959072" y="148784"/>
                  <a:pt x="963739" y="151641"/>
                </a:cubicBezTo>
                <a:cubicBezTo>
                  <a:pt x="977455" y="160023"/>
                  <a:pt x="981837" y="177930"/>
                  <a:pt x="973360" y="191646"/>
                </a:cubicBezTo>
                <a:cubicBezTo>
                  <a:pt x="972121" y="193742"/>
                  <a:pt x="970693" y="195551"/>
                  <a:pt x="969264" y="196980"/>
                </a:cubicBezTo>
                <a:cubicBezTo>
                  <a:pt x="959834" y="206410"/>
                  <a:pt x="945070" y="208505"/>
                  <a:pt x="933355" y="201266"/>
                </a:cubicBezTo>
                <a:cubicBezTo>
                  <a:pt x="919829" y="192598"/>
                  <a:pt x="915543" y="174787"/>
                  <a:pt x="923925" y="160976"/>
                </a:cubicBezTo>
                <a:lnTo>
                  <a:pt x="923925" y="161071"/>
                </a:lnTo>
                <a:cubicBezTo>
                  <a:pt x="929449" y="152308"/>
                  <a:pt x="938974" y="147450"/>
                  <a:pt x="948785" y="147450"/>
                </a:cubicBezTo>
                <a:close/>
                <a:moveTo>
                  <a:pt x="148494" y="131068"/>
                </a:moveTo>
                <a:cubicBezTo>
                  <a:pt x="157638" y="131068"/>
                  <a:pt x="166687" y="134973"/>
                  <a:pt x="172973" y="142498"/>
                </a:cubicBezTo>
                <a:cubicBezTo>
                  <a:pt x="183260" y="154881"/>
                  <a:pt x="182117" y="173264"/>
                  <a:pt x="170782" y="184598"/>
                </a:cubicBezTo>
                <a:cubicBezTo>
                  <a:pt x="170116" y="185265"/>
                  <a:pt x="169449" y="185932"/>
                  <a:pt x="168592" y="186789"/>
                </a:cubicBezTo>
                <a:lnTo>
                  <a:pt x="168401" y="186599"/>
                </a:lnTo>
                <a:cubicBezTo>
                  <a:pt x="155161" y="197648"/>
                  <a:pt x="135349" y="195648"/>
                  <a:pt x="124491" y="182122"/>
                </a:cubicBezTo>
                <a:lnTo>
                  <a:pt x="124396" y="182312"/>
                </a:lnTo>
                <a:cubicBezTo>
                  <a:pt x="113251" y="168977"/>
                  <a:pt x="115252" y="149165"/>
                  <a:pt x="128587" y="138116"/>
                </a:cubicBezTo>
                <a:cubicBezTo>
                  <a:pt x="134492" y="133354"/>
                  <a:pt x="141541" y="131068"/>
                  <a:pt x="148494" y="131068"/>
                </a:cubicBezTo>
                <a:close/>
                <a:moveTo>
                  <a:pt x="1048321" y="128305"/>
                </a:moveTo>
                <a:lnTo>
                  <a:pt x="1048321" y="128495"/>
                </a:lnTo>
                <a:cubicBezTo>
                  <a:pt x="1055370" y="128495"/>
                  <a:pt x="1062418" y="130781"/>
                  <a:pt x="1068228" y="135639"/>
                </a:cubicBezTo>
                <a:cubicBezTo>
                  <a:pt x="1081754" y="146498"/>
                  <a:pt x="1083754" y="166215"/>
                  <a:pt x="1072610" y="179550"/>
                </a:cubicBezTo>
                <a:lnTo>
                  <a:pt x="1072800" y="179740"/>
                </a:lnTo>
                <a:cubicBezTo>
                  <a:pt x="1071943" y="180597"/>
                  <a:pt x="1071276" y="181264"/>
                  <a:pt x="1070610" y="181931"/>
                </a:cubicBezTo>
                <a:cubicBezTo>
                  <a:pt x="1059370" y="193170"/>
                  <a:pt x="1040987" y="194313"/>
                  <a:pt x="1028509" y="184121"/>
                </a:cubicBezTo>
                <a:cubicBezTo>
                  <a:pt x="1015174" y="172977"/>
                  <a:pt x="1013174" y="153260"/>
                  <a:pt x="1024032" y="139735"/>
                </a:cubicBezTo>
                <a:cubicBezTo>
                  <a:pt x="1030319" y="132210"/>
                  <a:pt x="1039272" y="128305"/>
                  <a:pt x="1048321" y="128305"/>
                </a:cubicBezTo>
                <a:close/>
                <a:moveTo>
                  <a:pt x="45434" y="124590"/>
                </a:moveTo>
                <a:lnTo>
                  <a:pt x="45815" y="124590"/>
                </a:lnTo>
                <a:cubicBezTo>
                  <a:pt x="55245" y="124590"/>
                  <a:pt x="63817" y="128305"/>
                  <a:pt x="70485" y="134972"/>
                </a:cubicBezTo>
                <a:cubicBezTo>
                  <a:pt x="76867" y="141354"/>
                  <a:pt x="80581" y="150022"/>
                  <a:pt x="80581" y="159356"/>
                </a:cubicBezTo>
                <a:cubicBezTo>
                  <a:pt x="80581" y="168691"/>
                  <a:pt x="77152" y="177549"/>
                  <a:pt x="70485" y="184217"/>
                </a:cubicBezTo>
                <a:cubicBezTo>
                  <a:pt x="64008" y="190598"/>
                  <a:pt x="54959" y="194313"/>
                  <a:pt x="45815" y="194027"/>
                </a:cubicBezTo>
                <a:lnTo>
                  <a:pt x="45815" y="194122"/>
                </a:lnTo>
                <a:cubicBezTo>
                  <a:pt x="36671" y="194408"/>
                  <a:pt x="27813" y="190979"/>
                  <a:pt x="21145" y="184312"/>
                </a:cubicBezTo>
                <a:cubicBezTo>
                  <a:pt x="14478" y="177644"/>
                  <a:pt x="10763" y="168500"/>
                  <a:pt x="10763" y="159642"/>
                </a:cubicBezTo>
                <a:cubicBezTo>
                  <a:pt x="10763" y="141544"/>
                  <a:pt x="27146" y="124590"/>
                  <a:pt x="45434" y="124590"/>
                </a:cubicBezTo>
                <a:close/>
                <a:moveTo>
                  <a:pt x="1154144" y="121828"/>
                </a:moveTo>
                <a:cubicBezTo>
                  <a:pt x="1163002" y="121828"/>
                  <a:pt x="1172146" y="125543"/>
                  <a:pt x="1178813" y="132210"/>
                </a:cubicBezTo>
                <a:cubicBezTo>
                  <a:pt x="1185290" y="138592"/>
                  <a:pt x="1189005" y="147736"/>
                  <a:pt x="1188719" y="156880"/>
                </a:cubicBezTo>
                <a:cubicBezTo>
                  <a:pt x="1188910" y="166024"/>
                  <a:pt x="1185195" y="175168"/>
                  <a:pt x="1178813" y="181550"/>
                </a:cubicBezTo>
                <a:cubicBezTo>
                  <a:pt x="1172146" y="188217"/>
                  <a:pt x="1163288" y="191646"/>
                  <a:pt x="1153953" y="191646"/>
                </a:cubicBezTo>
                <a:cubicBezTo>
                  <a:pt x="1144619" y="191646"/>
                  <a:pt x="1135951" y="187931"/>
                  <a:pt x="1129569" y="181550"/>
                </a:cubicBezTo>
                <a:cubicBezTo>
                  <a:pt x="1122902" y="174882"/>
                  <a:pt x="1119187" y="166215"/>
                  <a:pt x="1119187" y="156880"/>
                </a:cubicBezTo>
                <a:lnTo>
                  <a:pt x="1119092" y="156880"/>
                </a:lnTo>
                <a:cubicBezTo>
                  <a:pt x="1118901" y="138401"/>
                  <a:pt x="1135856" y="121828"/>
                  <a:pt x="1154144" y="121828"/>
                </a:cubicBezTo>
                <a:close/>
                <a:moveTo>
                  <a:pt x="432530" y="108588"/>
                </a:moveTo>
                <a:cubicBezTo>
                  <a:pt x="442150" y="108588"/>
                  <a:pt x="451295" y="114589"/>
                  <a:pt x="454724" y="124304"/>
                </a:cubicBezTo>
                <a:cubicBezTo>
                  <a:pt x="457867" y="133258"/>
                  <a:pt x="455581" y="142878"/>
                  <a:pt x="449199" y="149260"/>
                </a:cubicBezTo>
                <a:cubicBezTo>
                  <a:pt x="446818" y="151546"/>
                  <a:pt x="443960" y="153451"/>
                  <a:pt x="440626" y="154784"/>
                </a:cubicBezTo>
                <a:lnTo>
                  <a:pt x="440436" y="154594"/>
                </a:lnTo>
                <a:cubicBezTo>
                  <a:pt x="428244" y="159071"/>
                  <a:pt x="414719" y="152594"/>
                  <a:pt x="410337" y="140497"/>
                </a:cubicBezTo>
                <a:cubicBezTo>
                  <a:pt x="405860" y="128305"/>
                  <a:pt x="412242" y="114589"/>
                  <a:pt x="424434" y="110017"/>
                </a:cubicBezTo>
                <a:cubicBezTo>
                  <a:pt x="427101" y="109064"/>
                  <a:pt x="429863" y="108588"/>
                  <a:pt x="432530" y="108588"/>
                </a:cubicBezTo>
                <a:close/>
                <a:moveTo>
                  <a:pt x="767238" y="106112"/>
                </a:moveTo>
                <a:cubicBezTo>
                  <a:pt x="769905" y="106112"/>
                  <a:pt x="772668" y="106588"/>
                  <a:pt x="775335" y="107541"/>
                </a:cubicBezTo>
                <a:cubicBezTo>
                  <a:pt x="787431" y="111827"/>
                  <a:pt x="794004" y="125448"/>
                  <a:pt x="789432" y="137640"/>
                </a:cubicBezTo>
                <a:lnTo>
                  <a:pt x="789622" y="137830"/>
                </a:lnTo>
                <a:cubicBezTo>
                  <a:pt x="788289" y="141164"/>
                  <a:pt x="786479" y="144021"/>
                  <a:pt x="784098" y="146307"/>
                </a:cubicBezTo>
                <a:cubicBezTo>
                  <a:pt x="777716" y="152689"/>
                  <a:pt x="768000" y="154975"/>
                  <a:pt x="759142" y="151832"/>
                </a:cubicBezTo>
                <a:lnTo>
                  <a:pt x="759047" y="151927"/>
                </a:lnTo>
                <a:cubicBezTo>
                  <a:pt x="746664" y="147546"/>
                  <a:pt x="740378" y="133830"/>
                  <a:pt x="744855" y="121638"/>
                </a:cubicBezTo>
                <a:cubicBezTo>
                  <a:pt x="748379" y="112113"/>
                  <a:pt x="757523" y="106112"/>
                  <a:pt x="767238" y="106112"/>
                </a:cubicBezTo>
                <a:close/>
                <a:moveTo>
                  <a:pt x="340994" y="65345"/>
                </a:moveTo>
                <a:cubicBezTo>
                  <a:pt x="352234" y="65345"/>
                  <a:pt x="363188" y="71536"/>
                  <a:pt x="368426" y="82300"/>
                </a:cubicBezTo>
                <a:cubicBezTo>
                  <a:pt x="374808" y="94301"/>
                  <a:pt x="371950" y="108874"/>
                  <a:pt x="362807" y="118018"/>
                </a:cubicBezTo>
                <a:cubicBezTo>
                  <a:pt x="360616" y="120209"/>
                  <a:pt x="358044" y="121924"/>
                  <a:pt x="354996" y="123638"/>
                </a:cubicBezTo>
                <a:cubicBezTo>
                  <a:pt x="340042" y="131258"/>
                  <a:pt x="321277" y="125162"/>
                  <a:pt x="313658" y="110113"/>
                </a:cubicBezTo>
                <a:cubicBezTo>
                  <a:pt x="306038" y="94682"/>
                  <a:pt x="312134" y="76394"/>
                  <a:pt x="327373" y="68583"/>
                </a:cubicBezTo>
                <a:lnTo>
                  <a:pt x="327278" y="68583"/>
                </a:lnTo>
                <a:cubicBezTo>
                  <a:pt x="331660" y="66393"/>
                  <a:pt x="336327" y="65345"/>
                  <a:pt x="340994" y="65345"/>
                </a:cubicBezTo>
                <a:close/>
                <a:moveTo>
                  <a:pt x="858678" y="62964"/>
                </a:moveTo>
                <a:cubicBezTo>
                  <a:pt x="863345" y="62964"/>
                  <a:pt x="868108" y="64012"/>
                  <a:pt x="872585" y="66202"/>
                </a:cubicBezTo>
                <a:cubicBezTo>
                  <a:pt x="887634" y="73822"/>
                  <a:pt x="893730" y="92492"/>
                  <a:pt x="886110" y="107541"/>
                </a:cubicBezTo>
                <a:cubicBezTo>
                  <a:pt x="884396" y="110589"/>
                  <a:pt x="882681" y="113161"/>
                  <a:pt x="880490" y="115351"/>
                </a:cubicBezTo>
                <a:cubicBezTo>
                  <a:pt x="871346" y="124495"/>
                  <a:pt x="856773" y="127258"/>
                  <a:pt x="844772" y="120971"/>
                </a:cubicBezTo>
                <a:lnTo>
                  <a:pt x="844772" y="121067"/>
                </a:lnTo>
                <a:cubicBezTo>
                  <a:pt x="829531" y="113637"/>
                  <a:pt x="823435" y="94968"/>
                  <a:pt x="831056" y="79919"/>
                </a:cubicBezTo>
                <a:cubicBezTo>
                  <a:pt x="836580" y="69155"/>
                  <a:pt x="847343" y="62964"/>
                  <a:pt x="858678" y="62964"/>
                </a:cubicBezTo>
                <a:close/>
                <a:moveTo>
                  <a:pt x="245839" y="34960"/>
                </a:moveTo>
                <a:cubicBezTo>
                  <a:pt x="257555" y="34960"/>
                  <a:pt x="268985" y="40675"/>
                  <a:pt x="275938" y="51152"/>
                </a:cubicBezTo>
                <a:cubicBezTo>
                  <a:pt x="285844" y="65630"/>
                  <a:pt x="283368" y="84490"/>
                  <a:pt x="271366" y="96492"/>
                </a:cubicBezTo>
                <a:cubicBezTo>
                  <a:pt x="269842" y="98016"/>
                  <a:pt x="268128" y="99825"/>
                  <a:pt x="266032" y="100778"/>
                </a:cubicBezTo>
                <a:cubicBezTo>
                  <a:pt x="249554" y="111731"/>
                  <a:pt x="227361" y="107445"/>
                  <a:pt x="215931" y="90872"/>
                </a:cubicBezTo>
                <a:cubicBezTo>
                  <a:pt x="204977" y="74298"/>
                  <a:pt x="209549" y="51914"/>
                  <a:pt x="226123" y="40961"/>
                </a:cubicBezTo>
                <a:lnTo>
                  <a:pt x="226027" y="40865"/>
                </a:lnTo>
                <a:cubicBezTo>
                  <a:pt x="232123" y="36865"/>
                  <a:pt x="239077" y="34960"/>
                  <a:pt x="245839" y="34960"/>
                </a:cubicBezTo>
                <a:close/>
                <a:moveTo>
                  <a:pt x="953833" y="32484"/>
                </a:moveTo>
                <a:cubicBezTo>
                  <a:pt x="960691" y="32484"/>
                  <a:pt x="967549" y="34389"/>
                  <a:pt x="973645" y="38390"/>
                </a:cubicBezTo>
                <a:cubicBezTo>
                  <a:pt x="990123" y="49915"/>
                  <a:pt x="994505" y="72108"/>
                  <a:pt x="983551" y="88586"/>
                </a:cubicBezTo>
                <a:cubicBezTo>
                  <a:pt x="982598" y="90587"/>
                  <a:pt x="980789" y="92396"/>
                  <a:pt x="979265" y="93920"/>
                </a:cubicBezTo>
                <a:cubicBezTo>
                  <a:pt x="967263" y="105922"/>
                  <a:pt x="948404" y="108398"/>
                  <a:pt x="933926" y="98492"/>
                </a:cubicBezTo>
                <a:cubicBezTo>
                  <a:pt x="917352" y="87538"/>
                  <a:pt x="912780" y="65155"/>
                  <a:pt x="923734" y="48581"/>
                </a:cubicBezTo>
                <a:cubicBezTo>
                  <a:pt x="930592" y="38199"/>
                  <a:pt x="942117" y="32484"/>
                  <a:pt x="953833" y="32484"/>
                </a:cubicBezTo>
                <a:close/>
                <a:moveTo>
                  <a:pt x="148970" y="18387"/>
                </a:moveTo>
                <a:cubicBezTo>
                  <a:pt x="159067" y="18387"/>
                  <a:pt x="169163" y="22673"/>
                  <a:pt x="176307" y="30960"/>
                </a:cubicBezTo>
                <a:cubicBezTo>
                  <a:pt x="188404" y="45724"/>
                  <a:pt x="187451" y="66584"/>
                  <a:pt x="174211" y="79823"/>
                </a:cubicBezTo>
                <a:lnTo>
                  <a:pt x="172211" y="81919"/>
                </a:lnTo>
                <a:cubicBezTo>
                  <a:pt x="156876" y="94587"/>
                  <a:pt x="134206" y="92873"/>
                  <a:pt x="121252" y="77823"/>
                </a:cubicBezTo>
                <a:cubicBezTo>
                  <a:pt x="108489" y="62583"/>
                  <a:pt x="110299" y="39914"/>
                  <a:pt x="125539" y="27150"/>
                </a:cubicBezTo>
                <a:lnTo>
                  <a:pt x="125634" y="27055"/>
                </a:lnTo>
                <a:cubicBezTo>
                  <a:pt x="132397" y="21245"/>
                  <a:pt x="140683" y="18387"/>
                  <a:pt x="148970" y="18387"/>
                </a:cubicBezTo>
                <a:close/>
                <a:moveTo>
                  <a:pt x="1050988" y="14386"/>
                </a:moveTo>
                <a:cubicBezTo>
                  <a:pt x="1059275" y="14386"/>
                  <a:pt x="1067466" y="17148"/>
                  <a:pt x="1074324" y="22863"/>
                </a:cubicBezTo>
                <a:cubicBezTo>
                  <a:pt x="1089374" y="35913"/>
                  <a:pt x="1091088" y="58582"/>
                  <a:pt x="1078420" y="73822"/>
                </a:cubicBezTo>
                <a:cubicBezTo>
                  <a:pt x="1077658" y="74584"/>
                  <a:pt x="1077182" y="75060"/>
                  <a:pt x="1076420" y="75822"/>
                </a:cubicBezTo>
                <a:cubicBezTo>
                  <a:pt x="1063180" y="89062"/>
                  <a:pt x="1042320" y="90110"/>
                  <a:pt x="1027556" y="77918"/>
                </a:cubicBezTo>
                <a:cubicBezTo>
                  <a:pt x="1012507" y="64964"/>
                  <a:pt x="1010792" y="42294"/>
                  <a:pt x="1023746" y="27245"/>
                </a:cubicBezTo>
                <a:lnTo>
                  <a:pt x="1023556" y="27149"/>
                </a:lnTo>
                <a:cubicBezTo>
                  <a:pt x="1030700" y="18672"/>
                  <a:pt x="1040796" y="14386"/>
                  <a:pt x="1050988" y="14386"/>
                </a:cubicBezTo>
                <a:close/>
                <a:moveTo>
                  <a:pt x="1149001" y="4"/>
                </a:moveTo>
                <a:lnTo>
                  <a:pt x="1149953" y="4"/>
                </a:lnTo>
                <a:cubicBezTo>
                  <a:pt x="1159954" y="4"/>
                  <a:pt x="1169860" y="4195"/>
                  <a:pt x="1177195" y="11529"/>
                </a:cubicBezTo>
                <a:cubicBezTo>
                  <a:pt x="1184434" y="18768"/>
                  <a:pt x="1188625" y="29151"/>
                  <a:pt x="1188625" y="39819"/>
                </a:cubicBezTo>
                <a:cubicBezTo>
                  <a:pt x="1188625" y="49915"/>
                  <a:pt x="1184719" y="59916"/>
                  <a:pt x="1177195" y="67536"/>
                </a:cubicBezTo>
                <a:cubicBezTo>
                  <a:pt x="1169670" y="75156"/>
                  <a:pt x="1159288" y="79347"/>
                  <a:pt x="1148905" y="79062"/>
                </a:cubicBezTo>
                <a:cubicBezTo>
                  <a:pt x="1138523" y="79252"/>
                  <a:pt x="1128427" y="74775"/>
                  <a:pt x="1121188" y="67536"/>
                </a:cubicBezTo>
                <a:cubicBezTo>
                  <a:pt x="1113663" y="59916"/>
                  <a:pt x="1109186" y="49915"/>
                  <a:pt x="1109472" y="39533"/>
                </a:cubicBezTo>
                <a:cubicBezTo>
                  <a:pt x="1109186" y="19054"/>
                  <a:pt x="1128331" y="4"/>
                  <a:pt x="1149001" y="4"/>
                </a:cubicBezTo>
                <a:close/>
                <a:moveTo>
                  <a:pt x="50291" y="3"/>
                </a:moveTo>
                <a:cubicBezTo>
                  <a:pt x="50577" y="3"/>
                  <a:pt x="50958" y="3"/>
                  <a:pt x="51244" y="3"/>
                </a:cubicBezTo>
                <a:cubicBezTo>
                  <a:pt x="61245" y="3"/>
                  <a:pt x="70961" y="4480"/>
                  <a:pt x="78295" y="11814"/>
                </a:cubicBezTo>
                <a:cubicBezTo>
                  <a:pt x="85629" y="19053"/>
                  <a:pt x="90106" y="29150"/>
                  <a:pt x="89820" y="39532"/>
                </a:cubicBezTo>
                <a:cubicBezTo>
                  <a:pt x="90011" y="49819"/>
                  <a:pt x="85820" y="60296"/>
                  <a:pt x="78295" y="67821"/>
                </a:cubicBezTo>
                <a:cubicBezTo>
                  <a:pt x="71056" y="75060"/>
                  <a:pt x="60674" y="79251"/>
                  <a:pt x="50577" y="79251"/>
                </a:cubicBezTo>
                <a:lnTo>
                  <a:pt x="50482" y="79251"/>
                </a:lnTo>
                <a:cubicBezTo>
                  <a:pt x="39814" y="79251"/>
                  <a:pt x="29717" y="75441"/>
                  <a:pt x="22193" y="67821"/>
                </a:cubicBezTo>
                <a:cubicBezTo>
                  <a:pt x="14668" y="60201"/>
                  <a:pt x="10477" y="49914"/>
                  <a:pt x="10763" y="39532"/>
                </a:cubicBezTo>
                <a:cubicBezTo>
                  <a:pt x="10763" y="18767"/>
                  <a:pt x="29813" y="-283"/>
                  <a:pt x="50291" y="3"/>
                </a:cubicBezTo>
                <a:close/>
              </a:path>
            </a:pathLst>
          </a:custGeom>
          <a:gradFill>
            <a:gsLst>
              <a:gs pos="0">
                <a:srgbClr val="257EB4"/>
              </a:gs>
              <a:gs pos="31000">
                <a:srgbClr val="2B8AA2"/>
              </a:gs>
              <a:gs pos="93000">
                <a:srgbClr val="3DAB75"/>
              </a:gs>
              <a:gs pos="100000">
                <a:srgbClr val="40AF70"/>
              </a:gs>
            </a:gsLst>
            <a:lin ang="19094403" scaled="1"/>
          </a:gra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833780A-5192-19B0-66D8-E138DC8D8669}"/>
              </a:ext>
            </a:extLst>
          </p:cNvPr>
          <p:cNvSpPr/>
          <p:nvPr userDrawn="1"/>
        </p:nvSpPr>
        <p:spPr>
          <a:xfrm rot="10800000" flipV="1">
            <a:off x="1679713" y="576470"/>
            <a:ext cx="10512286" cy="81564"/>
          </a:xfrm>
          <a:prstGeom prst="rect">
            <a:avLst/>
          </a:prstGeom>
          <a:gradFill>
            <a:gsLst>
              <a:gs pos="0">
                <a:srgbClr val="2581BE"/>
              </a:gs>
              <a:gs pos="35000">
                <a:srgbClr val="3092A9"/>
              </a:gs>
              <a:gs pos="100000">
                <a:srgbClr val="4BBA7A"/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A95350C6-96C0-5FE2-177A-E6A31E0C2BEE}"/>
              </a:ext>
            </a:extLst>
          </p:cNvPr>
          <p:cNvSpPr/>
          <p:nvPr userDrawn="1"/>
        </p:nvSpPr>
        <p:spPr>
          <a:xfrm>
            <a:off x="349250" y="0"/>
            <a:ext cx="278307" cy="968375"/>
          </a:xfrm>
          <a:custGeom>
            <a:avLst/>
            <a:gdLst>
              <a:gd name="connsiteX0" fmla="*/ 0 w 352425"/>
              <a:gd name="connsiteY0" fmla="*/ 0 h 1593850"/>
              <a:gd name="connsiteX1" fmla="*/ 346984 w 352425"/>
              <a:gd name="connsiteY1" fmla="*/ 0 h 1593850"/>
              <a:gd name="connsiteX2" fmla="*/ 352425 w 352425"/>
              <a:gd name="connsiteY2" fmla="*/ 53975 h 1593850"/>
              <a:gd name="connsiteX3" fmla="*/ 352425 w 352425"/>
              <a:gd name="connsiteY3" fmla="*/ 1241425 h 1593850"/>
              <a:gd name="connsiteX4" fmla="*/ 0 w 352425"/>
              <a:gd name="connsiteY4" fmla="*/ 1593850 h 1593850"/>
              <a:gd name="connsiteX0" fmla="*/ 346984 w 438424"/>
              <a:gd name="connsiteY0" fmla="*/ 0 h 1593850"/>
              <a:gd name="connsiteX1" fmla="*/ 352425 w 438424"/>
              <a:gd name="connsiteY1" fmla="*/ 53975 h 1593850"/>
              <a:gd name="connsiteX2" fmla="*/ 352425 w 438424"/>
              <a:gd name="connsiteY2" fmla="*/ 1241425 h 1593850"/>
              <a:gd name="connsiteX3" fmla="*/ 0 w 438424"/>
              <a:gd name="connsiteY3" fmla="*/ 1593850 h 1593850"/>
              <a:gd name="connsiteX4" fmla="*/ 0 w 438424"/>
              <a:gd name="connsiteY4" fmla="*/ 0 h 1593850"/>
              <a:gd name="connsiteX5" fmla="*/ 438424 w 438424"/>
              <a:gd name="connsiteY5" fmla="*/ 91440 h 1593850"/>
              <a:gd name="connsiteX0" fmla="*/ 346984 w 352425"/>
              <a:gd name="connsiteY0" fmla="*/ 0 h 1593850"/>
              <a:gd name="connsiteX1" fmla="*/ 352425 w 352425"/>
              <a:gd name="connsiteY1" fmla="*/ 53975 h 1593850"/>
              <a:gd name="connsiteX2" fmla="*/ 352425 w 352425"/>
              <a:gd name="connsiteY2" fmla="*/ 1241425 h 1593850"/>
              <a:gd name="connsiteX3" fmla="*/ 0 w 352425"/>
              <a:gd name="connsiteY3" fmla="*/ 1593850 h 1593850"/>
              <a:gd name="connsiteX4" fmla="*/ 0 w 352425"/>
              <a:gd name="connsiteY4" fmla="*/ 0 h 1593850"/>
              <a:gd name="connsiteX0" fmla="*/ 352425 w 352425"/>
              <a:gd name="connsiteY0" fmla="*/ 53975 h 1593850"/>
              <a:gd name="connsiteX1" fmla="*/ 352425 w 352425"/>
              <a:gd name="connsiteY1" fmla="*/ 1241425 h 1593850"/>
              <a:gd name="connsiteX2" fmla="*/ 0 w 352425"/>
              <a:gd name="connsiteY2" fmla="*/ 1593850 h 1593850"/>
              <a:gd name="connsiteX3" fmla="*/ 0 w 352425"/>
              <a:gd name="connsiteY3" fmla="*/ 0 h 1593850"/>
              <a:gd name="connsiteX0" fmla="*/ 352425 w 352425"/>
              <a:gd name="connsiteY0" fmla="*/ 3969 h 1543844"/>
              <a:gd name="connsiteX1" fmla="*/ 352425 w 352425"/>
              <a:gd name="connsiteY1" fmla="*/ 1191419 h 1543844"/>
              <a:gd name="connsiteX2" fmla="*/ 0 w 352425"/>
              <a:gd name="connsiteY2" fmla="*/ 1543844 h 1543844"/>
              <a:gd name="connsiteX3" fmla="*/ 0 w 352425"/>
              <a:gd name="connsiteY3" fmla="*/ 0 h 1543844"/>
              <a:gd name="connsiteX0" fmla="*/ 352425 w 352425"/>
              <a:gd name="connsiteY0" fmla="*/ 0 h 1539875"/>
              <a:gd name="connsiteX1" fmla="*/ 352425 w 352425"/>
              <a:gd name="connsiteY1" fmla="*/ 1187450 h 1539875"/>
              <a:gd name="connsiteX2" fmla="*/ 0 w 352425"/>
              <a:gd name="connsiteY2" fmla="*/ 1539875 h 1539875"/>
              <a:gd name="connsiteX0" fmla="*/ 352425 w 352425"/>
              <a:gd name="connsiteY0" fmla="*/ 0 h 1226271"/>
              <a:gd name="connsiteX1" fmla="*/ 352425 w 352425"/>
              <a:gd name="connsiteY1" fmla="*/ 873846 h 1226271"/>
              <a:gd name="connsiteX2" fmla="*/ 0 w 352425"/>
              <a:gd name="connsiteY2" fmla="*/ 1226271 h 12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1226271">
                <a:moveTo>
                  <a:pt x="352425" y="0"/>
                </a:moveTo>
                <a:lnTo>
                  <a:pt x="352425" y="873846"/>
                </a:lnTo>
                <a:cubicBezTo>
                  <a:pt x="352425" y="1068485"/>
                  <a:pt x="194639" y="1226271"/>
                  <a:pt x="0" y="1226271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lvl="0"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CFE32C5-C42F-4FC1-A40D-1C916CD90324}"/>
              </a:ext>
            </a:extLst>
          </p:cNvPr>
          <p:cNvSpPr/>
          <p:nvPr userDrawn="1"/>
        </p:nvSpPr>
        <p:spPr>
          <a:xfrm>
            <a:off x="554831" y="12858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A72C4F8-6B0D-B9CC-16C7-19B083A92D27}"/>
              </a:ext>
            </a:extLst>
          </p:cNvPr>
          <p:cNvSpPr/>
          <p:nvPr userDrawn="1"/>
        </p:nvSpPr>
        <p:spPr>
          <a:xfrm>
            <a:off x="572831" y="32651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56F7B07-5188-67FC-0322-DA7856CA6835}"/>
              </a:ext>
            </a:extLst>
          </p:cNvPr>
          <p:cNvSpPr/>
          <p:nvPr userDrawn="1"/>
        </p:nvSpPr>
        <p:spPr>
          <a:xfrm>
            <a:off x="590831" y="488437"/>
            <a:ext cx="72000" cy="7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0847C562-1046-59CF-F1E4-BDE03E73FD0B}"/>
              </a:ext>
            </a:extLst>
          </p:cNvPr>
          <p:cNvSpPr/>
          <p:nvPr userDrawn="1"/>
        </p:nvSpPr>
        <p:spPr>
          <a:xfrm>
            <a:off x="608831" y="614362"/>
            <a:ext cx="36000" cy="3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DCCA62CB-8520-B1E8-B4C5-2D89A5F88C3F}"/>
              </a:ext>
            </a:extLst>
          </p:cNvPr>
          <p:cNvSpPr/>
          <p:nvPr userDrawn="1"/>
        </p:nvSpPr>
        <p:spPr>
          <a:xfrm>
            <a:off x="0" y="0"/>
            <a:ext cx="352425" cy="1539875"/>
          </a:xfrm>
          <a:custGeom>
            <a:avLst/>
            <a:gdLst>
              <a:gd name="connsiteX0" fmla="*/ 0 w 352425"/>
              <a:gd name="connsiteY0" fmla="*/ 0 h 1593850"/>
              <a:gd name="connsiteX1" fmla="*/ 346984 w 352425"/>
              <a:gd name="connsiteY1" fmla="*/ 0 h 1593850"/>
              <a:gd name="connsiteX2" fmla="*/ 352425 w 352425"/>
              <a:gd name="connsiteY2" fmla="*/ 53975 h 1593850"/>
              <a:gd name="connsiteX3" fmla="*/ 352425 w 352425"/>
              <a:gd name="connsiteY3" fmla="*/ 1241425 h 1593850"/>
              <a:gd name="connsiteX4" fmla="*/ 0 w 352425"/>
              <a:gd name="connsiteY4" fmla="*/ 1593850 h 1593850"/>
              <a:gd name="connsiteX0" fmla="*/ 346984 w 438424"/>
              <a:gd name="connsiteY0" fmla="*/ 0 h 1593850"/>
              <a:gd name="connsiteX1" fmla="*/ 352425 w 438424"/>
              <a:gd name="connsiteY1" fmla="*/ 53975 h 1593850"/>
              <a:gd name="connsiteX2" fmla="*/ 352425 w 438424"/>
              <a:gd name="connsiteY2" fmla="*/ 1241425 h 1593850"/>
              <a:gd name="connsiteX3" fmla="*/ 0 w 438424"/>
              <a:gd name="connsiteY3" fmla="*/ 1593850 h 1593850"/>
              <a:gd name="connsiteX4" fmla="*/ 0 w 438424"/>
              <a:gd name="connsiteY4" fmla="*/ 0 h 1593850"/>
              <a:gd name="connsiteX5" fmla="*/ 438424 w 438424"/>
              <a:gd name="connsiteY5" fmla="*/ 91440 h 1593850"/>
              <a:gd name="connsiteX0" fmla="*/ 346984 w 352425"/>
              <a:gd name="connsiteY0" fmla="*/ 0 h 1593850"/>
              <a:gd name="connsiteX1" fmla="*/ 352425 w 352425"/>
              <a:gd name="connsiteY1" fmla="*/ 53975 h 1593850"/>
              <a:gd name="connsiteX2" fmla="*/ 352425 w 352425"/>
              <a:gd name="connsiteY2" fmla="*/ 1241425 h 1593850"/>
              <a:gd name="connsiteX3" fmla="*/ 0 w 352425"/>
              <a:gd name="connsiteY3" fmla="*/ 1593850 h 1593850"/>
              <a:gd name="connsiteX4" fmla="*/ 0 w 352425"/>
              <a:gd name="connsiteY4" fmla="*/ 0 h 1593850"/>
              <a:gd name="connsiteX0" fmla="*/ 352425 w 352425"/>
              <a:gd name="connsiteY0" fmla="*/ 53975 h 1593850"/>
              <a:gd name="connsiteX1" fmla="*/ 352425 w 352425"/>
              <a:gd name="connsiteY1" fmla="*/ 1241425 h 1593850"/>
              <a:gd name="connsiteX2" fmla="*/ 0 w 352425"/>
              <a:gd name="connsiteY2" fmla="*/ 1593850 h 1593850"/>
              <a:gd name="connsiteX3" fmla="*/ 0 w 352425"/>
              <a:gd name="connsiteY3" fmla="*/ 0 h 1593850"/>
              <a:gd name="connsiteX0" fmla="*/ 352425 w 352425"/>
              <a:gd name="connsiteY0" fmla="*/ 3969 h 1543844"/>
              <a:gd name="connsiteX1" fmla="*/ 352425 w 352425"/>
              <a:gd name="connsiteY1" fmla="*/ 1191419 h 1543844"/>
              <a:gd name="connsiteX2" fmla="*/ 0 w 352425"/>
              <a:gd name="connsiteY2" fmla="*/ 1543844 h 1543844"/>
              <a:gd name="connsiteX3" fmla="*/ 0 w 352425"/>
              <a:gd name="connsiteY3" fmla="*/ 0 h 1543844"/>
              <a:gd name="connsiteX0" fmla="*/ 352425 w 352425"/>
              <a:gd name="connsiteY0" fmla="*/ 0 h 1539875"/>
              <a:gd name="connsiteX1" fmla="*/ 352425 w 352425"/>
              <a:gd name="connsiteY1" fmla="*/ 1187450 h 1539875"/>
              <a:gd name="connsiteX2" fmla="*/ 0 w 352425"/>
              <a:gd name="connsiteY2" fmla="*/ 1539875 h 153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1539875">
                <a:moveTo>
                  <a:pt x="352425" y="0"/>
                </a:moveTo>
                <a:lnTo>
                  <a:pt x="352425" y="1187450"/>
                </a:lnTo>
                <a:cubicBezTo>
                  <a:pt x="352425" y="1382089"/>
                  <a:pt x="194639" y="1539875"/>
                  <a:pt x="0" y="1539875"/>
                </a:cubicBezTo>
              </a:path>
            </a:pathLst>
          </a:custGeom>
          <a:noFill/>
          <a:ln>
            <a:solidFill>
              <a:srgbClr val="C1B4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468F5388-119D-451F-BDB1-DA21364041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6481" y="1681957"/>
            <a:ext cx="7559040" cy="3494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ar-SA" dirty="0"/>
              <a:t>نص</a:t>
            </a:r>
          </a:p>
        </p:txBody>
      </p:sp>
    </p:spTree>
    <p:extLst>
      <p:ext uri="{BB962C8B-B14F-4D97-AF65-F5344CB8AC3E}">
        <p14:creationId xmlns:p14="http://schemas.microsoft.com/office/powerpoint/2010/main" val="173309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6AC878-6DF2-798B-B70E-4330DBD4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185268-B0B0-1628-4798-0AC5AACB8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E0DC32-A212-B25A-5B29-728FBF51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75DA09-3C02-6C45-8611-359D1F82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5AE569-7676-2B59-B25D-2864BE8F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0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EDD7C0-C134-9B0A-4805-CE830162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752D10-E28E-0152-4105-A97AE8AF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707174-D027-70FF-4CF2-22C85B55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A796B6-88C9-45D1-FF00-03538778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66E79D-4E57-4840-7681-70E6BF7C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2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EA508-AC97-F59E-092D-599A0690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320ADB-EFE2-853C-78A2-3807AF471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03E8B23-9405-14EF-EAA1-6C61DC0FD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722ED1-E021-9291-8161-638F3C8F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735C52-2B6E-BD30-3845-E86B4D81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CCAE00-B324-6E76-FD31-29A7E9F6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57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DF5571-16F9-C275-4DF3-DA912BD5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5A8081-1D45-2588-F4DD-D9C386435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438DAE-26A8-8CC7-E21A-DFC26606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FC024C7-68FE-325D-8062-D158D2F7B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B543A5-758F-1889-9AF1-890F53C9B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BFE046A-15E8-D194-102C-6CEDF250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6BFD6A5-C269-6A56-E827-CE7DC086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F1E00E1-A5D9-71FD-15BF-0A3E2091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14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F8B887-E7DE-1093-6829-CA23D498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D4D62BE-544C-A3A0-96B9-95CA2D3A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3C8F5FA-5F12-7B91-6BDC-A88A10F2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D18C96F-CAEF-1A05-01CB-A85B3F5A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17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D0559AF-37C3-0667-D258-9616D8DA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C4FFD46-7230-794F-7098-EFD09089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7B587A-EB98-13D9-1587-0BA4FCC6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4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572D11-883E-DE16-A0E1-67D2264C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6E2CDD-EF3F-D86E-449C-4C1BDA20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83D12A-E4B4-8A33-8231-7743E12C9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EFB38F-BAAA-25BA-AD05-CD1A4569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0BA5E3A-F79F-5216-495C-BEB479B8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70428D-97B1-1B6D-6DA5-001A5E50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971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3FA1F7-A4F0-2EC1-4CA5-B357B4C6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749CD9C-C0BB-2AA9-8B04-7C06D0B2E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F957E4-8ADD-42A3-7442-CB0C6A03E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6835C4-B7B5-C880-D2D4-05F77DF6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2A226B-1A00-CDF9-33C5-E8547BB2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6B89DF-2211-1968-B714-3AA0F73B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88CC28-3ABF-691F-53CB-73BDBC28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1D8DAA-C63E-22C2-82BA-8ADBEB48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58FBFD-D0A9-614A-6A73-AECE8E413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E4232F-8566-496B-84E9-21B71FD8D70E}" type="datetimeFigureOut">
              <a:rPr lang="ar-SA" smtClean="0"/>
              <a:t>13/05/46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816C4D-6887-0707-5349-BA006092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CFC9B-B5C9-E101-1452-454BA591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C3051-6CF9-4121-A3A8-D7D570D1C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7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82DF8-A9BC-132E-3280-14E995B1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4449D771-33A6-D35A-8C64-7F1901E34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235" y="945417"/>
            <a:ext cx="8039477" cy="1471857"/>
          </a:xfrm>
        </p:spPr>
        <p:txBody>
          <a:bodyPr>
            <a:normAutofit/>
          </a:bodyPr>
          <a:lstStyle/>
          <a:p>
            <a:r>
              <a:rPr lang="ar-SA" sz="8000" b="1" dirty="0">
                <a:solidFill>
                  <a:srgbClr val="4AB97B"/>
                </a:solidFill>
                <a:cs typeface="+mj-cs"/>
              </a:rPr>
              <a:t>بسم الله الرحمن الرحيم</a:t>
            </a:r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FA17EE70-D608-E60A-0DD9-5F5E29DB5C32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+mj-cs"/>
              </a:rPr>
              <a:t>مقدمة</a:t>
            </a:r>
            <a:endParaRPr lang="ar-SA" sz="2400" b="1" dirty="0">
              <a:solidFill>
                <a:schemeClr val="lt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82" name="عنصر نائب للنص 1">
            <a:extLst>
              <a:ext uri="{FF2B5EF4-FFF2-40B4-BE49-F238E27FC236}">
                <a16:creationId xmlns:a16="http://schemas.microsoft.com/office/drawing/2014/main" id="{A38B1CA4-2311-BE74-8C6F-57BE0EA047BB}"/>
              </a:ext>
            </a:extLst>
          </p:cNvPr>
          <p:cNvSpPr txBox="1">
            <a:spLocks/>
          </p:cNvSpPr>
          <p:nvPr/>
        </p:nvSpPr>
        <p:spPr>
          <a:xfrm>
            <a:off x="3182550" y="2334376"/>
            <a:ext cx="6377773" cy="109462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156082"/>
                </a:solidFill>
                <a:cs typeface="+mj-cs"/>
              </a:rPr>
              <a:t>السلام عليكم ورحمة الله وبركاته </a:t>
            </a:r>
          </a:p>
        </p:txBody>
      </p:sp>
      <p:grpSp>
        <p:nvGrpSpPr>
          <p:cNvPr id="184" name="Group 963">
            <a:extLst>
              <a:ext uri="{FF2B5EF4-FFF2-40B4-BE49-F238E27FC236}">
                <a16:creationId xmlns:a16="http://schemas.microsoft.com/office/drawing/2014/main" id="{4435EDD7-76BA-5099-3D60-4157362F669C}"/>
              </a:ext>
            </a:extLst>
          </p:cNvPr>
          <p:cNvGrpSpPr/>
          <p:nvPr/>
        </p:nvGrpSpPr>
        <p:grpSpPr>
          <a:xfrm>
            <a:off x="-266651" y="3005750"/>
            <a:ext cx="4395032" cy="3402216"/>
            <a:chOff x="6146304" y="3017950"/>
            <a:chExt cx="5835431" cy="4316338"/>
          </a:xfrm>
        </p:grpSpPr>
        <p:grpSp>
          <p:nvGrpSpPr>
            <p:cNvPr id="185" name="Group 959">
              <a:extLst>
                <a:ext uri="{FF2B5EF4-FFF2-40B4-BE49-F238E27FC236}">
                  <a16:creationId xmlns:a16="http://schemas.microsoft.com/office/drawing/2014/main" id="{3B2441F6-1629-E1F5-3497-16AB41122F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93679" y="3017950"/>
              <a:ext cx="2588056" cy="2574466"/>
              <a:chOff x="9393679" y="3017950"/>
              <a:chExt cx="2588056" cy="2574466"/>
            </a:xfrm>
          </p:grpSpPr>
          <p:sp>
            <p:nvSpPr>
              <p:cNvPr id="344" name="Freeform 196">
                <a:extLst>
                  <a:ext uri="{FF2B5EF4-FFF2-40B4-BE49-F238E27FC236}">
                    <a16:creationId xmlns:a16="http://schemas.microsoft.com/office/drawing/2014/main" id="{47596F2B-F596-24A4-425F-647E28D69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252673" flipH="1">
                <a:off x="10288552" y="4398480"/>
                <a:ext cx="337536" cy="1148220"/>
              </a:xfrm>
              <a:prstGeom prst="triangle">
                <a:avLst>
                  <a:gd name="adj" fmla="val 55063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5" name="Freeform 196">
                <a:extLst>
                  <a:ext uri="{FF2B5EF4-FFF2-40B4-BE49-F238E27FC236}">
                    <a16:creationId xmlns:a16="http://schemas.microsoft.com/office/drawing/2014/main" id="{B6E792BD-9C2B-FF5B-14AA-3CE791A057A0}"/>
                  </a:ext>
                </a:extLst>
              </p:cNvPr>
              <p:cNvSpPr>
                <a:spLocks/>
              </p:cNvSpPr>
              <p:nvPr/>
            </p:nvSpPr>
            <p:spPr bwMode="auto">
              <a:xfrm rot="2422811" flipH="1">
                <a:off x="10072678" y="4273308"/>
                <a:ext cx="346279" cy="1148220"/>
              </a:xfrm>
              <a:prstGeom prst="triangle">
                <a:avLst>
                  <a:gd name="adj" fmla="val 5307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6" name="Freeform 196">
                <a:extLst>
                  <a:ext uri="{FF2B5EF4-FFF2-40B4-BE49-F238E27FC236}">
                    <a16:creationId xmlns:a16="http://schemas.microsoft.com/office/drawing/2014/main" id="{050DD844-1837-1F01-99ED-7A3E9482C7E5}"/>
                  </a:ext>
                </a:extLst>
              </p:cNvPr>
              <p:cNvSpPr>
                <a:spLocks/>
              </p:cNvSpPr>
              <p:nvPr/>
            </p:nvSpPr>
            <p:spPr bwMode="auto">
              <a:xfrm rot="3660814" flipH="1">
                <a:off x="9919537" y="4083289"/>
                <a:ext cx="336958" cy="1148220"/>
              </a:xfrm>
              <a:prstGeom prst="triangle">
                <a:avLst>
                  <a:gd name="adj" fmla="val 54742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7" name="Freeform 196">
                <a:extLst>
                  <a:ext uri="{FF2B5EF4-FFF2-40B4-BE49-F238E27FC236}">
                    <a16:creationId xmlns:a16="http://schemas.microsoft.com/office/drawing/2014/main" id="{01737086-C45D-48C8-F5B6-C59A6456F0CE}"/>
                  </a:ext>
                </a:extLst>
              </p:cNvPr>
              <p:cNvSpPr>
                <a:spLocks/>
              </p:cNvSpPr>
              <p:nvPr/>
            </p:nvSpPr>
            <p:spPr bwMode="auto">
              <a:xfrm rot="4785736" flipH="1">
                <a:off x="9801249" y="3848112"/>
                <a:ext cx="356519" cy="1171660"/>
              </a:xfrm>
              <a:prstGeom prst="triangle">
                <a:avLst>
                  <a:gd name="adj" fmla="val 5253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5A481F0C-6ED2-D9E1-47D0-FB4CDCED2DFB}"/>
                  </a:ext>
                </a:extLst>
              </p:cNvPr>
              <p:cNvSpPr>
                <a:spLocks/>
              </p:cNvSpPr>
              <p:nvPr/>
            </p:nvSpPr>
            <p:spPr bwMode="auto">
              <a:xfrm rot="5982932" flipH="1">
                <a:off x="9833538" y="3592643"/>
                <a:ext cx="356519" cy="1156461"/>
              </a:xfrm>
              <a:prstGeom prst="triangle">
                <a:avLst>
                  <a:gd name="adj" fmla="val 4929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9" name="Freeform 196">
                <a:extLst>
                  <a:ext uri="{FF2B5EF4-FFF2-40B4-BE49-F238E27FC236}">
                    <a16:creationId xmlns:a16="http://schemas.microsoft.com/office/drawing/2014/main" id="{24B69F94-83E6-07F9-8198-377708B64984}"/>
                  </a:ext>
                </a:extLst>
              </p:cNvPr>
              <p:cNvSpPr>
                <a:spLocks/>
              </p:cNvSpPr>
              <p:nvPr/>
            </p:nvSpPr>
            <p:spPr bwMode="auto">
              <a:xfrm rot="7162539" flipH="1">
                <a:off x="9910173" y="3364714"/>
                <a:ext cx="356519" cy="1137468"/>
              </a:xfrm>
              <a:prstGeom prst="triangle">
                <a:avLst>
                  <a:gd name="adj" fmla="val 4677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0" name="Freeform 196">
                <a:extLst>
                  <a:ext uri="{FF2B5EF4-FFF2-40B4-BE49-F238E27FC236}">
                    <a16:creationId xmlns:a16="http://schemas.microsoft.com/office/drawing/2014/main" id="{FF548E6D-3B82-C236-8165-0B0BDCE77E53}"/>
                  </a:ext>
                </a:extLst>
              </p:cNvPr>
              <p:cNvSpPr>
                <a:spLocks/>
              </p:cNvSpPr>
              <p:nvPr/>
            </p:nvSpPr>
            <p:spPr bwMode="auto">
              <a:xfrm rot="8380250" flipH="1">
                <a:off x="10071702" y="3173132"/>
                <a:ext cx="356519" cy="1137468"/>
              </a:xfrm>
              <a:prstGeom prst="triangle">
                <a:avLst>
                  <a:gd name="adj" fmla="val 48329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1" name="Freeform 196">
                <a:extLst>
                  <a:ext uri="{FF2B5EF4-FFF2-40B4-BE49-F238E27FC236}">
                    <a16:creationId xmlns:a16="http://schemas.microsoft.com/office/drawing/2014/main" id="{BE3E0FF0-0D96-C976-7E53-BC527F1CE23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23886" y="4444196"/>
                <a:ext cx="344106" cy="1148220"/>
              </a:xfrm>
              <a:prstGeom prst="triangle">
                <a:avLst>
                  <a:gd name="adj" fmla="val 50299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2" name="Freeform 196">
                <a:extLst>
                  <a:ext uri="{FF2B5EF4-FFF2-40B4-BE49-F238E27FC236}">
                    <a16:creationId xmlns:a16="http://schemas.microsoft.com/office/drawing/2014/main" id="{272F41D5-ACFC-901F-1D9C-91AEC10CEF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383965" flipH="1">
                <a:off x="10764537" y="4409561"/>
                <a:ext cx="344106" cy="1148220"/>
              </a:xfrm>
              <a:prstGeom prst="triangle">
                <a:avLst>
                  <a:gd name="adj" fmla="val 4861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3" name="Freeform 196">
                <a:extLst>
                  <a:ext uri="{FF2B5EF4-FFF2-40B4-BE49-F238E27FC236}">
                    <a16:creationId xmlns:a16="http://schemas.microsoft.com/office/drawing/2014/main" id="{4952736B-1FC7-01C2-1CA6-B85CBB3BD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54962" flipH="1">
                <a:off x="10975511" y="4285072"/>
                <a:ext cx="344106" cy="1148220"/>
              </a:xfrm>
              <a:prstGeom prst="triangle">
                <a:avLst>
                  <a:gd name="adj" fmla="val 4625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4" name="Freeform 196">
                <a:extLst>
                  <a:ext uri="{FF2B5EF4-FFF2-40B4-BE49-F238E27FC236}">
                    <a16:creationId xmlns:a16="http://schemas.microsoft.com/office/drawing/2014/main" id="{17017D91-FDF4-F0C1-D0C1-AAF44A528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71108">
                <a:off x="11238857" y="3624226"/>
                <a:ext cx="337536" cy="1148220"/>
              </a:xfrm>
              <a:prstGeom prst="triangle">
                <a:avLst>
                  <a:gd name="adj" fmla="val 55063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5" name="Freeform 196">
                <a:extLst>
                  <a:ext uri="{FF2B5EF4-FFF2-40B4-BE49-F238E27FC236}">
                    <a16:creationId xmlns:a16="http://schemas.microsoft.com/office/drawing/2014/main" id="{A78BF103-A4F8-A575-5C5E-0E90707D37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91661">
                <a:off x="11154478" y="3388158"/>
                <a:ext cx="346279" cy="1148220"/>
              </a:xfrm>
              <a:prstGeom prst="triangle">
                <a:avLst>
                  <a:gd name="adj" fmla="val 5307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6" name="Freeform 196">
                <a:extLst>
                  <a:ext uri="{FF2B5EF4-FFF2-40B4-BE49-F238E27FC236}">
                    <a16:creationId xmlns:a16="http://schemas.microsoft.com/office/drawing/2014/main" id="{BD01EBAB-39C3-9D59-7B2B-336A190355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3139200">
                <a:off x="11001948" y="3193417"/>
                <a:ext cx="336958" cy="1148220"/>
              </a:xfrm>
              <a:prstGeom prst="triangle">
                <a:avLst>
                  <a:gd name="adj" fmla="val 54742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7" name="Freeform 196">
                <a:extLst>
                  <a:ext uri="{FF2B5EF4-FFF2-40B4-BE49-F238E27FC236}">
                    <a16:creationId xmlns:a16="http://schemas.microsoft.com/office/drawing/2014/main" id="{4F4581EA-9647-7706-8BFF-D1F107FB43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926595">
                <a:off x="10793907" y="3060207"/>
                <a:ext cx="342245" cy="1171660"/>
              </a:xfrm>
              <a:prstGeom prst="triangle">
                <a:avLst>
                  <a:gd name="adj" fmla="val 57349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8" name="Freeform 196">
                <a:extLst>
                  <a:ext uri="{FF2B5EF4-FFF2-40B4-BE49-F238E27FC236}">
                    <a16:creationId xmlns:a16="http://schemas.microsoft.com/office/drawing/2014/main" id="{D63034F1-5DF1-825A-0B47-27C67AC5A1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0529629" y="3017950"/>
                <a:ext cx="356519" cy="1156461"/>
              </a:xfrm>
              <a:prstGeom prst="triangle">
                <a:avLst>
                  <a:gd name="adj" fmla="val 4929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59" name="Freeform 196">
                <a:extLst>
                  <a:ext uri="{FF2B5EF4-FFF2-40B4-BE49-F238E27FC236}">
                    <a16:creationId xmlns:a16="http://schemas.microsoft.com/office/drawing/2014/main" id="{EDB8BE30-7682-D726-EA3B-781E46CE16D3}"/>
                  </a:ext>
                </a:extLst>
              </p:cNvPr>
              <p:cNvSpPr>
                <a:spLocks/>
              </p:cNvSpPr>
              <p:nvPr/>
            </p:nvSpPr>
            <p:spPr bwMode="auto">
              <a:xfrm rot="9528426">
                <a:off x="10292513" y="3054522"/>
                <a:ext cx="356519" cy="1153443"/>
              </a:xfrm>
              <a:prstGeom prst="triangle">
                <a:avLst>
                  <a:gd name="adj" fmla="val 5393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60" name="Freeform 196">
                <a:extLst>
                  <a:ext uri="{FF2B5EF4-FFF2-40B4-BE49-F238E27FC236}">
                    <a16:creationId xmlns:a16="http://schemas.microsoft.com/office/drawing/2014/main" id="{42E9B241-08B5-6F3A-7FF2-01720379C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39841">
                <a:off x="11228473" y="3862465"/>
                <a:ext cx="344106" cy="1148220"/>
              </a:xfrm>
              <a:prstGeom prst="triangle">
                <a:avLst>
                  <a:gd name="adj" fmla="val 49128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61" name="Freeform 196">
                <a:extLst>
                  <a:ext uri="{FF2B5EF4-FFF2-40B4-BE49-F238E27FC236}">
                    <a16:creationId xmlns:a16="http://schemas.microsoft.com/office/drawing/2014/main" id="{954F68EF-53E8-4194-6F2A-274D8249E70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5378">
                <a:off x="11140513" y="4087722"/>
                <a:ext cx="344106" cy="1148220"/>
              </a:xfrm>
              <a:prstGeom prst="triangle">
                <a:avLst>
                  <a:gd name="adj" fmla="val 4861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grpSp>
          <p:nvGrpSpPr>
            <p:cNvPr id="186" name="Group 9">
              <a:extLst>
                <a:ext uri="{FF2B5EF4-FFF2-40B4-BE49-F238E27FC236}">
                  <a16:creationId xmlns:a16="http://schemas.microsoft.com/office/drawing/2014/main" id="{800824B4-B84B-66D2-5B0F-E6E1AC8C78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46304" y="3017950"/>
              <a:ext cx="2588056" cy="2574466"/>
              <a:chOff x="6146304" y="3017950"/>
              <a:chExt cx="2588056" cy="2574466"/>
            </a:xfrm>
          </p:grpSpPr>
          <p:sp>
            <p:nvSpPr>
              <p:cNvPr id="326" name="Freeform 196">
                <a:extLst>
                  <a:ext uri="{FF2B5EF4-FFF2-40B4-BE49-F238E27FC236}">
                    <a16:creationId xmlns:a16="http://schemas.microsoft.com/office/drawing/2014/main" id="{9BEB22D3-C8CD-AB5A-B686-11C549208A33}"/>
                  </a:ext>
                </a:extLst>
              </p:cNvPr>
              <p:cNvSpPr>
                <a:spLocks/>
              </p:cNvSpPr>
              <p:nvPr/>
            </p:nvSpPr>
            <p:spPr bwMode="auto">
              <a:xfrm rot="1252673" flipH="1">
                <a:off x="7041177" y="4398480"/>
                <a:ext cx="337536" cy="1148220"/>
              </a:xfrm>
              <a:prstGeom prst="triangle">
                <a:avLst>
                  <a:gd name="adj" fmla="val 55063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27" name="Freeform 196">
                <a:extLst>
                  <a:ext uri="{FF2B5EF4-FFF2-40B4-BE49-F238E27FC236}">
                    <a16:creationId xmlns:a16="http://schemas.microsoft.com/office/drawing/2014/main" id="{8105E607-8E8F-7045-A6C4-5CC361A5B978}"/>
                  </a:ext>
                </a:extLst>
              </p:cNvPr>
              <p:cNvSpPr>
                <a:spLocks/>
              </p:cNvSpPr>
              <p:nvPr/>
            </p:nvSpPr>
            <p:spPr bwMode="auto">
              <a:xfrm rot="2422811" flipH="1">
                <a:off x="6825303" y="4273308"/>
                <a:ext cx="346279" cy="1148220"/>
              </a:xfrm>
              <a:prstGeom prst="triangle">
                <a:avLst>
                  <a:gd name="adj" fmla="val 5307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28" name="Freeform 196">
                <a:extLst>
                  <a:ext uri="{FF2B5EF4-FFF2-40B4-BE49-F238E27FC236}">
                    <a16:creationId xmlns:a16="http://schemas.microsoft.com/office/drawing/2014/main" id="{D60386FD-A97F-3362-F74E-7118A2B09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3660814" flipH="1">
                <a:off x="6672162" y="4083289"/>
                <a:ext cx="336958" cy="1148220"/>
              </a:xfrm>
              <a:prstGeom prst="triangle">
                <a:avLst>
                  <a:gd name="adj" fmla="val 54742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29" name="Freeform 196">
                <a:extLst>
                  <a:ext uri="{FF2B5EF4-FFF2-40B4-BE49-F238E27FC236}">
                    <a16:creationId xmlns:a16="http://schemas.microsoft.com/office/drawing/2014/main" id="{91ED7939-75F4-9E5D-29AE-2716E7912BB0}"/>
                  </a:ext>
                </a:extLst>
              </p:cNvPr>
              <p:cNvSpPr>
                <a:spLocks/>
              </p:cNvSpPr>
              <p:nvPr/>
            </p:nvSpPr>
            <p:spPr bwMode="auto">
              <a:xfrm rot="4785736" flipH="1">
                <a:off x="6553874" y="3848112"/>
                <a:ext cx="356519" cy="1171660"/>
              </a:xfrm>
              <a:prstGeom prst="triangle">
                <a:avLst>
                  <a:gd name="adj" fmla="val 5253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0" name="Freeform 196">
                <a:extLst>
                  <a:ext uri="{FF2B5EF4-FFF2-40B4-BE49-F238E27FC236}">
                    <a16:creationId xmlns:a16="http://schemas.microsoft.com/office/drawing/2014/main" id="{793E9656-3168-B044-1A41-C1BB5989C9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982932" flipH="1">
                <a:off x="6586163" y="3592643"/>
                <a:ext cx="356519" cy="1156461"/>
              </a:xfrm>
              <a:prstGeom prst="triangle">
                <a:avLst>
                  <a:gd name="adj" fmla="val 4929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1" name="Freeform 196">
                <a:extLst>
                  <a:ext uri="{FF2B5EF4-FFF2-40B4-BE49-F238E27FC236}">
                    <a16:creationId xmlns:a16="http://schemas.microsoft.com/office/drawing/2014/main" id="{5790ADFF-4226-B2C3-2849-0751DC64E54E}"/>
                  </a:ext>
                </a:extLst>
              </p:cNvPr>
              <p:cNvSpPr>
                <a:spLocks/>
              </p:cNvSpPr>
              <p:nvPr/>
            </p:nvSpPr>
            <p:spPr bwMode="auto">
              <a:xfrm rot="7162539" flipH="1">
                <a:off x="6662798" y="3364714"/>
                <a:ext cx="356519" cy="1137468"/>
              </a:xfrm>
              <a:prstGeom prst="triangle">
                <a:avLst>
                  <a:gd name="adj" fmla="val 4677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2" name="Freeform 196">
                <a:extLst>
                  <a:ext uri="{FF2B5EF4-FFF2-40B4-BE49-F238E27FC236}">
                    <a16:creationId xmlns:a16="http://schemas.microsoft.com/office/drawing/2014/main" id="{222EC1E1-DF78-80C4-60CE-747B8F545118}"/>
                  </a:ext>
                </a:extLst>
              </p:cNvPr>
              <p:cNvSpPr>
                <a:spLocks/>
              </p:cNvSpPr>
              <p:nvPr/>
            </p:nvSpPr>
            <p:spPr bwMode="auto">
              <a:xfrm rot="8380250" flipH="1">
                <a:off x="6824327" y="3173132"/>
                <a:ext cx="356519" cy="1137468"/>
              </a:xfrm>
              <a:prstGeom prst="triangle">
                <a:avLst>
                  <a:gd name="adj" fmla="val 48329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3" name="Freeform 196">
                <a:extLst>
                  <a:ext uri="{FF2B5EF4-FFF2-40B4-BE49-F238E27FC236}">
                    <a16:creationId xmlns:a16="http://schemas.microsoft.com/office/drawing/2014/main" id="{4A0187C1-6666-EF7A-D6CA-0B8080D017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276511" y="4444196"/>
                <a:ext cx="344106" cy="1148220"/>
              </a:xfrm>
              <a:prstGeom prst="triangle">
                <a:avLst>
                  <a:gd name="adj" fmla="val 50299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4" name="Freeform 196">
                <a:extLst>
                  <a:ext uri="{FF2B5EF4-FFF2-40B4-BE49-F238E27FC236}">
                    <a16:creationId xmlns:a16="http://schemas.microsoft.com/office/drawing/2014/main" id="{A77E9852-CAA3-C6A6-B7F9-4C647254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383965" flipH="1">
                <a:off x="7517162" y="4409561"/>
                <a:ext cx="344106" cy="1148220"/>
              </a:xfrm>
              <a:prstGeom prst="triangle">
                <a:avLst>
                  <a:gd name="adj" fmla="val 4861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5" name="Freeform 196">
                <a:extLst>
                  <a:ext uri="{FF2B5EF4-FFF2-40B4-BE49-F238E27FC236}">
                    <a16:creationId xmlns:a16="http://schemas.microsoft.com/office/drawing/2014/main" id="{BA7B12C4-D44A-56D2-1536-FA13F40888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54962" flipH="1">
                <a:off x="7728136" y="4285072"/>
                <a:ext cx="344106" cy="1148220"/>
              </a:xfrm>
              <a:prstGeom prst="triangle">
                <a:avLst>
                  <a:gd name="adj" fmla="val 4625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6" name="Freeform 196">
                <a:extLst>
                  <a:ext uri="{FF2B5EF4-FFF2-40B4-BE49-F238E27FC236}">
                    <a16:creationId xmlns:a16="http://schemas.microsoft.com/office/drawing/2014/main" id="{2CD1FE0A-941E-F368-1DA9-92690B1DF1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71108">
                <a:off x="7991482" y="3624226"/>
                <a:ext cx="337536" cy="1148220"/>
              </a:xfrm>
              <a:prstGeom prst="triangle">
                <a:avLst>
                  <a:gd name="adj" fmla="val 55063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7" name="Freeform 196">
                <a:extLst>
                  <a:ext uri="{FF2B5EF4-FFF2-40B4-BE49-F238E27FC236}">
                    <a16:creationId xmlns:a16="http://schemas.microsoft.com/office/drawing/2014/main" id="{8D30865D-DB3E-2E55-A7BF-B6E6CE2100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91661">
                <a:off x="7907103" y="3388158"/>
                <a:ext cx="346279" cy="1148220"/>
              </a:xfrm>
              <a:prstGeom prst="triangle">
                <a:avLst>
                  <a:gd name="adj" fmla="val 5307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8" name="Freeform 196">
                <a:extLst>
                  <a:ext uri="{FF2B5EF4-FFF2-40B4-BE49-F238E27FC236}">
                    <a16:creationId xmlns:a16="http://schemas.microsoft.com/office/drawing/2014/main" id="{99337C39-39C1-C18B-7F49-F69B640FDB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3139200">
                <a:off x="7754573" y="3193417"/>
                <a:ext cx="336958" cy="1148220"/>
              </a:xfrm>
              <a:prstGeom prst="triangle">
                <a:avLst>
                  <a:gd name="adj" fmla="val 54742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39" name="Freeform 196">
                <a:extLst>
                  <a:ext uri="{FF2B5EF4-FFF2-40B4-BE49-F238E27FC236}">
                    <a16:creationId xmlns:a16="http://schemas.microsoft.com/office/drawing/2014/main" id="{E23297FE-5CE0-9B38-CFAD-9E58432F25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926595">
                <a:off x="7546532" y="3060207"/>
                <a:ext cx="342245" cy="1171660"/>
              </a:xfrm>
              <a:prstGeom prst="triangle">
                <a:avLst>
                  <a:gd name="adj" fmla="val 57349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0" name="Freeform 196">
                <a:extLst>
                  <a:ext uri="{FF2B5EF4-FFF2-40B4-BE49-F238E27FC236}">
                    <a16:creationId xmlns:a16="http://schemas.microsoft.com/office/drawing/2014/main" id="{A41B7343-A716-BEF5-5EDF-1ACF89CE65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282254" y="3017950"/>
                <a:ext cx="356519" cy="1156461"/>
              </a:xfrm>
              <a:prstGeom prst="triangle">
                <a:avLst>
                  <a:gd name="adj" fmla="val 4929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1" name="Freeform 196">
                <a:extLst>
                  <a:ext uri="{FF2B5EF4-FFF2-40B4-BE49-F238E27FC236}">
                    <a16:creationId xmlns:a16="http://schemas.microsoft.com/office/drawing/2014/main" id="{2D453020-DD32-9A08-7217-2D1F07595FAE}"/>
                  </a:ext>
                </a:extLst>
              </p:cNvPr>
              <p:cNvSpPr>
                <a:spLocks/>
              </p:cNvSpPr>
              <p:nvPr/>
            </p:nvSpPr>
            <p:spPr bwMode="auto">
              <a:xfrm rot="9528426">
                <a:off x="7045138" y="3054522"/>
                <a:ext cx="356519" cy="1153443"/>
              </a:xfrm>
              <a:prstGeom prst="triangle">
                <a:avLst>
                  <a:gd name="adj" fmla="val 53937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2" name="Freeform 196">
                <a:extLst>
                  <a:ext uri="{FF2B5EF4-FFF2-40B4-BE49-F238E27FC236}">
                    <a16:creationId xmlns:a16="http://schemas.microsoft.com/office/drawing/2014/main" id="{3EACF2D5-DA4A-8484-A01B-888BDFA9E6E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39841">
                <a:off x="7981098" y="3862465"/>
                <a:ext cx="344106" cy="1148220"/>
              </a:xfrm>
              <a:prstGeom prst="triangle">
                <a:avLst>
                  <a:gd name="adj" fmla="val 49128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343" name="Freeform 196">
                <a:extLst>
                  <a:ext uri="{FF2B5EF4-FFF2-40B4-BE49-F238E27FC236}">
                    <a16:creationId xmlns:a16="http://schemas.microsoft.com/office/drawing/2014/main" id="{480B3788-A00E-EEFC-6917-01C7FC713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5378">
                <a:off x="7893138" y="4087722"/>
                <a:ext cx="344106" cy="1148220"/>
              </a:xfrm>
              <a:prstGeom prst="triangle">
                <a:avLst>
                  <a:gd name="adj" fmla="val 48610"/>
                </a:avLst>
              </a:prstGeom>
              <a:gradFill>
                <a:gsLst>
                  <a:gs pos="84000">
                    <a:schemeClr val="accent1">
                      <a:lumMod val="5000"/>
                      <a:lumOff val="95000"/>
                      <a:alpha val="2000"/>
                    </a:schemeClr>
                  </a:gs>
                  <a:gs pos="45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grpSp>
          <p:nvGrpSpPr>
            <p:cNvPr id="187" name="Group 17919">
              <a:extLst>
                <a:ext uri="{FF2B5EF4-FFF2-40B4-BE49-F238E27FC236}">
                  <a16:creationId xmlns:a16="http://schemas.microsoft.com/office/drawing/2014/main" id="{63CBCE73-EE84-9861-C2F8-372655B7E8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5658" y="3062243"/>
              <a:ext cx="4668270" cy="4272045"/>
              <a:chOff x="7260205" y="3077235"/>
              <a:chExt cx="4668270" cy="4272045"/>
            </a:xfrm>
          </p:grpSpPr>
          <p:grpSp>
            <p:nvGrpSpPr>
              <p:cNvPr id="188" name="Group 3">
                <a:extLst>
                  <a:ext uri="{FF2B5EF4-FFF2-40B4-BE49-F238E27FC236}">
                    <a16:creationId xmlns:a16="http://schemas.microsoft.com/office/drawing/2014/main" id="{12B27D6A-3EB0-36B8-565A-C8C1485F13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60205" y="3680440"/>
                <a:ext cx="1497519" cy="886447"/>
                <a:chOff x="6180138" y="5375275"/>
                <a:chExt cx="906463" cy="536575"/>
              </a:xfrm>
            </p:grpSpPr>
            <p:sp>
              <p:nvSpPr>
                <p:cNvPr id="253" name="Freeform 838">
                  <a:extLst>
                    <a:ext uri="{FF2B5EF4-FFF2-40B4-BE49-F238E27FC236}">
                      <a16:creationId xmlns:a16="http://schemas.microsoft.com/office/drawing/2014/main" id="{E511C583-7F41-C54A-F107-6666DB885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4588" y="5737225"/>
                  <a:ext cx="862013" cy="174625"/>
                </a:xfrm>
                <a:custGeom>
                  <a:avLst/>
                  <a:gdLst>
                    <a:gd name="T0" fmla="*/ 0 w 2099"/>
                    <a:gd name="T1" fmla="*/ 388 h 424"/>
                    <a:gd name="T2" fmla="*/ 27 w 2099"/>
                    <a:gd name="T3" fmla="*/ 388 h 424"/>
                    <a:gd name="T4" fmla="*/ 43 w 2099"/>
                    <a:gd name="T5" fmla="*/ 371 h 424"/>
                    <a:gd name="T6" fmla="*/ 43 w 2099"/>
                    <a:gd name="T7" fmla="*/ 54 h 424"/>
                    <a:gd name="T8" fmla="*/ 27 w 2099"/>
                    <a:gd name="T9" fmla="*/ 36 h 424"/>
                    <a:gd name="T10" fmla="*/ 0 w 2099"/>
                    <a:gd name="T11" fmla="*/ 36 h 424"/>
                    <a:gd name="T12" fmla="*/ 0 w 2099"/>
                    <a:gd name="T13" fmla="*/ 0 h 424"/>
                    <a:gd name="T14" fmla="*/ 2051 w 2099"/>
                    <a:gd name="T15" fmla="*/ 0 h 424"/>
                    <a:gd name="T16" fmla="*/ 2099 w 2099"/>
                    <a:gd name="T17" fmla="*/ 54 h 424"/>
                    <a:gd name="T18" fmla="*/ 2099 w 2099"/>
                    <a:gd name="T19" fmla="*/ 371 h 424"/>
                    <a:gd name="T20" fmla="*/ 2051 w 2099"/>
                    <a:gd name="T21" fmla="*/ 424 h 424"/>
                    <a:gd name="T22" fmla="*/ 0 w 2099"/>
                    <a:gd name="T23" fmla="*/ 424 h 424"/>
                    <a:gd name="T24" fmla="*/ 0 w 2099"/>
                    <a:gd name="T25" fmla="*/ 388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99" h="424">
                      <a:moveTo>
                        <a:pt x="0" y="388"/>
                      </a:moveTo>
                      <a:lnTo>
                        <a:pt x="27" y="388"/>
                      </a:lnTo>
                      <a:cubicBezTo>
                        <a:pt x="36" y="388"/>
                        <a:pt x="43" y="380"/>
                        <a:pt x="43" y="371"/>
                      </a:cubicBezTo>
                      <a:lnTo>
                        <a:pt x="43" y="54"/>
                      </a:lnTo>
                      <a:cubicBezTo>
                        <a:pt x="43" y="44"/>
                        <a:pt x="36" y="36"/>
                        <a:pt x="27" y="36"/>
                      </a:cubicBez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2051" y="0"/>
                      </a:lnTo>
                      <a:cubicBezTo>
                        <a:pt x="2077" y="0"/>
                        <a:pt x="2099" y="24"/>
                        <a:pt x="2099" y="54"/>
                      </a:cubicBezTo>
                      <a:lnTo>
                        <a:pt x="2099" y="371"/>
                      </a:lnTo>
                      <a:cubicBezTo>
                        <a:pt x="2099" y="400"/>
                        <a:pt x="2077" y="424"/>
                        <a:pt x="2051" y="424"/>
                      </a:cubicBezTo>
                      <a:lnTo>
                        <a:pt x="0" y="424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839">
                  <a:extLst>
                    <a:ext uri="{FF2B5EF4-FFF2-40B4-BE49-F238E27FC236}">
                      <a16:creationId xmlns:a16="http://schemas.microsoft.com/office/drawing/2014/main" id="{6C0F97C0-3CEF-188C-4674-79243CEAD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4588" y="5737225"/>
                  <a:ext cx="504825" cy="174625"/>
                </a:xfrm>
                <a:custGeom>
                  <a:avLst/>
                  <a:gdLst>
                    <a:gd name="T0" fmla="*/ 0 w 1231"/>
                    <a:gd name="T1" fmla="*/ 388 h 424"/>
                    <a:gd name="T2" fmla="*/ 27 w 1231"/>
                    <a:gd name="T3" fmla="*/ 388 h 424"/>
                    <a:gd name="T4" fmla="*/ 43 w 1231"/>
                    <a:gd name="T5" fmla="*/ 371 h 424"/>
                    <a:gd name="T6" fmla="*/ 43 w 1231"/>
                    <a:gd name="T7" fmla="*/ 54 h 424"/>
                    <a:gd name="T8" fmla="*/ 27 w 1231"/>
                    <a:gd name="T9" fmla="*/ 36 h 424"/>
                    <a:gd name="T10" fmla="*/ 0 w 1231"/>
                    <a:gd name="T11" fmla="*/ 36 h 424"/>
                    <a:gd name="T12" fmla="*/ 0 w 1231"/>
                    <a:gd name="T13" fmla="*/ 0 h 424"/>
                    <a:gd name="T14" fmla="*/ 1231 w 1231"/>
                    <a:gd name="T15" fmla="*/ 0 h 424"/>
                    <a:gd name="T16" fmla="*/ 1231 w 1231"/>
                    <a:gd name="T17" fmla="*/ 424 h 424"/>
                    <a:gd name="T18" fmla="*/ 0 w 1231"/>
                    <a:gd name="T19" fmla="*/ 424 h 424"/>
                    <a:gd name="T20" fmla="*/ 0 w 1231"/>
                    <a:gd name="T21" fmla="*/ 388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31" h="424">
                      <a:moveTo>
                        <a:pt x="0" y="388"/>
                      </a:moveTo>
                      <a:lnTo>
                        <a:pt x="27" y="388"/>
                      </a:lnTo>
                      <a:cubicBezTo>
                        <a:pt x="36" y="388"/>
                        <a:pt x="43" y="380"/>
                        <a:pt x="43" y="371"/>
                      </a:cubicBezTo>
                      <a:lnTo>
                        <a:pt x="43" y="54"/>
                      </a:lnTo>
                      <a:cubicBezTo>
                        <a:pt x="43" y="44"/>
                        <a:pt x="36" y="36"/>
                        <a:pt x="27" y="36"/>
                      </a:cubicBez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231" y="0"/>
                      </a:lnTo>
                      <a:lnTo>
                        <a:pt x="1231" y="424"/>
                      </a:lnTo>
                      <a:lnTo>
                        <a:pt x="0" y="424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1A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40">
                  <a:extLst>
                    <a:ext uri="{FF2B5EF4-FFF2-40B4-BE49-F238E27FC236}">
                      <a16:creationId xmlns:a16="http://schemas.microsoft.com/office/drawing/2014/main" id="{C9411EA3-DF51-5235-7D76-983692A2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701" y="5753100"/>
                  <a:ext cx="836613" cy="144463"/>
                </a:xfrm>
                <a:custGeom>
                  <a:avLst/>
                  <a:gdLst>
                    <a:gd name="T0" fmla="*/ 16 w 2040"/>
                    <a:gd name="T1" fmla="*/ 335 h 352"/>
                    <a:gd name="T2" fmla="*/ 16 w 2040"/>
                    <a:gd name="T3" fmla="*/ 18 h 352"/>
                    <a:gd name="T4" fmla="*/ 0 w 2040"/>
                    <a:gd name="T5" fmla="*/ 0 h 352"/>
                    <a:gd name="T6" fmla="*/ 2024 w 2040"/>
                    <a:gd name="T7" fmla="*/ 0 h 352"/>
                    <a:gd name="T8" fmla="*/ 2040 w 2040"/>
                    <a:gd name="T9" fmla="*/ 18 h 352"/>
                    <a:gd name="T10" fmla="*/ 2040 w 2040"/>
                    <a:gd name="T11" fmla="*/ 335 h 352"/>
                    <a:gd name="T12" fmla="*/ 2024 w 2040"/>
                    <a:gd name="T13" fmla="*/ 352 h 352"/>
                    <a:gd name="T14" fmla="*/ 0 w 2040"/>
                    <a:gd name="T15" fmla="*/ 352 h 352"/>
                    <a:gd name="T16" fmla="*/ 16 w 2040"/>
                    <a:gd name="T17" fmla="*/ 335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40" h="352">
                      <a:moveTo>
                        <a:pt x="16" y="335"/>
                      </a:moveTo>
                      <a:lnTo>
                        <a:pt x="16" y="18"/>
                      </a:lnTo>
                      <a:cubicBezTo>
                        <a:pt x="16" y="8"/>
                        <a:pt x="9" y="0"/>
                        <a:pt x="0" y="0"/>
                      </a:cubicBezTo>
                      <a:lnTo>
                        <a:pt x="2024" y="0"/>
                      </a:lnTo>
                      <a:cubicBezTo>
                        <a:pt x="2033" y="0"/>
                        <a:pt x="2040" y="8"/>
                        <a:pt x="2040" y="18"/>
                      </a:cubicBezTo>
                      <a:lnTo>
                        <a:pt x="2040" y="335"/>
                      </a:lnTo>
                      <a:cubicBezTo>
                        <a:pt x="2040" y="344"/>
                        <a:pt x="2033" y="352"/>
                        <a:pt x="2024" y="352"/>
                      </a:cubicBezTo>
                      <a:lnTo>
                        <a:pt x="0" y="352"/>
                      </a:lnTo>
                      <a:cubicBezTo>
                        <a:pt x="9" y="352"/>
                        <a:pt x="16" y="344"/>
                        <a:pt x="16" y="3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841">
                  <a:extLst>
                    <a:ext uri="{FF2B5EF4-FFF2-40B4-BE49-F238E27FC236}">
                      <a16:creationId xmlns:a16="http://schemas.microsoft.com/office/drawing/2014/main" id="{15475D59-C35B-D24D-FF4C-6A11E344E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701" y="5753100"/>
                  <a:ext cx="512763" cy="144463"/>
                </a:xfrm>
                <a:custGeom>
                  <a:avLst/>
                  <a:gdLst>
                    <a:gd name="T0" fmla="*/ 16 w 1252"/>
                    <a:gd name="T1" fmla="*/ 335 h 352"/>
                    <a:gd name="T2" fmla="*/ 16 w 1252"/>
                    <a:gd name="T3" fmla="*/ 18 h 352"/>
                    <a:gd name="T4" fmla="*/ 0 w 1252"/>
                    <a:gd name="T5" fmla="*/ 0 h 352"/>
                    <a:gd name="T6" fmla="*/ 1236 w 1252"/>
                    <a:gd name="T7" fmla="*/ 0 h 352"/>
                    <a:gd name="T8" fmla="*/ 1252 w 1252"/>
                    <a:gd name="T9" fmla="*/ 18 h 352"/>
                    <a:gd name="T10" fmla="*/ 1252 w 1252"/>
                    <a:gd name="T11" fmla="*/ 335 h 352"/>
                    <a:gd name="T12" fmla="*/ 1236 w 1252"/>
                    <a:gd name="T13" fmla="*/ 352 h 352"/>
                    <a:gd name="T14" fmla="*/ 0 w 1252"/>
                    <a:gd name="T15" fmla="*/ 352 h 352"/>
                    <a:gd name="T16" fmla="*/ 16 w 1252"/>
                    <a:gd name="T17" fmla="*/ 335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2" h="352">
                      <a:moveTo>
                        <a:pt x="16" y="335"/>
                      </a:moveTo>
                      <a:lnTo>
                        <a:pt x="16" y="18"/>
                      </a:lnTo>
                      <a:cubicBezTo>
                        <a:pt x="16" y="8"/>
                        <a:pt x="9" y="0"/>
                        <a:pt x="0" y="0"/>
                      </a:cubicBezTo>
                      <a:lnTo>
                        <a:pt x="1236" y="0"/>
                      </a:lnTo>
                      <a:cubicBezTo>
                        <a:pt x="1245" y="0"/>
                        <a:pt x="1252" y="8"/>
                        <a:pt x="1252" y="18"/>
                      </a:cubicBezTo>
                      <a:lnTo>
                        <a:pt x="1252" y="335"/>
                      </a:lnTo>
                      <a:cubicBezTo>
                        <a:pt x="1252" y="344"/>
                        <a:pt x="1245" y="352"/>
                        <a:pt x="1236" y="352"/>
                      </a:cubicBezTo>
                      <a:lnTo>
                        <a:pt x="0" y="352"/>
                      </a:lnTo>
                      <a:cubicBezTo>
                        <a:pt x="9" y="352"/>
                        <a:pt x="16" y="344"/>
                        <a:pt x="16" y="335"/>
                      </a:cubicBezTo>
                      <a:close/>
                    </a:path>
                  </a:pathLst>
                </a:custGeom>
                <a:solidFill>
                  <a:srgbClr val="A0D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842">
                  <a:extLst>
                    <a:ext uri="{FF2B5EF4-FFF2-40B4-BE49-F238E27FC236}">
                      <a16:creationId xmlns:a16="http://schemas.microsoft.com/office/drawing/2014/main" id="{C7A11D31-389D-CC2B-1595-E5197A1AE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413" y="5751513"/>
                  <a:ext cx="338138" cy="1588"/>
                </a:xfrm>
                <a:custGeom>
                  <a:avLst/>
                  <a:gdLst>
                    <a:gd name="T0" fmla="*/ 823 w 823"/>
                    <a:gd name="T1" fmla="*/ 2 h 2"/>
                    <a:gd name="T2" fmla="*/ 820 w 823"/>
                    <a:gd name="T3" fmla="*/ 2 h 2"/>
                    <a:gd name="T4" fmla="*/ 0 w 823"/>
                    <a:gd name="T5" fmla="*/ 2 h 2"/>
                    <a:gd name="T6" fmla="*/ 0 w 823"/>
                    <a:gd name="T7" fmla="*/ 0 h 2"/>
                    <a:gd name="T8" fmla="*/ 823 w 823"/>
                    <a:gd name="T9" fmla="*/ 0 h 2"/>
                    <a:gd name="T10" fmla="*/ 823 w 823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3" h="2">
                      <a:moveTo>
                        <a:pt x="823" y="2"/>
                      </a:moveTo>
                      <a:cubicBezTo>
                        <a:pt x="822" y="2"/>
                        <a:pt x="821" y="2"/>
                        <a:pt x="820" y="2"/>
                      </a:cubicBez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23" y="0"/>
                      </a:lnTo>
                      <a:lnTo>
                        <a:pt x="823" y="2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 843">
                  <a:extLst>
                    <a:ext uri="{FF2B5EF4-FFF2-40B4-BE49-F238E27FC236}">
                      <a16:creationId xmlns:a16="http://schemas.microsoft.com/office/drawing/2014/main" id="{F3EF139A-DEB1-2FA8-0A63-0E864188F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753100"/>
                  <a:ext cx="488950" cy="1588"/>
                </a:xfrm>
                <a:prstGeom prst="rect">
                  <a:avLst/>
                </a:prstGeom>
                <a:solidFill>
                  <a:srgbClr val="1C2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844">
                  <a:extLst>
                    <a:ext uri="{FF2B5EF4-FFF2-40B4-BE49-F238E27FC236}">
                      <a16:creationId xmlns:a16="http://schemas.microsoft.com/office/drawing/2014/main" id="{08CB5471-1F26-276F-15B5-7EE861FE1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0463" y="5753100"/>
                  <a:ext cx="827088" cy="4763"/>
                </a:xfrm>
                <a:custGeom>
                  <a:avLst/>
                  <a:gdLst>
                    <a:gd name="T0" fmla="*/ 2012 w 2012"/>
                    <a:gd name="T1" fmla="*/ 11 h 11"/>
                    <a:gd name="T2" fmla="*/ 1236 w 2012"/>
                    <a:gd name="T3" fmla="*/ 11 h 11"/>
                    <a:gd name="T4" fmla="*/ 1221 w 2012"/>
                    <a:gd name="T5" fmla="*/ 0 h 11"/>
                    <a:gd name="T6" fmla="*/ 0 w 2012"/>
                    <a:gd name="T7" fmla="*/ 0 h 11"/>
                    <a:gd name="T8" fmla="*/ 1189 w 2012"/>
                    <a:gd name="T9" fmla="*/ 0 h 11"/>
                    <a:gd name="T10" fmla="*/ 2009 w 2012"/>
                    <a:gd name="T11" fmla="*/ 0 h 11"/>
                    <a:gd name="T12" fmla="*/ 2012 w 2012"/>
                    <a:gd name="T13" fmla="*/ 0 h 11"/>
                    <a:gd name="T14" fmla="*/ 2012 w 2012"/>
                    <a:gd name="T1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12" h="11">
                      <a:moveTo>
                        <a:pt x="2012" y="11"/>
                      </a:moveTo>
                      <a:lnTo>
                        <a:pt x="1236" y="11"/>
                      </a:lnTo>
                      <a:cubicBezTo>
                        <a:pt x="1234" y="4"/>
                        <a:pt x="1228" y="0"/>
                        <a:pt x="1221" y="0"/>
                      </a:cubicBezTo>
                      <a:lnTo>
                        <a:pt x="0" y="0"/>
                      </a:lnTo>
                      <a:lnTo>
                        <a:pt x="1189" y="0"/>
                      </a:lnTo>
                      <a:lnTo>
                        <a:pt x="2009" y="0"/>
                      </a:lnTo>
                      <a:cubicBezTo>
                        <a:pt x="2010" y="0"/>
                        <a:pt x="2011" y="0"/>
                        <a:pt x="2012" y="0"/>
                      </a:cubicBezTo>
                      <a:lnTo>
                        <a:pt x="2012" y="11"/>
                      </a:lnTo>
                      <a:close/>
                    </a:path>
                  </a:pathLst>
                </a:cu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845">
                  <a:extLst>
                    <a:ext uri="{FF2B5EF4-FFF2-40B4-BE49-F238E27FC236}">
                      <a16:creationId xmlns:a16="http://schemas.microsoft.com/office/drawing/2014/main" id="{1264CFAB-936E-45D4-05AB-5DE9B7AF8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0463" y="5753100"/>
                  <a:ext cx="508000" cy="4763"/>
                </a:xfrm>
                <a:custGeom>
                  <a:avLst/>
                  <a:gdLst>
                    <a:gd name="T0" fmla="*/ 1236 w 1236"/>
                    <a:gd name="T1" fmla="*/ 11 h 11"/>
                    <a:gd name="T2" fmla="*/ 0 w 1236"/>
                    <a:gd name="T3" fmla="*/ 11 h 11"/>
                    <a:gd name="T4" fmla="*/ 0 w 1236"/>
                    <a:gd name="T5" fmla="*/ 0 h 11"/>
                    <a:gd name="T6" fmla="*/ 1221 w 1236"/>
                    <a:gd name="T7" fmla="*/ 0 h 11"/>
                    <a:gd name="T8" fmla="*/ 1236 w 123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6" h="11">
                      <a:moveTo>
                        <a:pt x="1236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221" y="0"/>
                      </a:lnTo>
                      <a:cubicBezTo>
                        <a:pt x="1228" y="0"/>
                        <a:pt x="1234" y="4"/>
                        <a:pt x="1236" y="11"/>
                      </a:cubicBezTo>
                      <a:close/>
                    </a:path>
                  </a:pathLst>
                </a:cu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ectangle 846">
                  <a:extLst>
                    <a:ext uri="{FF2B5EF4-FFF2-40B4-BE49-F238E27FC236}">
                      <a16:creationId xmlns:a16="http://schemas.microsoft.com/office/drawing/2014/main" id="{A49E3684-AD96-E6DA-ACCD-4FD1C129C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83275"/>
                  <a:ext cx="1588" cy="4763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847">
                  <a:extLst>
                    <a:ext uri="{FF2B5EF4-FFF2-40B4-BE49-F238E27FC236}">
                      <a16:creationId xmlns:a16="http://schemas.microsoft.com/office/drawing/2014/main" id="{DEE76561-9A29-7E60-6130-7EB1101BA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83275"/>
                  <a:ext cx="319088" cy="4763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Rectangle 848">
                  <a:extLst>
                    <a:ext uri="{FF2B5EF4-FFF2-40B4-BE49-F238E27FC236}">
                      <a16:creationId xmlns:a16="http://schemas.microsoft.com/office/drawing/2014/main" id="{0E9EF834-AA88-8CF6-6579-A81827512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83275"/>
                  <a:ext cx="506413" cy="4763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Rectangle 849">
                  <a:extLst>
                    <a:ext uri="{FF2B5EF4-FFF2-40B4-BE49-F238E27FC236}">
                      <a16:creationId xmlns:a16="http://schemas.microsoft.com/office/drawing/2014/main" id="{7822DA2B-774E-B904-99F7-F43C8006B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765800"/>
                  <a:ext cx="1588" cy="1588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850">
                  <a:extLst>
                    <a:ext uri="{FF2B5EF4-FFF2-40B4-BE49-F238E27FC236}">
                      <a16:creationId xmlns:a16="http://schemas.microsoft.com/office/drawing/2014/main" id="{454E85A9-E2BE-6EF6-AEF1-3AD8D2102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765800"/>
                  <a:ext cx="319088" cy="1588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Rectangle 851">
                  <a:extLst>
                    <a:ext uri="{FF2B5EF4-FFF2-40B4-BE49-F238E27FC236}">
                      <a16:creationId xmlns:a16="http://schemas.microsoft.com/office/drawing/2014/main" id="{C7A4FCE5-A95D-2F50-109E-E3235B388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765800"/>
                  <a:ext cx="506413" cy="1588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Rectangle 852">
                  <a:extLst>
                    <a:ext uri="{FF2B5EF4-FFF2-40B4-BE49-F238E27FC236}">
                      <a16:creationId xmlns:a16="http://schemas.microsoft.com/office/drawing/2014/main" id="{F3543F01-2033-C9FE-2F55-897A2BA31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00725"/>
                  <a:ext cx="1588" cy="1588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853">
                  <a:extLst>
                    <a:ext uri="{FF2B5EF4-FFF2-40B4-BE49-F238E27FC236}">
                      <a16:creationId xmlns:a16="http://schemas.microsoft.com/office/drawing/2014/main" id="{77DB935F-8BAD-192C-F1AB-F22AA18B2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00725"/>
                  <a:ext cx="319088" cy="1588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Rectangle 854">
                  <a:extLst>
                    <a:ext uri="{FF2B5EF4-FFF2-40B4-BE49-F238E27FC236}">
                      <a16:creationId xmlns:a16="http://schemas.microsoft.com/office/drawing/2014/main" id="{920E8BC2-0988-9DCB-1AB2-E20B7FA2E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00725"/>
                  <a:ext cx="506413" cy="1588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855">
                  <a:extLst>
                    <a:ext uri="{FF2B5EF4-FFF2-40B4-BE49-F238E27FC236}">
                      <a16:creationId xmlns:a16="http://schemas.microsoft.com/office/drawing/2014/main" id="{3373DDEE-9EB0-AE2C-D8C8-29C2AF309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37238"/>
                  <a:ext cx="1588" cy="1588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Rectangle 856">
                  <a:extLst>
                    <a:ext uri="{FF2B5EF4-FFF2-40B4-BE49-F238E27FC236}">
                      <a16:creationId xmlns:a16="http://schemas.microsoft.com/office/drawing/2014/main" id="{CBA7EA72-EA89-CEE9-E1D6-600C8C12D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37238"/>
                  <a:ext cx="319088" cy="1588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Rectangle 857">
                  <a:extLst>
                    <a:ext uri="{FF2B5EF4-FFF2-40B4-BE49-F238E27FC236}">
                      <a16:creationId xmlns:a16="http://schemas.microsoft.com/office/drawing/2014/main" id="{636F6A39-5D6C-4F9A-E180-E0A64A3FB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37238"/>
                  <a:ext cx="506413" cy="1588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Rectangle 858">
                  <a:extLst>
                    <a:ext uri="{FF2B5EF4-FFF2-40B4-BE49-F238E27FC236}">
                      <a16:creationId xmlns:a16="http://schemas.microsoft.com/office/drawing/2014/main" id="{544FECB4-CC37-3E1D-6EE7-6D6FAEECE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54700"/>
                  <a:ext cx="1588" cy="1588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Rectangle 859">
                  <a:extLst>
                    <a:ext uri="{FF2B5EF4-FFF2-40B4-BE49-F238E27FC236}">
                      <a16:creationId xmlns:a16="http://schemas.microsoft.com/office/drawing/2014/main" id="{6605280C-3294-F342-8128-B6F2E2F92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54700"/>
                  <a:ext cx="319088" cy="1588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860">
                  <a:extLst>
                    <a:ext uri="{FF2B5EF4-FFF2-40B4-BE49-F238E27FC236}">
                      <a16:creationId xmlns:a16="http://schemas.microsoft.com/office/drawing/2014/main" id="{8E3A0A24-C30E-477C-B2CE-5AE9DB8DD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54700"/>
                  <a:ext cx="506413" cy="1588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861">
                  <a:extLst>
                    <a:ext uri="{FF2B5EF4-FFF2-40B4-BE49-F238E27FC236}">
                      <a16:creationId xmlns:a16="http://schemas.microsoft.com/office/drawing/2014/main" id="{9A2C5599-44A3-1266-DDAD-3C48DA5A1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772150"/>
                  <a:ext cx="1588" cy="3175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862">
                  <a:extLst>
                    <a:ext uri="{FF2B5EF4-FFF2-40B4-BE49-F238E27FC236}">
                      <a16:creationId xmlns:a16="http://schemas.microsoft.com/office/drawing/2014/main" id="{EAAFBEB5-E1A9-54D9-F8D8-799F258BC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772150"/>
                  <a:ext cx="319088" cy="3175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863">
                  <a:extLst>
                    <a:ext uri="{FF2B5EF4-FFF2-40B4-BE49-F238E27FC236}">
                      <a16:creationId xmlns:a16="http://schemas.microsoft.com/office/drawing/2014/main" id="{CE420DFB-2F47-0409-34A8-878A8FEFB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772150"/>
                  <a:ext cx="506413" cy="3175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864">
                  <a:extLst>
                    <a:ext uri="{FF2B5EF4-FFF2-40B4-BE49-F238E27FC236}">
                      <a16:creationId xmlns:a16="http://schemas.microsoft.com/office/drawing/2014/main" id="{59BB264F-11FB-3531-D09D-BBCC6679B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788025"/>
                  <a:ext cx="1588" cy="6350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Rectangle 865">
                  <a:extLst>
                    <a:ext uri="{FF2B5EF4-FFF2-40B4-BE49-F238E27FC236}">
                      <a16:creationId xmlns:a16="http://schemas.microsoft.com/office/drawing/2014/main" id="{AE94760C-39CD-3677-2483-252939154F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788025"/>
                  <a:ext cx="319088" cy="6350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Rectangle 866">
                  <a:extLst>
                    <a:ext uri="{FF2B5EF4-FFF2-40B4-BE49-F238E27FC236}">
                      <a16:creationId xmlns:a16="http://schemas.microsoft.com/office/drawing/2014/main" id="{6B30A20D-20FF-1930-B265-B7AD11055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788025"/>
                  <a:ext cx="506413" cy="6350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Rectangle 867">
                  <a:extLst>
                    <a:ext uri="{FF2B5EF4-FFF2-40B4-BE49-F238E27FC236}">
                      <a16:creationId xmlns:a16="http://schemas.microsoft.com/office/drawing/2014/main" id="{E41B25BF-C709-B866-C100-381AED28B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10250"/>
                  <a:ext cx="1588" cy="1588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Rectangle 868">
                  <a:extLst>
                    <a:ext uri="{FF2B5EF4-FFF2-40B4-BE49-F238E27FC236}">
                      <a16:creationId xmlns:a16="http://schemas.microsoft.com/office/drawing/2014/main" id="{64B0B1BA-8E35-1731-CCA1-E649EBFB1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10250"/>
                  <a:ext cx="319088" cy="1588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Rectangle 869">
                  <a:extLst>
                    <a:ext uri="{FF2B5EF4-FFF2-40B4-BE49-F238E27FC236}">
                      <a16:creationId xmlns:a16="http://schemas.microsoft.com/office/drawing/2014/main" id="{541825A5-1179-DA03-C566-A8FB8324C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10250"/>
                  <a:ext cx="506413" cy="1588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Rectangle 870">
                  <a:extLst>
                    <a:ext uri="{FF2B5EF4-FFF2-40B4-BE49-F238E27FC236}">
                      <a16:creationId xmlns:a16="http://schemas.microsoft.com/office/drawing/2014/main" id="{C7E61EFB-63B4-8D2E-A149-894003148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65813"/>
                  <a:ext cx="1588" cy="3175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Rectangle 871">
                  <a:extLst>
                    <a:ext uri="{FF2B5EF4-FFF2-40B4-BE49-F238E27FC236}">
                      <a16:creationId xmlns:a16="http://schemas.microsoft.com/office/drawing/2014/main" id="{9036BC0B-5FDA-CCDA-E47A-8C72B8674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65813"/>
                  <a:ext cx="319088" cy="3175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Rectangle 872">
                  <a:extLst>
                    <a:ext uri="{FF2B5EF4-FFF2-40B4-BE49-F238E27FC236}">
                      <a16:creationId xmlns:a16="http://schemas.microsoft.com/office/drawing/2014/main" id="{611C6A95-7316-C7C1-0756-4E0F000FC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65813"/>
                  <a:ext cx="506413" cy="3175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Rectangle 873">
                  <a:extLst>
                    <a:ext uri="{FF2B5EF4-FFF2-40B4-BE49-F238E27FC236}">
                      <a16:creationId xmlns:a16="http://schemas.microsoft.com/office/drawing/2014/main" id="{298B8634-1AA8-3AEE-52F7-CB39C9D31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0463" y="5827713"/>
                  <a:ext cx="1588" cy="3175"/>
                </a:xfrm>
                <a:prstGeom prst="rect">
                  <a:avLst/>
                </a:prstGeom>
                <a:solidFill>
                  <a:srgbClr val="E34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874">
                  <a:extLst>
                    <a:ext uri="{FF2B5EF4-FFF2-40B4-BE49-F238E27FC236}">
                      <a16:creationId xmlns:a16="http://schemas.microsoft.com/office/drawing/2014/main" id="{724416CA-8277-0A02-D095-1BB53EDF9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5827713"/>
                  <a:ext cx="319088" cy="3175"/>
                </a:xfrm>
                <a:prstGeom prst="rect">
                  <a:avLst/>
                </a:prstGeom>
                <a:solidFill>
                  <a:srgbClr val="E9E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Rectangle 875">
                  <a:extLst>
                    <a:ext uri="{FF2B5EF4-FFF2-40B4-BE49-F238E27FC236}">
                      <a16:creationId xmlns:a16="http://schemas.microsoft.com/office/drawing/2014/main" id="{E82A4A41-A8BC-F99F-78AE-1841E5105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2051" y="5827713"/>
                  <a:ext cx="506413" cy="3175"/>
                </a:xfrm>
                <a:prstGeom prst="rect">
                  <a:avLst/>
                </a:prstGeom>
                <a:solidFill>
                  <a:srgbClr val="90C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876">
                  <a:extLst>
                    <a:ext uri="{FF2B5EF4-FFF2-40B4-BE49-F238E27FC236}">
                      <a16:creationId xmlns:a16="http://schemas.microsoft.com/office/drawing/2014/main" id="{63E7A63F-F265-3939-9BF8-A8F222C17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4438" y="5502275"/>
                  <a:ext cx="492125" cy="127000"/>
                </a:xfrm>
                <a:custGeom>
                  <a:avLst/>
                  <a:gdLst>
                    <a:gd name="T0" fmla="*/ 3 w 1200"/>
                    <a:gd name="T1" fmla="*/ 0 h 306"/>
                    <a:gd name="T2" fmla="*/ 15 w 1200"/>
                    <a:gd name="T3" fmla="*/ 144 h 306"/>
                    <a:gd name="T4" fmla="*/ 0 w 1200"/>
                    <a:gd name="T5" fmla="*/ 306 h 306"/>
                    <a:gd name="T6" fmla="*/ 1200 w 1200"/>
                    <a:gd name="T7" fmla="*/ 306 h 306"/>
                    <a:gd name="T8" fmla="*/ 1200 w 1200"/>
                    <a:gd name="T9" fmla="*/ 0 h 306"/>
                    <a:gd name="T10" fmla="*/ 3 w 1200"/>
                    <a:gd name="T11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0" h="306">
                      <a:moveTo>
                        <a:pt x="3" y="0"/>
                      </a:moveTo>
                      <a:cubicBezTo>
                        <a:pt x="11" y="45"/>
                        <a:pt x="15" y="94"/>
                        <a:pt x="15" y="144"/>
                      </a:cubicBezTo>
                      <a:cubicBezTo>
                        <a:pt x="15" y="201"/>
                        <a:pt x="10" y="255"/>
                        <a:pt x="0" y="306"/>
                      </a:cubicBezTo>
                      <a:lnTo>
                        <a:pt x="1200" y="306"/>
                      </a:lnTo>
                      <a:lnTo>
                        <a:pt x="120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A0D9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877">
                  <a:extLst>
                    <a:ext uri="{FF2B5EF4-FFF2-40B4-BE49-F238E27FC236}">
                      <a16:creationId xmlns:a16="http://schemas.microsoft.com/office/drawing/2014/main" id="{48FC8641-3660-762F-BC73-2C3AB324A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6026" y="5502275"/>
                  <a:ext cx="1588" cy="14288"/>
                </a:xfrm>
                <a:custGeom>
                  <a:avLst/>
                  <a:gdLst>
                    <a:gd name="T0" fmla="*/ 5 w 5"/>
                    <a:gd name="T1" fmla="*/ 32 h 32"/>
                    <a:gd name="T2" fmla="*/ 5 w 5"/>
                    <a:gd name="T3" fmla="*/ 32 h 32"/>
                    <a:gd name="T4" fmla="*/ 0 w 5"/>
                    <a:gd name="T5" fmla="*/ 0 h 32"/>
                    <a:gd name="T6" fmla="*/ 0 w 5"/>
                    <a:gd name="T7" fmla="*/ 0 h 32"/>
                    <a:gd name="T8" fmla="*/ 5 w 5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2">
                      <a:moveTo>
                        <a:pt x="5" y="32"/>
                      </a:moveTo>
                      <a:lnTo>
                        <a:pt x="5" y="32"/>
                      </a:lnTo>
                      <a:cubicBezTo>
                        <a:pt x="3" y="21"/>
                        <a:pt x="2" y="10"/>
                        <a:pt x="0" y="0"/>
                      </a:cubicBezTo>
                      <a:lnTo>
                        <a:pt x="0" y="0"/>
                      </a:lnTo>
                      <a:cubicBezTo>
                        <a:pt x="2" y="10"/>
                        <a:pt x="3" y="21"/>
                        <a:pt x="5" y="32"/>
                      </a:cubicBezTo>
                    </a:path>
                  </a:pathLst>
                </a:custGeom>
                <a:solidFill>
                  <a:srgbClr val="D3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878">
                  <a:extLst>
                    <a:ext uri="{FF2B5EF4-FFF2-40B4-BE49-F238E27FC236}">
                      <a16:creationId xmlns:a16="http://schemas.microsoft.com/office/drawing/2014/main" id="{E1EB8D84-7055-7DC5-314F-D5841EB42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6026" y="5502275"/>
                  <a:ext cx="225425" cy="14288"/>
                </a:xfrm>
                <a:custGeom>
                  <a:avLst/>
                  <a:gdLst>
                    <a:gd name="T0" fmla="*/ 551 w 551"/>
                    <a:gd name="T1" fmla="*/ 32 h 32"/>
                    <a:gd name="T2" fmla="*/ 5 w 551"/>
                    <a:gd name="T3" fmla="*/ 32 h 32"/>
                    <a:gd name="T4" fmla="*/ 0 w 551"/>
                    <a:gd name="T5" fmla="*/ 0 h 32"/>
                    <a:gd name="T6" fmla="*/ 551 w 551"/>
                    <a:gd name="T7" fmla="*/ 0 h 32"/>
                    <a:gd name="T8" fmla="*/ 551 w 551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1" h="32">
                      <a:moveTo>
                        <a:pt x="551" y="32"/>
                      </a:moveTo>
                      <a:lnTo>
                        <a:pt x="5" y="32"/>
                      </a:lnTo>
                      <a:cubicBezTo>
                        <a:pt x="3" y="21"/>
                        <a:pt x="2" y="10"/>
                        <a:pt x="0" y="0"/>
                      </a:cubicBezTo>
                      <a:lnTo>
                        <a:pt x="551" y="0"/>
                      </a:lnTo>
                      <a:lnTo>
                        <a:pt x="551" y="32"/>
                      </a:lnTo>
                    </a:path>
                  </a:pathLst>
                </a:custGeom>
                <a:solidFill>
                  <a:srgbClr val="8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879">
                  <a:extLst>
                    <a:ext uri="{FF2B5EF4-FFF2-40B4-BE49-F238E27FC236}">
                      <a16:creationId xmlns:a16="http://schemas.microsoft.com/office/drawing/2014/main" id="{DC7F218D-0147-E320-14E2-F405DF491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4913" y="5483225"/>
                  <a:ext cx="528638" cy="165100"/>
                </a:xfrm>
                <a:custGeom>
                  <a:avLst/>
                  <a:gdLst>
                    <a:gd name="T0" fmla="*/ 1272 w 1286"/>
                    <a:gd name="T1" fmla="*/ 0 h 402"/>
                    <a:gd name="T2" fmla="*/ 14 w 1286"/>
                    <a:gd name="T3" fmla="*/ 0 h 402"/>
                    <a:gd name="T4" fmla="*/ 0 w 1286"/>
                    <a:gd name="T5" fmla="*/ 13 h 402"/>
                    <a:gd name="T6" fmla="*/ 0 w 1286"/>
                    <a:gd name="T7" fmla="*/ 48 h 402"/>
                    <a:gd name="T8" fmla="*/ 578 w 1286"/>
                    <a:gd name="T9" fmla="*/ 48 h 402"/>
                    <a:gd name="T10" fmla="*/ 578 w 1286"/>
                    <a:gd name="T11" fmla="*/ 354 h 402"/>
                    <a:gd name="T12" fmla="*/ 0 w 1286"/>
                    <a:gd name="T13" fmla="*/ 354 h 402"/>
                    <a:gd name="T14" fmla="*/ 0 w 1286"/>
                    <a:gd name="T15" fmla="*/ 388 h 402"/>
                    <a:gd name="T16" fmla="*/ 14 w 1286"/>
                    <a:gd name="T17" fmla="*/ 402 h 402"/>
                    <a:gd name="T18" fmla="*/ 1272 w 1286"/>
                    <a:gd name="T19" fmla="*/ 402 h 402"/>
                    <a:gd name="T20" fmla="*/ 1286 w 1286"/>
                    <a:gd name="T21" fmla="*/ 388 h 402"/>
                    <a:gd name="T22" fmla="*/ 1286 w 1286"/>
                    <a:gd name="T23" fmla="*/ 13 h 402"/>
                    <a:gd name="T24" fmla="*/ 1272 w 1286"/>
                    <a:gd name="T25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86" h="402">
                      <a:moveTo>
                        <a:pt x="1272" y="0"/>
                      </a:moveTo>
                      <a:lnTo>
                        <a:pt x="14" y="0"/>
                      </a:lnTo>
                      <a:cubicBezTo>
                        <a:pt x="6" y="0"/>
                        <a:pt x="0" y="6"/>
                        <a:pt x="0" y="13"/>
                      </a:cubicBezTo>
                      <a:lnTo>
                        <a:pt x="0" y="48"/>
                      </a:lnTo>
                      <a:lnTo>
                        <a:pt x="578" y="48"/>
                      </a:lnTo>
                      <a:lnTo>
                        <a:pt x="578" y="354"/>
                      </a:lnTo>
                      <a:lnTo>
                        <a:pt x="0" y="354"/>
                      </a:lnTo>
                      <a:lnTo>
                        <a:pt x="0" y="388"/>
                      </a:lnTo>
                      <a:cubicBezTo>
                        <a:pt x="0" y="395"/>
                        <a:pt x="6" y="402"/>
                        <a:pt x="14" y="402"/>
                      </a:cubicBezTo>
                      <a:lnTo>
                        <a:pt x="1272" y="402"/>
                      </a:lnTo>
                      <a:cubicBezTo>
                        <a:pt x="1280" y="402"/>
                        <a:pt x="1286" y="395"/>
                        <a:pt x="1286" y="388"/>
                      </a:cubicBezTo>
                      <a:lnTo>
                        <a:pt x="1286" y="13"/>
                      </a:lnTo>
                      <a:cubicBezTo>
                        <a:pt x="1286" y="6"/>
                        <a:pt x="1280" y="0"/>
                        <a:pt x="1272" y="0"/>
                      </a:cubicBezTo>
                      <a:close/>
                    </a:path>
                  </a:pathLst>
                </a:custGeom>
                <a:solidFill>
                  <a:srgbClr val="C99E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880">
                  <a:extLst>
                    <a:ext uri="{FF2B5EF4-FFF2-40B4-BE49-F238E27FC236}">
                      <a16:creationId xmlns:a16="http://schemas.microsoft.com/office/drawing/2014/main" id="{B98959B2-08F0-D59F-29DF-BDDF4E39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5738" y="5483225"/>
                  <a:ext cx="404813" cy="165100"/>
                </a:xfrm>
                <a:custGeom>
                  <a:avLst/>
                  <a:gdLst>
                    <a:gd name="T0" fmla="*/ 973 w 987"/>
                    <a:gd name="T1" fmla="*/ 0 h 402"/>
                    <a:gd name="T2" fmla="*/ 0 w 987"/>
                    <a:gd name="T3" fmla="*/ 0 h 402"/>
                    <a:gd name="T4" fmla="*/ 14 w 987"/>
                    <a:gd name="T5" fmla="*/ 13 h 402"/>
                    <a:gd name="T6" fmla="*/ 14 w 987"/>
                    <a:gd name="T7" fmla="*/ 388 h 402"/>
                    <a:gd name="T8" fmla="*/ 0 w 987"/>
                    <a:gd name="T9" fmla="*/ 402 h 402"/>
                    <a:gd name="T10" fmla="*/ 973 w 987"/>
                    <a:gd name="T11" fmla="*/ 402 h 402"/>
                    <a:gd name="T12" fmla="*/ 987 w 987"/>
                    <a:gd name="T13" fmla="*/ 388 h 402"/>
                    <a:gd name="T14" fmla="*/ 987 w 987"/>
                    <a:gd name="T15" fmla="*/ 13 h 402"/>
                    <a:gd name="T16" fmla="*/ 973 w 987"/>
                    <a:gd name="T17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7" h="402">
                      <a:moveTo>
                        <a:pt x="973" y="0"/>
                      </a:moveTo>
                      <a:lnTo>
                        <a:pt x="0" y="0"/>
                      </a:lnTo>
                      <a:cubicBezTo>
                        <a:pt x="8" y="0"/>
                        <a:pt x="14" y="6"/>
                        <a:pt x="14" y="13"/>
                      </a:cubicBezTo>
                      <a:lnTo>
                        <a:pt x="14" y="388"/>
                      </a:lnTo>
                      <a:cubicBezTo>
                        <a:pt x="14" y="395"/>
                        <a:pt x="8" y="402"/>
                        <a:pt x="0" y="402"/>
                      </a:cubicBezTo>
                      <a:lnTo>
                        <a:pt x="973" y="402"/>
                      </a:lnTo>
                      <a:cubicBezTo>
                        <a:pt x="980" y="402"/>
                        <a:pt x="987" y="395"/>
                        <a:pt x="987" y="388"/>
                      </a:cubicBezTo>
                      <a:lnTo>
                        <a:pt x="987" y="13"/>
                      </a:lnTo>
                      <a:cubicBezTo>
                        <a:pt x="987" y="6"/>
                        <a:pt x="980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F5B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881">
                  <a:extLst>
                    <a:ext uri="{FF2B5EF4-FFF2-40B4-BE49-F238E27FC236}">
                      <a16:creationId xmlns:a16="http://schemas.microsoft.com/office/drawing/2014/main" id="{558BD1C3-7944-5DCA-11C0-E2D9E2D92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5738" y="5483225"/>
                  <a:ext cx="404813" cy="23813"/>
                </a:xfrm>
                <a:custGeom>
                  <a:avLst/>
                  <a:gdLst>
                    <a:gd name="T0" fmla="*/ 987 w 987"/>
                    <a:gd name="T1" fmla="*/ 59 h 59"/>
                    <a:gd name="T2" fmla="*/ 14 w 987"/>
                    <a:gd name="T3" fmla="*/ 59 h 59"/>
                    <a:gd name="T4" fmla="*/ 14 w 987"/>
                    <a:gd name="T5" fmla="*/ 13 h 59"/>
                    <a:gd name="T6" fmla="*/ 0 w 987"/>
                    <a:gd name="T7" fmla="*/ 0 h 59"/>
                    <a:gd name="T8" fmla="*/ 973 w 987"/>
                    <a:gd name="T9" fmla="*/ 0 h 59"/>
                    <a:gd name="T10" fmla="*/ 987 w 987"/>
                    <a:gd name="T11" fmla="*/ 13 h 59"/>
                    <a:gd name="T12" fmla="*/ 987 w 987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7" h="59">
                      <a:moveTo>
                        <a:pt x="987" y="59"/>
                      </a:moveTo>
                      <a:lnTo>
                        <a:pt x="14" y="59"/>
                      </a:lnTo>
                      <a:lnTo>
                        <a:pt x="14" y="13"/>
                      </a:lnTo>
                      <a:cubicBezTo>
                        <a:pt x="14" y="6"/>
                        <a:pt x="8" y="0"/>
                        <a:pt x="0" y="0"/>
                      </a:cubicBezTo>
                      <a:lnTo>
                        <a:pt x="973" y="0"/>
                      </a:lnTo>
                      <a:cubicBezTo>
                        <a:pt x="980" y="0"/>
                        <a:pt x="987" y="6"/>
                        <a:pt x="987" y="13"/>
                      </a:cubicBezTo>
                      <a:lnTo>
                        <a:pt x="987" y="59"/>
                      </a:lnTo>
                      <a:close/>
                    </a:path>
                  </a:pathLst>
                </a:custGeom>
                <a:solidFill>
                  <a:srgbClr val="F6AC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882">
                  <a:extLst>
                    <a:ext uri="{FF2B5EF4-FFF2-40B4-BE49-F238E27FC236}">
                      <a16:creationId xmlns:a16="http://schemas.microsoft.com/office/drawing/2014/main" id="{E2E01152-5B88-E135-C724-C232D88B6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313" y="5648325"/>
                  <a:ext cx="638175" cy="98425"/>
                </a:xfrm>
                <a:custGeom>
                  <a:avLst/>
                  <a:gdLst>
                    <a:gd name="T0" fmla="*/ 1554 w 1554"/>
                    <a:gd name="T1" fmla="*/ 209 h 238"/>
                    <a:gd name="T2" fmla="*/ 1530 w 1554"/>
                    <a:gd name="T3" fmla="*/ 209 h 238"/>
                    <a:gd name="T4" fmla="*/ 1516 w 1554"/>
                    <a:gd name="T5" fmla="*/ 195 h 238"/>
                    <a:gd name="T6" fmla="*/ 1516 w 1554"/>
                    <a:gd name="T7" fmla="*/ 43 h 238"/>
                    <a:gd name="T8" fmla="*/ 1530 w 1554"/>
                    <a:gd name="T9" fmla="*/ 29 h 238"/>
                    <a:gd name="T10" fmla="*/ 1554 w 1554"/>
                    <a:gd name="T11" fmla="*/ 29 h 238"/>
                    <a:gd name="T12" fmla="*/ 1554 w 1554"/>
                    <a:gd name="T13" fmla="*/ 0 h 238"/>
                    <a:gd name="T14" fmla="*/ 43 w 1554"/>
                    <a:gd name="T15" fmla="*/ 0 h 238"/>
                    <a:gd name="T16" fmla="*/ 0 w 1554"/>
                    <a:gd name="T17" fmla="*/ 43 h 238"/>
                    <a:gd name="T18" fmla="*/ 0 w 1554"/>
                    <a:gd name="T19" fmla="*/ 195 h 238"/>
                    <a:gd name="T20" fmla="*/ 43 w 1554"/>
                    <a:gd name="T21" fmla="*/ 238 h 238"/>
                    <a:gd name="T22" fmla="*/ 1554 w 1554"/>
                    <a:gd name="T23" fmla="*/ 238 h 238"/>
                    <a:gd name="T24" fmla="*/ 1554 w 1554"/>
                    <a:gd name="T25" fmla="*/ 209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54" h="238">
                      <a:moveTo>
                        <a:pt x="1554" y="209"/>
                      </a:moveTo>
                      <a:lnTo>
                        <a:pt x="1530" y="209"/>
                      </a:lnTo>
                      <a:cubicBezTo>
                        <a:pt x="1523" y="209"/>
                        <a:pt x="1516" y="203"/>
                        <a:pt x="1516" y="195"/>
                      </a:cubicBezTo>
                      <a:lnTo>
                        <a:pt x="1516" y="43"/>
                      </a:lnTo>
                      <a:cubicBezTo>
                        <a:pt x="1516" y="35"/>
                        <a:pt x="1523" y="29"/>
                        <a:pt x="1530" y="29"/>
                      </a:cubicBezTo>
                      <a:lnTo>
                        <a:pt x="1554" y="29"/>
                      </a:lnTo>
                      <a:lnTo>
                        <a:pt x="1554" y="0"/>
                      </a:lnTo>
                      <a:lnTo>
                        <a:pt x="43" y="0"/>
                      </a:lnTo>
                      <a:cubicBezTo>
                        <a:pt x="20" y="0"/>
                        <a:pt x="0" y="19"/>
                        <a:pt x="0" y="43"/>
                      </a:cubicBezTo>
                      <a:lnTo>
                        <a:pt x="0" y="195"/>
                      </a:lnTo>
                      <a:cubicBezTo>
                        <a:pt x="0" y="219"/>
                        <a:pt x="20" y="238"/>
                        <a:pt x="43" y="238"/>
                      </a:cubicBezTo>
                      <a:lnTo>
                        <a:pt x="1554" y="238"/>
                      </a:lnTo>
                      <a:lnTo>
                        <a:pt x="1554" y="209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883">
                  <a:extLst>
                    <a:ext uri="{FF2B5EF4-FFF2-40B4-BE49-F238E27FC236}">
                      <a16:creationId xmlns:a16="http://schemas.microsoft.com/office/drawing/2014/main" id="{3AB1F258-8F02-0DBD-E3B6-1CC523A8E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6226" y="5648325"/>
                  <a:ext cx="322263" cy="98425"/>
                </a:xfrm>
                <a:custGeom>
                  <a:avLst/>
                  <a:gdLst>
                    <a:gd name="T0" fmla="*/ 784 w 784"/>
                    <a:gd name="T1" fmla="*/ 209 h 238"/>
                    <a:gd name="T2" fmla="*/ 760 w 784"/>
                    <a:gd name="T3" fmla="*/ 209 h 238"/>
                    <a:gd name="T4" fmla="*/ 746 w 784"/>
                    <a:gd name="T5" fmla="*/ 195 h 238"/>
                    <a:gd name="T6" fmla="*/ 746 w 784"/>
                    <a:gd name="T7" fmla="*/ 43 h 238"/>
                    <a:gd name="T8" fmla="*/ 760 w 784"/>
                    <a:gd name="T9" fmla="*/ 29 h 238"/>
                    <a:gd name="T10" fmla="*/ 784 w 784"/>
                    <a:gd name="T11" fmla="*/ 29 h 238"/>
                    <a:gd name="T12" fmla="*/ 784 w 784"/>
                    <a:gd name="T13" fmla="*/ 0 h 238"/>
                    <a:gd name="T14" fmla="*/ 0 w 784"/>
                    <a:gd name="T15" fmla="*/ 0 h 238"/>
                    <a:gd name="T16" fmla="*/ 0 w 784"/>
                    <a:gd name="T17" fmla="*/ 238 h 238"/>
                    <a:gd name="T18" fmla="*/ 784 w 784"/>
                    <a:gd name="T19" fmla="*/ 238 h 238"/>
                    <a:gd name="T20" fmla="*/ 784 w 784"/>
                    <a:gd name="T21" fmla="*/ 209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84" h="238">
                      <a:moveTo>
                        <a:pt x="784" y="209"/>
                      </a:moveTo>
                      <a:lnTo>
                        <a:pt x="760" y="209"/>
                      </a:lnTo>
                      <a:cubicBezTo>
                        <a:pt x="753" y="209"/>
                        <a:pt x="746" y="203"/>
                        <a:pt x="746" y="195"/>
                      </a:cubicBezTo>
                      <a:lnTo>
                        <a:pt x="746" y="43"/>
                      </a:lnTo>
                      <a:cubicBezTo>
                        <a:pt x="746" y="35"/>
                        <a:pt x="753" y="29"/>
                        <a:pt x="760" y="29"/>
                      </a:cubicBezTo>
                      <a:lnTo>
                        <a:pt x="784" y="29"/>
                      </a:lnTo>
                      <a:lnTo>
                        <a:pt x="784" y="0"/>
                      </a:lnTo>
                      <a:lnTo>
                        <a:pt x="0" y="0"/>
                      </a:lnTo>
                      <a:lnTo>
                        <a:pt x="0" y="238"/>
                      </a:lnTo>
                      <a:lnTo>
                        <a:pt x="784" y="238"/>
                      </a:lnTo>
                      <a:lnTo>
                        <a:pt x="784" y="209"/>
                      </a:lnTo>
                      <a:close/>
                    </a:path>
                  </a:pathLst>
                </a:custGeom>
                <a:solidFill>
                  <a:srgbClr val="4B9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884">
                  <a:extLst>
                    <a:ext uri="{FF2B5EF4-FFF2-40B4-BE49-F238E27FC236}">
                      <a16:creationId xmlns:a16="http://schemas.microsoft.com/office/drawing/2014/main" id="{55A0737F-6885-0406-FEA0-3CD9722DD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1426" y="5661025"/>
                  <a:ext cx="617538" cy="73025"/>
                </a:xfrm>
                <a:custGeom>
                  <a:avLst/>
                  <a:gdLst>
                    <a:gd name="T0" fmla="*/ 1487 w 1501"/>
                    <a:gd name="T1" fmla="*/ 166 h 180"/>
                    <a:gd name="T2" fmla="*/ 1487 w 1501"/>
                    <a:gd name="T3" fmla="*/ 14 h 180"/>
                    <a:gd name="T4" fmla="*/ 1501 w 1501"/>
                    <a:gd name="T5" fmla="*/ 0 h 180"/>
                    <a:gd name="T6" fmla="*/ 14 w 1501"/>
                    <a:gd name="T7" fmla="*/ 0 h 180"/>
                    <a:gd name="T8" fmla="*/ 0 w 1501"/>
                    <a:gd name="T9" fmla="*/ 14 h 180"/>
                    <a:gd name="T10" fmla="*/ 0 w 1501"/>
                    <a:gd name="T11" fmla="*/ 166 h 180"/>
                    <a:gd name="T12" fmla="*/ 14 w 1501"/>
                    <a:gd name="T13" fmla="*/ 180 h 180"/>
                    <a:gd name="T14" fmla="*/ 1501 w 1501"/>
                    <a:gd name="T15" fmla="*/ 180 h 180"/>
                    <a:gd name="T16" fmla="*/ 1487 w 1501"/>
                    <a:gd name="T17" fmla="*/ 166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01" h="180">
                      <a:moveTo>
                        <a:pt x="1487" y="166"/>
                      </a:moveTo>
                      <a:lnTo>
                        <a:pt x="1487" y="14"/>
                      </a:lnTo>
                      <a:cubicBezTo>
                        <a:pt x="1487" y="6"/>
                        <a:pt x="1494" y="0"/>
                        <a:pt x="1501" y="0"/>
                      </a:cubicBezTo>
                      <a:lnTo>
                        <a:pt x="14" y="0"/>
                      </a:lnTo>
                      <a:cubicBezTo>
                        <a:pt x="6" y="0"/>
                        <a:pt x="0" y="6"/>
                        <a:pt x="0" y="14"/>
                      </a:cubicBezTo>
                      <a:lnTo>
                        <a:pt x="0" y="166"/>
                      </a:lnTo>
                      <a:cubicBezTo>
                        <a:pt x="0" y="174"/>
                        <a:pt x="6" y="180"/>
                        <a:pt x="14" y="180"/>
                      </a:cubicBezTo>
                      <a:lnTo>
                        <a:pt x="1501" y="180"/>
                      </a:lnTo>
                      <a:cubicBezTo>
                        <a:pt x="1494" y="180"/>
                        <a:pt x="1487" y="174"/>
                        <a:pt x="1487" y="166"/>
                      </a:cubicBezTo>
                      <a:close/>
                    </a:path>
                  </a:pathLst>
                </a:custGeom>
                <a:solidFill>
                  <a:srgbClr val="74C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885">
                  <a:extLst>
                    <a:ext uri="{FF2B5EF4-FFF2-40B4-BE49-F238E27FC236}">
                      <a16:creationId xmlns:a16="http://schemas.microsoft.com/office/drawing/2014/main" id="{EE8A3138-324A-B41B-6CC0-ADF6433D0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8763" y="5661025"/>
                  <a:ext cx="330200" cy="73025"/>
                </a:xfrm>
                <a:custGeom>
                  <a:avLst/>
                  <a:gdLst>
                    <a:gd name="T0" fmla="*/ 789 w 803"/>
                    <a:gd name="T1" fmla="*/ 166 h 180"/>
                    <a:gd name="T2" fmla="*/ 789 w 803"/>
                    <a:gd name="T3" fmla="*/ 14 h 180"/>
                    <a:gd name="T4" fmla="*/ 803 w 803"/>
                    <a:gd name="T5" fmla="*/ 0 h 180"/>
                    <a:gd name="T6" fmla="*/ 15 w 803"/>
                    <a:gd name="T7" fmla="*/ 0 h 180"/>
                    <a:gd name="T8" fmla="*/ 0 w 803"/>
                    <a:gd name="T9" fmla="*/ 14 h 180"/>
                    <a:gd name="T10" fmla="*/ 0 w 803"/>
                    <a:gd name="T11" fmla="*/ 166 h 180"/>
                    <a:gd name="T12" fmla="*/ 15 w 803"/>
                    <a:gd name="T13" fmla="*/ 180 h 180"/>
                    <a:gd name="T14" fmla="*/ 803 w 803"/>
                    <a:gd name="T15" fmla="*/ 180 h 180"/>
                    <a:gd name="T16" fmla="*/ 789 w 803"/>
                    <a:gd name="T17" fmla="*/ 166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3" h="180">
                      <a:moveTo>
                        <a:pt x="789" y="166"/>
                      </a:moveTo>
                      <a:lnTo>
                        <a:pt x="789" y="14"/>
                      </a:lnTo>
                      <a:cubicBezTo>
                        <a:pt x="789" y="6"/>
                        <a:pt x="796" y="0"/>
                        <a:pt x="803" y="0"/>
                      </a:cubicBezTo>
                      <a:lnTo>
                        <a:pt x="15" y="0"/>
                      </a:lnTo>
                      <a:cubicBezTo>
                        <a:pt x="7" y="0"/>
                        <a:pt x="0" y="6"/>
                        <a:pt x="0" y="14"/>
                      </a:cubicBezTo>
                      <a:lnTo>
                        <a:pt x="0" y="166"/>
                      </a:lnTo>
                      <a:cubicBezTo>
                        <a:pt x="0" y="174"/>
                        <a:pt x="7" y="180"/>
                        <a:pt x="15" y="180"/>
                      </a:cubicBezTo>
                      <a:lnTo>
                        <a:pt x="803" y="180"/>
                      </a:lnTo>
                      <a:cubicBezTo>
                        <a:pt x="796" y="180"/>
                        <a:pt x="789" y="174"/>
                        <a:pt x="789" y="16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886">
                  <a:extLst>
                    <a:ext uri="{FF2B5EF4-FFF2-40B4-BE49-F238E27FC236}">
                      <a16:creationId xmlns:a16="http://schemas.microsoft.com/office/drawing/2014/main" id="{EA1562B7-C6C1-1D4D-DDE7-1E45E592D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5665788"/>
                  <a:ext cx="282575" cy="4763"/>
                </a:xfrm>
                <a:custGeom>
                  <a:avLst/>
                  <a:gdLst>
                    <a:gd name="T0" fmla="*/ 689 w 690"/>
                    <a:gd name="T1" fmla="*/ 11 h 11"/>
                    <a:gd name="T2" fmla="*/ 0 w 690"/>
                    <a:gd name="T3" fmla="*/ 11 h 11"/>
                    <a:gd name="T4" fmla="*/ 0 w 690"/>
                    <a:gd name="T5" fmla="*/ 0 h 11"/>
                    <a:gd name="T6" fmla="*/ 690 w 690"/>
                    <a:gd name="T7" fmla="*/ 0 h 11"/>
                    <a:gd name="T8" fmla="*/ 689 w 690"/>
                    <a:gd name="T9" fmla="*/ 1 h 11"/>
                    <a:gd name="T10" fmla="*/ 689 w 690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0" h="11">
                      <a:moveTo>
                        <a:pt x="689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690" y="0"/>
                      </a:lnTo>
                      <a:cubicBezTo>
                        <a:pt x="689" y="0"/>
                        <a:pt x="689" y="1"/>
                        <a:pt x="689" y="1"/>
                      </a:cubicBezTo>
                      <a:lnTo>
                        <a:pt x="689" y="11"/>
                      </a:lnTo>
                      <a:close/>
                    </a:path>
                  </a:pathLst>
                </a:cu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887">
                  <a:extLst>
                    <a:ext uri="{FF2B5EF4-FFF2-40B4-BE49-F238E27FC236}">
                      <a16:creationId xmlns:a16="http://schemas.microsoft.com/office/drawing/2014/main" id="{22C75082-8223-56A4-7113-744F8F102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8763" y="5665788"/>
                  <a:ext cx="319088" cy="4763"/>
                </a:xfrm>
                <a:custGeom>
                  <a:avLst/>
                  <a:gdLst>
                    <a:gd name="T0" fmla="*/ 778 w 778"/>
                    <a:gd name="T1" fmla="*/ 11 h 11"/>
                    <a:gd name="T2" fmla="*/ 0 w 778"/>
                    <a:gd name="T3" fmla="*/ 11 h 11"/>
                    <a:gd name="T4" fmla="*/ 0 w 778"/>
                    <a:gd name="T5" fmla="*/ 1 h 11"/>
                    <a:gd name="T6" fmla="*/ 1 w 778"/>
                    <a:gd name="T7" fmla="*/ 0 h 11"/>
                    <a:gd name="T8" fmla="*/ 778 w 778"/>
                    <a:gd name="T9" fmla="*/ 0 h 11"/>
                    <a:gd name="T10" fmla="*/ 778 w 778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8" h="11">
                      <a:moveTo>
                        <a:pt x="778" y="11"/>
                      </a:moveTo>
                      <a:lnTo>
                        <a:pt x="0" y="11"/>
                      </a:lnTo>
                      <a:lnTo>
                        <a:pt x="0" y="1"/>
                      </a:lnTo>
                      <a:cubicBezTo>
                        <a:pt x="0" y="1"/>
                        <a:pt x="0" y="0"/>
                        <a:pt x="1" y="0"/>
                      </a:cubicBezTo>
                      <a:lnTo>
                        <a:pt x="778" y="0"/>
                      </a:lnTo>
                      <a:lnTo>
                        <a:pt x="778" y="11"/>
                      </a:lnTo>
                      <a:close/>
                    </a:path>
                  </a:pathLst>
                </a:cu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Rectangle 888">
                  <a:extLst>
                    <a:ext uri="{FF2B5EF4-FFF2-40B4-BE49-F238E27FC236}">
                      <a16:creationId xmlns:a16="http://schemas.microsoft.com/office/drawing/2014/main" id="{7B6907A5-D774-064A-8BF0-2C2BB99D0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6188" y="5675313"/>
                  <a:ext cx="282575" cy="4763"/>
                </a:xfrm>
                <a:prstGeom prst="rect">
                  <a:avLst/>
                </a:pr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Rectangle 889">
                  <a:extLst>
                    <a:ext uri="{FF2B5EF4-FFF2-40B4-BE49-F238E27FC236}">
                      <a16:creationId xmlns:a16="http://schemas.microsoft.com/office/drawing/2014/main" id="{1568304A-E60A-B1D0-E73D-F2387F964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8763" y="5675313"/>
                  <a:ext cx="319088" cy="4763"/>
                </a:xfrm>
                <a:prstGeom prst="rect">
                  <a:avLst/>
                </a:pr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890">
                  <a:extLst>
                    <a:ext uri="{FF2B5EF4-FFF2-40B4-BE49-F238E27FC236}">
                      <a16:creationId xmlns:a16="http://schemas.microsoft.com/office/drawing/2014/main" id="{E6FE1C47-05A8-7D94-BD7D-402913620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6188" y="5686425"/>
                  <a:ext cx="282575" cy="3175"/>
                </a:xfrm>
                <a:prstGeom prst="rect">
                  <a:avLst/>
                </a:pr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Rectangle 891">
                  <a:extLst>
                    <a:ext uri="{FF2B5EF4-FFF2-40B4-BE49-F238E27FC236}">
                      <a16:creationId xmlns:a16="http://schemas.microsoft.com/office/drawing/2014/main" id="{648D0144-30E1-1DC6-16D7-ED8A95A7D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8763" y="5686425"/>
                  <a:ext cx="319088" cy="3175"/>
                </a:xfrm>
                <a:prstGeom prst="rect">
                  <a:avLst/>
                </a:pr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Rectangle 892">
                  <a:extLst>
                    <a:ext uri="{FF2B5EF4-FFF2-40B4-BE49-F238E27FC236}">
                      <a16:creationId xmlns:a16="http://schemas.microsoft.com/office/drawing/2014/main" id="{12A683B1-F3C4-AD33-6B9C-FC65A2B59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6188" y="5695950"/>
                  <a:ext cx="282575" cy="4763"/>
                </a:xfrm>
                <a:prstGeom prst="rect">
                  <a:avLst/>
                </a:pr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Rectangle 893">
                  <a:extLst>
                    <a:ext uri="{FF2B5EF4-FFF2-40B4-BE49-F238E27FC236}">
                      <a16:creationId xmlns:a16="http://schemas.microsoft.com/office/drawing/2014/main" id="{3561E222-BEA3-7A58-8EE2-77409C2FC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8763" y="5695950"/>
                  <a:ext cx="319088" cy="4763"/>
                </a:xfrm>
                <a:prstGeom prst="rect">
                  <a:avLst/>
                </a:pr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Rectangle 894">
                  <a:extLst>
                    <a:ext uri="{FF2B5EF4-FFF2-40B4-BE49-F238E27FC236}">
                      <a16:creationId xmlns:a16="http://schemas.microsoft.com/office/drawing/2014/main" id="{A440B66B-9569-F9B9-EB86-8CD4639D0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6188" y="5705475"/>
                  <a:ext cx="282575" cy="4763"/>
                </a:xfrm>
                <a:prstGeom prst="rect">
                  <a:avLst/>
                </a:pr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Rectangle 895">
                  <a:extLst>
                    <a:ext uri="{FF2B5EF4-FFF2-40B4-BE49-F238E27FC236}">
                      <a16:creationId xmlns:a16="http://schemas.microsoft.com/office/drawing/2014/main" id="{9A0504EA-5B6E-8D2A-F26D-9A27111E2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8763" y="5705475"/>
                  <a:ext cx="319088" cy="4763"/>
                </a:xfrm>
                <a:prstGeom prst="rect">
                  <a:avLst/>
                </a:pr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896">
                  <a:extLst>
                    <a:ext uri="{FF2B5EF4-FFF2-40B4-BE49-F238E27FC236}">
                      <a16:creationId xmlns:a16="http://schemas.microsoft.com/office/drawing/2014/main" id="{F74973AF-EB31-684A-2CFD-09D27AED4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6188" y="5715000"/>
                  <a:ext cx="282575" cy="4763"/>
                </a:xfrm>
                <a:prstGeom prst="rect">
                  <a:avLst/>
                </a:pr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Rectangle 897">
                  <a:extLst>
                    <a:ext uri="{FF2B5EF4-FFF2-40B4-BE49-F238E27FC236}">
                      <a16:creationId xmlns:a16="http://schemas.microsoft.com/office/drawing/2014/main" id="{670F8F60-3002-DB14-364F-A57C6CE94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8763" y="5715000"/>
                  <a:ext cx="319088" cy="4763"/>
                </a:xfrm>
                <a:prstGeom prst="rect">
                  <a:avLst/>
                </a:pr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898">
                  <a:extLst>
                    <a:ext uri="{FF2B5EF4-FFF2-40B4-BE49-F238E27FC236}">
                      <a16:creationId xmlns:a16="http://schemas.microsoft.com/office/drawing/2014/main" id="{5396EB05-3842-0A92-E828-7881B75EF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5724525"/>
                  <a:ext cx="282575" cy="4763"/>
                </a:xfrm>
                <a:custGeom>
                  <a:avLst/>
                  <a:gdLst>
                    <a:gd name="T0" fmla="*/ 690 w 690"/>
                    <a:gd name="T1" fmla="*/ 11 h 11"/>
                    <a:gd name="T2" fmla="*/ 0 w 690"/>
                    <a:gd name="T3" fmla="*/ 11 h 11"/>
                    <a:gd name="T4" fmla="*/ 0 w 690"/>
                    <a:gd name="T5" fmla="*/ 0 h 11"/>
                    <a:gd name="T6" fmla="*/ 689 w 690"/>
                    <a:gd name="T7" fmla="*/ 0 h 11"/>
                    <a:gd name="T8" fmla="*/ 689 w 690"/>
                    <a:gd name="T9" fmla="*/ 9 h 11"/>
                    <a:gd name="T10" fmla="*/ 690 w 690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0" h="11">
                      <a:moveTo>
                        <a:pt x="690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9"/>
                      </a:lnTo>
                      <a:cubicBezTo>
                        <a:pt x="689" y="10"/>
                        <a:pt x="690" y="10"/>
                        <a:pt x="690" y="11"/>
                      </a:cubicBezTo>
                    </a:path>
                  </a:pathLst>
                </a:custGeom>
                <a:solidFill>
                  <a:srgbClr val="5EA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899">
                  <a:extLst>
                    <a:ext uri="{FF2B5EF4-FFF2-40B4-BE49-F238E27FC236}">
                      <a16:creationId xmlns:a16="http://schemas.microsoft.com/office/drawing/2014/main" id="{DDF0E626-818F-4160-F854-BF9EF7193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8763" y="5724525"/>
                  <a:ext cx="319088" cy="4763"/>
                </a:xfrm>
                <a:custGeom>
                  <a:avLst/>
                  <a:gdLst>
                    <a:gd name="T0" fmla="*/ 778 w 778"/>
                    <a:gd name="T1" fmla="*/ 11 h 11"/>
                    <a:gd name="T2" fmla="*/ 1 w 778"/>
                    <a:gd name="T3" fmla="*/ 11 h 11"/>
                    <a:gd name="T4" fmla="*/ 0 w 778"/>
                    <a:gd name="T5" fmla="*/ 9 h 11"/>
                    <a:gd name="T6" fmla="*/ 0 w 778"/>
                    <a:gd name="T7" fmla="*/ 0 h 11"/>
                    <a:gd name="T8" fmla="*/ 778 w 778"/>
                    <a:gd name="T9" fmla="*/ 0 h 11"/>
                    <a:gd name="T10" fmla="*/ 778 w 778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8" h="11">
                      <a:moveTo>
                        <a:pt x="778" y="11"/>
                      </a:moveTo>
                      <a:lnTo>
                        <a:pt x="1" y="11"/>
                      </a:lnTo>
                      <a:cubicBezTo>
                        <a:pt x="1" y="10"/>
                        <a:pt x="0" y="10"/>
                        <a:pt x="0" y="9"/>
                      </a:cubicBezTo>
                      <a:lnTo>
                        <a:pt x="0" y="0"/>
                      </a:lnTo>
                      <a:lnTo>
                        <a:pt x="778" y="0"/>
                      </a:lnTo>
                      <a:lnTo>
                        <a:pt x="778" y="11"/>
                      </a:lnTo>
                    </a:path>
                  </a:pathLst>
                </a:custGeom>
                <a:solidFill>
                  <a:srgbClr val="D0DE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900">
                  <a:extLst>
                    <a:ext uri="{FF2B5EF4-FFF2-40B4-BE49-F238E27FC236}">
                      <a16:creationId xmlns:a16="http://schemas.microsoft.com/office/drawing/2014/main" id="{AF4AE160-39BE-BDB7-F194-9CD63DAD1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2263" y="5375275"/>
                  <a:ext cx="276225" cy="47625"/>
                </a:xfrm>
                <a:custGeom>
                  <a:avLst/>
                  <a:gdLst>
                    <a:gd name="T0" fmla="*/ 0 w 673"/>
                    <a:gd name="T1" fmla="*/ 115 h 115"/>
                    <a:gd name="T2" fmla="*/ 0 w 673"/>
                    <a:gd name="T3" fmla="*/ 94 h 115"/>
                    <a:gd name="T4" fmla="*/ 667 w 673"/>
                    <a:gd name="T5" fmla="*/ 0 h 115"/>
                    <a:gd name="T6" fmla="*/ 673 w 673"/>
                    <a:gd name="T7" fmla="*/ 20 h 115"/>
                    <a:gd name="T8" fmla="*/ 0 w 673"/>
                    <a:gd name="T9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3" h="115">
                      <a:moveTo>
                        <a:pt x="0" y="115"/>
                      </a:moveTo>
                      <a:lnTo>
                        <a:pt x="0" y="94"/>
                      </a:lnTo>
                      <a:cubicBezTo>
                        <a:pt x="245" y="94"/>
                        <a:pt x="481" y="61"/>
                        <a:pt x="667" y="0"/>
                      </a:cubicBezTo>
                      <a:lnTo>
                        <a:pt x="673" y="20"/>
                      </a:lnTo>
                      <a:cubicBezTo>
                        <a:pt x="486" y="81"/>
                        <a:pt x="247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Rectangle 901">
                  <a:extLst>
                    <a:ext uri="{FF2B5EF4-FFF2-40B4-BE49-F238E27FC236}">
                      <a16:creationId xmlns:a16="http://schemas.microsoft.com/office/drawing/2014/main" id="{AB13AA66-0430-AECA-894A-02EC51B2D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0138" y="5414963"/>
                  <a:ext cx="498475" cy="9525"/>
                </a:xfrm>
                <a:prstGeom prst="rect">
                  <a:avLst/>
                </a:pr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Rectangle 902">
                  <a:extLst>
                    <a:ext uri="{FF2B5EF4-FFF2-40B4-BE49-F238E27FC236}">
                      <a16:creationId xmlns:a16="http://schemas.microsoft.com/office/drawing/2014/main" id="{5EA3A100-31D0-634A-0855-78BD0CC5D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0138" y="5424488"/>
                  <a:ext cx="498475" cy="60325"/>
                </a:xfrm>
                <a:prstGeom prst="rect">
                  <a:avLst/>
                </a:pr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903">
                  <a:extLst>
                    <a:ext uri="{FF2B5EF4-FFF2-40B4-BE49-F238E27FC236}">
                      <a16:creationId xmlns:a16="http://schemas.microsoft.com/office/drawing/2014/main" id="{1E3B5AA9-61F1-FC5F-644A-046224536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4451" y="5383213"/>
                  <a:ext cx="554038" cy="39688"/>
                </a:xfrm>
                <a:custGeom>
                  <a:avLst/>
                  <a:gdLst>
                    <a:gd name="T0" fmla="*/ 625 w 1352"/>
                    <a:gd name="T1" fmla="*/ 95 h 95"/>
                    <a:gd name="T2" fmla="*/ 0 w 1352"/>
                    <a:gd name="T3" fmla="*/ 95 h 95"/>
                    <a:gd name="T4" fmla="*/ 492 w 1352"/>
                    <a:gd name="T5" fmla="*/ 0 h 95"/>
                    <a:gd name="T6" fmla="*/ 1352 w 1352"/>
                    <a:gd name="T7" fmla="*/ 0 h 95"/>
                    <a:gd name="T8" fmla="*/ 625 w 1352"/>
                    <a:gd name="T9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95">
                      <a:moveTo>
                        <a:pt x="625" y="95"/>
                      </a:moveTo>
                      <a:lnTo>
                        <a:pt x="0" y="95"/>
                      </a:lnTo>
                      <a:cubicBezTo>
                        <a:pt x="153" y="75"/>
                        <a:pt x="291" y="62"/>
                        <a:pt x="492" y="0"/>
                      </a:cubicBezTo>
                      <a:lnTo>
                        <a:pt x="1352" y="0"/>
                      </a:lnTo>
                      <a:cubicBezTo>
                        <a:pt x="1142" y="61"/>
                        <a:pt x="887" y="95"/>
                        <a:pt x="625" y="95"/>
                      </a:cubicBez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904">
                  <a:extLst>
                    <a:ext uri="{FF2B5EF4-FFF2-40B4-BE49-F238E27FC236}">
                      <a16:creationId xmlns:a16="http://schemas.microsoft.com/office/drawing/2014/main" id="{868483F9-E02E-41E2-3984-963591799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4451" y="5402263"/>
                  <a:ext cx="554038" cy="20638"/>
                </a:xfrm>
                <a:custGeom>
                  <a:avLst/>
                  <a:gdLst>
                    <a:gd name="T0" fmla="*/ 625 w 1352"/>
                    <a:gd name="T1" fmla="*/ 49 h 49"/>
                    <a:gd name="T2" fmla="*/ 0 w 1352"/>
                    <a:gd name="T3" fmla="*/ 49 h 49"/>
                    <a:gd name="T4" fmla="*/ 492 w 1352"/>
                    <a:gd name="T5" fmla="*/ 0 h 49"/>
                    <a:gd name="T6" fmla="*/ 1352 w 1352"/>
                    <a:gd name="T7" fmla="*/ 0 h 49"/>
                    <a:gd name="T8" fmla="*/ 625 w 1352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49">
                      <a:moveTo>
                        <a:pt x="625" y="49"/>
                      </a:moveTo>
                      <a:lnTo>
                        <a:pt x="0" y="49"/>
                      </a:lnTo>
                      <a:cubicBezTo>
                        <a:pt x="153" y="38"/>
                        <a:pt x="291" y="32"/>
                        <a:pt x="492" y="0"/>
                      </a:cubicBezTo>
                      <a:lnTo>
                        <a:pt x="1352" y="0"/>
                      </a:lnTo>
                      <a:cubicBezTo>
                        <a:pt x="1142" y="31"/>
                        <a:pt x="887" y="48"/>
                        <a:pt x="625" y="49"/>
                      </a:cubicBez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905">
                  <a:extLst>
                    <a:ext uri="{FF2B5EF4-FFF2-40B4-BE49-F238E27FC236}">
                      <a16:creationId xmlns:a16="http://schemas.microsoft.com/office/drawing/2014/main" id="{6843EF90-9120-B1D9-8AA5-538E9C73F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43688" y="5475288"/>
                  <a:ext cx="322263" cy="9525"/>
                </a:xfrm>
                <a:prstGeom prst="rect">
                  <a:avLst/>
                </a:prstGeom>
                <a:solidFill>
                  <a:srgbClr val="4B9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Rectangle 906">
                  <a:extLst>
                    <a:ext uri="{FF2B5EF4-FFF2-40B4-BE49-F238E27FC236}">
                      <a16:creationId xmlns:a16="http://schemas.microsoft.com/office/drawing/2014/main" id="{4649E0D9-E1F8-0C15-9152-35FCAB68F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4001" y="5375275"/>
                  <a:ext cx="344488" cy="7938"/>
                </a:xfrm>
                <a:prstGeom prst="rect">
                  <a:avLst/>
                </a:prstGeom>
                <a:solidFill>
                  <a:srgbClr val="4B9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907">
                  <a:extLst>
                    <a:ext uri="{FF2B5EF4-FFF2-40B4-BE49-F238E27FC236}">
                      <a16:creationId xmlns:a16="http://schemas.microsoft.com/office/drawing/2014/main" id="{96EBBD2B-02BD-D346-227F-4EE7D4588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9363" y="5375275"/>
                  <a:ext cx="276225" cy="47625"/>
                </a:xfrm>
                <a:custGeom>
                  <a:avLst/>
                  <a:gdLst>
                    <a:gd name="T0" fmla="*/ 0 w 674"/>
                    <a:gd name="T1" fmla="*/ 115 h 115"/>
                    <a:gd name="T2" fmla="*/ 0 w 674"/>
                    <a:gd name="T3" fmla="*/ 94 h 115"/>
                    <a:gd name="T4" fmla="*/ 667 w 674"/>
                    <a:gd name="T5" fmla="*/ 0 h 115"/>
                    <a:gd name="T6" fmla="*/ 674 w 674"/>
                    <a:gd name="T7" fmla="*/ 20 h 115"/>
                    <a:gd name="T8" fmla="*/ 0 w 674"/>
                    <a:gd name="T9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4" h="115">
                      <a:moveTo>
                        <a:pt x="0" y="115"/>
                      </a:moveTo>
                      <a:lnTo>
                        <a:pt x="0" y="94"/>
                      </a:lnTo>
                      <a:cubicBezTo>
                        <a:pt x="245" y="94"/>
                        <a:pt x="482" y="61"/>
                        <a:pt x="667" y="0"/>
                      </a:cubicBezTo>
                      <a:lnTo>
                        <a:pt x="674" y="20"/>
                      </a:lnTo>
                      <a:cubicBezTo>
                        <a:pt x="486" y="81"/>
                        <a:pt x="247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Rectangle 908">
                  <a:extLst>
                    <a:ext uri="{FF2B5EF4-FFF2-40B4-BE49-F238E27FC236}">
                      <a16:creationId xmlns:a16="http://schemas.microsoft.com/office/drawing/2014/main" id="{7A8728D8-F05C-1561-94C8-81A24A864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5751" y="5422900"/>
                  <a:ext cx="312738" cy="523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Rectangle 909">
                  <a:extLst>
                    <a:ext uri="{FF2B5EF4-FFF2-40B4-BE49-F238E27FC236}">
                      <a16:creationId xmlns:a16="http://schemas.microsoft.com/office/drawing/2014/main" id="{F110AE6B-9CA6-645F-1475-32F42690A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1251" y="5422900"/>
                  <a:ext cx="446088" cy="52388"/>
                </a:xfrm>
                <a:prstGeom prst="rect">
                  <a:avLst/>
                </a:prstGeom>
                <a:solidFill>
                  <a:srgbClr val="5EA9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910">
                  <a:extLst>
                    <a:ext uri="{FF2B5EF4-FFF2-40B4-BE49-F238E27FC236}">
                      <a16:creationId xmlns:a16="http://schemas.microsoft.com/office/drawing/2014/main" id="{44A81D5B-08D3-DAC9-AB41-C08BFC897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3813" y="5695950"/>
                  <a:ext cx="65088" cy="101600"/>
                </a:xfrm>
                <a:custGeom>
                  <a:avLst/>
                  <a:gdLst>
                    <a:gd name="T0" fmla="*/ 0 w 41"/>
                    <a:gd name="T1" fmla="*/ 64 h 64"/>
                    <a:gd name="T2" fmla="*/ 21 w 41"/>
                    <a:gd name="T3" fmla="*/ 51 h 64"/>
                    <a:gd name="T4" fmla="*/ 41 w 41"/>
                    <a:gd name="T5" fmla="*/ 64 h 64"/>
                    <a:gd name="T6" fmla="*/ 41 w 41"/>
                    <a:gd name="T7" fmla="*/ 0 h 64"/>
                    <a:gd name="T8" fmla="*/ 21 w 41"/>
                    <a:gd name="T9" fmla="*/ 0 h 64"/>
                    <a:gd name="T10" fmla="*/ 0 w 41"/>
                    <a:gd name="T11" fmla="*/ 0 h 64"/>
                    <a:gd name="T12" fmla="*/ 0 w 41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64">
                      <a:moveTo>
                        <a:pt x="0" y="64"/>
                      </a:moveTo>
                      <a:lnTo>
                        <a:pt x="21" y="51"/>
                      </a:lnTo>
                      <a:lnTo>
                        <a:pt x="41" y="64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C99E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9" name="Group 2">
                <a:extLst>
                  <a:ext uri="{FF2B5EF4-FFF2-40B4-BE49-F238E27FC236}">
                    <a16:creationId xmlns:a16="http://schemas.microsoft.com/office/drawing/2014/main" id="{B15F83D7-A9E8-FB10-CEFF-E0AC539618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76804" y="3504725"/>
                <a:ext cx="794656" cy="1119859"/>
                <a:chOff x="8369301" y="5268913"/>
                <a:chExt cx="481013" cy="677862"/>
              </a:xfrm>
            </p:grpSpPr>
            <p:sp>
              <p:nvSpPr>
                <p:cNvPr id="243" name="Freeform 911">
                  <a:extLst>
                    <a:ext uri="{FF2B5EF4-FFF2-40B4-BE49-F238E27FC236}">
                      <a16:creationId xmlns:a16="http://schemas.microsoft.com/office/drawing/2014/main" id="{C72BAFE2-64D8-DE32-44A6-44AB55A08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9301" y="5268913"/>
                  <a:ext cx="481013" cy="547688"/>
                </a:xfrm>
                <a:custGeom>
                  <a:avLst/>
                  <a:gdLst>
                    <a:gd name="T0" fmla="*/ 286 w 1168"/>
                    <a:gd name="T1" fmla="*/ 1334 h 1334"/>
                    <a:gd name="T2" fmla="*/ 882 w 1168"/>
                    <a:gd name="T3" fmla="*/ 1333 h 1334"/>
                    <a:gd name="T4" fmla="*/ 934 w 1168"/>
                    <a:gd name="T5" fmla="*/ 1157 h 1334"/>
                    <a:gd name="T6" fmla="*/ 1168 w 1168"/>
                    <a:gd name="T7" fmla="*/ 584 h 1334"/>
                    <a:gd name="T8" fmla="*/ 584 w 1168"/>
                    <a:gd name="T9" fmla="*/ 1 h 1334"/>
                    <a:gd name="T10" fmla="*/ 0 w 1168"/>
                    <a:gd name="T11" fmla="*/ 585 h 1334"/>
                    <a:gd name="T12" fmla="*/ 234 w 1168"/>
                    <a:gd name="T13" fmla="*/ 1157 h 1334"/>
                    <a:gd name="T14" fmla="*/ 286 w 1168"/>
                    <a:gd name="T15" fmla="*/ 1334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8" h="1334">
                      <a:moveTo>
                        <a:pt x="286" y="1334"/>
                      </a:moveTo>
                      <a:lnTo>
                        <a:pt x="882" y="1333"/>
                      </a:lnTo>
                      <a:cubicBezTo>
                        <a:pt x="886" y="1277"/>
                        <a:pt x="899" y="1204"/>
                        <a:pt x="934" y="1157"/>
                      </a:cubicBezTo>
                      <a:cubicBezTo>
                        <a:pt x="1154" y="873"/>
                        <a:pt x="1168" y="603"/>
                        <a:pt x="1168" y="584"/>
                      </a:cubicBezTo>
                      <a:cubicBezTo>
                        <a:pt x="1168" y="262"/>
                        <a:pt x="907" y="0"/>
                        <a:pt x="584" y="1"/>
                      </a:cubicBezTo>
                      <a:cubicBezTo>
                        <a:pt x="261" y="1"/>
                        <a:pt x="0" y="262"/>
                        <a:pt x="0" y="585"/>
                      </a:cubicBezTo>
                      <a:cubicBezTo>
                        <a:pt x="0" y="604"/>
                        <a:pt x="14" y="873"/>
                        <a:pt x="234" y="1157"/>
                      </a:cubicBezTo>
                      <a:cubicBezTo>
                        <a:pt x="270" y="1204"/>
                        <a:pt x="282" y="1277"/>
                        <a:pt x="286" y="1334"/>
                      </a:cubicBezTo>
                    </a:path>
                  </a:pathLst>
                </a:custGeom>
                <a:solidFill>
                  <a:srgbClr val="47B481"/>
                </a:solidFill>
                <a:ln>
                  <a:solidFill>
                    <a:srgbClr val="47B482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912">
                  <a:extLst>
                    <a:ext uri="{FF2B5EF4-FFF2-40B4-BE49-F238E27FC236}">
                      <a16:creationId xmlns:a16="http://schemas.microsoft.com/office/drawing/2014/main" id="{D88B65C5-B762-0539-DC9B-4EF17B180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9313" y="5822950"/>
                  <a:ext cx="279400" cy="119063"/>
                </a:xfrm>
                <a:custGeom>
                  <a:avLst/>
                  <a:gdLst>
                    <a:gd name="T0" fmla="*/ 176 w 176"/>
                    <a:gd name="T1" fmla="*/ 75 h 75"/>
                    <a:gd name="T2" fmla="*/ 1 w 176"/>
                    <a:gd name="T3" fmla="*/ 75 h 75"/>
                    <a:gd name="T4" fmla="*/ 0 w 176"/>
                    <a:gd name="T5" fmla="*/ 0 h 75"/>
                    <a:gd name="T6" fmla="*/ 176 w 176"/>
                    <a:gd name="T7" fmla="*/ 0 h 75"/>
                    <a:gd name="T8" fmla="*/ 176 w 176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75">
                      <a:moveTo>
                        <a:pt x="176" y="75"/>
                      </a:moveTo>
                      <a:lnTo>
                        <a:pt x="1" y="75"/>
                      </a:lnTo>
                      <a:lnTo>
                        <a:pt x="0" y="0"/>
                      </a:lnTo>
                      <a:lnTo>
                        <a:pt x="176" y="0"/>
                      </a:lnTo>
                      <a:lnTo>
                        <a:pt x="176" y="75"/>
                      </a:ln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Rectangle 913">
                  <a:extLst>
                    <a:ext uri="{FF2B5EF4-FFF2-40B4-BE49-F238E27FC236}">
                      <a16:creationId xmlns:a16="http://schemas.microsoft.com/office/drawing/2014/main" id="{6F466C4A-0B09-AC16-AC7D-9A6971A2D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4238" y="5822950"/>
                  <a:ext cx="93663" cy="119063"/>
                </a:xfrm>
                <a:prstGeom prst="rect">
                  <a:avLst/>
                </a:prstGeom>
                <a:solidFill>
                  <a:srgbClr val="3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Rectangle 915">
                  <a:extLst>
                    <a:ext uri="{FF2B5EF4-FFF2-40B4-BE49-F238E27FC236}">
                      <a16:creationId xmlns:a16="http://schemas.microsoft.com/office/drawing/2014/main" id="{E8CAD63A-AE64-E79A-ADC1-9D36B2261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3438" y="5813425"/>
                  <a:ext cx="312738" cy="12700"/>
                </a:xfrm>
                <a:prstGeom prst="rect">
                  <a:avLst/>
                </a:pr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916">
                  <a:extLst>
                    <a:ext uri="{FF2B5EF4-FFF2-40B4-BE49-F238E27FC236}">
                      <a16:creationId xmlns:a16="http://schemas.microsoft.com/office/drawing/2014/main" id="{3C06A6A4-4CDE-20E6-C4BB-EED4E14D0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3438" y="5873750"/>
                  <a:ext cx="312738" cy="12700"/>
                </a:xfrm>
                <a:prstGeom prst="rect">
                  <a:avLst/>
                </a:pr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Rectangle 917">
                  <a:extLst>
                    <a:ext uri="{FF2B5EF4-FFF2-40B4-BE49-F238E27FC236}">
                      <a16:creationId xmlns:a16="http://schemas.microsoft.com/office/drawing/2014/main" id="{BD625572-F348-2EB4-2DAC-0C8C9F810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3438" y="5934075"/>
                  <a:ext cx="312738" cy="12700"/>
                </a:xfrm>
                <a:prstGeom prst="rect">
                  <a:avLst/>
                </a:pr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Rectangle 919">
                  <a:extLst>
                    <a:ext uri="{FF2B5EF4-FFF2-40B4-BE49-F238E27FC236}">
                      <a16:creationId xmlns:a16="http://schemas.microsoft.com/office/drawing/2014/main" id="{22827C59-D233-24EF-C116-D18DCECAA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3601" y="5822950"/>
                  <a:ext cx="12700" cy="115888"/>
                </a:xfrm>
                <a:prstGeom prst="rect">
                  <a:avLst/>
                </a:pr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920">
                  <a:extLst>
                    <a:ext uri="{FF2B5EF4-FFF2-40B4-BE49-F238E27FC236}">
                      <a16:creationId xmlns:a16="http://schemas.microsoft.com/office/drawing/2014/main" id="{F23D74A4-8291-95AA-5D3D-F34D9DFF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2013" y="5522913"/>
                  <a:ext cx="65088" cy="290513"/>
                </a:xfrm>
                <a:custGeom>
                  <a:avLst/>
                  <a:gdLst>
                    <a:gd name="T0" fmla="*/ 33 w 41"/>
                    <a:gd name="T1" fmla="*/ 183 h 183"/>
                    <a:gd name="T2" fmla="*/ 0 w 41"/>
                    <a:gd name="T3" fmla="*/ 1 h 183"/>
                    <a:gd name="T4" fmla="*/ 8 w 41"/>
                    <a:gd name="T5" fmla="*/ 0 h 183"/>
                    <a:gd name="T6" fmla="*/ 41 w 41"/>
                    <a:gd name="T7" fmla="*/ 182 h 183"/>
                    <a:gd name="T8" fmla="*/ 33 w 41"/>
                    <a:gd name="T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83">
                      <a:moveTo>
                        <a:pt x="33" y="183"/>
                      </a:move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41" y="182"/>
                      </a:lnTo>
                      <a:lnTo>
                        <a:pt x="33" y="183"/>
                      </a:ln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921">
                  <a:extLst>
                    <a:ext uri="{FF2B5EF4-FFF2-40B4-BE49-F238E27FC236}">
                      <a16:creationId xmlns:a16="http://schemas.microsoft.com/office/drawing/2014/main" id="{87AE44A7-0F5D-8685-8C7E-68E4751FD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4101" y="5522913"/>
                  <a:ext cx="63500" cy="290513"/>
                </a:xfrm>
                <a:custGeom>
                  <a:avLst/>
                  <a:gdLst>
                    <a:gd name="T0" fmla="*/ 8 w 40"/>
                    <a:gd name="T1" fmla="*/ 183 h 183"/>
                    <a:gd name="T2" fmla="*/ 0 w 40"/>
                    <a:gd name="T3" fmla="*/ 182 h 183"/>
                    <a:gd name="T4" fmla="*/ 32 w 40"/>
                    <a:gd name="T5" fmla="*/ 0 h 183"/>
                    <a:gd name="T6" fmla="*/ 40 w 40"/>
                    <a:gd name="T7" fmla="*/ 1 h 183"/>
                    <a:gd name="T8" fmla="*/ 8 w 40"/>
                    <a:gd name="T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183">
                      <a:moveTo>
                        <a:pt x="8" y="183"/>
                      </a:moveTo>
                      <a:lnTo>
                        <a:pt x="0" y="182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8" y="183"/>
                      </a:ln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922">
                  <a:extLst>
                    <a:ext uri="{FF2B5EF4-FFF2-40B4-BE49-F238E27FC236}">
                      <a16:creationId xmlns:a16="http://schemas.microsoft.com/office/drawing/2014/main" id="{8FEE1679-110D-7E0C-8E9C-692D67CA6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6776" y="5538788"/>
                  <a:ext cx="246063" cy="26988"/>
                </a:xfrm>
                <a:custGeom>
                  <a:avLst/>
                  <a:gdLst>
                    <a:gd name="T0" fmla="*/ 16 w 155"/>
                    <a:gd name="T1" fmla="*/ 17 h 17"/>
                    <a:gd name="T2" fmla="*/ 0 w 155"/>
                    <a:gd name="T3" fmla="*/ 7 h 17"/>
                    <a:gd name="T4" fmla="*/ 4 w 155"/>
                    <a:gd name="T5" fmla="*/ 0 h 17"/>
                    <a:gd name="T6" fmla="*/ 19 w 155"/>
                    <a:gd name="T7" fmla="*/ 9 h 17"/>
                    <a:gd name="T8" fmla="*/ 33 w 155"/>
                    <a:gd name="T9" fmla="*/ 0 h 17"/>
                    <a:gd name="T10" fmla="*/ 38 w 155"/>
                    <a:gd name="T11" fmla="*/ 0 h 17"/>
                    <a:gd name="T12" fmla="*/ 52 w 155"/>
                    <a:gd name="T13" fmla="*/ 9 h 17"/>
                    <a:gd name="T14" fmla="*/ 67 w 155"/>
                    <a:gd name="T15" fmla="*/ 0 h 17"/>
                    <a:gd name="T16" fmla="*/ 71 w 155"/>
                    <a:gd name="T17" fmla="*/ 0 h 17"/>
                    <a:gd name="T18" fmla="*/ 86 w 155"/>
                    <a:gd name="T19" fmla="*/ 9 h 17"/>
                    <a:gd name="T20" fmla="*/ 100 w 155"/>
                    <a:gd name="T21" fmla="*/ 0 h 17"/>
                    <a:gd name="T22" fmla="*/ 105 w 155"/>
                    <a:gd name="T23" fmla="*/ 0 h 17"/>
                    <a:gd name="T24" fmla="*/ 120 w 155"/>
                    <a:gd name="T25" fmla="*/ 9 h 17"/>
                    <a:gd name="T26" fmla="*/ 134 w 155"/>
                    <a:gd name="T27" fmla="*/ 0 h 17"/>
                    <a:gd name="T28" fmla="*/ 139 w 155"/>
                    <a:gd name="T29" fmla="*/ 0 h 17"/>
                    <a:gd name="T30" fmla="*/ 155 w 155"/>
                    <a:gd name="T31" fmla="*/ 10 h 17"/>
                    <a:gd name="T32" fmla="*/ 151 w 155"/>
                    <a:gd name="T33" fmla="*/ 17 h 17"/>
                    <a:gd name="T34" fmla="*/ 136 w 155"/>
                    <a:gd name="T35" fmla="*/ 8 h 17"/>
                    <a:gd name="T36" fmla="*/ 122 w 155"/>
                    <a:gd name="T37" fmla="*/ 17 h 17"/>
                    <a:gd name="T38" fmla="*/ 117 w 155"/>
                    <a:gd name="T39" fmla="*/ 17 h 17"/>
                    <a:gd name="T40" fmla="*/ 103 w 155"/>
                    <a:gd name="T41" fmla="*/ 8 h 17"/>
                    <a:gd name="T42" fmla="*/ 88 w 155"/>
                    <a:gd name="T43" fmla="*/ 17 h 17"/>
                    <a:gd name="T44" fmla="*/ 84 w 155"/>
                    <a:gd name="T45" fmla="*/ 17 h 17"/>
                    <a:gd name="T46" fmla="*/ 69 w 155"/>
                    <a:gd name="T47" fmla="*/ 8 h 17"/>
                    <a:gd name="T48" fmla="*/ 54 w 155"/>
                    <a:gd name="T49" fmla="*/ 17 h 17"/>
                    <a:gd name="T50" fmla="*/ 50 w 155"/>
                    <a:gd name="T51" fmla="*/ 17 h 17"/>
                    <a:gd name="T52" fmla="*/ 36 w 155"/>
                    <a:gd name="T53" fmla="*/ 8 h 17"/>
                    <a:gd name="T54" fmla="*/ 21 w 155"/>
                    <a:gd name="T55" fmla="*/ 17 h 17"/>
                    <a:gd name="T56" fmla="*/ 16 w 155"/>
                    <a:gd name="T5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5" h="17">
                      <a:moveTo>
                        <a:pt x="16" y="1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9" y="9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52" y="9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86" y="9"/>
                      </a:lnTo>
                      <a:lnTo>
                        <a:pt x="100" y="0"/>
                      </a:lnTo>
                      <a:lnTo>
                        <a:pt x="105" y="0"/>
                      </a:lnTo>
                      <a:lnTo>
                        <a:pt x="120" y="9"/>
                      </a:lnTo>
                      <a:lnTo>
                        <a:pt x="134" y="0"/>
                      </a:lnTo>
                      <a:lnTo>
                        <a:pt x="139" y="0"/>
                      </a:lnTo>
                      <a:lnTo>
                        <a:pt x="155" y="10"/>
                      </a:lnTo>
                      <a:lnTo>
                        <a:pt x="151" y="17"/>
                      </a:lnTo>
                      <a:lnTo>
                        <a:pt x="136" y="8"/>
                      </a:lnTo>
                      <a:lnTo>
                        <a:pt x="122" y="17"/>
                      </a:lnTo>
                      <a:lnTo>
                        <a:pt x="117" y="17"/>
                      </a:lnTo>
                      <a:lnTo>
                        <a:pt x="103" y="8"/>
                      </a:lnTo>
                      <a:lnTo>
                        <a:pt x="88" y="17"/>
                      </a:lnTo>
                      <a:lnTo>
                        <a:pt x="84" y="17"/>
                      </a:lnTo>
                      <a:lnTo>
                        <a:pt x="69" y="8"/>
                      </a:lnTo>
                      <a:lnTo>
                        <a:pt x="54" y="17"/>
                      </a:lnTo>
                      <a:lnTo>
                        <a:pt x="50" y="17"/>
                      </a:lnTo>
                      <a:lnTo>
                        <a:pt x="36" y="8"/>
                      </a:lnTo>
                      <a:lnTo>
                        <a:pt x="21" y="17"/>
                      </a:lnTo>
                      <a:lnTo>
                        <a:pt x="16" y="17"/>
                      </a:ln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0" name="Group 7">
                <a:extLst>
                  <a:ext uri="{FF2B5EF4-FFF2-40B4-BE49-F238E27FC236}">
                    <a16:creationId xmlns:a16="http://schemas.microsoft.com/office/drawing/2014/main" id="{EE6FF97D-1899-4F0C-4398-E6C1848590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80846" y="3140180"/>
                <a:ext cx="4547629" cy="1867308"/>
                <a:chOff x="6253163" y="5048250"/>
                <a:chExt cx="2752725" cy="1130300"/>
              </a:xfrm>
            </p:grpSpPr>
            <p:sp>
              <p:nvSpPr>
                <p:cNvPr id="223" name="Freeform 914">
                  <a:extLst>
                    <a:ext uri="{FF2B5EF4-FFF2-40B4-BE49-F238E27FC236}">
                      <a16:creationId xmlns:a16="http://schemas.microsoft.com/office/drawing/2014/main" id="{07DC21C0-8DBB-9571-8609-CEB1B27F4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0901" y="5942013"/>
                  <a:ext cx="277813" cy="66675"/>
                </a:xfrm>
                <a:custGeom>
                  <a:avLst/>
                  <a:gdLst>
                    <a:gd name="T0" fmla="*/ 175 w 175"/>
                    <a:gd name="T1" fmla="*/ 0 h 42"/>
                    <a:gd name="T2" fmla="*/ 0 w 175"/>
                    <a:gd name="T3" fmla="*/ 0 h 42"/>
                    <a:gd name="T4" fmla="*/ 12 w 175"/>
                    <a:gd name="T5" fmla="*/ 42 h 42"/>
                    <a:gd name="T6" fmla="*/ 162 w 175"/>
                    <a:gd name="T7" fmla="*/ 42 h 42"/>
                    <a:gd name="T8" fmla="*/ 175 w 175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42">
                      <a:moveTo>
                        <a:pt x="175" y="0"/>
                      </a:move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162" y="42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918">
                  <a:extLst>
                    <a:ext uri="{FF2B5EF4-FFF2-40B4-BE49-F238E27FC236}">
                      <a16:creationId xmlns:a16="http://schemas.microsoft.com/office/drawing/2014/main" id="{3C952631-E04E-4DAE-B45E-3A82665F9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6301" y="5994400"/>
                  <a:ext cx="227013" cy="14288"/>
                </a:xfrm>
                <a:prstGeom prst="rect">
                  <a:avLst/>
                </a:pr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923">
                  <a:extLst>
                    <a:ext uri="{FF2B5EF4-FFF2-40B4-BE49-F238E27FC236}">
                      <a16:creationId xmlns:a16="http://schemas.microsoft.com/office/drawing/2014/main" id="{593D7A47-4E43-6CC5-74A4-87E0BA7EA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5988" y="5048250"/>
                  <a:ext cx="146050" cy="147638"/>
                </a:xfrm>
                <a:prstGeom prst="ellipse">
                  <a:avLst/>
                </a:prstGeom>
                <a:solidFill>
                  <a:srgbClr val="1A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926">
                  <a:extLst>
                    <a:ext uri="{FF2B5EF4-FFF2-40B4-BE49-F238E27FC236}">
                      <a16:creationId xmlns:a16="http://schemas.microsoft.com/office/drawing/2014/main" id="{25EB5791-ADB3-F709-3611-51E70B7E2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6901" y="5907088"/>
                  <a:ext cx="779463" cy="49213"/>
                </a:xfrm>
                <a:custGeom>
                  <a:avLst/>
                  <a:gdLst>
                    <a:gd name="T0" fmla="*/ 1900 w 1900"/>
                    <a:gd name="T1" fmla="*/ 98 h 116"/>
                    <a:gd name="T2" fmla="*/ 1882 w 1900"/>
                    <a:gd name="T3" fmla="*/ 116 h 116"/>
                    <a:gd name="T4" fmla="*/ 18 w 1900"/>
                    <a:gd name="T5" fmla="*/ 116 h 116"/>
                    <a:gd name="T6" fmla="*/ 0 w 1900"/>
                    <a:gd name="T7" fmla="*/ 98 h 116"/>
                    <a:gd name="T8" fmla="*/ 0 w 1900"/>
                    <a:gd name="T9" fmla="*/ 18 h 116"/>
                    <a:gd name="T10" fmla="*/ 18 w 1900"/>
                    <a:gd name="T11" fmla="*/ 0 h 116"/>
                    <a:gd name="T12" fmla="*/ 1882 w 1900"/>
                    <a:gd name="T13" fmla="*/ 0 h 116"/>
                    <a:gd name="T14" fmla="*/ 1900 w 1900"/>
                    <a:gd name="T15" fmla="*/ 18 h 116"/>
                    <a:gd name="T16" fmla="*/ 1900 w 1900"/>
                    <a:gd name="T17" fmla="*/ 9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00" h="116">
                      <a:moveTo>
                        <a:pt x="1900" y="98"/>
                      </a:moveTo>
                      <a:cubicBezTo>
                        <a:pt x="1900" y="108"/>
                        <a:pt x="1892" y="116"/>
                        <a:pt x="1882" y="116"/>
                      </a:cubicBezTo>
                      <a:lnTo>
                        <a:pt x="18" y="116"/>
                      </a:lnTo>
                      <a:cubicBezTo>
                        <a:pt x="8" y="116"/>
                        <a:pt x="0" y="108"/>
                        <a:pt x="0" y="98"/>
                      </a:cubicBezTo>
                      <a:lnTo>
                        <a:pt x="0" y="18"/>
                      </a:lnTo>
                      <a:cubicBezTo>
                        <a:pt x="0" y="8"/>
                        <a:pt x="8" y="0"/>
                        <a:pt x="18" y="0"/>
                      </a:cubicBezTo>
                      <a:lnTo>
                        <a:pt x="1882" y="0"/>
                      </a:lnTo>
                      <a:cubicBezTo>
                        <a:pt x="1892" y="0"/>
                        <a:pt x="1900" y="8"/>
                        <a:pt x="1900" y="18"/>
                      </a:cubicBezTo>
                      <a:lnTo>
                        <a:pt x="1900" y="98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927">
                  <a:extLst>
                    <a:ext uri="{FF2B5EF4-FFF2-40B4-BE49-F238E27FC236}">
                      <a16:creationId xmlns:a16="http://schemas.microsoft.com/office/drawing/2014/main" id="{FA955CC8-2DF3-F029-7750-576994DAE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2676" y="5907088"/>
                  <a:ext cx="209550" cy="55563"/>
                </a:xfrm>
                <a:custGeom>
                  <a:avLst/>
                  <a:gdLst>
                    <a:gd name="T0" fmla="*/ 500 w 510"/>
                    <a:gd name="T1" fmla="*/ 108 h 133"/>
                    <a:gd name="T2" fmla="*/ 507 w 510"/>
                    <a:gd name="T3" fmla="*/ 133 h 133"/>
                    <a:gd name="T4" fmla="*/ 4 w 510"/>
                    <a:gd name="T5" fmla="*/ 133 h 133"/>
                    <a:gd name="T6" fmla="*/ 0 w 510"/>
                    <a:gd name="T7" fmla="*/ 108 h 133"/>
                    <a:gd name="T8" fmla="*/ 0 w 510"/>
                    <a:gd name="T9" fmla="*/ 26 h 133"/>
                    <a:gd name="T10" fmla="*/ 4 w 510"/>
                    <a:gd name="T11" fmla="*/ 0 h 133"/>
                    <a:gd name="T12" fmla="*/ 507 w 510"/>
                    <a:gd name="T13" fmla="*/ 0 h 133"/>
                    <a:gd name="T14" fmla="*/ 500 w 510"/>
                    <a:gd name="T15" fmla="*/ 26 h 133"/>
                    <a:gd name="T16" fmla="*/ 500 w 510"/>
                    <a:gd name="T17" fmla="*/ 10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0" h="133">
                      <a:moveTo>
                        <a:pt x="500" y="108"/>
                      </a:moveTo>
                      <a:cubicBezTo>
                        <a:pt x="500" y="118"/>
                        <a:pt x="510" y="133"/>
                        <a:pt x="507" y="133"/>
                      </a:cubicBezTo>
                      <a:lnTo>
                        <a:pt x="4" y="133"/>
                      </a:lnTo>
                      <a:cubicBezTo>
                        <a:pt x="1" y="133"/>
                        <a:pt x="0" y="118"/>
                        <a:pt x="0" y="108"/>
                      </a:cubicBezTo>
                      <a:lnTo>
                        <a:pt x="0" y="26"/>
                      </a:lnTo>
                      <a:cubicBezTo>
                        <a:pt x="0" y="16"/>
                        <a:pt x="1" y="0"/>
                        <a:pt x="4" y="0"/>
                      </a:cubicBezTo>
                      <a:lnTo>
                        <a:pt x="507" y="0"/>
                      </a:lnTo>
                      <a:cubicBezTo>
                        <a:pt x="510" y="0"/>
                        <a:pt x="500" y="16"/>
                        <a:pt x="500" y="26"/>
                      </a:cubicBezTo>
                      <a:lnTo>
                        <a:pt x="500" y="108"/>
                      </a:ln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928">
                  <a:extLst>
                    <a:ext uri="{FF2B5EF4-FFF2-40B4-BE49-F238E27FC236}">
                      <a16:creationId xmlns:a16="http://schemas.microsoft.com/office/drawing/2014/main" id="{7747DA3A-9A8A-7D80-C2C1-C1CFB3B26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0713" y="5956300"/>
                  <a:ext cx="735013" cy="222250"/>
                </a:xfrm>
                <a:custGeom>
                  <a:avLst/>
                  <a:gdLst>
                    <a:gd name="T0" fmla="*/ 0 w 1790"/>
                    <a:gd name="T1" fmla="*/ 0 h 541"/>
                    <a:gd name="T2" fmla="*/ 895 w 1790"/>
                    <a:gd name="T3" fmla="*/ 541 h 541"/>
                    <a:gd name="T4" fmla="*/ 1790 w 1790"/>
                    <a:gd name="T5" fmla="*/ 0 h 541"/>
                    <a:gd name="T6" fmla="*/ 0 w 1790"/>
                    <a:gd name="T7" fmla="*/ 0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0" h="541">
                      <a:moveTo>
                        <a:pt x="0" y="0"/>
                      </a:moveTo>
                      <a:cubicBezTo>
                        <a:pt x="169" y="317"/>
                        <a:pt x="506" y="541"/>
                        <a:pt x="895" y="541"/>
                      </a:cubicBezTo>
                      <a:cubicBezTo>
                        <a:pt x="1283" y="541"/>
                        <a:pt x="1621" y="317"/>
                        <a:pt x="179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929">
                  <a:extLst>
                    <a:ext uri="{FF2B5EF4-FFF2-40B4-BE49-F238E27FC236}">
                      <a16:creationId xmlns:a16="http://schemas.microsoft.com/office/drawing/2014/main" id="{3889A6D7-27BF-E987-AD3E-AD3C9B0AD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6001" y="5975350"/>
                  <a:ext cx="265113" cy="187325"/>
                </a:xfrm>
                <a:custGeom>
                  <a:avLst/>
                  <a:gdLst>
                    <a:gd name="T0" fmla="*/ 386 w 645"/>
                    <a:gd name="T1" fmla="*/ 0 h 454"/>
                    <a:gd name="T2" fmla="*/ 0 w 645"/>
                    <a:gd name="T3" fmla="*/ 454 h 454"/>
                    <a:gd name="T4" fmla="*/ 645 w 645"/>
                    <a:gd name="T5" fmla="*/ 0 h 454"/>
                    <a:gd name="T6" fmla="*/ 386 w 645"/>
                    <a:gd name="T7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5" h="454">
                      <a:moveTo>
                        <a:pt x="386" y="0"/>
                      </a:moveTo>
                      <a:cubicBezTo>
                        <a:pt x="292" y="184"/>
                        <a:pt x="160" y="333"/>
                        <a:pt x="0" y="454"/>
                      </a:cubicBezTo>
                      <a:cubicBezTo>
                        <a:pt x="280" y="415"/>
                        <a:pt x="518" y="250"/>
                        <a:pt x="645" y="0"/>
                      </a:cubicBez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930">
                  <a:extLst>
                    <a:ext uri="{FF2B5EF4-FFF2-40B4-BE49-F238E27FC236}">
                      <a16:creationId xmlns:a16="http://schemas.microsoft.com/office/drawing/2014/main" id="{1E91448E-5B4A-1550-5F84-AC88FF3A0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5476" y="5962650"/>
                  <a:ext cx="725488" cy="47625"/>
                </a:xfrm>
                <a:custGeom>
                  <a:avLst/>
                  <a:gdLst>
                    <a:gd name="T0" fmla="*/ 1692 w 1770"/>
                    <a:gd name="T1" fmla="*/ 117 h 117"/>
                    <a:gd name="T2" fmla="*/ 1770 w 1770"/>
                    <a:gd name="T3" fmla="*/ 0 h 117"/>
                    <a:gd name="T4" fmla="*/ 0 w 1770"/>
                    <a:gd name="T5" fmla="*/ 0 h 117"/>
                    <a:gd name="T6" fmla="*/ 77 w 1770"/>
                    <a:gd name="T7" fmla="*/ 117 h 117"/>
                    <a:gd name="T8" fmla="*/ 1692 w 1770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0" h="117">
                      <a:moveTo>
                        <a:pt x="1692" y="117"/>
                      </a:moveTo>
                      <a:cubicBezTo>
                        <a:pt x="1721" y="67"/>
                        <a:pt x="1747" y="50"/>
                        <a:pt x="1770" y="0"/>
                      </a:cubicBezTo>
                      <a:lnTo>
                        <a:pt x="0" y="0"/>
                      </a:lnTo>
                      <a:cubicBezTo>
                        <a:pt x="23" y="50"/>
                        <a:pt x="49" y="67"/>
                        <a:pt x="77" y="117"/>
                      </a:cubicBezTo>
                      <a:lnTo>
                        <a:pt x="1692" y="117"/>
                      </a:lnTo>
                      <a:close/>
                    </a:path>
                  </a:pathLst>
                </a:custGeom>
                <a:solidFill>
                  <a:srgbClr val="1A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931">
                  <a:extLst>
                    <a:ext uri="{FF2B5EF4-FFF2-40B4-BE49-F238E27FC236}">
                      <a16:creationId xmlns:a16="http://schemas.microsoft.com/office/drawing/2014/main" id="{9ECFE992-8C95-828C-2DFB-BC495C2A5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0038" y="5078413"/>
                  <a:ext cx="2017713" cy="88900"/>
                </a:xfrm>
                <a:custGeom>
                  <a:avLst/>
                  <a:gdLst>
                    <a:gd name="T0" fmla="*/ 4917 w 4917"/>
                    <a:gd name="T1" fmla="*/ 195 h 217"/>
                    <a:gd name="T2" fmla="*/ 4896 w 4917"/>
                    <a:gd name="T3" fmla="*/ 217 h 217"/>
                    <a:gd name="T4" fmla="*/ 21 w 4917"/>
                    <a:gd name="T5" fmla="*/ 217 h 217"/>
                    <a:gd name="T6" fmla="*/ 0 w 4917"/>
                    <a:gd name="T7" fmla="*/ 195 h 217"/>
                    <a:gd name="T8" fmla="*/ 0 w 4917"/>
                    <a:gd name="T9" fmla="*/ 21 h 217"/>
                    <a:gd name="T10" fmla="*/ 21 w 4917"/>
                    <a:gd name="T11" fmla="*/ 0 h 217"/>
                    <a:gd name="T12" fmla="*/ 4896 w 4917"/>
                    <a:gd name="T13" fmla="*/ 0 h 217"/>
                    <a:gd name="T14" fmla="*/ 4917 w 4917"/>
                    <a:gd name="T15" fmla="*/ 21 h 217"/>
                    <a:gd name="T16" fmla="*/ 4917 w 4917"/>
                    <a:gd name="T17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17" h="217">
                      <a:moveTo>
                        <a:pt x="4917" y="195"/>
                      </a:moveTo>
                      <a:cubicBezTo>
                        <a:pt x="4917" y="207"/>
                        <a:pt x="4908" y="217"/>
                        <a:pt x="4896" y="217"/>
                      </a:cubicBezTo>
                      <a:lnTo>
                        <a:pt x="21" y="217"/>
                      </a:lnTo>
                      <a:cubicBezTo>
                        <a:pt x="10" y="217"/>
                        <a:pt x="0" y="207"/>
                        <a:pt x="0" y="195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4896" y="0"/>
                      </a:lnTo>
                      <a:cubicBezTo>
                        <a:pt x="4908" y="0"/>
                        <a:pt x="4917" y="9"/>
                        <a:pt x="4917" y="21"/>
                      </a:cubicBezTo>
                      <a:lnTo>
                        <a:pt x="4917" y="195"/>
                      </a:lnTo>
                    </a:path>
                  </a:pathLst>
                </a:custGeom>
                <a:solidFill>
                  <a:srgbClr val="1A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932">
                  <a:extLst>
                    <a:ext uri="{FF2B5EF4-FFF2-40B4-BE49-F238E27FC236}">
                      <a16:creationId xmlns:a16="http://schemas.microsoft.com/office/drawing/2014/main" id="{C469EE9E-5CAB-8DF0-1F5B-AF8AC06FD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0038" y="5105400"/>
                  <a:ext cx="1963738" cy="34925"/>
                </a:xfrm>
                <a:custGeom>
                  <a:avLst/>
                  <a:gdLst>
                    <a:gd name="T0" fmla="*/ 4784 w 4784"/>
                    <a:gd name="T1" fmla="*/ 75 h 83"/>
                    <a:gd name="T2" fmla="*/ 4759 w 4784"/>
                    <a:gd name="T3" fmla="*/ 83 h 83"/>
                    <a:gd name="T4" fmla="*/ 24 w 4784"/>
                    <a:gd name="T5" fmla="*/ 83 h 83"/>
                    <a:gd name="T6" fmla="*/ 0 w 4784"/>
                    <a:gd name="T7" fmla="*/ 75 h 83"/>
                    <a:gd name="T8" fmla="*/ 0 w 4784"/>
                    <a:gd name="T9" fmla="*/ 7 h 83"/>
                    <a:gd name="T10" fmla="*/ 24 w 4784"/>
                    <a:gd name="T11" fmla="*/ 0 h 83"/>
                    <a:gd name="T12" fmla="*/ 4759 w 4784"/>
                    <a:gd name="T13" fmla="*/ 0 h 83"/>
                    <a:gd name="T14" fmla="*/ 4784 w 4784"/>
                    <a:gd name="T15" fmla="*/ 7 h 83"/>
                    <a:gd name="T16" fmla="*/ 4784 w 4784"/>
                    <a:gd name="T17" fmla="*/ 75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84" h="83">
                      <a:moveTo>
                        <a:pt x="4784" y="75"/>
                      </a:moveTo>
                      <a:cubicBezTo>
                        <a:pt x="4784" y="79"/>
                        <a:pt x="4770" y="83"/>
                        <a:pt x="4759" y="83"/>
                      </a:cubicBezTo>
                      <a:lnTo>
                        <a:pt x="24" y="83"/>
                      </a:lnTo>
                      <a:cubicBezTo>
                        <a:pt x="13" y="83"/>
                        <a:pt x="0" y="79"/>
                        <a:pt x="0" y="75"/>
                      </a:cubicBezTo>
                      <a:lnTo>
                        <a:pt x="0" y="7"/>
                      </a:lnTo>
                      <a:cubicBezTo>
                        <a:pt x="0" y="3"/>
                        <a:pt x="13" y="0"/>
                        <a:pt x="24" y="0"/>
                      </a:cubicBezTo>
                      <a:lnTo>
                        <a:pt x="4759" y="0"/>
                      </a:lnTo>
                      <a:cubicBezTo>
                        <a:pt x="4770" y="0"/>
                        <a:pt x="4784" y="3"/>
                        <a:pt x="4784" y="7"/>
                      </a:cubicBezTo>
                      <a:lnTo>
                        <a:pt x="4784" y="75"/>
                      </a:lnTo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942">
                  <a:extLst>
                    <a:ext uri="{FF2B5EF4-FFF2-40B4-BE49-F238E27FC236}">
                      <a16:creationId xmlns:a16="http://schemas.microsoft.com/office/drawing/2014/main" id="{55E8725A-B019-8825-EF14-EB8A6ECE1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9326" y="5083175"/>
                  <a:ext cx="77788" cy="77788"/>
                </a:xfrm>
                <a:prstGeom prst="ellipse">
                  <a:avLst/>
                </a:pr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Oval 943">
                  <a:extLst>
                    <a:ext uri="{FF2B5EF4-FFF2-40B4-BE49-F238E27FC236}">
                      <a16:creationId xmlns:a16="http://schemas.microsoft.com/office/drawing/2014/main" id="{8EA58905-A8BE-3A4B-291B-FDF09FC04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81776" y="5048250"/>
                  <a:ext cx="146050" cy="147638"/>
                </a:xfrm>
                <a:prstGeom prst="ellipse">
                  <a:avLst/>
                </a:prstGeom>
                <a:solidFill>
                  <a:srgbClr val="1A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944">
                  <a:extLst>
                    <a:ext uri="{FF2B5EF4-FFF2-40B4-BE49-F238E27FC236}">
                      <a16:creationId xmlns:a16="http://schemas.microsoft.com/office/drawing/2014/main" id="{E68116F2-4C19-CC20-0AFB-365355FF1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16701" y="5083175"/>
                  <a:ext cx="77788" cy="77788"/>
                </a:xfrm>
                <a:prstGeom prst="ellipse">
                  <a:avLst/>
                </a:pr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945">
                  <a:extLst>
                    <a:ext uri="{FF2B5EF4-FFF2-40B4-BE49-F238E27FC236}">
                      <a16:creationId xmlns:a16="http://schemas.microsoft.com/office/drawing/2014/main" id="{463B0F02-1B77-1971-ABBF-580AE65B9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8488" y="5119688"/>
                  <a:ext cx="787400" cy="800100"/>
                </a:xfrm>
                <a:custGeom>
                  <a:avLst/>
                  <a:gdLst>
                    <a:gd name="T0" fmla="*/ 488 w 496"/>
                    <a:gd name="T1" fmla="*/ 504 h 504"/>
                    <a:gd name="T2" fmla="*/ 248 w 496"/>
                    <a:gd name="T3" fmla="*/ 18 h 504"/>
                    <a:gd name="T4" fmla="*/ 8 w 496"/>
                    <a:gd name="T5" fmla="*/ 504 h 504"/>
                    <a:gd name="T6" fmla="*/ 0 w 496"/>
                    <a:gd name="T7" fmla="*/ 501 h 504"/>
                    <a:gd name="T8" fmla="*/ 248 w 496"/>
                    <a:gd name="T9" fmla="*/ 0 h 504"/>
                    <a:gd name="T10" fmla="*/ 496 w 496"/>
                    <a:gd name="T11" fmla="*/ 501 h 504"/>
                    <a:gd name="T12" fmla="*/ 488 w 496"/>
                    <a:gd name="T13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6" h="504">
                      <a:moveTo>
                        <a:pt x="488" y="504"/>
                      </a:moveTo>
                      <a:lnTo>
                        <a:pt x="248" y="18"/>
                      </a:lnTo>
                      <a:lnTo>
                        <a:pt x="8" y="504"/>
                      </a:lnTo>
                      <a:lnTo>
                        <a:pt x="0" y="501"/>
                      </a:lnTo>
                      <a:lnTo>
                        <a:pt x="248" y="0"/>
                      </a:lnTo>
                      <a:lnTo>
                        <a:pt x="496" y="501"/>
                      </a:lnTo>
                      <a:lnTo>
                        <a:pt x="488" y="504"/>
                      </a:ln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946">
                  <a:extLst>
                    <a:ext uri="{FF2B5EF4-FFF2-40B4-BE49-F238E27FC236}">
                      <a16:creationId xmlns:a16="http://schemas.microsoft.com/office/drawing/2014/main" id="{F40C796E-D975-423B-4DD2-6F087F69F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5907088"/>
                  <a:ext cx="779463" cy="49213"/>
                </a:xfrm>
                <a:custGeom>
                  <a:avLst/>
                  <a:gdLst>
                    <a:gd name="T0" fmla="*/ 1900 w 1900"/>
                    <a:gd name="T1" fmla="*/ 98 h 116"/>
                    <a:gd name="T2" fmla="*/ 1881 w 1900"/>
                    <a:gd name="T3" fmla="*/ 116 h 116"/>
                    <a:gd name="T4" fmla="*/ 18 w 1900"/>
                    <a:gd name="T5" fmla="*/ 116 h 116"/>
                    <a:gd name="T6" fmla="*/ 0 w 1900"/>
                    <a:gd name="T7" fmla="*/ 98 h 116"/>
                    <a:gd name="T8" fmla="*/ 0 w 1900"/>
                    <a:gd name="T9" fmla="*/ 18 h 116"/>
                    <a:gd name="T10" fmla="*/ 18 w 1900"/>
                    <a:gd name="T11" fmla="*/ 0 h 116"/>
                    <a:gd name="T12" fmla="*/ 1881 w 1900"/>
                    <a:gd name="T13" fmla="*/ 0 h 116"/>
                    <a:gd name="T14" fmla="*/ 1900 w 1900"/>
                    <a:gd name="T15" fmla="*/ 18 h 116"/>
                    <a:gd name="T16" fmla="*/ 1900 w 1900"/>
                    <a:gd name="T17" fmla="*/ 9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00" h="116">
                      <a:moveTo>
                        <a:pt x="1900" y="98"/>
                      </a:moveTo>
                      <a:cubicBezTo>
                        <a:pt x="1900" y="108"/>
                        <a:pt x="1891" y="116"/>
                        <a:pt x="1881" y="116"/>
                      </a:cubicBezTo>
                      <a:lnTo>
                        <a:pt x="18" y="116"/>
                      </a:lnTo>
                      <a:cubicBezTo>
                        <a:pt x="8" y="116"/>
                        <a:pt x="0" y="108"/>
                        <a:pt x="0" y="98"/>
                      </a:cubicBezTo>
                      <a:lnTo>
                        <a:pt x="0" y="18"/>
                      </a:lnTo>
                      <a:cubicBezTo>
                        <a:pt x="0" y="8"/>
                        <a:pt x="8" y="0"/>
                        <a:pt x="18" y="0"/>
                      </a:cubicBezTo>
                      <a:lnTo>
                        <a:pt x="1881" y="0"/>
                      </a:lnTo>
                      <a:cubicBezTo>
                        <a:pt x="1891" y="0"/>
                        <a:pt x="1900" y="8"/>
                        <a:pt x="1900" y="18"/>
                      </a:cubicBezTo>
                      <a:lnTo>
                        <a:pt x="1900" y="98"/>
                      </a:lnTo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947">
                  <a:extLst>
                    <a:ext uri="{FF2B5EF4-FFF2-40B4-BE49-F238E27FC236}">
                      <a16:creationId xmlns:a16="http://schemas.microsoft.com/office/drawing/2014/main" id="{A2D7D30E-04F0-26CA-E812-30AD1C94F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1001" y="5907088"/>
                  <a:ext cx="214313" cy="55563"/>
                </a:xfrm>
                <a:custGeom>
                  <a:avLst/>
                  <a:gdLst>
                    <a:gd name="T0" fmla="*/ 517 w 521"/>
                    <a:gd name="T1" fmla="*/ 108 h 133"/>
                    <a:gd name="T2" fmla="*/ 518 w 521"/>
                    <a:gd name="T3" fmla="*/ 133 h 133"/>
                    <a:gd name="T4" fmla="*/ 15 w 521"/>
                    <a:gd name="T5" fmla="*/ 133 h 133"/>
                    <a:gd name="T6" fmla="*/ 0 w 521"/>
                    <a:gd name="T7" fmla="*/ 108 h 133"/>
                    <a:gd name="T8" fmla="*/ 0 w 521"/>
                    <a:gd name="T9" fmla="*/ 26 h 133"/>
                    <a:gd name="T10" fmla="*/ 15 w 521"/>
                    <a:gd name="T11" fmla="*/ 0 h 133"/>
                    <a:gd name="T12" fmla="*/ 518 w 521"/>
                    <a:gd name="T13" fmla="*/ 0 h 133"/>
                    <a:gd name="T14" fmla="*/ 517 w 521"/>
                    <a:gd name="T15" fmla="*/ 26 h 133"/>
                    <a:gd name="T16" fmla="*/ 517 w 521"/>
                    <a:gd name="T17" fmla="*/ 10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1" h="133">
                      <a:moveTo>
                        <a:pt x="517" y="108"/>
                      </a:moveTo>
                      <a:cubicBezTo>
                        <a:pt x="517" y="118"/>
                        <a:pt x="521" y="133"/>
                        <a:pt x="518" y="133"/>
                      </a:cubicBezTo>
                      <a:lnTo>
                        <a:pt x="15" y="133"/>
                      </a:lnTo>
                      <a:cubicBezTo>
                        <a:pt x="13" y="133"/>
                        <a:pt x="0" y="118"/>
                        <a:pt x="0" y="108"/>
                      </a:cubicBezTo>
                      <a:lnTo>
                        <a:pt x="0" y="26"/>
                      </a:lnTo>
                      <a:cubicBezTo>
                        <a:pt x="0" y="16"/>
                        <a:pt x="13" y="0"/>
                        <a:pt x="15" y="0"/>
                      </a:cubicBezTo>
                      <a:lnTo>
                        <a:pt x="518" y="0"/>
                      </a:lnTo>
                      <a:cubicBezTo>
                        <a:pt x="521" y="0"/>
                        <a:pt x="517" y="16"/>
                        <a:pt x="517" y="26"/>
                      </a:cubicBezTo>
                      <a:lnTo>
                        <a:pt x="517" y="108"/>
                      </a:ln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948">
                  <a:extLst>
                    <a:ext uri="{FF2B5EF4-FFF2-40B4-BE49-F238E27FC236}">
                      <a16:creationId xmlns:a16="http://schemas.microsoft.com/office/drawing/2014/main" id="{79A80647-DF58-020F-45F2-AF0821F98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3801" y="5956300"/>
                  <a:ext cx="735013" cy="222250"/>
                </a:xfrm>
                <a:custGeom>
                  <a:avLst/>
                  <a:gdLst>
                    <a:gd name="T0" fmla="*/ 0 w 1790"/>
                    <a:gd name="T1" fmla="*/ 0 h 541"/>
                    <a:gd name="T2" fmla="*/ 895 w 1790"/>
                    <a:gd name="T3" fmla="*/ 541 h 541"/>
                    <a:gd name="T4" fmla="*/ 1790 w 1790"/>
                    <a:gd name="T5" fmla="*/ 0 h 541"/>
                    <a:gd name="T6" fmla="*/ 0 w 1790"/>
                    <a:gd name="T7" fmla="*/ 0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0" h="541">
                      <a:moveTo>
                        <a:pt x="0" y="0"/>
                      </a:moveTo>
                      <a:cubicBezTo>
                        <a:pt x="170" y="317"/>
                        <a:pt x="507" y="541"/>
                        <a:pt x="895" y="541"/>
                      </a:cubicBezTo>
                      <a:cubicBezTo>
                        <a:pt x="1284" y="541"/>
                        <a:pt x="1621" y="317"/>
                        <a:pt x="179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4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949">
                  <a:extLst>
                    <a:ext uri="{FF2B5EF4-FFF2-40B4-BE49-F238E27FC236}">
                      <a16:creationId xmlns:a16="http://schemas.microsoft.com/office/drawing/2014/main" id="{E57E4576-D1E9-373C-218F-BED513BEC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9088" y="5975350"/>
                  <a:ext cx="265113" cy="187325"/>
                </a:xfrm>
                <a:custGeom>
                  <a:avLst/>
                  <a:gdLst>
                    <a:gd name="T0" fmla="*/ 387 w 645"/>
                    <a:gd name="T1" fmla="*/ 0 h 454"/>
                    <a:gd name="T2" fmla="*/ 0 w 645"/>
                    <a:gd name="T3" fmla="*/ 454 h 454"/>
                    <a:gd name="T4" fmla="*/ 645 w 645"/>
                    <a:gd name="T5" fmla="*/ 0 h 454"/>
                    <a:gd name="T6" fmla="*/ 387 w 645"/>
                    <a:gd name="T7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5" h="454">
                      <a:moveTo>
                        <a:pt x="387" y="0"/>
                      </a:moveTo>
                      <a:cubicBezTo>
                        <a:pt x="293" y="184"/>
                        <a:pt x="160" y="333"/>
                        <a:pt x="0" y="454"/>
                      </a:cubicBezTo>
                      <a:cubicBezTo>
                        <a:pt x="281" y="415"/>
                        <a:pt x="518" y="250"/>
                        <a:pt x="645" y="0"/>
                      </a:cubicBezTo>
                      <a:lnTo>
                        <a:pt x="387" y="0"/>
                      </a:lnTo>
                      <a:close/>
                    </a:path>
                  </a:pathLst>
                </a:custGeom>
                <a:solidFill>
                  <a:srgbClr val="346B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950">
                  <a:extLst>
                    <a:ext uri="{FF2B5EF4-FFF2-40B4-BE49-F238E27FC236}">
                      <a16:creationId xmlns:a16="http://schemas.microsoft.com/office/drawing/2014/main" id="{42240813-C25D-0D32-6A0C-9D9313AAE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8563" y="5962650"/>
                  <a:ext cx="727075" cy="47625"/>
                </a:xfrm>
                <a:custGeom>
                  <a:avLst/>
                  <a:gdLst>
                    <a:gd name="T0" fmla="*/ 1693 w 1770"/>
                    <a:gd name="T1" fmla="*/ 117 h 117"/>
                    <a:gd name="T2" fmla="*/ 1770 w 1770"/>
                    <a:gd name="T3" fmla="*/ 0 h 117"/>
                    <a:gd name="T4" fmla="*/ 0 w 1770"/>
                    <a:gd name="T5" fmla="*/ 0 h 117"/>
                    <a:gd name="T6" fmla="*/ 78 w 1770"/>
                    <a:gd name="T7" fmla="*/ 117 h 117"/>
                    <a:gd name="T8" fmla="*/ 1693 w 1770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0" h="117">
                      <a:moveTo>
                        <a:pt x="1693" y="117"/>
                      </a:moveTo>
                      <a:cubicBezTo>
                        <a:pt x="1721" y="67"/>
                        <a:pt x="1747" y="50"/>
                        <a:pt x="1770" y="0"/>
                      </a:cubicBezTo>
                      <a:lnTo>
                        <a:pt x="0" y="0"/>
                      </a:lnTo>
                      <a:cubicBezTo>
                        <a:pt x="23" y="50"/>
                        <a:pt x="49" y="67"/>
                        <a:pt x="78" y="117"/>
                      </a:cubicBezTo>
                      <a:lnTo>
                        <a:pt x="1693" y="117"/>
                      </a:lnTo>
                    </a:path>
                  </a:pathLst>
                </a:custGeom>
                <a:solidFill>
                  <a:srgbClr val="1A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951">
                  <a:extLst>
                    <a:ext uri="{FF2B5EF4-FFF2-40B4-BE49-F238E27FC236}">
                      <a16:creationId xmlns:a16="http://schemas.microsoft.com/office/drawing/2014/main" id="{45BFA4A0-7446-4788-DE13-B8D1E90E8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5119688"/>
                  <a:ext cx="785813" cy="800100"/>
                </a:xfrm>
                <a:custGeom>
                  <a:avLst/>
                  <a:gdLst>
                    <a:gd name="T0" fmla="*/ 488 w 495"/>
                    <a:gd name="T1" fmla="*/ 504 h 504"/>
                    <a:gd name="T2" fmla="*/ 247 w 495"/>
                    <a:gd name="T3" fmla="*/ 18 h 504"/>
                    <a:gd name="T4" fmla="*/ 7 w 495"/>
                    <a:gd name="T5" fmla="*/ 504 h 504"/>
                    <a:gd name="T6" fmla="*/ 0 w 495"/>
                    <a:gd name="T7" fmla="*/ 501 h 504"/>
                    <a:gd name="T8" fmla="*/ 247 w 495"/>
                    <a:gd name="T9" fmla="*/ 0 h 504"/>
                    <a:gd name="T10" fmla="*/ 495 w 495"/>
                    <a:gd name="T11" fmla="*/ 501 h 504"/>
                    <a:gd name="T12" fmla="*/ 488 w 495"/>
                    <a:gd name="T13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5" h="504">
                      <a:moveTo>
                        <a:pt x="488" y="504"/>
                      </a:moveTo>
                      <a:lnTo>
                        <a:pt x="247" y="18"/>
                      </a:lnTo>
                      <a:lnTo>
                        <a:pt x="7" y="504"/>
                      </a:lnTo>
                      <a:lnTo>
                        <a:pt x="0" y="501"/>
                      </a:lnTo>
                      <a:lnTo>
                        <a:pt x="247" y="0"/>
                      </a:lnTo>
                      <a:lnTo>
                        <a:pt x="495" y="501"/>
                      </a:lnTo>
                      <a:lnTo>
                        <a:pt x="488" y="504"/>
                      </a:ln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1" name="Group 6">
                <a:extLst>
                  <a:ext uri="{FF2B5EF4-FFF2-40B4-BE49-F238E27FC236}">
                    <a16:creationId xmlns:a16="http://schemas.microsoft.com/office/drawing/2014/main" id="{C91C7B62-8ED9-4DEF-4CF4-8177E5F3C6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85891" y="3077235"/>
                <a:ext cx="1209030" cy="4272045"/>
                <a:chOff x="7224713" y="5010150"/>
                <a:chExt cx="731838" cy="2585912"/>
              </a:xfrm>
            </p:grpSpPr>
            <p:sp>
              <p:nvSpPr>
                <p:cNvPr id="192" name="Freeform 788">
                  <a:extLst>
                    <a:ext uri="{FF2B5EF4-FFF2-40B4-BE49-F238E27FC236}">
                      <a16:creationId xmlns:a16="http://schemas.microsoft.com/office/drawing/2014/main" id="{A5E6B633-E849-1BE1-EE70-1E7F89E43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5688" y="5561013"/>
                  <a:ext cx="471488" cy="47625"/>
                </a:xfrm>
                <a:custGeom>
                  <a:avLst/>
                  <a:gdLst>
                    <a:gd name="T0" fmla="*/ 1148 w 1148"/>
                    <a:gd name="T1" fmla="*/ 115 h 115"/>
                    <a:gd name="T2" fmla="*/ 1032 w 1148"/>
                    <a:gd name="T3" fmla="*/ 115 h 115"/>
                    <a:gd name="T4" fmla="*/ 902 w 1148"/>
                    <a:gd name="T5" fmla="*/ 0 h 115"/>
                    <a:gd name="T6" fmla="*/ 1036 w 1148"/>
                    <a:gd name="T7" fmla="*/ 0 h 115"/>
                    <a:gd name="T8" fmla="*/ 1148 w 1148"/>
                    <a:gd name="T9" fmla="*/ 90 h 115"/>
                    <a:gd name="T10" fmla="*/ 1148 w 1148"/>
                    <a:gd name="T11" fmla="*/ 115 h 115"/>
                    <a:gd name="T12" fmla="*/ 883 w 1148"/>
                    <a:gd name="T13" fmla="*/ 115 h 115"/>
                    <a:gd name="T14" fmla="*/ 784 w 1148"/>
                    <a:gd name="T15" fmla="*/ 115 h 115"/>
                    <a:gd name="T16" fmla="*/ 721 w 1148"/>
                    <a:gd name="T17" fmla="*/ 0 h 115"/>
                    <a:gd name="T18" fmla="*/ 813 w 1148"/>
                    <a:gd name="T19" fmla="*/ 0 h 115"/>
                    <a:gd name="T20" fmla="*/ 883 w 1148"/>
                    <a:gd name="T21" fmla="*/ 115 h 115"/>
                    <a:gd name="T22" fmla="*/ 700 w 1148"/>
                    <a:gd name="T23" fmla="*/ 115 h 115"/>
                    <a:gd name="T24" fmla="*/ 616 w 1148"/>
                    <a:gd name="T25" fmla="*/ 115 h 115"/>
                    <a:gd name="T26" fmla="*/ 599 w 1148"/>
                    <a:gd name="T27" fmla="*/ 0 h 115"/>
                    <a:gd name="T28" fmla="*/ 677 w 1148"/>
                    <a:gd name="T29" fmla="*/ 0 h 115"/>
                    <a:gd name="T30" fmla="*/ 700 w 1148"/>
                    <a:gd name="T31" fmla="*/ 115 h 115"/>
                    <a:gd name="T32" fmla="*/ 548 w 1148"/>
                    <a:gd name="T33" fmla="*/ 115 h 115"/>
                    <a:gd name="T34" fmla="*/ 464 w 1148"/>
                    <a:gd name="T35" fmla="*/ 115 h 115"/>
                    <a:gd name="T36" fmla="*/ 487 w 1148"/>
                    <a:gd name="T37" fmla="*/ 0 h 115"/>
                    <a:gd name="T38" fmla="*/ 565 w 1148"/>
                    <a:gd name="T39" fmla="*/ 0 h 115"/>
                    <a:gd name="T40" fmla="*/ 548 w 1148"/>
                    <a:gd name="T41" fmla="*/ 115 h 115"/>
                    <a:gd name="T42" fmla="*/ 383 w 1148"/>
                    <a:gd name="T43" fmla="*/ 115 h 115"/>
                    <a:gd name="T44" fmla="*/ 285 w 1148"/>
                    <a:gd name="T45" fmla="*/ 115 h 115"/>
                    <a:gd name="T46" fmla="*/ 355 w 1148"/>
                    <a:gd name="T47" fmla="*/ 0 h 115"/>
                    <a:gd name="T48" fmla="*/ 446 w 1148"/>
                    <a:gd name="T49" fmla="*/ 0 h 115"/>
                    <a:gd name="T50" fmla="*/ 383 w 1148"/>
                    <a:gd name="T51" fmla="*/ 115 h 115"/>
                    <a:gd name="T52" fmla="*/ 145 w 1148"/>
                    <a:gd name="T53" fmla="*/ 115 h 115"/>
                    <a:gd name="T54" fmla="*/ 0 w 1148"/>
                    <a:gd name="T55" fmla="*/ 115 h 115"/>
                    <a:gd name="T56" fmla="*/ 144 w 1148"/>
                    <a:gd name="T57" fmla="*/ 0 h 115"/>
                    <a:gd name="T58" fmla="*/ 276 w 1148"/>
                    <a:gd name="T59" fmla="*/ 0 h 115"/>
                    <a:gd name="T60" fmla="*/ 145 w 1148"/>
                    <a:gd name="T61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48" h="115">
                      <a:moveTo>
                        <a:pt x="1148" y="115"/>
                      </a:moveTo>
                      <a:lnTo>
                        <a:pt x="1032" y="115"/>
                      </a:lnTo>
                      <a:lnTo>
                        <a:pt x="902" y="0"/>
                      </a:lnTo>
                      <a:lnTo>
                        <a:pt x="1036" y="0"/>
                      </a:lnTo>
                      <a:lnTo>
                        <a:pt x="1148" y="90"/>
                      </a:lnTo>
                      <a:lnTo>
                        <a:pt x="1148" y="115"/>
                      </a:lnTo>
                      <a:close/>
                      <a:moveTo>
                        <a:pt x="883" y="115"/>
                      </a:moveTo>
                      <a:lnTo>
                        <a:pt x="784" y="115"/>
                      </a:lnTo>
                      <a:lnTo>
                        <a:pt x="721" y="0"/>
                      </a:lnTo>
                      <a:lnTo>
                        <a:pt x="813" y="0"/>
                      </a:lnTo>
                      <a:lnTo>
                        <a:pt x="883" y="115"/>
                      </a:lnTo>
                      <a:close/>
                      <a:moveTo>
                        <a:pt x="700" y="115"/>
                      </a:moveTo>
                      <a:lnTo>
                        <a:pt x="616" y="115"/>
                      </a:lnTo>
                      <a:lnTo>
                        <a:pt x="599" y="0"/>
                      </a:lnTo>
                      <a:lnTo>
                        <a:pt x="677" y="0"/>
                      </a:lnTo>
                      <a:lnTo>
                        <a:pt x="700" y="115"/>
                      </a:lnTo>
                      <a:close/>
                      <a:moveTo>
                        <a:pt x="548" y="115"/>
                      </a:moveTo>
                      <a:lnTo>
                        <a:pt x="464" y="115"/>
                      </a:lnTo>
                      <a:lnTo>
                        <a:pt x="487" y="0"/>
                      </a:lnTo>
                      <a:lnTo>
                        <a:pt x="565" y="0"/>
                      </a:lnTo>
                      <a:lnTo>
                        <a:pt x="548" y="115"/>
                      </a:lnTo>
                      <a:close/>
                      <a:moveTo>
                        <a:pt x="383" y="115"/>
                      </a:moveTo>
                      <a:lnTo>
                        <a:pt x="285" y="115"/>
                      </a:lnTo>
                      <a:lnTo>
                        <a:pt x="355" y="0"/>
                      </a:lnTo>
                      <a:lnTo>
                        <a:pt x="446" y="0"/>
                      </a:lnTo>
                      <a:lnTo>
                        <a:pt x="383" y="115"/>
                      </a:lnTo>
                      <a:moveTo>
                        <a:pt x="145" y="115"/>
                      </a:moveTo>
                      <a:lnTo>
                        <a:pt x="0" y="115"/>
                      </a:lnTo>
                      <a:lnTo>
                        <a:pt x="144" y="0"/>
                      </a:lnTo>
                      <a:lnTo>
                        <a:pt x="276" y="0"/>
                      </a:lnTo>
                      <a:lnTo>
                        <a:pt x="145" y="115"/>
                      </a:lnTo>
                      <a:close/>
                    </a:path>
                  </a:pathLst>
                </a:custGeom>
                <a:solidFill>
                  <a:srgbClr val="B9E1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pic>
              <p:nvPicPr>
                <p:cNvPr id="193" name="Picture 801">
                  <a:extLst>
                    <a:ext uri="{FF2B5EF4-FFF2-40B4-BE49-F238E27FC236}">
                      <a16:creationId xmlns:a16="http://schemas.microsoft.com/office/drawing/2014/main" id="{5D8DBD8A-665C-1291-BB21-18D8827062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9338" y="5556251"/>
                  <a:ext cx="71438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" name="Picture 803">
                  <a:extLst>
                    <a:ext uri="{FF2B5EF4-FFF2-40B4-BE49-F238E27FC236}">
                      <a16:creationId xmlns:a16="http://schemas.microsoft.com/office/drawing/2014/main" id="{B4C7B0EB-9228-869D-C98A-483284E6D4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78701" y="5556251"/>
                  <a:ext cx="93663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5" name="Picture 805">
                  <a:extLst>
                    <a:ext uri="{FF2B5EF4-FFF2-40B4-BE49-F238E27FC236}">
                      <a16:creationId xmlns:a16="http://schemas.microsoft.com/office/drawing/2014/main" id="{931F71C9-AE20-689E-CB67-6DAC702F0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6813" y="5556251"/>
                  <a:ext cx="42863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6" name="Picture 807">
                  <a:extLst>
                    <a:ext uri="{FF2B5EF4-FFF2-40B4-BE49-F238E27FC236}">
                      <a16:creationId xmlns:a16="http://schemas.microsoft.com/office/drawing/2014/main" id="{52A07669-3687-E85E-DC7A-028039B334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1251" y="5556251"/>
                  <a:ext cx="100013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7" name="Picture 810">
                  <a:extLst>
                    <a:ext uri="{FF2B5EF4-FFF2-40B4-BE49-F238E27FC236}">
                      <a16:creationId xmlns:a16="http://schemas.microsoft.com/office/drawing/2014/main" id="{D2E570EB-8B24-DEBD-21D6-AC1AD0A4BE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9838" y="5556250"/>
                  <a:ext cx="20638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8" name="Picture 812">
                  <a:extLst>
                    <a:ext uri="{FF2B5EF4-FFF2-40B4-BE49-F238E27FC236}">
                      <a16:creationId xmlns:a16="http://schemas.microsoft.com/office/drawing/2014/main" id="{3D840735-8815-2427-0161-38D65E754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1" y="5556250"/>
                  <a:ext cx="55563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9" name="Freeform 813">
                  <a:extLst>
                    <a:ext uri="{FF2B5EF4-FFF2-40B4-BE49-F238E27FC236}">
                      <a16:creationId xmlns:a16="http://schemas.microsoft.com/office/drawing/2014/main" id="{E322A376-4CAC-7B2E-420C-72724700D4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35863" y="5514975"/>
                  <a:ext cx="217488" cy="725488"/>
                </a:xfrm>
                <a:custGeom>
                  <a:avLst/>
                  <a:gdLst>
                    <a:gd name="T0" fmla="*/ 266 w 532"/>
                    <a:gd name="T1" fmla="*/ 1762 h 1762"/>
                    <a:gd name="T2" fmla="*/ 0 w 532"/>
                    <a:gd name="T3" fmla="*/ 1762 h 1762"/>
                    <a:gd name="T4" fmla="*/ 310 w 532"/>
                    <a:gd name="T5" fmla="*/ 1762 h 1762"/>
                    <a:gd name="T6" fmla="*/ 266 w 532"/>
                    <a:gd name="T7" fmla="*/ 1762 h 1762"/>
                    <a:gd name="T8" fmla="*/ 532 w 532"/>
                    <a:gd name="T9" fmla="*/ 1762 h 1762"/>
                    <a:gd name="T10" fmla="*/ 399 w 532"/>
                    <a:gd name="T11" fmla="*/ 881 h 1762"/>
                    <a:gd name="T12" fmla="*/ 300 w 532"/>
                    <a:gd name="T13" fmla="*/ 227 h 1762"/>
                    <a:gd name="T14" fmla="*/ 300 w 532"/>
                    <a:gd name="T15" fmla="*/ 227 h 1762"/>
                    <a:gd name="T16" fmla="*/ 399 w 532"/>
                    <a:gd name="T17" fmla="*/ 881 h 1762"/>
                    <a:gd name="T18" fmla="*/ 532 w 532"/>
                    <a:gd name="T19" fmla="*/ 1762 h 1762"/>
                    <a:gd name="T20" fmla="*/ 532 w 532"/>
                    <a:gd name="T21" fmla="*/ 1762 h 1762"/>
                    <a:gd name="T22" fmla="*/ 283 w 532"/>
                    <a:gd name="T23" fmla="*/ 112 h 1762"/>
                    <a:gd name="T24" fmla="*/ 283 w 532"/>
                    <a:gd name="T25" fmla="*/ 112 h 1762"/>
                    <a:gd name="T26" fmla="*/ 266 w 532"/>
                    <a:gd name="T27" fmla="*/ 0 h 1762"/>
                    <a:gd name="T28" fmla="*/ 266 w 532"/>
                    <a:gd name="T29" fmla="*/ 0 h 1762"/>
                    <a:gd name="T30" fmla="*/ 283 w 532"/>
                    <a:gd name="T31" fmla="*/ 112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2" h="1762">
                      <a:moveTo>
                        <a:pt x="266" y="1762"/>
                      </a:moveTo>
                      <a:lnTo>
                        <a:pt x="0" y="1762"/>
                      </a:lnTo>
                      <a:lnTo>
                        <a:pt x="310" y="1762"/>
                      </a:lnTo>
                      <a:lnTo>
                        <a:pt x="266" y="1762"/>
                      </a:lnTo>
                      <a:moveTo>
                        <a:pt x="532" y="1762"/>
                      </a:moveTo>
                      <a:lnTo>
                        <a:pt x="399" y="881"/>
                      </a:lnTo>
                      <a:lnTo>
                        <a:pt x="300" y="227"/>
                      </a:lnTo>
                      <a:lnTo>
                        <a:pt x="300" y="227"/>
                      </a:lnTo>
                      <a:lnTo>
                        <a:pt x="399" y="881"/>
                      </a:lnTo>
                      <a:lnTo>
                        <a:pt x="532" y="1762"/>
                      </a:lnTo>
                      <a:lnTo>
                        <a:pt x="532" y="1762"/>
                      </a:lnTo>
                      <a:moveTo>
                        <a:pt x="283" y="112"/>
                      </a:moveTo>
                      <a:lnTo>
                        <a:pt x="283" y="112"/>
                      </a:lnTo>
                      <a:lnTo>
                        <a:pt x="266" y="0"/>
                      </a:lnTo>
                      <a:lnTo>
                        <a:pt x="266" y="0"/>
                      </a:lnTo>
                      <a:lnTo>
                        <a:pt x="283" y="112"/>
                      </a:lnTo>
                    </a:path>
                  </a:pathLst>
                </a:custGeom>
                <a:solidFill>
                  <a:srgbClr val="F57D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pic>
              <p:nvPicPr>
                <p:cNvPr id="200" name="Picture 814">
                  <a:extLst>
                    <a:ext uri="{FF2B5EF4-FFF2-40B4-BE49-F238E27FC236}">
                      <a16:creationId xmlns:a16="http://schemas.microsoft.com/office/drawing/2014/main" id="{FD701F9A-286B-B323-9425-6B7604FD9D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5401" y="5556250"/>
                  <a:ext cx="20638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1" name="Picture 816">
                  <a:extLst>
                    <a:ext uri="{FF2B5EF4-FFF2-40B4-BE49-F238E27FC236}">
                      <a16:creationId xmlns:a16="http://schemas.microsoft.com/office/drawing/2014/main" id="{9DF2BFA6-282F-8D65-85D5-7499572F4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4763" y="5556250"/>
                  <a:ext cx="42863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2" name="Picture 818">
                  <a:extLst>
                    <a:ext uri="{FF2B5EF4-FFF2-40B4-BE49-F238E27FC236}">
                      <a16:creationId xmlns:a16="http://schemas.microsoft.com/office/drawing/2014/main" id="{4641901F-F9A7-5018-58A4-425FB15253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7788" y="5556250"/>
                  <a:ext cx="34925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3" name="Picture 820">
                  <a:extLst>
                    <a:ext uri="{FF2B5EF4-FFF2-40B4-BE49-F238E27FC236}">
                      <a16:creationId xmlns:a16="http://schemas.microsoft.com/office/drawing/2014/main" id="{3B2970EB-2DDD-10DB-CF02-8A2F27B50C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8738" y="5556250"/>
                  <a:ext cx="53975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" name="Picture 822">
                  <a:extLst>
                    <a:ext uri="{FF2B5EF4-FFF2-40B4-BE49-F238E27FC236}">
                      <a16:creationId xmlns:a16="http://schemas.microsoft.com/office/drawing/2014/main" id="{BD85B511-B539-3A9E-893B-ABF2BAA0CC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2713" y="5556250"/>
                  <a:ext cx="42863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" name="Picture 824">
                  <a:extLst>
                    <a:ext uri="{FF2B5EF4-FFF2-40B4-BE49-F238E27FC236}">
                      <a16:creationId xmlns:a16="http://schemas.microsoft.com/office/drawing/2014/main" id="{91F0E7F4-DA16-9E6C-1D8D-0E6C36B90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4301" y="5556250"/>
                  <a:ext cx="103188" cy="58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" name="Picture 827">
                  <a:extLst>
                    <a:ext uri="{FF2B5EF4-FFF2-40B4-BE49-F238E27FC236}">
                      <a16:creationId xmlns:a16="http://schemas.microsoft.com/office/drawing/2014/main" id="{A95DAA1E-78BD-9A8B-552C-937DAEDD21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duotone>
                    <a:prstClr val="black"/>
                    <a:srgbClr val="15608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26376" y="5556250"/>
                  <a:ext cx="58738" cy="49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7" name="Freeform 924">
                  <a:extLst>
                    <a:ext uri="{FF2B5EF4-FFF2-40B4-BE49-F238E27FC236}">
                      <a16:creationId xmlns:a16="http://schemas.microsoft.com/office/drawing/2014/main" id="{E2F311C9-EA63-5CE4-FEF8-6146CAF8FA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4713" y="5016500"/>
                  <a:ext cx="731838" cy="555625"/>
                </a:xfrm>
                <a:custGeom>
                  <a:avLst/>
                  <a:gdLst>
                    <a:gd name="T0" fmla="*/ 1551 w 1784"/>
                    <a:gd name="T1" fmla="*/ 0 h 1350"/>
                    <a:gd name="T2" fmla="*/ 1435 w 1784"/>
                    <a:gd name="T3" fmla="*/ 0 h 1350"/>
                    <a:gd name="T4" fmla="*/ 793 w 1784"/>
                    <a:gd name="T5" fmla="*/ 374 h 1350"/>
                    <a:gd name="T6" fmla="*/ 562 w 1784"/>
                    <a:gd name="T7" fmla="*/ 600 h 1350"/>
                    <a:gd name="T8" fmla="*/ 0 w 1784"/>
                    <a:gd name="T9" fmla="*/ 600 h 1350"/>
                    <a:gd name="T10" fmla="*/ 0 w 1784"/>
                    <a:gd name="T11" fmla="*/ 1121 h 1350"/>
                    <a:gd name="T12" fmla="*/ 235 w 1784"/>
                    <a:gd name="T13" fmla="*/ 1350 h 1350"/>
                    <a:gd name="T14" fmla="*/ 1551 w 1784"/>
                    <a:gd name="T15" fmla="*/ 1350 h 1350"/>
                    <a:gd name="T16" fmla="*/ 1784 w 1784"/>
                    <a:gd name="T17" fmla="*/ 1121 h 1350"/>
                    <a:gd name="T18" fmla="*/ 1784 w 1784"/>
                    <a:gd name="T19" fmla="*/ 227 h 1350"/>
                    <a:gd name="T20" fmla="*/ 1551 w 1784"/>
                    <a:gd name="T21" fmla="*/ 0 h 1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84" h="1350">
                      <a:moveTo>
                        <a:pt x="1551" y="0"/>
                      </a:moveTo>
                      <a:lnTo>
                        <a:pt x="1435" y="0"/>
                      </a:lnTo>
                      <a:lnTo>
                        <a:pt x="793" y="374"/>
                      </a:lnTo>
                      <a:cubicBezTo>
                        <a:pt x="793" y="501"/>
                        <a:pt x="689" y="600"/>
                        <a:pt x="562" y="600"/>
                      </a:cubicBezTo>
                      <a:lnTo>
                        <a:pt x="0" y="600"/>
                      </a:lnTo>
                      <a:lnTo>
                        <a:pt x="0" y="1121"/>
                      </a:lnTo>
                      <a:cubicBezTo>
                        <a:pt x="0" y="1249"/>
                        <a:pt x="107" y="1350"/>
                        <a:pt x="235" y="1350"/>
                      </a:cubicBezTo>
                      <a:lnTo>
                        <a:pt x="1551" y="1350"/>
                      </a:lnTo>
                      <a:cubicBezTo>
                        <a:pt x="1679" y="1350"/>
                        <a:pt x="1784" y="1249"/>
                        <a:pt x="1784" y="1121"/>
                      </a:cubicBezTo>
                      <a:lnTo>
                        <a:pt x="1784" y="227"/>
                      </a:lnTo>
                      <a:cubicBezTo>
                        <a:pt x="1784" y="99"/>
                        <a:pt x="1679" y="0"/>
                        <a:pt x="1551" y="0"/>
                      </a:cubicBezTo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925">
                  <a:extLst>
                    <a:ext uri="{FF2B5EF4-FFF2-40B4-BE49-F238E27FC236}">
                      <a16:creationId xmlns:a16="http://schemas.microsoft.com/office/drawing/2014/main" id="{6844E149-34DB-0064-7111-5B9E7DB3D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4713" y="5232400"/>
                  <a:ext cx="431800" cy="339725"/>
                </a:xfrm>
                <a:custGeom>
                  <a:avLst/>
                  <a:gdLst>
                    <a:gd name="T0" fmla="*/ 1053 w 1053"/>
                    <a:gd name="T1" fmla="*/ 635 h 827"/>
                    <a:gd name="T2" fmla="*/ 735 w 1053"/>
                    <a:gd name="T3" fmla="*/ 0 h 827"/>
                    <a:gd name="T4" fmla="*/ 562 w 1053"/>
                    <a:gd name="T5" fmla="*/ 77 h 827"/>
                    <a:gd name="T6" fmla="*/ 0 w 1053"/>
                    <a:gd name="T7" fmla="*/ 77 h 827"/>
                    <a:gd name="T8" fmla="*/ 0 w 1053"/>
                    <a:gd name="T9" fmla="*/ 598 h 827"/>
                    <a:gd name="T10" fmla="*/ 235 w 1053"/>
                    <a:gd name="T11" fmla="*/ 827 h 827"/>
                    <a:gd name="T12" fmla="*/ 1025 w 1053"/>
                    <a:gd name="T13" fmla="*/ 827 h 827"/>
                    <a:gd name="T14" fmla="*/ 1053 w 1053"/>
                    <a:gd name="T15" fmla="*/ 635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3" h="827">
                      <a:moveTo>
                        <a:pt x="1053" y="635"/>
                      </a:moveTo>
                      <a:cubicBezTo>
                        <a:pt x="1053" y="392"/>
                        <a:pt x="925" y="115"/>
                        <a:pt x="735" y="0"/>
                      </a:cubicBezTo>
                      <a:cubicBezTo>
                        <a:pt x="693" y="48"/>
                        <a:pt x="631" y="77"/>
                        <a:pt x="562" y="77"/>
                      </a:cubicBezTo>
                      <a:lnTo>
                        <a:pt x="0" y="77"/>
                      </a:lnTo>
                      <a:lnTo>
                        <a:pt x="0" y="598"/>
                      </a:lnTo>
                      <a:cubicBezTo>
                        <a:pt x="0" y="726"/>
                        <a:pt x="107" y="827"/>
                        <a:pt x="235" y="827"/>
                      </a:cubicBezTo>
                      <a:lnTo>
                        <a:pt x="1025" y="827"/>
                      </a:lnTo>
                      <a:cubicBezTo>
                        <a:pt x="1043" y="777"/>
                        <a:pt x="1053" y="702"/>
                        <a:pt x="1053" y="635"/>
                      </a:cubicBezTo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933">
                  <a:extLst>
                    <a:ext uri="{FF2B5EF4-FFF2-40B4-BE49-F238E27FC236}">
                      <a16:creationId xmlns:a16="http://schemas.microsoft.com/office/drawing/2014/main" id="{5CDF7D4C-204F-27CA-ABAD-69CCFE305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3613" y="5010150"/>
                  <a:ext cx="150813" cy="293688"/>
                </a:xfrm>
                <a:custGeom>
                  <a:avLst/>
                  <a:gdLst>
                    <a:gd name="T0" fmla="*/ 367 w 367"/>
                    <a:gd name="T1" fmla="*/ 622 h 717"/>
                    <a:gd name="T2" fmla="*/ 272 w 367"/>
                    <a:gd name="T3" fmla="*/ 717 h 717"/>
                    <a:gd name="T4" fmla="*/ 95 w 367"/>
                    <a:gd name="T5" fmla="*/ 717 h 717"/>
                    <a:gd name="T6" fmla="*/ 0 w 367"/>
                    <a:gd name="T7" fmla="*/ 622 h 717"/>
                    <a:gd name="T8" fmla="*/ 0 w 367"/>
                    <a:gd name="T9" fmla="*/ 95 h 717"/>
                    <a:gd name="T10" fmla="*/ 95 w 367"/>
                    <a:gd name="T11" fmla="*/ 0 h 717"/>
                    <a:gd name="T12" fmla="*/ 272 w 367"/>
                    <a:gd name="T13" fmla="*/ 0 h 717"/>
                    <a:gd name="T14" fmla="*/ 367 w 367"/>
                    <a:gd name="T15" fmla="*/ 95 h 717"/>
                    <a:gd name="T16" fmla="*/ 367 w 367"/>
                    <a:gd name="T17" fmla="*/ 622 h 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7" h="717">
                      <a:moveTo>
                        <a:pt x="367" y="622"/>
                      </a:moveTo>
                      <a:cubicBezTo>
                        <a:pt x="367" y="674"/>
                        <a:pt x="324" y="717"/>
                        <a:pt x="272" y="717"/>
                      </a:cubicBezTo>
                      <a:lnTo>
                        <a:pt x="95" y="717"/>
                      </a:lnTo>
                      <a:cubicBezTo>
                        <a:pt x="42" y="717"/>
                        <a:pt x="0" y="674"/>
                        <a:pt x="0" y="622"/>
                      </a:cubicBezTo>
                      <a:lnTo>
                        <a:pt x="0" y="95"/>
                      </a:lnTo>
                      <a:cubicBezTo>
                        <a:pt x="0" y="43"/>
                        <a:pt x="42" y="0"/>
                        <a:pt x="95" y="0"/>
                      </a:cubicBezTo>
                      <a:lnTo>
                        <a:pt x="272" y="0"/>
                      </a:lnTo>
                      <a:cubicBezTo>
                        <a:pt x="324" y="0"/>
                        <a:pt x="367" y="43"/>
                        <a:pt x="367" y="95"/>
                      </a:cubicBezTo>
                      <a:lnTo>
                        <a:pt x="367" y="622"/>
                      </a:lnTo>
                      <a:close/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934">
                  <a:extLst>
                    <a:ext uri="{FF2B5EF4-FFF2-40B4-BE49-F238E27FC236}">
                      <a16:creationId xmlns:a16="http://schemas.microsoft.com/office/drawing/2014/main" id="{37653AFF-F7BF-5756-7F8F-104E79489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3613" y="5010150"/>
                  <a:ext cx="150813" cy="293688"/>
                </a:xfrm>
                <a:custGeom>
                  <a:avLst/>
                  <a:gdLst>
                    <a:gd name="T0" fmla="*/ 296 w 368"/>
                    <a:gd name="T1" fmla="*/ 0 h 714"/>
                    <a:gd name="T2" fmla="*/ 301 w 368"/>
                    <a:gd name="T3" fmla="*/ 20 h 714"/>
                    <a:gd name="T4" fmla="*/ 301 w 368"/>
                    <a:gd name="T5" fmla="*/ 546 h 714"/>
                    <a:gd name="T6" fmla="*/ 198 w 368"/>
                    <a:gd name="T7" fmla="*/ 647 h 714"/>
                    <a:gd name="T8" fmla="*/ 19 w 368"/>
                    <a:gd name="T9" fmla="*/ 647 h 714"/>
                    <a:gd name="T10" fmla="*/ 0 w 368"/>
                    <a:gd name="T11" fmla="*/ 642 h 714"/>
                    <a:gd name="T12" fmla="*/ 93 w 368"/>
                    <a:gd name="T13" fmla="*/ 714 h 714"/>
                    <a:gd name="T14" fmla="*/ 272 w 368"/>
                    <a:gd name="T15" fmla="*/ 714 h 714"/>
                    <a:gd name="T16" fmla="*/ 368 w 368"/>
                    <a:gd name="T17" fmla="*/ 619 h 714"/>
                    <a:gd name="T18" fmla="*/ 368 w 368"/>
                    <a:gd name="T19" fmla="*/ 93 h 714"/>
                    <a:gd name="T20" fmla="*/ 296 w 368"/>
                    <a:gd name="T21" fmla="*/ 0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8" h="714">
                      <a:moveTo>
                        <a:pt x="296" y="0"/>
                      </a:moveTo>
                      <a:cubicBezTo>
                        <a:pt x="297" y="7"/>
                        <a:pt x="301" y="13"/>
                        <a:pt x="301" y="20"/>
                      </a:cubicBezTo>
                      <a:lnTo>
                        <a:pt x="301" y="546"/>
                      </a:lnTo>
                      <a:cubicBezTo>
                        <a:pt x="301" y="598"/>
                        <a:pt x="251" y="647"/>
                        <a:pt x="198" y="647"/>
                      </a:cubicBezTo>
                      <a:lnTo>
                        <a:pt x="19" y="647"/>
                      </a:lnTo>
                      <a:cubicBezTo>
                        <a:pt x="13" y="647"/>
                        <a:pt x="6" y="643"/>
                        <a:pt x="0" y="642"/>
                      </a:cubicBezTo>
                      <a:cubicBezTo>
                        <a:pt x="9" y="685"/>
                        <a:pt x="47" y="714"/>
                        <a:pt x="93" y="714"/>
                      </a:cubicBezTo>
                      <a:lnTo>
                        <a:pt x="272" y="714"/>
                      </a:lnTo>
                      <a:cubicBezTo>
                        <a:pt x="324" y="714"/>
                        <a:pt x="368" y="672"/>
                        <a:pt x="368" y="619"/>
                      </a:cubicBezTo>
                      <a:lnTo>
                        <a:pt x="368" y="93"/>
                      </a:lnTo>
                      <a:cubicBezTo>
                        <a:pt x="368" y="47"/>
                        <a:pt x="339" y="9"/>
                        <a:pt x="296" y="0"/>
                      </a:cubicBezTo>
                    </a:path>
                  </a:pathLst>
                </a:custGeom>
                <a:solidFill>
                  <a:srgbClr val="156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935">
                  <a:extLst>
                    <a:ext uri="{FF2B5EF4-FFF2-40B4-BE49-F238E27FC236}">
                      <a16:creationId xmlns:a16="http://schemas.microsoft.com/office/drawing/2014/main" id="{A7C22FC0-3E5A-D4A3-12E3-E16B4DB97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6" y="5010150"/>
                  <a:ext cx="149225" cy="293688"/>
                </a:xfrm>
                <a:custGeom>
                  <a:avLst/>
                  <a:gdLst>
                    <a:gd name="T0" fmla="*/ 366 w 366"/>
                    <a:gd name="T1" fmla="*/ 622 h 717"/>
                    <a:gd name="T2" fmla="*/ 272 w 366"/>
                    <a:gd name="T3" fmla="*/ 717 h 717"/>
                    <a:gd name="T4" fmla="*/ 94 w 366"/>
                    <a:gd name="T5" fmla="*/ 717 h 717"/>
                    <a:gd name="T6" fmla="*/ 0 w 366"/>
                    <a:gd name="T7" fmla="*/ 622 h 717"/>
                    <a:gd name="T8" fmla="*/ 0 w 366"/>
                    <a:gd name="T9" fmla="*/ 95 h 717"/>
                    <a:gd name="T10" fmla="*/ 94 w 366"/>
                    <a:gd name="T11" fmla="*/ 0 h 717"/>
                    <a:gd name="T12" fmla="*/ 272 w 366"/>
                    <a:gd name="T13" fmla="*/ 0 h 717"/>
                    <a:gd name="T14" fmla="*/ 366 w 366"/>
                    <a:gd name="T15" fmla="*/ 95 h 717"/>
                    <a:gd name="T16" fmla="*/ 366 w 366"/>
                    <a:gd name="T17" fmla="*/ 622 h 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6" h="717">
                      <a:moveTo>
                        <a:pt x="366" y="622"/>
                      </a:moveTo>
                      <a:cubicBezTo>
                        <a:pt x="366" y="674"/>
                        <a:pt x="324" y="717"/>
                        <a:pt x="272" y="717"/>
                      </a:cubicBezTo>
                      <a:lnTo>
                        <a:pt x="94" y="717"/>
                      </a:lnTo>
                      <a:cubicBezTo>
                        <a:pt x="42" y="717"/>
                        <a:pt x="0" y="674"/>
                        <a:pt x="0" y="622"/>
                      </a:cubicBezTo>
                      <a:lnTo>
                        <a:pt x="0" y="95"/>
                      </a:lnTo>
                      <a:cubicBezTo>
                        <a:pt x="0" y="43"/>
                        <a:pt x="42" y="0"/>
                        <a:pt x="94" y="0"/>
                      </a:cubicBezTo>
                      <a:lnTo>
                        <a:pt x="272" y="0"/>
                      </a:lnTo>
                      <a:cubicBezTo>
                        <a:pt x="324" y="0"/>
                        <a:pt x="366" y="43"/>
                        <a:pt x="366" y="95"/>
                      </a:cubicBezTo>
                      <a:lnTo>
                        <a:pt x="366" y="622"/>
                      </a:lnTo>
                      <a:close/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936">
                  <a:extLst>
                    <a:ext uri="{FF2B5EF4-FFF2-40B4-BE49-F238E27FC236}">
                      <a16:creationId xmlns:a16="http://schemas.microsoft.com/office/drawing/2014/main" id="{EAF5460F-A7EF-C570-41D2-B8AF99433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6" y="5010150"/>
                  <a:ext cx="149225" cy="293688"/>
                </a:xfrm>
                <a:custGeom>
                  <a:avLst/>
                  <a:gdLst>
                    <a:gd name="T0" fmla="*/ 293 w 365"/>
                    <a:gd name="T1" fmla="*/ 0 h 714"/>
                    <a:gd name="T2" fmla="*/ 299 w 365"/>
                    <a:gd name="T3" fmla="*/ 20 h 714"/>
                    <a:gd name="T4" fmla="*/ 299 w 365"/>
                    <a:gd name="T5" fmla="*/ 546 h 714"/>
                    <a:gd name="T6" fmla="*/ 198 w 365"/>
                    <a:gd name="T7" fmla="*/ 647 h 714"/>
                    <a:gd name="T8" fmla="*/ 19 w 365"/>
                    <a:gd name="T9" fmla="*/ 647 h 714"/>
                    <a:gd name="T10" fmla="*/ 0 w 365"/>
                    <a:gd name="T11" fmla="*/ 642 h 714"/>
                    <a:gd name="T12" fmla="*/ 92 w 365"/>
                    <a:gd name="T13" fmla="*/ 714 h 714"/>
                    <a:gd name="T14" fmla="*/ 271 w 365"/>
                    <a:gd name="T15" fmla="*/ 714 h 714"/>
                    <a:gd name="T16" fmla="*/ 365 w 365"/>
                    <a:gd name="T17" fmla="*/ 619 h 714"/>
                    <a:gd name="T18" fmla="*/ 365 w 365"/>
                    <a:gd name="T19" fmla="*/ 93 h 714"/>
                    <a:gd name="T20" fmla="*/ 293 w 365"/>
                    <a:gd name="T21" fmla="*/ 0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5" h="714">
                      <a:moveTo>
                        <a:pt x="293" y="0"/>
                      </a:moveTo>
                      <a:cubicBezTo>
                        <a:pt x="294" y="7"/>
                        <a:pt x="299" y="13"/>
                        <a:pt x="299" y="20"/>
                      </a:cubicBezTo>
                      <a:lnTo>
                        <a:pt x="299" y="546"/>
                      </a:lnTo>
                      <a:cubicBezTo>
                        <a:pt x="299" y="598"/>
                        <a:pt x="250" y="647"/>
                        <a:pt x="198" y="647"/>
                      </a:cubicBezTo>
                      <a:lnTo>
                        <a:pt x="19" y="647"/>
                      </a:lnTo>
                      <a:cubicBezTo>
                        <a:pt x="12" y="647"/>
                        <a:pt x="6" y="643"/>
                        <a:pt x="0" y="642"/>
                      </a:cubicBezTo>
                      <a:cubicBezTo>
                        <a:pt x="8" y="685"/>
                        <a:pt x="47" y="714"/>
                        <a:pt x="92" y="714"/>
                      </a:cubicBezTo>
                      <a:lnTo>
                        <a:pt x="271" y="714"/>
                      </a:lnTo>
                      <a:cubicBezTo>
                        <a:pt x="324" y="714"/>
                        <a:pt x="365" y="672"/>
                        <a:pt x="365" y="619"/>
                      </a:cubicBezTo>
                      <a:lnTo>
                        <a:pt x="365" y="93"/>
                      </a:lnTo>
                      <a:cubicBezTo>
                        <a:pt x="365" y="47"/>
                        <a:pt x="336" y="9"/>
                        <a:pt x="293" y="0"/>
                      </a:cubicBezTo>
                    </a:path>
                  </a:pathLst>
                </a:custGeom>
                <a:solidFill>
                  <a:srgbClr val="156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937">
                  <a:extLst>
                    <a:ext uri="{FF2B5EF4-FFF2-40B4-BE49-F238E27FC236}">
                      <a16:creationId xmlns:a16="http://schemas.microsoft.com/office/drawing/2014/main" id="{FA4BA9FC-BFB1-E024-4958-61C35F494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3651" y="5010150"/>
                  <a:ext cx="150813" cy="293688"/>
                </a:xfrm>
                <a:custGeom>
                  <a:avLst/>
                  <a:gdLst>
                    <a:gd name="T0" fmla="*/ 367 w 367"/>
                    <a:gd name="T1" fmla="*/ 622 h 717"/>
                    <a:gd name="T2" fmla="*/ 272 w 367"/>
                    <a:gd name="T3" fmla="*/ 717 h 717"/>
                    <a:gd name="T4" fmla="*/ 95 w 367"/>
                    <a:gd name="T5" fmla="*/ 717 h 717"/>
                    <a:gd name="T6" fmla="*/ 0 w 367"/>
                    <a:gd name="T7" fmla="*/ 622 h 717"/>
                    <a:gd name="T8" fmla="*/ 0 w 367"/>
                    <a:gd name="T9" fmla="*/ 95 h 717"/>
                    <a:gd name="T10" fmla="*/ 95 w 367"/>
                    <a:gd name="T11" fmla="*/ 0 h 717"/>
                    <a:gd name="T12" fmla="*/ 272 w 367"/>
                    <a:gd name="T13" fmla="*/ 0 h 717"/>
                    <a:gd name="T14" fmla="*/ 367 w 367"/>
                    <a:gd name="T15" fmla="*/ 95 h 717"/>
                    <a:gd name="T16" fmla="*/ 367 w 367"/>
                    <a:gd name="T17" fmla="*/ 622 h 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7" h="717">
                      <a:moveTo>
                        <a:pt x="367" y="622"/>
                      </a:moveTo>
                      <a:cubicBezTo>
                        <a:pt x="367" y="674"/>
                        <a:pt x="325" y="717"/>
                        <a:pt x="272" y="717"/>
                      </a:cubicBezTo>
                      <a:lnTo>
                        <a:pt x="95" y="717"/>
                      </a:lnTo>
                      <a:cubicBezTo>
                        <a:pt x="43" y="717"/>
                        <a:pt x="0" y="674"/>
                        <a:pt x="0" y="622"/>
                      </a:cubicBezTo>
                      <a:lnTo>
                        <a:pt x="0" y="95"/>
                      </a:lnTo>
                      <a:cubicBezTo>
                        <a:pt x="0" y="43"/>
                        <a:pt x="43" y="0"/>
                        <a:pt x="95" y="0"/>
                      </a:cubicBezTo>
                      <a:lnTo>
                        <a:pt x="272" y="0"/>
                      </a:lnTo>
                      <a:cubicBezTo>
                        <a:pt x="325" y="0"/>
                        <a:pt x="367" y="43"/>
                        <a:pt x="367" y="95"/>
                      </a:cubicBezTo>
                      <a:lnTo>
                        <a:pt x="367" y="622"/>
                      </a:lnTo>
                      <a:close/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938">
                  <a:extLst>
                    <a:ext uri="{FF2B5EF4-FFF2-40B4-BE49-F238E27FC236}">
                      <a16:creationId xmlns:a16="http://schemas.microsoft.com/office/drawing/2014/main" id="{AEDBB0D6-91A0-EFF8-F258-4EF7EF7C8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38" y="5010150"/>
                  <a:ext cx="149225" cy="293688"/>
                </a:xfrm>
                <a:custGeom>
                  <a:avLst/>
                  <a:gdLst>
                    <a:gd name="T0" fmla="*/ 292 w 364"/>
                    <a:gd name="T1" fmla="*/ 0 h 714"/>
                    <a:gd name="T2" fmla="*/ 297 w 364"/>
                    <a:gd name="T3" fmla="*/ 20 h 714"/>
                    <a:gd name="T4" fmla="*/ 297 w 364"/>
                    <a:gd name="T5" fmla="*/ 546 h 714"/>
                    <a:gd name="T6" fmla="*/ 198 w 364"/>
                    <a:gd name="T7" fmla="*/ 647 h 714"/>
                    <a:gd name="T8" fmla="*/ 19 w 364"/>
                    <a:gd name="T9" fmla="*/ 647 h 714"/>
                    <a:gd name="T10" fmla="*/ 0 w 364"/>
                    <a:gd name="T11" fmla="*/ 642 h 714"/>
                    <a:gd name="T12" fmla="*/ 93 w 364"/>
                    <a:gd name="T13" fmla="*/ 714 h 714"/>
                    <a:gd name="T14" fmla="*/ 272 w 364"/>
                    <a:gd name="T15" fmla="*/ 714 h 714"/>
                    <a:gd name="T16" fmla="*/ 364 w 364"/>
                    <a:gd name="T17" fmla="*/ 619 h 714"/>
                    <a:gd name="T18" fmla="*/ 364 w 364"/>
                    <a:gd name="T19" fmla="*/ 93 h 714"/>
                    <a:gd name="T20" fmla="*/ 292 w 364"/>
                    <a:gd name="T21" fmla="*/ 0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4" h="714">
                      <a:moveTo>
                        <a:pt x="292" y="0"/>
                      </a:moveTo>
                      <a:cubicBezTo>
                        <a:pt x="293" y="7"/>
                        <a:pt x="297" y="13"/>
                        <a:pt x="297" y="20"/>
                      </a:cubicBezTo>
                      <a:lnTo>
                        <a:pt x="297" y="546"/>
                      </a:lnTo>
                      <a:cubicBezTo>
                        <a:pt x="297" y="598"/>
                        <a:pt x="250" y="647"/>
                        <a:pt x="198" y="647"/>
                      </a:cubicBezTo>
                      <a:lnTo>
                        <a:pt x="19" y="647"/>
                      </a:lnTo>
                      <a:cubicBezTo>
                        <a:pt x="12" y="647"/>
                        <a:pt x="6" y="643"/>
                        <a:pt x="0" y="642"/>
                      </a:cubicBezTo>
                      <a:cubicBezTo>
                        <a:pt x="9" y="685"/>
                        <a:pt x="47" y="714"/>
                        <a:pt x="93" y="714"/>
                      </a:cubicBezTo>
                      <a:lnTo>
                        <a:pt x="272" y="714"/>
                      </a:lnTo>
                      <a:cubicBezTo>
                        <a:pt x="324" y="714"/>
                        <a:pt x="364" y="672"/>
                        <a:pt x="364" y="619"/>
                      </a:cubicBezTo>
                      <a:lnTo>
                        <a:pt x="364" y="93"/>
                      </a:lnTo>
                      <a:cubicBezTo>
                        <a:pt x="364" y="47"/>
                        <a:pt x="335" y="9"/>
                        <a:pt x="292" y="0"/>
                      </a:cubicBezTo>
                    </a:path>
                  </a:pathLst>
                </a:custGeom>
                <a:solidFill>
                  <a:srgbClr val="156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939">
                  <a:extLst>
                    <a:ext uri="{FF2B5EF4-FFF2-40B4-BE49-F238E27FC236}">
                      <a16:creationId xmlns:a16="http://schemas.microsoft.com/office/drawing/2014/main" id="{543D76D4-9329-EBE4-D261-6C47CE4D5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4463" y="5010150"/>
                  <a:ext cx="150813" cy="293688"/>
                </a:xfrm>
                <a:custGeom>
                  <a:avLst/>
                  <a:gdLst>
                    <a:gd name="T0" fmla="*/ 367 w 367"/>
                    <a:gd name="T1" fmla="*/ 622 h 717"/>
                    <a:gd name="T2" fmla="*/ 272 w 367"/>
                    <a:gd name="T3" fmla="*/ 717 h 717"/>
                    <a:gd name="T4" fmla="*/ 95 w 367"/>
                    <a:gd name="T5" fmla="*/ 717 h 717"/>
                    <a:gd name="T6" fmla="*/ 0 w 367"/>
                    <a:gd name="T7" fmla="*/ 622 h 717"/>
                    <a:gd name="T8" fmla="*/ 0 w 367"/>
                    <a:gd name="T9" fmla="*/ 95 h 717"/>
                    <a:gd name="T10" fmla="*/ 95 w 367"/>
                    <a:gd name="T11" fmla="*/ 0 h 717"/>
                    <a:gd name="T12" fmla="*/ 272 w 367"/>
                    <a:gd name="T13" fmla="*/ 0 h 717"/>
                    <a:gd name="T14" fmla="*/ 367 w 367"/>
                    <a:gd name="T15" fmla="*/ 95 h 717"/>
                    <a:gd name="T16" fmla="*/ 367 w 367"/>
                    <a:gd name="T17" fmla="*/ 622 h 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7" h="717">
                      <a:moveTo>
                        <a:pt x="367" y="622"/>
                      </a:moveTo>
                      <a:cubicBezTo>
                        <a:pt x="367" y="674"/>
                        <a:pt x="324" y="717"/>
                        <a:pt x="272" y="717"/>
                      </a:cubicBezTo>
                      <a:lnTo>
                        <a:pt x="95" y="717"/>
                      </a:lnTo>
                      <a:cubicBezTo>
                        <a:pt x="42" y="717"/>
                        <a:pt x="0" y="674"/>
                        <a:pt x="0" y="622"/>
                      </a:cubicBezTo>
                      <a:lnTo>
                        <a:pt x="0" y="95"/>
                      </a:lnTo>
                      <a:cubicBezTo>
                        <a:pt x="0" y="43"/>
                        <a:pt x="42" y="0"/>
                        <a:pt x="95" y="0"/>
                      </a:cubicBezTo>
                      <a:lnTo>
                        <a:pt x="272" y="0"/>
                      </a:lnTo>
                      <a:cubicBezTo>
                        <a:pt x="324" y="0"/>
                        <a:pt x="367" y="43"/>
                        <a:pt x="367" y="95"/>
                      </a:cubicBezTo>
                      <a:lnTo>
                        <a:pt x="367" y="622"/>
                      </a:lnTo>
                      <a:close/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940">
                  <a:extLst>
                    <a:ext uri="{FF2B5EF4-FFF2-40B4-BE49-F238E27FC236}">
                      <a16:creationId xmlns:a16="http://schemas.microsoft.com/office/drawing/2014/main" id="{E81E0B57-5C0A-D605-8161-64AC5F6D1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6051" y="5010150"/>
                  <a:ext cx="149225" cy="293688"/>
                </a:xfrm>
                <a:custGeom>
                  <a:avLst/>
                  <a:gdLst>
                    <a:gd name="T0" fmla="*/ 291 w 363"/>
                    <a:gd name="T1" fmla="*/ 0 h 714"/>
                    <a:gd name="T2" fmla="*/ 296 w 363"/>
                    <a:gd name="T3" fmla="*/ 20 h 714"/>
                    <a:gd name="T4" fmla="*/ 296 w 363"/>
                    <a:gd name="T5" fmla="*/ 546 h 714"/>
                    <a:gd name="T6" fmla="*/ 198 w 363"/>
                    <a:gd name="T7" fmla="*/ 647 h 714"/>
                    <a:gd name="T8" fmla="*/ 19 w 363"/>
                    <a:gd name="T9" fmla="*/ 647 h 714"/>
                    <a:gd name="T10" fmla="*/ 0 w 363"/>
                    <a:gd name="T11" fmla="*/ 642 h 714"/>
                    <a:gd name="T12" fmla="*/ 93 w 363"/>
                    <a:gd name="T13" fmla="*/ 714 h 714"/>
                    <a:gd name="T14" fmla="*/ 272 w 363"/>
                    <a:gd name="T15" fmla="*/ 714 h 714"/>
                    <a:gd name="T16" fmla="*/ 363 w 363"/>
                    <a:gd name="T17" fmla="*/ 619 h 714"/>
                    <a:gd name="T18" fmla="*/ 363 w 363"/>
                    <a:gd name="T19" fmla="*/ 93 h 714"/>
                    <a:gd name="T20" fmla="*/ 291 w 363"/>
                    <a:gd name="T21" fmla="*/ 0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3" h="714">
                      <a:moveTo>
                        <a:pt x="291" y="0"/>
                      </a:moveTo>
                      <a:cubicBezTo>
                        <a:pt x="292" y="7"/>
                        <a:pt x="296" y="13"/>
                        <a:pt x="296" y="20"/>
                      </a:cubicBezTo>
                      <a:lnTo>
                        <a:pt x="296" y="546"/>
                      </a:lnTo>
                      <a:cubicBezTo>
                        <a:pt x="296" y="598"/>
                        <a:pt x="251" y="647"/>
                        <a:pt x="198" y="647"/>
                      </a:cubicBezTo>
                      <a:lnTo>
                        <a:pt x="19" y="647"/>
                      </a:lnTo>
                      <a:cubicBezTo>
                        <a:pt x="13" y="647"/>
                        <a:pt x="6" y="643"/>
                        <a:pt x="0" y="642"/>
                      </a:cubicBezTo>
                      <a:cubicBezTo>
                        <a:pt x="9" y="685"/>
                        <a:pt x="47" y="714"/>
                        <a:pt x="93" y="714"/>
                      </a:cubicBezTo>
                      <a:lnTo>
                        <a:pt x="272" y="714"/>
                      </a:lnTo>
                      <a:cubicBezTo>
                        <a:pt x="324" y="714"/>
                        <a:pt x="363" y="672"/>
                        <a:pt x="363" y="619"/>
                      </a:cubicBezTo>
                      <a:lnTo>
                        <a:pt x="363" y="93"/>
                      </a:lnTo>
                      <a:cubicBezTo>
                        <a:pt x="363" y="47"/>
                        <a:pt x="334" y="9"/>
                        <a:pt x="291" y="0"/>
                      </a:cubicBezTo>
                    </a:path>
                  </a:pathLst>
                </a:custGeom>
                <a:solidFill>
                  <a:srgbClr val="156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941">
                  <a:extLst>
                    <a:ext uri="{FF2B5EF4-FFF2-40B4-BE49-F238E27FC236}">
                      <a16:creationId xmlns:a16="http://schemas.microsoft.com/office/drawing/2014/main" id="{B732DC8A-AD43-58DC-3600-EFA167848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4713" y="5181600"/>
                  <a:ext cx="171450" cy="376238"/>
                </a:xfrm>
                <a:custGeom>
                  <a:avLst/>
                  <a:gdLst>
                    <a:gd name="T0" fmla="*/ 417 w 417"/>
                    <a:gd name="T1" fmla="*/ 208 h 917"/>
                    <a:gd name="T2" fmla="*/ 209 w 417"/>
                    <a:gd name="T3" fmla="*/ 0 h 917"/>
                    <a:gd name="T4" fmla="*/ 0 w 417"/>
                    <a:gd name="T5" fmla="*/ 208 h 917"/>
                    <a:gd name="T6" fmla="*/ 0 w 417"/>
                    <a:gd name="T7" fmla="*/ 708 h 917"/>
                    <a:gd name="T8" fmla="*/ 209 w 417"/>
                    <a:gd name="T9" fmla="*/ 917 h 917"/>
                    <a:gd name="T10" fmla="*/ 417 w 417"/>
                    <a:gd name="T11" fmla="*/ 708 h 917"/>
                    <a:gd name="T12" fmla="*/ 417 w 417"/>
                    <a:gd name="T13" fmla="*/ 208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7" h="917">
                      <a:moveTo>
                        <a:pt x="417" y="208"/>
                      </a:moveTo>
                      <a:cubicBezTo>
                        <a:pt x="417" y="93"/>
                        <a:pt x="324" y="0"/>
                        <a:pt x="209" y="0"/>
                      </a:cubicBezTo>
                      <a:cubicBezTo>
                        <a:pt x="94" y="0"/>
                        <a:pt x="0" y="93"/>
                        <a:pt x="0" y="208"/>
                      </a:cubicBezTo>
                      <a:lnTo>
                        <a:pt x="0" y="708"/>
                      </a:lnTo>
                      <a:cubicBezTo>
                        <a:pt x="0" y="823"/>
                        <a:pt x="94" y="917"/>
                        <a:pt x="209" y="917"/>
                      </a:cubicBezTo>
                      <a:cubicBezTo>
                        <a:pt x="324" y="917"/>
                        <a:pt x="417" y="823"/>
                        <a:pt x="417" y="708"/>
                      </a:cubicBezTo>
                      <a:lnTo>
                        <a:pt x="417" y="208"/>
                      </a:lnTo>
                      <a:close/>
                    </a:path>
                  </a:pathLst>
                </a:custGeom>
                <a:solidFill>
                  <a:srgbClr val="4AB9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952">
                  <a:extLst>
                    <a:ext uri="{FF2B5EF4-FFF2-40B4-BE49-F238E27FC236}">
                      <a16:creationId xmlns:a16="http://schemas.microsoft.com/office/drawing/2014/main" id="{9F4153F1-4064-ABD3-2CA6-DF3CC450F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8538" y="5600700"/>
                  <a:ext cx="563563" cy="1995362"/>
                </a:xfrm>
                <a:prstGeom prst="rect">
                  <a:avLst/>
                </a:prstGeom>
                <a:solidFill>
                  <a:srgbClr val="156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953">
                  <a:extLst>
                    <a:ext uri="{FF2B5EF4-FFF2-40B4-BE49-F238E27FC236}">
                      <a16:creationId xmlns:a16="http://schemas.microsoft.com/office/drawing/2014/main" id="{64DDDBFC-0C0A-382F-034C-3C3280CD81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5688" y="5700713"/>
                  <a:ext cx="63500" cy="65088"/>
                </a:xfrm>
                <a:custGeom>
                  <a:avLst/>
                  <a:gdLst>
                    <a:gd name="T0" fmla="*/ 78 w 157"/>
                    <a:gd name="T1" fmla="*/ 32 h 158"/>
                    <a:gd name="T2" fmla="*/ 31 w 157"/>
                    <a:gd name="T3" fmla="*/ 79 h 158"/>
                    <a:gd name="T4" fmla="*/ 78 w 157"/>
                    <a:gd name="T5" fmla="*/ 126 h 158"/>
                    <a:gd name="T6" fmla="*/ 126 w 157"/>
                    <a:gd name="T7" fmla="*/ 79 h 158"/>
                    <a:gd name="T8" fmla="*/ 78 w 157"/>
                    <a:gd name="T9" fmla="*/ 32 h 158"/>
                    <a:gd name="T10" fmla="*/ 78 w 157"/>
                    <a:gd name="T11" fmla="*/ 158 h 158"/>
                    <a:gd name="T12" fmla="*/ 0 w 157"/>
                    <a:gd name="T13" fmla="*/ 79 h 158"/>
                    <a:gd name="T14" fmla="*/ 78 w 157"/>
                    <a:gd name="T15" fmla="*/ 0 h 158"/>
                    <a:gd name="T16" fmla="*/ 157 w 157"/>
                    <a:gd name="T17" fmla="*/ 79 h 158"/>
                    <a:gd name="T18" fmla="*/ 78 w 157"/>
                    <a:gd name="T1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158">
                      <a:moveTo>
                        <a:pt x="78" y="32"/>
                      </a:moveTo>
                      <a:cubicBezTo>
                        <a:pt x="52" y="32"/>
                        <a:pt x="31" y="53"/>
                        <a:pt x="31" y="79"/>
                      </a:cubicBezTo>
                      <a:cubicBezTo>
                        <a:pt x="31" y="105"/>
                        <a:pt x="52" y="126"/>
                        <a:pt x="78" y="126"/>
                      </a:cubicBezTo>
                      <a:cubicBezTo>
                        <a:pt x="105" y="126"/>
                        <a:pt x="126" y="105"/>
                        <a:pt x="126" y="79"/>
                      </a:cubicBezTo>
                      <a:cubicBezTo>
                        <a:pt x="126" y="53"/>
                        <a:pt x="105" y="32"/>
                        <a:pt x="78" y="32"/>
                      </a:cubicBezTo>
                      <a:close/>
                      <a:moveTo>
                        <a:pt x="78" y="158"/>
                      </a:moveTo>
                      <a:cubicBezTo>
                        <a:pt x="35" y="158"/>
                        <a:pt x="0" y="123"/>
                        <a:pt x="0" y="79"/>
                      </a:cubicBezTo>
                      <a:cubicBezTo>
                        <a:pt x="0" y="36"/>
                        <a:pt x="35" y="0"/>
                        <a:pt x="78" y="0"/>
                      </a:cubicBezTo>
                      <a:cubicBezTo>
                        <a:pt x="122" y="0"/>
                        <a:pt x="157" y="36"/>
                        <a:pt x="157" y="79"/>
                      </a:cubicBezTo>
                      <a:cubicBezTo>
                        <a:pt x="157" y="123"/>
                        <a:pt x="122" y="158"/>
                        <a:pt x="78" y="158"/>
                      </a:cubicBez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954">
                  <a:extLst>
                    <a:ext uri="{FF2B5EF4-FFF2-40B4-BE49-F238E27FC236}">
                      <a16:creationId xmlns:a16="http://schemas.microsoft.com/office/drawing/2014/main" id="{7172F828-DCC4-E133-55D5-4B3C1598F1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5688" y="5791200"/>
                  <a:ext cx="63500" cy="65088"/>
                </a:xfrm>
                <a:custGeom>
                  <a:avLst/>
                  <a:gdLst>
                    <a:gd name="T0" fmla="*/ 78 w 157"/>
                    <a:gd name="T1" fmla="*/ 32 h 158"/>
                    <a:gd name="T2" fmla="*/ 31 w 157"/>
                    <a:gd name="T3" fmla="*/ 79 h 158"/>
                    <a:gd name="T4" fmla="*/ 78 w 157"/>
                    <a:gd name="T5" fmla="*/ 126 h 158"/>
                    <a:gd name="T6" fmla="*/ 126 w 157"/>
                    <a:gd name="T7" fmla="*/ 79 h 158"/>
                    <a:gd name="T8" fmla="*/ 78 w 157"/>
                    <a:gd name="T9" fmla="*/ 32 h 158"/>
                    <a:gd name="T10" fmla="*/ 78 w 157"/>
                    <a:gd name="T11" fmla="*/ 158 h 158"/>
                    <a:gd name="T12" fmla="*/ 0 w 157"/>
                    <a:gd name="T13" fmla="*/ 79 h 158"/>
                    <a:gd name="T14" fmla="*/ 78 w 157"/>
                    <a:gd name="T15" fmla="*/ 0 h 158"/>
                    <a:gd name="T16" fmla="*/ 157 w 157"/>
                    <a:gd name="T17" fmla="*/ 79 h 158"/>
                    <a:gd name="T18" fmla="*/ 78 w 157"/>
                    <a:gd name="T1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158">
                      <a:moveTo>
                        <a:pt x="78" y="32"/>
                      </a:moveTo>
                      <a:cubicBezTo>
                        <a:pt x="52" y="32"/>
                        <a:pt x="31" y="53"/>
                        <a:pt x="31" y="79"/>
                      </a:cubicBezTo>
                      <a:cubicBezTo>
                        <a:pt x="31" y="105"/>
                        <a:pt x="52" y="126"/>
                        <a:pt x="78" y="126"/>
                      </a:cubicBezTo>
                      <a:cubicBezTo>
                        <a:pt x="105" y="126"/>
                        <a:pt x="126" y="105"/>
                        <a:pt x="126" y="79"/>
                      </a:cubicBezTo>
                      <a:cubicBezTo>
                        <a:pt x="126" y="53"/>
                        <a:pt x="105" y="32"/>
                        <a:pt x="78" y="32"/>
                      </a:cubicBezTo>
                      <a:close/>
                      <a:moveTo>
                        <a:pt x="78" y="158"/>
                      </a:moveTo>
                      <a:cubicBezTo>
                        <a:pt x="35" y="158"/>
                        <a:pt x="0" y="123"/>
                        <a:pt x="0" y="79"/>
                      </a:cubicBezTo>
                      <a:cubicBezTo>
                        <a:pt x="0" y="36"/>
                        <a:pt x="35" y="0"/>
                        <a:pt x="78" y="0"/>
                      </a:cubicBezTo>
                      <a:cubicBezTo>
                        <a:pt x="122" y="0"/>
                        <a:pt x="157" y="36"/>
                        <a:pt x="157" y="79"/>
                      </a:cubicBezTo>
                      <a:cubicBezTo>
                        <a:pt x="157" y="123"/>
                        <a:pt x="122" y="158"/>
                        <a:pt x="78" y="158"/>
                      </a:cubicBez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955">
                  <a:extLst>
                    <a:ext uri="{FF2B5EF4-FFF2-40B4-BE49-F238E27FC236}">
                      <a16:creationId xmlns:a16="http://schemas.microsoft.com/office/drawing/2014/main" id="{077B26CF-B9DB-31A4-0134-75BDD0F37F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5688" y="5881688"/>
                  <a:ext cx="63500" cy="65088"/>
                </a:xfrm>
                <a:custGeom>
                  <a:avLst/>
                  <a:gdLst>
                    <a:gd name="T0" fmla="*/ 78 w 157"/>
                    <a:gd name="T1" fmla="*/ 32 h 158"/>
                    <a:gd name="T2" fmla="*/ 31 w 157"/>
                    <a:gd name="T3" fmla="*/ 79 h 158"/>
                    <a:gd name="T4" fmla="*/ 78 w 157"/>
                    <a:gd name="T5" fmla="*/ 126 h 158"/>
                    <a:gd name="T6" fmla="*/ 126 w 157"/>
                    <a:gd name="T7" fmla="*/ 79 h 158"/>
                    <a:gd name="T8" fmla="*/ 78 w 157"/>
                    <a:gd name="T9" fmla="*/ 32 h 158"/>
                    <a:gd name="T10" fmla="*/ 78 w 157"/>
                    <a:gd name="T11" fmla="*/ 158 h 158"/>
                    <a:gd name="T12" fmla="*/ 0 w 157"/>
                    <a:gd name="T13" fmla="*/ 79 h 158"/>
                    <a:gd name="T14" fmla="*/ 78 w 157"/>
                    <a:gd name="T15" fmla="*/ 0 h 158"/>
                    <a:gd name="T16" fmla="*/ 157 w 157"/>
                    <a:gd name="T17" fmla="*/ 79 h 158"/>
                    <a:gd name="T18" fmla="*/ 78 w 157"/>
                    <a:gd name="T1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158">
                      <a:moveTo>
                        <a:pt x="78" y="32"/>
                      </a:moveTo>
                      <a:cubicBezTo>
                        <a:pt x="52" y="32"/>
                        <a:pt x="31" y="53"/>
                        <a:pt x="31" y="79"/>
                      </a:cubicBezTo>
                      <a:cubicBezTo>
                        <a:pt x="31" y="105"/>
                        <a:pt x="52" y="126"/>
                        <a:pt x="78" y="126"/>
                      </a:cubicBezTo>
                      <a:cubicBezTo>
                        <a:pt x="105" y="126"/>
                        <a:pt x="126" y="105"/>
                        <a:pt x="126" y="79"/>
                      </a:cubicBezTo>
                      <a:cubicBezTo>
                        <a:pt x="126" y="53"/>
                        <a:pt x="105" y="32"/>
                        <a:pt x="78" y="32"/>
                      </a:cubicBezTo>
                      <a:close/>
                      <a:moveTo>
                        <a:pt x="78" y="158"/>
                      </a:moveTo>
                      <a:cubicBezTo>
                        <a:pt x="35" y="158"/>
                        <a:pt x="0" y="123"/>
                        <a:pt x="0" y="79"/>
                      </a:cubicBezTo>
                      <a:cubicBezTo>
                        <a:pt x="0" y="36"/>
                        <a:pt x="35" y="0"/>
                        <a:pt x="78" y="0"/>
                      </a:cubicBezTo>
                      <a:cubicBezTo>
                        <a:pt x="122" y="0"/>
                        <a:pt x="157" y="36"/>
                        <a:pt x="157" y="79"/>
                      </a:cubicBezTo>
                      <a:cubicBezTo>
                        <a:pt x="157" y="123"/>
                        <a:pt x="122" y="158"/>
                        <a:pt x="78" y="158"/>
                      </a:cubicBezTo>
                      <a:close/>
                    </a:path>
                  </a:pathLst>
                </a:custGeom>
                <a:solidFill>
                  <a:srgbClr val="26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957">
                  <a:extLst>
                    <a:ext uri="{FF2B5EF4-FFF2-40B4-BE49-F238E27FC236}">
                      <a16:creationId xmlns:a16="http://schemas.microsoft.com/office/drawing/2014/main" id="{AC465A74-32B9-E68F-AC56-E92D00600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4713" y="5181600"/>
                  <a:ext cx="349250" cy="171450"/>
                </a:xfrm>
                <a:custGeom>
                  <a:avLst/>
                  <a:gdLst>
                    <a:gd name="T0" fmla="*/ 850 w 850"/>
                    <a:gd name="T1" fmla="*/ 0 h 417"/>
                    <a:gd name="T2" fmla="*/ 210 w 850"/>
                    <a:gd name="T3" fmla="*/ 0 h 417"/>
                    <a:gd name="T4" fmla="*/ 0 w 850"/>
                    <a:gd name="T5" fmla="*/ 201 h 417"/>
                    <a:gd name="T6" fmla="*/ 0 w 850"/>
                    <a:gd name="T7" fmla="*/ 203 h 417"/>
                    <a:gd name="T8" fmla="*/ 210 w 850"/>
                    <a:gd name="T9" fmla="*/ 417 h 417"/>
                    <a:gd name="T10" fmla="*/ 638 w 850"/>
                    <a:gd name="T11" fmla="*/ 417 h 417"/>
                    <a:gd name="T12" fmla="*/ 850 w 850"/>
                    <a:gd name="T13" fmla="*/ 203 h 417"/>
                    <a:gd name="T14" fmla="*/ 850 w 850"/>
                    <a:gd name="T15" fmla="*/ 201 h 417"/>
                    <a:gd name="T16" fmla="*/ 847 w 850"/>
                    <a:gd name="T17" fmla="*/ 200 h 417"/>
                    <a:gd name="T18" fmla="*/ 850 w 850"/>
                    <a:gd name="T19" fmla="*/ 200 h 417"/>
                    <a:gd name="T20" fmla="*/ 850 w 850"/>
                    <a:gd name="T2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50" h="417">
                      <a:moveTo>
                        <a:pt x="850" y="0"/>
                      </a:moveTo>
                      <a:lnTo>
                        <a:pt x="210" y="0"/>
                      </a:lnTo>
                      <a:cubicBezTo>
                        <a:pt x="94" y="0"/>
                        <a:pt x="0" y="86"/>
                        <a:pt x="0" y="201"/>
                      </a:cubicBezTo>
                      <a:lnTo>
                        <a:pt x="0" y="203"/>
                      </a:lnTo>
                      <a:cubicBezTo>
                        <a:pt x="0" y="318"/>
                        <a:pt x="94" y="417"/>
                        <a:pt x="210" y="417"/>
                      </a:cubicBezTo>
                      <a:lnTo>
                        <a:pt x="638" y="417"/>
                      </a:lnTo>
                      <a:cubicBezTo>
                        <a:pt x="753" y="417"/>
                        <a:pt x="850" y="318"/>
                        <a:pt x="850" y="203"/>
                      </a:cubicBezTo>
                      <a:lnTo>
                        <a:pt x="850" y="201"/>
                      </a:lnTo>
                      <a:cubicBezTo>
                        <a:pt x="850" y="199"/>
                        <a:pt x="847" y="200"/>
                        <a:pt x="847" y="200"/>
                      </a:cubicBezTo>
                      <a:lnTo>
                        <a:pt x="850" y="200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rgbClr val="156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2" name="عنصر نائب للنص 1">
            <a:extLst>
              <a:ext uri="{FF2B5EF4-FFF2-40B4-BE49-F238E27FC236}">
                <a16:creationId xmlns:a16="http://schemas.microsoft.com/office/drawing/2014/main" id="{7CDA95F3-56FA-A3F1-6D03-7FC30DA55146}"/>
              </a:ext>
            </a:extLst>
          </p:cNvPr>
          <p:cNvSpPr txBox="1">
            <a:spLocks/>
          </p:cNvSpPr>
          <p:nvPr/>
        </p:nvSpPr>
        <p:spPr>
          <a:xfrm>
            <a:off x="3030383" y="4425666"/>
            <a:ext cx="6687286" cy="1473526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000" b="1" dirty="0">
                <a:solidFill>
                  <a:srgbClr val="4AB97B"/>
                </a:solidFill>
                <a:cs typeface="+mj-cs"/>
              </a:rPr>
              <a:t>عوداً حميداَ وبداية قوية</a:t>
            </a:r>
          </a:p>
        </p:txBody>
      </p:sp>
    </p:spTree>
    <p:extLst>
      <p:ext uri="{BB962C8B-B14F-4D97-AF65-F5344CB8AC3E}">
        <p14:creationId xmlns:p14="http://schemas.microsoft.com/office/powerpoint/2010/main" val="41403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4" grpId="0" animBg="1"/>
          <p:bldP spid="182" grpId="0" build="p"/>
          <p:bldP spid="362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4" grpId="0" animBg="1"/>
          <p:bldP spid="182" grpId="0" build="p"/>
          <p:bldP spid="362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قنوات التواصل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6686EA-7B10-66A7-F1F1-3120791D5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8456" y="936624"/>
            <a:ext cx="2550698" cy="534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E7DBE8-173C-E991-E7B0-E47ED209C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855" y="971381"/>
            <a:ext cx="2550697" cy="5308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A4493C-76C5-D387-115B-17529D621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64" y="2288008"/>
            <a:ext cx="4373870" cy="3051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عنصر نائب للنص 1">
            <a:extLst>
              <a:ext uri="{FF2B5EF4-FFF2-40B4-BE49-F238E27FC236}">
                <a16:creationId xmlns:a16="http://schemas.microsoft.com/office/drawing/2014/main" id="{B5FF12F7-B8F7-989F-89B7-B4F52A16836D}"/>
              </a:ext>
            </a:extLst>
          </p:cNvPr>
          <p:cNvSpPr txBox="1">
            <a:spLocks/>
          </p:cNvSpPr>
          <p:nvPr/>
        </p:nvSpPr>
        <p:spPr>
          <a:xfrm>
            <a:off x="933558" y="812799"/>
            <a:ext cx="3914776" cy="1055479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خطوات الانضمام للقناة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871AF9-1EFE-FA03-E7E4-D1DB1394A2AC}"/>
              </a:ext>
            </a:extLst>
          </p:cNvPr>
          <p:cNvSpPr txBox="1"/>
          <p:nvPr/>
        </p:nvSpPr>
        <p:spPr>
          <a:xfrm>
            <a:off x="9862448" y="587842"/>
            <a:ext cx="78299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>
                <a:solidFill>
                  <a:srgbClr val="FF0000"/>
                </a:solidFill>
              </a:rPr>
              <a:t>1</a:t>
            </a:r>
            <a:endParaRPr lang="ar-SA" sz="72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F93587-EE2A-4977-0B34-70A263C6B8FC}"/>
              </a:ext>
            </a:extLst>
          </p:cNvPr>
          <p:cNvSpPr txBox="1"/>
          <p:nvPr/>
        </p:nvSpPr>
        <p:spPr>
          <a:xfrm>
            <a:off x="6313429" y="718348"/>
            <a:ext cx="78299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>
                <a:solidFill>
                  <a:srgbClr val="FF0000"/>
                </a:solidFill>
              </a:rPr>
              <a:t>2</a:t>
            </a:r>
            <a:endParaRPr lang="ar-SA" sz="7200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81A8A69-DB89-FE6F-A190-CD38BD17FF37}"/>
              </a:ext>
            </a:extLst>
          </p:cNvPr>
          <p:cNvSpPr txBox="1"/>
          <p:nvPr/>
        </p:nvSpPr>
        <p:spPr>
          <a:xfrm>
            <a:off x="542061" y="2549992"/>
            <a:ext cx="78299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>
                <a:solidFill>
                  <a:srgbClr val="FF0000"/>
                </a:solidFill>
              </a:rPr>
              <a:t>3</a:t>
            </a:r>
            <a:endParaRPr lang="ar-SA" sz="7200" dirty="0">
              <a:solidFill>
                <a:srgbClr val="FF0000"/>
              </a:solidFill>
            </a:endParaRPr>
          </a:p>
        </p:txBody>
      </p:sp>
      <p:sp>
        <p:nvSpPr>
          <p:cNvPr id="12" name="عنصر نائب للنص 1">
            <a:extLst>
              <a:ext uri="{FF2B5EF4-FFF2-40B4-BE49-F238E27FC236}">
                <a16:creationId xmlns:a16="http://schemas.microsoft.com/office/drawing/2014/main" id="{D4D40B03-339B-3426-D9EB-0D083557E75D}"/>
              </a:ext>
            </a:extLst>
          </p:cNvPr>
          <p:cNvSpPr txBox="1">
            <a:spLocks/>
          </p:cNvSpPr>
          <p:nvPr/>
        </p:nvSpPr>
        <p:spPr>
          <a:xfrm>
            <a:off x="352425" y="5278482"/>
            <a:ext cx="4266362" cy="1055479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رمز القناة هو: ...........</a:t>
            </a:r>
          </a:p>
        </p:txBody>
      </p:sp>
    </p:spTree>
    <p:extLst>
      <p:ext uri="{BB962C8B-B14F-4D97-AF65-F5344CB8AC3E}">
        <p14:creationId xmlns:p14="http://schemas.microsoft.com/office/powerpoint/2010/main" val="20623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 build="p"/>
          <p:bldP spid="12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 build="p"/>
          <p:bldP spid="12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تنبيه مهم</a:t>
            </a:r>
          </a:p>
        </p:txBody>
      </p:sp>
      <p:pic>
        <p:nvPicPr>
          <p:cNvPr id="8" name="صورة 7" descr="صورة تحتوي على نص, الخط, لقطة شاشة&#10;&#10;تم إنشاء الوصف تلقائياً">
            <a:extLst>
              <a:ext uri="{FF2B5EF4-FFF2-40B4-BE49-F238E27FC236}">
                <a16:creationId xmlns:a16="http://schemas.microsoft.com/office/drawing/2014/main" id="{39F8D26C-9402-3CF7-476E-5126001E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1721614"/>
            <a:ext cx="11887200" cy="3414772"/>
          </a:xfrm>
          <a:prstGeom prst="rect">
            <a:avLst/>
          </a:prstGeom>
        </p:spPr>
      </p:pic>
      <p:sp>
        <p:nvSpPr>
          <p:cNvPr id="9" name="عنصر نائب للنص 1">
            <a:extLst>
              <a:ext uri="{FF2B5EF4-FFF2-40B4-BE49-F238E27FC236}">
                <a16:creationId xmlns:a16="http://schemas.microsoft.com/office/drawing/2014/main" id="{FC17F89F-4D0A-A05D-4C7E-D709E75B1A18}"/>
              </a:ext>
            </a:extLst>
          </p:cNvPr>
          <p:cNvSpPr txBox="1">
            <a:spLocks/>
          </p:cNvSpPr>
          <p:nvPr/>
        </p:nvSpPr>
        <p:spPr>
          <a:xfrm>
            <a:off x="3295650" y="727973"/>
            <a:ext cx="5600699" cy="843518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التأكيد على أهمية الحضور</a:t>
            </a:r>
          </a:p>
        </p:txBody>
      </p:sp>
      <p:sp>
        <p:nvSpPr>
          <p:cNvPr id="10" name="عنصر نائب للنص 1">
            <a:extLst>
              <a:ext uri="{FF2B5EF4-FFF2-40B4-BE49-F238E27FC236}">
                <a16:creationId xmlns:a16="http://schemas.microsoft.com/office/drawing/2014/main" id="{80811D3E-F751-2505-1ECF-B35FB4EB0F64}"/>
              </a:ext>
            </a:extLst>
          </p:cNvPr>
          <p:cNvSpPr txBox="1">
            <a:spLocks/>
          </p:cNvSpPr>
          <p:nvPr/>
        </p:nvSpPr>
        <p:spPr>
          <a:xfrm>
            <a:off x="2503872" y="4714627"/>
            <a:ext cx="6791324" cy="843518"/>
          </a:xfrm>
          <a:prstGeom prst="rect">
            <a:avLst/>
          </a:prstGeom>
          <a:gradFill flip="none" rotWithShape="1">
            <a:gsLst>
              <a:gs pos="0">
                <a:srgbClr val="4AB97B">
                  <a:tint val="66000"/>
                  <a:satMod val="160000"/>
                </a:srgbClr>
              </a:gs>
              <a:gs pos="50000">
                <a:srgbClr val="4AB97B">
                  <a:tint val="44500"/>
                  <a:satMod val="160000"/>
                </a:srgbClr>
              </a:gs>
              <a:gs pos="100000">
                <a:srgbClr val="4AB97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1" anchor="ctr" anchorCtr="0">
            <a:normAutofit fontScale="92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صفحة 6 من الدليل الوزاري لتقويم الطالب</a:t>
            </a:r>
          </a:p>
        </p:txBody>
      </p:sp>
    </p:spTree>
    <p:extLst>
      <p:ext uri="{BB962C8B-B14F-4D97-AF65-F5344CB8AC3E}">
        <p14:creationId xmlns:p14="http://schemas.microsoft.com/office/powerpoint/2010/main" val="12290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build="p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build="p"/>
          <p:bldP spid="1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F7D9-80D3-EF91-38E3-BBBB8FBF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0FCE5943-7E85-091B-CCAD-2F2FAB4F2B03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تنبيه مهم</a:t>
            </a:r>
          </a:p>
        </p:txBody>
      </p:sp>
      <p:sp>
        <p:nvSpPr>
          <p:cNvPr id="9" name="عنصر نائب للنص 1">
            <a:extLst>
              <a:ext uri="{FF2B5EF4-FFF2-40B4-BE49-F238E27FC236}">
                <a16:creationId xmlns:a16="http://schemas.microsoft.com/office/drawing/2014/main" id="{577CFB6E-7A78-00C1-CA94-B2C73AACFA3B}"/>
              </a:ext>
            </a:extLst>
          </p:cNvPr>
          <p:cNvSpPr txBox="1">
            <a:spLocks/>
          </p:cNvSpPr>
          <p:nvPr/>
        </p:nvSpPr>
        <p:spPr>
          <a:xfrm>
            <a:off x="2071398" y="693102"/>
            <a:ext cx="7540430" cy="577851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 fontScale="850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التأكيد على تقديم العذر الرسمي خلال المدة النظامية</a:t>
            </a:r>
          </a:p>
        </p:txBody>
      </p:sp>
      <p:sp>
        <p:nvSpPr>
          <p:cNvPr id="10" name="عنصر نائب للنص 1">
            <a:extLst>
              <a:ext uri="{FF2B5EF4-FFF2-40B4-BE49-F238E27FC236}">
                <a16:creationId xmlns:a16="http://schemas.microsoft.com/office/drawing/2014/main" id="{B251D62A-9302-5464-0BAE-F8EE340CB643}"/>
              </a:ext>
            </a:extLst>
          </p:cNvPr>
          <p:cNvSpPr txBox="1">
            <a:spLocks/>
          </p:cNvSpPr>
          <p:nvPr/>
        </p:nvSpPr>
        <p:spPr>
          <a:xfrm>
            <a:off x="2466555" y="5644192"/>
            <a:ext cx="6799326" cy="662896"/>
          </a:xfrm>
          <a:prstGeom prst="rect">
            <a:avLst/>
          </a:prstGeom>
          <a:gradFill flip="none" rotWithShape="1">
            <a:gsLst>
              <a:gs pos="0">
                <a:srgbClr val="4AB97B">
                  <a:tint val="66000"/>
                  <a:satMod val="160000"/>
                </a:srgbClr>
              </a:gs>
              <a:gs pos="50000">
                <a:srgbClr val="4AB97B">
                  <a:tint val="44500"/>
                  <a:satMod val="160000"/>
                </a:srgbClr>
              </a:gs>
              <a:gs pos="100000">
                <a:srgbClr val="4AB97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صفحة 54 من دليل قواعد السلوك</a:t>
            </a:r>
          </a:p>
        </p:txBody>
      </p:sp>
      <p:pic>
        <p:nvPicPr>
          <p:cNvPr id="4" name="صورة 3" descr="صورة تحتوي على نص, لقطة شاشة, الخط, المستند&#10;&#10;تم إنشاء الوصف تلقائياً">
            <a:extLst>
              <a:ext uri="{FF2B5EF4-FFF2-40B4-BE49-F238E27FC236}">
                <a16:creationId xmlns:a16="http://schemas.microsoft.com/office/drawing/2014/main" id="{973581D2-3626-14C2-1D6C-A75F514CB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56" y="1277183"/>
            <a:ext cx="6791325" cy="430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3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build="p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build="p"/>
          <p:bldP spid="1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BA69D-1FE6-79C7-9693-7E9BAD31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E7B21A19-0CDC-A026-DDF7-75E4AD651C6D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التعريف بالمادة</a:t>
            </a:r>
            <a:endParaRPr lang="ar-SA" sz="2400" b="1" dirty="0">
              <a:solidFill>
                <a:schemeClr val="lt1"/>
              </a:solidFill>
              <a:latin typeface="Sakkal Majalla" panose="02000000000000000000" pitchFamily="2" charset="-78"/>
              <a:cs typeface="+mj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516E0D9-EFBD-9089-97D6-8CE674051325}"/>
              </a:ext>
            </a:extLst>
          </p:cNvPr>
          <p:cNvGrpSpPr/>
          <p:nvPr/>
        </p:nvGrpSpPr>
        <p:grpSpPr>
          <a:xfrm>
            <a:off x="7146841" y="887930"/>
            <a:ext cx="4826884" cy="1159224"/>
            <a:chOff x="5078257" y="625988"/>
            <a:chExt cx="3620163" cy="869418"/>
          </a:xfrm>
        </p:grpSpPr>
        <p:sp>
          <p:nvSpPr>
            <p:cNvPr id="8" name="Google Shape;84;p13">
              <a:extLst>
                <a:ext uri="{FF2B5EF4-FFF2-40B4-BE49-F238E27FC236}">
                  <a16:creationId xmlns:a16="http://schemas.microsoft.com/office/drawing/2014/main" id="{07B9EC90-A1E3-A78C-2009-C569E579CB02}"/>
                </a:ext>
              </a:extLst>
            </p:cNvPr>
            <p:cNvSpPr/>
            <p:nvPr/>
          </p:nvSpPr>
          <p:spPr>
            <a:xfrm>
              <a:off x="5078257" y="625988"/>
              <a:ext cx="3620163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99D0A6AB-6994-D915-EFE7-B49370CE4B33}"/>
                </a:ext>
              </a:extLst>
            </p:cNvPr>
            <p:cNvSpPr txBox="1"/>
            <p:nvPr/>
          </p:nvSpPr>
          <p:spPr>
            <a:xfrm>
              <a:off x="5110403" y="638156"/>
              <a:ext cx="2727142" cy="761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 rtl="1"/>
              <a:r>
                <a:rPr lang="ar-SA"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مقدمة في الفقه</a:t>
              </a:r>
              <a:endParaRPr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r" rtl="1"/>
              <a:r>
                <a:rPr lang="ar-SA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تعريفه- نشأته- مدارسه- المذاهب المتبوعة-</a:t>
              </a:r>
            </a:p>
            <a:p>
              <a:pPr algn="r" rtl="1"/>
              <a:r>
                <a:rPr lang="ar-SA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أسباب خلاف العلماء- الفتوى والاستفتاء.</a:t>
              </a:r>
              <a:endParaRPr sz="1600" dirty="0"/>
            </a:p>
          </p:txBody>
        </p:sp>
        <p:sp>
          <p:nvSpPr>
            <p:cNvPr id="10" name="Google Shape;87;p13">
              <a:extLst>
                <a:ext uri="{FF2B5EF4-FFF2-40B4-BE49-F238E27FC236}">
                  <a16:creationId xmlns:a16="http://schemas.microsoft.com/office/drawing/2014/main" id="{4238CC88-E943-60ED-0677-DB19A674B3AE}"/>
                </a:ext>
              </a:extLst>
            </p:cNvPr>
            <p:cNvSpPr/>
            <p:nvPr/>
          </p:nvSpPr>
          <p:spPr>
            <a:xfrm>
              <a:off x="7839357" y="638156"/>
              <a:ext cx="857250" cy="857250"/>
            </a:xfrm>
            <a:prstGeom prst="ellipse">
              <a:avLst/>
            </a:prstGeom>
            <a:solidFill>
              <a:srgbClr val="15608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r>
                <a:rPr lang="ar-SA" sz="5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29B6165-7BBF-BCD6-C5DA-CE348F61996B}"/>
              </a:ext>
            </a:extLst>
          </p:cNvPr>
          <p:cNvGrpSpPr/>
          <p:nvPr/>
        </p:nvGrpSpPr>
        <p:grpSpPr>
          <a:xfrm>
            <a:off x="7146841" y="2219018"/>
            <a:ext cx="4824467" cy="1182787"/>
            <a:chOff x="5253517" y="1527740"/>
            <a:chExt cx="3618350" cy="887090"/>
          </a:xfrm>
        </p:grpSpPr>
        <p:sp>
          <p:nvSpPr>
            <p:cNvPr id="12" name="Google Shape;84;p13">
              <a:extLst>
                <a:ext uri="{FF2B5EF4-FFF2-40B4-BE49-F238E27FC236}">
                  <a16:creationId xmlns:a16="http://schemas.microsoft.com/office/drawing/2014/main" id="{5BC20AE5-06F6-5195-BE49-EA15176ECC13}"/>
                </a:ext>
              </a:extLst>
            </p:cNvPr>
            <p:cNvSpPr/>
            <p:nvPr/>
          </p:nvSpPr>
          <p:spPr>
            <a:xfrm>
              <a:off x="5253517" y="1539908"/>
              <a:ext cx="3510000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D4A9F537-529B-794E-2E75-FE9A8EE4C3DF}"/>
                </a:ext>
              </a:extLst>
            </p:cNvPr>
            <p:cNvGrpSpPr/>
            <p:nvPr/>
          </p:nvGrpSpPr>
          <p:grpSpPr>
            <a:xfrm>
              <a:off x="5473384" y="1527740"/>
              <a:ext cx="3398483" cy="887090"/>
              <a:chOff x="5298124" y="1515572"/>
              <a:chExt cx="3398483" cy="887090"/>
            </a:xfrm>
          </p:grpSpPr>
          <p:sp>
            <p:nvSpPr>
              <p:cNvPr id="14" name="Google Shape;86;p13">
                <a:extLst>
                  <a:ext uri="{FF2B5EF4-FFF2-40B4-BE49-F238E27FC236}">
                    <a16:creationId xmlns:a16="http://schemas.microsoft.com/office/drawing/2014/main" id="{F22B4A29-CB4F-4370-5A91-A5BA2C645817}"/>
                  </a:ext>
                </a:extLst>
              </p:cNvPr>
              <p:cNvSpPr txBox="1"/>
              <p:nvPr/>
            </p:nvSpPr>
            <p:spPr>
              <a:xfrm>
                <a:off x="5298124" y="1515572"/>
                <a:ext cx="2527979" cy="877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r" rtl="1"/>
                <a:r>
                  <a:rPr lang="ar-SA" sz="2800" b="1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أحكام النكاح</a:t>
                </a:r>
                <a:endParaRPr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endParaRPr>
              </a:p>
              <a:p>
                <a:pPr algn="r" rtl="1"/>
                <a:r>
                  <a:rPr lang="ar-SA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معايير اختيار الزوج والزوجة- عقد النكاح- المحرمات من النساء- الشروط في النكاح- الأنكحة- الخطبة- الصداق- وليمة العرس- تحديد النسل وتنظيمه والإجهاض.</a:t>
                </a:r>
                <a:endParaRPr sz="1400" dirty="0"/>
              </a:p>
            </p:txBody>
          </p:sp>
          <p:sp>
            <p:nvSpPr>
              <p:cNvPr id="15" name="Google Shape;87;p13">
                <a:extLst>
                  <a:ext uri="{FF2B5EF4-FFF2-40B4-BE49-F238E27FC236}">
                    <a16:creationId xmlns:a16="http://schemas.microsoft.com/office/drawing/2014/main" id="{106747DF-F17E-E8B7-BD5A-BA270ACC7818}"/>
                  </a:ext>
                </a:extLst>
              </p:cNvPr>
              <p:cNvSpPr/>
              <p:nvPr/>
            </p:nvSpPr>
            <p:spPr>
              <a:xfrm>
                <a:off x="7839357" y="1545412"/>
                <a:ext cx="857250" cy="857250"/>
              </a:xfrm>
              <a:prstGeom prst="ellipse">
                <a:avLst/>
              </a:prstGeom>
              <a:solidFill>
                <a:srgbClr val="156082"/>
              </a:solidFill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1"/>
                <a:r>
                  <a:rPr lang="ar-SA" sz="5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 dirty="0"/>
              </a:p>
            </p:txBody>
          </p:sp>
        </p:grp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190BA885-FEB9-B0BB-00EE-E40B37805EEA}"/>
              </a:ext>
            </a:extLst>
          </p:cNvPr>
          <p:cNvGrpSpPr/>
          <p:nvPr/>
        </p:nvGrpSpPr>
        <p:grpSpPr>
          <a:xfrm>
            <a:off x="7146841" y="3616410"/>
            <a:ext cx="4826884" cy="1159224"/>
            <a:chOff x="5078257" y="2426213"/>
            <a:chExt cx="3620163" cy="869418"/>
          </a:xfrm>
        </p:grpSpPr>
        <p:sp>
          <p:nvSpPr>
            <p:cNvPr id="17" name="Google Shape;84;p13">
              <a:extLst>
                <a:ext uri="{FF2B5EF4-FFF2-40B4-BE49-F238E27FC236}">
                  <a16:creationId xmlns:a16="http://schemas.microsoft.com/office/drawing/2014/main" id="{700894EC-069A-B3DB-D339-5778ABC974FA}"/>
                </a:ext>
              </a:extLst>
            </p:cNvPr>
            <p:cNvSpPr/>
            <p:nvPr/>
          </p:nvSpPr>
          <p:spPr>
            <a:xfrm>
              <a:off x="5078257" y="2426213"/>
              <a:ext cx="3620163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6;p13">
              <a:extLst>
                <a:ext uri="{FF2B5EF4-FFF2-40B4-BE49-F238E27FC236}">
                  <a16:creationId xmlns:a16="http://schemas.microsoft.com/office/drawing/2014/main" id="{36BB8BEF-AB58-B473-77E6-82763D4E0D94}"/>
                </a:ext>
              </a:extLst>
            </p:cNvPr>
            <p:cNvSpPr txBox="1"/>
            <p:nvPr/>
          </p:nvSpPr>
          <p:spPr>
            <a:xfrm>
              <a:off x="5259151" y="2458597"/>
              <a:ext cx="2527979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 rtl="1"/>
              <a:r>
                <a:rPr lang="ar-SA"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الفرقة الزوجية</a:t>
              </a:r>
              <a:endParaRPr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الطلاق- الخلع- العدة- النفقات- الرضاع</a:t>
              </a:r>
              <a:endParaRPr sz="1400" dirty="0"/>
            </a:p>
          </p:txBody>
        </p:sp>
        <p:sp>
          <p:nvSpPr>
            <p:cNvPr id="19" name="Google Shape;87;p13">
              <a:extLst>
                <a:ext uri="{FF2B5EF4-FFF2-40B4-BE49-F238E27FC236}">
                  <a16:creationId xmlns:a16="http://schemas.microsoft.com/office/drawing/2014/main" id="{A0B575EC-8DAA-6175-9F31-957B5C695698}"/>
                </a:ext>
              </a:extLst>
            </p:cNvPr>
            <p:cNvSpPr/>
            <p:nvPr/>
          </p:nvSpPr>
          <p:spPr>
            <a:xfrm>
              <a:off x="7839357" y="2438381"/>
              <a:ext cx="857250" cy="857250"/>
            </a:xfrm>
            <a:prstGeom prst="ellipse">
              <a:avLst/>
            </a:prstGeom>
            <a:solidFill>
              <a:srgbClr val="15608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r>
                <a:rPr lang="ar-SA" sz="5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dirty="0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3D7A5A9-8B62-575A-CDC4-2AEF0003D575}"/>
              </a:ext>
            </a:extLst>
          </p:cNvPr>
          <p:cNvGrpSpPr/>
          <p:nvPr/>
        </p:nvGrpSpPr>
        <p:grpSpPr>
          <a:xfrm>
            <a:off x="7146841" y="4924045"/>
            <a:ext cx="4826884" cy="1223864"/>
            <a:chOff x="5251704" y="3290013"/>
            <a:chExt cx="3620163" cy="917898"/>
          </a:xfrm>
        </p:grpSpPr>
        <p:sp>
          <p:nvSpPr>
            <p:cNvPr id="21" name="Google Shape;84;p13">
              <a:extLst>
                <a:ext uri="{FF2B5EF4-FFF2-40B4-BE49-F238E27FC236}">
                  <a16:creationId xmlns:a16="http://schemas.microsoft.com/office/drawing/2014/main" id="{07539CCF-3A82-7795-1312-9F43C900BF40}"/>
                </a:ext>
              </a:extLst>
            </p:cNvPr>
            <p:cNvSpPr/>
            <p:nvPr/>
          </p:nvSpPr>
          <p:spPr>
            <a:xfrm>
              <a:off x="5251704" y="3333885"/>
              <a:ext cx="3620163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FCDDDCDC-E54F-13C0-B43D-5EA71F3AC0B9}"/>
                </a:ext>
              </a:extLst>
            </p:cNvPr>
            <p:cNvGrpSpPr/>
            <p:nvPr/>
          </p:nvGrpSpPr>
          <p:grpSpPr>
            <a:xfrm>
              <a:off x="5317050" y="3290013"/>
              <a:ext cx="3554817" cy="917898"/>
              <a:chOff x="5141790" y="3277845"/>
              <a:chExt cx="3554817" cy="917898"/>
            </a:xfrm>
          </p:grpSpPr>
          <p:sp>
            <p:nvSpPr>
              <p:cNvPr id="23" name="Google Shape;86;p13">
                <a:extLst>
                  <a:ext uri="{FF2B5EF4-FFF2-40B4-BE49-F238E27FC236}">
                    <a16:creationId xmlns:a16="http://schemas.microsoft.com/office/drawing/2014/main" id="{3CFBC192-E54B-6EF2-5308-704F4B3C563C}"/>
                  </a:ext>
                </a:extLst>
              </p:cNvPr>
              <p:cNvSpPr txBox="1"/>
              <p:nvPr/>
            </p:nvSpPr>
            <p:spPr>
              <a:xfrm>
                <a:off x="5141790" y="3277845"/>
                <a:ext cx="2643527" cy="877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r" rtl="1"/>
                <a:r>
                  <a:rPr lang="ar-SA" sz="2800" b="1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البيع</a:t>
                </a:r>
                <a:endParaRPr sz="24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endParaRPr>
              </a:p>
              <a:p>
                <a:pPr algn="r" rtl="1"/>
                <a:r>
                  <a:rPr lang="ar-SA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البيع- أقسامه- شروطه- وقته - ومكانه- قبض المبيع- الخيار في البيع- أنواع الخيار- البيع بشرط البراءة- </a:t>
                </a:r>
              </a:p>
              <a:p>
                <a:pPr algn="r" rtl="1"/>
                <a:r>
                  <a:rPr lang="ar-SA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الشروط في البيع- أنواع الشروط في البيع.</a:t>
                </a:r>
                <a:endParaRPr sz="1400" dirty="0"/>
              </a:p>
            </p:txBody>
          </p:sp>
          <p:sp>
            <p:nvSpPr>
              <p:cNvPr id="24" name="Google Shape;87;p13">
                <a:extLst>
                  <a:ext uri="{FF2B5EF4-FFF2-40B4-BE49-F238E27FC236}">
                    <a16:creationId xmlns:a16="http://schemas.microsoft.com/office/drawing/2014/main" id="{BB26F9E6-BC71-CF47-1FE9-226DD905B2C9}"/>
                  </a:ext>
                </a:extLst>
              </p:cNvPr>
              <p:cNvSpPr/>
              <p:nvPr/>
            </p:nvSpPr>
            <p:spPr>
              <a:xfrm>
                <a:off x="7839357" y="3338493"/>
                <a:ext cx="857250" cy="857250"/>
              </a:xfrm>
              <a:prstGeom prst="ellipse">
                <a:avLst/>
              </a:prstGeom>
              <a:solidFill>
                <a:srgbClr val="156082"/>
              </a:solidFill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1"/>
                <a:r>
                  <a:rPr lang="ar-SA" sz="5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 dirty="0"/>
              </a:p>
            </p:txBody>
          </p:sp>
        </p:grp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F1A12B-5466-A63D-DBCA-9F6FD19BE0C0}"/>
              </a:ext>
            </a:extLst>
          </p:cNvPr>
          <p:cNvGrpSpPr/>
          <p:nvPr/>
        </p:nvGrpSpPr>
        <p:grpSpPr>
          <a:xfrm>
            <a:off x="548557" y="925990"/>
            <a:ext cx="4680000" cy="1176532"/>
            <a:chOff x="5188420" y="4226438"/>
            <a:chExt cx="3510000" cy="882399"/>
          </a:xfrm>
        </p:grpSpPr>
        <p:sp>
          <p:nvSpPr>
            <p:cNvPr id="26" name="Google Shape;84;p13">
              <a:extLst>
                <a:ext uri="{FF2B5EF4-FFF2-40B4-BE49-F238E27FC236}">
                  <a16:creationId xmlns:a16="http://schemas.microsoft.com/office/drawing/2014/main" id="{9F49C967-5CED-ADC2-C510-E9FC1313AE04}"/>
                </a:ext>
              </a:extLst>
            </p:cNvPr>
            <p:cNvSpPr/>
            <p:nvPr/>
          </p:nvSpPr>
          <p:spPr>
            <a:xfrm>
              <a:off x="5188420" y="4226438"/>
              <a:ext cx="3510000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6;p13">
              <a:extLst>
                <a:ext uri="{FF2B5EF4-FFF2-40B4-BE49-F238E27FC236}">
                  <a16:creationId xmlns:a16="http://schemas.microsoft.com/office/drawing/2014/main" id="{F8960932-D308-2A1C-5326-977CEBC81525}"/>
                </a:ext>
              </a:extLst>
            </p:cNvPr>
            <p:cNvSpPr txBox="1"/>
            <p:nvPr/>
          </p:nvSpPr>
          <p:spPr>
            <a:xfrm>
              <a:off x="5252713" y="4231704"/>
              <a:ext cx="2527979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 rtl="1"/>
              <a:r>
                <a:rPr lang="ar-SA"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البيوع المحرمة</a:t>
              </a:r>
              <a:endParaRPr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أسباب الكسب المحرم- السبب الأول: الظلم-</a:t>
              </a: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السبب الثاني الربا- قاعدة ربا البيوع والصرف-</a:t>
              </a: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بيع العينة- التورق - السبب الثالث: الغرر.</a:t>
              </a:r>
              <a:endParaRPr sz="1400" dirty="0"/>
            </a:p>
          </p:txBody>
        </p:sp>
        <p:sp>
          <p:nvSpPr>
            <p:cNvPr id="28" name="Google Shape;87;p13">
              <a:extLst>
                <a:ext uri="{FF2B5EF4-FFF2-40B4-BE49-F238E27FC236}">
                  <a16:creationId xmlns:a16="http://schemas.microsoft.com/office/drawing/2014/main" id="{19F2852B-3E1D-172A-39C5-43CBA4E4CE11}"/>
                </a:ext>
              </a:extLst>
            </p:cNvPr>
            <p:cNvSpPr/>
            <p:nvPr/>
          </p:nvSpPr>
          <p:spPr>
            <a:xfrm>
              <a:off x="7839357" y="4238606"/>
              <a:ext cx="857250" cy="857250"/>
            </a:xfrm>
            <a:prstGeom prst="ellipse">
              <a:avLst/>
            </a:prstGeom>
            <a:solidFill>
              <a:srgbClr val="15608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r>
                <a:rPr lang="ar-SA" sz="5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dirty="0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44BFCDF-9B4D-9B0E-4606-9774FF2A0EB3}"/>
              </a:ext>
            </a:extLst>
          </p:cNvPr>
          <p:cNvGrpSpPr/>
          <p:nvPr/>
        </p:nvGrpSpPr>
        <p:grpSpPr>
          <a:xfrm>
            <a:off x="450883" y="2263248"/>
            <a:ext cx="4763307" cy="1159224"/>
            <a:chOff x="759296" y="625988"/>
            <a:chExt cx="3572480" cy="869418"/>
          </a:xfrm>
        </p:grpSpPr>
        <p:sp>
          <p:nvSpPr>
            <p:cNvPr id="30" name="Google Shape;84;p13">
              <a:extLst>
                <a:ext uri="{FF2B5EF4-FFF2-40B4-BE49-F238E27FC236}">
                  <a16:creationId xmlns:a16="http://schemas.microsoft.com/office/drawing/2014/main" id="{37EB9917-4C1D-B8E0-0245-31E2C19DA62E}"/>
                </a:ext>
              </a:extLst>
            </p:cNvPr>
            <p:cNvSpPr/>
            <p:nvPr/>
          </p:nvSpPr>
          <p:spPr>
            <a:xfrm>
              <a:off x="759296" y="625988"/>
              <a:ext cx="3510000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6;p13">
              <a:extLst>
                <a:ext uri="{FF2B5EF4-FFF2-40B4-BE49-F238E27FC236}">
                  <a16:creationId xmlns:a16="http://schemas.microsoft.com/office/drawing/2014/main" id="{8CA18623-D398-BB49-AB91-25B957085147}"/>
                </a:ext>
              </a:extLst>
            </p:cNvPr>
            <p:cNvSpPr txBox="1"/>
            <p:nvPr/>
          </p:nvSpPr>
          <p:spPr>
            <a:xfrm>
              <a:off x="871537" y="625988"/>
              <a:ext cx="2527979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 rtl="1"/>
              <a:r>
                <a:rPr lang="ar-SA"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الإجارة</a:t>
              </a:r>
              <a:endParaRPr sz="2800" dirty="0">
                <a:solidFill>
                  <a:schemeClr val="bg1"/>
                </a:solidFill>
              </a:endParaRP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عقد الإجارة</a:t>
              </a:r>
              <a:endParaRPr sz="1400" dirty="0"/>
            </a:p>
          </p:txBody>
        </p:sp>
        <p:sp>
          <p:nvSpPr>
            <p:cNvPr id="32" name="Google Shape;87;p13">
              <a:extLst>
                <a:ext uri="{FF2B5EF4-FFF2-40B4-BE49-F238E27FC236}">
                  <a16:creationId xmlns:a16="http://schemas.microsoft.com/office/drawing/2014/main" id="{B601D35E-C8F9-29A1-B452-6F1F05F03AF8}"/>
                </a:ext>
              </a:extLst>
            </p:cNvPr>
            <p:cNvSpPr/>
            <p:nvPr/>
          </p:nvSpPr>
          <p:spPr>
            <a:xfrm>
              <a:off x="3474526" y="638156"/>
              <a:ext cx="857250" cy="857250"/>
            </a:xfrm>
            <a:prstGeom prst="ellipse">
              <a:avLst/>
            </a:prstGeom>
            <a:solidFill>
              <a:srgbClr val="15608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r>
                <a:rPr lang="ar-SA" sz="5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400" dirty="0"/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5ED6C36A-BF2E-34E2-A955-D3AB59EF6A0F}"/>
              </a:ext>
            </a:extLst>
          </p:cNvPr>
          <p:cNvGrpSpPr/>
          <p:nvPr/>
        </p:nvGrpSpPr>
        <p:grpSpPr>
          <a:xfrm>
            <a:off x="450883" y="3616730"/>
            <a:ext cx="4763307" cy="1159224"/>
            <a:chOff x="759296" y="3326325"/>
            <a:chExt cx="3572480" cy="869418"/>
          </a:xfrm>
        </p:grpSpPr>
        <p:sp>
          <p:nvSpPr>
            <p:cNvPr id="34" name="Google Shape;84;p13">
              <a:extLst>
                <a:ext uri="{FF2B5EF4-FFF2-40B4-BE49-F238E27FC236}">
                  <a16:creationId xmlns:a16="http://schemas.microsoft.com/office/drawing/2014/main" id="{E6073B57-3395-6675-7123-551338B64C37}"/>
                </a:ext>
              </a:extLst>
            </p:cNvPr>
            <p:cNvSpPr/>
            <p:nvPr/>
          </p:nvSpPr>
          <p:spPr>
            <a:xfrm>
              <a:off x="759296" y="3326325"/>
              <a:ext cx="3510000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6;p13">
              <a:extLst>
                <a:ext uri="{FF2B5EF4-FFF2-40B4-BE49-F238E27FC236}">
                  <a16:creationId xmlns:a16="http://schemas.microsoft.com/office/drawing/2014/main" id="{1210F0B1-4FA1-0597-2EEE-3E539940330A}"/>
                </a:ext>
              </a:extLst>
            </p:cNvPr>
            <p:cNvSpPr txBox="1"/>
            <p:nvPr/>
          </p:nvSpPr>
          <p:spPr>
            <a:xfrm>
              <a:off x="871537" y="3331592"/>
              <a:ext cx="2527979" cy="71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 rtl="1"/>
              <a:r>
                <a:rPr lang="ar-SA"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المسابقات واللقطة</a:t>
              </a:r>
              <a:endParaRPr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تعريف المسابقات- شروط المسابقات- </a:t>
              </a:r>
            </a:p>
            <a:p>
              <a:pPr algn="r" rtl="1"/>
              <a:r>
                <a:rPr lang="ar-S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تعريف اللقطة، وحكمها، وأنواعها، وأحكامها.</a:t>
              </a:r>
              <a:endParaRPr sz="1400" dirty="0"/>
            </a:p>
          </p:txBody>
        </p:sp>
        <p:sp>
          <p:nvSpPr>
            <p:cNvPr id="36" name="Google Shape;87;p13">
              <a:extLst>
                <a:ext uri="{FF2B5EF4-FFF2-40B4-BE49-F238E27FC236}">
                  <a16:creationId xmlns:a16="http://schemas.microsoft.com/office/drawing/2014/main" id="{0FC777CA-105B-F5A0-5D20-FF209C7610F7}"/>
                </a:ext>
              </a:extLst>
            </p:cNvPr>
            <p:cNvSpPr/>
            <p:nvPr/>
          </p:nvSpPr>
          <p:spPr>
            <a:xfrm>
              <a:off x="3474526" y="3338493"/>
              <a:ext cx="857250" cy="857250"/>
            </a:xfrm>
            <a:prstGeom prst="ellipse">
              <a:avLst/>
            </a:prstGeom>
            <a:solidFill>
              <a:srgbClr val="15608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r>
                <a:rPr lang="ar-SA" sz="5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400" dirty="0"/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995D8CD-8FBF-48D2-7E2F-259D99251631}"/>
              </a:ext>
            </a:extLst>
          </p:cNvPr>
          <p:cNvGrpSpPr/>
          <p:nvPr/>
        </p:nvGrpSpPr>
        <p:grpSpPr>
          <a:xfrm>
            <a:off x="458469" y="4970212"/>
            <a:ext cx="4765724" cy="1177697"/>
            <a:chOff x="727149" y="4200415"/>
            <a:chExt cx="3574293" cy="883273"/>
          </a:xfrm>
        </p:grpSpPr>
        <p:sp>
          <p:nvSpPr>
            <p:cNvPr id="38" name="Google Shape;84;p13">
              <a:extLst>
                <a:ext uri="{FF2B5EF4-FFF2-40B4-BE49-F238E27FC236}">
                  <a16:creationId xmlns:a16="http://schemas.microsoft.com/office/drawing/2014/main" id="{5FC765C1-706C-94D0-0700-9633ACCE5CE1}"/>
                </a:ext>
              </a:extLst>
            </p:cNvPr>
            <p:cNvSpPr/>
            <p:nvPr/>
          </p:nvSpPr>
          <p:spPr>
            <a:xfrm>
              <a:off x="759296" y="4226438"/>
              <a:ext cx="3510000" cy="857250"/>
            </a:xfrm>
            <a:prstGeom prst="roundRect">
              <a:avLst>
                <a:gd name="adj" fmla="val 50000"/>
              </a:avLst>
            </a:prstGeom>
            <a:solidFill>
              <a:srgbClr val="4BB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1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FA617C27-9FC5-DAD9-FBF5-3544746C8D1B}"/>
                </a:ext>
              </a:extLst>
            </p:cNvPr>
            <p:cNvGrpSpPr/>
            <p:nvPr/>
          </p:nvGrpSpPr>
          <p:grpSpPr>
            <a:xfrm>
              <a:off x="727149" y="4200415"/>
              <a:ext cx="3574293" cy="883273"/>
              <a:chOff x="757483" y="4212583"/>
              <a:chExt cx="3574293" cy="883273"/>
            </a:xfrm>
          </p:grpSpPr>
          <p:sp>
            <p:nvSpPr>
              <p:cNvPr id="40" name="Google Shape;86;p13">
                <a:extLst>
                  <a:ext uri="{FF2B5EF4-FFF2-40B4-BE49-F238E27FC236}">
                    <a16:creationId xmlns:a16="http://schemas.microsoft.com/office/drawing/2014/main" id="{71DE4E24-5765-012C-E1D6-922EDB011A63}"/>
                  </a:ext>
                </a:extLst>
              </p:cNvPr>
              <p:cNvSpPr txBox="1"/>
              <p:nvPr/>
            </p:nvSpPr>
            <p:spPr>
              <a:xfrm>
                <a:off x="757483" y="4212583"/>
                <a:ext cx="2642033" cy="842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r" rtl="1"/>
                <a:r>
                  <a:rPr lang="ar-SA" sz="2800" b="1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الجنايات</a:t>
                </a:r>
                <a:endParaRPr sz="2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endParaRPr>
              </a:p>
              <a:p>
                <a:pPr algn="r" rtl="1"/>
                <a:r>
                  <a:rPr lang="ar-SA" sz="13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تعريف الجناية- أنواع الجناية- الجناية على النفس-</a:t>
                </a:r>
              </a:p>
              <a:p>
                <a:pPr algn="r" rtl="1"/>
                <a:r>
                  <a:rPr lang="ar-SA" sz="13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القتل العمد- القتل شبه العمد- القتل الخطأ-</a:t>
                </a:r>
              </a:p>
              <a:p>
                <a:pPr algn="r" rtl="1"/>
                <a:r>
                  <a:rPr lang="ar-SA" sz="13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الجناية على ما دون النفس- حوادث السيارات.</a:t>
                </a:r>
                <a:endParaRPr sz="1300" dirty="0"/>
              </a:p>
            </p:txBody>
          </p:sp>
          <p:sp>
            <p:nvSpPr>
              <p:cNvPr id="41" name="Google Shape;87;p13">
                <a:extLst>
                  <a:ext uri="{FF2B5EF4-FFF2-40B4-BE49-F238E27FC236}">
                    <a16:creationId xmlns:a16="http://schemas.microsoft.com/office/drawing/2014/main" id="{B04AE50B-0A9D-058D-850B-F3CE20ED8E9D}"/>
                  </a:ext>
                </a:extLst>
              </p:cNvPr>
              <p:cNvSpPr/>
              <p:nvPr/>
            </p:nvSpPr>
            <p:spPr>
              <a:xfrm>
                <a:off x="3474526" y="4238606"/>
                <a:ext cx="857250" cy="857250"/>
              </a:xfrm>
              <a:prstGeom prst="ellipse">
                <a:avLst/>
              </a:prstGeom>
              <a:solidFill>
                <a:srgbClr val="156082"/>
              </a:solidFill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1"/>
                <a:r>
                  <a:rPr lang="ar-SA" sz="48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600" dirty="0"/>
              </a:p>
            </p:txBody>
          </p:sp>
        </p:grpSp>
      </p:grpSp>
      <p:sp>
        <p:nvSpPr>
          <p:cNvPr id="42" name="عنصر نائب للنص 1">
            <a:extLst>
              <a:ext uri="{FF2B5EF4-FFF2-40B4-BE49-F238E27FC236}">
                <a16:creationId xmlns:a16="http://schemas.microsoft.com/office/drawing/2014/main" id="{80B48DAA-5653-BB97-A01C-A56CA749ADC5}"/>
              </a:ext>
            </a:extLst>
          </p:cNvPr>
          <p:cNvSpPr txBox="1">
            <a:spLocks/>
          </p:cNvSpPr>
          <p:nvPr/>
        </p:nvSpPr>
        <p:spPr>
          <a:xfrm rot="16200000">
            <a:off x="3338512" y="2903432"/>
            <a:ext cx="5600699" cy="843518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600" b="1" dirty="0">
                <a:solidFill>
                  <a:srgbClr val="156082"/>
                </a:solidFill>
                <a:cs typeface="+mj-cs"/>
              </a:rPr>
              <a:t>التعريف بالمادة</a:t>
            </a:r>
          </a:p>
        </p:txBody>
      </p:sp>
    </p:spTree>
    <p:extLst>
      <p:ext uri="{BB962C8B-B14F-4D97-AF65-F5344CB8AC3E}">
        <p14:creationId xmlns:p14="http://schemas.microsoft.com/office/powerpoint/2010/main" val="4120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2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2" grpId="0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فضل العلم</a:t>
            </a:r>
          </a:p>
        </p:txBody>
      </p:sp>
      <p:sp>
        <p:nvSpPr>
          <p:cNvPr id="9" name="عنصر نائب للنص 1">
            <a:extLst>
              <a:ext uri="{FF2B5EF4-FFF2-40B4-BE49-F238E27FC236}">
                <a16:creationId xmlns:a16="http://schemas.microsoft.com/office/drawing/2014/main" id="{FC17F89F-4D0A-A05D-4C7E-D709E75B1A18}"/>
              </a:ext>
            </a:extLst>
          </p:cNvPr>
          <p:cNvSpPr txBox="1">
            <a:spLocks/>
          </p:cNvSpPr>
          <p:nvPr/>
        </p:nvSpPr>
        <p:spPr>
          <a:xfrm>
            <a:off x="3295650" y="727973"/>
            <a:ext cx="5600699" cy="843518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4AB97B"/>
                </a:solidFill>
                <a:cs typeface="+mj-cs"/>
              </a:rPr>
              <a:t>فضل العلم الشرعي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1F984BE-6EEC-9C16-C648-A3740ED0A424}"/>
              </a:ext>
            </a:extLst>
          </p:cNvPr>
          <p:cNvSpPr txBox="1"/>
          <p:nvPr/>
        </p:nvSpPr>
        <p:spPr>
          <a:xfrm>
            <a:off x="-171449" y="1838325"/>
            <a:ext cx="1236344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قال تعالى ( يرفع الله الذين ءامنوا منكم والذين أوتوا العلم درجات)</a:t>
            </a:r>
          </a:p>
          <a:p>
            <a:pPr algn="r" rtl="1"/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قال صلى الله عليه وسلم (من يرد الله به خيرا يفقه في الدين)</a:t>
            </a:r>
          </a:p>
          <a:p>
            <a:pPr algn="r" rtl="1"/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قال </a:t>
            </a:r>
            <a:r>
              <a:rPr lang="ar-SA" sz="4000" dirty="0">
                <a:solidFill>
                  <a:srgbClr val="156082"/>
                </a:solidFill>
                <a:latin typeface="Arial" pitchFamily="34" charset="0"/>
                <a:cs typeface="Arial" pitchFamily="34" charset="0"/>
                <a:sym typeface="AGA Arabesque"/>
              </a:rPr>
              <a:t></a:t>
            </a:r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  <a:sym typeface="AGA Arabesque"/>
              </a:rPr>
              <a:t> </a:t>
            </a:r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( من سلك طريقا يلتمس فيه علما سهل الله له به طريقا إلى الجنة)</a:t>
            </a:r>
          </a:p>
          <a:p>
            <a:pPr algn="r" rtl="1"/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ومن الفضائل عبادة الله على بصيرة.</a:t>
            </a:r>
          </a:p>
          <a:p>
            <a:pPr algn="r" rtl="1"/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والحماية من البدع والخرافات.</a:t>
            </a:r>
          </a:p>
          <a:p>
            <a:pPr algn="r" rtl="1"/>
            <a:r>
              <a:rPr lang="ar-SA" sz="40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وأن العبادة لا تقبل إلا إذا كانت صحيحة</a:t>
            </a:r>
          </a:p>
        </p:txBody>
      </p:sp>
    </p:spTree>
    <p:extLst>
      <p:ext uri="{BB962C8B-B14F-4D97-AF65-F5344CB8AC3E}">
        <p14:creationId xmlns:p14="http://schemas.microsoft.com/office/powerpoint/2010/main" val="42787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build="p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build="p"/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النهاية</a:t>
            </a:r>
          </a:p>
        </p:txBody>
      </p:sp>
      <p:sp>
        <p:nvSpPr>
          <p:cNvPr id="4" name="عنصر نائب للنص 1">
            <a:extLst>
              <a:ext uri="{FF2B5EF4-FFF2-40B4-BE49-F238E27FC236}">
                <a16:creationId xmlns:a16="http://schemas.microsoft.com/office/drawing/2014/main" id="{8BA24F2D-3EA0-CA73-B1D4-34BF9B672732}"/>
              </a:ext>
            </a:extLst>
          </p:cNvPr>
          <p:cNvSpPr txBox="1">
            <a:spLocks/>
          </p:cNvSpPr>
          <p:nvPr/>
        </p:nvSpPr>
        <p:spPr>
          <a:xfrm>
            <a:off x="1790700" y="1744871"/>
            <a:ext cx="9296399" cy="2569954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 fontScale="925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000" b="1" dirty="0">
                <a:solidFill>
                  <a:srgbClr val="4AB97B"/>
                </a:solidFill>
                <a:latin typeface="Arial" pitchFamily="34" charset="0"/>
                <a:ea typeface="Sue Ellen Francisco"/>
                <a:sym typeface="Sue Ellen Francisco"/>
              </a:rPr>
              <a:t>شكراً</a:t>
            </a:r>
          </a:p>
          <a:p>
            <a:r>
              <a:rPr lang="ar-SA" sz="6000" b="1" dirty="0">
                <a:solidFill>
                  <a:srgbClr val="4AB97B"/>
                </a:solidFill>
                <a:latin typeface="Arial" pitchFamily="34" charset="0"/>
                <a:ea typeface="Sue Ellen Francisco"/>
                <a:sym typeface="Sue Ellen Francisco"/>
              </a:rPr>
              <a:t>على حسن اصغائكم</a:t>
            </a:r>
          </a:p>
          <a:p>
            <a:r>
              <a:rPr lang="ar-SA" sz="6000" b="1" dirty="0">
                <a:solidFill>
                  <a:srgbClr val="4AB97B"/>
                </a:solidFill>
                <a:latin typeface="Arial" pitchFamily="34" charset="0"/>
                <a:ea typeface="Sue Ellen Francisco"/>
                <a:sym typeface="Sue Ellen Francisco"/>
              </a:rPr>
              <a:t> وأتمنى لكم فصل دراسي ممتع ومفيد.</a:t>
            </a:r>
          </a:p>
        </p:txBody>
      </p:sp>
    </p:spTree>
    <p:extLst>
      <p:ext uri="{BB962C8B-B14F-4D97-AF65-F5344CB8AC3E}">
        <p14:creationId xmlns:p14="http://schemas.microsoft.com/office/powerpoint/2010/main" val="35985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82DF8-A9BC-132E-3280-14E995B1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4449D771-33A6-D35A-8C64-7F1901E34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603538"/>
            <a:ext cx="4216358" cy="3077104"/>
          </a:xfrm>
        </p:spPr>
        <p:txBody>
          <a:bodyPr>
            <a:noAutofit/>
          </a:bodyPr>
          <a:lstStyle/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سندرس سوياً </a:t>
            </a:r>
          </a:p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مادة فقه1</a:t>
            </a:r>
          </a:p>
          <a:p>
            <a:endParaRPr lang="ar-SA" sz="4000" b="1" dirty="0">
              <a:solidFill>
                <a:srgbClr val="156082"/>
              </a:solidFill>
              <a:cs typeface="+mj-cs"/>
            </a:endParaRPr>
          </a:p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3 حصص في الأسبوع</a:t>
            </a:r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FA17EE70-D608-E60A-0DD9-5F5E29DB5C32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+mj-cs"/>
              </a:rPr>
              <a:t>مقدمة</a:t>
            </a:r>
            <a:endParaRPr lang="ar-SA" sz="2400" b="1" dirty="0">
              <a:solidFill>
                <a:schemeClr val="lt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5" name="صورة 4" descr="صورة تحتوي على نص, لقطة شاشة, ملصق, سماء&#10;&#10;تم إنشاء الوصف تلقائياً">
            <a:extLst>
              <a:ext uri="{FF2B5EF4-FFF2-40B4-BE49-F238E27FC236}">
                <a16:creationId xmlns:a16="http://schemas.microsoft.com/office/drawing/2014/main" id="{BDB8208E-A61D-CB56-BEBE-E2CAE2AF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26" y="1003072"/>
            <a:ext cx="3941302" cy="48518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1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82DF8-A9BC-132E-3280-14E995B1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4449D771-33A6-D35A-8C64-7F1901E34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177" y="779673"/>
            <a:ext cx="5541646" cy="1747044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4AB97B"/>
                </a:solidFill>
                <a:cs typeface="+mj-cs"/>
              </a:rPr>
              <a:t>توزيع درجات مادة فقه1</a:t>
            </a:r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FA17EE70-D608-E60A-0DD9-5F5E29DB5C32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+mj-cs"/>
              </a:rPr>
              <a:t>توزيع الدرجات</a:t>
            </a:r>
            <a:endParaRPr lang="ar-SA" sz="2400" b="1" dirty="0">
              <a:solidFill>
                <a:schemeClr val="lt1"/>
              </a:solidFill>
              <a:latin typeface="Sakkal Majalla" panose="02000000000000000000" pitchFamily="2" charset="-78"/>
              <a:cs typeface="+mj-cs"/>
            </a:endParaRPr>
          </a:p>
        </p:txBody>
      </p:sp>
      <p:graphicFrame>
        <p:nvGraphicFramePr>
          <p:cNvPr id="3" name="جدول 12">
            <a:extLst>
              <a:ext uri="{FF2B5EF4-FFF2-40B4-BE49-F238E27FC236}">
                <a16:creationId xmlns:a16="http://schemas.microsoft.com/office/drawing/2014/main" id="{0CA75E21-5C53-0AD8-05B1-9622103D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39358"/>
              </p:ext>
            </p:extLst>
          </p:nvPr>
        </p:nvGraphicFramePr>
        <p:xfrm>
          <a:off x="753713" y="2638005"/>
          <a:ext cx="10525896" cy="25492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8336">
                  <a:extLst>
                    <a:ext uri="{9D8B030D-6E8A-4147-A177-3AD203B41FA5}">
                      <a16:colId xmlns:a16="http://schemas.microsoft.com/office/drawing/2014/main" val="2583154356"/>
                    </a:ext>
                  </a:extLst>
                </a:gridCol>
                <a:gridCol w="1321117">
                  <a:extLst>
                    <a:ext uri="{9D8B030D-6E8A-4147-A177-3AD203B41FA5}">
                      <a16:colId xmlns:a16="http://schemas.microsoft.com/office/drawing/2014/main" val="2851622399"/>
                    </a:ext>
                  </a:extLst>
                </a:gridCol>
                <a:gridCol w="953306">
                  <a:extLst>
                    <a:ext uri="{9D8B030D-6E8A-4147-A177-3AD203B41FA5}">
                      <a16:colId xmlns:a16="http://schemas.microsoft.com/office/drawing/2014/main" val="3227129607"/>
                    </a:ext>
                  </a:extLst>
                </a:gridCol>
                <a:gridCol w="1213211">
                  <a:extLst>
                    <a:ext uri="{9D8B030D-6E8A-4147-A177-3AD203B41FA5}">
                      <a16:colId xmlns:a16="http://schemas.microsoft.com/office/drawing/2014/main" val="3604965281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1508828025"/>
                    </a:ext>
                  </a:extLst>
                </a:gridCol>
                <a:gridCol w="1387549">
                  <a:extLst>
                    <a:ext uri="{9D8B030D-6E8A-4147-A177-3AD203B41FA5}">
                      <a16:colId xmlns:a16="http://schemas.microsoft.com/office/drawing/2014/main" val="3047950565"/>
                    </a:ext>
                  </a:extLst>
                </a:gridCol>
                <a:gridCol w="1902822">
                  <a:extLst>
                    <a:ext uri="{9D8B030D-6E8A-4147-A177-3AD203B41FA5}">
                      <a16:colId xmlns:a16="http://schemas.microsoft.com/office/drawing/2014/main" val="3587388504"/>
                    </a:ext>
                  </a:extLst>
                </a:gridCol>
                <a:gridCol w="1111300">
                  <a:extLst>
                    <a:ext uri="{9D8B030D-6E8A-4147-A177-3AD203B41FA5}">
                      <a16:colId xmlns:a16="http://schemas.microsoft.com/office/drawing/2014/main" val="4148589801"/>
                    </a:ext>
                  </a:extLst>
                </a:gridCol>
              </a:tblGrid>
              <a:tr h="630333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المجال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من مواد التقويم المستر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المجموع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20465142"/>
                  </a:ext>
                </a:extLst>
              </a:tr>
              <a:tr h="1400730">
                <a:tc vMerge="1"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المجال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المشاركة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النشاط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بحث أو مشروع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الواجبات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الاختبارات</a:t>
                      </a:r>
                      <a:r>
                        <a:rPr lang="ar-SA" sz="2800" b="1" dirty="0"/>
                        <a:t> القصيرة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اختبار نهاية فترة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4907"/>
                  </a:ext>
                </a:extLst>
              </a:tr>
              <a:tr h="4571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الدرجة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ar-S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ar-S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57697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F09A4B8D-BC57-AB8F-2FB6-393EA9B1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3686" y="1319807"/>
            <a:ext cx="1094030" cy="1094028"/>
          </a:xfrm>
          <a:prstGeom prst="rect">
            <a:avLst/>
          </a:prstGeom>
          <a:noFill/>
        </p:spPr>
      </p:pic>
      <p:sp>
        <p:nvSpPr>
          <p:cNvPr id="5" name="عنصر نائب للنص 1">
            <a:extLst>
              <a:ext uri="{FF2B5EF4-FFF2-40B4-BE49-F238E27FC236}">
                <a16:creationId xmlns:a16="http://schemas.microsoft.com/office/drawing/2014/main" id="{9BDCE034-E833-BFFF-5297-57FF49A4DA11}"/>
              </a:ext>
            </a:extLst>
          </p:cNvPr>
          <p:cNvSpPr txBox="1">
            <a:spLocks/>
          </p:cNvSpPr>
          <p:nvPr/>
        </p:nvSpPr>
        <p:spPr>
          <a:xfrm>
            <a:off x="1049759" y="5411398"/>
            <a:ext cx="10229850" cy="993192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5400" b="1" dirty="0">
                <a:solidFill>
                  <a:srgbClr val="4AB97B"/>
                </a:solidFill>
                <a:cs typeface="+mj-cs"/>
              </a:rPr>
              <a:t>كيف أحصل على الدرجة الكاملة في المادة؟</a:t>
            </a:r>
          </a:p>
        </p:txBody>
      </p:sp>
    </p:spTree>
    <p:extLst>
      <p:ext uri="{BB962C8B-B14F-4D97-AF65-F5344CB8AC3E}">
        <p14:creationId xmlns:p14="http://schemas.microsoft.com/office/powerpoint/2010/main" val="26708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4" grpId="0" animBg="1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4" grpId="0" animBg="1"/>
          <p:bldP spid="5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82DF8-A9BC-132E-3280-14E995B1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FA17EE70-D608-E60A-0DD9-5F5E29DB5C32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+mj-cs"/>
              </a:rPr>
              <a:t>تفصيل بنود التقويم</a:t>
            </a:r>
            <a:endParaRPr lang="ar-SA" sz="2400" b="1" dirty="0">
              <a:solidFill>
                <a:schemeClr val="lt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Google Shape;2152;p48">
            <a:extLst>
              <a:ext uri="{FF2B5EF4-FFF2-40B4-BE49-F238E27FC236}">
                <a16:creationId xmlns:a16="http://schemas.microsoft.com/office/drawing/2014/main" id="{8C255FDB-51D9-92A5-C6B9-5CE6EAF80677}"/>
              </a:ext>
            </a:extLst>
          </p:cNvPr>
          <p:cNvSpPr txBox="1">
            <a:spLocks/>
          </p:cNvSpPr>
          <p:nvPr/>
        </p:nvSpPr>
        <p:spPr>
          <a:xfrm>
            <a:off x="302256" y="1687420"/>
            <a:ext cx="2964819" cy="7145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الأنشطة الصفية 10 </a:t>
            </a:r>
          </a:p>
        </p:txBody>
      </p:sp>
      <p:sp>
        <p:nvSpPr>
          <p:cNvPr id="10" name="Google Shape;2153;p48">
            <a:extLst>
              <a:ext uri="{FF2B5EF4-FFF2-40B4-BE49-F238E27FC236}">
                <a16:creationId xmlns:a16="http://schemas.microsoft.com/office/drawing/2014/main" id="{5C41F8B8-D6C2-2BC6-D7B3-8B4D31642DA0}"/>
              </a:ext>
            </a:extLst>
          </p:cNvPr>
          <p:cNvSpPr txBox="1">
            <a:spLocks/>
          </p:cNvSpPr>
          <p:nvPr/>
        </p:nvSpPr>
        <p:spPr>
          <a:xfrm>
            <a:off x="302256" y="2528887"/>
            <a:ext cx="32766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spcBef>
                <a:spcPts val="800"/>
              </a:spcBef>
              <a:buClr>
                <a:srgbClr val="000000"/>
              </a:buClr>
              <a:buFont typeface="Arial"/>
              <a:buChar char="•"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هي حل الطالب للأنشطة </a:t>
            </a:r>
          </a:p>
          <a:p>
            <a:pPr marL="12700" indent="0" algn="ctr">
              <a:spcBef>
                <a:spcPts val="800"/>
              </a:spcBef>
              <a:buClr>
                <a:srgbClr val="000000"/>
              </a:buClr>
              <a:buNone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في الدفتر أو الكتاب أثناء الحصة الدراسية وحل أوراق العمل والتفاعل مع الأنشطة</a:t>
            </a:r>
          </a:p>
        </p:txBody>
      </p:sp>
      <p:sp>
        <p:nvSpPr>
          <p:cNvPr id="11" name="Google Shape;2156;p48">
            <a:extLst>
              <a:ext uri="{FF2B5EF4-FFF2-40B4-BE49-F238E27FC236}">
                <a16:creationId xmlns:a16="http://schemas.microsoft.com/office/drawing/2014/main" id="{EAAB3EA0-DE67-54EE-5B44-78F0687686EA}"/>
              </a:ext>
            </a:extLst>
          </p:cNvPr>
          <p:cNvSpPr txBox="1">
            <a:spLocks/>
          </p:cNvSpPr>
          <p:nvPr/>
        </p:nvSpPr>
        <p:spPr>
          <a:xfrm>
            <a:off x="9229678" y="2003732"/>
            <a:ext cx="2430245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الواجبات 10</a:t>
            </a:r>
          </a:p>
        </p:txBody>
      </p:sp>
      <p:sp>
        <p:nvSpPr>
          <p:cNvPr id="12" name="Google Shape;2157;p48">
            <a:extLst>
              <a:ext uri="{FF2B5EF4-FFF2-40B4-BE49-F238E27FC236}">
                <a16:creationId xmlns:a16="http://schemas.microsoft.com/office/drawing/2014/main" id="{D67CBB77-093C-519A-4366-9B4AEE778ED2}"/>
              </a:ext>
            </a:extLst>
          </p:cNvPr>
          <p:cNvSpPr txBox="1">
            <a:spLocks/>
          </p:cNvSpPr>
          <p:nvPr/>
        </p:nvSpPr>
        <p:spPr>
          <a:xfrm>
            <a:off x="8210551" y="2726192"/>
            <a:ext cx="3981449" cy="120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spcBef>
                <a:spcPts val="800"/>
              </a:spcBef>
              <a:buClr>
                <a:srgbClr val="000000"/>
              </a:buClr>
              <a:buFont typeface="Arial"/>
              <a:buChar char="•"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الواجبات على منصة مدرستي,</a:t>
            </a:r>
          </a:p>
          <a:p>
            <a:pPr marL="12700" indent="0" algn="ctr">
              <a:spcBef>
                <a:spcPts val="800"/>
              </a:spcBef>
              <a:buClr>
                <a:srgbClr val="000000"/>
              </a:buClr>
              <a:buNone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 وعددها 3 واجبات في كل أسبوع,</a:t>
            </a:r>
            <a:b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</a:b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يبدأ الواجب الأحد وينتهي الخميس</a:t>
            </a:r>
          </a:p>
        </p:txBody>
      </p:sp>
      <p:sp>
        <p:nvSpPr>
          <p:cNvPr id="13" name="Google Shape;2158;p48">
            <a:extLst>
              <a:ext uri="{FF2B5EF4-FFF2-40B4-BE49-F238E27FC236}">
                <a16:creationId xmlns:a16="http://schemas.microsoft.com/office/drawing/2014/main" id="{C4681429-2F07-D01A-DCDE-B7D1D2530668}"/>
              </a:ext>
            </a:extLst>
          </p:cNvPr>
          <p:cNvSpPr txBox="1">
            <a:spLocks/>
          </p:cNvSpPr>
          <p:nvPr/>
        </p:nvSpPr>
        <p:spPr>
          <a:xfrm>
            <a:off x="4877944" y="2000312"/>
            <a:ext cx="2436111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المشاركة 10</a:t>
            </a:r>
          </a:p>
        </p:txBody>
      </p:sp>
      <p:sp>
        <p:nvSpPr>
          <p:cNvPr id="14" name="Google Shape;2159;p48">
            <a:extLst>
              <a:ext uri="{FF2B5EF4-FFF2-40B4-BE49-F238E27FC236}">
                <a16:creationId xmlns:a16="http://schemas.microsoft.com/office/drawing/2014/main" id="{A2A44ED4-B330-A4B6-5FC2-151145257245}"/>
              </a:ext>
            </a:extLst>
          </p:cNvPr>
          <p:cNvSpPr txBox="1">
            <a:spLocks/>
          </p:cNvSpPr>
          <p:nvPr/>
        </p:nvSpPr>
        <p:spPr>
          <a:xfrm>
            <a:off x="3783960" y="2515190"/>
            <a:ext cx="4248331" cy="162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spcBef>
                <a:spcPts val="800"/>
              </a:spcBef>
              <a:buClr>
                <a:srgbClr val="000000"/>
              </a:buClr>
              <a:buFont typeface="Arial"/>
              <a:buChar char="•"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هي حضورك ومشاركتك الصوتية </a:t>
            </a:r>
          </a:p>
          <a:p>
            <a:pPr marL="12700" indent="0" algn="ctr">
              <a:spcBef>
                <a:spcPts val="800"/>
              </a:spcBef>
              <a:buClr>
                <a:srgbClr val="000000"/>
              </a:buClr>
              <a:buNone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في الحصة من خلال الإجابة على الأسئلة والقراءة وتفاعلك مع المعلم. </a:t>
            </a:r>
          </a:p>
        </p:txBody>
      </p:sp>
      <p:sp>
        <p:nvSpPr>
          <p:cNvPr id="15" name="Google Shape;2160;p48">
            <a:extLst>
              <a:ext uri="{FF2B5EF4-FFF2-40B4-BE49-F238E27FC236}">
                <a16:creationId xmlns:a16="http://schemas.microsoft.com/office/drawing/2014/main" id="{609B4016-89A0-0D79-6FD6-C15C326E42EB}"/>
              </a:ext>
            </a:extLst>
          </p:cNvPr>
          <p:cNvSpPr txBox="1">
            <a:spLocks/>
          </p:cNvSpPr>
          <p:nvPr/>
        </p:nvSpPr>
        <p:spPr>
          <a:xfrm>
            <a:off x="2599587" y="898611"/>
            <a:ext cx="679455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2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آلية تقويم بنود أعمال السنة هي كالتالي:</a:t>
            </a:r>
          </a:p>
        </p:txBody>
      </p:sp>
      <p:sp>
        <p:nvSpPr>
          <p:cNvPr id="20" name="Google Shape;340;p25">
            <a:extLst>
              <a:ext uri="{FF2B5EF4-FFF2-40B4-BE49-F238E27FC236}">
                <a16:creationId xmlns:a16="http://schemas.microsoft.com/office/drawing/2014/main" id="{91015BE4-E960-3675-B1BA-A7BDC9A4EE94}"/>
              </a:ext>
            </a:extLst>
          </p:cNvPr>
          <p:cNvSpPr/>
          <p:nvPr/>
        </p:nvSpPr>
        <p:spPr>
          <a:xfrm>
            <a:off x="9350523" y="4753800"/>
            <a:ext cx="2603352" cy="1412092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48;p48">
            <a:extLst>
              <a:ext uri="{FF2B5EF4-FFF2-40B4-BE49-F238E27FC236}">
                <a16:creationId xmlns:a16="http://schemas.microsoft.com/office/drawing/2014/main" id="{89902DCF-A4A0-9D3B-FA0C-0F834EBEC7AB}"/>
              </a:ext>
            </a:extLst>
          </p:cNvPr>
          <p:cNvSpPr txBox="1">
            <a:spLocks/>
          </p:cNvSpPr>
          <p:nvPr/>
        </p:nvSpPr>
        <p:spPr>
          <a:xfrm>
            <a:off x="9705432" y="2396791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البحث 10</a:t>
            </a:r>
          </a:p>
        </p:txBody>
      </p:sp>
      <p:sp>
        <p:nvSpPr>
          <p:cNvPr id="6" name="Google Shape;2149;p48">
            <a:extLst>
              <a:ext uri="{FF2B5EF4-FFF2-40B4-BE49-F238E27FC236}">
                <a16:creationId xmlns:a16="http://schemas.microsoft.com/office/drawing/2014/main" id="{945E2BEF-B5CF-DA65-7431-EDFC247DC18A}"/>
              </a:ext>
            </a:extLst>
          </p:cNvPr>
          <p:cNvSpPr txBox="1">
            <a:spLocks/>
          </p:cNvSpPr>
          <p:nvPr/>
        </p:nvSpPr>
        <p:spPr>
          <a:xfrm>
            <a:off x="9217673" y="3222022"/>
            <a:ext cx="2974326" cy="157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spcBef>
                <a:spcPts val="800"/>
              </a:spcBef>
              <a:buClr>
                <a:srgbClr val="000000"/>
              </a:buClr>
              <a:buNone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</a:rPr>
              <a:t>إعداد بحث في إحدى المواضيع المحددة، ويكون البحث وفق الشروط المحددة.</a:t>
            </a:r>
          </a:p>
        </p:txBody>
      </p:sp>
      <p:sp>
        <p:nvSpPr>
          <p:cNvPr id="17" name="Google Shape;2151;p48">
            <a:extLst>
              <a:ext uri="{FF2B5EF4-FFF2-40B4-BE49-F238E27FC236}">
                <a16:creationId xmlns:a16="http://schemas.microsoft.com/office/drawing/2014/main" id="{A48080EF-C2A8-185D-6DBA-37C39A1732C1}"/>
              </a:ext>
            </a:extLst>
          </p:cNvPr>
          <p:cNvSpPr txBox="1">
            <a:spLocks/>
          </p:cNvSpPr>
          <p:nvPr/>
        </p:nvSpPr>
        <p:spPr>
          <a:xfrm>
            <a:off x="279328" y="3222022"/>
            <a:ext cx="3969578" cy="13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800"/>
              </a:spcBef>
              <a:buClr>
                <a:srgbClr val="000000"/>
              </a:buClr>
              <a:buNone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sym typeface="Arial"/>
              </a:rPr>
              <a:t>عددها اختبارين,</a:t>
            </a:r>
          </a:p>
          <a:p>
            <a:pPr marL="12700" indent="0">
              <a:spcBef>
                <a:spcPts val="800"/>
              </a:spcBef>
              <a:buClr>
                <a:srgbClr val="000000"/>
              </a:buClr>
              <a:buFont typeface="Arial"/>
              <a:buChar char="•"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sym typeface="Arial"/>
              </a:rPr>
              <a:t>الاختبار الأول  خلال الأسبوع 6</a:t>
            </a:r>
          </a:p>
          <a:p>
            <a:pPr marL="12700" indent="0">
              <a:spcBef>
                <a:spcPts val="800"/>
              </a:spcBef>
              <a:buClr>
                <a:srgbClr val="000000"/>
              </a:buClr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sym typeface="Arial"/>
              </a:rPr>
              <a:t>الاختبار الثاني خلال الأسبوع 12</a:t>
            </a:r>
            <a:endParaRPr lang="ar-SA" b="1" dirty="0">
              <a:solidFill>
                <a:srgbClr val="4AB97B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6" name="Google Shape;2150;p48">
            <a:extLst>
              <a:ext uri="{FF2B5EF4-FFF2-40B4-BE49-F238E27FC236}">
                <a16:creationId xmlns:a16="http://schemas.microsoft.com/office/drawing/2014/main" id="{93E2B743-2831-2E2A-ED48-74B2093D5B5A}"/>
              </a:ext>
            </a:extLst>
          </p:cNvPr>
          <p:cNvSpPr txBox="1">
            <a:spLocks/>
          </p:cNvSpPr>
          <p:nvPr/>
        </p:nvSpPr>
        <p:spPr>
          <a:xfrm>
            <a:off x="580166" y="2396791"/>
            <a:ext cx="3419902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اختبار نهاية الفترة 40</a:t>
            </a:r>
          </a:p>
        </p:txBody>
      </p:sp>
      <p:sp>
        <p:nvSpPr>
          <p:cNvPr id="7" name="Google Shape;2150;p48">
            <a:extLst>
              <a:ext uri="{FF2B5EF4-FFF2-40B4-BE49-F238E27FC236}">
                <a16:creationId xmlns:a16="http://schemas.microsoft.com/office/drawing/2014/main" id="{87AE921B-E990-C1AA-B7E9-500AF8BF2D7A}"/>
              </a:ext>
            </a:extLst>
          </p:cNvPr>
          <p:cNvSpPr txBox="1">
            <a:spLocks/>
          </p:cNvSpPr>
          <p:nvPr/>
        </p:nvSpPr>
        <p:spPr>
          <a:xfrm>
            <a:off x="5054904" y="1992283"/>
            <a:ext cx="3629025" cy="77803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الاختبارات القصيرة 20</a:t>
            </a:r>
          </a:p>
        </p:txBody>
      </p:sp>
      <p:sp>
        <p:nvSpPr>
          <p:cNvPr id="8" name="Google Shape;2151;p48">
            <a:extLst>
              <a:ext uri="{FF2B5EF4-FFF2-40B4-BE49-F238E27FC236}">
                <a16:creationId xmlns:a16="http://schemas.microsoft.com/office/drawing/2014/main" id="{228BD92E-B6B6-775F-1FB4-CEA6D45F428F}"/>
              </a:ext>
            </a:extLst>
          </p:cNvPr>
          <p:cNvSpPr txBox="1">
            <a:spLocks/>
          </p:cNvSpPr>
          <p:nvPr/>
        </p:nvSpPr>
        <p:spPr>
          <a:xfrm>
            <a:off x="4390894" y="3222022"/>
            <a:ext cx="4542803" cy="18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800"/>
              </a:spcBef>
              <a:buClr>
                <a:srgbClr val="000000"/>
              </a:buClr>
              <a:buNone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  <a:sym typeface="Arial"/>
              </a:rPr>
              <a:t>عددها اختبارين,</a:t>
            </a:r>
          </a:p>
          <a:p>
            <a:pPr marL="12700" indent="0">
              <a:spcBef>
                <a:spcPts val="800"/>
              </a:spcBef>
              <a:buClr>
                <a:srgbClr val="000000"/>
              </a:buClr>
              <a:buFont typeface="Arial"/>
              <a:buChar char="•"/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  <a:sym typeface="Arial"/>
              </a:rPr>
              <a:t>الاختبار الأول  خلال الأسبوع 3</a:t>
            </a:r>
          </a:p>
          <a:p>
            <a:pPr marL="12700" indent="0">
              <a:spcBef>
                <a:spcPts val="800"/>
              </a:spcBef>
              <a:buClr>
                <a:srgbClr val="000000"/>
              </a:buClr>
            </a:pPr>
            <a: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  <a:sym typeface="Arial"/>
              </a:rPr>
              <a:t>الاختبار الثاني خلال الأسبوع 9</a:t>
            </a:r>
            <a:br>
              <a:rPr lang="ar-SA" b="1" dirty="0">
                <a:solidFill>
                  <a:srgbClr val="4AB97B"/>
                </a:solidFill>
                <a:latin typeface="Arial" pitchFamily="34" charset="0"/>
                <a:cs typeface="Arial" pitchFamily="34" charset="0"/>
                <a:sym typeface="Arial"/>
              </a:rPr>
            </a:br>
            <a:endParaRPr lang="ar-SA" b="1" dirty="0">
              <a:solidFill>
                <a:srgbClr val="4AB97B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تفصيل بنود التقويم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56A8740-6FB5-99B1-1AE5-AEAEDFA2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0806" y="5116040"/>
            <a:ext cx="1094030" cy="1094028"/>
          </a:xfrm>
          <a:prstGeom prst="rect">
            <a:avLst/>
          </a:prstGeom>
          <a:noFill/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CD71975-0096-30E5-F958-9BD72C79AECC}"/>
              </a:ext>
            </a:extLst>
          </p:cNvPr>
          <p:cNvSpPr txBox="1"/>
          <p:nvPr/>
        </p:nvSpPr>
        <p:spPr>
          <a:xfrm>
            <a:off x="2978799" y="1029557"/>
            <a:ext cx="623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آلية تقويم بنود أعمال السنة هي كالتالي:</a:t>
            </a:r>
          </a:p>
        </p:txBody>
      </p:sp>
    </p:spTree>
    <p:extLst>
      <p:ext uri="{BB962C8B-B14F-4D97-AF65-F5344CB8AC3E}">
        <p14:creationId xmlns:p14="http://schemas.microsoft.com/office/powerpoint/2010/main" val="1355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/>
          <p:bldP spid="17" grpId="0"/>
          <p:bldP spid="16" grpId="0"/>
          <p:bldP spid="7" grpId="0"/>
          <p:bldP spid="8" grpId="0"/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/>
          <p:bldP spid="17" grpId="0"/>
          <p:bldP spid="16" grpId="0"/>
          <p:bldP spid="7" grpId="0"/>
          <p:bldP spid="8" grpId="0"/>
          <p:bldP spid="3" grpId="0" animBg="1"/>
          <p:bldP spid="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BECE4-024A-26FF-DA7C-FB0C0216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9729E8BF-A810-683C-C729-F0908482C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177" y="779673"/>
            <a:ext cx="5541646" cy="1747044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4AB97B"/>
                </a:solidFill>
                <a:cs typeface="+mj-cs"/>
              </a:rPr>
              <a:t>الدرجة التي ترصد في نور هي متوسط الدرجة</a:t>
            </a:r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F5AAF43A-67D7-6859-0381-320D984789B3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+mj-cs"/>
              </a:rPr>
              <a:t>توزيع الدرجات</a:t>
            </a:r>
            <a:endParaRPr lang="ar-SA" sz="2400" b="1" dirty="0">
              <a:solidFill>
                <a:schemeClr val="lt1"/>
              </a:solidFill>
              <a:latin typeface="Sakkal Majalla" panose="02000000000000000000" pitchFamily="2" charset="-78"/>
              <a:cs typeface="+mj-cs"/>
            </a:endParaRPr>
          </a:p>
        </p:txBody>
      </p:sp>
      <p:graphicFrame>
        <p:nvGraphicFramePr>
          <p:cNvPr id="3" name="جدول 12">
            <a:extLst>
              <a:ext uri="{FF2B5EF4-FFF2-40B4-BE49-F238E27FC236}">
                <a16:creationId xmlns:a16="http://schemas.microsoft.com/office/drawing/2014/main" id="{EAB66AE6-B440-7F43-528B-15EC1E83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77743"/>
              </p:ext>
            </p:extLst>
          </p:nvPr>
        </p:nvGraphicFramePr>
        <p:xfrm>
          <a:off x="190500" y="2526717"/>
          <a:ext cx="11877674" cy="31997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07771">
                  <a:extLst>
                    <a:ext uri="{9D8B030D-6E8A-4147-A177-3AD203B41FA5}">
                      <a16:colId xmlns:a16="http://schemas.microsoft.com/office/drawing/2014/main" val="2583154356"/>
                    </a:ext>
                  </a:extLst>
                </a:gridCol>
                <a:gridCol w="1350276">
                  <a:extLst>
                    <a:ext uri="{9D8B030D-6E8A-4147-A177-3AD203B41FA5}">
                      <a16:colId xmlns:a16="http://schemas.microsoft.com/office/drawing/2014/main" val="2851622399"/>
                    </a:ext>
                  </a:extLst>
                </a:gridCol>
                <a:gridCol w="974347">
                  <a:extLst>
                    <a:ext uri="{9D8B030D-6E8A-4147-A177-3AD203B41FA5}">
                      <a16:colId xmlns:a16="http://schemas.microsoft.com/office/drawing/2014/main" val="3227129607"/>
                    </a:ext>
                  </a:extLst>
                </a:gridCol>
                <a:gridCol w="1239989">
                  <a:extLst>
                    <a:ext uri="{9D8B030D-6E8A-4147-A177-3AD203B41FA5}">
                      <a16:colId xmlns:a16="http://schemas.microsoft.com/office/drawing/2014/main" val="3604965281"/>
                    </a:ext>
                  </a:extLst>
                </a:gridCol>
                <a:gridCol w="1306468">
                  <a:extLst>
                    <a:ext uri="{9D8B030D-6E8A-4147-A177-3AD203B41FA5}">
                      <a16:colId xmlns:a16="http://schemas.microsoft.com/office/drawing/2014/main" val="1508828025"/>
                    </a:ext>
                  </a:extLst>
                </a:gridCol>
                <a:gridCol w="1418175">
                  <a:extLst>
                    <a:ext uri="{9D8B030D-6E8A-4147-A177-3AD203B41FA5}">
                      <a16:colId xmlns:a16="http://schemas.microsoft.com/office/drawing/2014/main" val="3047950565"/>
                    </a:ext>
                  </a:extLst>
                </a:gridCol>
                <a:gridCol w="1677309">
                  <a:extLst>
                    <a:ext uri="{9D8B030D-6E8A-4147-A177-3AD203B41FA5}">
                      <a16:colId xmlns:a16="http://schemas.microsoft.com/office/drawing/2014/main" val="3587388504"/>
                    </a:ext>
                  </a:extLst>
                </a:gridCol>
                <a:gridCol w="1403339">
                  <a:extLst>
                    <a:ext uri="{9D8B030D-6E8A-4147-A177-3AD203B41FA5}">
                      <a16:colId xmlns:a16="http://schemas.microsoft.com/office/drawing/2014/main" val="4148589801"/>
                    </a:ext>
                  </a:extLst>
                </a:gridCol>
              </a:tblGrid>
              <a:tr h="630333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المجال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من مواد التقويم المستر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المجموع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20465142"/>
                  </a:ext>
                </a:extLst>
              </a:tr>
              <a:tr h="1014900">
                <a:tc vMerge="1"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المجال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المشاركة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النشاط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بحث أو مشروع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الواجبات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الاختبارات</a:t>
                      </a:r>
                      <a:r>
                        <a:rPr lang="ar-SA" sz="2800" b="1" dirty="0"/>
                        <a:t> القصيرة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اختبار نهاية فترة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4907"/>
                  </a:ext>
                </a:extLst>
              </a:tr>
              <a:tr h="4571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درجات الفترة الأولى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ar-S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57697"/>
                  </a:ext>
                </a:extLst>
              </a:tr>
              <a:tr h="4571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درجات الفترة الثانية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ar-S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715"/>
                  </a:ext>
                </a:extLst>
              </a:tr>
              <a:tr h="4571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الذي يُرصد في نور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ar-S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58517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1461D12B-8429-C51D-CAFD-93392EC5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336" y="941319"/>
            <a:ext cx="1094030" cy="1094028"/>
          </a:xfrm>
          <a:prstGeom prst="rect">
            <a:avLst/>
          </a:prstGeom>
          <a:noFill/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738C6B4-07E8-3A29-C474-3B8AB8E816DD}"/>
              </a:ext>
            </a:extLst>
          </p:cNvPr>
          <p:cNvSpPr/>
          <p:nvPr/>
        </p:nvSpPr>
        <p:spPr>
          <a:xfrm>
            <a:off x="257175" y="5181600"/>
            <a:ext cx="11810999" cy="5448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7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7" presetClass="emph" presetSubtype="2" repeatCount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4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7" presetClass="emph" presetSubtype="2" repeatCount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4" grpId="0" animBg="1"/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DA808-365A-007F-8226-11A447CBC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50;p48">
            <a:extLst>
              <a:ext uri="{FF2B5EF4-FFF2-40B4-BE49-F238E27FC236}">
                <a16:creationId xmlns:a16="http://schemas.microsoft.com/office/drawing/2014/main" id="{EFF978B7-0345-90BF-07F2-9BBC82682435}"/>
              </a:ext>
            </a:extLst>
          </p:cNvPr>
          <p:cNvSpPr txBox="1">
            <a:spLocks/>
          </p:cNvSpPr>
          <p:nvPr/>
        </p:nvSpPr>
        <p:spPr>
          <a:xfrm>
            <a:off x="4281487" y="829480"/>
            <a:ext cx="3629025" cy="70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ar-SA" sz="3600" b="1" dirty="0">
                <a:solidFill>
                  <a:srgbClr val="156082"/>
                </a:solidFill>
                <a:latin typeface="Arial" pitchFamily="34" charset="0"/>
                <a:cs typeface="Arial" pitchFamily="34" charset="0"/>
              </a:rPr>
              <a:t>الخطة الفصلية</a:t>
            </a:r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0F128D-8CB8-6D26-E73B-E72F32548FC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الجدول الزمني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E935803-9006-C219-F035-15D027F1D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04075"/>
              </p:ext>
            </p:extLst>
          </p:nvPr>
        </p:nvGraphicFramePr>
        <p:xfrm>
          <a:off x="486932" y="1783078"/>
          <a:ext cx="11218136" cy="4245441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986323">
                  <a:extLst>
                    <a:ext uri="{9D8B030D-6E8A-4147-A177-3AD203B41FA5}">
                      <a16:colId xmlns:a16="http://schemas.microsoft.com/office/drawing/2014/main" val="2997842790"/>
                    </a:ext>
                  </a:extLst>
                </a:gridCol>
                <a:gridCol w="2822892">
                  <a:extLst>
                    <a:ext uri="{9D8B030D-6E8A-4147-A177-3AD203B41FA5}">
                      <a16:colId xmlns:a16="http://schemas.microsoft.com/office/drawing/2014/main" val="2649867193"/>
                    </a:ext>
                  </a:extLst>
                </a:gridCol>
                <a:gridCol w="2690608">
                  <a:extLst>
                    <a:ext uri="{9D8B030D-6E8A-4147-A177-3AD203B41FA5}">
                      <a16:colId xmlns:a16="http://schemas.microsoft.com/office/drawing/2014/main" val="342517284"/>
                    </a:ext>
                  </a:extLst>
                </a:gridCol>
                <a:gridCol w="2718313">
                  <a:extLst>
                    <a:ext uri="{9D8B030D-6E8A-4147-A177-3AD203B41FA5}">
                      <a16:colId xmlns:a16="http://schemas.microsoft.com/office/drawing/2014/main" val="2058515840"/>
                    </a:ext>
                  </a:extLst>
                </a:gridCol>
              </a:tblGrid>
              <a:tr h="51102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الأول 15 – 5/19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الثاني 22 – 5/26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الثالث 5/29 – 6/4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الرابع 7 – 6/9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094430"/>
                  </a:ext>
                </a:extLst>
              </a:tr>
              <a:tr h="904122"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الاختبار القصير الأول</a:t>
                      </a:r>
                    </a:p>
                    <a:p>
                      <a:pPr algn="ctr" rtl="1"/>
                      <a:r>
                        <a:rPr lang="ar-SA" sz="2000" b="1" dirty="0"/>
                        <a:t> 20 درجة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نهاية موعد تسليم البحث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90074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الخامس 14 – 6/18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السادس 21 – 6/25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السابع 6/28 – 7/2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الثامن 12 – 7/16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245336"/>
                  </a:ext>
                </a:extLst>
              </a:tr>
              <a:tr h="904122">
                <a:tc>
                  <a:txBody>
                    <a:bodyPr/>
                    <a:lstStyle/>
                    <a:p>
                      <a:pPr algn="ctr" rtl="1"/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اختبار نهاية الفترة الأولى</a:t>
                      </a:r>
                    </a:p>
                    <a:p>
                      <a:pPr algn="ctr"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40 درجة</a:t>
                      </a: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135935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التاسع 19 – 7/23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10     26 – 7/30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11    3 – 8/7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-SA" sz="2000" b="1" kern="1200" dirty="0">
                          <a:solidFill>
                            <a:srgbClr val="156082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الأسبوع  12    10 – 8/14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270705"/>
                  </a:ext>
                </a:extLst>
              </a:tr>
              <a:tr h="904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الاختبار القصير الثاني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 درجة</a:t>
                      </a: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اختبار نهاية الفترة الثانية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40 درجة</a:t>
                      </a:r>
                    </a:p>
                  </a:txBody>
                  <a:tcPr anchor="ctr">
                    <a:solidFill>
                      <a:srgbClr val="48B5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9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وقت الأسئلة</a:t>
            </a:r>
          </a:p>
        </p:txBody>
      </p:sp>
      <p:sp>
        <p:nvSpPr>
          <p:cNvPr id="4" name="عنصر نائب للنص 1">
            <a:extLst>
              <a:ext uri="{FF2B5EF4-FFF2-40B4-BE49-F238E27FC236}">
                <a16:creationId xmlns:a16="http://schemas.microsoft.com/office/drawing/2014/main" id="{8BA24F2D-3EA0-CA73-B1D4-34BF9B672732}"/>
              </a:ext>
            </a:extLst>
          </p:cNvPr>
          <p:cNvSpPr txBox="1">
            <a:spLocks/>
          </p:cNvSpPr>
          <p:nvPr/>
        </p:nvSpPr>
        <p:spPr>
          <a:xfrm>
            <a:off x="2009774" y="1249571"/>
            <a:ext cx="7534275" cy="1874629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000" b="1" dirty="0">
                <a:solidFill>
                  <a:srgbClr val="156082"/>
                </a:solidFill>
                <a:cs typeface="+mj-cs"/>
              </a:rPr>
              <a:t>هل لديك سؤال عما سبق ؟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8C01D57-5DEE-8612-D6E8-96863FB7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8" y="2847975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A545EF1-F0FF-594B-7009-8B3E8D829AD7}"/>
              </a:ext>
            </a:extLst>
          </p:cNvPr>
          <p:cNvSpPr/>
          <p:nvPr/>
        </p:nvSpPr>
        <p:spPr>
          <a:xfrm flipH="1">
            <a:off x="8445500" y="-1"/>
            <a:ext cx="3746499" cy="577851"/>
          </a:xfrm>
          <a:custGeom>
            <a:avLst/>
            <a:gdLst>
              <a:gd name="connsiteX0" fmla="*/ 4616061 w 4960620"/>
              <a:gd name="connsiteY0" fmla="*/ 0 h 787400"/>
              <a:gd name="connsiteX1" fmla="*/ 0 w 4960620"/>
              <a:gd name="connsiteY1" fmla="*/ 0 h 787400"/>
              <a:gd name="connsiteX2" fmla="*/ 0 w 4960620"/>
              <a:gd name="connsiteY2" fmla="*/ 787400 h 787400"/>
              <a:gd name="connsiteX3" fmla="*/ 4960620 w 4960620"/>
              <a:gd name="connsiteY3" fmla="*/ 787400 h 787400"/>
              <a:gd name="connsiteX4" fmla="*/ 4960620 w 4960620"/>
              <a:gd name="connsiteY4" fmla="*/ 344559 h 787400"/>
              <a:gd name="connsiteX5" fmla="*/ 4616061 w 4960620"/>
              <a:gd name="connsiteY5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0620" h="787400">
                <a:moveTo>
                  <a:pt x="4616061" y="0"/>
                </a:moveTo>
                <a:lnTo>
                  <a:pt x="0" y="0"/>
                </a:lnTo>
                <a:lnTo>
                  <a:pt x="0" y="787400"/>
                </a:lnTo>
                <a:lnTo>
                  <a:pt x="4960620" y="787400"/>
                </a:lnTo>
                <a:lnTo>
                  <a:pt x="4960620" y="344559"/>
                </a:lnTo>
                <a:cubicBezTo>
                  <a:pt x="4960620" y="154264"/>
                  <a:pt x="4806356" y="0"/>
                  <a:pt x="46160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</a:rPr>
              <a:t>قنوات التواصل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584AD2F-1C04-9A38-26DF-128AF8953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48" y="1915702"/>
            <a:ext cx="2625805" cy="2625805"/>
          </a:xfrm>
          <a:prstGeom prst="rect">
            <a:avLst/>
          </a:prstGeom>
        </p:spPr>
      </p:pic>
      <p:sp>
        <p:nvSpPr>
          <p:cNvPr id="4" name="عنصر نائب للنص 1">
            <a:extLst>
              <a:ext uri="{FF2B5EF4-FFF2-40B4-BE49-F238E27FC236}">
                <a16:creationId xmlns:a16="http://schemas.microsoft.com/office/drawing/2014/main" id="{8BA24F2D-3EA0-CA73-B1D4-34BF9B672732}"/>
              </a:ext>
            </a:extLst>
          </p:cNvPr>
          <p:cNvSpPr txBox="1">
            <a:spLocks/>
          </p:cNvSpPr>
          <p:nvPr/>
        </p:nvSpPr>
        <p:spPr>
          <a:xfrm>
            <a:off x="4877814" y="1193340"/>
            <a:ext cx="5440935" cy="4471320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 fontScale="92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قناة في تطبيق التميز</a:t>
            </a:r>
          </a:p>
          <a:p>
            <a:endParaRPr lang="ar-SA" sz="4000" b="1" dirty="0">
              <a:solidFill>
                <a:srgbClr val="156082"/>
              </a:solidFill>
              <a:cs typeface="+mj-cs"/>
            </a:endParaRPr>
          </a:p>
          <a:p>
            <a:endParaRPr lang="ar-SA" sz="4000" b="1" dirty="0">
              <a:solidFill>
                <a:srgbClr val="156082"/>
              </a:solidFill>
              <a:cs typeface="+mj-cs"/>
            </a:endParaRPr>
          </a:p>
          <a:p>
            <a:r>
              <a:rPr lang="ar-SA" sz="4000" b="1" dirty="0">
                <a:solidFill>
                  <a:srgbClr val="156082"/>
                </a:solidFill>
                <a:cs typeface="+mj-cs"/>
              </a:rPr>
              <a:t>ويمكنك من خلالها الحصول على:</a:t>
            </a:r>
          </a:p>
          <a:p>
            <a:pPr algn="r"/>
            <a:r>
              <a:rPr lang="ar-SA" sz="4000" b="1" dirty="0">
                <a:solidFill>
                  <a:srgbClr val="156082"/>
                </a:solidFill>
                <a:cs typeface="+mj-cs"/>
              </a:rPr>
              <a:t>*ملفات متعلقة بالمادة</a:t>
            </a:r>
          </a:p>
          <a:p>
            <a:pPr algn="r"/>
            <a:r>
              <a:rPr lang="ar-SA" sz="4000" b="1" dirty="0">
                <a:solidFill>
                  <a:srgbClr val="156082"/>
                </a:solidFill>
                <a:cs typeface="+mj-cs"/>
              </a:rPr>
              <a:t>*والتذكير بالمواعيد المهمة</a:t>
            </a:r>
          </a:p>
          <a:p>
            <a:pPr algn="r"/>
            <a:r>
              <a:rPr lang="ar-SA" sz="4000" b="1" dirty="0">
                <a:solidFill>
                  <a:srgbClr val="156082"/>
                </a:solidFill>
                <a:cs typeface="+mj-cs"/>
              </a:rPr>
              <a:t>*وإمكانية التواصل مع المعلم</a:t>
            </a:r>
          </a:p>
        </p:txBody>
      </p:sp>
    </p:spTree>
    <p:extLst>
      <p:ext uri="{BB962C8B-B14F-4D97-AF65-F5344CB8AC3E}">
        <p14:creationId xmlns:p14="http://schemas.microsoft.com/office/powerpoint/2010/main" val="14021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655</Words>
  <Application>Microsoft Office PowerPoint</Application>
  <PresentationFormat>شاشة عريضة</PresentationFormat>
  <Paragraphs>177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Helvetica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الحصة الأولى لمادة فقه1 1446</dc:title>
  <dc:creator>MAJED S</dc:creator>
  <cp:lastModifiedBy>MAJED S</cp:lastModifiedBy>
  <cp:revision>11</cp:revision>
  <dcterms:created xsi:type="dcterms:W3CDTF">2024-08-17T12:30:06Z</dcterms:created>
  <dcterms:modified xsi:type="dcterms:W3CDTF">2024-11-13T22:52:32Z</dcterms:modified>
</cp:coreProperties>
</file>