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7" r:id="rId19"/>
    <p:sldId id="278" r:id="rId20"/>
    <p:sldId id="280" r:id="rId21"/>
    <p:sldId id="279" r:id="rId22"/>
    <p:sldId id="283" r:id="rId2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4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6241711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8" name="Shape 13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If you have got short hair stand up.</a:t>
            </a:r>
          </a:p>
        </p:txBody>
      </p:sp>
    </p:spTree>
    <p:extLst>
      <p:ext uri="{BB962C8B-B14F-4D97-AF65-F5344CB8AC3E}">
        <p14:creationId xmlns:p14="http://schemas.microsoft.com/office/powerpoint/2010/main" val="3254563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If you have got curly hair stand up.</a:t>
            </a:r>
          </a:p>
        </p:txBody>
      </p:sp>
    </p:spTree>
    <p:extLst>
      <p:ext uri="{BB962C8B-B14F-4D97-AF65-F5344CB8AC3E}">
        <p14:creationId xmlns:p14="http://schemas.microsoft.com/office/powerpoint/2010/main" val="3449180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613" y="266700"/>
            <a:ext cx="7162801" cy="1176338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>
                <a:latin typeface="+mj-lt"/>
                <a:ea typeface="+mj-ea"/>
                <a:cs typeface="+mj-cs"/>
                <a:sym typeface="Helvetica"/>
              </a:defRPr>
            </a:lvl1pPr>
            <a:lvl2pPr marL="0" indent="457200">
              <a:buSzTx/>
              <a:buFontTx/>
              <a:buNone/>
              <a:defRPr sz="2400" b="1">
                <a:latin typeface="+mj-lt"/>
                <a:ea typeface="+mj-ea"/>
                <a:cs typeface="+mj-cs"/>
                <a:sym typeface="Helvetica"/>
              </a:defRPr>
            </a:lvl2pPr>
            <a:lvl3pPr marL="0" indent="914400">
              <a:buSzTx/>
              <a:buFontTx/>
              <a:buNone/>
              <a:defRPr sz="2400" b="1">
                <a:latin typeface="+mj-lt"/>
                <a:ea typeface="+mj-ea"/>
                <a:cs typeface="+mj-cs"/>
                <a:sym typeface="Helvetica"/>
              </a:defRPr>
            </a:lvl3pPr>
            <a:lvl4pPr marL="0" indent="1371600">
              <a:buSzTx/>
              <a:buFontTx/>
              <a:buNone/>
              <a:defRPr sz="2400" b="1">
                <a:latin typeface="+mj-lt"/>
                <a:ea typeface="+mj-ea"/>
                <a:cs typeface="+mj-cs"/>
                <a:sym typeface="Helvetica"/>
              </a:defRPr>
            </a:lvl4pPr>
            <a:lvl5pPr marL="0" indent="1828800">
              <a:buSzTx/>
              <a:buFontTx/>
              <a:buNone/>
              <a:defRPr sz="2400" b="1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5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2F2F2"/>
            </a:gs>
            <a:gs pos="39000">
              <a:srgbClr val="FFFFFF"/>
            </a:gs>
            <a:gs pos="78000">
              <a:srgbClr val="ECECEC"/>
            </a:gs>
            <a:gs pos="100000">
              <a:srgbClr val="D9D9D9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34650" y="376238"/>
            <a:ext cx="1638300" cy="127000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4572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9144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13716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18288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7" Type="http://schemas.microsoft.com/office/2007/relationships/hdphoto" Target="../media/hdphoto3.wdp"/><Relationship Id="rId2" Type="http://schemas.microsoft.com/office/2007/relationships/media" Target="../media/media6.m4a"/><Relationship Id="rId1" Type="http://schemas.openxmlformats.org/officeDocument/2006/relationships/tags" Target="../tags/tag4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5.xml"/><Relationship Id="rId6" Type="http://schemas.openxmlformats.org/officeDocument/2006/relationships/image" Target="../media/image13.jp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6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7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2" Type="http://schemas.microsoft.com/office/2007/relationships/media" Target="../media/media10.m4a"/><Relationship Id="rId1" Type="http://schemas.openxmlformats.org/officeDocument/2006/relationships/tags" Target="../tags/tag8.xml"/><Relationship Id="rId6" Type="http://schemas.openxmlformats.org/officeDocument/2006/relationships/image" Target="../media/image21.jpe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m4a"/><Relationship Id="rId2" Type="http://schemas.microsoft.com/office/2007/relationships/media" Target="../media/media11.m4a"/><Relationship Id="rId1" Type="http://schemas.openxmlformats.org/officeDocument/2006/relationships/tags" Target="../tags/tag9.xml"/><Relationship Id="rId6" Type="http://schemas.openxmlformats.org/officeDocument/2006/relationships/image" Target="../media/image22.jpe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m4a"/><Relationship Id="rId2" Type="http://schemas.microsoft.com/office/2007/relationships/media" Target="../media/media12.m4a"/><Relationship Id="rId1" Type="http://schemas.openxmlformats.org/officeDocument/2006/relationships/tags" Target="../tags/tag10.xml"/><Relationship Id="rId6" Type="http://schemas.openxmlformats.org/officeDocument/2006/relationships/image" Target="../media/image23.gif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media4.m4a"/><Relationship Id="rId7" Type="http://schemas.openxmlformats.org/officeDocument/2006/relationships/image" Target="../media/image4.png"/><Relationship Id="rId2" Type="http://schemas.microsoft.com/office/2007/relationships/media" Target="../media/media4.m4a"/><Relationship Id="rId1" Type="http://schemas.openxmlformats.org/officeDocument/2006/relationships/tags" Target="../tags/tag2.xml"/><Relationship Id="rId6" Type="http://schemas.openxmlformats.org/officeDocument/2006/relationships/image" Target="../media/image8.jpg"/><Relationship Id="rId11" Type="http://schemas.openxmlformats.org/officeDocument/2006/relationships/image" Target="../media/image12.jpeg"/><Relationship Id="rId5" Type="http://schemas.openxmlformats.org/officeDocument/2006/relationships/image" Target="../media/image7.png"/><Relationship Id="rId10" Type="http://schemas.openxmlformats.org/officeDocument/2006/relationships/image" Target="../media/image11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3.xml"/><Relationship Id="rId6" Type="http://schemas.openxmlformats.org/officeDocument/2006/relationships/image" Target="../media/image13.jp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le 1"/>
          <p:cNvSpPr txBox="1">
            <a:spLocks noGrp="1"/>
          </p:cNvSpPr>
          <p:nvPr>
            <p:ph type="ctrTitle"/>
          </p:nvPr>
        </p:nvSpPr>
        <p:spPr>
          <a:xfrm>
            <a:off x="630347" y="1680270"/>
            <a:ext cx="4285052" cy="150697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effectLst>
                  <a:outerShdw blurRad="38100" dist="25400" dir="5400000" rotWithShape="0">
                    <a:srgbClr val="6E747A">
                      <a:alpha val="43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4000" b="1" dirty="0"/>
              <a:t>  Unit 7- Lesson 1</a:t>
            </a:r>
            <a:br>
              <a:rPr lang="ar-BH" sz="4000" b="1" dirty="0"/>
            </a:br>
            <a:r>
              <a:rPr lang="en-US" sz="4000" b="1" dirty="0">
                <a:solidFill>
                  <a:srgbClr val="0070C0"/>
                </a:solidFill>
              </a:rPr>
              <a:t>P 64</a:t>
            </a:r>
            <a:r>
              <a:rPr sz="40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97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-553328" y="3475211"/>
            <a:ext cx="6660106" cy="16557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7200" b="1">
                <a:solidFill>
                  <a:srgbClr val="CC00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6600" dirty="0"/>
              <a:t>Dinnertime!</a:t>
            </a:r>
          </a:p>
        </p:txBody>
      </p:sp>
      <p:sp>
        <p:nvSpPr>
          <p:cNvPr id="99" name="Rectangle 1"/>
          <p:cNvSpPr txBox="1"/>
          <p:nvPr/>
        </p:nvSpPr>
        <p:spPr>
          <a:xfrm>
            <a:off x="0" y="4812704"/>
            <a:ext cx="5545747" cy="1446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5400" b="1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4400" dirty="0"/>
              <a:t>F</a:t>
            </a:r>
            <a:r>
              <a:rPr lang="en-US" sz="4400" dirty="0"/>
              <a:t>amily and </a:t>
            </a:r>
            <a:r>
              <a:rPr sz="4400" dirty="0"/>
              <a:t>F</a:t>
            </a:r>
            <a:r>
              <a:rPr lang="en-US" sz="4400" dirty="0"/>
              <a:t>riend</a:t>
            </a:r>
            <a:r>
              <a:rPr sz="4400" dirty="0"/>
              <a:t> 2 </a:t>
            </a:r>
            <a:endParaRPr lang="en-US" sz="4400" dirty="0"/>
          </a:p>
          <a:p>
            <a:r>
              <a:rPr sz="4400" dirty="0"/>
              <a:t>Grade 2</a:t>
            </a:r>
          </a:p>
        </p:txBody>
      </p:sp>
      <p:pic>
        <p:nvPicPr>
          <p:cNvPr id="100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1607" y="246261"/>
            <a:ext cx="7180189" cy="1146048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9676C0BC-3FCF-4319-B676-7662BDB612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1915" y1="34106" x2="14699" y2="28146"/>
                        <a14:foregroundMark x1="12584" y1="41060" x2="24944" y2="47351"/>
                        <a14:foregroundMark x1="11581" y1="68874" x2="19265" y2="73344"/>
                        <a14:foregroundMark x1="41425" y1="78974" x2="49889" y2="85762"/>
                        <a14:foregroundMark x1="88530" y1="57285" x2="93096" y2="69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668" y="2129294"/>
            <a:ext cx="5382973" cy="3620619"/>
          </a:xfrm>
          <a:prstGeom prst="rect">
            <a:avLst/>
          </a:prstGeom>
        </p:spPr>
      </p:pic>
    </p:spTree>
  </p:cSld>
  <p:clrMapOvr>
    <a:masterClrMapping/>
  </p:clrMapOvr>
  <p:transition spd="med" advTm="155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roup 5"/>
          <p:cNvGrpSpPr/>
          <p:nvPr/>
        </p:nvGrpSpPr>
        <p:grpSpPr>
          <a:xfrm>
            <a:off x="3443100" y="5004122"/>
            <a:ext cx="4541146" cy="1292662"/>
            <a:chOff x="0" y="45820"/>
            <a:chExt cx="4541145" cy="1292661"/>
          </a:xfrm>
        </p:grpSpPr>
        <p:sp>
          <p:nvSpPr>
            <p:cNvPr id="167" name="Rectangle 6"/>
            <p:cNvSpPr/>
            <p:nvPr/>
          </p:nvSpPr>
          <p:spPr>
            <a:xfrm>
              <a:off x="0" y="113986"/>
              <a:ext cx="4541145" cy="1156327"/>
            </a:xfrm>
            <a:prstGeom prst="rect">
              <a:avLst/>
            </a:prstGeom>
            <a:solidFill>
              <a:schemeClr val="accent2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8" name="Rectangle 7"/>
            <p:cNvSpPr/>
            <p:nvPr/>
          </p:nvSpPr>
          <p:spPr>
            <a:xfrm>
              <a:off x="0" y="45820"/>
              <a:ext cx="4541145" cy="129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28600" tIns="228600" rIns="228600" bIns="228600" numCol="1" anchor="ctr">
              <a:spAutoFit/>
            </a:bodyPr>
            <a:lstStyle>
              <a:lvl1pPr algn="ctr" defTabSz="2667000">
                <a:lnSpc>
                  <a:spcPct val="90000"/>
                </a:lnSpc>
                <a:spcBef>
                  <a:spcPts val="2500"/>
                </a:spcBef>
                <a:defRPr sz="6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en-US" dirty="0"/>
                <a:t>b</a:t>
              </a:r>
              <a:r>
                <a:rPr dirty="0"/>
                <a:t>read</a:t>
              </a:r>
            </a:p>
          </p:txBody>
        </p:sp>
      </p:grp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2308001B-CF62-42E6-9967-F5CC2B0130C1}"/>
              </a:ext>
            </a:extLst>
          </p:cNvPr>
          <p:cNvSpPr txBox="1">
            <a:spLocks/>
          </p:cNvSpPr>
          <p:nvPr/>
        </p:nvSpPr>
        <p:spPr>
          <a:xfrm>
            <a:off x="528033" y="6214682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sp>
        <p:nvSpPr>
          <p:cNvPr id="11" name="Read, Point and Repeat"/>
          <p:cNvSpPr txBox="1"/>
          <p:nvPr/>
        </p:nvSpPr>
        <p:spPr>
          <a:xfrm>
            <a:off x="45718" y="203508"/>
            <a:ext cx="7596744" cy="8407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19" rIns="45719" bIns="45719" numCol="1" anchor="ctr">
            <a:spAutoFit/>
          </a:bodyPr>
          <a:lstStyle>
            <a:lvl1pPr algn="ctr">
              <a:defRPr sz="48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/>
              <a:t>Read, </a:t>
            </a:r>
            <a:r>
              <a:rPr lang="en-US" dirty="0"/>
              <a:t>p</a:t>
            </a:r>
            <a:r>
              <a:rPr dirty="0"/>
              <a:t>oint and </a:t>
            </a:r>
            <a:r>
              <a:rPr lang="en-US" dirty="0"/>
              <a:t>r</a:t>
            </a:r>
            <a:r>
              <a:rPr dirty="0"/>
              <a:t>epeat</a:t>
            </a:r>
            <a:r>
              <a:rPr lang="en-US" dirty="0"/>
              <a:t>.</a:t>
            </a:r>
            <a:endParaRPr dirty="0"/>
          </a:p>
        </p:txBody>
      </p:sp>
      <p:pic>
        <p:nvPicPr>
          <p:cNvPr id="8" name="Picture 7" descr="A picture containing food&#10;&#10;Description automatically generated">
            <a:extLst>
              <a:ext uri="{FF2B5EF4-FFF2-40B4-BE49-F238E27FC236}">
                <a16:creationId xmlns:a16="http://schemas.microsoft.com/office/drawing/2014/main" id="{8D3397FE-A58E-4CF3-95DE-8CCDD39D38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" t="59034" r="69516" b="10782"/>
          <a:stretch/>
        </p:blipFill>
        <p:spPr>
          <a:xfrm>
            <a:off x="3443100" y="1181278"/>
            <a:ext cx="4158207" cy="359235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itle 1"/>
          <p:cNvSpPr txBox="1">
            <a:spLocks noGrp="1"/>
          </p:cNvSpPr>
          <p:nvPr>
            <p:ph type="title"/>
          </p:nvPr>
        </p:nvSpPr>
        <p:spPr>
          <a:xfrm>
            <a:off x="592286" y="1611187"/>
            <a:ext cx="9905991" cy="1320801"/>
          </a:xfrm>
          <a:prstGeom prst="rect">
            <a:avLst/>
          </a:prstGeom>
        </p:spPr>
        <p:txBody>
          <a:bodyPr/>
          <a:lstStyle>
            <a:lvl1pPr algn="ctr" defTabSz="896111">
              <a:defRPr sz="4214"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dirty="0"/>
              <a:t>Get </a:t>
            </a:r>
            <a:r>
              <a:rPr dirty="0"/>
              <a:t>your white boards and markers!</a:t>
            </a:r>
          </a:p>
        </p:txBody>
      </p:sp>
      <p:sp>
        <p:nvSpPr>
          <p:cNvPr id="176" name="Rectangle 2"/>
          <p:cNvSpPr txBox="1"/>
          <p:nvPr/>
        </p:nvSpPr>
        <p:spPr>
          <a:xfrm>
            <a:off x="592286" y="360045"/>
            <a:ext cx="5201102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5400" b="1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8000" dirty="0">
                <a:solidFill>
                  <a:srgbClr val="FF0000"/>
                </a:solidFill>
              </a:rPr>
              <a:t>Let’s Play! 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E5CB1ECB-B172-4EE9-A003-D3A05E16A7C9}"/>
              </a:ext>
            </a:extLst>
          </p:cNvPr>
          <p:cNvSpPr txBox="1">
            <a:spLocks/>
          </p:cNvSpPr>
          <p:nvPr/>
        </p:nvSpPr>
        <p:spPr>
          <a:xfrm>
            <a:off x="528033" y="6214682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54B72B9-F1F0-4B47-BEAC-CB14E1889A5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9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187" y="2822806"/>
            <a:ext cx="3306572" cy="295414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66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4" grpId="0" animBg="1"/>
      <p:bldP spid="17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Diagram 6"/>
          <p:cNvGrpSpPr/>
          <p:nvPr/>
        </p:nvGrpSpPr>
        <p:grpSpPr>
          <a:xfrm>
            <a:off x="1458495" y="4968854"/>
            <a:ext cx="9275010" cy="1156327"/>
            <a:chOff x="0" y="113986"/>
            <a:chExt cx="9275009" cy="1156326"/>
          </a:xfrm>
        </p:grpSpPr>
        <p:grpSp>
          <p:nvGrpSpPr>
            <p:cNvPr id="180" name="Group"/>
            <p:cNvGrpSpPr/>
            <p:nvPr/>
          </p:nvGrpSpPr>
          <p:grpSpPr>
            <a:xfrm>
              <a:off x="0" y="113986"/>
              <a:ext cx="4541145" cy="1156327"/>
              <a:chOff x="0" y="113986"/>
              <a:chExt cx="4541144" cy="1156326"/>
            </a:xfrm>
          </p:grpSpPr>
          <p:sp>
            <p:nvSpPr>
              <p:cNvPr id="178" name="Rectangle"/>
              <p:cNvSpPr/>
              <p:nvPr/>
            </p:nvSpPr>
            <p:spPr>
              <a:xfrm>
                <a:off x="0" y="113986"/>
                <a:ext cx="4541145" cy="1156327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26670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79" name="carrots"/>
              <p:cNvSpPr/>
              <p:nvPr/>
            </p:nvSpPr>
            <p:spPr>
              <a:xfrm>
                <a:off x="0" y="692149"/>
                <a:ext cx="4541145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228600" tIns="228600" rIns="228600" bIns="228600" numCol="1" anchor="ctr">
                <a:spAutoFit/>
              </a:bodyPr>
              <a:lstStyle>
                <a:lvl1pPr algn="ctr" defTabSz="2667000">
                  <a:lnSpc>
                    <a:spcPct val="90000"/>
                  </a:lnSpc>
                  <a:spcBef>
                    <a:spcPts val="2500"/>
                  </a:spcBef>
                  <a:defRPr sz="60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t>carrots</a:t>
                </a:r>
              </a:p>
            </p:txBody>
          </p:sp>
        </p:grpSp>
        <p:grpSp>
          <p:nvGrpSpPr>
            <p:cNvPr id="183" name="Group"/>
            <p:cNvGrpSpPr/>
            <p:nvPr/>
          </p:nvGrpSpPr>
          <p:grpSpPr>
            <a:xfrm>
              <a:off x="4733865" y="113986"/>
              <a:ext cx="4541146" cy="1156327"/>
              <a:chOff x="0" y="113986"/>
              <a:chExt cx="4541144" cy="1156326"/>
            </a:xfrm>
          </p:grpSpPr>
          <p:sp>
            <p:nvSpPr>
              <p:cNvPr id="181" name="Rectangle"/>
              <p:cNvSpPr/>
              <p:nvPr/>
            </p:nvSpPr>
            <p:spPr>
              <a:xfrm>
                <a:off x="0" y="113986"/>
                <a:ext cx="4541145" cy="1156327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26670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2" name="rice"/>
              <p:cNvSpPr/>
              <p:nvPr/>
            </p:nvSpPr>
            <p:spPr>
              <a:xfrm>
                <a:off x="0" y="692149"/>
                <a:ext cx="4541145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228600" tIns="228600" rIns="228600" bIns="228600" numCol="1" anchor="ctr">
                <a:spAutoFit/>
              </a:bodyPr>
              <a:lstStyle>
                <a:lvl1pPr algn="ctr" defTabSz="2667000">
                  <a:lnSpc>
                    <a:spcPct val="90000"/>
                  </a:lnSpc>
                  <a:spcBef>
                    <a:spcPts val="2500"/>
                  </a:spcBef>
                  <a:defRPr sz="60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t>rice</a:t>
                </a:r>
              </a:p>
            </p:txBody>
          </p:sp>
        </p:grpSp>
      </p:grpSp>
      <p:sp>
        <p:nvSpPr>
          <p:cNvPr id="185" name="Rectangle 7"/>
          <p:cNvSpPr/>
          <p:nvPr/>
        </p:nvSpPr>
        <p:spPr>
          <a:xfrm>
            <a:off x="7412055" y="4792305"/>
            <a:ext cx="2101757" cy="1509426"/>
          </a:xfrm>
          <a:prstGeom prst="rect">
            <a:avLst/>
          </a:prstGeom>
          <a:ln w="7620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8" name="Rectangle 1"/>
          <p:cNvSpPr/>
          <p:nvPr/>
        </p:nvSpPr>
        <p:spPr>
          <a:xfrm>
            <a:off x="212541" y="602638"/>
            <a:ext cx="10232333" cy="507366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600"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/>
              <a:t>Look at the picture and write the correct word on your board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70894A73-C91C-4BE9-85D7-74E1137A0964}"/>
              </a:ext>
            </a:extLst>
          </p:cNvPr>
          <p:cNvSpPr txBox="1">
            <a:spLocks/>
          </p:cNvSpPr>
          <p:nvPr/>
        </p:nvSpPr>
        <p:spPr>
          <a:xfrm>
            <a:off x="528033" y="6214682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D421940C-4792-40CC-A75C-A590F3785DB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15" name="Picture 14" descr="A picture containing food&#10;&#10;Description automatically generated">
            <a:extLst>
              <a:ext uri="{FF2B5EF4-FFF2-40B4-BE49-F238E27FC236}">
                <a16:creationId xmlns:a16="http://schemas.microsoft.com/office/drawing/2014/main" id="{77687017-8B6A-47E0-938D-32D4DD48649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8" t="39162" r="27443" b="32433"/>
          <a:stretch/>
        </p:blipFill>
        <p:spPr>
          <a:xfrm>
            <a:off x="4633769" y="1247495"/>
            <a:ext cx="2731744" cy="31295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25598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85" grpId="1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Diagram 6"/>
          <p:cNvGrpSpPr/>
          <p:nvPr/>
        </p:nvGrpSpPr>
        <p:grpSpPr>
          <a:xfrm>
            <a:off x="1796119" y="4959025"/>
            <a:ext cx="9275010" cy="1156328"/>
            <a:chOff x="0" y="113986"/>
            <a:chExt cx="9275009" cy="1156326"/>
          </a:xfrm>
        </p:grpSpPr>
        <p:grpSp>
          <p:nvGrpSpPr>
            <p:cNvPr id="192" name="Group"/>
            <p:cNvGrpSpPr/>
            <p:nvPr/>
          </p:nvGrpSpPr>
          <p:grpSpPr>
            <a:xfrm>
              <a:off x="0" y="113986"/>
              <a:ext cx="4541145" cy="1156327"/>
              <a:chOff x="0" y="113986"/>
              <a:chExt cx="4541144" cy="1156326"/>
            </a:xfrm>
          </p:grpSpPr>
          <p:sp>
            <p:nvSpPr>
              <p:cNvPr id="190" name="Rectangle"/>
              <p:cNvSpPr/>
              <p:nvPr/>
            </p:nvSpPr>
            <p:spPr>
              <a:xfrm>
                <a:off x="0" y="113986"/>
                <a:ext cx="4541145" cy="1156327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26670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91" name="meat"/>
              <p:cNvSpPr/>
              <p:nvPr/>
            </p:nvSpPr>
            <p:spPr>
              <a:xfrm>
                <a:off x="0" y="692149"/>
                <a:ext cx="4541145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228600" tIns="228600" rIns="228600" bIns="228600" numCol="1" anchor="ctr">
                <a:spAutoFit/>
              </a:bodyPr>
              <a:lstStyle>
                <a:lvl1pPr algn="ctr" defTabSz="2667000">
                  <a:lnSpc>
                    <a:spcPct val="90000"/>
                  </a:lnSpc>
                  <a:spcBef>
                    <a:spcPts val="2500"/>
                  </a:spcBef>
                  <a:defRPr sz="60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t>meat</a:t>
                </a:r>
              </a:p>
            </p:txBody>
          </p:sp>
        </p:grpSp>
        <p:grpSp>
          <p:nvGrpSpPr>
            <p:cNvPr id="195" name="Group"/>
            <p:cNvGrpSpPr/>
            <p:nvPr/>
          </p:nvGrpSpPr>
          <p:grpSpPr>
            <a:xfrm>
              <a:off x="4733865" y="113986"/>
              <a:ext cx="4541146" cy="1156327"/>
              <a:chOff x="0" y="113986"/>
              <a:chExt cx="4541144" cy="1156326"/>
            </a:xfrm>
          </p:grpSpPr>
          <p:sp>
            <p:nvSpPr>
              <p:cNvPr id="193" name="Rectangle"/>
              <p:cNvSpPr/>
              <p:nvPr/>
            </p:nvSpPr>
            <p:spPr>
              <a:xfrm>
                <a:off x="0" y="113986"/>
                <a:ext cx="4541145" cy="1156327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26670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94" name="bread"/>
              <p:cNvSpPr/>
              <p:nvPr/>
            </p:nvSpPr>
            <p:spPr>
              <a:xfrm>
                <a:off x="0" y="692149"/>
                <a:ext cx="4541145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228600" tIns="228600" rIns="228600" bIns="228600" numCol="1" anchor="ctr">
                <a:spAutoFit/>
              </a:bodyPr>
              <a:lstStyle>
                <a:lvl1pPr algn="ctr" defTabSz="2667000">
                  <a:lnSpc>
                    <a:spcPct val="90000"/>
                  </a:lnSpc>
                  <a:spcBef>
                    <a:spcPts val="2500"/>
                  </a:spcBef>
                  <a:defRPr sz="60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t>bread</a:t>
                </a:r>
              </a:p>
            </p:txBody>
          </p:sp>
        </p:grpSp>
      </p:grpSp>
      <p:sp>
        <p:nvSpPr>
          <p:cNvPr id="197" name="Rectangle 5"/>
          <p:cNvSpPr/>
          <p:nvPr/>
        </p:nvSpPr>
        <p:spPr>
          <a:xfrm>
            <a:off x="2845217" y="4718618"/>
            <a:ext cx="2442950" cy="1509426"/>
          </a:xfrm>
          <a:prstGeom prst="rect">
            <a:avLst/>
          </a:prstGeom>
          <a:ln w="7620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11072C78-2785-448D-9497-F3AE8720A8F1}"/>
              </a:ext>
            </a:extLst>
          </p:cNvPr>
          <p:cNvSpPr txBox="1">
            <a:spLocks/>
          </p:cNvSpPr>
          <p:nvPr/>
        </p:nvSpPr>
        <p:spPr>
          <a:xfrm>
            <a:off x="528033" y="6214682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sp>
        <p:nvSpPr>
          <p:cNvPr id="15" name="Rectangle 1"/>
          <p:cNvSpPr/>
          <p:nvPr/>
        </p:nvSpPr>
        <p:spPr>
          <a:xfrm>
            <a:off x="212541" y="602638"/>
            <a:ext cx="10232333" cy="507366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600"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/>
              <a:t>Look at the picture and write the correct word on your board</a:t>
            </a:r>
            <a:r>
              <a:rPr lang="en-US" dirty="0"/>
              <a:t>.</a:t>
            </a:r>
            <a:endParaRPr dirty="0"/>
          </a:p>
        </p:txBody>
      </p:sp>
      <p:pic>
        <p:nvPicPr>
          <p:cNvPr id="17" name="Picture 16" descr="A plate of food&#10;&#10;Description automatically generated">
            <a:extLst>
              <a:ext uri="{FF2B5EF4-FFF2-40B4-BE49-F238E27FC236}">
                <a16:creationId xmlns:a16="http://schemas.microsoft.com/office/drawing/2014/main" id="{59CA267B-9500-4BF0-8403-6563BEC52E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1" b="9749"/>
          <a:stretch/>
        </p:blipFill>
        <p:spPr>
          <a:xfrm>
            <a:off x="2676024" y="1353388"/>
            <a:ext cx="6124534" cy="334662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1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Diagram 6"/>
          <p:cNvGrpSpPr/>
          <p:nvPr/>
        </p:nvGrpSpPr>
        <p:grpSpPr>
          <a:xfrm>
            <a:off x="1458495" y="4879140"/>
            <a:ext cx="9275010" cy="1156327"/>
            <a:chOff x="0" y="113986"/>
            <a:chExt cx="9275009" cy="1156326"/>
          </a:xfrm>
        </p:grpSpPr>
        <p:grpSp>
          <p:nvGrpSpPr>
            <p:cNvPr id="204" name="Group"/>
            <p:cNvGrpSpPr/>
            <p:nvPr/>
          </p:nvGrpSpPr>
          <p:grpSpPr>
            <a:xfrm>
              <a:off x="0" y="113986"/>
              <a:ext cx="4541145" cy="1156327"/>
              <a:chOff x="0" y="113986"/>
              <a:chExt cx="4541144" cy="1156326"/>
            </a:xfrm>
          </p:grpSpPr>
          <p:sp>
            <p:nvSpPr>
              <p:cNvPr id="202" name="Rectangle"/>
              <p:cNvSpPr/>
              <p:nvPr/>
            </p:nvSpPr>
            <p:spPr>
              <a:xfrm>
                <a:off x="0" y="113986"/>
                <a:ext cx="4541145" cy="1156327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26670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3" name="fish"/>
              <p:cNvSpPr/>
              <p:nvPr/>
            </p:nvSpPr>
            <p:spPr>
              <a:xfrm>
                <a:off x="0" y="692149"/>
                <a:ext cx="4541145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228600" tIns="228600" rIns="228600" bIns="228600" numCol="1" anchor="ctr">
                <a:spAutoFit/>
              </a:bodyPr>
              <a:lstStyle>
                <a:lvl1pPr algn="ctr" defTabSz="2667000">
                  <a:lnSpc>
                    <a:spcPct val="90000"/>
                  </a:lnSpc>
                  <a:spcBef>
                    <a:spcPts val="2500"/>
                  </a:spcBef>
                  <a:defRPr sz="60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t>fish</a:t>
                </a:r>
              </a:p>
            </p:txBody>
          </p:sp>
        </p:grpSp>
        <p:grpSp>
          <p:nvGrpSpPr>
            <p:cNvPr id="207" name="Group"/>
            <p:cNvGrpSpPr/>
            <p:nvPr/>
          </p:nvGrpSpPr>
          <p:grpSpPr>
            <a:xfrm>
              <a:off x="4733865" y="113986"/>
              <a:ext cx="4541146" cy="1156327"/>
              <a:chOff x="0" y="113986"/>
              <a:chExt cx="4541144" cy="1156326"/>
            </a:xfrm>
          </p:grpSpPr>
          <p:sp>
            <p:nvSpPr>
              <p:cNvPr id="205" name="Rectangle"/>
              <p:cNvSpPr/>
              <p:nvPr/>
            </p:nvSpPr>
            <p:spPr>
              <a:xfrm>
                <a:off x="0" y="113986"/>
                <a:ext cx="4541145" cy="1156327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26670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6" name="carrots"/>
              <p:cNvSpPr/>
              <p:nvPr/>
            </p:nvSpPr>
            <p:spPr>
              <a:xfrm>
                <a:off x="0" y="692149"/>
                <a:ext cx="4541145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228600" tIns="228600" rIns="228600" bIns="228600" numCol="1" anchor="ctr">
                <a:spAutoFit/>
              </a:bodyPr>
              <a:lstStyle>
                <a:lvl1pPr algn="ctr" defTabSz="2667000">
                  <a:lnSpc>
                    <a:spcPct val="90000"/>
                  </a:lnSpc>
                  <a:spcBef>
                    <a:spcPts val="2500"/>
                  </a:spcBef>
                  <a:defRPr sz="60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t>carrots</a:t>
                </a:r>
              </a:p>
            </p:txBody>
          </p:sp>
        </p:grpSp>
      </p:grpSp>
      <p:sp>
        <p:nvSpPr>
          <p:cNvPr id="209" name="Rectangle 7"/>
          <p:cNvSpPr/>
          <p:nvPr/>
        </p:nvSpPr>
        <p:spPr>
          <a:xfrm>
            <a:off x="7070862" y="4641030"/>
            <a:ext cx="2784144" cy="1509426"/>
          </a:xfrm>
          <a:prstGeom prst="rect">
            <a:avLst/>
          </a:prstGeom>
          <a:ln w="7620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4680">
            <a:off x="4755507" y="1386781"/>
            <a:ext cx="2488266" cy="3108778"/>
          </a:xfrm>
          <a:prstGeom prst="rect">
            <a:avLst/>
          </a:prstGeom>
        </p:spPr>
      </p:pic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D241969E-8036-49E9-ACBE-C9A231F1829D}"/>
              </a:ext>
            </a:extLst>
          </p:cNvPr>
          <p:cNvSpPr txBox="1">
            <a:spLocks/>
          </p:cNvSpPr>
          <p:nvPr/>
        </p:nvSpPr>
        <p:spPr>
          <a:xfrm>
            <a:off x="528033" y="6214682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sp>
        <p:nvSpPr>
          <p:cNvPr id="16" name="Rectangle 1"/>
          <p:cNvSpPr/>
          <p:nvPr/>
        </p:nvSpPr>
        <p:spPr>
          <a:xfrm>
            <a:off x="212541" y="602638"/>
            <a:ext cx="10232333" cy="507366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600"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/>
              <a:t>Look at the picture and write the correct word on your board</a:t>
            </a:r>
            <a:r>
              <a:rPr lang="en-US" dirty="0"/>
              <a:t>.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" grpId="1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Diagram 6"/>
          <p:cNvGrpSpPr/>
          <p:nvPr/>
        </p:nvGrpSpPr>
        <p:grpSpPr>
          <a:xfrm>
            <a:off x="1544354" y="4874898"/>
            <a:ext cx="9275013" cy="1292662"/>
            <a:chOff x="0" y="45821"/>
            <a:chExt cx="9275012" cy="1292660"/>
          </a:xfrm>
        </p:grpSpPr>
        <p:grpSp>
          <p:nvGrpSpPr>
            <p:cNvPr id="216" name="Group"/>
            <p:cNvGrpSpPr/>
            <p:nvPr/>
          </p:nvGrpSpPr>
          <p:grpSpPr>
            <a:xfrm>
              <a:off x="0" y="113986"/>
              <a:ext cx="4541145" cy="1156327"/>
              <a:chOff x="0" y="113986"/>
              <a:chExt cx="4541144" cy="1156326"/>
            </a:xfrm>
          </p:grpSpPr>
          <p:sp>
            <p:nvSpPr>
              <p:cNvPr id="214" name="Rectangle"/>
              <p:cNvSpPr/>
              <p:nvPr/>
            </p:nvSpPr>
            <p:spPr>
              <a:xfrm>
                <a:off x="0" y="113986"/>
                <a:ext cx="4541145" cy="1156327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26670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5" name="yogurt"/>
              <p:cNvSpPr/>
              <p:nvPr/>
            </p:nvSpPr>
            <p:spPr>
              <a:xfrm>
                <a:off x="0" y="692149"/>
                <a:ext cx="4541145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228600" tIns="228600" rIns="228600" bIns="228600" numCol="1" anchor="ctr">
                <a:spAutoFit/>
              </a:bodyPr>
              <a:lstStyle>
                <a:lvl1pPr algn="ctr" defTabSz="2667000">
                  <a:lnSpc>
                    <a:spcPct val="90000"/>
                  </a:lnSpc>
                  <a:spcBef>
                    <a:spcPts val="2500"/>
                  </a:spcBef>
                  <a:defRPr sz="60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t>yogurt </a:t>
                </a:r>
              </a:p>
            </p:txBody>
          </p:sp>
        </p:grpSp>
        <p:grpSp>
          <p:nvGrpSpPr>
            <p:cNvPr id="219" name="Group"/>
            <p:cNvGrpSpPr/>
            <p:nvPr/>
          </p:nvGrpSpPr>
          <p:grpSpPr>
            <a:xfrm>
              <a:off x="4733865" y="45821"/>
              <a:ext cx="4541147" cy="1292660"/>
              <a:chOff x="0" y="45821"/>
              <a:chExt cx="4541145" cy="1292659"/>
            </a:xfrm>
          </p:grpSpPr>
          <p:sp>
            <p:nvSpPr>
              <p:cNvPr id="217" name="Rectangle"/>
              <p:cNvSpPr/>
              <p:nvPr/>
            </p:nvSpPr>
            <p:spPr>
              <a:xfrm>
                <a:off x="0" y="113986"/>
                <a:ext cx="4541145" cy="1156327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26670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8" name="black"/>
              <p:cNvSpPr/>
              <p:nvPr/>
            </p:nvSpPr>
            <p:spPr>
              <a:xfrm>
                <a:off x="0" y="45821"/>
                <a:ext cx="4541145" cy="12926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228600" tIns="228600" rIns="228600" bIns="228600" numCol="1" anchor="ctr">
                <a:spAutoFit/>
              </a:bodyPr>
              <a:lstStyle>
                <a:lvl1pPr algn="ctr" defTabSz="2667000">
                  <a:lnSpc>
                    <a:spcPct val="90000"/>
                  </a:lnSpc>
                  <a:spcBef>
                    <a:spcPts val="2500"/>
                  </a:spcBef>
                  <a:defRPr sz="60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rPr lang="en-US" dirty="0"/>
                  <a:t>rice</a:t>
                </a:r>
                <a:endParaRPr dirty="0"/>
              </a:p>
            </p:txBody>
          </p:sp>
        </p:grpSp>
      </p:grpSp>
      <p:sp>
        <p:nvSpPr>
          <p:cNvPr id="221" name="Rectangle 7"/>
          <p:cNvSpPr/>
          <p:nvPr/>
        </p:nvSpPr>
        <p:spPr>
          <a:xfrm>
            <a:off x="2552509" y="4745936"/>
            <a:ext cx="2524835" cy="1509426"/>
          </a:xfrm>
          <a:prstGeom prst="rect">
            <a:avLst/>
          </a:prstGeom>
          <a:ln w="7620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C17FD5D7-DA57-4D86-B998-5468BE150836}"/>
              </a:ext>
            </a:extLst>
          </p:cNvPr>
          <p:cNvSpPr txBox="1">
            <a:spLocks/>
          </p:cNvSpPr>
          <p:nvPr/>
        </p:nvSpPr>
        <p:spPr>
          <a:xfrm>
            <a:off x="528033" y="6214682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sp>
        <p:nvSpPr>
          <p:cNvPr id="16" name="Rectangle 1"/>
          <p:cNvSpPr/>
          <p:nvPr/>
        </p:nvSpPr>
        <p:spPr>
          <a:xfrm>
            <a:off x="212541" y="602638"/>
            <a:ext cx="10232333" cy="507366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600"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/>
              <a:t>Look at the picture and write the correct word on your board</a:t>
            </a:r>
            <a:r>
              <a:rPr lang="en-US" dirty="0"/>
              <a:t>.</a:t>
            </a:r>
            <a:endParaRPr dirty="0"/>
          </a:p>
        </p:txBody>
      </p:sp>
      <p:pic>
        <p:nvPicPr>
          <p:cNvPr id="17" name="Picture 16" descr="A white bowl&#10;&#10;Description automatically generated">
            <a:extLst>
              <a:ext uri="{FF2B5EF4-FFF2-40B4-BE49-F238E27FC236}">
                <a16:creationId xmlns:a16="http://schemas.microsoft.com/office/drawing/2014/main" id="{9E107E1F-CF40-44B1-A53C-4CD30FF117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854" y="1442100"/>
            <a:ext cx="3417836" cy="307605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1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Diagram 6"/>
          <p:cNvGrpSpPr/>
          <p:nvPr/>
        </p:nvGrpSpPr>
        <p:grpSpPr>
          <a:xfrm>
            <a:off x="1782051" y="4887182"/>
            <a:ext cx="9275010" cy="1156328"/>
            <a:chOff x="0" y="113986"/>
            <a:chExt cx="9275009" cy="1156326"/>
          </a:xfrm>
        </p:grpSpPr>
        <p:grpSp>
          <p:nvGrpSpPr>
            <p:cNvPr id="228" name="Group"/>
            <p:cNvGrpSpPr/>
            <p:nvPr/>
          </p:nvGrpSpPr>
          <p:grpSpPr>
            <a:xfrm>
              <a:off x="0" y="113986"/>
              <a:ext cx="4541145" cy="1156327"/>
              <a:chOff x="0" y="113986"/>
              <a:chExt cx="4541144" cy="1156326"/>
            </a:xfrm>
          </p:grpSpPr>
          <p:sp>
            <p:nvSpPr>
              <p:cNvPr id="226" name="Rectangle"/>
              <p:cNvSpPr/>
              <p:nvPr/>
            </p:nvSpPr>
            <p:spPr>
              <a:xfrm>
                <a:off x="0" y="113986"/>
                <a:ext cx="4541145" cy="1156327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26670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7" name="fish"/>
              <p:cNvSpPr/>
              <p:nvPr/>
            </p:nvSpPr>
            <p:spPr>
              <a:xfrm>
                <a:off x="0" y="692149"/>
                <a:ext cx="4541145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228600" tIns="228600" rIns="228600" bIns="228600" numCol="1" anchor="ctr">
                <a:spAutoFit/>
              </a:bodyPr>
              <a:lstStyle>
                <a:lvl1pPr algn="ctr" defTabSz="2667000">
                  <a:lnSpc>
                    <a:spcPct val="90000"/>
                  </a:lnSpc>
                  <a:spcBef>
                    <a:spcPts val="2500"/>
                  </a:spcBef>
                  <a:defRPr sz="60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t>fish</a:t>
                </a:r>
              </a:p>
            </p:txBody>
          </p:sp>
        </p:grpSp>
        <p:grpSp>
          <p:nvGrpSpPr>
            <p:cNvPr id="231" name="Group"/>
            <p:cNvGrpSpPr/>
            <p:nvPr/>
          </p:nvGrpSpPr>
          <p:grpSpPr>
            <a:xfrm>
              <a:off x="4733865" y="113986"/>
              <a:ext cx="4541146" cy="1156327"/>
              <a:chOff x="0" y="113986"/>
              <a:chExt cx="4541144" cy="1156326"/>
            </a:xfrm>
          </p:grpSpPr>
          <p:sp>
            <p:nvSpPr>
              <p:cNvPr id="229" name="Rectangle"/>
              <p:cNvSpPr/>
              <p:nvPr/>
            </p:nvSpPr>
            <p:spPr>
              <a:xfrm>
                <a:off x="0" y="113986"/>
                <a:ext cx="4541145" cy="1156327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26670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0" name="meat"/>
              <p:cNvSpPr/>
              <p:nvPr/>
            </p:nvSpPr>
            <p:spPr>
              <a:xfrm>
                <a:off x="0" y="692149"/>
                <a:ext cx="4541145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228600" tIns="228600" rIns="228600" bIns="228600" numCol="1" anchor="ctr">
                <a:spAutoFit/>
              </a:bodyPr>
              <a:lstStyle>
                <a:lvl1pPr algn="ctr" defTabSz="2667000">
                  <a:lnSpc>
                    <a:spcPct val="90000"/>
                  </a:lnSpc>
                  <a:spcBef>
                    <a:spcPts val="2500"/>
                  </a:spcBef>
                  <a:defRPr sz="60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t>meat</a:t>
                </a:r>
              </a:p>
            </p:txBody>
          </p:sp>
        </p:grpSp>
      </p:grpSp>
      <p:sp>
        <p:nvSpPr>
          <p:cNvPr id="233" name="Rectangle 2"/>
          <p:cNvSpPr/>
          <p:nvPr/>
        </p:nvSpPr>
        <p:spPr>
          <a:xfrm>
            <a:off x="2861456" y="4705256"/>
            <a:ext cx="2183643" cy="1509426"/>
          </a:xfrm>
          <a:prstGeom prst="rect">
            <a:avLst/>
          </a:prstGeom>
          <a:ln w="7620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13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679" y="1591688"/>
            <a:ext cx="5385960" cy="3111888"/>
          </a:xfrm>
          <a:prstGeom prst="rect">
            <a:avLst/>
          </a:prstGeom>
        </p:spPr>
      </p:pic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EAA21B17-C3F9-4759-8FE0-556638A28CF2}"/>
              </a:ext>
            </a:extLst>
          </p:cNvPr>
          <p:cNvSpPr txBox="1">
            <a:spLocks/>
          </p:cNvSpPr>
          <p:nvPr/>
        </p:nvSpPr>
        <p:spPr>
          <a:xfrm>
            <a:off x="528033" y="6214682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sp>
        <p:nvSpPr>
          <p:cNvPr id="15" name="Rectangle 1"/>
          <p:cNvSpPr/>
          <p:nvPr/>
        </p:nvSpPr>
        <p:spPr>
          <a:xfrm>
            <a:off x="212541" y="602638"/>
            <a:ext cx="10232333" cy="507366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600"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/>
              <a:t>Look at the picture and write the correct word on your board</a:t>
            </a:r>
            <a:r>
              <a:rPr lang="en-US" dirty="0"/>
              <a:t>.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" grpId="1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Diagram 6"/>
          <p:cNvGrpSpPr/>
          <p:nvPr/>
        </p:nvGrpSpPr>
        <p:grpSpPr>
          <a:xfrm>
            <a:off x="1544354" y="4962703"/>
            <a:ext cx="9275010" cy="1156328"/>
            <a:chOff x="0" y="113986"/>
            <a:chExt cx="9275009" cy="1156326"/>
          </a:xfrm>
        </p:grpSpPr>
        <p:grpSp>
          <p:nvGrpSpPr>
            <p:cNvPr id="240" name="Group"/>
            <p:cNvGrpSpPr/>
            <p:nvPr/>
          </p:nvGrpSpPr>
          <p:grpSpPr>
            <a:xfrm>
              <a:off x="0" y="113986"/>
              <a:ext cx="4541145" cy="1156327"/>
              <a:chOff x="0" y="113986"/>
              <a:chExt cx="4541144" cy="1156326"/>
            </a:xfrm>
          </p:grpSpPr>
          <p:sp>
            <p:nvSpPr>
              <p:cNvPr id="238" name="Rectangle"/>
              <p:cNvSpPr/>
              <p:nvPr/>
            </p:nvSpPr>
            <p:spPr>
              <a:xfrm>
                <a:off x="0" y="113986"/>
                <a:ext cx="4541145" cy="1156327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26670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9" name="bread"/>
              <p:cNvSpPr/>
              <p:nvPr/>
            </p:nvSpPr>
            <p:spPr>
              <a:xfrm>
                <a:off x="0" y="692149"/>
                <a:ext cx="4541145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228600" tIns="228600" rIns="228600" bIns="228600" numCol="1" anchor="ctr">
                <a:spAutoFit/>
              </a:bodyPr>
              <a:lstStyle>
                <a:lvl1pPr algn="ctr" defTabSz="2667000">
                  <a:lnSpc>
                    <a:spcPct val="90000"/>
                  </a:lnSpc>
                  <a:spcBef>
                    <a:spcPts val="2500"/>
                  </a:spcBef>
                  <a:defRPr sz="60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t>bread</a:t>
                </a:r>
              </a:p>
            </p:txBody>
          </p:sp>
        </p:grpSp>
        <p:grpSp>
          <p:nvGrpSpPr>
            <p:cNvPr id="243" name="Group"/>
            <p:cNvGrpSpPr/>
            <p:nvPr/>
          </p:nvGrpSpPr>
          <p:grpSpPr>
            <a:xfrm>
              <a:off x="4733865" y="113986"/>
              <a:ext cx="4541146" cy="1156327"/>
              <a:chOff x="0" y="113986"/>
              <a:chExt cx="4541144" cy="1156326"/>
            </a:xfrm>
          </p:grpSpPr>
          <p:sp>
            <p:nvSpPr>
              <p:cNvPr id="241" name="Rectangle"/>
              <p:cNvSpPr/>
              <p:nvPr/>
            </p:nvSpPr>
            <p:spPr>
              <a:xfrm>
                <a:off x="0" y="113986"/>
                <a:ext cx="4541145" cy="1156327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26670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2" name="carrots"/>
              <p:cNvSpPr/>
              <p:nvPr/>
            </p:nvSpPr>
            <p:spPr>
              <a:xfrm>
                <a:off x="0" y="692149"/>
                <a:ext cx="4541145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228600" tIns="228600" rIns="228600" bIns="228600" numCol="1" anchor="ctr">
                <a:spAutoFit/>
              </a:bodyPr>
              <a:lstStyle>
                <a:lvl1pPr algn="ctr" defTabSz="2667000">
                  <a:lnSpc>
                    <a:spcPct val="90000"/>
                  </a:lnSpc>
                  <a:spcBef>
                    <a:spcPts val="2500"/>
                  </a:spcBef>
                  <a:defRPr sz="60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t>carrots</a:t>
                </a:r>
              </a:p>
            </p:txBody>
          </p:sp>
        </p:grpSp>
      </p:grpSp>
      <p:sp>
        <p:nvSpPr>
          <p:cNvPr id="245" name="Rectangle 2"/>
          <p:cNvSpPr/>
          <p:nvPr/>
        </p:nvSpPr>
        <p:spPr>
          <a:xfrm>
            <a:off x="2256798" y="4752737"/>
            <a:ext cx="2889668" cy="1509426"/>
          </a:xfrm>
          <a:prstGeom prst="rect">
            <a:avLst/>
          </a:prstGeom>
          <a:ln w="7620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4FFE72C5-082F-481D-8865-CF15E1F0F232}"/>
              </a:ext>
            </a:extLst>
          </p:cNvPr>
          <p:cNvSpPr txBox="1">
            <a:spLocks/>
          </p:cNvSpPr>
          <p:nvPr/>
        </p:nvSpPr>
        <p:spPr>
          <a:xfrm>
            <a:off x="528033" y="6214682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sp>
        <p:nvSpPr>
          <p:cNvPr id="16" name="Rectangle 1"/>
          <p:cNvSpPr/>
          <p:nvPr/>
        </p:nvSpPr>
        <p:spPr>
          <a:xfrm>
            <a:off x="212541" y="602638"/>
            <a:ext cx="10232333" cy="507366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600"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/>
              <a:t>Look at the picture and write the correct word on your board</a:t>
            </a:r>
            <a:r>
              <a:rPr lang="en-US" dirty="0"/>
              <a:t>.</a:t>
            </a:r>
            <a:endParaRPr dirty="0"/>
          </a:p>
        </p:txBody>
      </p:sp>
      <p:pic>
        <p:nvPicPr>
          <p:cNvPr id="17" name="Picture 16" descr="A picture containing food&#10;&#10;Description automatically generated">
            <a:extLst>
              <a:ext uri="{FF2B5EF4-FFF2-40B4-BE49-F238E27FC236}">
                <a16:creationId xmlns:a16="http://schemas.microsoft.com/office/drawing/2014/main" id="{D5CE5047-83DB-4F28-8458-0D60BF76B5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" t="59034" r="69516" b="10782"/>
          <a:stretch/>
        </p:blipFill>
        <p:spPr>
          <a:xfrm>
            <a:off x="4129629" y="1601210"/>
            <a:ext cx="3473575" cy="300089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" grpId="1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8" name="Content Placeholder 4"/>
          <p:cNvGraphicFramePr/>
          <p:nvPr>
            <p:extLst>
              <p:ext uri="{D42A27DB-BD31-4B8C-83A1-F6EECF244321}">
                <p14:modId xmlns:p14="http://schemas.microsoft.com/office/powerpoint/2010/main" val="3006173112"/>
              </p:ext>
            </p:extLst>
          </p:nvPr>
        </p:nvGraphicFramePr>
        <p:xfrm>
          <a:off x="1771355" y="2755406"/>
          <a:ext cx="7520522" cy="2705429"/>
        </p:xfrm>
        <a:graphic>
          <a:graphicData uri="http://schemas.openxmlformats.org/drawingml/2006/table">
            <a:tbl>
              <a:tblPr rtl="1">
                <a:tableStyleId>{4C3C2611-4C71-4FC5-86AE-919BDF0F9419}</a:tableStyleId>
              </a:tblPr>
              <a:tblGrid>
                <a:gridCol w="1322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2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24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83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24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24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97123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2400" b="1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bread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24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rice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24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carrots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24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fish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24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yogurt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2400" b="1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meat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153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2400" b="1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2400" b="1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√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2400" b="1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√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2400" b="1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2400" b="1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2400" b="1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√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4153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2400" b="1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√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2400" b="1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2400" b="1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2400" b="1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√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2400" b="1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√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2400" b="1" dirty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1258619" y="2581300"/>
            <a:ext cx="8545994" cy="337195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 click and check your answers </a:t>
            </a:r>
            <a:endParaRPr lang="ar-BH" sz="1600" dirty="0">
              <a:solidFill>
                <a:schemeClr val="tx1"/>
              </a:solidFill>
            </a:endParaRPr>
          </a:p>
        </p:txBody>
      </p:sp>
      <p:sp>
        <p:nvSpPr>
          <p:cNvPr id="267" name="Title 1"/>
          <p:cNvSpPr txBox="1">
            <a:spLocks noGrp="1"/>
          </p:cNvSpPr>
          <p:nvPr>
            <p:ph type="title"/>
          </p:nvPr>
        </p:nvSpPr>
        <p:spPr>
          <a:xfrm rot="20131306">
            <a:off x="44448" y="392102"/>
            <a:ext cx="3468780" cy="2427344"/>
          </a:xfrm>
          <a:prstGeom prst="irregularSeal2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Autofit/>
          </a:bodyPr>
          <a:lstStyle>
            <a:lvl1pPr algn="ctr">
              <a:defRPr sz="5400"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sz="2000" dirty="0"/>
              <a:t>Question 1 </a:t>
            </a:r>
            <a:endParaRPr sz="2000" dirty="0"/>
          </a:p>
        </p:txBody>
      </p:sp>
      <p:sp>
        <p:nvSpPr>
          <p:cNvPr id="6" name="Rectangle 1"/>
          <p:cNvSpPr txBox="1"/>
          <p:nvPr/>
        </p:nvSpPr>
        <p:spPr>
          <a:xfrm>
            <a:off x="3860221" y="436128"/>
            <a:ext cx="4931530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5400" b="1">
                <a:ln w="22225" cap="flat">
                  <a:solidFill>
                    <a:schemeClr val="accent2"/>
                  </a:solidFill>
                  <a:prstDash val="solid"/>
                  <a:round/>
                </a:ln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/>
              <a:t>Let’s practice!</a:t>
            </a:r>
          </a:p>
        </p:txBody>
      </p:sp>
      <p:sp>
        <p:nvSpPr>
          <p:cNvPr id="7" name="TextBox 2"/>
          <p:cNvSpPr txBox="1"/>
          <p:nvPr/>
        </p:nvSpPr>
        <p:spPr>
          <a:xfrm>
            <a:off x="2949968" y="1365769"/>
            <a:ext cx="6784875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algn="ctr"/>
            <a:r>
              <a:rPr sz="2800" dirty="0"/>
              <a:t>Open page </a:t>
            </a:r>
            <a:r>
              <a:rPr sz="2800" dirty="0">
                <a:solidFill>
                  <a:srgbClr val="FF0000"/>
                </a:solidFill>
              </a:rPr>
              <a:t>62</a:t>
            </a:r>
            <a:r>
              <a:rPr sz="2800" dirty="0"/>
              <a:t> </a:t>
            </a:r>
            <a:r>
              <a:rPr lang="en-US" sz="2800" dirty="0"/>
              <a:t>in</a:t>
            </a:r>
            <a:r>
              <a:rPr sz="2800" dirty="0"/>
              <a:t> your workbook.  Answer the questions</a:t>
            </a:r>
            <a:r>
              <a:rPr lang="en-US" sz="2800" dirty="0"/>
              <a:t>.</a:t>
            </a:r>
            <a:endParaRPr sz="2800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1D1C3115-1B3B-48C4-B0DD-AAFB9681C59B}"/>
              </a:ext>
            </a:extLst>
          </p:cNvPr>
          <p:cNvSpPr txBox="1">
            <a:spLocks/>
          </p:cNvSpPr>
          <p:nvPr/>
        </p:nvSpPr>
        <p:spPr>
          <a:xfrm>
            <a:off x="528033" y="6214682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E5B85B8-D7D1-4574-9F5D-9EEC724B479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157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3291893" y="2360763"/>
            <a:ext cx="6898221" cy="364698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l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4400" dirty="0"/>
              <a:t>I like </a:t>
            </a:r>
            <a:r>
              <a:rPr sz="4400" dirty="0">
                <a:solidFill>
                  <a:srgbClr val="FF0000"/>
                </a:solidFill>
              </a:rPr>
              <a:t>meat</a:t>
            </a:r>
            <a:r>
              <a:rPr sz="4400" dirty="0"/>
              <a:t> and </a:t>
            </a:r>
            <a:r>
              <a:rPr sz="4400" dirty="0">
                <a:solidFill>
                  <a:srgbClr val="FF0000"/>
                </a:solidFill>
              </a:rPr>
              <a:t>rice</a:t>
            </a:r>
            <a:r>
              <a:rPr sz="4400" dirty="0"/>
              <a:t>. </a:t>
            </a:r>
            <a:endParaRPr lang="ar-BH" sz="4400" dirty="0"/>
          </a:p>
          <a:p>
            <a:pPr marL="0" indent="0" algn="l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4400" dirty="0"/>
              <a:t>I don’t like </a:t>
            </a:r>
            <a:r>
              <a:rPr sz="4400" dirty="0">
                <a:solidFill>
                  <a:srgbClr val="FF0000"/>
                </a:solidFill>
              </a:rPr>
              <a:t>yogurt</a:t>
            </a:r>
            <a:r>
              <a:rPr sz="4400" dirty="0"/>
              <a:t>.</a:t>
            </a:r>
            <a:endParaRPr lang="ar-BH" sz="4400" dirty="0"/>
          </a:p>
          <a:p>
            <a:pPr marL="0" indent="0" algn="l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4400" dirty="0"/>
              <a:t> </a:t>
            </a:r>
          </a:p>
          <a:p>
            <a:pPr marL="0" indent="0" algn="l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4400" dirty="0"/>
              <a:t>I like </a:t>
            </a:r>
            <a:r>
              <a:rPr sz="4400" dirty="0">
                <a:solidFill>
                  <a:srgbClr val="FF0000"/>
                </a:solidFill>
              </a:rPr>
              <a:t>fish</a:t>
            </a:r>
            <a:r>
              <a:rPr sz="4400" dirty="0"/>
              <a:t> and </a:t>
            </a:r>
            <a:r>
              <a:rPr sz="4400" dirty="0">
                <a:solidFill>
                  <a:srgbClr val="FF0000"/>
                </a:solidFill>
              </a:rPr>
              <a:t>carrots</a:t>
            </a:r>
            <a:r>
              <a:rPr sz="4400" dirty="0"/>
              <a:t>.</a:t>
            </a:r>
            <a:endParaRPr lang="ar-BH" sz="4400" dirty="0"/>
          </a:p>
          <a:p>
            <a:pPr marL="0" indent="0" algn="l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4400" dirty="0"/>
              <a:t> I don’t like </a:t>
            </a:r>
            <a:r>
              <a:rPr sz="4400" dirty="0">
                <a:solidFill>
                  <a:srgbClr val="FF0000"/>
                </a:solidFill>
              </a:rPr>
              <a:t>chicken</a:t>
            </a:r>
            <a:r>
              <a:rPr sz="4400" dirty="0"/>
              <a:t>.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955237" y="2221539"/>
            <a:ext cx="8453243" cy="39254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 click and check your answers </a:t>
            </a:r>
            <a:endParaRPr lang="ar-BH" sz="1600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 rot="20131306">
            <a:off x="-232457" y="654139"/>
            <a:ext cx="3850169" cy="2780906"/>
          </a:xfrm>
          <a:prstGeom prst="irregularSeal2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Autofit/>
          </a:bodyPr>
          <a:lstStyle>
            <a:lvl1pPr algn="ctr">
              <a:defRPr sz="5400"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sz="2400" dirty="0"/>
              <a:t>Question 2 </a:t>
            </a:r>
            <a:endParaRPr sz="2400" dirty="0"/>
          </a:p>
        </p:txBody>
      </p:sp>
      <p:sp>
        <p:nvSpPr>
          <p:cNvPr id="8" name="Rectangle 1"/>
          <p:cNvSpPr txBox="1"/>
          <p:nvPr/>
        </p:nvSpPr>
        <p:spPr>
          <a:xfrm>
            <a:off x="3975324" y="0"/>
            <a:ext cx="4931530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5400" b="1">
                <a:ln w="22225" cap="flat">
                  <a:solidFill>
                    <a:schemeClr val="accent2"/>
                  </a:solidFill>
                  <a:prstDash val="solid"/>
                  <a:round/>
                </a:ln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/>
              <a:t>Let’s practice!</a:t>
            </a:r>
          </a:p>
        </p:txBody>
      </p:sp>
      <p:sp>
        <p:nvSpPr>
          <p:cNvPr id="9" name="TextBox 2"/>
          <p:cNvSpPr txBox="1"/>
          <p:nvPr/>
        </p:nvSpPr>
        <p:spPr>
          <a:xfrm>
            <a:off x="3348567" y="901078"/>
            <a:ext cx="6784875" cy="108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algn="ctr"/>
            <a:r>
              <a:rPr dirty="0"/>
              <a:t>Open page </a:t>
            </a:r>
            <a:r>
              <a:rPr b="1" dirty="0">
                <a:solidFill>
                  <a:srgbClr val="FF0000"/>
                </a:solidFill>
              </a:rPr>
              <a:t>62</a:t>
            </a:r>
            <a:r>
              <a:rPr dirty="0"/>
              <a:t> of your workbook.  Answer the questions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9713647E-E599-480E-9DD4-E211CA01A318}"/>
              </a:ext>
            </a:extLst>
          </p:cNvPr>
          <p:cNvSpPr txBox="1">
            <a:spLocks/>
          </p:cNvSpPr>
          <p:nvPr/>
        </p:nvSpPr>
        <p:spPr>
          <a:xfrm>
            <a:off x="528033" y="6214682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19C2E78-2318-41E7-8A22-B127FE95404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1276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1"/>
          <p:cNvSpPr txBox="1"/>
          <p:nvPr/>
        </p:nvSpPr>
        <p:spPr>
          <a:xfrm>
            <a:off x="1067907" y="1610987"/>
            <a:ext cx="9158916" cy="2123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4400" b="1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dist="38100" dir="2700000" rotWithShape="0">
                    <a:schemeClr val="accent5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What’s your </a:t>
            </a:r>
            <a:r>
              <a:rPr dirty="0" err="1"/>
              <a:t>favourite</a:t>
            </a:r>
            <a:r>
              <a:rPr dirty="0"/>
              <a:t> restaurant? </a:t>
            </a:r>
          </a:p>
          <a:p>
            <a:pPr algn="ctr">
              <a:defRPr sz="4400" b="1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dist="38100" dir="2700000" rotWithShape="0">
                    <a:schemeClr val="accent5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Why do you like it? </a:t>
            </a:r>
          </a:p>
          <a:p>
            <a:pPr algn="ctr">
              <a:defRPr sz="4400" b="1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dist="38100" dir="2700000" rotWithShape="0">
                    <a:schemeClr val="accent5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720" y="3758357"/>
            <a:ext cx="5522559" cy="2233452"/>
          </a:xfrm>
          <a:prstGeom prst="rect">
            <a:avLst/>
          </a:prstGeom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AC7B0BFE-06A5-49C4-91B3-AA4099BA3109}"/>
              </a:ext>
            </a:extLst>
          </p:cNvPr>
          <p:cNvSpPr txBox="1">
            <a:spLocks/>
          </p:cNvSpPr>
          <p:nvPr/>
        </p:nvSpPr>
        <p:spPr>
          <a:xfrm>
            <a:off x="528033" y="6214682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8C8BCA-149D-426F-BA93-C8524D9BE373}"/>
              </a:ext>
            </a:extLst>
          </p:cNvPr>
          <p:cNvSpPr/>
          <p:nvPr/>
        </p:nvSpPr>
        <p:spPr>
          <a:xfrm>
            <a:off x="327657" y="365552"/>
            <a:ext cx="240001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Think!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BE4DA19-CEE5-41CA-AD71-D9DE949C9B9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100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4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0F80727-6A0D-4AAF-B2FB-A6305F3CC8B5}"/>
              </a:ext>
            </a:extLst>
          </p:cNvPr>
          <p:cNvSpPr/>
          <p:nvPr/>
        </p:nvSpPr>
        <p:spPr>
          <a:xfrm>
            <a:off x="885368" y="1589217"/>
            <a:ext cx="991489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entury Gothic" panose="020B0502020202020204" pitchFamily="34" charset="0"/>
              </a:rPr>
              <a:t>Don’t forget to answer the questions</a:t>
            </a:r>
          </a:p>
          <a:p>
            <a:pPr algn="ctr"/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entury Gothic" panose="020B0502020202020204" pitchFamily="34" charset="0"/>
              </a:rPr>
              <a:t>in </a:t>
            </a:r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entury Gothic" panose="020B0502020202020204" pitchFamily="34" charset="0"/>
              </a:rPr>
              <a:t>Unit 7 practice PPT for L1.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85535AC5-C182-46DC-84CF-A49E321AC0B5}"/>
              </a:ext>
            </a:extLst>
          </p:cNvPr>
          <p:cNvSpPr txBox="1">
            <a:spLocks/>
          </p:cNvSpPr>
          <p:nvPr/>
        </p:nvSpPr>
        <p:spPr>
          <a:xfrm>
            <a:off x="528033" y="6214682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58B07E9A-CBB5-43BD-AFA7-6F9D0E92A9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722124" y="3217949"/>
            <a:ext cx="2642793" cy="2661503"/>
            <a:chOff x="1946738" y="726327"/>
            <a:chExt cx="6446962" cy="539726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6738" y="726327"/>
              <a:ext cx="6446962" cy="539726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 rot="20719526">
              <a:off x="3575995" y="4006361"/>
              <a:ext cx="1378612" cy="18952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26878769"/>
      </p:ext>
    </p:extLst>
  </p:cSld>
  <p:clrMapOvr>
    <a:masterClrMapping/>
  </p:clrMapOvr>
  <p:transition spd="med" advTm="90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itle 1"/>
          <p:cNvSpPr txBox="1">
            <a:spLocks noGrp="1"/>
          </p:cNvSpPr>
          <p:nvPr>
            <p:ph type="title"/>
          </p:nvPr>
        </p:nvSpPr>
        <p:spPr>
          <a:xfrm>
            <a:off x="838199" y="1085023"/>
            <a:ext cx="10515601" cy="281309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>
              <a:defRPr sz="5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>
                <a:solidFill>
                  <a:schemeClr val="tx1"/>
                </a:solidFill>
              </a:rPr>
              <a:t>Write </a:t>
            </a:r>
            <a:r>
              <a:rPr lang="en-US" dirty="0">
                <a:solidFill>
                  <a:schemeClr val="tx1"/>
                </a:solidFill>
              </a:rPr>
              <a:t>and draw </a:t>
            </a:r>
            <a:br>
              <a:rPr lang="en-US" dirty="0">
                <a:solidFill>
                  <a:schemeClr val="tx1"/>
                </a:solidFill>
              </a:rPr>
            </a:br>
            <a:r>
              <a:rPr dirty="0">
                <a:solidFill>
                  <a:schemeClr val="tx1"/>
                </a:solidFill>
              </a:rPr>
              <a:t>the </a:t>
            </a:r>
            <a:r>
              <a:rPr u="sng" dirty="0">
                <a:solidFill>
                  <a:srgbClr val="FF0000"/>
                </a:solidFill>
              </a:rPr>
              <a:t>six words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that you have learned today </a:t>
            </a:r>
            <a:br>
              <a:rPr lang="en-US" dirty="0">
                <a:solidFill>
                  <a:schemeClr val="tx1"/>
                </a:solidFill>
              </a:rPr>
            </a:br>
            <a:r>
              <a:rPr dirty="0">
                <a:solidFill>
                  <a:schemeClr val="tx1"/>
                </a:solidFill>
              </a:rPr>
              <a:t>in your notebook.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D57B9F9-801B-4A06-9E6B-B34855C8A127}"/>
              </a:ext>
            </a:extLst>
          </p:cNvPr>
          <p:cNvSpPr txBox="1">
            <a:spLocks/>
          </p:cNvSpPr>
          <p:nvPr/>
        </p:nvSpPr>
        <p:spPr>
          <a:xfrm>
            <a:off x="528033" y="6214682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80FD768-3889-46C3-81C2-9FFAF8AE0F4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125929" y="4080303"/>
            <a:ext cx="1981453" cy="1952197"/>
            <a:chOff x="1946738" y="726327"/>
            <a:chExt cx="6446962" cy="539726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6738" y="726327"/>
              <a:ext cx="6446962" cy="539726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 rot="20719526">
              <a:off x="3575995" y="4006361"/>
              <a:ext cx="1378612" cy="18952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med" advTm="107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7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 txBox="1"/>
          <p:nvPr/>
        </p:nvSpPr>
        <p:spPr>
          <a:xfrm>
            <a:off x="3534477" y="3684300"/>
            <a:ext cx="4526237" cy="2308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5400" b="1">
                <a:ln w="22225" cap="flat">
                  <a:solidFill>
                    <a:schemeClr val="accent2"/>
                  </a:solidFill>
                  <a:prstDash val="solid"/>
                  <a:round/>
                </a:ln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sz="7200" dirty="0">
                <a:ln w="22225" cap="flat">
                  <a:solidFill>
                    <a:srgbClr val="FF0000"/>
                  </a:solidFill>
                  <a:prstDash val="solid"/>
                  <a:round/>
                </a:ln>
                <a:solidFill>
                  <a:srgbClr val="C00000"/>
                </a:solidFill>
              </a:rPr>
              <a:t>End of the</a:t>
            </a:r>
          </a:p>
          <a:p>
            <a:r>
              <a:rPr lang="en-US" sz="7200" dirty="0">
                <a:ln w="22225" cap="flat">
                  <a:solidFill>
                    <a:srgbClr val="FF0000"/>
                  </a:solidFill>
                  <a:prstDash val="solid"/>
                  <a:round/>
                </a:ln>
                <a:solidFill>
                  <a:srgbClr val="C00000"/>
                </a:solidFill>
              </a:rPr>
              <a:t> lesson! </a:t>
            </a:r>
            <a:endParaRPr sz="7200" dirty="0">
              <a:ln w="22225" cap="flat">
                <a:solidFill>
                  <a:srgbClr val="FF0000"/>
                </a:solidFill>
                <a:prstDash val="solid"/>
                <a:round/>
              </a:ln>
              <a:solidFill>
                <a:srgbClr val="C00000"/>
              </a:solidFill>
            </a:endParaRP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8E541362-AA3B-4B34-A5DA-0B44ED513FB0}"/>
              </a:ext>
            </a:extLst>
          </p:cNvPr>
          <p:cNvSpPr txBox="1">
            <a:spLocks/>
          </p:cNvSpPr>
          <p:nvPr/>
        </p:nvSpPr>
        <p:spPr>
          <a:xfrm>
            <a:off x="528033" y="6214682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768CB4F-3DB3-4B5B-BFFC-9F906E79AB9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3312416-D244-484B-9C74-D99056823F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975" y="121312"/>
            <a:ext cx="3448050" cy="32670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9267932"/>
      </p:ext>
    </p:extLst>
  </p:cSld>
  <p:clrMapOvr>
    <a:masterClrMapping/>
  </p:clrMapOvr>
  <p:transition spd="med" advTm="67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1"/>
          <p:cNvSpPr txBox="1">
            <a:spLocks noGrp="1"/>
          </p:cNvSpPr>
          <p:nvPr>
            <p:ph type="title"/>
          </p:nvPr>
        </p:nvSpPr>
        <p:spPr>
          <a:xfrm>
            <a:off x="528033" y="583808"/>
            <a:ext cx="2864894" cy="877704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algn="ctr">
              <a:defRPr sz="360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Objectives</a:t>
            </a:r>
            <a:endParaRPr sz="4400" b="0" dirty="0"/>
          </a:p>
        </p:txBody>
      </p:sp>
      <p:sp>
        <p:nvSpPr>
          <p:cNvPr id="108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269254" y="1630776"/>
            <a:ext cx="11062649" cy="4643416"/>
          </a:xfrm>
          <a:prstGeom prst="rect">
            <a:avLst/>
          </a:prstGeom>
        </p:spPr>
        <p:txBody>
          <a:bodyPr/>
          <a:lstStyle/>
          <a:p>
            <a:pPr algn="l">
              <a:defRPr sz="400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 dirty="0"/>
          </a:p>
          <a:p>
            <a:pPr marL="0" indent="0" algn="l">
              <a:buSzTx/>
              <a:buNone/>
              <a:defRPr sz="4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1- </a:t>
            </a:r>
            <a:r>
              <a:rPr dirty="0">
                <a:solidFill>
                  <a:srgbClr val="FF0000"/>
                </a:solidFill>
              </a:rPr>
              <a:t>Name </a:t>
            </a:r>
            <a:r>
              <a:rPr u="sng" dirty="0"/>
              <a:t>six</a:t>
            </a:r>
            <a:r>
              <a:rPr dirty="0"/>
              <a:t> food items. </a:t>
            </a:r>
          </a:p>
          <a:p>
            <a:pPr algn="l">
              <a:defRPr sz="430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 dirty="0"/>
          </a:p>
          <a:p>
            <a:pPr marL="0" indent="0" algn="l">
              <a:buSzTx/>
              <a:buNone/>
              <a:defRPr sz="43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2- </a:t>
            </a:r>
            <a:r>
              <a:rPr dirty="0" err="1">
                <a:solidFill>
                  <a:srgbClr val="FF0000"/>
                </a:solidFill>
              </a:rPr>
              <a:t>Recogni</a:t>
            </a:r>
            <a:r>
              <a:rPr lang="en-US" dirty="0" err="1">
                <a:solidFill>
                  <a:srgbClr val="FF0000"/>
                </a:solidFill>
              </a:rPr>
              <a:t>s</a:t>
            </a:r>
            <a:r>
              <a:rPr dirty="0" err="1">
                <a:solidFill>
                  <a:srgbClr val="FF0000"/>
                </a:solidFill>
              </a:rPr>
              <a:t>e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u="sng" dirty="0"/>
              <a:t>six</a:t>
            </a:r>
            <a:r>
              <a:rPr dirty="0"/>
              <a:t> food items. 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9E2C1BC3-1C8C-4501-8A18-843D7C14C29C}"/>
              </a:ext>
            </a:extLst>
          </p:cNvPr>
          <p:cNvSpPr txBox="1">
            <a:spLocks/>
          </p:cNvSpPr>
          <p:nvPr/>
        </p:nvSpPr>
        <p:spPr>
          <a:xfrm>
            <a:off x="528033" y="6214682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575D524-8A70-4F8A-B0B9-5A2155A5CE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Tm="136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Rectangle 11"/>
          <p:cNvGrpSpPr/>
          <p:nvPr/>
        </p:nvGrpSpPr>
        <p:grpSpPr>
          <a:xfrm>
            <a:off x="-1" y="98439"/>
            <a:ext cx="7666893" cy="992178"/>
            <a:chOff x="0" y="0"/>
            <a:chExt cx="7688180" cy="1050878"/>
          </a:xfrm>
        </p:grpSpPr>
        <p:sp>
          <p:nvSpPr>
            <p:cNvPr id="111" name="Rectangle"/>
            <p:cNvSpPr/>
            <p:nvPr/>
          </p:nvSpPr>
          <p:spPr>
            <a:xfrm>
              <a:off x="-1" y="-1"/>
              <a:ext cx="7688182" cy="105088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800" b="1">
                  <a:solidFill>
                    <a:srgbClr val="FF0000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/>
            </a:p>
          </p:txBody>
        </p:sp>
        <p:sp>
          <p:nvSpPr>
            <p:cNvPr id="112" name="Read, Point and Repeat"/>
            <p:cNvSpPr txBox="1"/>
            <p:nvPr/>
          </p:nvSpPr>
          <p:spPr>
            <a:xfrm>
              <a:off x="45719" y="105068"/>
              <a:ext cx="7596742" cy="840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800"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en-US" dirty="0"/>
                <a:t>Listen</a:t>
              </a:r>
              <a:r>
                <a:rPr dirty="0"/>
                <a:t>, </a:t>
              </a:r>
              <a:r>
                <a:rPr lang="en-US" dirty="0"/>
                <a:t>p</a:t>
              </a:r>
              <a:r>
                <a:rPr dirty="0"/>
                <a:t>oint and </a:t>
              </a:r>
              <a:r>
                <a:rPr lang="en-US" dirty="0"/>
                <a:t>r</a:t>
              </a:r>
              <a:r>
                <a:rPr dirty="0"/>
                <a:t>epeat</a:t>
              </a:r>
              <a:r>
                <a:rPr lang="en-US" dirty="0"/>
                <a:t>.</a:t>
              </a:r>
              <a:endParaRPr dirty="0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4775">
            <a:off x="8617004" y="582694"/>
            <a:ext cx="1506059" cy="1881633"/>
          </a:xfrm>
          <a:prstGeom prst="rect">
            <a:avLst/>
          </a:prstGeom>
        </p:spPr>
      </p:pic>
      <p:grpSp>
        <p:nvGrpSpPr>
          <p:cNvPr id="17" name="Group 5"/>
          <p:cNvGrpSpPr/>
          <p:nvPr/>
        </p:nvGrpSpPr>
        <p:grpSpPr>
          <a:xfrm>
            <a:off x="528033" y="2722605"/>
            <a:ext cx="2639739" cy="904073"/>
            <a:chOff x="0" y="113986"/>
            <a:chExt cx="5230740" cy="1156327"/>
          </a:xfrm>
        </p:grpSpPr>
        <p:sp>
          <p:nvSpPr>
            <p:cNvPr id="18" name="Rectangle 6"/>
            <p:cNvSpPr/>
            <p:nvPr/>
          </p:nvSpPr>
          <p:spPr>
            <a:xfrm>
              <a:off x="0" y="113986"/>
              <a:ext cx="5230740" cy="115632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100"/>
            </a:p>
          </p:txBody>
        </p:sp>
        <p:sp>
          <p:nvSpPr>
            <p:cNvPr id="19" name="Rectangle 7"/>
            <p:cNvSpPr/>
            <p:nvPr/>
          </p:nvSpPr>
          <p:spPr>
            <a:xfrm>
              <a:off x="372208" y="184318"/>
              <a:ext cx="4541145" cy="1015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28600" tIns="228600" rIns="228600" bIns="228600" numCol="1" anchor="ctr">
              <a:spAutoFit/>
            </a:bodyPr>
            <a:lstStyle>
              <a:lvl1pPr algn="ctr" defTabSz="2667000">
                <a:lnSpc>
                  <a:spcPct val="90000"/>
                </a:lnSpc>
                <a:spcBef>
                  <a:spcPts val="2500"/>
                </a:spcBef>
                <a:defRPr sz="6000"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sz="4000" b="1" dirty="0"/>
                <a:t>rice</a:t>
              </a:r>
            </a:p>
          </p:txBody>
        </p:sp>
      </p:grpSp>
      <p:grpSp>
        <p:nvGrpSpPr>
          <p:cNvPr id="20" name="Group 5"/>
          <p:cNvGrpSpPr/>
          <p:nvPr/>
        </p:nvGrpSpPr>
        <p:grpSpPr>
          <a:xfrm>
            <a:off x="4649736" y="2605815"/>
            <a:ext cx="2639739" cy="1015663"/>
            <a:chOff x="-363118" y="286416"/>
            <a:chExt cx="5302106" cy="1299053"/>
          </a:xfrm>
        </p:grpSpPr>
        <p:sp>
          <p:nvSpPr>
            <p:cNvPr id="21" name="Rectangle 6"/>
            <p:cNvSpPr/>
            <p:nvPr/>
          </p:nvSpPr>
          <p:spPr>
            <a:xfrm>
              <a:off x="-137242" y="357780"/>
              <a:ext cx="4850358" cy="115632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100"/>
            </a:p>
          </p:txBody>
        </p:sp>
        <p:sp>
          <p:nvSpPr>
            <p:cNvPr id="22" name="Rectangle 7"/>
            <p:cNvSpPr/>
            <p:nvPr/>
          </p:nvSpPr>
          <p:spPr>
            <a:xfrm>
              <a:off x="-363118" y="286416"/>
              <a:ext cx="5302106" cy="1299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28600" tIns="228600" rIns="228600" bIns="228600" numCol="1" anchor="ctr">
              <a:spAutoFit/>
            </a:bodyPr>
            <a:lstStyle>
              <a:lvl1pPr algn="ctr" defTabSz="2667000">
                <a:lnSpc>
                  <a:spcPct val="90000"/>
                </a:lnSpc>
                <a:spcBef>
                  <a:spcPts val="2500"/>
                </a:spcBef>
                <a:defRPr sz="6000"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en-US" sz="4000" b="1" dirty="0"/>
                <a:t>meat</a:t>
              </a:r>
              <a:endParaRPr sz="4000" b="1" dirty="0"/>
            </a:p>
          </p:txBody>
        </p:sp>
      </p:grpSp>
      <p:grpSp>
        <p:nvGrpSpPr>
          <p:cNvPr id="23" name="Group 5"/>
          <p:cNvGrpSpPr/>
          <p:nvPr/>
        </p:nvGrpSpPr>
        <p:grpSpPr>
          <a:xfrm>
            <a:off x="8617674" y="2605815"/>
            <a:ext cx="2639739" cy="1015663"/>
            <a:chOff x="0" y="42624"/>
            <a:chExt cx="5511065" cy="1299053"/>
          </a:xfrm>
        </p:grpSpPr>
        <p:sp>
          <p:nvSpPr>
            <p:cNvPr id="24" name="Rectangle 6"/>
            <p:cNvSpPr/>
            <p:nvPr/>
          </p:nvSpPr>
          <p:spPr>
            <a:xfrm>
              <a:off x="0" y="113986"/>
              <a:ext cx="5511065" cy="115632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100"/>
            </a:p>
          </p:txBody>
        </p:sp>
        <p:sp>
          <p:nvSpPr>
            <p:cNvPr id="25" name="Rectangle 7"/>
            <p:cNvSpPr/>
            <p:nvPr/>
          </p:nvSpPr>
          <p:spPr>
            <a:xfrm>
              <a:off x="0" y="42624"/>
              <a:ext cx="5511065" cy="1299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28600" tIns="228600" rIns="228600" bIns="228600" numCol="1" anchor="ctr">
              <a:spAutoFit/>
            </a:bodyPr>
            <a:lstStyle>
              <a:lvl1pPr algn="ctr" defTabSz="2667000">
                <a:lnSpc>
                  <a:spcPct val="90000"/>
                </a:lnSpc>
                <a:spcBef>
                  <a:spcPts val="2500"/>
                </a:spcBef>
                <a:defRPr sz="6000"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en-US" sz="4000" b="1" dirty="0"/>
                <a:t>carrots</a:t>
              </a:r>
              <a:endParaRPr sz="4000" b="1" dirty="0"/>
            </a:p>
          </p:txBody>
        </p:sp>
      </p:grpSp>
      <p:grpSp>
        <p:nvGrpSpPr>
          <p:cNvPr id="26" name="Group 5"/>
          <p:cNvGrpSpPr/>
          <p:nvPr/>
        </p:nvGrpSpPr>
        <p:grpSpPr>
          <a:xfrm>
            <a:off x="393497" y="5197672"/>
            <a:ext cx="2923249" cy="1015663"/>
            <a:chOff x="0" y="86150"/>
            <a:chExt cx="4561788" cy="1361359"/>
          </a:xfrm>
        </p:grpSpPr>
        <p:sp>
          <p:nvSpPr>
            <p:cNvPr id="27" name="Rectangle 6"/>
            <p:cNvSpPr/>
            <p:nvPr/>
          </p:nvSpPr>
          <p:spPr>
            <a:xfrm>
              <a:off x="0" y="275818"/>
              <a:ext cx="4541146" cy="1156327"/>
            </a:xfrm>
            <a:prstGeom prst="rect">
              <a:avLst/>
            </a:prstGeom>
            <a:solidFill>
              <a:schemeClr val="accent2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" name="Rectangle 7"/>
            <p:cNvSpPr/>
            <p:nvPr/>
          </p:nvSpPr>
          <p:spPr>
            <a:xfrm>
              <a:off x="20644" y="86150"/>
              <a:ext cx="4541144" cy="1361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28600" tIns="228600" rIns="228600" bIns="228600" numCol="1" anchor="ctr">
              <a:spAutoFit/>
            </a:bodyPr>
            <a:lstStyle>
              <a:lvl1pPr algn="ctr" defTabSz="2667000">
                <a:lnSpc>
                  <a:spcPct val="90000"/>
                </a:lnSpc>
                <a:spcBef>
                  <a:spcPts val="2500"/>
                </a:spcBef>
                <a:defRPr sz="6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sz="4000" dirty="0"/>
                <a:t>yogurt 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37"/>
          <a:stretch/>
        </p:blipFill>
        <p:spPr>
          <a:xfrm>
            <a:off x="4519543" y="3799328"/>
            <a:ext cx="2859166" cy="1444526"/>
          </a:xfrm>
          <a:prstGeom prst="rect">
            <a:avLst/>
          </a:prstGeom>
        </p:spPr>
      </p:pic>
      <p:grpSp>
        <p:nvGrpSpPr>
          <p:cNvPr id="32" name="Group 5"/>
          <p:cNvGrpSpPr/>
          <p:nvPr/>
        </p:nvGrpSpPr>
        <p:grpSpPr>
          <a:xfrm>
            <a:off x="4351409" y="5276972"/>
            <a:ext cx="2910021" cy="1015663"/>
            <a:chOff x="0" y="11471"/>
            <a:chExt cx="4541146" cy="1361360"/>
          </a:xfrm>
        </p:grpSpPr>
        <p:sp>
          <p:nvSpPr>
            <p:cNvPr id="33" name="Rectangle 6"/>
            <p:cNvSpPr/>
            <p:nvPr/>
          </p:nvSpPr>
          <p:spPr>
            <a:xfrm>
              <a:off x="0" y="113986"/>
              <a:ext cx="4541145" cy="1156327"/>
            </a:xfrm>
            <a:prstGeom prst="rect">
              <a:avLst/>
            </a:prstGeom>
            <a:solidFill>
              <a:schemeClr val="accent2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" name="Rectangle 7"/>
            <p:cNvSpPr/>
            <p:nvPr/>
          </p:nvSpPr>
          <p:spPr>
            <a:xfrm>
              <a:off x="0" y="11471"/>
              <a:ext cx="4541146" cy="1361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28600" tIns="228600" rIns="228600" bIns="228600" numCol="1" anchor="ctr">
              <a:spAutoFit/>
            </a:bodyPr>
            <a:lstStyle>
              <a:lvl1pPr algn="ctr" defTabSz="2667000">
                <a:lnSpc>
                  <a:spcPct val="90000"/>
                </a:lnSpc>
                <a:spcBef>
                  <a:spcPts val="2500"/>
                </a:spcBef>
                <a:defRPr sz="6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en-US" sz="4000" dirty="0"/>
                <a:t>fish</a:t>
              </a:r>
              <a:endParaRPr sz="4000" dirty="0"/>
            </a:p>
          </p:txBody>
        </p:sp>
      </p:grpSp>
      <p:grpSp>
        <p:nvGrpSpPr>
          <p:cNvPr id="35" name="Group 5"/>
          <p:cNvGrpSpPr/>
          <p:nvPr/>
        </p:nvGrpSpPr>
        <p:grpSpPr>
          <a:xfrm>
            <a:off x="8618666" y="5267010"/>
            <a:ext cx="2910020" cy="1015663"/>
            <a:chOff x="0" y="100158"/>
            <a:chExt cx="4541145" cy="1183984"/>
          </a:xfrm>
        </p:grpSpPr>
        <p:sp>
          <p:nvSpPr>
            <p:cNvPr id="36" name="Rectangle 6"/>
            <p:cNvSpPr/>
            <p:nvPr/>
          </p:nvSpPr>
          <p:spPr>
            <a:xfrm>
              <a:off x="0" y="113986"/>
              <a:ext cx="4541145" cy="1156327"/>
            </a:xfrm>
            <a:prstGeom prst="rect">
              <a:avLst/>
            </a:prstGeom>
            <a:solidFill>
              <a:schemeClr val="accent2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400" dirty="0"/>
            </a:p>
          </p:txBody>
        </p:sp>
        <p:sp>
          <p:nvSpPr>
            <p:cNvPr id="37" name="Rectangle 7"/>
            <p:cNvSpPr/>
            <p:nvPr/>
          </p:nvSpPr>
          <p:spPr>
            <a:xfrm>
              <a:off x="0" y="100158"/>
              <a:ext cx="4541145" cy="1183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28600" tIns="228600" rIns="228600" bIns="228600" numCol="1" anchor="ctr">
              <a:spAutoFit/>
            </a:bodyPr>
            <a:lstStyle>
              <a:lvl1pPr algn="ctr" defTabSz="2667000">
                <a:lnSpc>
                  <a:spcPct val="90000"/>
                </a:lnSpc>
                <a:spcBef>
                  <a:spcPts val="2500"/>
                </a:spcBef>
                <a:defRPr sz="6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sz="4000" dirty="0"/>
                <a:t>bread</a:t>
              </a:r>
            </a:p>
          </p:txBody>
        </p:sp>
      </p:grpSp>
      <p:sp>
        <p:nvSpPr>
          <p:cNvPr id="30" name="Footer Placeholder 2">
            <a:extLst>
              <a:ext uri="{FF2B5EF4-FFF2-40B4-BE49-F238E27FC236}">
                <a16:creationId xmlns:a16="http://schemas.microsoft.com/office/drawing/2014/main" id="{D8E15F0B-FD0D-4ED8-9D9B-B780B8256A89}"/>
              </a:ext>
            </a:extLst>
          </p:cNvPr>
          <p:cNvSpPr txBox="1">
            <a:spLocks/>
          </p:cNvSpPr>
          <p:nvPr/>
        </p:nvSpPr>
        <p:spPr>
          <a:xfrm>
            <a:off x="528033" y="6214682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495FDC1-3C01-4EAD-AA68-8DAFB1D5631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4" name="Picture 3" descr="A white bowl&#10;&#10;Description automatically generated">
            <a:extLst>
              <a:ext uri="{FF2B5EF4-FFF2-40B4-BE49-F238E27FC236}">
                <a16:creationId xmlns:a16="http://schemas.microsoft.com/office/drawing/2014/main" id="{17F0673D-0F96-438C-A90A-E8B6B625EAB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03" y="3676096"/>
            <a:ext cx="1758410" cy="1582569"/>
          </a:xfrm>
          <a:prstGeom prst="rect">
            <a:avLst/>
          </a:prstGeom>
        </p:spPr>
      </p:pic>
      <p:pic>
        <p:nvPicPr>
          <p:cNvPr id="12" name="Picture 11" descr="A plate of food&#10;&#10;Description automatically generated">
            <a:extLst>
              <a:ext uri="{FF2B5EF4-FFF2-40B4-BE49-F238E27FC236}">
                <a16:creationId xmlns:a16="http://schemas.microsoft.com/office/drawing/2014/main" id="{987471A1-FD7F-40AC-9F9A-78F9B96EB92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1" b="9749"/>
          <a:stretch/>
        </p:blipFill>
        <p:spPr>
          <a:xfrm>
            <a:off x="4791213" y="1163142"/>
            <a:ext cx="2470216" cy="1349800"/>
          </a:xfrm>
          <a:prstGeom prst="rect">
            <a:avLst/>
          </a:prstGeom>
        </p:spPr>
      </p:pic>
      <p:pic>
        <p:nvPicPr>
          <p:cNvPr id="14" name="Picture 13" descr="A picture containing food&#10;&#10;Description automatically generated">
            <a:extLst>
              <a:ext uri="{FF2B5EF4-FFF2-40B4-BE49-F238E27FC236}">
                <a16:creationId xmlns:a16="http://schemas.microsoft.com/office/drawing/2014/main" id="{FF4D950D-9086-458B-BC01-26C34AA9BF2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" t="59034" r="69516" b="9089"/>
          <a:stretch/>
        </p:blipFill>
        <p:spPr>
          <a:xfrm>
            <a:off x="9193239" y="3639511"/>
            <a:ext cx="1758410" cy="1604343"/>
          </a:xfrm>
          <a:prstGeom prst="rect">
            <a:avLst/>
          </a:prstGeom>
        </p:spPr>
      </p:pic>
      <p:pic>
        <p:nvPicPr>
          <p:cNvPr id="38" name="Picture 37" descr="A picture containing food&#10;&#10;Description automatically generated">
            <a:extLst>
              <a:ext uri="{FF2B5EF4-FFF2-40B4-BE49-F238E27FC236}">
                <a16:creationId xmlns:a16="http://schemas.microsoft.com/office/drawing/2014/main" id="{F382FA7E-3484-46CF-9190-6DDD03FCC11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8" t="39162" r="27443" b="32433"/>
          <a:stretch/>
        </p:blipFill>
        <p:spPr>
          <a:xfrm>
            <a:off x="1107953" y="1133600"/>
            <a:ext cx="1359884" cy="155790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513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roup 5"/>
          <p:cNvGrpSpPr/>
          <p:nvPr/>
        </p:nvGrpSpPr>
        <p:grpSpPr>
          <a:xfrm>
            <a:off x="3844090" y="5000816"/>
            <a:ext cx="4541146" cy="1292662"/>
            <a:chOff x="0" y="45820"/>
            <a:chExt cx="4541145" cy="1292661"/>
          </a:xfrm>
        </p:grpSpPr>
        <p:sp>
          <p:nvSpPr>
            <p:cNvPr id="123" name="Rectangle 6"/>
            <p:cNvSpPr/>
            <p:nvPr/>
          </p:nvSpPr>
          <p:spPr>
            <a:xfrm>
              <a:off x="0" y="113986"/>
              <a:ext cx="4541145" cy="115632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4" name="Rectangle 7"/>
            <p:cNvSpPr/>
            <p:nvPr/>
          </p:nvSpPr>
          <p:spPr>
            <a:xfrm>
              <a:off x="0" y="45820"/>
              <a:ext cx="4541145" cy="129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28600" tIns="228600" rIns="228600" bIns="228600" numCol="1" anchor="ctr">
              <a:spAutoFit/>
            </a:bodyPr>
            <a:lstStyle>
              <a:lvl1pPr algn="ctr" defTabSz="2667000">
                <a:lnSpc>
                  <a:spcPct val="90000"/>
                </a:lnSpc>
                <a:spcBef>
                  <a:spcPts val="2500"/>
                </a:spcBef>
                <a:defRPr sz="6000"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en-US" b="1" dirty="0"/>
                <a:t>r</a:t>
              </a:r>
              <a:r>
                <a:rPr b="1" dirty="0"/>
                <a:t>ice</a:t>
              </a:r>
            </a:p>
          </p:txBody>
        </p:sp>
      </p:grpSp>
      <p:grpSp>
        <p:nvGrpSpPr>
          <p:cNvPr id="128" name="Rectangle 11"/>
          <p:cNvGrpSpPr/>
          <p:nvPr/>
        </p:nvGrpSpPr>
        <p:grpSpPr>
          <a:xfrm>
            <a:off x="-109026" y="98438"/>
            <a:ext cx="7797208" cy="1050882"/>
            <a:chOff x="-109025" y="-1"/>
            <a:chExt cx="7797206" cy="1050880"/>
          </a:xfrm>
        </p:grpSpPr>
        <p:sp>
          <p:nvSpPr>
            <p:cNvPr id="126" name="Rectangle"/>
            <p:cNvSpPr/>
            <p:nvPr/>
          </p:nvSpPr>
          <p:spPr>
            <a:xfrm>
              <a:off x="-1" y="-1"/>
              <a:ext cx="7688182" cy="105088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800" b="1">
                  <a:solidFill>
                    <a:srgbClr val="FF0000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/>
            </a:p>
          </p:txBody>
        </p:sp>
        <p:sp>
          <p:nvSpPr>
            <p:cNvPr id="127" name="Read, Point and Repeat"/>
            <p:cNvSpPr txBox="1"/>
            <p:nvPr/>
          </p:nvSpPr>
          <p:spPr>
            <a:xfrm>
              <a:off x="-109025" y="71611"/>
              <a:ext cx="7596742" cy="840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800"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dirty="0"/>
                <a:t>Read, </a:t>
              </a:r>
              <a:r>
                <a:rPr lang="en-US" dirty="0"/>
                <a:t>p</a:t>
              </a:r>
              <a:r>
                <a:rPr dirty="0"/>
                <a:t>oint and </a:t>
              </a:r>
              <a:r>
                <a:rPr lang="en-US" dirty="0"/>
                <a:t>r</a:t>
              </a:r>
              <a:r>
                <a:rPr dirty="0"/>
                <a:t>epeat</a:t>
              </a:r>
              <a:r>
                <a:rPr lang="en-US" dirty="0"/>
                <a:t>.</a:t>
              </a:r>
              <a:endParaRPr dirty="0"/>
            </a:p>
          </p:txBody>
        </p:sp>
      </p:grp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91BC7619-BD76-4DA6-ABAA-1A95C47EA1B9}"/>
              </a:ext>
            </a:extLst>
          </p:cNvPr>
          <p:cNvSpPr txBox="1">
            <a:spLocks/>
          </p:cNvSpPr>
          <p:nvPr/>
        </p:nvSpPr>
        <p:spPr>
          <a:xfrm>
            <a:off x="528033" y="6214682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DFD15FF-4413-4412-A28A-1D6F200F319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11" name="Picture 10" descr="A picture containing food&#10;&#10;Description automatically generated">
            <a:extLst>
              <a:ext uri="{FF2B5EF4-FFF2-40B4-BE49-F238E27FC236}">
                <a16:creationId xmlns:a16="http://schemas.microsoft.com/office/drawing/2014/main" id="{63AF57E6-76F9-40EA-9AE1-A84249DD78D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8" t="39162" r="27443" b="32433"/>
          <a:stretch/>
        </p:blipFill>
        <p:spPr>
          <a:xfrm>
            <a:off x="4153989" y="1058035"/>
            <a:ext cx="3333729" cy="381916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98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roup 5"/>
          <p:cNvGrpSpPr/>
          <p:nvPr/>
        </p:nvGrpSpPr>
        <p:grpSpPr>
          <a:xfrm>
            <a:off x="3635211" y="4784062"/>
            <a:ext cx="4541146" cy="1156329"/>
            <a:chOff x="0" y="286646"/>
            <a:chExt cx="4541145" cy="1156327"/>
          </a:xfrm>
        </p:grpSpPr>
        <p:sp>
          <p:nvSpPr>
            <p:cNvPr id="131" name="Rectangle 6"/>
            <p:cNvSpPr/>
            <p:nvPr/>
          </p:nvSpPr>
          <p:spPr>
            <a:xfrm>
              <a:off x="0" y="286646"/>
              <a:ext cx="4541145" cy="115632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3600"/>
            </a:p>
          </p:txBody>
        </p:sp>
        <p:sp>
          <p:nvSpPr>
            <p:cNvPr id="132" name="Rectangle 7"/>
            <p:cNvSpPr/>
            <p:nvPr/>
          </p:nvSpPr>
          <p:spPr>
            <a:xfrm>
              <a:off x="0" y="322819"/>
              <a:ext cx="4541145" cy="738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/>
              <a:r>
                <a:rPr lang="en-US" sz="6600" b="1" dirty="0">
                  <a:latin typeface="Century Gothic" panose="020B0502020202020204" pitchFamily="34" charset="0"/>
                </a:rPr>
                <a:t>m</a:t>
              </a:r>
              <a:r>
                <a:rPr sz="6600" b="1" dirty="0">
                  <a:latin typeface="Century Gothic" panose="020B0502020202020204" pitchFamily="34" charset="0"/>
                </a:rPr>
                <a:t>eat</a:t>
              </a:r>
              <a:endParaRPr sz="36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8E58DF5D-815D-4A1F-A00F-7AAE03E1A78A}"/>
              </a:ext>
            </a:extLst>
          </p:cNvPr>
          <p:cNvSpPr txBox="1">
            <a:spLocks/>
          </p:cNvSpPr>
          <p:nvPr/>
        </p:nvSpPr>
        <p:spPr>
          <a:xfrm>
            <a:off x="528033" y="6214682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sp>
        <p:nvSpPr>
          <p:cNvPr id="11" name="Read, Point and Repeat"/>
          <p:cNvSpPr txBox="1"/>
          <p:nvPr/>
        </p:nvSpPr>
        <p:spPr>
          <a:xfrm>
            <a:off x="0" y="85755"/>
            <a:ext cx="7596744" cy="8407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19" rIns="45719" bIns="45719" numCol="1" anchor="ctr">
            <a:spAutoFit/>
          </a:bodyPr>
          <a:lstStyle>
            <a:lvl1pPr algn="ctr">
              <a:defRPr sz="48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/>
              <a:t>Read, </a:t>
            </a:r>
            <a:r>
              <a:rPr lang="en-US" dirty="0"/>
              <a:t>p</a:t>
            </a:r>
            <a:r>
              <a:rPr dirty="0"/>
              <a:t>oint and </a:t>
            </a:r>
            <a:r>
              <a:rPr lang="en-US" dirty="0"/>
              <a:t>r</a:t>
            </a:r>
            <a:r>
              <a:rPr dirty="0"/>
              <a:t>epeat</a:t>
            </a:r>
            <a:r>
              <a:rPr lang="en-US" dirty="0"/>
              <a:t>.</a:t>
            </a:r>
            <a:endParaRPr dirty="0"/>
          </a:p>
        </p:txBody>
      </p:sp>
      <p:pic>
        <p:nvPicPr>
          <p:cNvPr id="12" name="Picture 11" descr="A plate of food&#10;&#10;Description automatically generated">
            <a:extLst>
              <a:ext uri="{FF2B5EF4-FFF2-40B4-BE49-F238E27FC236}">
                <a16:creationId xmlns:a16="http://schemas.microsoft.com/office/drawing/2014/main" id="{83A61A1E-5563-4460-9CD9-2AAA4BB7CB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1" b="9749"/>
          <a:stretch/>
        </p:blipFill>
        <p:spPr>
          <a:xfrm>
            <a:off x="2700545" y="1254390"/>
            <a:ext cx="6124534" cy="334662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"/>
          <p:cNvGrpSpPr/>
          <p:nvPr/>
        </p:nvGrpSpPr>
        <p:grpSpPr>
          <a:xfrm>
            <a:off x="3677830" y="5037624"/>
            <a:ext cx="4541146" cy="1292662"/>
            <a:chOff x="0" y="45820"/>
            <a:chExt cx="4541145" cy="1292661"/>
          </a:xfrm>
        </p:grpSpPr>
        <p:sp>
          <p:nvSpPr>
            <p:cNvPr id="11" name="Rectangle 6"/>
            <p:cNvSpPr/>
            <p:nvPr/>
          </p:nvSpPr>
          <p:spPr>
            <a:xfrm>
              <a:off x="0" y="113986"/>
              <a:ext cx="4541145" cy="115632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" name="Rectangle 7"/>
            <p:cNvSpPr/>
            <p:nvPr/>
          </p:nvSpPr>
          <p:spPr>
            <a:xfrm>
              <a:off x="0" y="45820"/>
              <a:ext cx="4541145" cy="129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28600" tIns="228600" rIns="228600" bIns="228600" numCol="1" anchor="ctr">
              <a:spAutoFit/>
            </a:bodyPr>
            <a:lstStyle>
              <a:lvl1pPr algn="ctr" defTabSz="2667000">
                <a:lnSpc>
                  <a:spcPct val="90000"/>
                </a:lnSpc>
                <a:spcBef>
                  <a:spcPts val="2500"/>
                </a:spcBef>
                <a:defRPr sz="6000"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en-US" b="1" dirty="0"/>
                <a:t>carrots</a:t>
              </a:r>
              <a:endParaRPr b="1" dirty="0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801">
            <a:off x="4559331" y="1081354"/>
            <a:ext cx="3073338" cy="3839753"/>
          </a:xfrm>
          <a:prstGeom prst="rect">
            <a:avLst/>
          </a:prstGeom>
        </p:spPr>
      </p:pic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7F49D755-8084-4DED-96E7-59D81CDD4719}"/>
              </a:ext>
            </a:extLst>
          </p:cNvPr>
          <p:cNvSpPr txBox="1">
            <a:spLocks/>
          </p:cNvSpPr>
          <p:nvPr/>
        </p:nvSpPr>
        <p:spPr>
          <a:xfrm>
            <a:off x="528033" y="6214682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sp>
        <p:nvSpPr>
          <p:cNvPr id="14" name="Read, Point and Repeat"/>
          <p:cNvSpPr txBox="1"/>
          <p:nvPr/>
        </p:nvSpPr>
        <p:spPr>
          <a:xfrm>
            <a:off x="45718" y="203508"/>
            <a:ext cx="7596744" cy="8407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19" rIns="45719" bIns="45719" numCol="1" anchor="ctr">
            <a:spAutoFit/>
          </a:bodyPr>
          <a:lstStyle>
            <a:lvl1pPr algn="ctr">
              <a:defRPr sz="48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/>
              <a:t>Read, </a:t>
            </a:r>
            <a:r>
              <a:rPr lang="en-US" dirty="0"/>
              <a:t>p</a:t>
            </a:r>
            <a:r>
              <a:rPr dirty="0"/>
              <a:t>oint and </a:t>
            </a:r>
            <a:r>
              <a:rPr lang="en-US" dirty="0"/>
              <a:t>r</a:t>
            </a:r>
            <a:r>
              <a:rPr dirty="0"/>
              <a:t>epeat</a:t>
            </a:r>
            <a:r>
              <a:rPr lang="en-US" dirty="0"/>
              <a:t>.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roup 5"/>
          <p:cNvGrpSpPr/>
          <p:nvPr/>
        </p:nvGrpSpPr>
        <p:grpSpPr>
          <a:xfrm>
            <a:off x="3386491" y="4744897"/>
            <a:ext cx="4541146" cy="1292662"/>
            <a:chOff x="0" y="45820"/>
            <a:chExt cx="4541145" cy="1292661"/>
          </a:xfrm>
        </p:grpSpPr>
        <p:sp>
          <p:nvSpPr>
            <p:cNvPr id="149" name="Rectangle 6"/>
            <p:cNvSpPr/>
            <p:nvPr/>
          </p:nvSpPr>
          <p:spPr>
            <a:xfrm>
              <a:off x="0" y="113986"/>
              <a:ext cx="4541145" cy="1156327"/>
            </a:xfrm>
            <a:prstGeom prst="rect">
              <a:avLst/>
            </a:prstGeom>
            <a:solidFill>
              <a:schemeClr val="accent2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0" name="Rectangle 7"/>
            <p:cNvSpPr/>
            <p:nvPr/>
          </p:nvSpPr>
          <p:spPr>
            <a:xfrm>
              <a:off x="0" y="45820"/>
              <a:ext cx="4541145" cy="129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28600" tIns="228600" rIns="228600" bIns="228600" numCol="1" anchor="ctr">
              <a:spAutoFit/>
            </a:bodyPr>
            <a:lstStyle>
              <a:lvl1pPr algn="ctr" defTabSz="2667000">
                <a:lnSpc>
                  <a:spcPct val="90000"/>
                </a:lnSpc>
                <a:spcBef>
                  <a:spcPts val="2500"/>
                </a:spcBef>
                <a:defRPr sz="6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en-US" dirty="0"/>
                <a:t>y</a:t>
              </a:r>
              <a:r>
                <a:rPr dirty="0"/>
                <a:t>ogurt </a:t>
              </a:r>
            </a:p>
          </p:txBody>
        </p:sp>
      </p:grp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0D17EC16-10E9-4A6B-B14C-020D7424B2B3}"/>
              </a:ext>
            </a:extLst>
          </p:cNvPr>
          <p:cNvSpPr txBox="1">
            <a:spLocks/>
          </p:cNvSpPr>
          <p:nvPr/>
        </p:nvSpPr>
        <p:spPr>
          <a:xfrm>
            <a:off x="528033" y="6214682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sp>
        <p:nvSpPr>
          <p:cNvPr id="11" name="Read, Point and Repeat"/>
          <p:cNvSpPr txBox="1"/>
          <p:nvPr/>
        </p:nvSpPr>
        <p:spPr>
          <a:xfrm>
            <a:off x="45718" y="203508"/>
            <a:ext cx="7596744" cy="8407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19" rIns="45719" bIns="45719" numCol="1" anchor="ctr">
            <a:spAutoFit/>
          </a:bodyPr>
          <a:lstStyle>
            <a:lvl1pPr algn="ctr">
              <a:defRPr sz="48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/>
              <a:t>Read, </a:t>
            </a:r>
            <a:r>
              <a:rPr lang="en-US" dirty="0"/>
              <a:t>p</a:t>
            </a:r>
            <a:r>
              <a:rPr dirty="0"/>
              <a:t>oint and </a:t>
            </a:r>
            <a:r>
              <a:rPr lang="en-US" dirty="0"/>
              <a:t>r</a:t>
            </a:r>
            <a:r>
              <a:rPr dirty="0"/>
              <a:t>epeat</a:t>
            </a:r>
            <a:r>
              <a:rPr lang="en-US" dirty="0"/>
              <a:t>.</a:t>
            </a:r>
            <a:endParaRPr dirty="0"/>
          </a:p>
        </p:txBody>
      </p:sp>
      <p:pic>
        <p:nvPicPr>
          <p:cNvPr id="8" name="Picture 7" descr="A white bowl&#10;&#10;Description automatically generated">
            <a:extLst>
              <a:ext uri="{FF2B5EF4-FFF2-40B4-BE49-F238E27FC236}">
                <a16:creationId xmlns:a16="http://schemas.microsoft.com/office/drawing/2014/main" id="{FB3EF9C3-A8AF-4FBC-8AF4-E025ED5BC8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917" y="1221374"/>
            <a:ext cx="3778293" cy="340046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roup 5"/>
          <p:cNvGrpSpPr/>
          <p:nvPr/>
        </p:nvGrpSpPr>
        <p:grpSpPr>
          <a:xfrm>
            <a:off x="3115740" y="4540879"/>
            <a:ext cx="4541147" cy="1458861"/>
            <a:chOff x="0" y="-37281"/>
            <a:chExt cx="4541145" cy="1458860"/>
          </a:xfrm>
        </p:grpSpPr>
        <p:sp>
          <p:nvSpPr>
            <p:cNvPr id="156" name="Rectangle 6"/>
            <p:cNvSpPr/>
            <p:nvPr/>
          </p:nvSpPr>
          <p:spPr>
            <a:xfrm>
              <a:off x="0" y="113986"/>
              <a:ext cx="4541145" cy="1156327"/>
            </a:xfrm>
            <a:prstGeom prst="rect">
              <a:avLst/>
            </a:prstGeom>
            <a:solidFill>
              <a:schemeClr val="accent2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7" name="Rectangle 7"/>
            <p:cNvSpPr/>
            <p:nvPr/>
          </p:nvSpPr>
          <p:spPr>
            <a:xfrm>
              <a:off x="0" y="-37281"/>
              <a:ext cx="4541145" cy="1458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28600" tIns="228600" rIns="228600" bIns="228600" numCol="1" anchor="ctr">
              <a:spAutoFit/>
            </a:bodyPr>
            <a:lstStyle>
              <a:lvl1pPr algn="ctr" defTabSz="2667000">
                <a:lnSpc>
                  <a:spcPct val="90000"/>
                </a:lnSpc>
                <a:spcBef>
                  <a:spcPts val="2500"/>
                </a:spcBef>
                <a:defRPr sz="6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en-US" sz="7200" dirty="0"/>
                <a:t>f</a:t>
              </a:r>
              <a:r>
                <a:rPr sz="7200" dirty="0"/>
                <a:t>ish</a:t>
              </a:r>
              <a:endParaRPr dirty="0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4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64" y="858260"/>
            <a:ext cx="5565500" cy="3534092"/>
          </a:xfrm>
          <a:prstGeom prst="rect">
            <a:avLst/>
          </a:prstGeom>
        </p:spPr>
      </p:pic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6085F7AE-C71A-4973-ACC9-835C0BB9BA00}"/>
              </a:ext>
            </a:extLst>
          </p:cNvPr>
          <p:cNvSpPr txBox="1">
            <a:spLocks/>
          </p:cNvSpPr>
          <p:nvPr/>
        </p:nvSpPr>
        <p:spPr>
          <a:xfrm>
            <a:off x="528033" y="6214682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sp>
        <p:nvSpPr>
          <p:cNvPr id="11" name="Read, Point and Repeat"/>
          <p:cNvSpPr txBox="1"/>
          <p:nvPr/>
        </p:nvSpPr>
        <p:spPr>
          <a:xfrm>
            <a:off x="45718" y="203508"/>
            <a:ext cx="7596744" cy="8407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19" rIns="45719" bIns="45719" numCol="1" anchor="ctr">
            <a:spAutoFit/>
          </a:bodyPr>
          <a:lstStyle>
            <a:lvl1pPr algn="ctr">
              <a:defRPr sz="48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/>
              <a:t>Read, </a:t>
            </a:r>
            <a:r>
              <a:rPr lang="en-US" dirty="0"/>
              <a:t>p</a:t>
            </a:r>
            <a:r>
              <a:rPr dirty="0"/>
              <a:t>oint and </a:t>
            </a:r>
            <a:r>
              <a:rPr lang="en-US" dirty="0"/>
              <a:t>r</a:t>
            </a:r>
            <a:r>
              <a:rPr dirty="0"/>
              <a:t>epeat</a:t>
            </a:r>
            <a:r>
              <a:rPr lang="en-US" dirty="0"/>
              <a:t>.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7.9|7|7.3|6.7|7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1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0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heme/theme1.xml><?xml version="1.0" encoding="utf-8"?>
<a:theme xmlns:a="http://schemas.openxmlformats.org/drawingml/2006/main" name="Presentation2">
  <a:themeElements>
    <a:clrScheme name="Presentation2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Presentation2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Presentation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resentation2">
  <a:themeElements>
    <a:clrScheme name="Presentation2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Presentation2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Presentation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444</Words>
  <Application>Microsoft Office PowerPoint</Application>
  <PresentationFormat>Widescreen</PresentationFormat>
  <Paragraphs>131</Paragraphs>
  <Slides>22</Slides>
  <Notes>2</Notes>
  <HiddenSlides>0</HiddenSlides>
  <MMClips>12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Century Gothic</vt:lpstr>
      <vt:lpstr>Comic Sans MS</vt:lpstr>
      <vt:lpstr>Helvetica</vt:lpstr>
      <vt:lpstr>Presentation2</vt:lpstr>
      <vt:lpstr>  Unit 7- Lesson 1 P 64 </vt:lpstr>
      <vt:lpstr>PowerPoint Presentation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Get your white boards and markers!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 1 </vt:lpstr>
      <vt:lpstr>Question 2 </vt:lpstr>
      <vt:lpstr>PowerPoint Presentation</vt:lpstr>
      <vt:lpstr>Write and draw  the six words that you have learned today  in your notebook.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Unit 7- Lesson 1 </dc:title>
  <cp:lastModifiedBy>Nayla alkaabi</cp:lastModifiedBy>
  <cp:revision>50</cp:revision>
  <dcterms:modified xsi:type="dcterms:W3CDTF">2020-04-06T19:27:25Z</dcterms:modified>
</cp:coreProperties>
</file>