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956" r:id="rId1"/>
  </p:sldMasterIdLst>
  <p:notesMasterIdLst>
    <p:notesMasterId r:id="rId19"/>
  </p:notesMasterIdLst>
  <p:handoutMasterIdLst>
    <p:handoutMasterId r:id="rId20"/>
  </p:handoutMasterIdLst>
  <p:sldIdLst>
    <p:sldId id="286" r:id="rId2"/>
    <p:sldId id="307" r:id="rId3"/>
    <p:sldId id="344" r:id="rId4"/>
    <p:sldId id="360" r:id="rId5"/>
    <p:sldId id="367" r:id="rId6"/>
    <p:sldId id="348" r:id="rId7"/>
    <p:sldId id="349" r:id="rId8"/>
    <p:sldId id="364" r:id="rId9"/>
    <p:sldId id="365" r:id="rId10"/>
    <p:sldId id="371" r:id="rId11"/>
    <p:sldId id="350" r:id="rId12"/>
    <p:sldId id="372" r:id="rId13"/>
    <p:sldId id="351" r:id="rId14"/>
    <p:sldId id="308" r:id="rId15"/>
    <p:sldId id="373" r:id="rId16"/>
    <p:sldId id="369" r:id="rId17"/>
    <p:sldId id="363" r:id="rId18"/>
  </p:sldIdLst>
  <p:sldSz cx="9144000" cy="6858000" type="screen4x3"/>
  <p:notesSz cx="6873875" cy="10063163"/>
  <p:defaultTextStyle>
    <a:defPPr>
      <a:defRPr lang="ar-SA"/>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89786" autoAdjust="0"/>
  </p:normalViewPr>
  <p:slideViewPr>
    <p:cSldViewPr>
      <p:cViewPr varScale="1">
        <p:scale>
          <a:sx n="67" d="100"/>
          <a:sy n="67" d="100"/>
        </p:scale>
        <p:origin x="931"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2994" name="Rectangle 2">
            <a:extLst>
              <a:ext uri="{FF2B5EF4-FFF2-40B4-BE49-F238E27FC236}">
                <a16:creationId xmlns:a16="http://schemas.microsoft.com/office/drawing/2014/main" id="{53963101-5830-49E4-9FC5-61D1BC02A133}"/>
              </a:ext>
            </a:extLst>
          </p:cNvPr>
          <p:cNvSpPr>
            <a:spLocks noGrp="1" noChangeArrowheads="1"/>
          </p:cNvSpPr>
          <p:nvPr>
            <p:ph type="hdr" sz="quarter"/>
          </p:nvPr>
        </p:nvSpPr>
        <p:spPr bwMode="auto">
          <a:xfrm>
            <a:off x="3895725" y="0"/>
            <a:ext cx="2978150" cy="503238"/>
          </a:xfrm>
          <a:prstGeom prst="rect">
            <a:avLst/>
          </a:prstGeom>
          <a:noFill/>
          <a:ln w="9525">
            <a:noFill/>
            <a:miter lim="800000"/>
            <a:headEnd/>
            <a:tailEnd/>
          </a:ln>
          <a:effectLst/>
        </p:spPr>
        <p:txBody>
          <a:bodyPr vert="horz" wrap="square" lIns="96780" tIns="48390" rIns="96780" bIns="48390" numCol="1" anchor="t" anchorCtr="0" compatLnSpc="1">
            <a:prstTxWarp prst="textNoShape">
              <a:avLst/>
            </a:prstTxWarp>
          </a:bodyPr>
          <a:lstStyle>
            <a:lvl1pPr algn="r" defTabSz="968375" rtl="1" eaLnBrk="1" hangingPunct="1">
              <a:defRPr sz="1300">
                <a:latin typeface="Arial" charset="0"/>
                <a:cs typeface="Arial" charset="0"/>
              </a:defRPr>
            </a:lvl1pPr>
          </a:lstStyle>
          <a:p>
            <a:pPr>
              <a:defRPr/>
            </a:pPr>
            <a:r>
              <a:rPr lang="en-US"/>
              <a:t>Prepared by Dr. Hassan Fadag.</a:t>
            </a:r>
          </a:p>
        </p:txBody>
      </p:sp>
      <p:sp>
        <p:nvSpPr>
          <p:cNvPr id="212995" name="Rectangle 3">
            <a:extLst>
              <a:ext uri="{FF2B5EF4-FFF2-40B4-BE49-F238E27FC236}">
                <a16:creationId xmlns:a16="http://schemas.microsoft.com/office/drawing/2014/main" id="{565E6E8F-B790-4AEE-8FCF-A2E8B4DA247A}"/>
              </a:ext>
            </a:extLst>
          </p:cNvPr>
          <p:cNvSpPr>
            <a:spLocks noGrp="1" noChangeArrowheads="1"/>
          </p:cNvSpPr>
          <p:nvPr>
            <p:ph type="dt" sz="quarter" idx="1"/>
          </p:nvPr>
        </p:nvSpPr>
        <p:spPr bwMode="auto">
          <a:xfrm>
            <a:off x="1588" y="0"/>
            <a:ext cx="2978150" cy="503238"/>
          </a:xfrm>
          <a:prstGeom prst="rect">
            <a:avLst/>
          </a:prstGeom>
          <a:noFill/>
          <a:ln w="9525">
            <a:noFill/>
            <a:miter lim="800000"/>
            <a:headEnd/>
            <a:tailEnd/>
          </a:ln>
          <a:effectLst/>
        </p:spPr>
        <p:txBody>
          <a:bodyPr vert="horz" wrap="square" lIns="96780" tIns="48390" rIns="96780" bIns="48390" numCol="1" anchor="t" anchorCtr="0" compatLnSpc="1">
            <a:prstTxWarp prst="textNoShape">
              <a:avLst/>
            </a:prstTxWarp>
          </a:bodyPr>
          <a:lstStyle>
            <a:lvl1pPr algn="l" defTabSz="968375" rtl="1" eaLnBrk="1" hangingPunct="1">
              <a:defRPr sz="1300">
                <a:latin typeface="Arial" charset="0"/>
                <a:cs typeface="Arial" charset="0"/>
              </a:defRPr>
            </a:lvl1pPr>
          </a:lstStyle>
          <a:p>
            <a:pPr>
              <a:defRPr/>
            </a:pPr>
            <a:endParaRPr lang="en-US"/>
          </a:p>
        </p:txBody>
      </p:sp>
      <p:sp>
        <p:nvSpPr>
          <p:cNvPr id="212996" name="Rectangle 4">
            <a:extLst>
              <a:ext uri="{FF2B5EF4-FFF2-40B4-BE49-F238E27FC236}">
                <a16:creationId xmlns:a16="http://schemas.microsoft.com/office/drawing/2014/main" id="{676EBED2-CE7D-493A-A231-E671C1E19320}"/>
              </a:ext>
            </a:extLst>
          </p:cNvPr>
          <p:cNvSpPr>
            <a:spLocks noGrp="1" noChangeArrowheads="1"/>
          </p:cNvSpPr>
          <p:nvPr>
            <p:ph type="ftr" sz="quarter" idx="2"/>
          </p:nvPr>
        </p:nvSpPr>
        <p:spPr bwMode="auto">
          <a:xfrm>
            <a:off x="3895725" y="9558338"/>
            <a:ext cx="2978150" cy="503237"/>
          </a:xfrm>
          <a:prstGeom prst="rect">
            <a:avLst/>
          </a:prstGeom>
          <a:noFill/>
          <a:ln w="9525">
            <a:noFill/>
            <a:miter lim="800000"/>
            <a:headEnd/>
            <a:tailEnd/>
          </a:ln>
          <a:effectLst/>
        </p:spPr>
        <p:txBody>
          <a:bodyPr vert="horz" wrap="square" lIns="96780" tIns="48390" rIns="96780" bIns="48390" numCol="1" anchor="b" anchorCtr="0" compatLnSpc="1">
            <a:prstTxWarp prst="textNoShape">
              <a:avLst/>
            </a:prstTxWarp>
          </a:bodyPr>
          <a:lstStyle>
            <a:lvl1pPr algn="r" defTabSz="968375" rtl="1" eaLnBrk="1" hangingPunct="1">
              <a:defRPr sz="1300">
                <a:latin typeface="Arial" charset="0"/>
                <a:cs typeface="Arial" charset="0"/>
              </a:defRPr>
            </a:lvl1pPr>
          </a:lstStyle>
          <a:p>
            <a:pPr>
              <a:defRPr/>
            </a:pPr>
            <a:endParaRPr lang="en-US"/>
          </a:p>
        </p:txBody>
      </p:sp>
      <p:sp>
        <p:nvSpPr>
          <p:cNvPr id="212997" name="Rectangle 5">
            <a:extLst>
              <a:ext uri="{FF2B5EF4-FFF2-40B4-BE49-F238E27FC236}">
                <a16:creationId xmlns:a16="http://schemas.microsoft.com/office/drawing/2014/main" id="{EF5E9D7D-D5A7-41B8-BFFD-0D34612746C3}"/>
              </a:ext>
            </a:extLst>
          </p:cNvPr>
          <p:cNvSpPr>
            <a:spLocks noGrp="1" noChangeArrowheads="1"/>
          </p:cNvSpPr>
          <p:nvPr>
            <p:ph type="sldNum" sz="quarter" idx="3"/>
          </p:nvPr>
        </p:nvSpPr>
        <p:spPr bwMode="auto">
          <a:xfrm>
            <a:off x="1588" y="9558338"/>
            <a:ext cx="2978150" cy="503237"/>
          </a:xfrm>
          <a:prstGeom prst="rect">
            <a:avLst/>
          </a:prstGeom>
          <a:noFill/>
          <a:ln w="9525">
            <a:noFill/>
            <a:miter lim="800000"/>
            <a:headEnd/>
            <a:tailEnd/>
          </a:ln>
          <a:effectLst/>
        </p:spPr>
        <p:txBody>
          <a:bodyPr vert="horz" wrap="square" lIns="96780" tIns="48390" rIns="96780" bIns="48390" numCol="1" anchor="b" anchorCtr="0" compatLnSpc="1">
            <a:prstTxWarp prst="textNoShape">
              <a:avLst/>
            </a:prstTxWarp>
          </a:bodyPr>
          <a:lstStyle>
            <a:lvl1pPr defTabSz="968375" rtl="1" eaLnBrk="1" hangingPunct="1">
              <a:defRPr sz="1300">
                <a:latin typeface="Arial" panose="020B0604020202020204" pitchFamily="34" charset="0"/>
              </a:defRPr>
            </a:lvl1pPr>
          </a:lstStyle>
          <a:p>
            <a:fld id="{C69C828C-CB08-4972-9D11-BE355340B579}" type="slidenum">
              <a:rPr lang="ar-SA" altLang="ar-SA"/>
              <a:pPr/>
              <a:t>‹#›</a:t>
            </a:fld>
            <a:endParaRPr lang="en-US" altLang="ar-S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2450" name="Rectangle 2">
            <a:extLst>
              <a:ext uri="{FF2B5EF4-FFF2-40B4-BE49-F238E27FC236}">
                <a16:creationId xmlns:a16="http://schemas.microsoft.com/office/drawing/2014/main" id="{BB1FE2FE-1C6D-4022-B059-41879B59E6E2}"/>
              </a:ext>
            </a:extLst>
          </p:cNvPr>
          <p:cNvSpPr>
            <a:spLocks noGrp="1" noChangeArrowheads="1"/>
          </p:cNvSpPr>
          <p:nvPr>
            <p:ph type="hdr" sz="quarter"/>
          </p:nvPr>
        </p:nvSpPr>
        <p:spPr bwMode="auto">
          <a:xfrm>
            <a:off x="3895725" y="0"/>
            <a:ext cx="2978150" cy="503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eaLnBrk="1" hangingPunct="1">
              <a:defRPr sz="1200">
                <a:latin typeface="Arial" charset="0"/>
                <a:cs typeface="Arial" charset="0"/>
              </a:defRPr>
            </a:lvl1pPr>
          </a:lstStyle>
          <a:p>
            <a:pPr>
              <a:defRPr/>
            </a:pPr>
            <a:r>
              <a:rPr lang="en-US"/>
              <a:t>Prepared by Dr. Hassan Fadag.</a:t>
            </a:r>
          </a:p>
        </p:txBody>
      </p:sp>
      <p:sp>
        <p:nvSpPr>
          <p:cNvPr id="232451" name="Rectangle 3">
            <a:extLst>
              <a:ext uri="{FF2B5EF4-FFF2-40B4-BE49-F238E27FC236}">
                <a16:creationId xmlns:a16="http://schemas.microsoft.com/office/drawing/2014/main" id="{01A41B0B-BCA3-4ED6-B840-7E4442B35336}"/>
              </a:ext>
            </a:extLst>
          </p:cNvPr>
          <p:cNvSpPr>
            <a:spLocks noGrp="1" noChangeArrowheads="1"/>
          </p:cNvSpPr>
          <p:nvPr>
            <p:ph type="dt" idx="1"/>
          </p:nvPr>
        </p:nvSpPr>
        <p:spPr bwMode="auto">
          <a:xfrm>
            <a:off x="1588" y="0"/>
            <a:ext cx="2978150" cy="503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rtl="1" eaLnBrk="1" hangingPunct="1">
              <a:defRPr sz="1200">
                <a:latin typeface="Arial" charset="0"/>
                <a:cs typeface="Arial" charset="0"/>
              </a:defRPr>
            </a:lvl1pPr>
          </a:lstStyle>
          <a:p>
            <a:pPr>
              <a:defRPr/>
            </a:pPr>
            <a:endParaRPr lang="en-US"/>
          </a:p>
        </p:txBody>
      </p:sp>
      <p:sp>
        <p:nvSpPr>
          <p:cNvPr id="14340" name="Rectangle 4">
            <a:extLst>
              <a:ext uri="{FF2B5EF4-FFF2-40B4-BE49-F238E27FC236}">
                <a16:creationId xmlns:a16="http://schemas.microsoft.com/office/drawing/2014/main" id="{8F8FE57E-5BC6-45C0-859E-27442355517F}"/>
              </a:ext>
            </a:extLst>
          </p:cNvPr>
          <p:cNvSpPr>
            <a:spLocks noGrp="1" noRot="1" noChangeAspect="1" noChangeArrowheads="1" noTextEdit="1"/>
          </p:cNvSpPr>
          <p:nvPr>
            <p:ph type="sldImg" idx="2"/>
          </p:nvPr>
        </p:nvSpPr>
        <p:spPr bwMode="auto">
          <a:xfrm>
            <a:off x="920750" y="754063"/>
            <a:ext cx="5032375" cy="37750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2453" name="Rectangle 5">
            <a:extLst>
              <a:ext uri="{FF2B5EF4-FFF2-40B4-BE49-F238E27FC236}">
                <a16:creationId xmlns:a16="http://schemas.microsoft.com/office/drawing/2014/main" id="{CCE39166-73C5-42D1-BCD2-CB42E13108A1}"/>
              </a:ext>
            </a:extLst>
          </p:cNvPr>
          <p:cNvSpPr>
            <a:spLocks noGrp="1" noChangeArrowheads="1"/>
          </p:cNvSpPr>
          <p:nvPr>
            <p:ph type="body" sz="quarter" idx="3"/>
          </p:nvPr>
        </p:nvSpPr>
        <p:spPr bwMode="auto">
          <a:xfrm>
            <a:off x="687388" y="4779963"/>
            <a:ext cx="5499100" cy="45291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32454" name="Rectangle 6">
            <a:extLst>
              <a:ext uri="{FF2B5EF4-FFF2-40B4-BE49-F238E27FC236}">
                <a16:creationId xmlns:a16="http://schemas.microsoft.com/office/drawing/2014/main" id="{3BFD7992-06DA-4C23-BC5E-C6AF982B5807}"/>
              </a:ext>
            </a:extLst>
          </p:cNvPr>
          <p:cNvSpPr>
            <a:spLocks noGrp="1" noChangeArrowheads="1"/>
          </p:cNvSpPr>
          <p:nvPr>
            <p:ph type="ftr" sz="quarter" idx="4"/>
          </p:nvPr>
        </p:nvSpPr>
        <p:spPr bwMode="auto">
          <a:xfrm>
            <a:off x="3895725" y="9558338"/>
            <a:ext cx="2978150" cy="5032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eaLnBrk="1" hangingPunct="1">
              <a:defRPr sz="1200">
                <a:latin typeface="Arial" charset="0"/>
                <a:cs typeface="Arial" charset="0"/>
              </a:defRPr>
            </a:lvl1pPr>
          </a:lstStyle>
          <a:p>
            <a:pPr>
              <a:defRPr/>
            </a:pPr>
            <a:endParaRPr lang="en-US"/>
          </a:p>
        </p:txBody>
      </p:sp>
      <p:sp>
        <p:nvSpPr>
          <p:cNvPr id="232455" name="Rectangle 7">
            <a:extLst>
              <a:ext uri="{FF2B5EF4-FFF2-40B4-BE49-F238E27FC236}">
                <a16:creationId xmlns:a16="http://schemas.microsoft.com/office/drawing/2014/main" id="{ED28529B-A6B0-4F6A-91D3-377B95919C69}"/>
              </a:ext>
            </a:extLst>
          </p:cNvPr>
          <p:cNvSpPr>
            <a:spLocks noGrp="1" noChangeArrowheads="1"/>
          </p:cNvSpPr>
          <p:nvPr>
            <p:ph type="sldNum" sz="quarter" idx="5"/>
          </p:nvPr>
        </p:nvSpPr>
        <p:spPr bwMode="auto">
          <a:xfrm>
            <a:off x="1588" y="9558338"/>
            <a:ext cx="2978150" cy="5032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1" eaLnBrk="1" hangingPunct="1">
              <a:defRPr sz="1200">
                <a:latin typeface="Arial" panose="020B0604020202020204" pitchFamily="34" charset="0"/>
              </a:defRPr>
            </a:lvl1pPr>
          </a:lstStyle>
          <a:p>
            <a:fld id="{A977E245-3594-49C3-BB86-D9881A5FDBF8}" type="slidenum">
              <a:rPr lang="ar-SA" altLang="ar-SA"/>
              <a:pPr/>
              <a:t>‹#›</a:t>
            </a:fld>
            <a:endParaRPr lang="en-US" altLang="ar-SA"/>
          </a:p>
        </p:txBody>
      </p:sp>
    </p:spTree>
  </p:cSld>
  <p:clrMap bg1="lt1" tx1="dk1" bg2="lt2" tx2="dk2" accent1="accent1" accent2="accent2" accent3="accent3" accent4="accent4" accent5="accent5" accent6="accent6" hlink="hlink" folHlink="folHlink"/>
  <p:hf ftr="0" dt="0"/>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6C4B038E-FE31-47AA-AF68-624C9DF8CD16}"/>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Arial" panose="020B0604020202020204" pitchFamily="34" charset="0"/>
                <a:cs typeface="Arial" panose="020B0604020202020204" pitchFamily="34" charset="0"/>
              </a:defRPr>
            </a:lvl1pPr>
            <a:lvl2pPr marL="742950" indent="-285750" algn="r" rtl="1">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lgn="r" rtl="1">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lgn="r" rtl="1">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lgn="r" rtl="1">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r>
              <a:rPr lang="en-US" altLang="ar-SA"/>
              <a:t>Prepared by Dr. Hassan Fadag.</a:t>
            </a:r>
          </a:p>
        </p:txBody>
      </p:sp>
      <p:sp>
        <p:nvSpPr>
          <p:cNvPr id="17411" name="Rectangle 2">
            <a:extLst>
              <a:ext uri="{FF2B5EF4-FFF2-40B4-BE49-F238E27FC236}">
                <a16:creationId xmlns:a16="http://schemas.microsoft.com/office/drawing/2014/main" id="{15139EF7-C0E9-4C8A-858C-083137A60166}"/>
              </a:ext>
            </a:extLst>
          </p:cNvPr>
          <p:cNvSpPr>
            <a:spLocks noGrp="1" noRot="1" noChangeAspect="1" noChangeArrowheads="1" noTextEdit="1"/>
          </p:cNvSpPr>
          <p:nvPr>
            <p:ph type="sldImg"/>
          </p:nvPr>
        </p:nvSpPr>
        <p:spPr>
          <a:ln/>
        </p:spPr>
      </p:sp>
      <p:sp>
        <p:nvSpPr>
          <p:cNvPr id="17412" name="Rectangle 3">
            <a:extLst>
              <a:ext uri="{FF2B5EF4-FFF2-40B4-BE49-F238E27FC236}">
                <a16:creationId xmlns:a16="http://schemas.microsoft.com/office/drawing/2014/main" id="{DF522C0A-E8DD-48B8-BD71-89BB86413F0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ar-SA">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BF6B6076-26CC-43FE-8CE7-7CA1EB4C679A}"/>
              </a:ext>
            </a:extLst>
          </p:cNvPr>
          <p:cNvSpPr>
            <a:spLocks noGrp="1" noRot="1" noChangeAspect="1" noChangeArrowheads="1" noTextEdit="1"/>
          </p:cNvSpPr>
          <p:nvPr>
            <p:ph type="sldImg"/>
          </p:nvPr>
        </p:nvSpPr>
        <p:spPr>
          <a:ln/>
        </p:spPr>
      </p:sp>
      <p:sp>
        <p:nvSpPr>
          <p:cNvPr id="25603" name="Notes Placeholder 2">
            <a:extLst>
              <a:ext uri="{FF2B5EF4-FFF2-40B4-BE49-F238E27FC236}">
                <a16:creationId xmlns:a16="http://schemas.microsoft.com/office/drawing/2014/main" id="{26447290-248A-40C0-9400-545560D9587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ar-SA" altLang="ar-SA">
              <a:latin typeface="Arial" panose="020B0604020202020204" pitchFamily="34" charset="0"/>
              <a:cs typeface="Arial" panose="020B0604020202020204" pitchFamily="34" charset="0"/>
            </a:endParaRPr>
          </a:p>
        </p:txBody>
      </p:sp>
      <p:sp>
        <p:nvSpPr>
          <p:cNvPr id="25604" name="Header Placeholder 3">
            <a:extLst>
              <a:ext uri="{FF2B5EF4-FFF2-40B4-BE49-F238E27FC236}">
                <a16:creationId xmlns:a16="http://schemas.microsoft.com/office/drawing/2014/main" id="{75066FD8-2A0C-416B-8F68-9C848FC127DD}"/>
              </a:ext>
            </a:extLst>
          </p:cNvPr>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r>
              <a:rPr lang="en-US" altLang="ar-SA">
                <a:latin typeface="Arial" panose="020B0604020202020204" pitchFamily="34" charset="0"/>
              </a:rPr>
              <a:t>Prepared by Dr. Hassan Fadag.</a:t>
            </a:r>
          </a:p>
        </p:txBody>
      </p:sp>
      <p:sp>
        <p:nvSpPr>
          <p:cNvPr id="25605" name="Slide Number Placeholder 4">
            <a:extLst>
              <a:ext uri="{FF2B5EF4-FFF2-40B4-BE49-F238E27FC236}">
                <a16:creationId xmlns:a16="http://schemas.microsoft.com/office/drawing/2014/main" id="{978BD418-FA3E-48AF-9603-DC79F715E7A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658E7FEB-AF2F-4832-88B6-A671EB72E19E}" type="slidenum">
              <a:rPr lang="ar-SA" altLang="ar-SA">
                <a:latin typeface="Arial" panose="020B0604020202020204" pitchFamily="34" charset="0"/>
              </a:rPr>
              <a:pPr/>
              <a:t>8</a:t>
            </a:fld>
            <a:endParaRPr lang="en-US" altLang="ar-SA">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20CF1A02-DE8E-433B-8E52-D9EA9DA327B7}"/>
              </a:ext>
            </a:extLst>
          </p:cNvPr>
          <p:cNvSpPr>
            <a:spLocks noGrp="1" noRot="1" noChangeAspect="1" noChangeArrowheads="1" noTextEdit="1"/>
          </p:cNvSpPr>
          <p:nvPr>
            <p:ph type="sldImg"/>
          </p:nvPr>
        </p:nvSpPr>
        <p:spPr>
          <a:ln/>
        </p:spPr>
      </p:sp>
      <p:sp>
        <p:nvSpPr>
          <p:cNvPr id="27651" name="Notes Placeholder 2">
            <a:extLst>
              <a:ext uri="{FF2B5EF4-FFF2-40B4-BE49-F238E27FC236}">
                <a16:creationId xmlns:a16="http://schemas.microsoft.com/office/drawing/2014/main" id="{ABA9022C-865D-4BFD-BEFD-EB3653EBF14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ar-SA">
              <a:latin typeface="Arial" panose="020B0604020202020204" pitchFamily="34" charset="0"/>
              <a:cs typeface="Arial" panose="020B0604020202020204" pitchFamily="34" charset="0"/>
            </a:endParaRPr>
          </a:p>
        </p:txBody>
      </p:sp>
      <p:sp>
        <p:nvSpPr>
          <p:cNvPr id="27652" name="Header Placeholder 3">
            <a:extLst>
              <a:ext uri="{FF2B5EF4-FFF2-40B4-BE49-F238E27FC236}">
                <a16:creationId xmlns:a16="http://schemas.microsoft.com/office/drawing/2014/main" id="{8218BB7F-5961-48A2-A534-332C3B38E383}"/>
              </a:ext>
            </a:extLst>
          </p:cNvPr>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r>
              <a:rPr lang="en-US" altLang="ar-SA">
                <a:latin typeface="Arial" panose="020B0604020202020204" pitchFamily="34" charset="0"/>
              </a:rPr>
              <a:t>Prepared by Dr. Hassan Fadag.</a:t>
            </a:r>
          </a:p>
        </p:txBody>
      </p:sp>
      <p:sp>
        <p:nvSpPr>
          <p:cNvPr id="27653" name="Slide Number Placeholder 4">
            <a:extLst>
              <a:ext uri="{FF2B5EF4-FFF2-40B4-BE49-F238E27FC236}">
                <a16:creationId xmlns:a16="http://schemas.microsoft.com/office/drawing/2014/main" id="{DA0E864E-5355-4848-92E9-DA7A4CEA081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B54A6743-7441-4D48-9DD8-0898EA30A807}" type="slidenum">
              <a:rPr lang="ar-SA" altLang="ar-SA">
                <a:latin typeface="Arial" panose="020B0604020202020204" pitchFamily="34" charset="0"/>
              </a:rPr>
              <a:pPr/>
              <a:t>9</a:t>
            </a:fld>
            <a:endParaRPr lang="en-US" altLang="ar-SA">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a:extLst>
              <a:ext uri="{FF2B5EF4-FFF2-40B4-BE49-F238E27FC236}">
                <a16:creationId xmlns:a16="http://schemas.microsoft.com/office/drawing/2014/main" id="{5BA859C4-5162-42D2-92FF-83BD23C6BA49}"/>
              </a:ext>
            </a:extLst>
          </p:cNvPr>
          <p:cNvSpPr/>
          <p:nvPr/>
        </p:nvSpPr>
        <p:spPr>
          <a:xfrm>
            <a:off x="685800" y="1346947"/>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10">
            <a:extLst>
              <a:ext uri="{FF2B5EF4-FFF2-40B4-BE49-F238E27FC236}">
                <a16:creationId xmlns:a16="http://schemas.microsoft.com/office/drawing/2014/main" id="{946F2605-02E7-4557-A215-8C65F168B2C7}"/>
              </a:ext>
            </a:extLst>
          </p:cNvPr>
          <p:cNvSpPr/>
          <p:nvPr/>
        </p:nvSpPr>
        <p:spPr>
          <a:xfrm>
            <a:off x="685800" y="4282763"/>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11">
            <a:extLst>
              <a:ext uri="{FF2B5EF4-FFF2-40B4-BE49-F238E27FC236}">
                <a16:creationId xmlns:a16="http://schemas.microsoft.com/office/drawing/2014/main" id="{601F537D-C5E4-4382-8BCE-087A0E05819E}"/>
              </a:ext>
            </a:extLst>
          </p:cNvPr>
          <p:cNvSpPr/>
          <p:nvPr/>
        </p:nvSpPr>
        <p:spPr>
          <a:xfrm>
            <a:off x="685800" y="1484779"/>
            <a:ext cx="77724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13">
            <a:extLst>
              <a:ext uri="{FF2B5EF4-FFF2-40B4-BE49-F238E27FC236}">
                <a16:creationId xmlns:a16="http://schemas.microsoft.com/office/drawing/2014/main" id="{CFBD9482-0133-4844-86FB-965398D3E9A4}"/>
              </a:ext>
            </a:extLst>
          </p:cNvPr>
          <p:cNvGrpSpPr>
            <a:grpSpLocks noChangeAspect="1"/>
          </p:cNvGrpSpPr>
          <p:nvPr/>
        </p:nvGrpSpPr>
        <p:grpSpPr bwMode="auto">
          <a:xfrm>
            <a:off x="7234238" y="4106863"/>
            <a:ext cx="914400" cy="914400"/>
            <a:chOff x="9685338" y="4460675"/>
            <a:chExt cx="1080904" cy="1080902"/>
          </a:xfrm>
        </p:grpSpPr>
        <p:sp>
          <p:nvSpPr>
            <p:cNvPr id="8" name="Oval 13">
              <a:extLst>
                <a:ext uri="{FF2B5EF4-FFF2-40B4-BE49-F238E27FC236}">
                  <a16:creationId xmlns:a16="http://schemas.microsoft.com/office/drawing/2014/main" id="{836C270C-5508-4C1B-99A6-BC6624170D93}"/>
                </a:ext>
              </a:extLst>
            </p:cNvPr>
            <p:cNvSpPr/>
            <p:nvPr/>
          </p:nvSpPr>
          <p:spPr>
            <a:xfrm>
              <a:off x="9685338" y="4460675"/>
              <a:ext cx="1080904" cy="1080902"/>
            </a:xfrm>
            <a:prstGeom prst="ellipse">
              <a:avLst/>
            </a:prstGeom>
            <a:blipFill dpi="0" rotWithShape="1">
              <a:blip r:embed="rId3">
                <a:duotone>
                  <a:schemeClr val="accent1">
                    <a:shade val="45000"/>
                    <a:satMod val="135000"/>
                  </a:schemeClr>
                  <a:prstClr val="white"/>
                </a:duotone>
              </a:blip>
              <a:srcRect/>
              <a:tile tx="0" ty="0" sx="85000" sy="85000" flip="none" algn="tl"/>
            </a:blipFill>
            <a:ln w="25400" cap="flat" cmpd="sng" algn="ctr">
              <a:noFill/>
              <a:prstDash val="solid"/>
            </a:ln>
            <a:effectLst/>
          </p:spPr>
        </p:sp>
        <p:sp>
          <p:nvSpPr>
            <p:cNvPr id="9" name="Oval 15">
              <a:extLst>
                <a:ext uri="{FF2B5EF4-FFF2-40B4-BE49-F238E27FC236}">
                  <a16:creationId xmlns:a16="http://schemas.microsoft.com/office/drawing/2014/main" id="{38F5041C-56CD-466E-B78A-437E8A51807D}"/>
                </a:ext>
              </a:extLst>
            </p:cNvPr>
            <p:cNvSpPr>
              <a:spLocks noChangeArrowheads="1"/>
            </p:cNvSpPr>
            <p:nvPr/>
          </p:nvSpPr>
          <p:spPr bwMode="auto">
            <a:xfrm>
              <a:off x="9793429" y="4568765"/>
              <a:ext cx="864723" cy="864722"/>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endParaRPr lang="en-US" altLang="ar-SA"/>
            </a:p>
          </p:txBody>
        </p:sp>
      </p:grpSp>
      <p:sp>
        <p:nvSpPr>
          <p:cNvPr id="2" name="Title 1"/>
          <p:cNvSpPr>
            <a:spLocks noGrp="1"/>
          </p:cNvSpPr>
          <p:nvPr>
            <p:ph type="ctrTitle"/>
          </p:nvPr>
        </p:nvSpPr>
        <p:spPr>
          <a:xfrm>
            <a:off x="788670" y="1432223"/>
            <a:ext cx="759333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10" name="Date Placeholder 3">
            <a:extLst>
              <a:ext uri="{FF2B5EF4-FFF2-40B4-BE49-F238E27FC236}">
                <a16:creationId xmlns:a16="http://schemas.microsoft.com/office/drawing/2014/main" id="{B486BEC8-5A73-4F3E-9F5B-EA2DA014858B}"/>
              </a:ext>
            </a:extLst>
          </p:cNvPr>
          <p:cNvSpPr>
            <a:spLocks noGrp="1"/>
          </p:cNvSpPr>
          <p:nvPr>
            <p:ph type="dt" sz="half" idx="10"/>
          </p:nvPr>
        </p:nvSpPr>
        <p:spPr/>
        <p:txBody>
          <a:bodyPr/>
          <a:lstStyle>
            <a:lvl1pPr>
              <a:defRPr/>
            </a:lvl1pPr>
          </a:lstStyle>
          <a:p>
            <a:pPr>
              <a:defRPr/>
            </a:pPr>
            <a:endParaRPr lang="en-US"/>
          </a:p>
        </p:txBody>
      </p:sp>
      <p:sp>
        <p:nvSpPr>
          <p:cNvPr id="11" name="Footer Placeholder 4">
            <a:extLst>
              <a:ext uri="{FF2B5EF4-FFF2-40B4-BE49-F238E27FC236}">
                <a16:creationId xmlns:a16="http://schemas.microsoft.com/office/drawing/2014/main" id="{0F8ABC2F-3291-45D3-8153-661A69F797FB}"/>
              </a:ext>
            </a:extLst>
          </p:cNvPr>
          <p:cNvSpPr>
            <a:spLocks noGrp="1"/>
          </p:cNvSpPr>
          <p:nvPr>
            <p:ph type="ftr" sz="quarter" idx="11"/>
          </p:nvPr>
        </p:nvSpPr>
        <p:spPr>
          <a:xfrm>
            <a:off x="812800" y="6272213"/>
            <a:ext cx="4745038" cy="365125"/>
          </a:xfrm>
        </p:spPr>
        <p:txBody>
          <a:bodyPr/>
          <a:lstStyle>
            <a:lvl1pPr>
              <a:defRPr/>
            </a:lvl1pPr>
          </a:lstStyle>
          <a:p>
            <a:pPr>
              <a:defRPr/>
            </a:pPr>
            <a:endParaRPr lang="en-US"/>
          </a:p>
        </p:txBody>
      </p:sp>
      <p:sp>
        <p:nvSpPr>
          <p:cNvPr id="12" name="Slide Number Placeholder 5">
            <a:extLst>
              <a:ext uri="{FF2B5EF4-FFF2-40B4-BE49-F238E27FC236}">
                <a16:creationId xmlns:a16="http://schemas.microsoft.com/office/drawing/2014/main" id="{73F65BE0-4E00-4090-9EB5-011D94695A16}"/>
              </a:ext>
            </a:extLst>
          </p:cNvPr>
          <p:cNvSpPr>
            <a:spLocks noGrp="1"/>
          </p:cNvSpPr>
          <p:nvPr>
            <p:ph type="sldNum" sz="quarter" idx="12"/>
          </p:nvPr>
        </p:nvSpPr>
        <p:spPr>
          <a:xfrm>
            <a:off x="7243763" y="4227513"/>
            <a:ext cx="895350" cy="639762"/>
          </a:xfrm>
        </p:spPr>
        <p:txBody>
          <a:bodyPr/>
          <a:lstStyle>
            <a:lvl1pPr>
              <a:defRPr sz="2800"/>
            </a:lvl1pPr>
          </a:lstStyle>
          <a:p>
            <a:fld id="{7B697987-45D2-4210-B7E7-39D2B1537F88}" type="slidenum">
              <a:rPr lang="en-US" altLang="ar-SA"/>
              <a:pPr/>
              <a:t>‹#›</a:t>
            </a:fld>
            <a:endParaRPr lang="en-US" altLang="ar-SA"/>
          </a:p>
        </p:txBody>
      </p:sp>
    </p:spTree>
    <p:extLst>
      <p:ext uri="{BB962C8B-B14F-4D97-AF65-F5344CB8AC3E}">
        <p14:creationId xmlns:p14="http://schemas.microsoft.com/office/powerpoint/2010/main" val="167136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6">
            <a:extLst>
              <a:ext uri="{FF2B5EF4-FFF2-40B4-BE49-F238E27FC236}">
                <a16:creationId xmlns:a16="http://schemas.microsoft.com/office/drawing/2014/main" id="{49F5C421-129D-4077-870E-2384C239C9EB}"/>
              </a:ext>
            </a:extLst>
          </p:cNvPr>
          <p:cNvSpPr>
            <a:spLocks noGrp="1"/>
          </p:cNvSpPr>
          <p:nvPr>
            <p:ph type="dt" sz="half" idx="10"/>
          </p:nvPr>
        </p:nvSpPr>
        <p:spPr/>
        <p:txBody>
          <a:bodyPr/>
          <a:lstStyle>
            <a:lvl1pPr>
              <a:defRPr/>
            </a:lvl1pPr>
          </a:lstStyle>
          <a:p>
            <a:pPr>
              <a:defRPr/>
            </a:pPr>
            <a:endParaRPr lang="en-US"/>
          </a:p>
        </p:txBody>
      </p:sp>
      <p:sp>
        <p:nvSpPr>
          <p:cNvPr id="5" name="Footer Placeholder 7">
            <a:extLst>
              <a:ext uri="{FF2B5EF4-FFF2-40B4-BE49-F238E27FC236}">
                <a16:creationId xmlns:a16="http://schemas.microsoft.com/office/drawing/2014/main" id="{8B8F0A54-8E5A-435B-A5E8-646F782BFF1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8">
            <a:extLst>
              <a:ext uri="{FF2B5EF4-FFF2-40B4-BE49-F238E27FC236}">
                <a16:creationId xmlns:a16="http://schemas.microsoft.com/office/drawing/2014/main" id="{340152F9-F961-4613-B6D7-3E18F89F3255}"/>
              </a:ext>
            </a:extLst>
          </p:cNvPr>
          <p:cNvSpPr>
            <a:spLocks noGrp="1"/>
          </p:cNvSpPr>
          <p:nvPr>
            <p:ph type="sldNum" sz="quarter" idx="12"/>
          </p:nvPr>
        </p:nvSpPr>
        <p:spPr/>
        <p:txBody>
          <a:bodyPr/>
          <a:lstStyle>
            <a:lvl1pPr>
              <a:defRPr/>
            </a:lvl1pPr>
          </a:lstStyle>
          <a:p>
            <a:fld id="{5202954E-8659-4951-A1D4-872DFEA96BE1}" type="slidenum">
              <a:rPr lang="en-US" altLang="ar-SA"/>
              <a:pPr/>
              <a:t>‹#›</a:t>
            </a:fld>
            <a:endParaRPr lang="en-US" altLang="ar-SA"/>
          </a:p>
        </p:txBody>
      </p:sp>
    </p:spTree>
    <p:extLst>
      <p:ext uri="{BB962C8B-B14F-4D97-AF65-F5344CB8AC3E}">
        <p14:creationId xmlns:p14="http://schemas.microsoft.com/office/powerpoint/2010/main" val="44455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6">
            <a:extLst>
              <a:ext uri="{FF2B5EF4-FFF2-40B4-BE49-F238E27FC236}">
                <a16:creationId xmlns:a16="http://schemas.microsoft.com/office/drawing/2014/main" id="{BAE60DB3-72AB-4E96-BDD3-493E92248229}"/>
              </a:ext>
            </a:extLst>
          </p:cNvPr>
          <p:cNvSpPr>
            <a:spLocks noGrp="1"/>
          </p:cNvSpPr>
          <p:nvPr>
            <p:ph type="dt" sz="half" idx="10"/>
          </p:nvPr>
        </p:nvSpPr>
        <p:spPr/>
        <p:txBody>
          <a:bodyPr/>
          <a:lstStyle>
            <a:lvl1pPr>
              <a:defRPr/>
            </a:lvl1pPr>
          </a:lstStyle>
          <a:p>
            <a:pPr>
              <a:defRPr/>
            </a:pPr>
            <a:endParaRPr lang="en-US"/>
          </a:p>
        </p:txBody>
      </p:sp>
      <p:sp>
        <p:nvSpPr>
          <p:cNvPr id="5" name="Footer Placeholder 7">
            <a:extLst>
              <a:ext uri="{FF2B5EF4-FFF2-40B4-BE49-F238E27FC236}">
                <a16:creationId xmlns:a16="http://schemas.microsoft.com/office/drawing/2014/main" id="{A4E15DC4-CC44-44F4-A784-7F0789C07AB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8">
            <a:extLst>
              <a:ext uri="{FF2B5EF4-FFF2-40B4-BE49-F238E27FC236}">
                <a16:creationId xmlns:a16="http://schemas.microsoft.com/office/drawing/2014/main" id="{914C9897-ED5C-4DCB-81E6-C0FC84949B26}"/>
              </a:ext>
            </a:extLst>
          </p:cNvPr>
          <p:cNvSpPr>
            <a:spLocks noGrp="1"/>
          </p:cNvSpPr>
          <p:nvPr>
            <p:ph type="sldNum" sz="quarter" idx="12"/>
          </p:nvPr>
        </p:nvSpPr>
        <p:spPr/>
        <p:txBody>
          <a:bodyPr/>
          <a:lstStyle>
            <a:lvl1pPr>
              <a:defRPr/>
            </a:lvl1pPr>
          </a:lstStyle>
          <a:p>
            <a:fld id="{9AFB66AD-DDF6-4343-B4FA-20BF31C2E82E}" type="slidenum">
              <a:rPr lang="en-US" altLang="ar-SA"/>
              <a:pPr/>
              <a:t>‹#›</a:t>
            </a:fld>
            <a:endParaRPr lang="en-US" altLang="ar-SA"/>
          </a:p>
        </p:txBody>
      </p:sp>
    </p:spTree>
    <p:extLst>
      <p:ext uri="{BB962C8B-B14F-4D97-AF65-F5344CB8AC3E}">
        <p14:creationId xmlns:p14="http://schemas.microsoft.com/office/powerpoint/2010/main" val="244622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a:t>Click to edit Master title style</a:t>
            </a:r>
          </a:p>
        </p:txBody>
      </p:sp>
      <p:sp>
        <p:nvSpPr>
          <p:cNvPr id="3" name="Text Placeholder 2"/>
          <p:cNvSpPr>
            <a:spLocks noGrp="1"/>
          </p:cNvSpPr>
          <p:nvPr>
            <p:ph type="body" sz="half" idx="1"/>
          </p:nvPr>
        </p:nvSpPr>
        <p:spPr>
          <a:xfrm>
            <a:off x="11826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id="{FF65B6CA-1B3B-4245-9176-34462FC93F04}"/>
              </a:ext>
            </a:extLst>
          </p:cNvPr>
          <p:cNvSpPr>
            <a:spLocks noGrp="1" noChangeArrowheads="1"/>
          </p:cNvSpPr>
          <p:nvPr>
            <p:ph type="dt" sz="half" idx="10"/>
          </p:nvPr>
        </p:nvSpPr>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3EABBB12-6137-48BC-9D60-4B342DEFB4CF}"/>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13">
            <a:extLst>
              <a:ext uri="{FF2B5EF4-FFF2-40B4-BE49-F238E27FC236}">
                <a16:creationId xmlns:a16="http://schemas.microsoft.com/office/drawing/2014/main" id="{37597374-49F1-4ADB-8033-2F0908F59773}"/>
              </a:ext>
            </a:extLst>
          </p:cNvPr>
          <p:cNvSpPr>
            <a:spLocks noGrp="1" noChangeArrowheads="1"/>
          </p:cNvSpPr>
          <p:nvPr>
            <p:ph type="sldNum" sz="quarter" idx="12"/>
          </p:nvPr>
        </p:nvSpPr>
        <p:spPr/>
        <p:txBody>
          <a:bodyPr/>
          <a:lstStyle>
            <a:lvl1pPr>
              <a:defRPr/>
            </a:lvl1pPr>
          </a:lstStyle>
          <a:p>
            <a:fld id="{41DDF552-3319-44E7-8006-55582D24E422}" type="slidenum">
              <a:rPr lang="ar-SA" altLang="ar-SA"/>
              <a:pPr/>
              <a:t>‹#›</a:t>
            </a:fld>
            <a:endParaRPr lang="en-US" altLang="ar-SA"/>
          </a:p>
        </p:txBody>
      </p:sp>
    </p:spTree>
    <p:extLst>
      <p:ext uri="{BB962C8B-B14F-4D97-AF65-F5344CB8AC3E}">
        <p14:creationId xmlns:p14="http://schemas.microsoft.com/office/powerpoint/2010/main" val="904380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6">
            <a:extLst>
              <a:ext uri="{FF2B5EF4-FFF2-40B4-BE49-F238E27FC236}">
                <a16:creationId xmlns:a16="http://schemas.microsoft.com/office/drawing/2014/main" id="{D8B30F9F-6E60-4FEF-A218-BC7FB810FC84}"/>
              </a:ext>
            </a:extLst>
          </p:cNvPr>
          <p:cNvSpPr>
            <a:spLocks noGrp="1"/>
          </p:cNvSpPr>
          <p:nvPr>
            <p:ph type="dt" sz="half" idx="10"/>
          </p:nvPr>
        </p:nvSpPr>
        <p:spPr/>
        <p:txBody>
          <a:bodyPr/>
          <a:lstStyle>
            <a:lvl1pPr>
              <a:defRPr/>
            </a:lvl1pPr>
          </a:lstStyle>
          <a:p>
            <a:pPr>
              <a:defRPr/>
            </a:pPr>
            <a:endParaRPr lang="en-US"/>
          </a:p>
        </p:txBody>
      </p:sp>
      <p:sp>
        <p:nvSpPr>
          <p:cNvPr id="5" name="Footer Placeholder 7">
            <a:extLst>
              <a:ext uri="{FF2B5EF4-FFF2-40B4-BE49-F238E27FC236}">
                <a16:creationId xmlns:a16="http://schemas.microsoft.com/office/drawing/2014/main" id="{8F35B9AE-493D-4998-8444-E2057C59EBF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8">
            <a:extLst>
              <a:ext uri="{FF2B5EF4-FFF2-40B4-BE49-F238E27FC236}">
                <a16:creationId xmlns:a16="http://schemas.microsoft.com/office/drawing/2014/main" id="{03919B59-B460-4C77-9055-76E495D4BCA6}"/>
              </a:ext>
            </a:extLst>
          </p:cNvPr>
          <p:cNvSpPr>
            <a:spLocks noGrp="1"/>
          </p:cNvSpPr>
          <p:nvPr>
            <p:ph type="sldNum" sz="quarter" idx="12"/>
          </p:nvPr>
        </p:nvSpPr>
        <p:spPr/>
        <p:txBody>
          <a:bodyPr/>
          <a:lstStyle>
            <a:lvl1pPr>
              <a:defRPr/>
            </a:lvl1pPr>
          </a:lstStyle>
          <a:p>
            <a:fld id="{CAD87461-5DE3-442A-A203-396E52752B9E}" type="slidenum">
              <a:rPr lang="en-US" altLang="ar-SA"/>
              <a:pPr/>
              <a:t>‹#›</a:t>
            </a:fld>
            <a:endParaRPr lang="en-US" altLang="ar-SA"/>
          </a:p>
        </p:txBody>
      </p:sp>
    </p:spTree>
    <p:extLst>
      <p:ext uri="{BB962C8B-B14F-4D97-AF65-F5344CB8AC3E}">
        <p14:creationId xmlns:p14="http://schemas.microsoft.com/office/powerpoint/2010/main" val="1320212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9">
            <a:extLst>
              <a:ext uri="{FF2B5EF4-FFF2-40B4-BE49-F238E27FC236}">
                <a16:creationId xmlns:a16="http://schemas.microsoft.com/office/drawing/2014/main" id="{551054D1-5B62-4F8D-AFEB-899801A18D29}"/>
              </a:ext>
            </a:extLst>
          </p:cNvPr>
          <p:cNvSpPr/>
          <p:nvPr/>
        </p:nvSpPr>
        <p:spPr>
          <a:xfrm>
            <a:off x="0" y="4917989"/>
            <a:ext cx="9144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10">
            <a:extLst>
              <a:ext uri="{FF2B5EF4-FFF2-40B4-BE49-F238E27FC236}">
                <a16:creationId xmlns:a16="http://schemas.microsoft.com/office/drawing/2014/main" id="{70880270-6F5E-4BFD-B5AB-49180EC06553}"/>
              </a:ext>
            </a:extLst>
          </p:cNvPr>
          <p:cNvGrpSpPr>
            <a:grpSpLocks noChangeAspect="1"/>
          </p:cNvGrpSpPr>
          <p:nvPr/>
        </p:nvGrpSpPr>
        <p:grpSpPr bwMode="auto">
          <a:xfrm>
            <a:off x="633413" y="2430463"/>
            <a:ext cx="914400" cy="914400"/>
            <a:chOff x="9685338" y="4460675"/>
            <a:chExt cx="1080904" cy="1080902"/>
          </a:xfrm>
        </p:grpSpPr>
        <p:sp>
          <p:nvSpPr>
            <p:cNvPr id="6" name="Oval 11">
              <a:extLst>
                <a:ext uri="{FF2B5EF4-FFF2-40B4-BE49-F238E27FC236}">
                  <a16:creationId xmlns:a16="http://schemas.microsoft.com/office/drawing/2014/main" id="{248B2B79-C849-4110-9D76-B019CF1760E3}"/>
                </a:ext>
              </a:extLst>
            </p:cNvPr>
            <p:cNvSpPr/>
            <p:nvPr/>
          </p:nvSpPr>
          <p:spPr>
            <a:xfrm>
              <a:off x="9685338" y="4460675"/>
              <a:ext cx="1080904" cy="1080902"/>
            </a:xfrm>
            <a:prstGeom prst="ellipse">
              <a:avLst/>
            </a:prstGeom>
            <a:blipFill dpi="0" rotWithShape="1">
              <a:blip r:embed="rId3">
                <a:duotone>
                  <a:schemeClr val="accent1">
                    <a:shade val="45000"/>
                    <a:satMod val="135000"/>
                  </a:schemeClr>
                  <a:prstClr val="white"/>
                </a:duotone>
              </a:blip>
              <a:srcRect/>
              <a:tile tx="0" ty="0" sx="85000" sy="85000" flip="none" algn="tl"/>
            </a:blipFill>
            <a:ln w="25400" cap="flat" cmpd="sng" algn="ctr">
              <a:noFill/>
              <a:prstDash val="solid"/>
            </a:ln>
            <a:effectLst/>
          </p:spPr>
        </p:sp>
        <p:sp>
          <p:nvSpPr>
            <p:cNvPr id="7" name="Oval 13">
              <a:extLst>
                <a:ext uri="{FF2B5EF4-FFF2-40B4-BE49-F238E27FC236}">
                  <a16:creationId xmlns:a16="http://schemas.microsoft.com/office/drawing/2014/main" id="{15980497-1D31-4DE7-9BD3-5D46864B21B3}"/>
                </a:ext>
              </a:extLst>
            </p:cNvPr>
            <p:cNvSpPr>
              <a:spLocks noChangeArrowheads="1"/>
            </p:cNvSpPr>
            <p:nvPr/>
          </p:nvSpPr>
          <p:spPr bwMode="auto">
            <a:xfrm>
              <a:off x="9793429" y="4568765"/>
              <a:ext cx="864723" cy="864722"/>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endParaRPr lang="en-US" altLang="ar-SA"/>
            </a:p>
          </p:txBody>
        </p:sp>
      </p:grpSp>
      <p:sp>
        <p:nvSpPr>
          <p:cNvPr id="2" name="Title 1"/>
          <p:cNvSpPr>
            <a:spLocks noGrp="1"/>
          </p:cNvSpPr>
          <p:nvPr>
            <p:ph type="title"/>
          </p:nvPr>
        </p:nvSpPr>
        <p:spPr>
          <a:xfrm>
            <a:off x="1625346" y="1225296"/>
            <a:ext cx="6960870" cy="3520440"/>
          </a:xfrm>
        </p:spPr>
        <p:txBody>
          <a:bodyPr/>
          <a:lstStyle>
            <a:lvl1pPr>
              <a:lnSpc>
                <a:spcPct val="80000"/>
              </a:lnSpc>
              <a:defRPr sz="6400" b="0"/>
            </a:lvl1pPr>
          </a:lstStyle>
          <a:p>
            <a:r>
              <a:rPr lang="en-US"/>
              <a:t>Click to edit Master title style</a:t>
            </a:r>
            <a:endParaRPr lang="en-US" dirty="0"/>
          </a:p>
        </p:txBody>
      </p:sp>
      <p:sp>
        <p:nvSpPr>
          <p:cNvPr id="3" name="Text Placeholder 2"/>
          <p:cNvSpPr>
            <a:spLocks noGrp="1"/>
          </p:cNvSpPr>
          <p:nvPr>
            <p:ph type="body" idx="1"/>
          </p:nvPr>
        </p:nvSpPr>
        <p:spPr>
          <a:xfrm>
            <a:off x="1624330" y="5020056"/>
            <a:ext cx="678942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8" name="Date Placeholder 3">
            <a:extLst>
              <a:ext uri="{FF2B5EF4-FFF2-40B4-BE49-F238E27FC236}">
                <a16:creationId xmlns:a16="http://schemas.microsoft.com/office/drawing/2014/main" id="{8BC7D206-F26D-47E0-9568-F900B4610ECB}"/>
              </a:ext>
            </a:extLst>
          </p:cNvPr>
          <p:cNvSpPr>
            <a:spLocks noGrp="1"/>
          </p:cNvSpPr>
          <p:nvPr>
            <p:ph type="dt" sz="half" idx="10"/>
          </p:nvPr>
        </p:nvSpPr>
        <p:spPr>
          <a:xfrm>
            <a:off x="6445250" y="6272213"/>
            <a:ext cx="1982788" cy="365125"/>
          </a:xfrm>
        </p:spPr>
        <p:txBody>
          <a:bodyPr/>
          <a:lstStyle>
            <a:lvl1pPr>
              <a:defRPr>
                <a:solidFill>
                  <a:schemeClr val="accent1">
                    <a:lumMod val="50000"/>
                  </a:schemeClr>
                </a:solidFill>
              </a:defRPr>
            </a:lvl1pPr>
          </a:lstStyle>
          <a:p>
            <a:pPr>
              <a:defRPr/>
            </a:pPr>
            <a:endParaRPr lang="en-US"/>
          </a:p>
        </p:txBody>
      </p:sp>
      <p:sp>
        <p:nvSpPr>
          <p:cNvPr id="9" name="Footer Placeholder 4">
            <a:extLst>
              <a:ext uri="{FF2B5EF4-FFF2-40B4-BE49-F238E27FC236}">
                <a16:creationId xmlns:a16="http://schemas.microsoft.com/office/drawing/2014/main" id="{DF6E5F8C-E0E6-47F7-882A-C179EA87BBC0}"/>
              </a:ext>
            </a:extLst>
          </p:cNvPr>
          <p:cNvSpPr>
            <a:spLocks noGrp="1"/>
          </p:cNvSpPr>
          <p:nvPr>
            <p:ph type="ftr" sz="quarter" idx="11"/>
          </p:nvPr>
        </p:nvSpPr>
        <p:spPr>
          <a:xfrm>
            <a:off x="1636713" y="6272213"/>
            <a:ext cx="4745037" cy="365125"/>
          </a:xfrm>
        </p:spPr>
        <p:txBody>
          <a:bodyPr/>
          <a:lstStyle>
            <a:lvl1pPr>
              <a:defRPr>
                <a:solidFill>
                  <a:schemeClr val="accent1">
                    <a:lumMod val="50000"/>
                  </a:schemeClr>
                </a:solidFill>
              </a:defRPr>
            </a:lvl1pPr>
          </a:lstStyle>
          <a:p>
            <a:pPr>
              <a:defRPr/>
            </a:pPr>
            <a:endParaRPr lang="en-US"/>
          </a:p>
        </p:txBody>
      </p:sp>
      <p:sp>
        <p:nvSpPr>
          <p:cNvPr id="10" name="Slide Number Placeholder 5">
            <a:extLst>
              <a:ext uri="{FF2B5EF4-FFF2-40B4-BE49-F238E27FC236}">
                <a16:creationId xmlns:a16="http://schemas.microsoft.com/office/drawing/2014/main" id="{99B245C1-1EB0-4295-9B72-05181E2A5B94}"/>
              </a:ext>
            </a:extLst>
          </p:cNvPr>
          <p:cNvSpPr>
            <a:spLocks noGrp="1"/>
          </p:cNvSpPr>
          <p:nvPr>
            <p:ph type="sldNum" sz="quarter" idx="12"/>
          </p:nvPr>
        </p:nvSpPr>
        <p:spPr>
          <a:xfrm>
            <a:off x="646113" y="2508250"/>
            <a:ext cx="890587" cy="720725"/>
          </a:xfrm>
        </p:spPr>
        <p:txBody>
          <a:bodyPr/>
          <a:lstStyle>
            <a:lvl1pPr>
              <a:defRPr sz="2800"/>
            </a:lvl1pPr>
          </a:lstStyle>
          <a:p>
            <a:fld id="{FD5B0B44-7751-47C7-85F7-594F7905C082}" type="slidenum">
              <a:rPr lang="en-US" altLang="ar-SA"/>
              <a:pPr/>
              <a:t>‹#›</a:t>
            </a:fld>
            <a:endParaRPr lang="en-US" altLang="ar-SA"/>
          </a:p>
        </p:txBody>
      </p:sp>
    </p:spTree>
    <p:extLst>
      <p:ext uri="{BB962C8B-B14F-4D97-AF65-F5344CB8AC3E}">
        <p14:creationId xmlns:p14="http://schemas.microsoft.com/office/powerpoint/2010/main" val="620210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6ECBE25-1B0F-49A5-8183-4892FABC0FC1}"/>
              </a:ext>
            </a:extLst>
          </p:cNvPr>
          <p:cNvSpPr>
            <a:spLocks noGrp="1"/>
          </p:cNvSpPr>
          <p:nvPr>
            <p:ph type="dt" sz="half" idx="10"/>
          </p:nvPr>
        </p:nvSpPr>
        <p:spPr/>
        <p:txBody>
          <a:bodyPr/>
          <a:lstStyle>
            <a:lvl1pPr>
              <a:defRPr/>
            </a:lvl1pPr>
          </a:lstStyle>
          <a:p>
            <a:pPr>
              <a:defRPr/>
            </a:pPr>
            <a:endParaRPr lang="en-US"/>
          </a:p>
        </p:txBody>
      </p:sp>
      <p:sp>
        <p:nvSpPr>
          <p:cNvPr id="6" name="Footer Placeholder 5">
            <a:extLst>
              <a:ext uri="{FF2B5EF4-FFF2-40B4-BE49-F238E27FC236}">
                <a16:creationId xmlns:a16="http://schemas.microsoft.com/office/drawing/2014/main" id="{A78FD5BA-0097-42BE-8C7D-C109B64493C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44294E60-43D4-46FA-BE6E-C3B5C6D0FC07}"/>
              </a:ext>
            </a:extLst>
          </p:cNvPr>
          <p:cNvSpPr>
            <a:spLocks noGrp="1"/>
          </p:cNvSpPr>
          <p:nvPr>
            <p:ph type="sldNum" sz="quarter" idx="12"/>
          </p:nvPr>
        </p:nvSpPr>
        <p:spPr/>
        <p:txBody>
          <a:bodyPr/>
          <a:lstStyle>
            <a:lvl1pPr>
              <a:defRPr/>
            </a:lvl1pPr>
          </a:lstStyle>
          <a:p>
            <a:fld id="{43038615-7036-47F1-902A-D5BC5F2DFBD2}" type="slidenum">
              <a:rPr lang="en-US" altLang="ar-SA"/>
              <a:pPr/>
              <a:t>‹#›</a:t>
            </a:fld>
            <a:endParaRPr lang="en-US" altLang="ar-SA"/>
          </a:p>
        </p:txBody>
      </p:sp>
    </p:spTree>
    <p:extLst>
      <p:ext uri="{BB962C8B-B14F-4D97-AF65-F5344CB8AC3E}">
        <p14:creationId xmlns:p14="http://schemas.microsoft.com/office/powerpoint/2010/main" val="824536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04D340F-6DC0-43A9-92F3-B898F85952C2}"/>
              </a:ext>
            </a:extLst>
          </p:cNvPr>
          <p:cNvSpPr>
            <a:spLocks noGrp="1"/>
          </p:cNvSpPr>
          <p:nvPr>
            <p:ph type="dt" sz="half" idx="10"/>
          </p:nvPr>
        </p:nvSpPr>
        <p:spPr/>
        <p:txBody>
          <a:bodyPr/>
          <a:lstStyle>
            <a:lvl1pPr>
              <a:defRPr/>
            </a:lvl1pPr>
          </a:lstStyle>
          <a:p>
            <a:pPr>
              <a:defRPr/>
            </a:pPr>
            <a:endParaRPr lang="en-US"/>
          </a:p>
        </p:txBody>
      </p:sp>
      <p:sp>
        <p:nvSpPr>
          <p:cNvPr id="8" name="Footer Placeholder 7">
            <a:extLst>
              <a:ext uri="{FF2B5EF4-FFF2-40B4-BE49-F238E27FC236}">
                <a16:creationId xmlns:a16="http://schemas.microsoft.com/office/drawing/2014/main" id="{FD589F88-91E8-43F8-B601-9787EFE4EAF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8">
            <a:extLst>
              <a:ext uri="{FF2B5EF4-FFF2-40B4-BE49-F238E27FC236}">
                <a16:creationId xmlns:a16="http://schemas.microsoft.com/office/drawing/2014/main" id="{27C3483D-7AB0-453A-9D36-A0892BA176F8}"/>
              </a:ext>
            </a:extLst>
          </p:cNvPr>
          <p:cNvSpPr>
            <a:spLocks noGrp="1"/>
          </p:cNvSpPr>
          <p:nvPr>
            <p:ph type="sldNum" sz="quarter" idx="12"/>
          </p:nvPr>
        </p:nvSpPr>
        <p:spPr/>
        <p:txBody>
          <a:bodyPr/>
          <a:lstStyle>
            <a:lvl1pPr>
              <a:defRPr/>
            </a:lvl1pPr>
          </a:lstStyle>
          <a:p>
            <a:fld id="{139F8528-8B68-4507-9D87-FDE19C0BF81C}" type="slidenum">
              <a:rPr lang="en-US" altLang="ar-SA"/>
              <a:pPr/>
              <a:t>‹#›</a:t>
            </a:fld>
            <a:endParaRPr lang="en-US" altLang="ar-SA"/>
          </a:p>
        </p:txBody>
      </p:sp>
    </p:spTree>
    <p:extLst>
      <p:ext uri="{BB962C8B-B14F-4D97-AF65-F5344CB8AC3E}">
        <p14:creationId xmlns:p14="http://schemas.microsoft.com/office/powerpoint/2010/main" val="1535970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ED27CD01-78EE-4959-BD14-6357B543DB3F}"/>
              </a:ext>
            </a:extLst>
          </p:cNvPr>
          <p:cNvSpPr>
            <a:spLocks noGrp="1"/>
          </p:cNvSpPr>
          <p:nvPr>
            <p:ph type="dt" sz="half" idx="10"/>
          </p:nvPr>
        </p:nvSpPr>
        <p:spPr/>
        <p:txBody>
          <a:bodyPr/>
          <a:lstStyle>
            <a:lvl1pPr>
              <a:defRPr>
                <a:solidFill>
                  <a:schemeClr val="accent1">
                    <a:lumMod val="50000"/>
                  </a:schemeClr>
                </a:solidFill>
              </a:defRPr>
            </a:lvl1pPr>
          </a:lstStyle>
          <a:p>
            <a:pPr>
              <a:defRPr/>
            </a:pPr>
            <a:endParaRPr lang="en-US"/>
          </a:p>
        </p:txBody>
      </p:sp>
      <p:sp>
        <p:nvSpPr>
          <p:cNvPr id="4" name="Footer Placeholder 3">
            <a:extLst>
              <a:ext uri="{FF2B5EF4-FFF2-40B4-BE49-F238E27FC236}">
                <a16:creationId xmlns:a16="http://schemas.microsoft.com/office/drawing/2014/main" id="{16DE9E3C-7EAD-49A1-8115-3BB6A3B3CB05}"/>
              </a:ext>
            </a:extLst>
          </p:cNvPr>
          <p:cNvSpPr>
            <a:spLocks noGrp="1"/>
          </p:cNvSpPr>
          <p:nvPr>
            <p:ph type="ftr" sz="quarter" idx="11"/>
          </p:nvPr>
        </p:nvSpPr>
        <p:spPr/>
        <p:txBody>
          <a:bodyPr/>
          <a:lstStyle>
            <a:lvl1pPr>
              <a:defRPr>
                <a:solidFill>
                  <a:schemeClr val="accent1">
                    <a:lumMod val="50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2F7D93F2-6A09-4AC4-BE43-DC131674466F}"/>
              </a:ext>
            </a:extLst>
          </p:cNvPr>
          <p:cNvSpPr>
            <a:spLocks noGrp="1"/>
          </p:cNvSpPr>
          <p:nvPr>
            <p:ph type="sldNum" sz="quarter" idx="12"/>
          </p:nvPr>
        </p:nvSpPr>
        <p:spPr/>
        <p:txBody>
          <a:bodyPr/>
          <a:lstStyle>
            <a:lvl1pPr>
              <a:defRPr/>
            </a:lvl1pPr>
          </a:lstStyle>
          <a:p>
            <a:fld id="{00850076-F672-48A6-8F2F-346C5F5DAAEC}" type="slidenum">
              <a:rPr lang="en-US" altLang="ar-SA"/>
              <a:pPr/>
              <a:t>‹#›</a:t>
            </a:fld>
            <a:endParaRPr lang="en-US" altLang="ar-SA"/>
          </a:p>
        </p:txBody>
      </p:sp>
    </p:spTree>
    <p:extLst>
      <p:ext uri="{BB962C8B-B14F-4D97-AF65-F5344CB8AC3E}">
        <p14:creationId xmlns:p14="http://schemas.microsoft.com/office/powerpoint/2010/main" val="3336852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020A44-2D24-4B50-93F2-6D254E4C1B2E}"/>
              </a:ext>
            </a:extLst>
          </p:cNvPr>
          <p:cNvSpPr>
            <a:spLocks noGrp="1"/>
          </p:cNvSpPr>
          <p:nvPr>
            <p:ph type="dt" sz="half" idx="10"/>
          </p:nvPr>
        </p:nvSpPr>
        <p:spPr/>
        <p:txBody>
          <a:bodyPr/>
          <a:lstStyle>
            <a:lvl1pPr>
              <a:defRPr/>
            </a:lvl1pPr>
          </a:lstStyle>
          <a:p>
            <a:pPr>
              <a:defRPr/>
            </a:pPr>
            <a:endParaRPr lang="en-US"/>
          </a:p>
        </p:txBody>
      </p:sp>
      <p:sp>
        <p:nvSpPr>
          <p:cNvPr id="3" name="Footer Placeholder 2">
            <a:extLst>
              <a:ext uri="{FF2B5EF4-FFF2-40B4-BE49-F238E27FC236}">
                <a16:creationId xmlns:a16="http://schemas.microsoft.com/office/drawing/2014/main" id="{D1A49FFB-14CF-4200-81DE-4A1C0038631C}"/>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3">
            <a:extLst>
              <a:ext uri="{FF2B5EF4-FFF2-40B4-BE49-F238E27FC236}">
                <a16:creationId xmlns:a16="http://schemas.microsoft.com/office/drawing/2014/main" id="{9D0A7BB8-1B7F-4E4E-B55D-8A26682D8F33}"/>
              </a:ext>
            </a:extLst>
          </p:cNvPr>
          <p:cNvSpPr>
            <a:spLocks noGrp="1"/>
          </p:cNvSpPr>
          <p:nvPr>
            <p:ph type="sldNum" sz="quarter" idx="12"/>
          </p:nvPr>
        </p:nvSpPr>
        <p:spPr/>
        <p:txBody>
          <a:bodyPr/>
          <a:lstStyle>
            <a:lvl1pPr>
              <a:defRPr/>
            </a:lvl1pPr>
          </a:lstStyle>
          <a:p>
            <a:fld id="{7FD0DCEE-FF49-4868-AD87-167FAC6D2234}" type="slidenum">
              <a:rPr lang="en-US" altLang="ar-SA"/>
              <a:pPr/>
              <a:t>‹#›</a:t>
            </a:fld>
            <a:endParaRPr lang="en-US" altLang="ar-SA"/>
          </a:p>
        </p:txBody>
      </p:sp>
    </p:spTree>
    <p:extLst>
      <p:ext uri="{BB962C8B-B14F-4D97-AF65-F5344CB8AC3E}">
        <p14:creationId xmlns:p14="http://schemas.microsoft.com/office/powerpoint/2010/main" val="1171903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9">
            <a:extLst>
              <a:ext uri="{FF2B5EF4-FFF2-40B4-BE49-F238E27FC236}">
                <a16:creationId xmlns:a16="http://schemas.microsoft.com/office/drawing/2014/main" id="{EBE345B2-1D07-46E3-A195-FA023123BC25}"/>
              </a:ext>
            </a:extLst>
          </p:cNvPr>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0">
            <a:extLst>
              <a:ext uri="{FF2B5EF4-FFF2-40B4-BE49-F238E27FC236}">
                <a16:creationId xmlns:a16="http://schemas.microsoft.com/office/drawing/2014/main" id="{E8C87C14-FAE7-4120-83EA-D0C9BD73731C}"/>
              </a:ext>
            </a:extLst>
          </p:cNvPr>
          <p:cNvGrpSpPr>
            <a:grpSpLocks/>
          </p:cNvGrpSpPr>
          <p:nvPr/>
        </p:nvGrpSpPr>
        <p:grpSpPr bwMode="auto">
          <a:xfrm>
            <a:off x="8523288" y="6254750"/>
            <a:ext cx="392112" cy="393700"/>
            <a:chOff x="8532189" y="5068824"/>
            <a:chExt cx="393192" cy="393192"/>
          </a:xfrm>
        </p:grpSpPr>
        <p:sp>
          <p:nvSpPr>
            <p:cNvPr id="7" name="Oval 11">
              <a:extLst>
                <a:ext uri="{FF2B5EF4-FFF2-40B4-BE49-F238E27FC236}">
                  <a16:creationId xmlns:a16="http://schemas.microsoft.com/office/drawing/2014/main" id="{109218A8-099E-4A6B-B121-74EABBEE9771}"/>
                </a:ext>
              </a:extLst>
            </p:cNvPr>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blip>
              <a:srcRect/>
              <a:tile tx="50800" ty="0" sx="85000" sy="85000" flip="none" algn="tl"/>
            </a:blipFill>
            <a:ln w="25400" cap="flat" cmpd="sng" algn="ctr">
              <a:noFill/>
              <a:prstDash val="solid"/>
            </a:ln>
            <a:effectLst/>
          </p:spPr>
        </p:sp>
        <p:sp>
          <p:nvSpPr>
            <p:cNvPr id="8" name="Oval 13">
              <a:extLst>
                <a:ext uri="{FF2B5EF4-FFF2-40B4-BE49-F238E27FC236}">
                  <a16:creationId xmlns:a16="http://schemas.microsoft.com/office/drawing/2014/main" id="{6747BECD-6602-422E-A33E-704FE86DE89E}"/>
                </a:ext>
              </a:extLst>
            </p:cNvPr>
            <p:cNvSpPr>
              <a:spLocks noChangeAspect="1"/>
            </p:cNvSpPr>
            <p:nvPr/>
          </p:nvSpPr>
          <p:spPr bwMode="auto">
            <a:xfrm>
              <a:off x="8568766" y="5105400"/>
              <a:ext cx="320039" cy="320040"/>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endParaRPr lang="en-US" altLang="ar-SA"/>
            </a:p>
          </p:txBody>
        </p:sp>
      </p:grpSp>
      <p:sp>
        <p:nvSpPr>
          <p:cNvPr id="2" name="Title 1"/>
          <p:cNvSpPr>
            <a:spLocks noGrp="1"/>
          </p:cNvSpPr>
          <p:nvPr>
            <p:ph type="title"/>
          </p:nvPr>
        </p:nvSpPr>
        <p:spPr>
          <a:xfrm>
            <a:off x="6412230" y="685800"/>
            <a:ext cx="2400300" cy="1737360"/>
          </a:xfrm>
        </p:spPr>
        <p:txBody>
          <a:bodyPr anchor="b"/>
          <a:lstStyle>
            <a:lvl1pPr>
              <a:defRPr sz="2800" b="0"/>
            </a:lvl1pPr>
          </a:lstStyle>
          <a:p>
            <a:r>
              <a:rPr lang="en-US"/>
              <a:t>Click to edit Master title style</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Date Placeholder 8">
            <a:extLst>
              <a:ext uri="{FF2B5EF4-FFF2-40B4-BE49-F238E27FC236}">
                <a16:creationId xmlns:a16="http://schemas.microsoft.com/office/drawing/2014/main" id="{8F831D09-7DDA-4300-B67A-34F50DFB484F}"/>
              </a:ext>
            </a:extLst>
          </p:cNvPr>
          <p:cNvSpPr>
            <a:spLocks noGrp="1"/>
          </p:cNvSpPr>
          <p:nvPr>
            <p:ph type="dt" sz="half" idx="10"/>
          </p:nvPr>
        </p:nvSpPr>
        <p:spPr/>
        <p:txBody>
          <a:bodyPr/>
          <a:lstStyle>
            <a:lvl1pPr>
              <a:defRPr/>
            </a:lvl1pPr>
          </a:lstStyle>
          <a:p>
            <a:pPr>
              <a:defRPr/>
            </a:pPr>
            <a:endParaRPr lang="en-US"/>
          </a:p>
        </p:txBody>
      </p:sp>
      <p:sp>
        <p:nvSpPr>
          <p:cNvPr id="10" name="Footer Placeholder 9">
            <a:extLst>
              <a:ext uri="{FF2B5EF4-FFF2-40B4-BE49-F238E27FC236}">
                <a16:creationId xmlns:a16="http://schemas.microsoft.com/office/drawing/2014/main" id="{8B6F4AB8-6DC6-4856-9322-567BAA5DC5EC}"/>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10">
            <a:extLst>
              <a:ext uri="{FF2B5EF4-FFF2-40B4-BE49-F238E27FC236}">
                <a16:creationId xmlns:a16="http://schemas.microsoft.com/office/drawing/2014/main" id="{9F46EA39-2B56-4DEB-B0FE-D8222C3E6FB0}"/>
              </a:ext>
            </a:extLst>
          </p:cNvPr>
          <p:cNvSpPr>
            <a:spLocks noGrp="1"/>
          </p:cNvSpPr>
          <p:nvPr>
            <p:ph type="sldNum" sz="quarter" idx="12"/>
          </p:nvPr>
        </p:nvSpPr>
        <p:spPr/>
        <p:txBody>
          <a:bodyPr/>
          <a:lstStyle>
            <a:lvl1pPr>
              <a:defRPr/>
            </a:lvl1pPr>
          </a:lstStyle>
          <a:p>
            <a:fld id="{C9FAFE7F-9AC7-45D8-A359-1501C8E238A6}" type="slidenum">
              <a:rPr lang="en-US" altLang="ar-SA"/>
              <a:pPr/>
              <a:t>‹#›</a:t>
            </a:fld>
            <a:endParaRPr lang="en-US" altLang="ar-SA"/>
          </a:p>
        </p:txBody>
      </p:sp>
    </p:spTree>
    <p:extLst>
      <p:ext uri="{BB962C8B-B14F-4D97-AF65-F5344CB8AC3E}">
        <p14:creationId xmlns:p14="http://schemas.microsoft.com/office/powerpoint/2010/main" val="3027776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9">
            <a:extLst>
              <a:ext uri="{FF2B5EF4-FFF2-40B4-BE49-F238E27FC236}">
                <a16:creationId xmlns:a16="http://schemas.microsoft.com/office/drawing/2014/main" id="{6CB2F271-6CA2-4E5E-8F32-C2F53716DC55}"/>
              </a:ext>
            </a:extLst>
          </p:cNvPr>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0">
            <a:extLst>
              <a:ext uri="{FF2B5EF4-FFF2-40B4-BE49-F238E27FC236}">
                <a16:creationId xmlns:a16="http://schemas.microsoft.com/office/drawing/2014/main" id="{34E178B8-25BF-4EFD-B1D3-FABBCE36F81F}"/>
              </a:ext>
            </a:extLst>
          </p:cNvPr>
          <p:cNvGrpSpPr>
            <a:grpSpLocks/>
          </p:cNvGrpSpPr>
          <p:nvPr/>
        </p:nvGrpSpPr>
        <p:grpSpPr bwMode="auto">
          <a:xfrm>
            <a:off x="8523288" y="6254750"/>
            <a:ext cx="392112" cy="393700"/>
            <a:chOff x="8532189" y="5068824"/>
            <a:chExt cx="393192" cy="393192"/>
          </a:xfrm>
        </p:grpSpPr>
        <p:sp>
          <p:nvSpPr>
            <p:cNvPr id="7" name="Oval 11">
              <a:extLst>
                <a:ext uri="{FF2B5EF4-FFF2-40B4-BE49-F238E27FC236}">
                  <a16:creationId xmlns:a16="http://schemas.microsoft.com/office/drawing/2014/main" id="{507D09A7-92F7-4DBB-A3AA-7EAA773AA62B}"/>
                </a:ext>
              </a:extLst>
            </p:cNvPr>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blip>
              <a:srcRect/>
              <a:tile tx="50800" ty="0" sx="85000" sy="85000" flip="none" algn="tl"/>
            </a:blipFill>
            <a:ln w="25400" cap="flat" cmpd="sng" algn="ctr">
              <a:noFill/>
              <a:prstDash val="solid"/>
            </a:ln>
            <a:effectLst/>
          </p:spPr>
        </p:sp>
        <p:sp>
          <p:nvSpPr>
            <p:cNvPr id="8" name="Oval 13">
              <a:extLst>
                <a:ext uri="{FF2B5EF4-FFF2-40B4-BE49-F238E27FC236}">
                  <a16:creationId xmlns:a16="http://schemas.microsoft.com/office/drawing/2014/main" id="{72CFBD8D-C55E-4FE5-841D-6ABBA8E9DE76}"/>
                </a:ext>
              </a:extLst>
            </p:cNvPr>
            <p:cNvSpPr>
              <a:spLocks noChangeAspect="1"/>
            </p:cNvSpPr>
            <p:nvPr/>
          </p:nvSpPr>
          <p:spPr bwMode="auto">
            <a:xfrm>
              <a:off x="8568766" y="5105400"/>
              <a:ext cx="320039" cy="320040"/>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endParaRPr lang="en-US" altLang="ar-SA"/>
            </a:p>
          </p:txBody>
        </p:sp>
      </p:grpSp>
      <p:sp>
        <p:nvSpPr>
          <p:cNvPr id="2" name="Title 1"/>
          <p:cNvSpPr>
            <a:spLocks noGrp="1"/>
          </p:cNvSpPr>
          <p:nvPr>
            <p:ph type="title"/>
          </p:nvPr>
        </p:nvSpPr>
        <p:spPr>
          <a:xfrm>
            <a:off x="6412230" y="685800"/>
            <a:ext cx="2400300" cy="1737360"/>
          </a:xfrm>
        </p:spPr>
        <p:txBody>
          <a:bodyPr anchor="b"/>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Date Placeholder 7">
            <a:extLst>
              <a:ext uri="{FF2B5EF4-FFF2-40B4-BE49-F238E27FC236}">
                <a16:creationId xmlns:a16="http://schemas.microsoft.com/office/drawing/2014/main" id="{9B179046-F44B-49A4-B8E9-7A4F5E3991B7}"/>
              </a:ext>
            </a:extLst>
          </p:cNvPr>
          <p:cNvSpPr>
            <a:spLocks noGrp="1"/>
          </p:cNvSpPr>
          <p:nvPr>
            <p:ph type="dt" sz="half" idx="10"/>
          </p:nvPr>
        </p:nvSpPr>
        <p:spPr/>
        <p:txBody>
          <a:bodyPr/>
          <a:lstStyle>
            <a:lvl1pPr>
              <a:defRPr/>
            </a:lvl1pPr>
          </a:lstStyle>
          <a:p>
            <a:pPr>
              <a:defRPr/>
            </a:pPr>
            <a:endParaRPr lang="en-US"/>
          </a:p>
        </p:txBody>
      </p:sp>
      <p:sp>
        <p:nvSpPr>
          <p:cNvPr id="10" name="Slide Number Placeholder 9">
            <a:extLst>
              <a:ext uri="{FF2B5EF4-FFF2-40B4-BE49-F238E27FC236}">
                <a16:creationId xmlns:a16="http://schemas.microsoft.com/office/drawing/2014/main" id="{9B1D13B1-E90D-4B50-9528-CC2356DFC93B}"/>
              </a:ext>
            </a:extLst>
          </p:cNvPr>
          <p:cNvSpPr>
            <a:spLocks noGrp="1"/>
          </p:cNvSpPr>
          <p:nvPr>
            <p:ph type="sldNum" sz="quarter" idx="11"/>
          </p:nvPr>
        </p:nvSpPr>
        <p:spPr/>
        <p:txBody>
          <a:bodyPr/>
          <a:lstStyle>
            <a:lvl1pPr>
              <a:defRPr/>
            </a:lvl1pPr>
          </a:lstStyle>
          <a:p>
            <a:fld id="{E372DCA5-8360-44A9-99D7-BB7ED986ACF5}" type="slidenum">
              <a:rPr lang="en-US" altLang="ar-SA"/>
              <a:pPr/>
              <a:t>‹#›</a:t>
            </a:fld>
            <a:endParaRPr lang="en-US" altLang="ar-SA"/>
          </a:p>
        </p:txBody>
      </p:sp>
    </p:spTree>
    <p:extLst>
      <p:ext uri="{BB962C8B-B14F-4D97-AF65-F5344CB8AC3E}">
        <p14:creationId xmlns:p14="http://schemas.microsoft.com/office/powerpoint/2010/main" val="625472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1">
            <a:extLst>
              <a:ext uri="{FF2B5EF4-FFF2-40B4-BE49-F238E27FC236}">
                <a16:creationId xmlns:a16="http://schemas.microsoft.com/office/drawing/2014/main" id="{DC75DF2E-A359-4AFB-B47A-F709C02E8691}"/>
              </a:ext>
            </a:extLst>
          </p:cNvPr>
          <p:cNvGrpSpPr>
            <a:grpSpLocks/>
          </p:cNvGrpSpPr>
          <p:nvPr/>
        </p:nvGrpSpPr>
        <p:grpSpPr bwMode="auto">
          <a:xfrm>
            <a:off x="8523288" y="6254750"/>
            <a:ext cx="392112" cy="393700"/>
            <a:chOff x="8532189" y="5068824"/>
            <a:chExt cx="393192" cy="393192"/>
          </a:xfrm>
        </p:grpSpPr>
        <p:sp>
          <p:nvSpPr>
            <p:cNvPr id="8" name="Oval 7">
              <a:extLst>
                <a:ext uri="{FF2B5EF4-FFF2-40B4-BE49-F238E27FC236}">
                  <a16:creationId xmlns:a16="http://schemas.microsoft.com/office/drawing/2014/main" id="{2F6AC428-35EC-41B5-9A38-B0DB6AFAACBE}"/>
                </a:ext>
              </a:extLst>
            </p:cNvPr>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blip>
              <a:srcRect/>
              <a:tile tx="50800" ty="0" sx="85000" sy="85000" flip="none" algn="tl"/>
            </a:blipFill>
            <a:ln w="25400" cap="flat" cmpd="sng" algn="ctr">
              <a:noFill/>
              <a:prstDash val="solid"/>
            </a:ln>
            <a:effectLst/>
          </p:spPr>
        </p:sp>
        <p:sp>
          <p:nvSpPr>
            <p:cNvPr id="1035" name="Oval 8">
              <a:extLst>
                <a:ext uri="{FF2B5EF4-FFF2-40B4-BE49-F238E27FC236}">
                  <a16:creationId xmlns:a16="http://schemas.microsoft.com/office/drawing/2014/main" id="{134DEDED-529A-473A-B2EA-52F09BE03F3D}"/>
                </a:ext>
              </a:extLst>
            </p:cNvPr>
            <p:cNvSpPr>
              <a:spLocks noChangeAspect="1"/>
            </p:cNvSpPr>
            <p:nvPr/>
          </p:nvSpPr>
          <p:spPr bwMode="auto">
            <a:xfrm>
              <a:off x="8568766" y="5105400"/>
              <a:ext cx="320039" cy="320040"/>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endParaRPr lang="en-US" altLang="ar-SA"/>
            </a:p>
          </p:txBody>
        </p:sp>
      </p:grpSp>
      <p:sp>
        <p:nvSpPr>
          <p:cNvPr id="2" name="Title Placeholder 1">
            <a:extLst>
              <a:ext uri="{FF2B5EF4-FFF2-40B4-BE49-F238E27FC236}">
                <a16:creationId xmlns:a16="http://schemas.microsoft.com/office/drawing/2014/main" id="{AE4F00E7-256D-412E-8EAA-B6EA03D29FF9}"/>
              </a:ext>
            </a:extLst>
          </p:cNvPr>
          <p:cNvSpPr>
            <a:spLocks noGrp="1"/>
          </p:cNvSpPr>
          <p:nvPr>
            <p:ph type="title"/>
          </p:nvPr>
        </p:nvSpPr>
        <p:spPr>
          <a:xfrm>
            <a:off x="685800" y="484188"/>
            <a:ext cx="7772400" cy="160972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028" name="Text Placeholder 2">
            <a:extLst>
              <a:ext uri="{FF2B5EF4-FFF2-40B4-BE49-F238E27FC236}">
                <a16:creationId xmlns:a16="http://schemas.microsoft.com/office/drawing/2014/main" id="{D7B23494-D4F0-4E59-8099-3DF6C63F5902}"/>
              </a:ext>
            </a:extLst>
          </p:cNvPr>
          <p:cNvSpPr>
            <a:spLocks noGrp="1"/>
          </p:cNvSpPr>
          <p:nvPr>
            <p:ph type="body" idx="1"/>
          </p:nvPr>
        </p:nvSpPr>
        <p:spPr bwMode="auto">
          <a:xfrm>
            <a:off x="685800" y="2120900"/>
            <a:ext cx="77724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1616897-23B4-4945-A35F-C6D4B7B6BC18}"/>
              </a:ext>
            </a:extLst>
          </p:cNvPr>
          <p:cNvSpPr>
            <a:spLocks noGrp="1"/>
          </p:cNvSpPr>
          <p:nvPr>
            <p:ph type="dt" sz="half" idx="2"/>
          </p:nvPr>
        </p:nvSpPr>
        <p:spPr>
          <a:xfrm>
            <a:off x="5992813" y="6272213"/>
            <a:ext cx="2454275"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pPr>
              <a:defRPr/>
            </a:pPr>
            <a:endParaRPr lang="en-US"/>
          </a:p>
        </p:txBody>
      </p:sp>
      <p:sp>
        <p:nvSpPr>
          <p:cNvPr id="5" name="Footer Placeholder 4">
            <a:extLst>
              <a:ext uri="{FF2B5EF4-FFF2-40B4-BE49-F238E27FC236}">
                <a16:creationId xmlns:a16="http://schemas.microsoft.com/office/drawing/2014/main" id="{12C11FAA-390C-4DB6-87C1-E6C2282B28B0}"/>
              </a:ext>
            </a:extLst>
          </p:cNvPr>
          <p:cNvSpPr>
            <a:spLocks noGrp="1"/>
          </p:cNvSpPr>
          <p:nvPr>
            <p:ph type="ftr" sz="quarter" idx="3"/>
          </p:nvPr>
        </p:nvSpPr>
        <p:spPr>
          <a:xfrm>
            <a:off x="685800" y="6272213"/>
            <a:ext cx="4745038"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1A7075D9-861A-4C67-AB48-64A67346E8E5}"/>
              </a:ext>
            </a:extLst>
          </p:cNvPr>
          <p:cNvSpPr>
            <a:spLocks noGrp="1"/>
          </p:cNvSpPr>
          <p:nvPr>
            <p:ph type="sldNum" sz="quarter" idx="4"/>
          </p:nvPr>
        </p:nvSpPr>
        <p:spPr>
          <a:xfrm>
            <a:off x="8483600" y="6272213"/>
            <a:ext cx="479425"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fld id="{C9851BFB-DEA4-4871-ADFA-56EC47C57459}" type="slidenum">
              <a:rPr lang="ar-SA" altLang="ar-SA"/>
              <a:pPr/>
              <a:t>‹#›</a:t>
            </a:fld>
            <a:endParaRPr lang="en-US" altLang="ar-SA"/>
          </a:p>
        </p:txBody>
      </p:sp>
    </p:spTree>
  </p:cSld>
  <p:clrMap bg1="lt1" tx1="dk1" bg2="lt2" tx2="dk2" accent1="accent1" accent2="accent2" accent3="accent3" accent4="accent4" accent5="accent5" accent6="accent6" hlink="hlink" folHlink="folHlink"/>
  <p:sldLayoutIdLst>
    <p:sldLayoutId id="2147484005" r:id="rId1"/>
    <p:sldLayoutId id="2147484006" r:id="rId2"/>
    <p:sldLayoutId id="2147484007" r:id="rId3"/>
    <p:sldLayoutId id="2147484008" r:id="rId4"/>
    <p:sldLayoutId id="2147484009" r:id="rId5"/>
    <p:sldLayoutId id="2147484010" r:id="rId6"/>
    <p:sldLayoutId id="2147484011" r:id="rId7"/>
    <p:sldLayoutId id="2147484012" r:id="rId8"/>
    <p:sldLayoutId id="2147484013" r:id="rId9"/>
    <p:sldLayoutId id="2147484014" r:id="rId10"/>
    <p:sldLayoutId id="2147484015" r:id="rId11"/>
    <p:sldLayoutId id="2147484016" r:id="rId12"/>
  </p:sldLayoutIdLst>
  <p:txStyles>
    <p:titleStyle>
      <a:lvl1pPr algn="l" rtl="1" eaLnBrk="0" fontAlgn="base" hangingPunct="0">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1" eaLnBrk="0" fontAlgn="base" hangingPunct="0">
        <a:lnSpc>
          <a:spcPct val="90000"/>
        </a:lnSpc>
        <a:spcBef>
          <a:spcPct val="0"/>
        </a:spcBef>
        <a:spcAft>
          <a:spcPct val="0"/>
        </a:spcAft>
        <a:defRPr sz="4200">
          <a:solidFill>
            <a:schemeClr val="tx1"/>
          </a:solidFill>
          <a:latin typeface="Rockwell Condensed" panose="02060603050405020104" pitchFamily="18" charset="0"/>
          <a:cs typeface="Times New Roman" panose="02020603050405020304" pitchFamily="18" charset="0"/>
        </a:defRPr>
      </a:lvl2pPr>
      <a:lvl3pPr algn="l" rtl="1" eaLnBrk="0" fontAlgn="base" hangingPunct="0">
        <a:lnSpc>
          <a:spcPct val="90000"/>
        </a:lnSpc>
        <a:spcBef>
          <a:spcPct val="0"/>
        </a:spcBef>
        <a:spcAft>
          <a:spcPct val="0"/>
        </a:spcAft>
        <a:defRPr sz="4200">
          <a:solidFill>
            <a:schemeClr val="tx1"/>
          </a:solidFill>
          <a:latin typeface="Rockwell Condensed" panose="02060603050405020104" pitchFamily="18" charset="0"/>
          <a:cs typeface="Times New Roman" panose="02020603050405020304" pitchFamily="18" charset="0"/>
        </a:defRPr>
      </a:lvl3pPr>
      <a:lvl4pPr algn="l" rtl="1" eaLnBrk="0" fontAlgn="base" hangingPunct="0">
        <a:lnSpc>
          <a:spcPct val="90000"/>
        </a:lnSpc>
        <a:spcBef>
          <a:spcPct val="0"/>
        </a:spcBef>
        <a:spcAft>
          <a:spcPct val="0"/>
        </a:spcAft>
        <a:defRPr sz="4200">
          <a:solidFill>
            <a:schemeClr val="tx1"/>
          </a:solidFill>
          <a:latin typeface="Rockwell Condensed" panose="02060603050405020104" pitchFamily="18" charset="0"/>
          <a:cs typeface="Times New Roman" panose="02020603050405020304" pitchFamily="18" charset="0"/>
        </a:defRPr>
      </a:lvl4pPr>
      <a:lvl5pPr algn="l" rtl="1" eaLnBrk="0" fontAlgn="base" hangingPunct="0">
        <a:lnSpc>
          <a:spcPct val="90000"/>
        </a:lnSpc>
        <a:spcBef>
          <a:spcPct val="0"/>
        </a:spcBef>
        <a:spcAft>
          <a:spcPct val="0"/>
        </a:spcAft>
        <a:defRPr sz="4200">
          <a:solidFill>
            <a:schemeClr val="tx1"/>
          </a:solidFill>
          <a:latin typeface="Rockwell Condensed" panose="02060603050405020104" pitchFamily="18" charset="0"/>
          <a:cs typeface="Times New Roman" panose="02020603050405020304" pitchFamily="18" charset="0"/>
        </a:defRPr>
      </a:lvl5pPr>
      <a:lvl6pPr marL="457200" algn="l" rtl="1" fontAlgn="base">
        <a:lnSpc>
          <a:spcPct val="90000"/>
        </a:lnSpc>
        <a:spcBef>
          <a:spcPct val="0"/>
        </a:spcBef>
        <a:spcAft>
          <a:spcPct val="0"/>
        </a:spcAft>
        <a:defRPr sz="4200">
          <a:solidFill>
            <a:schemeClr val="tx1"/>
          </a:solidFill>
          <a:latin typeface="Rockwell Condensed" panose="02060603050405020104" pitchFamily="18" charset="0"/>
          <a:cs typeface="Times New Roman" panose="02020603050405020304" pitchFamily="18" charset="0"/>
        </a:defRPr>
      </a:lvl6pPr>
      <a:lvl7pPr marL="914400" algn="l" rtl="1" fontAlgn="base">
        <a:lnSpc>
          <a:spcPct val="90000"/>
        </a:lnSpc>
        <a:spcBef>
          <a:spcPct val="0"/>
        </a:spcBef>
        <a:spcAft>
          <a:spcPct val="0"/>
        </a:spcAft>
        <a:defRPr sz="4200">
          <a:solidFill>
            <a:schemeClr val="tx1"/>
          </a:solidFill>
          <a:latin typeface="Rockwell Condensed" panose="02060603050405020104" pitchFamily="18" charset="0"/>
          <a:cs typeface="Times New Roman" panose="02020603050405020304" pitchFamily="18" charset="0"/>
        </a:defRPr>
      </a:lvl7pPr>
      <a:lvl8pPr marL="1371600" algn="l" rtl="1" fontAlgn="base">
        <a:lnSpc>
          <a:spcPct val="90000"/>
        </a:lnSpc>
        <a:spcBef>
          <a:spcPct val="0"/>
        </a:spcBef>
        <a:spcAft>
          <a:spcPct val="0"/>
        </a:spcAft>
        <a:defRPr sz="4200">
          <a:solidFill>
            <a:schemeClr val="tx1"/>
          </a:solidFill>
          <a:latin typeface="Rockwell Condensed" panose="02060603050405020104" pitchFamily="18" charset="0"/>
          <a:cs typeface="Times New Roman" panose="02020603050405020304" pitchFamily="18" charset="0"/>
        </a:defRPr>
      </a:lvl8pPr>
      <a:lvl9pPr marL="1828800" algn="l" rtl="1" fontAlgn="base">
        <a:lnSpc>
          <a:spcPct val="90000"/>
        </a:lnSpc>
        <a:spcBef>
          <a:spcPct val="0"/>
        </a:spcBef>
        <a:spcAft>
          <a:spcPct val="0"/>
        </a:spcAft>
        <a:defRPr sz="4200">
          <a:solidFill>
            <a:schemeClr val="tx1"/>
          </a:solidFill>
          <a:latin typeface="Rockwell Condensed" panose="02060603050405020104" pitchFamily="18" charset="0"/>
          <a:cs typeface="Times New Roman" panose="02020603050405020304" pitchFamily="18" charset="0"/>
        </a:defRPr>
      </a:lvl9pPr>
    </p:titleStyle>
    <p:bodyStyle>
      <a:lvl1pPr marL="182563" indent="-182563" algn="r" rtl="1"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r" rtl="1"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r" rtl="1"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r" rtl="1"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r" rtl="1"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r" defTabSz="914400" rtl="1"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6.wmf"/><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5.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3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4.bin"/><Relationship Id="rId10" Type="http://schemas.openxmlformats.org/officeDocument/2006/relationships/image" Target="../media/image10.wmf"/><Relationship Id="rId4" Type="http://schemas.openxmlformats.org/officeDocument/2006/relationships/image" Target="../media/image7.wmf"/><Relationship Id="rId9" Type="http://schemas.openxmlformats.org/officeDocument/2006/relationships/oleObject" Target="../embeddings/oleObject6.bin"/></Relationships>
</file>

<file path=ppt/slides/_rels/slide5.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2.jpeg"/><Relationship Id="rId7" Type="http://schemas.openxmlformats.org/officeDocument/2006/relationships/image" Target="../media/image14.jpeg"/><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11.wmf"/><Relationship Id="rId5" Type="http://schemas.openxmlformats.org/officeDocument/2006/relationships/oleObject" Target="../embeddings/oleObject7.bin"/><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18.emf"/></Relationships>
</file>

<file path=ppt/slides/_rels/slide9.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a:extLst>
              <a:ext uri="{FF2B5EF4-FFF2-40B4-BE49-F238E27FC236}">
                <a16:creationId xmlns:a16="http://schemas.microsoft.com/office/drawing/2014/main" id="{E6A958B6-4EA2-40C1-9506-9C64DA6BDAE3}"/>
              </a:ext>
            </a:extLst>
          </p:cNvPr>
          <p:cNvSpPr>
            <a:spLocks noGrp="1" noChangeArrowheads="1"/>
          </p:cNvSpPr>
          <p:nvPr>
            <p:ph type="title"/>
          </p:nvPr>
        </p:nvSpPr>
        <p:spPr>
          <a:xfrm>
            <a:off x="152400" y="2312885"/>
            <a:ext cx="8991600" cy="2209800"/>
          </a:xfrm>
        </p:spPr>
        <p:txBody>
          <a:bodyPr>
            <a:normAutofit fontScale="90000"/>
          </a:bodyPr>
          <a:lstStyle/>
          <a:p>
            <a:pPr algn="ctr" eaLnBrk="1" fontAlgn="auto" hangingPunct="1">
              <a:spcAft>
                <a:spcPts val="0"/>
              </a:spcAft>
              <a:defRPr/>
            </a:pPr>
            <a:r>
              <a:rPr lang="en-US" altLang="ar-SA" sz="4800" u="sng" dirty="0"/>
              <a:t>KINETICS of PARTICLES</a:t>
            </a:r>
            <a:br>
              <a:rPr lang="en-US" altLang="ar-SA" sz="4800" u="sng" dirty="0"/>
            </a:br>
            <a:r>
              <a:rPr lang="en-US" altLang="ar-SA" dirty="0"/>
              <a:t>Newton’s 2</a:t>
            </a:r>
            <a:r>
              <a:rPr lang="en-US" altLang="ar-SA" baseline="30000" dirty="0"/>
              <a:t>nd</a:t>
            </a:r>
            <a:r>
              <a:rPr lang="en-US" altLang="ar-SA" dirty="0"/>
              <a:t> Law &amp;</a:t>
            </a:r>
            <a:br>
              <a:rPr lang="en-US" altLang="ar-SA" dirty="0"/>
            </a:br>
            <a:r>
              <a:rPr lang="en-US" altLang="ar-SA" dirty="0"/>
              <a:t>The Equation of Motion</a:t>
            </a:r>
            <a:r>
              <a:rPr lang="en-US" altLang="ar-SA" u="sng" dirty="0"/>
              <a:t> </a:t>
            </a:r>
            <a:br>
              <a:rPr lang="en-US" altLang="ar-SA" dirty="0"/>
            </a:br>
            <a:endParaRPr lang="en-US" altLang="ar-SA" dirty="0"/>
          </a:p>
        </p:txBody>
      </p:sp>
      <p:sp>
        <p:nvSpPr>
          <p:cNvPr id="16387" name="Text Box 5">
            <a:extLst>
              <a:ext uri="{FF2B5EF4-FFF2-40B4-BE49-F238E27FC236}">
                <a16:creationId xmlns:a16="http://schemas.microsoft.com/office/drawing/2014/main" id="{C2FF9668-FFFE-4FBE-B5AC-F132A24FE762}"/>
              </a:ext>
            </a:extLst>
          </p:cNvPr>
          <p:cNvSpPr txBox="1">
            <a:spLocks noChangeArrowheads="1"/>
          </p:cNvSpPr>
          <p:nvPr/>
        </p:nvSpPr>
        <p:spPr bwMode="auto">
          <a:xfrm>
            <a:off x="2362200" y="762000"/>
            <a:ext cx="44196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rtl="1" eaLnBrk="1" hangingPunct="1">
              <a:spcBef>
                <a:spcPct val="50000"/>
              </a:spcBef>
            </a:pPr>
            <a:r>
              <a:rPr lang="en-US" altLang="ar-SA" sz="5400">
                <a:solidFill>
                  <a:schemeClr val="tx2"/>
                </a:solidFill>
              </a:rPr>
              <a:t>Lecture VIII</a:t>
            </a:r>
          </a:p>
        </p:txBody>
      </p:sp>
      <p:graphicFrame>
        <p:nvGraphicFramePr>
          <p:cNvPr id="16388" name="Object 45">
            <a:extLst>
              <a:ext uri="{FF2B5EF4-FFF2-40B4-BE49-F238E27FC236}">
                <a16:creationId xmlns:a16="http://schemas.microsoft.com/office/drawing/2014/main" id="{C3C40F74-D151-41CB-A1E9-11F89E93976F}"/>
              </a:ext>
            </a:extLst>
          </p:cNvPr>
          <p:cNvGraphicFramePr>
            <a:graphicFrameLocks noChangeAspect="1"/>
          </p:cNvGraphicFramePr>
          <p:nvPr/>
        </p:nvGraphicFramePr>
        <p:xfrm>
          <a:off x="1295400" y="4724400"/>
          <a:ext cx="2362200" cy="1085850"/>
        </p:xfrm>
        <a:graphic>
          <a:graphicData uri="http://schemas.openxmlformats.org/presentationml/2006/ole">
            <mc:AlternateContent xmlns:mc="http://schemas.openxmlformats.org/markup-compatibility/2006">
              <mc:Choice xmlns:v="urn:schemas-microsoft-com:vml" Requires="v">
                <p:oleObj spid="_x0000_s16391" name="Equation" r:id="rId4" imgW="469696" imgH="215806" progId="Equation.3">
                  <p:embed/>
                </p:oleObj>
              </mc:Choice>
              <mc:Fallback>
                <p:oleObj name="Equation" r:id="rId4" imgW="469696" imgH="215806" progId="Equation.3">
                  <p:embed/>
                  <p:pic>
                    <p:nvPicPr>
                      <p:cNvPr id="0" name="Object 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4724400"/>
                        <a:ext cx="2362200" cy="108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389" name="Object 46">
            <a:extLst>
              <a:ext uri="{FF2B5EF4-FFF2-40B4-BE49-F238E27FC236}">
                <a16:creationId xmlns:a16="http://schemas.microsoft.com/office/drawing/2014/main" id="{161C977D-AEE5-4021-8126-D540B50754E8}"/>
              </a:ext>
            </a:extLst>
          </p:cNvPr>
          <p:cNvGraphicFramePr>
            <a:graphicFrameLocks noChangeAspect="1"/>
          </p:cNvGraphicFramePr>
          <p:nvPr/>
        </p:nvGraphicFramePr>
        <p:xfrm>
          <a:off x="5181600" y="4876800"/>
          <a:ext cx="2438400" cy="919163"/>
        </p:xfrm>
        <a:graphic>
          <a:graphicData uri="http://schemas.openxmlformats.org/presentationml/2006/ole">
            <mc:AlternateContent xmlns:mc="http://schemas.openxmlformats.org/markup-compatibility/2006">
              <mc:Choice xmlns:v="urn:schemas-microsoft-com:vml" Requires="v">
                <p:oleObj spid="_x0000_s16392" name="Equation" r:id="rId6" imgW="571252" imgH="215806" progId="Equation.3">
                  <p:embed/>
                </p:oleObj>
              </mc:Choice>
              <mc:Fallback>
                <p:oleObj name="Equation" r:id="rId6" imgW="571252" imgH="215806" progId="Equation.3">
                  <p:embed/>
                  <p:pic>
                    <p:nvPicPr>
                      <p:cNvPr id="0" name="Object 4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81600" y="4876800"/>
                        <a:ext cx="2438400" cy="91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390" name="Text Box 47">
            <a:extLst>
              <a:ext uri="{FF2B5EF4-FFF2-40B4-BE49-F238E27FC236}">
                <a16:creationId xmlns:a16="http://schemas.microsoft.com/office/drawing/2014/main" id="{0B797C2B-4652-433D-A0E6-A050D0AD4121}"/>
              </a:ext>
            </a:extLst>
          </p:cNvPr>
          <p:cNvSpPr txBox="1">
            <a:spLocks noChangeArrowheads="1"/>
          </p:cNvSpPr>
          <p:nvPr/>
        </p:nvSpPr>
        <p:spPr bwMode="auto">
          <a:xfrm>
            <a:off x="3962400" y="5105400"/>
            <a:ext cx="914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ctr" rtl="1" eaLnBrk="1" hangingPunct="1">
              <a:spcBef>
                <a:spcPct val="50000"/>
              </a:spcBef>
            </a:pPr>
            <a:r>
              <a:rPr lang="en-US" altLang="ar-SA" sz="2800" b="1"/>
              <a:t>Or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C2DFF759-149B-44BF-8DE6-C5D38CE089E3}"/>
              </a:ext>
            </a:extLst>
          </p:cNvPr>
          <p:cNvSpPr>
            <a:spLocks noGrp="1" noChangeArrowheads="1"/>
          </p:cNvSpPr>
          <p:nvPr>
            <p:ph type="title"/>
          </p:nvPr>
        </p:nvSpPr>
        <p:spPr/>
        <p:txBody>
          <a:bodyPr/>
          <a:lstStyle/>
          <a:p>
            <a:pPr algn="ctr" eaLnBrk="1" hangingPunct="1">
              <a:defRPr/>
            </a:pPr>
            <a:r>
              <a:rPr lang="en-US" altLang="ar-SA"/>
              <a:t>Exercise # 4</a:t>
            </a:r>
          </a:p>
        </p:txBody>
      </p:sp>
      <p:sp>
        <p:nvSpPr>
          <p:cNvPr id="28675" name="Text Box 9">
            <a:extLst>
              <a:ext uri="{FF2B5EF4-FFF2-40B4-BE49-F238E27FC236}">
                <a16:creationId xmlns:a16="http://schemas.microsoft.com/office/drawing/2014/main" id="{6279A39E-9F6C-4605-8697-C82709E9774C}"/>
              </a:ext>
            </a:extLst>
          </p:cNvPr>
          <p:cNvSpPr txBox="1">
            <a:spLocks noChangeArrowheads="1"/>
          </p:cNvSpPr>
          <p:nvPr/>
        </p:nvSpPr>
        <p:spPr bwMode="auto">
          <a:xfrm>
            <a:off x="4322763" y="1054100"/>
            <a:ext cx="249237"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l" rtl="0">
              <a:lnSpc>
                <a:spcPct val="100000"/>
              </a:lnSpc>
              <a:spcBef>
                <a:spcPct val="0"/>
              </a:spcBef>
              <a:buClrTx/>
              <a:buSzTx/>
              <a:buFontTx/>
              <a:buNone/>
            </a:pPr>
            <a:r>
              <a:rPr lang="en-US" altLang="ar-SA" sz="1200" i="1">
                <a:latin typeface="Tahoma" panose="020B0604030504040204" pitchFamily="34" charset="0"/>
              </a:rPr>
              <a:t>x</a:t>
            </a:r>
            <a:endParaRPr lang="en-US" altLang="ar-SA" sz="1800">
              <a:latin typeface="Tahoma" panose="020B0604030504040204" pitchFamily="34" charset="0"/>
              <a:cs typeface="Arial" panose="020B0604020202020204" pitchFamily="34" charset="0"/>
            </a:endParaRPr>
          </a:p>
        </p:txBody>
      </p:sp>
      <p:sp>
        <p:nvSpPr>
          <p:cNvPr id="28676" name="Rectangle 11">
            <a:extLst>
              <a:ext uri="{FF2B5EF4-FFF2-40B4-BE49-F238E27FC236}">
                <a16:creationId xmlns:a16="http://schemas.microsoft.com/office/drawing/2014/main" id="{69A319F4-2E89-48F7-B5A7-79368FDA17A8}"/>
              </a:ext>
            </a:extLst>
          </p:cNvPr>
          <p:cNvSpPr>
            <a:spLocks noChangeArrowheads="1"/>
          </p:cNvSpPr>
          <p:nvPr/>
        </p:nvSpPr>
        <p:spPr bwMode="auto">
          <a:xfrm>
            <a:off x="304800" y="2166938"/>
            <a:ext cx="8763000" cy="1077912"/>
          </a:xfrm>
          <a:prstGeom prst="rect">
            <a:avLst/>
          </a:prstGeom>
          <a:noFill/>
          <a:ln w="952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l" rtl="0">
              <a:lnSpc>
                <a:spcPct val="100000"/>
              </a:lnSpc>
              <a:spcBef>
                <a:spcPct val="0"/>
              </a:spcBef>
              <a:buClrTx/>
              <a:buSzTx/>
              <a:buFontTx/>
              <a:buNone/>
            </a:pPr>
            <a:r>
              <a:rPr lang="en-US" altLang="ar-SA" sz="1600">
                <a:latin typeface="Tahoma" panose="020B0604030504040204" pitchFamily="34" charset="0"/>
                <a:cs typeface="Arial" panose="020B0604020202020204" pitchFamily="34" charset="0"/>
              </a:rPr>
              <a:t>The baggage truck </a:t>
            </a:r>
            <a:r>
              <a:rPr lang="en-US" altLang="ar-SA" sz="1600" i="1">
                <a:latin typeface="Tahoma" panose="020B0604030504040204" pitchFamily="34" charset="0"/>
                <a:cs typeface="Arial" panose="020B0604020202020204" pitchFamily="34" charset="0"/>
              </a:rPr>
              <a:t>A</a:t>
            </a:r>
            <a:r>
              <a:rPr lang="en-US" altLang="ar-SA" sz="1600">
                <a:latin typeface="Tahoma" panose="020B0604030504040204" pitchFamily="34" charset="0"/>
                <a:cs typeface="Arial" panose="020B0604020202020204" pitchFamily="34" charset="0"/>
              </a:rPr>
              <a:t> has a weight of 3600 N and tows a 2200 N cart </a:t>
            </a:r>
            <a:r>
              <a:rPr lang="en-US" altLang="ar-SA" sz="1600" i="1">
                <a:latin typeface="Tahoma" panose="020B0604030504040204" pitchFamily="34" charset="0"/>
                <a:cs typeface="Arial" panose="020B0604020202020204" pitchFamily="34" charset="0"/>
              </a:rPr>
              <a:t>B</a:t>
            </a:r>
            <a:r>
              <a:rPr lang="en-US" altLang="ar-SA" sz="1600">
                <a:latin typeface="Tahoma" panose="020B0604030504040204" pitchFamily="34" charset="0"/>
                <a:cs typeface="Arial" panose="020B0604020202020204" pitchFamily="34" charset="0"/>
              </a:rPr>
              <a:t> and a 1300 N cart </a:t>
            </a:r>
            <a:r>
              <a:rPr lang="en-US" altLang="ar-SA" sz="1600" i="1">
                <a:latin typeface="Tahoma" panose="020B0604030504040204" pitchFamily="34" charset="0"/>
                <a:cs typeface="Arial" panose="020B0604020202020204" pitchFamily="34" charset="0"/>
              </a:rPr>
              <a:t>C</a:t>
            </a:r>
            <a:r>
              <a:rPr lang="en-US" altLang="ar-SA" sz="1600">
                <a:latin typeface="Tahoma" panose="020B0604030504040204" pitchFamily="34" charset="0"/>
                <a:cs typeface="Arial" panose="020B0604020202020204" pitchFamily="34" charset="0"/>
              </a:rPr>
              <a:t>. For a short time the driving frictional force developed at the wheels is </a:t>
            </a:r>
            <a:r>
              <a:rPr lang="en-US" altLang="ar-SA" sz="1600" i="1">
                <a:latin typeface="Tahoma" panose="020B0604030504040204" pitchFamily="34" charset="0"/>
                <a:cs typeface="Arial" panose="020B0604020202020204" pitchFamily="34" charset="0"/>
              </a:rPr>
              <a:t>F</a:t>
            </a:r>
            <a:r>
              <a:rPr lang="en-US" altLang="ar-SA" sz="1600" i="1" baseline="-25000">
                <a:latin typeface="Tahoma" panose="020B0604030504040204" pitchFamily="34" charset="0"/>
                <a:cs typeface="Arial" panose="020B0604020202020204" pitchFamily="34" charset="0"/>
              </a:rPr>
              <a:t>A</a:t>
            </a:r>
            <a:r>
              <a:rPr lang="en-US" altLang="ar-SA" sz="1600">
                <a:latin typeface="Tahoma" panose="020B0604030504040204" pitchFamily="34" charset="0"/>
                <a:cs typeface="Arial" panose="020B0604020202020204" pitchFamily="34" charset="0"/>
              </a:rPr>
              <a:t> = (160</a:t>
            </a:r>
            <a:r>
              <a:rPr lang="en-US" altLang="ar-SA" sz="1600" i="1">
                <a:latin typeface="Tahoma" panose="020B0604030504040204" pitchFamily="34" charset="0"/>
                <a:cs typeface="Arial" panose="020B0604020202020204" pitchFamily="34" charset="0"/>
              </a:rPr>
              <a:t>t</a:t>
            </a:r>
            <a:r>
              <a:rPr lang="en-US" altLang="ar-SA" sz="1600">
                <a:latin typeface="Tahoma" panose="020B0604030504040204" pitchFamily="34" charset="0"/>
                <a:cs typeface="Arial" panose="020B0604020202020204" pitchFamily="34" charset="0"/>
              </a:rPr>
              <a:t>) N where </a:t>
            </a:r>
            <a:r>
              <a:rPr lang="en-US" altLang="ar-SA" sz="1600" i="1">
                <a:latin typeface="Tahoma" panose="020B0604030504040204" pitchFamily="34" charset="0"/>
                <a:cs typeface="Arial" panose="020B0604020202020204" pitchFamily="34" charset="0"/>
              </a:rPr>
              <a:t>t</a:t>
            </a:r>
            <a:r>
              <a:rPr lang="en-US" altLang="ar-SA" sz="1600">
                <a:latin typeface="Tahoma" panose="020B0604030504040204" pitchFamily="34" charset="0"/>
                <a:cs typeface="Arial" panose="020B0604020202020204" pitchFamily="34" charset="0"/>
              </a:rPr>
              <a:t> is in seconds. If the truck starts from rest, determine its speed in 2 seconds. What is the horizontal force acting on the coupling between the truck and cart </a:t>
            </a:r>
            <a:r>
              <a:rPr lang="en-US" altLang="ar-SA" sz="1600" i="1">
                <a:latin typeface="Tahoma" panose="020B0604030504040204" pitchFamily="34" charset="0"/>
                <a:cs typeface="Arial" panose="020B0604020202020204" pitchFamily="34" charset="0"/>
              </a:rPr>
              <a:t>B</a:t>
            </a:r>
            <a:r>
              <a:rPr lang="en-US" altLang="ar-SA" sz="1600">
                <a:latin typeface="Tahoma" panose="020B0604030504040204" pitchFamily="34" charset="0"/>
                <a:cs typeface="Arial" panose="020B0604020202020204" pitchFamily="34" charset="0"/>
              </a:rPr>
              <a:t> at this instant?</a:t>
            </a:r>
          </a:p>
        </p:txBody>
      </p:sp>
      <p:pic>
        <p:nvPicPr>
          <p:cNvPr id="28677" name="Picture 1">
            <a:extLst>
              <a:ext uri="{FF2B5EF4-FFF2-40B4-BE49-F238E27FC236}">
                <a16:creationId xmlns:a16="http://schemas.microsoft.com/office/drawing/2014/main" id="{62242286-09C9-4759-B2FA-9A98E3654E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3303588"/>
            <a:ext cx="2819400" cy="820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Picture 4" descr="AACBVWU0001">
            <a:extLst>
              <a:ext uri="{FF2B5EF4-FFF2-40B4-BE49-F238E27FC236}">
                <a16:creationId xmlns:a16="http://schemas.microsoft.com/office/drawing/2014/main" id="{66D930D8-FD41-47E9-8AE0-069002588A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8900" y="4195763"/>
            <a:ext cx="1266825"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6A097E64-A75B-4FA7-927A-EC91A7B559DE}"/>
              </a:ext>
            </a:extLst>
          </p:cNvPr>
          <p:cNvSpPr>
            <a:spLocks noGrp="1" noChangeArrowheads="1"/>
          </p:cNvSpPr>
          <p:nvPr>
            <p:ph type="title"/>
          </p:nvPr>
        </p:nvSpPr>
        <p:spPr/>
        <p:txBody>
          <a:bodyPr/>
          <a:lstStyle/>
          <a:p>
            <a:pPr algn="ctr" eaLnBrk="1" hangingPunct="1">
              <a:defRPr/>
            </a:pPr>
            <a:r>
              <a:rPr lang="en-US" altLang="ar-SA"/>
              <a:t>Exercise # 5</a:t>
            </a:r>
          </a:p>
        </p:txBody>
      </p:sp>
      <p:sp>
        <p:nvSpPr>
          <p:cNvPr id="15363" name="مستطيل 6">
            <a:extLst>
              <a:ext uri="{FF2B5EF4-FFF2-40B4-BE49-F238E27FC236}">
                <a16:creationId xmlns:a16="http://schemas.microsoft.com/office/drawing/2014/main" id="{E4DE16E7-B2E3-4D49-B476-1D54CA5A04BC}"/>
              </a:ext>
            </a:extLst>
          </p:cNvPr>
          <p:cNvSpPr>
            <a:spLocks noChangeArrowheads="1"/>
          </p:cNvSpPr>
          <p:nvPr/>
        </p:nvSpPr>
        <p:spPr bwMode="auto">
          <a:xfrm>
            <a:off x="304800" y="2082800"/>
            <a:ext cx="7654925" cy="8302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r" rtl="1">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lgn="r" rtl="1">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lgn="r" rtl="1">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lgn="r" rtl="1">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lgn="r" rtl="1">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algn="just" rtl="0">
              <a:buFont typeface="Wingdings" panose="05000000000000000000" pitchFamily="2" charset="2"/>
              <a:buNone/>
              <a:defRPr/>
            </a:pPr>
            <a:r>
              <a:rPr lang="en-US" sz="1600" dirty="0">
                <a:latin typeface="+mn-lt"/>
              </a:rPr>
              <a:t>The 50-kg block A is released from rest. Determine the velocity of the 15-kg block B in 2 s.</a:t>
            </a:r>
          </a:p>
          <a:p>
            <a:pPr algn="just" rtl="0" eaLnBrk="1" hangingPunct="1">
              <a:spcBef>
                <a:spcPct val="0"/>
              </a:spcBef>
              <a:buClrTx/>
              <a:buSzTx/>
              <a:buFont typeface="Wingdings" panose="05000000000000000000" pitchFamily="2" charset="2"/>
              <a:buNone/>
              <a:defRPr/>
            </a:pPr>
            <a:endParaRPr lang="en-US" altLang="ar-SA" sz="1600" dirty="0">
              <a:latin typeface="+mn-lt"/>
            </a:endParaRPr>
          </a:p>
        </p:txBody>
      </p:sp>
      <p:pic>
        <p:nvPicPr>
          <p:cNvPr id="29700" name="Picture 1">
            <a:extLst>
              <a:ext uri="{FF2B5EF4-FFF2-40B4-BE49-F238E27FC236}">
                <a16:creationId xmlns:a16="http://schemas.microsoft.com/office/drawing/2014/main" id="{A5147E06-D04A-48B5-8944-2CA672E168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13700" y="1922463"/>
            <a:ext cx="1123950" cy="287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656488CC-EDCB-48C3-8D2C-A63B004EF904}"/>
              </a:ext>
            </a:extLst>
          </p:cNvPr>
          <p:cNvSpPr>
            <a:spLocks noGrp="1" noChangeArrowheads="1"/>
          </p:cNvSpPr>
          <p:nvPr>
            <p:ph type="title"/>
          </p:nvPr>
        </p:nvSpPr>
        <p:spPr/>
        <p:txBody>
          <a:bodyPr/>
          <a:lstStyle/>
          <a:p>
            <a:pPr algn="ctr" eaLnBrk="1" hangingPunct="1">
              <a:defRPr/>
            </a:pPr>
            <a:r>
              <a:rPr lang="en-US" altLang="ar-SA"/>
              <a:t>Exercise # 6</a:t>
            </a:r>
          </a:p>
        </p:txBody>
      </p:sp>
      <p:sp>
        <p:nvSpPr>
          <p:cNvPr id="30723" name="Text Box 9">
            <a:extLst>
              <a:ext uri="{FF2B5EF4-FFF2-40B4-BE49-F238E27FC236}">
                <a16:creationId xmlns:a16="http://schemas.microsoft.com/office/drawing/2014/main" id="{F270751F-3E69-4543-8D1C-CF4330867C47}"/>
              </a:ext>
            </a:extLst>
          </p:cNvPr>
          <p:cNvSpPr txBox="1">
            <a:spLocks noChangeArrowheads="1"/>
          </p:cNvSpPr>
          <p:nvPr/>
        </p:nvSpPr>
        <p:spPr bwMode="auto">
          <a:xfrm>
            <a:off x="4322763" y="1054100"/>
            <a:ext cx="249237"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l" rtl="0">
              <a:lnSpc>
                <a:spcPct val="100000"/>
              </a:lnSpc>
              <a:spcBef>
                <a:spcPct val="0"/>
              </a:spcBef>
              <a:buClrTx/>
              <a:buSzTx/>
              <a:buFontTx/>
              <a:buNone/>
            </a:pPr>
            <a:r>
              <a:rPr lang="en-US" altLang="ar-SA" sz="1200" i="1">
                <a:latin typeface="Tahoma" panose="020B0604030504040204" pitchFamily="34" charset="0"/>
              </a:rPr>
              <a:t>x</a:t>
            </a:r>
            <a:endParaRPr lang="en-US" altLang="ar-SA" sz="1800">
              <a:latin typeface="Tahoma" panose="020B0604030504040204" pitchFamily="34" charset="0"/>
              <a:cs typeface="Arial" panose="020B0604020202020204" pitchFamily="34" charset="0"/>
            </a:endParaRPr>
          </a:p>
        </p:txBody>
      </p:sp>
      <p:sp>
        <p:nvSpPr>
          <p:cNvPr id="30724" name="Rectangle 11">
            <a:extLst>
              <a:ext uri="{FF2B5EF4-FFF2-40B4-BE49-F238E27FC236}">
                <a16:creationId xmlns:a16="http://schemas.microsoft.com/office/drawing/2014/main" id="{F806EF12-9A5B-422A-AAAD-272607A59ACC}"/>
              </a:ext>
            </a:extLst>
          </p:cNvPr>
          <p:cNvSpPr>
            <a:spLocks noChangeArrowheads="1"/>
          </p:cNvSpPr>
          <p:nvPr/>
        </p:nvSpPr>
        <p:spPr bwMode="auto">
          <a:xfrm>
            <a:off x="233363" y="2105025"/>
            <a:ext cx="7010400" cy="830263"/>
          </a:xfrm>
          <a:prstGeom prst="rect">
            <a:avLst/>
          </a:prstGeom>
          <a:noFill/>
          <a:ln w="952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just" rtl="0">
              <a:lnSpc>
                <a:spcPct val="100000"/>
              </a:lnSpc>
              <a:spcBef>
                <a:spcPct val="20000"/>
              </a:spcBef>
              <a:buClr>
                <a:schemeClr val="folHlink"/>
              </a:buClr>
              <a:buSzPct val="60000"/>
              <a:buFont typeface="Wingdings" panose="05000000000000000000" pitchFamily="2" charset="2"/>
              <a:buNone/>
            </a:pPr>
            <a:r>
              <a:rPr lang="en-US" altLang="ar-SA" sz="1600">
                <a:latin typeface="Tahoma" panose="020B0604030504040204" pitchFamily="34" charset="0"/>
                <a:cs typeface="Arial" panose="020B0604020202020204" pitchFamily="34" charset="0"/>
              </a:rPr>
              <a:t>The 2-kg block </a:t>
            </a:r>
            <a:r>
              <a:rPr lang="en-US" altLang="ar-SA" sz="1600" i="1">
                <a:latin typeface="Tahoma" panose="020B0604030504040204" pitchFamily="34" charset="0"/>
                <a:cs typeface="Arial" panose="020B0604020202020204" pitchFamily="34" charset="0"/>
              </a:rPr>
              <a:t>B </a:t>
            </a:r>
            <a:r>
              <a:rPr lang="en-US" altLang="ar-SA" sz="1600">
                <a:latin typeface="Tahoma" panose="020B0604030504040204" pitchFamily="34" charset="0"/>
                <a:cs typeface="Arial" panose="020B0604020202020204" pitchFamily="34" charset="0"/>
              </a:rPr>
              <a:t>and 15-kg cylinder </a:t>
            </a:r>
            <a:r>
              <a:rPr lang="en-US" altLang="ar-SA" sz="1600" i="1">
                <a:latin typeface="Tahoma" panose="020B0604030504040204" pitchFamily="34" charset="0"/>
                <a:cs typeface="Arial" panose="020B0604020202020204" pitchFamily="34" charset="0"/>
              </a:rPr>
              <a:t>A </a:t>
            </a:r>
            <a:r>
              <a:rPr lang="en-US" altLang="ar-SA" sz="1600">
                <a:latin typeface="Tahoma" panose="020B0604030504040204" pitchFamily="34" charset="0"/>
                <a:cs typeface="Arial" panose="020B0604020202020204" pitchFamily="34" charset="0"/>
              </a:rPr>
              <a:t>are connected to a light cord that passes through a hole in the center of the smooth table. If the block travels along a circular path of radius </a:t>
            </a:r>
            <a:r>
              <a:rPr lang="en-US" altLang="ar-SA" sz="1600" i="1">
                <a:latin typeface="Tahoma" panose="020B0604030504040204" pitchFamily="34" charset="0"/>
                <a:cs typeface="Arial" panose="020B0604020202020204" pitchFamily="34" charset="0"/>
              </a:rPr>
              <a:t>r</a:t>
            </a:r>
            <a:r>
              <a:rPr lang="en-US" altLang="ar-SA" sz="1600">
                <a:latin typeface="Tahoma" panose="020B0604030504040204" pitchFamily="34" charset="0"/>
                <a:cs typeface="Arial" panose="020B0604020202020204" pitchFamily="34" charset="0"/>
              </a:rPr>
              <a:t> = 1.5 m, determine the speed of the block.</a:t>
            </a:r>
          </a:p>
        </p:txBody>
      </p:sp>
      <p:pic>
        <p:nvPicPr>
          <p:cNvPr id="30725" name="Picture 1">
            <a:extLst>
              <a:ext uri="{FF2B5EF4-FFF2-40B4-BE49-F238E27FC236}">
                <a16:creationId xmlns:a16="http://schemas.microsoft.com/office/drawing/2014/main" id="{9211E144-1C97-4755-B9D0-E4685D74D55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10438" y="1905000"/>
            <a:ext cx="1633537" cy="202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6" name="Picture 2">
            <a:extLst>
              <a:ext uri="{FF2B5EF4-FFF2-40B4-BE49-F238E27FC236}">
                <a16:creationId xmlns:a16="http://schemas.microsoft.com/office/drawing/2014/main" id="{956B1504-3445-43BE-89C9-A7BCCABB318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26288" y="4156075"/>
            <a:ext cx="1905000"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2A0A9295-DC56-467A-8B2B-CF7E9296159A}"/>
              </a:ext>
            </a:extLst>
          </p:cNvPr>
          <p:cNvSpPr>
            <a:spLocks noGrp="1" noChangeArrowheads="1"/>
          </p:cNvSpPr>
          <p:nvPr>
            <p:ph type="title"/>
          </p:nvPr>
        </p:nvSpPr>
        <p:spPr/>
        <p:txBody>
          <a:bodyPr/>
          <a:lstStyle/>
          <a:p>
            <a:pPr algn="ctr" rtl="0" eaLnBrk="1" hangingPunct="1">
              <a:defRPr/>
            </a:pPr>
            <a:r>
              <a:rPr lang="en-US" altLang="ar-SA"/>
              <a:t>Exercise # 7</a:t>
            </a:r>
          </a:p>
        </p:txBody>
      </p:sp>
      <p:sp>
        <p:nvSpPr>
          <p:cNvPr id="31747" name="Text Box 9">
            <a:extLst>
              <a:ext uri="{FF2B5EF4-FFF2-40B4-BE49-F238E27FC236}">
                <a16:creationId xmlns:a16="http://schemas.microsoft.com/office/drawing/2014/main" id="{0C5A3668-A8C1-4DEB-A6F2-56D037B386FB}"/>
              </a:ext>
            </a:extLst>
          </p:cNvPr>
          <p:cNvSpPr txBox="1">
            <a:spLocks noChangeArrowheads="1"/>
          </p:cNvSpPr>
          <p:nvPr/>
        </p:nvSpPr>
        <p:spPr bwMode="auto">
          <a:xfrm>
            <a:off x="4322763" y="1054100"/>
            <a:ext cx="249237"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l" rtl="0">
              <a:lnSpc>
                <a:spcPct val="100000"/>
              </a:lnSpc>
              <a:spcBef>
                <a:spcPct val="0"/>
              </a:spcBef>
              <a:buClrTx/>
              <a:buSzTx/>
              <a:buFontTx/>
              <a:buNone/>
            </a:pPr>
            <a:r>
              <a:rPr lang="en-US" altLang="ar-SA" sz="1200" i="1">
                <a:latin typeface="Tahoma" panose="020B0604030504040204" pitchFamily="34" charset="0"/>
              </a:rPr>
              <a:t>x</a:t>
            </a:r>
            <a:endParaRPr lang="en-US" altLang="ar-SA" sz="1800">
              <a:latin typeface="Tahoma" panose="020B0604030504040204" pitchFamily="34" charset="0"/>
              <a:cs typeface="Arial" panose="020B0604020202020204" pitchFamily="34" charset="0"/>
            </a:endParaRPr>
          </a:p>
        </p:txBody>
      </p:sp>
      <p:sp>
        <p:nvSpPr>
          <p:cNvPr id="31748" name="Rectangle 11">
            <a:extLst>
              <a:ext uri="{FF2B5EF4-FFF2-40B4-BE49-F238E27FC236}">
                <a16:creationId xmlns:a16="http://schemas.microsoft.com/office/drawing/2014/main" id="{6F2CBF33-74A3-4DEF-BED6-77383A202719}"/>
              </a:ext>
            </a:extLst>
          </p:cNvPr>
          <p:cNvSpPr>
            <a:spLocks noChangeArrowheads="1"/>
          </p:cNvSpPr>
          <p:nvPr/>
        </p:nvSpPr>
        <p:spPr bwMode="auto">
          <a:xfrm>
            <a:off x="381000" y="2225675"/>
            <a:ext cx="6172200" cy="1373188"/>
          </a:xfrm>
          <a:prstGeom prst="rect">
            <a:avLst/>
          </a:prstGeom>
          <a:noFill/>
          <a:ln w="9525" algn="ctr">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just" rtl="0">
              <a:lnSpc>
                <a:spcPct val="100000"/>
              </a:lnSpc>
              <a:spcBef>
                <a:spcPct val="20000"/>
              </a:spcBef>
              <a:buClr>
                <a:schemeClr val="folHlink"/>
              </a:buClr>
              <a:buSzPct val="60000"/>
              <a:buFont typeface="Wingdings" panose="05000000000000000000" pitchFamily="2" charset="2"/>
              <a:buNone/>
            </a:pPr>
            <a:r>
              <a:rPr lang="en-US" altLang="ar-SA" sz="1600">
                <a:latin typeface="Tahoma" panose="020B0604030504040204" pitchFamily="34" charset="0"/>
                <a:cs typeface="Arial" panose="020B0604020202020204" pitchFamily="34" charset="0"/>
              </a:rPr>
              <a:t>The 5-kg collar </a:t>
            </a:r>
            <a:r>
              <a:rPr lang="en-US" altLang="ar-SA" sz="1600" i="1">
                <a:latin typeface="Tahoma" panose="020B0604030504040204" pitchFamily="34" charset="0"/>
                <a:cs typeface="Arial" panose="020B0604020202020204" pitchFamily="34" charset="0"/>
              </a:rPr>
              <a:t>A </a:t>
            </a:r>
            <a:r>
              <a:rPr lang="en-US" altLang="ar-SA" sz="1600">
                <a:latin typeface="Tahoma" panose="020B0604030504040204" pitchFamily="34" charset="0"/>
                <a:cs typeface="Arial" panose="020B0604020202020204" pitchFamily="34" charset="0"/>
              </a:rPr>
              <a:t>is sliding around a smooth vertical guide rod. At the instant shown, the speed of the collar is v = 4 m/s, which is increasing at 3 m/s</a:t>
            </a:r>
            <a:r>
              <a:rPr lang="en-US" altLang="ar-SA" sz="1600" baseline="30000">
                <a:latin typeface="Tahoma" panose="020B0604030504040204" pitchFamily="34" charset="0"/>
                <a:cs typeface="Arial" panose="020B0604020202020204" pitchFamily="34" charset="0"/>
              </a:rPr>
              <a:t>2</a:t>
            </a:r>
            <a:r>
              <a:rPr lang="en-US" altLang="ar-SA" sz="1600">
                <a:latin typeface="Tahoma" panose="020B0604030504040204" pitchFamily="34" charset="0"/>
                <a:cs typeface="Arial" panose="020B0604020202020204" pitchFamily="34" charset="0"/>
              </a:rPr>
              <a:t>. Determine the normal reaction of the guide rod on the collar, and force </a:t>
            </a:r>
            <a:r>
              <a:rPr lang="en-US" altLang="ar-SA" sz="1600" b="1">
                <a:latin typeface="Tahoma" panose="020B0604030504040204" pitchFamily="34" charset="0"/>
                <a:cs typeface="Arial" panose="020B0604020202020204" pitchFamily="34" charset="0"/>
              </a:rPr>
              <a:t>P </a:t>
            </a:r>
            <a:r>
              <a:rPr lang="en-US" altLang="ar-SA" sz="1600">
                <a:latin typeface="Tahoma" panose="020B0604030504040204" pitchFamily="34" charset="0"/>
                <a:cs typeface="Arial" panose="020B0604020202020204" pitchFamily="34" charset="0"/>
              </a:rPr>
              <a:t>at this instant.</a:t>
            </a:r>
          </a:p>
          <a:p>
            <a:pPr algn="just" rtl="0">
              <a:lnSpc>
                <a:spcPct val="100000"/>
              </a:lnSpc>
              <a:spcBef>
                <a:spcPct val="20000"/>
              </a:spcBef>
              <a:buClr>
                <a:schemeClr val="folHlink"/>
              </a:buClr>
              <a:buSzPct val="60000"/>
              <a:buFont typeface="Wingdings" panose="05000000000000000000" pitchFamily="2" charset="2"/>
              <a:buNone/>
            </a:pPr>
            <a:endParaRPr lang="en-US" altLang="ar-SA" sz="1600">
              <a:latin typeface="Tahoma" panose="020B0604030504040204" pitchFamily="34" charset="0"/>
              <a:cs typeface="Arial" panose="020B0604020202020204" pitchFamily="34" charset="0"/>
            </a:endParaRPr>
          </a:p>
        </p:txBody>
      </p:sp>
      <p:pic>
        <p:nvPicPr>
          <p:cNvPr id="31749" name="Picture 4">
            <a:extLst>
              <a:ext uri="{FF2B5EF4-FFF2-40B4-BE49-F238E27FC236}">
                <a16:creationId xmlns:a16="http://schemas.microsoft.com/office/drawing/2014/main" id="{7359310A-FD74-4A03-939B-F23B20DDD8E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773863" y="2006600"/>
            <a:ext cx="2365375" cy="136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0" name="Picture 5">
            <a:extLst>
              <a:ext uri="{FF2B5EF4-FFF2-40B4-BE49-F238E27FC236}">
                <a16:creationId xmlns:a16="http://schemas.microsoft.com/office/drawing/2014/main" id="{E510B77E-291F-4B21-9987-FAB67FBC8D9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945438" y="3375025"/>
            <a:ext cx="1189037" cy="122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7">
            <a:extLst>
              <a:ext uri="{FF2B5EF4-FFF2-40B4-BE49-F238E27FC236}">
                <a16:creationId xmlns:a16="http://schemas.microsoft.com/office/drawing/2014/main" id="{D2BE800F-3190-42D2-BFB2-451CCE577EF7}"/>
              </a:ext>
            </a:extLst>
          </p:cNvPr>
          <p:cNvSpPr>
            <a:spLocks noGrp="1" noChangeArrowheads="1"/>
          </p:cNvSpPr>
          <p:nvPr>
            <p:ph type="title"/>
          </p:nvPr>
        </p:nvSpPr>
        <p:spPr/>
        <p:txBody>
          <a:bodyPr/>
          <a:lstStyle/>
          <a:p>
            <a:pPr algn="ctr" eaLnBrk="1" hangingPunct="1">
              <a:defRPr/>
            </a:pPr>
            <a:r>
              <a:rPr lang="en-US" altLang="ar-SA"/>
              <a:t>Exercise # 8</a:t>
            </a:r>
          </a:p>
        </p:txBody>
      </p:sp>
      <p:sp>
        <p:nvSpPr>
          <p:cNvPr id="32771" name="مستطيل 6">
            <a:extLst>
              <a:ext uri="{FF2B5EF4-FFF2-40B4-BE49-F238E27FC236}">
                <a16:creationId xmlns:a16="http://schemas.microsoft.com/office/drawing/2014/main" id="{A99A11C9-0382-443D-A15B-EA0B7B85A1A6}"/>
              </a:ext>
            </a:extLst>
          </p:cNvPr>
          <p:cNvSpPr>
            <a:spLocks noChangeArrowheads="1"/>
          </p:cNvSpPr>
          <p:nvPr/>
        </p:nvSpPr>
        <p:spPr bwMode="auto">
          <a:xfrm>
            <a:off x="152400" y="2133600"/>
            <a:ext cx="6629400" cy="13239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just" rtl="0">
              <a:lnSpc>
                <a:spcPct val="100000"/>
              </a:lnSpc>
              <a:spcBef>
                <a:spcPct val="20000"/>
              </a:spcBef>
              <a:buClr>
                <a:schemeClr val="folHlink"/>
              </a:buClr>
              <a:buSzPct val="60000"/>
              <a:buFont typeface="Wingdings" panose="05000000000000000000" pitchFamily="2" charset="2"/>
              <a:buNone/>
            </a:pPr>
            <a:r>
              <a:rPr lang="en-US" altLang="ar-SA" sz="1600">
                <a:latin typeface="Tahoma" panose="020B0604030504040204" pitchFamily="34" charset="0"/>
                <a:cs typeface="Arial" panose="020B0604020202020204" pitchFamily="34" charset="0"/>
              </a:rPr>
              <a:t>A 5-Mg airplane is flying at a constant speed of 350 km/h along a horizontal circular path of radius </a:t>
            </a:r>
            <a:r>
              <a:rPr lang="en-US" altLang="ar-SA" sz="1600" i="1">
                <a:latin typeface="Tahoma" panose="020B0604030504040204" pitchFamily="34" charset="0"/>
                <a:cs typeface="Arial" panose="020B0604020202020204" pitchFamily="34" charset="0"/>
              </a:rPr>
              <a:t>r</a:t>
            </a:r>
            <a:r>
              <a:rPr lang="en-US" altLang="ar-SA" sz="1600">
                <a:latin typeface="Tahoma" panose="020B0604030504040204" pitchFamily="34" charset="0"/>
                <a:cs typeface="Arial" panose="020B0604020202020204" pitchFamily="34" charset="0"/>
              </a:rPr>
              <a:t> = 3000 m. Determine the uplift force </a:t>
            </a:r>
            <a:r>
              <a:rPr lang="en-US" altLang="ar-SA" sz="1600" b="1">
                <a:latin typeface="Tahoma" panose="020B0604030504040204" pitchFamily="34" charset="0"/>
                <a:cs typeface="Arial" panose="020B0604020202020204" pitchFamily="34" charset="0"/>
              </a:rPr>
              <a:t>L </a:t>
            </a:r>
            <a:r>
              <a:rPr lang="en-US" altLang="ar-SA" sz="1600">
                <a:latin typeface="Tahoma" panose="020B0604030504040204" pitchFamily="34" charset="0"/>
                <a:cs typeface="Arial" panose="020B0604020202020204" pitchFamily="34" charset="0"/>
              </a:rPr>
              <a:t>acting on the airplane and the banking angle </a:t>
            </a:r>
            <a:r>
              <a:rPr lang="en-US" altLang="ar-SA" sz="1600" i="1">
                <a:latin typeface="Symbol" panose="05050102010706020507" pitchFamily="18" charset="2"/>
                <a:cs typeface="Arial" panose="020B0604020202020204" pitchFamily="34" charset="0"/>
              </a:rPr>
              <a:t>q</a:t>
            </a:r>
            <a:r>
              <a:rPr lang="en-US" altLang="ar-SA" sz="1600">
                <a:latin typeface="Tahoma" panose="020B0604030504040204" pitchFamily="34" charset="0"/>
                <a:cs typeface="Arial" panose="020B0604020202020204" pitchFamily="34" charset="0"/>
              </a:rPr>
              <a:t>. Neglect the size of the airplane.</a:t>
            </a:r>
          </a:p>
          <a:p>
            <a:pPr algn="just" rtl="0" eaLnBrk="1" hangingPunct="1">
              <a:lnSpc>
                <a:spcPct val="100000"/>
              </a:lnSpc>
              <a:spcBef>
                <a:spcPct val="0"/>
              </a:spcBef>
              <a:buClrTx/>
              <a:buSzTx/>
              <a:buFont typeface="Wingdings" panose="05000000000000000000" pitchFamily="2" charset="2"/>
              <a:buNone/>
            </a:pPr>
            <a:endParaRPr lang="el-GR" altLang="ar-SA" sz="1600">
              <a:latin typeface="Tahoma" panose="020B0604030504040204" pitchFamily="34" charset="0"/>
              <a:cs typeface="Arial" panose="020B0604020202020204" pitchFamily="34" charset="0"/>
            </a:endParaRPr>
          </a:p>
        </p:txBody>
      </p:sp>
      <p:pic>
        <p:nvPicPr>
          <p:cNvPr id="32772" name="Picture 1">
            <a:extLst>
              <a:ext uri="{FF2B5EF4-FFF2-40B4-BE49-F238E27FC236}">
                <a16:creationId xmlns:a16="http://schemas.microsoft.com/office/drawing/2014/main" id="{DF3A4C4E-5844-454F-9AB6-7AC44AA5AF0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1905000"/>
            <a:ext cx="2022475"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3" name="Picture 2">
            <a:extLst>
              <a:ext uri="{FF2B5EF4-FFF2-40B4-BE49-F238E27FC236}">
                <a16:creationId xmlns:a16="http://schemas.microsoft.com/office/drawing/2014/main" id="{8B4E4623-E5F1-4438-8AD5-F5887F271F6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361238" y="3457575"/>
            <a:ext cx="1774825" cy="150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A864D254-8A9B-49C7-811D-F8601ADFF730}"/>
              </a:ext>
            </a:extLst>
          </p:cNvPr>
          <p:cNvSpPr>
            <a:spLocks noGrp="1" noChangeArrowheads="1"/>
          </p:cNvSpPr>
          <p:nvPr>
            <p:ph type="title"/>
          </p:nvPr>
        </p:nvSpPr>
        <p:spPr/>
        <p:txBody>
          <a:bodyPr/>
          <a:lstStyle/>
          <a:p>
            <a:pPr algn="ctr" eaLnBrk="1" hangingPunct="1">
              <a:defRPr/>
            </a:pPr>
            <a:r>
              <a:rPr lang="en-US" altLang="ar-SA" dirty="0"/>
              <a:t>Exercise # 9</a:t>
            </a:r>
          </a:p>
        </p:txBody>
      </p:sp>
      <p:sp>
        <p:nvSpPr>
          <p:cNvPr id="19459" name="Rectangle 4">
            <a:extLst>
              <a:ext uri="{FF2B5EF4-FFF2-40B4-BE49-F238E27FC236}">
                <a16:creationId xmlns:a16="http://schemas.microsoft.com/office/drawing/2014/main" id="{BC4C309A-7DCE-49B4-AC80-A009C308FCAC}"/>
              </a:ext>
            </a:extLst>
          </p:cNvPr>
          <p:cNvSpPr>
            <a:spLocks noChangeArrowheads="1"/>
          </p:cNvSpPr>
          <p:nvPr/>
        </p:nvSpPr>
        <p:spPr bwMode="auto">
          <a:xfrm>
            <a:off x="404813" y="2081213"/>
            <a:ext cx="8645525" cy="83185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lgn="r" rtl="1">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cs typeface="Arial" panose="020B0604020202020204" pitchFamily="34" charset="0"/>
              </a:defRPr>
            </a:lvl1pPr>
            <a:lvl2pPr marL="742950" indent="-285750" algn="r" rtl="1">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cs typeface="Arial" panose="020B0604020202020204" pitchFamily="34" charset="0"/>
              </a:defRPr>
            </a:lvl2pPr>
            <a:lvl3pPr marL="1143000" indent="-228600" algn="r" rtl="1">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cs typeface="Arial" panose="020B0604020202020204" pitchFamily="34" charset="0"/>
              </a:defRPr>
            </a:lvl3pPr>
            <a:lvl4pPr marL="1600200" indent="-228600" algn="r" rtl="1">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4pPr>
            <a:lvl5pPr marL="2057400" indent="-228600" algn="r" rtl="1">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cs typeface="Arial" panose="020B0604020202020204" pitchFamily="34" charset="0"/>
              </a:defRPr>
            </a:lvl9pPr>
          </a:lstStyle>
          <a:p>
            <a:pPr algn="just" rtl="0">
              <a:buFont typeface="Wingdings" panose="05000000000000000000" pitchFamily="2" charset="2"/>
              <a:buNone/>
              <a:defRPr/>
            </a:pPr>
            <a:r>
              <a:rPr lang="en-US" sz="1600" dirty="0">
                <a:latin typeface="+mn-lt"/>
              </a:rPr>
              <a:t>Determine the magnitude of the resultant force acting on a 5-kg particle at the instant </a:t>
            </a:r>
            <a:r>
              <a:rPr lang="en-US" sz="1600" i="1" dirty="0">
                <a:latin typeface="+mn-lt"/>
              </a:rPr>
              <a:t>t </a:t>
            </a:r>
            <a:r>
              <a:rPr lang="en-US" sz="1600" dirty="0">
                <a:latin typeface="+mn-lt"/>
              </a:rPr>
              <a:t>= 2 s, if the particle is moving along a horizontal path defined by the equations </a:t>
            </a:r>
            <a:r>
              <a:rPr lang="en-US" sz="1600" i="1" dirty="0">
                <a:latin typeface="+mn-lt"/>
              </a:rPr>
              <a:t>r </a:t>
            </a:r>
            <a:r>
              <a:rPr lang="en-US" sz="1600" dirty="0">
                <a:latin typeface="+mn-lt"/>
              </a:rPr>
              <a:t>= (2</a:t>
            </a:r>
            <a:r>
              <a:rPr lang="en-US" sz="1600" i="1" dirty="0">
                <a:latin typeface="+mn-lt"/>
              </a:rPr>
              <a:t>t </a:t>
            </a:r>
            <a:r>
              <a:rPr lang="en-US" sz="1600" dirty="0">
                <a:latin typeface="+mn-lt"/>
              </a:rPr>
              <a:t>+ 10)m and </a:t>
            </a:r>
            <a:r>
              <a:rPr lang="en-US" sz="1600" dirty="0">
                <a:latin typeface="Symbol" panose="05050102010706020507" pitchFamily="18" charset="2"/>
              </a:rPr>
              <a:t>q</a:t>
            </a:r>
            <a:r>
              <a:rPr lang="en-US" sz="1600" dirty="0">
                <a:latin typeface="+mn-lt"/>
              </a:rPr>
              <a:t> = (1.5</a:t>
            </a:r>
            <a:r>
              <a:rPr lang="en-US" sz="1600" i="1" dirty="0">
                <a:latin typeface="+mn-lt"/>
              </a:rPr>
              <a:t>t</a:t>
            </a:r>
            <a:r>
              <a:rPr lang="en-US" sz="1600" baseline="30000" dirty="0">
                <a:latin typeface="+mn-lt"/>
              </a:rPr>
              <a:t>2 </a:t>
            </a:r>
            <a:r>
              <a:rPr lang="en-US" sz="1600" dirty="0">
                <a:latin typeface="+mn-lt"/>
              </a:rPr>
              <a:t>- 6</a:t>
            </a:r>
            <a:r>
              <a:rPr lang="en-US" sz="1600" i="1" dirty="0">
                <a:latin typeface="+mn-lt"/>
              </a:rPr>
              <a:t>t</a:t>
            </a:r>
            <a:r>
              <a:rPr lang="en-US" sz="1600" dirty="0">
                <a:latin typeface="+mn-lt"/>
              </a:rPr>
              <a:t>) rad, where </a:t>
            </a:r>
            <a:r>
              <a:rPr lang="en-US" sz="1600" i="1" dirty="0">
                <a:latin typeface="+mn-lt"/>
              </a:rPr>
              <a:t>t </a:t>
            </a:r>
            <a:r>
              <a:rPr lang="en-US" sz="1600" dirty="0">
                <a:latin typeface="+mn-lt"/>
              </a:rPr>
              <a:t>is in seconds.</a:t>
            </a:r>
          </a:p>
        </p:txBody>
      </p:sp>
      <p:pic>
        <p:nvPicPr>
          <p:cNvPr id="33796" name="Picture 1">
            <a:extLst>
              <a:ext uri="{FF2B5EF4-FFF2-40B4-BE49-F238E27FC236}">
                <a16:creationId xmlns:a16="http://schemas.microsoft.com/office/drawing/2014/main" id="{8BCE7983-94FD-4B75-9FCC-2A33234D4E9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81900" y="3352800"/>
            <a:ext cx="145415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398B13BB-4B6E-49CB-88DB-CABD9BFE0706}"/>
              </a:ext>
            </a:extLst>
          </p:cNvPr>
          <p:cNvSpPr>
            <a:spLocks noGrp="1" noChangeArrowheads="1"/>
          </p:cNvSpPr>
          <p:nvPr>
            <p:ph type="title"/>
          </p:nvPr>
        </p:nvSpPr>
        <p:spPr/>
        <p:txBody>
          <a:bodyPr/>
          <a:lstStyle/>
          <a:p>
            <a:pPr algn="ctr" eaLnBrk="1" hangingPunct="1">
              <a:defRPr/>
            </a:pPr>
            <a:r>
              <a:rPr lang="en-US" altLang="ar-SA" dirty="0"/>
              <a:t>Exercise # 10</a:t>
            </a:r>
          </a:p>
        </p:txBody>
      </p:sp>
      <p:sp>
        <p:nvSpPr>
          <p:cNvPr id="34819" name="Rectangle 4">
            <a:extLst>
              <a:ext uri="{FF2B5EF4-FFF2-40B4-BE49-F238E27FC236}">
                <a16:creationId xmlns:a16="http://schemas.microsoft.com/office/drawing/2014/main" id="{0316C1CB-D97F-48A9-9DBF-9327100CB609}"/>
              </a:ext>
            </a:extLst>
          </p:cNvPr>
          <p:cNvSpPr>
            <a:spLocks noChangeArrowheads="1"/>
          </p:cNvSpPr>
          <p:nvPr/>
        </p:nvSpPr>
        <p:spPr bwMode="auto">
          <a:xfrm>
            <a:off x="373063" y="2198688"/>
            <a:ext cx="7086600" cy="647700"/>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l" rtl="0">
              <a:lnSpc>
                <a:spcPct val="100000"/>
              </a:lnSpc>
              <a:spcBef>
                <a:spcPct val="50000"/>
              </a:spcBef>
              <a:buClr>
                <a:schemeClr val="folHlink"/>
              </a:buClr>
              <a:buSzPct val="60000"/>
              <a:buFont typeface="Wingdings" panose="05000000000000000000" pitchFamily="2" charset="2"/>
              <a:buNone/>
            </a:pPr>
            <a:r>
              <a:rPr lang="en-US" altLang="ar-SA" sz="1200">
                <a:latin typeface="Tahoma" panose="020B0604030504040204" pitchFamily="34" charset="0"/>
                <a:cs typeface="Arial" panose="020B0604020202020204" pitchFamily="34" charset="0"/>
              </a:rPr>
              <a:t>The 2-kg block moves on a smooth horizontal track such that its path is specified in polar coordinates by the parametric equations </a:t>
            </a:r>
            <a:r>
              <a:rPr lang="en-US" altLang="ar-SA" sz="1200" i="1">
                <a:latin typeface="Tahoma" panose="020B0604030504040204" pitchFamily="34" charset="0"/>
                <a:cs typeface="Arial" panose="020B0604020202020204" pitchFamily="34" charset="0"/>
              </a:rPr>
              <a:t>r</a:t>
            </a:r>
            <a:r>
              <a:rPr lang="en-US" altLang="ar-SA" sz="1200">
                <a:latin typeface="Tahoma" panose="020B0604030504040204" pitchFamily="34" charset="0"/>
                <a:cs typeface="Arial" panose="020B0604020202020204" pitchFamily="34" charset="0"/>
              </a:rPr>
              <a:t> = (</a:t>
            </a:r>
            <a:r>
              <a:rPr lang="en-US" altLang="ar-SA" sz="1200" i="1">
                <a:latin typeface="Tahoma" panose="020B0604030504040204" pitchFamily="34" charset="0"/>
                <a:cs typeface="Arial" panose="020B0604020202020204" pitchFamily="34" charset="0"/>
              </a:rPr>
              <a:t>3t</a:t>
            </a:r>
            <a:r>
              <a:rPr lang="en-US" altLang="ar-SA" sz="1200" i="1" baseline="30000">
                <a:latin typeface="Tahoma" panose="020B0604030504040204" pitchFamily="34" charset="0"/>
                <a:cs typeface="Arial" panose="020B0604020202020204" pitchFamily="34" charset="0"/>
              </a:rPr>
              <a:t>2</a:t>
            </a:r>
            <a:r>
              <a:rPr lang="en-US" altLang="ar-SA" sz="1200">
                <a:latin typeface="Tahoma" panose="020B0604030504040204" pitchFamily="34" charset="0"/>
                <a:cs typeface="Arial" panose="020B0604020202020204" pitchFamily="34" charset="0"/>
              </a:rPr>
              <a:t>) m and </a:t>
            </a:r>
            <a:r>
              <a:rPr lang="el-GR" altLang="ar-SA" sz="1200" i="1">
                <a:latin typeface="Tahoma" panose="020B0604030504040204" pitchFamily="34" charset="0"/>
                <a:cs typeface="Arial" panose="020B0604020202020204" pitchFamily="34" charset="0"/>
              </a:rPr>
              <a:t>θ</a:t>
            </a:r>
            <a:r>
              <a:rPr lang="en-US" altLang="ar-SA" sz="1200">
                <a:latin typeface="Tahoma" panose="020B0604030504040204" pitchFamily="34" charset="0"/>
                <a:cs typeface="Arial" panose="020B0604020202020204" pitchFamily="34" charset="0"/>
              </a:rPr>
              <a:t> = (</a:t>
            </a:r>
            <a:r>
              <a:rPr lang="en-US" altLang="ar-SA" sz="1200" i="1">
                <a:latin typeface="Tahoma" panose="020B0604030504040204" pitchFamily="34" charset="0"/>
                <a:cs typeface="Arial" panose="020B0604020202020204" pitchFamily="34" charset="0"/>
              </a:rPr>
              <a:t>0.5t</a:t>
            </a:r>
            <a:r>
              <a:rPr lang="en-US" altLang="ar-SA" sz="1200">
                <a:latin typeface="Tahoma" panose="020B0604030504040204" pitchFamily="34" charset="0"/>
                <a:cs typeface="Arial" panose="020B0604020202020204" pitchFamily="34" charset="0"/>
              </a:rPr>
              <a:t>) rad where </a:t>
            </a:r>
            <a:r>
              <a:rPr lang="en-US" altLang="ar-SA" sz="1200" i="1">
                <a:latin typeface="Tahoma" panose="020B0604030504040204" pitchFamily="34" charset="0"/>
                <a:cs typeface="Arial" panose="020B0604020202020204" pitchFamily="34" charset="0"/>
              </a:rPr>
              <a:t>t</a:t>
            </a:r>
            <a:r>
              <a:rPr lang="en-US" altLang="ar-SA" sz="1200">
                <a:latin typeface="Tahoma" panose="020B0604030504040204" pitchFamily="34" charset="0"/>
                <a:cs typeface="Arial" panose="020B0604020202020204" pitchFamily="34" charset="0"/>
              </a:rPr>
              <a:t> is in seconds. Determine the magnitude of the tangential force </a:t>
            </a:r>
            <a:r>
              <a:rPr lang="en-US" altLang="ar-SA" sz="1200" b="1">
                <a:latin typeface="Tahoma" panose="020B0604030504040204" pitchFamily="34" charset="0"/>
                <a:cs typeface="Arial" panose="020B0604020202020204" pitchFamily="34" charset="0"/>
              </a:rPr>
              <a:t>F</a:t>
            </a:r>
            <a:r>
              <a:rPr lang="en-US" altLang="ar-SA" sz="1200">
                <a:latin typeface="Tahoma" panose="020B0604030504040204" pitchFamily="34" charset="0"/>
                <a:cs typeface="Arial" panose="020B0604020202020204" pitchFamily="34" charset="0"/>
              </a:rPr>
              <a:t> causing the motion at the instant </a:t>
            </a:r>
            <a:r>
              <a:rPr lang="en-US" altLang="ar-SA" sz="1200" i="1">
                <a:latin typeface="Tahoma" panose="020B0604030504040204" pitchFamily="34" charset="0"/>
                <a:cs typeface="Arial" panose="020B0604020202020204" pitchFamily="34" charset="0"/>
              </a:rPr>
              <a:t>t</a:t>
            </a:r>
            <a:r>
              <a:rPr lang="en-US" altLang="ar-SA" sz="1200">
                <a:latin typeface="Tahoma" panose="020B0604030504040204" pitchFamily="34" charset="0"/>
                <a:cs typeface="Arial" panose="020B0604020202020204" pitchFamily="34" charset="0"/>
              </a:rPr>
              <a:t> = 1 s.</a:t>
            </a:r>
            <a:endParaRPr lang="el-GR" altLang="ar-SA" sz="1200">
              <a:latin typeface="Tahoma" panose="020B0604030504040204" pitchFamily="34" charset="0"/>
              <a:cs typeface="Arial" panose="020B0604020202020204" pitchFamily="34" charset="0"/>
            </a:endParaRPr>
          </a:p>
        </p:txBody>
      </p:sp>
      <p:pic>
        <p:nvPicPr>
          <p:cNvPr id="34820" name="Picture 4" descr="AACBVXP0001">
            <a:extLst>
              <a:ext uri="{FF2B5EF4-FFF2-40B4-BE49-F238E27FC236}">
                <a16:creationId xmlns:a16="http://schemas.microsoft.com/office/drawing/2014/main" id="{EA289669-69B5-435B-8AF8-1D7B85F682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31113" y="1739900"/>
            <a:ext cx="1427162" cy="166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1" name="Picture 4" descr="AACBVXQ0001">
            <a:extLst>
              <a:ext uri="{FF2B5EF4-FFF2-40B4-BE49-F238E27FC236}">
                <a16:creationId xmlns:a16="http://schemas.microsoft.com/office/drawing/2014/main" id="{1BC49736-052E-44CD-B135-408A1D08B0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3650" y="3475038"/>
            <a:ext cx="1374775"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E21EA2BF-6F04-46FA-869F-0BC601AE3838}"/>
              </a:ext>
            </a:extLst>
          </p:cNvPr>
          <p:cNvSpPr>
            <a:spLocks noGrp="1" noChangeArrowheads="1"/>
          </p:cNvSpPr>
          <p:nvPr>
            <p:ph type="title"/>
          </p:nvPr>
        </p:nvSpPr>
        <p:spPr/>
        <p:txBody>
          <a:bodyPr/>
          <a:lstStyle/>
          <a:p>
            <a:pPr algn="ctr" eaLnBrk="1" hangingPunct="1">
              <a:defRPr/>
            </a:pPr>
            <a:r>
              <a:rPr lang="en-US" altLang="ar-SA" dirty="0"/>
              <a:t>Exercise # 11</a:t>
            </a:r>
          </a:p>
        </p:txBody>
      </p:sp>
      <p:sp>
        <p:nvSpPr>
          <p:cNvPr id="35843" name="Rectangle 4">
            <a:extLst>
              <a:ext uri="{FF2B5EF4-FFF2-40B4-BE49-F238E27FC236}">
                <a16:creationId xmlns:a16="http://schemas.microsoft.com/office/drawing/2014/main" id="{FD0E4DB2-421E-4A63-9DAA-BC529A8973B7}"/>
              </a:ext>
            </a:extLst>
          </p:cNvPr>
          <p:cNvSpPr>
            <a:spLocks noChangeArrowheads="1"/>
          </p:cNvSpPr>
          <p:nvPr/>
        </p:nvSpPr>
        <p:spPr bwMode="auto">
          <a:xfrm>
            <a:off x="104775" y="2166938"/>
            <a:ext cx="8839200" cy="1076325"/>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just" rtl="0">
              <a:lnSpc>
                <a:spcPct val="100000"/>
              </a:lnSpc>
              <a:spcBef>
                <a:spcPct val="20000"/>
              </a:spcBef>
              <a:buClr>
                <a:schemeClr val="folHlink"/>
              </a:buClr>
              <a:buSzPct val="60000"/>
              <a:buFont typeface="Wingdings" panose="05000000000000000000" pitchFamily="2" charset="2"/>
              <a:buNone/>
            </a:pPr>
            <a:r>
              <a:rPr lang="en-US" altLang="ar-SA" sz="1600">
                <a:latin typeface="Tahoma" panose="020B0604030504040204" pitchFamily="34" charset="0"/>
                <a:cs typeface="Arial" panose="020B0604020202020204" pitchFamily="34" charset="0"/>
              </a:rPr>
              <a:t>The boy of mass 40 kg is sliding down the spiral slide at a constant speed such that his position, measured from the top of the chute, has components </a:t>
            </a:r>
            <a:r>
              <a:rPr lang="en-US" altLang="ar-SA" sz="1600" i="1">
                <a:latin typeface="Tahoma" panose="020B0604030504040204" pitchFamily="34" charset="0"/>
                <a:cs typeface="Arial" panose="020B0604020202020204" pitchFamily="34" charset="0"/>
              </a:rPr>
              <a:t>r </a:t>
            </a:r>
            <a:r>
              <a:rPr lang="en-US" altLang="ar-SA" sz="1600">
                <a:latin typeface="Tahoma" panose="020B0604030504040204" pitchFamily="34" charset="0"/>
                <a:cs typeface="Arial" panose="020B0604020202020204" pitchFamily="34" charset="0"/>
              </a:rPr>
              <a:t>= 1.5 m, </a:t>
            </a:r>
            <a:r>
              <a:rPr lang="en-US" altLang="ar-SA" sz="1600" i="1">
                <a:latin typeface="Symbol" panose="05050102010706020507" pitchFamily="18" charset="2"/>
                <a:cs typeface="Arial" panose="020B0604020202020204" pitchFamily="34" charset="0"/>
              </a:rPr>
              <a:t>q</a:t>
            </a:r>
            <a:r>
              <a:rPr lang="en-US" altLang="ar-SA" sz="1600">
                <a:latin typeface="Tahoma" panose="020B0604030504040204" pitchFamily="34" charset="0"/>
                <a:cs typeface="Arial" panose="020B0604020202020204" pitchFamily="34" charset="0"/>
              </a:rPr>
              <a:t> = (0.7</a:t>
            </a:r>
            <a:r>
              <a:rPr lang="en-US" altLang="ar-SA" sz="1600" i="1">
                <a:latin typeface="Tahoma" panose="020B0604030504040204" pitchFamily="34" charset="0"/>
                <a:cs typeface="Arial" panose="020B0604020202020204" pitchFamily="34" charset="0"/>
              </a:rPr>
              <a:t>t</a:t>
            </a:r>
            <a:r>
              <a:rPr lang="en-US" altLang="ar-SA" sz="1600">
                <a:latin typeface="Tahoma" panose="020B0604030504040204" pitchFamily="34" charset="0"/>
                <a:cs typeface="Arial" panose="020B0604020202020204" pitchFamily="34" charset="0"/>
              </a:rPr>
              <a:t>) rad, and </a:t>
            </a:r>
            <a:r>
              <a:rPr lang="en-US" altLang="ar-SA" sz="1600" i="1">
                <a:latin typeface="Tahoma" panose="020B0604030504040204" pitchFamily="34" charset="0"/>
                <a:cs typeface="Arial" panose="020B0604020202020204" pitchFamily="34" charset="0"/>
              </a:rPr>
              <a:t>z </a:t>
            </a:r>
            <a:r>
              <a:rPr lang="en-US" altLang="ar-SA" sz="1600">
                <a:latin typeface="Tahoma" panose="020B0604030504040204" pitchFamily="34" charset="0"/>
                <a:cs typeface="Arial" panose="020B0604020202020204" pitchFamily="34" charset="0"/>
              </a:rPr>
              <a:t>= (- 0.5</a:t>
            </a:r>
            <a:r>
              <a:rPr lang="en-US" altLang="ar-SA" sz="1600" i="1">
                <a:latin typeface="Tahoma" panose="020B0604030504040204" pitchFamily="34" charset="0"/>
                <a:cs typeface="Arial" panose="020B0604020202020204" pitchFamily="34" charset="0"/>
              </a:rPr>
              <a:t>t</a:t>
            </a:r>
            <a:r>
              <a:rPr lang="en-US" altLang="ar-SA" sz="1600">
                <a:latin typeface="Tahoma" panose="020B0604030504040204" pitchFamily="34" charset="0"/>
                <a:cs typeface="Arial" panose="020B0604020202020204" pitchFamily="34" charset="0"/>
              </a:rPr>
              <a:t>) m, where </a:t>
            </a:r>
            <a:r>
              <a:rPr lang="en-US" altLang="ar-SA" sz="1600" i="1">
                <a:latin typeface="Tahoma" panose="020B0604030504040204" pitchFamily="34" charset="0"/>
                <a:cs typeface="Arial" panose="020B0604020202020204" pitchFamily="34" charset="0"/>
              </a:rPr>
              <a:t>t </a:t>
            </a:r>
            <a:r>
              <a:rPr lang="en-US" altLang="ar-SA" sz="1600">
                <a:latin typeface="Tahoma" panose="020B0604030504040204" pitchFamily="34" charset="0"/>
                <a:cs typeface="Arial" panose="020B0604020202020204" pitchFamily="34" charset="0"/>
              </a:rPr>
              <a:t>is in seconds. Determine the components of force </a:t>
            </a:r>
            <a:r>
              <a:rPr lang="en-US" altLang="ar-SA" sz="1600" b="1">
                <a:latin typeface="Tahoma" panose="020B0604030504040204" pitchFamily="34" charset="0"/>
                <a:cs typeface="Arial" panose="020B0604020202020204" pitchFamily="34" charset="0"/>
              </a:rPr>
              <a:t>F</a:t>
            </a:r>
            <a:r>
              <a:rPr lang="en-US" altLang="ar-SA" sz="1600" b="1" baseline="-25000">
                <a:latin typeface="Tahoma" panose="020B0604030504040204" pitchFamily="34" charset="0"/>
                <a:cs typeface="Arial" panose="020B0604020202020204" pitchFamily="34" charset="0"/>
              </a:rPr>
              <a:t>r</a:t>
            </a:r>
            <a:r>
              <a:rPr lang="en-US" altLang="ar-SA" sz="1600" b="1">
                <a:latin typeface="Tahoma" panose="020B0604030504040204" pitchFamily="34" charset="0"/>
                <a:cs typeface="Arial" panose="020B0604020202020204" pitchFamily="34" charset="0"/>
              </a:rPr>
              <a:t> </a:t>
            </a:r>
            <a:r>
              <a:rPr lang="en-US" altLang="ar-SA" sz="1600">
                <a:latin typeface="Tahoma" panose="020B0604030504040204" pitchFamily="34" charset="0"/>
                <a:cs typeface="Arial" panose="020B0604020202020204" pitchFamily="34" charset="0"/>
              </a:rPr>
              <a:t>, </a:t>
            </a:r>
            <a:r>
              <a:rPr lang="en-US" altLang="ar-SA" sz="1600" b="1">
                <a:latin typeface="Tahoma" panose="020B0604030504040204" pitchFamily="34" charset="0"/>
                <a:cs typeface="Arial" panose="020B0604020202020204" pitchFamily="34" charset="0"/>
              </a:rPr>
              <a:t>F</a:t>
            </a:r>
            <a:r>
              <a:rPr lang="en-US" altLang="ar-SA" sz="1600" b="1" baseline="-25000">
                <a:latin typeface="Symbol" panose="05050102010706020507" pitchFamily="18" charset="2"/>
                <a:cs typeface="Arial" panose="020B0604020202020204" pitchFamily="34" charset="0"/>
              </a:rPr>
              <a:t>q</a:t>
            </a:r>
            <a:r>
              <a:rPr lang="en-US" altLang="ar-SA" sz="1600" b="1">
                <a:latin typeface="Tahoma" panose="020B0604030504040204" pitchFamily="34" charset="0"/>
                <a:cs typeface="Arial" panose="020B0604020202020204" pitchFamily="34" charset="0"/>
              </a:rPr>
              <a:t> </a:t>
            </a:r>
            <a:r>
              <a:rPr lang="en-US" altLang="ar-SA" sz="1600">
                <a:latin typeface="Tahoma" panose="020B0604030504040204" pitchFamily="34" charset="0"/>
                <a:cs typeface="Arial" panose="020B0604020202020204" pitchFamily="34" charset="0"/>
              </a:rPr>
              <a:t>, and </a:t>
            </a:r>
            <a:r>
              <a:rPr lang="en-US" altLang="ar-SA" sz="1600" b="1">
                <a:latin typeface="Tahoma" panose="020B0604030504040204" pitchFamily="34" charset="0"/>
                <a:cs typeface="Arial" panose="020B0604020202020204" pitchFamily="34" charset="0"/>
              </a:rPr>
              <a:t>F</a:t>
            </a:r>
            <a:r>
              <a:rPr lang="en-US" altLang="ar-SA" sz="1600" b="1" baseline="-25000">
                <a:latin typeface="Tahoma" panose="020B0604030504040204" pitchFamily="34" charset="0"/>
                <a:cs typeface="Arial" panose="020B0604020202020204" pitchFamily="34" charset="0"/>
              </a:rPr>
              <a:t>z</a:t>
            </a:r>
            <a:r>
              <a:rPr lang="en-US" altLang="ar-SA" sz="1600" b="1">
                <a:latin typeface="Tahoma" panose="020B0604030504040204" pitchFamily="34" charset="0"/>
                <a:cs typeface="Arial" panose="020B0604020202020204" pitchFamily="34" charset="0"/>
              </a:rPr>
              <a:t> </a:t>
            </a:r>
            <a:r>
              <a:rPr lang="en-US" altLang="ar-SA" sz="1600">
                <a:latin typeface="Tahoma" panose="020B0604030504040204" pitchFamily="34" charset="0"/>
                <a:cs typeface="Arial" panose="020B0604020202020204" pitchFamily="34" charset="0"/>
              </a:rPr>
              <a:t>which the slide exerts on him at the instant </a:t>
            </a:r>
            <a:r>
              <a:rPr lang="en-US" altLang="ar-SA" sz="1600" i="1">
                <a:latin typeface="Tahoma" panose="020B0604030504040204" pitchFamily="34" charset="0"/>
                <a:cs typeface="Arial" panose="020B0604020202020204" pitchFamily="34" charset="0"/>
              </a:rPr>
              <a:t>t </a:t>
            </a:r>
            <a:r>
              <a:rPr lang="en-US" altLang="ar-SA" sz="1600">
                <a:latin typeface="Tahoma" panose="020B0604030504040204" pitchFamily="34" charset="0"/>
                <a:cs typeface="Arial" panose="020B0604020202020204" pitchFamily="34" charset="0"/>
              </a:rPr>
              <a:t>= 2 s. Neglect the size of the boy.</a:t>
            </a:r>
            <a:endParaRPr lang="en-US" altLang="ar-SA" sz="1000">
              <a:latin typeface="Tahoma" panose="020B0604030504040204" pitchFamily="34" charset="0"/>
              <a:cs typeface="Arial" panose="020B0604020202020204" pitchFamily="34" charset="0"/>
            </a:endParaRPr>
          </a:p>
        </p:txBody>
      </p:sp>
      <p:pic>
        <p:nvPicPr>
          <p:cNvPr id="35844" name="Picture 1">
            <a:extLst>
              <a:ext uri="{FF2B5EF4-FFF2-40B4-BE49-F238E27FC236}">
                <a16:creationId xmlns:a16="http://schemas.microsoft.com/office/drawing/2014/main" id="{28DF60A3-EAD4-4C0B-9698-7DF5EF444A5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565900" y="3287713"/>
            <a:ext cx="2373313" cy="204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5" name="Picture 2">
            <a:extLst>
              <a:ext uri="{FF2B5EF4-FFF2-40B4-BE49-F238E27FC236}">
                <a16:creationId xmlns:a16="http://schemas.microsoft.com/office/drawing/2014/main" id="{748E371F-FC23-4361-A2DE-A4F772BC4CD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142163" y="5180013"/>
            <a:ext cx="1316037"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3BEBCC78-52AE-443D-83C9-FCB9F4334ABB}"/>
              </a:ext>
            </a:extLst>
          </p:cNvPr>
          <p:cNvSpPr>
            <a:spLocks noGrp="1" noChangeArrowheads="1"/>
          </p:cNvSpPr>
          <p:nvPr>
            <p:ph type="title"/>
          </p:nvPr>
        </p:nvSpPr>
        <p:spPr>
          <a:xfrm>
            <a:off x="685800" y="484632"/>
            <a:ext cx="7772400" cy="1609344"/>
          </a:xfrm>
        </p:spPr>
        <p:txBody>
          <a:bodyPr/>
          <a:lstStyle/>
          <a:p>
            <a:pPr algn="ctr" rtl="0" eaLnBrk="1" fontAlgn="auto" hangingPunct="1">
              <a:spcAft>
                <a:spcPts val="0"/>
              </a:spcAft>
              <a:defRPr/>
            </a:pPr>
            <a:r>
              <a:rPr lang="en-US" altLang="ar-SA"/>
              <a:t>Newton</a:t>
            </a:r>
            <a:r>
              <a:rPr lang="en-US" altLang="ar-SA">
                <a:latin typeface="Arial" panose="020B0604020202020204" pitchFamily="34" charset="0"/>
              </a:rPr>
              <a:t>’</a:t>
            </a:r>
            <a:r>
              <a:rPr lang="en-US" altLang="ar-SA"/>
              <a:t>s 2</a:t>
            </a:r>
            <a:r>
              <a:rPr lang="en-US" altLang="ar-SA" baseline="30000"/>
              <a:t>nd</a:t>
            </a:r>
            <a:r>
              <a:rPr lang="en-US" altLang="ar-SA"/>
              <a:t> Law &amp;</a:t>
            </a:r>
            <a:br>
              <a:rPr lang="en-US" altLang="ar-SA"/>
            </a:br>
            <a:r>
              <a:rPr lang="en-US" altLang="ar-SA"/>
              <a:t>The Equation of Motion</a:t>
            </a:r>
          </a:p>
        </p:txBody>
      </p:sp>
      <p:sp>
        <p:nvSpPr>
          <p:cNvPr id="18435" name="Rectangle 57">
            <a:extLst>
              <a:ext uri="{FF2B5EF4-FFF2-40B4-BE49-F238E27FC236}">
                <a16:creationId xmlns:a16="http://schemas.microsoft.com/office/drawing/2014/main" id="{A131466F-6E7F-4183-A912-C7750918E8BB}"/>
              </a:ext>
            </a:extLst>
          </p:cNvPr>
          <p:cNvSpPr>
            <a:spLocks noChangeArrowheads="1"/>
          </p:cNvSpPr>
          <p:nvPr/>
        </p:nvSpPr>
        <p:spPr bwMode="auto">
          <a:xfrm>
            <a:off x="9417050" y="2179638"/>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eaLnBrk="1" hangingPunct="1">
              <a:lnSpc>
                <a:spcPct val="100000"/>
              </a:lnSpc>
              <a:spcBef>
                <a:spcPct val="0"/>
              </a:spcBef>
              <a:buClrTx/>
              <a:buSzTx/>
              <a:buFontTx/>
              <a:buNone/>
            </a:pPr>
            <a:endParaRPr lang="en-US" altLang="ar-SA" sz="1800">
              <a:latin typeface="Arial" panose="020B0604020202020204" pitchFamily="34" charset="0"/>
              <a:cs typeface="Arial" panose="020B0604020202020204" pitchFamily="34" charset="0"/>
            </a:endParaRPr>
          </a:p>
        </p:txBody>
      </p:sp>
      <p:sp>
        <p:nvSpPr>
          <p:cNvPr id="18436" name="Rectangle 114">
            <a:extLst>
              <a:ext uri="{FF2B5EF4-FFF2-40B4-BE49-F238E27FC236}">
                <a16:creationId xmlns:a16="http://schemas.microsoft.com/office/drawing/2014/main" id="{AD65341D-186F-46EC-B002-D14B4EF5CF1D}"/>
              </a:ext>
            </a:extLst>
          </p:cNvPr>
          <p:cNvSpPr>
            <a:spLocks noChangeArrowheads="1"/>
          </p:cNvSpPr>
          <p:nvPr/>
        </p:nvSpPr>
        <p:spPr bwMode="auto">
          <a:xfrm>
            <a:off x="120650" y="1905000"/>
            <a:ext cx="8991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l" rtl="0" eaLnBrk="1" hangingPunct="1">
              <a:spcBef>
                <a:spcPct val="20000"/>
              </a:spcBef>
              <a:buClr>
                <a:schemeClr val="folHlink"/>
              </a:buClr>
              <a:buSzPct val="60000"/>
              <a:buFont typeface="Wingdings" panose="05000000000000000000" pitchFamily="2" charset="2"/>
              <a:buChar char="n"/>
            </a:pPr>
            <a:r>
              <a:rPr lang="en-US" altLang="ar-SA" sz="1600">
                <a:latin typeface="Tahoma" panose="020B0604030504040204" pitchFamily="34" charset="0"/>
                <a:cs typeface="Arial" panose="020B0604020202020204" pitchFamily="34" charset="0"/>
              </a:rPr>
              <a:t>Kinetics is the study of the relations between the unbalanced forces and the changes in motion that they produce.</a:t>
            </a:r>
          </a:p>
          <a:p>
            <a:pPr algn="l" rtl="0" eaLnBrk="1" hangingPunct="1">
              <a:spcBef>
                <a:spcPct val="20000"/>
              </a:spcBef>
              <a:buClr>
                <a:schemeClr val="folHlink"/>
              </a:buClr>
              <a:buSzPct val="60000"/>
              <a:buFont typeface="Wingdings" panose="05000000000000000000" pitchFamily="2" charset="2"/>
              <a:buChar char="n"/>
            </a:pPr>
            <a:r>
              <a:rPr lang="en-US" altLang="ar-SA" sz="1600">
                <a:latin typeface="Tahoma" panose="020B0604030504040204" pitchFamily="34" charset="0"/>
                <a:cs typeface="Arial" panose="020B0604020202020204" pitchFamily="34" charset="0"/>
              </a:rPr>
              <a:t>Newton</a:t>
            </a:r>
            <a:r>
              <a:rPr lang="en-US" altLang="ar-SA" sz="1600">
                <a:latin typeface="Arial" panose="020B0604020202020204" pitchFamily="34" charset="0"/>
                <a:cs typeface="Arial" panose="020B0604020202020204" pitchFamily="34" charset="0"/>
              </a:rPr>
              <a:t>’</a:t>
            </a:r>
            <a:r>
              <a:rPr lang="en-US" altLang="ar-SA" sz="1600">
                <a:latin typeface="Tahoma" panose="020B0604030504040204" pitchFamily="34" charset="0"/>
                <a:cs typeface="Arial" panose="020B0604020202020204" pitchFamily="34" charset="0"/>
              </a:rPr>
              <a:t>s 2</a:t>
            </a:r>
            <a:r>
              <a:rPr lang="en-US" altLang="ar-SA" sz="1600" baseline="30000">
                <a:latin typeface="Tahoma" panose="020B0604030504040204" pitchFamily="34" charset="0"/>
                <a:cs typeface="Arial" panose="020B0604020202020204" pitchFamily="34" charset="0"/>
              </a:rPr>
              <a:t>nd</a:t>
            </a:r>
            <a:r>
              <a:rPr lang="en-US" altLang="ar-SA" sz="1600">
                <a:latin typeface="Tahoma" panose="020B0604030504040204" pitchFamily="34" charset="0"/>
                <a:cs typeface="Arial" panose="020B0604020202020204" pitchFamily="34" charset="0"/>
              </a:rPr>
              <a:t> law states that the particle will accelerate when it is subjected to unbalanced forces. The acceleration of the particle is always in the direction of the applied forces.</a:t>
            </a:r>
          </a:p>
          <a:p>
            <a:pPr algn="l" rtl="0" eaLnBrk="1" hangingPunct="1">
              <a:spcBef>
                <a:spcPct val="20000"/>
              </a:spcBef>
              <a:buClr>
                <a:schemeClr val="folHlink"/>
              </a:buClr>
              <a:buSzPct val="60000"/>
              <a:buFont typeface="Wingdings" panose="05000000000000000000" pitchFamily="2" charset="2"/>
              <a:buChar char="n"/>
            </a:pPr>
            <a:r>
              <a:rPr lang="en-US" altLang="ar-SA" sz="1600">
                <a:latin typeface="Tahoma" panose="020B0604030504040204" pitchFamily="34" charset="0"/>
                <a:cs typeface="Arial" panose="020B0604020202020204" pitchFamily="34" charset="0"/>
              </a:rPr>
              <a:t>Newton</a:t>
            </a:r>
            <a:r>
              <a:rPr lang="en-US" altLang="ar-SA" sz="1600">
                <a:latin typeface="Arial" panose="020B0604020202020204" pitchFamily="34" charset="0"/>
                <a:cs typeface="Arial" panose="020B0604020202020204" pitchFamily="34" charset="0"/>
              </a:rPr>
              <a:t>’</a:t>
            </a:r>
            <a:r>
              <a:rPr lang="en-US" altLang="ar-SA" sz="1600">
                <a:latin typeface="Tahoma" panose="020B0604030504040204" pitchFamily="34" charset="0"/>
                <a:cs typeface="Arial" panose="020B0604020202020204" pitchFamily="34" charset="0"/>
              </a:rPr>
              <a:t>s 2</a:t>
            </a:r>
            <a:r>
              <a:rPr lang="en-US" altLang="ar-SA" sz="1600" baseline="30000">
                <a:latin typeface="Tahoma" panose="020B0604030504040204" pitchFamily="34" charset="0"/>
                <a:cs typeface="Arial" panose="020B0604020202020204" pitchFamily="34" charset="0"/>
              </a:rPr>
              <a:t>nd</a:t>
            </a:r>
            <a:r>
              <a:rPr lang="en-US" altLang="ar-SA" sz="1600">
                <a:latin typeface="Tahoma" panose="020B0604030504040204" pitchFamily="34" charset="0"/>
                <a:cs typeface="Arial" panose="020B0604020202020204" pitchFamily="34" charset="0"/>
              </a:rPr>
              <a:t> law is also known as the equation of motion.</a:t>
            </a:r>
          </a:p>
          <a:p>
            <a:pPr algn="l" rtl="0" eaLnBrk="1" hangingPunct="1">
              <a:spcBef>
                <a:spcPct val="20000"/>
              </a:spcBef>
              <a:buClr>
                <a:schemeClr val="folHlink"/>
              </a:buClr>
              <a:buSzPct val="60000"/>
              <a:buFont typeface="Wingdings" panose="05000000000000000000" pitchFamily="2" charset="2"/>
              <a:buChar char="n"/>
            </a:pPr>
            <a:r>
              <a:rPr lang="en-US" altLang="ar-SA" sz="1600">
                <a:latin typeface="Tahoma" panose="020B0604030504040204" pitchFamily="34" charset="0"/>
                <a:cs typeface="Arial" panose="020B0604020202020204" pitchFamily="34" charset="0"/>
              </a:rPr>
              <a:t>To solve the equation of motion, the choice of an appropriate coordinate systems depends on the type of motion involved.</a:t>
            </a:r>
          </a:p>
          <a:p>
            <a:pPr algn="l" rtl="0" eaLnBrk="1" hangingPunct="1">
              <a:spcBef>
                <a:spcPct val="20000"/>
              </a:spcBef>
              <a:buClr>
                <a:schemeClr val="folHlink"/>
              </a:buClr>
              <a:buSzPct val="60000"/>
              <a:buFont typeface="Wingdings" panose="05000000000000000000" pitchFamily="2" charset="2"/>
              <a:buChar char="n"/>
            </a:pPr>
            <a:r>
              <a:rPr lang="en-US" altLang="ar-SA" sz="1600">
                <a:latin typeface="Tahoma" panose="020B0604030504040204" pitchFamily="34" charset="0"/>
                <a:cs typeface="Arial" panose="020B0604020202020204" pitchFamily="34" charset="0"/>
              </a:rPr>
              <a:t>Two types of problems are encountered when applying this equation:</a:t>
            </a:r>
          </a:p>
          <a:p>
            <a:pPr lvl="1" algn="l" rtl="0" eaLnBrk="1" hangingPunct="1">
              <a:spcBef>
                <a:spcPct val="20000"/>
              </a:spcBef>
              <a:spcAft>
                <a:spcPct val="0"/>
              </a:spcAft>
              <a:buClr>
                <a:schemeClr val="hlink"/>
              </a:buClr>
              <a:buSzPct val="55000"/>
              <a:buFont typeface="Wingdings" panose="05000000000000000000" pitchFamily="2" charset="2"/>
              <a:buChar char="n"/>
            </a:pPr>
            <a:r>
              <a:rPr lang="en-US" altLang="ar-SA" sz="1600">
                <a:latin typeface="Tahoma" panose="020B0604030504040204" pitchFamily="34" charset="0"/>
                <a:cs typeface="Arial" panose="020B0604020202020204" pitchFamily="34" charset="0"/>
              </a:rPr>
              <a:t>The acceleration of the particle is either specified or can be determined directly from known kinematic conditions. Then, the corresponding forces, which are acting on the particle, will be determined by direct substitution.</a:t>
            </a:r>
          </a:p>
          <a:p>
            <a:pPr lvl="1" algn="l" rtl="0" eaLnBrk="1" hangingPunct="1">
              <a:spcBef>
                <a:spcPct val="20000"/>
              </a:spcBef>
              <a:spcAft>
                <a:spcPct val="0"/>
              </a:spcAft>
              <a:buClr>
                <a:schemeClr val="hlink"/>
              </a:buClr>
              <a:buSzPct val="55000"/>
              <a:buFont typeface="Wingdings" panose="05000000000000000000" pitchFamily="2" charset="2"/>
              <a:buChar char="n"/>
            </a:pPr>
            <a:r>
              <a:rPr lang="en-US" altLang="ar-SA" sz="1600">
                <a:latin typeface="Tahoma" panose="020B0604030504040204" pitchFamily="34" charset="0"/>
                <a:cs typeface="Arial" panose="020B0604020202020204" pitchFamily="34" charset="0"/>
              </a:rPr>
              <a:t>The forces acting on the particle are specified, then the resulting motion will be determined. Note that, if the forces are constant, the acceleration is also constant and is easily found from the equation of motion. However, if the forces are functions of time, position, or velocity, the equation of motion becomes a differential equation which must be integrated to determine the velocity and displacement.</a:t>
            </a:r>
          </a:p>
          <a:p>
            <a:pPr algn="l" rtl="0" eaLnBrk="1" hangingPunct="1">
              <a:spcBef>
                <a:spcPct val="20000"/>
              </a:spcBef>
              <a:buClr>
                <a:schemeClr val="folHlink"/>
              </a:buClr>
              <a:buSzPct val="60000"/>
              <a:buFont typeface="Wingdings" panose="05000000000000000000" pitchFamily="2" charset="2"/>
              <a:buChar char="n"/>
            </a:pPr>
            <a:r>
              <a:rPr lang="en-US" altLang="ar-SA" sz="1600">
                <a:latin typeface="Tahoma" panose="020B0604030504040204" pitchFamily="34" charset="0"/>
                <a:cs typeface="Arial" panose="020B0604020202020204" pitchFamily="34" charset="0"/>
              </a:rPr>
              <a:t>In general, there are three general approaches to solve the equation of motion: the direct application of Newton</a:t>
            </a:r>
            <a:r>
              <a:rPr lang="en-US" altLang="ar-SA" sz="1600">
                <a:latin typeface="Arial" panose="020B0604020202020204" pitchFamily="34" charset="0"/>
                <a:cs typeface="Arial" panose="020B0604020202020204" pitchFamily="34" charset="0"/>
              </a:rPr>
              <a:t>’</a:t>
            </a:r>
            <a:r>
              <a:rPr lang="en-US" altLang="ar-SA" sz="1600">
                <a:latin typeface="Tahoma" panose="020B0604030504040204" pitchFamily="34" charset="0"/>
                <a:cs typeface="Arial" panose="020B0604020202020204" pitchFamily="34" charset="0"/>
              </a:rPr>
              <a:t>s 2</a:t>
            </a:r>
            <a:r>
              <a:rPr lang="en-US" altLang="ar-SA" sz="1600" baseline="30000">
                <a:latin typeface="Tahoma" panose="020B0604030504040204" pitchFamily="34" charset="0"/>
                <a:cs typeface="Arial" panose="020B0604020202020204" pitchFamily="34" charset="0"/>
              </a:rPr>
              <a:t>nd</a:t>
            </a:r>
            <a:r>
              <a:rPr lang="en-US" altLang="ar-SA" sz="1600">
                <a:latin typeface="Tahoma" panose="020B0604030504040204" pitchFamily="34" charset="0"/>
                <a:cs typeface="Arial" panose="020B0604020202020204" pitchFamily="34" charset="0"/>
              </a:rPr>
              <a:t> law, the use of the work &amp; energy principles, and the impulse and momentum method. </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AC23BA2D-4F70-4B40-985A-1F8794B10B8E}"/>
              </a:ext>
            </a:extLst>
          </p:cNvPr>
          <p:cNvSpPr>
            <a:spLocks noGrp="1" noChangeArrowheads="1"/>
          </p:cNvSpPr>
          <p:nvPr>
            <p:ph type="title"/>
          </p:nvPr>
        </p:nvSpPr>
        <p:spPr>
          <a:xfrm>
            <a:off x="990600" y="214313"/>
            <a:ext cx="8153400" cy="1462087"/>
          </a:xfrm>
        </p:spPr>
        <p:txBody>
          <a:bodyPr/>
          <a:lstStyle/>
          <a:p>
            <a:pPr algn="ctr" rtl="0" eaLnBrk="1" fontAlgn="auto" hangingPunct="1">
              <a:spcAft>
                <a:spcPts val="0"/>
              </a:spcAft>
              <a:defRPr/>
            </a:pPr>
            <a:r>
              <a:rPr lang="en-US" altLang="ar-SA"/>
              <a:t>Newton</a:t>
            </a:r>
            <a:r>
              <a:rPr lang="en-US" altLang="ar-SA">
                <a:latin typeface="Arial" panose="020B0604020202020204" pitchFamily="34" charset="0"/>
              </a:rPr>
              <a:t>’</a:t>
            </a:r>
            <a:r>
              <a:rPr lang="en-US" altLang="ar-SA"/>
              <a:t>s 2</a:t>
            </a:r>
            <a:r>
              <a:rPr lang="en-US" altLang="ar-SA" baseline="30000"/>
              <a:t>nd</a:t>
            </a:r>
            <a:r>
              <a:rPr lang="en-US" altLang="ar-SA"/>
              <a:t> Law &amp;</a:t>
            </a:r>
            <a:br>
              <a:rPr lang="en-US" altLang="ar-SA"/>
            </a:br>
            <a:r>
              <a:rPr lang="en-US" altLang="ar-SA"/>
              <a:t>The Equation of Motion (Cont.)</a:t>
            </a:r>
          </a:p>
        </p:txBody>
      </p:sp>
      <p:sp>
        <p:nvSpPr>
          <p:cNvPr id="19459" name="Line 54">
            <a:extLst>
              <a:ext uri="{FF2B5EF4-FFF2-40B4-BE49-F238E27FC236}">
                <a16:creationId xmlns:a16="http://schemas.microsoft.com/office/drawing/2014/main" id="{65A25A62-7CCD-4DDD-A683-F50F9B8E5E5D}"/>
              </a:ext>
            </a:extLst>
          </p:cNvPr>
          <p:cNvSpPr>
            <a:spLocks noChangeShapeType="1"/>
          </p:cNvSpPr>
          <p:nvPr/>
        </p:nvSpPr>
        <p:spPr bwMode="auto">
          <a:xfrm>
            <a:off x="2133600" y="2667000"/>
            <a:ext cx="1447800" cy="304800"/>
          </a:xfrm>
          <a:prstGeom prst="line">
            <a:avLst/>
          </a:prstGeom>
          <a:noFill/>
          <a:ln w="25400">
            <a:solidFill>
              <a:schemeClr val="tx1"/>
            </a:solidFill>
            <a:round/>
            <a:headEnd type="stealth" w="lg" len="lg"/>
            <a:tailEnd/>
          </a:ln>
          <a:extLst>
            <a:ext uri="{909E8E84-426E-40DD-AFC4-6F175D3DCCD1}">
              <a14:hiddenFill xmlns:a14="http://schemas.microsoft.com/office/drawing/2010/main">
                <a:noFill/>
              </a14:hiddenFill>
            </a:ext>
          </a:extLst>
        </p:spPr>
        <p:txBody>
          <a:bodyPr/>
          <a:lstStyle/>
          <a:p>
            <a:endParaRPr lang="ar-SA"/>
          </a:p>
        </p:txBody>
      </p:sp>
      <p:sp>
        <p:nvSpPr>
          <p:cNvPr id="19460" name="Line 55">
            <a:extLst>
              <a:ext uri="{FF2B5EF4-FFF2-40B4-BE49-F238E27FC236}">
                <a16:creationId xmlns:a16="http://schemas.microsoft.com/office/drawing/2014/main" id="{E2FB0BCC-BD0B-4CF4-82D3-A2DB80E058E7}"/>
              </a:ext>
            </a:extLst>
          </p:cNvPr>
          <p:cNvSpPr>
            <a:spLocks noChangeShapeType="1"/>
          </p:cNvSpPr>
          <p:nvPr/>
        </p:nvSpPr>
        <p:spPr bwMode="auto">
          <a:xfrm flipV="1">
            <a:off x="2133600" y="2971800"/>
            <a:ext cx="1447800" cy="457200"/>
          </a:xfrm>
          <a:prstGeom prst="line">
            <a:avLst/>
          </a:prstGeom>
          <a:noFill/>
          <a:ln w="25400">
            <a:solidFill>
              <a:schemeClr val="tx1"/>
            </a:solidFill>
            <a:round/>
            <a:headEnd type="stealth" w="lg" len="lg"/>
            <a:tailEnd/>
          </a:ln>
          <a:extLst>
            <a:ext uri="{909E8E84-426E-40DD-AFC4-6F175D3DCCD1}">
              <a14:hiddenFill xmlns:a14="http://schemas.microsoft.com/office/drawing/2010/main">
                <a:noFill/>
              </a14:hiddenFill>
            </a:ext>
          </a:extLst>
        </p:spPr>
        <p:txBody>
          <a:bodyPr/>
          <a:lstStyle/>
          <a:p>
            <a:endParaRPr lang="ar-SA"/>
          </a:p>
        </p:txBody>
      </p:sp>
      <p:sp>
        <p:nvSpPr>
          <p:cNvPr id="19461" name="Line 56">
            <a:extLst>
              <a:ext uri="{FF2B5EF4-FFF2-40B4-BE49-F238E27FC236}">
                <a16:creationId xmlns:a16="http://schemas.microsoft.com/office/drawing/2014/main" id="{9B67E65D-DD04-4943-AC96-A01275D9DEC8}"/>
              </a:ext>
            </a:extLst>
          </p:cNvPr>
          <p:cNvSpPr>
            <a:spLocks noChangeShapeType="1"/>
          </p:cNvSpPr>
          <p:nvPr/>
        </p:nvSpPr>
        <p:spPr bwMode="auto">
          <a:xfrm flipV="1">
            <a:off x="1143000" y="2971800"/>
            <a:ext cx="2438400" cy="0"/>
          </a:xfrm>
          <a:prstGeom prst="line">
            <a:avLst/>
          </a:prstGeom>
          <a:noFill/>
          <a:ln w="25400">
            <a:solidFill>
              <a:schemeClr val="tx1"/>
            </a:solidFill>
            <a:round/>
            <a:headEnd type="stealth" w="lg" len="lg"/>
            <a:tailEnd/>
          </a:ln>
          <a:extLst>
            <a:ext uri="{909E8E84-426E-40DD-AFC4-6F175D3DCCD1}">
              <a14:hiddenFill xmlns:a14="http://schemas.microsoft.com/office/drawing/2010/main">
                <a:noFill/>
              </a14:hiddenFill>
            </a:ext>
          </a:extLst>
        </p:spPr>
        <p:txBody>
          <a:bodyPr/>
          <a:lstStyle/>
          <a:p>
            <a:endParaRPr lang="ar-SA"/>
          </a:p>
        </p:txBody>
      </p:sp>
      <p:sp>
        <p:nvSpPr>
          <p:cNvPr id="19462" name="Line 57">
            <a:extLst>
              <a:ext uri="{FF2B5EF4-FFF2-40B4-BE49-F238E27FC236}">
                <a16:creationId xmlns:a16="http://schemas.microsoft.com/office/drawing/2014/main" id="{6CC938A7-C661-46CA-8D32-ACC23870A188}"/>
              </a:ext>
            </a:extLst>
          </p:cNvPr>
          <p:cNvSpPr>
            <a:spLocks noChangeShapeType="1"/>
          </p:cNvSpPr>
          <p:nvPr/>
        </p:nvSpPr>
        <p:spPr bwMode="auto">
          <a:xfrm flipV="1">
            <a:off x="5638800" y="2971800"/>
            <a:ext cx="2438400" cy="0"/>
          </a:xfrm>
          <a:prstGeom prst="line">
            <a:avLst/>
          </a:prstGeom>
          <a:noFill/>
          <a:ln w="25400">
            <a:solidFill>
              <a:schemeClr val="tx1"/>
            </a:solidFill>
            <a:round/>
            <a:headEnd type="stealth" w="lg" len="lg"/>
            <a:tailEnd/>
          </a:ln>
          <a:extLst>
            <a:ext uri="{909E8E84-426E-40DD-AFC4-6F175D3DCCD1}">
              <a14:hiddenFill xmlns:a14="http://schemas.microsoft.com/office/drawing/2010/main">
                <a:noFill/>
              </a14:hiddenFill>
            </a:ext>
          </a:extLst>
        </p:spPr>
        <p:txBody>
          <a:bodyPr/>
          <a:lstStyle/>
          <a:p>
            <a:endParaRPr lang="ar-SA"/>
          </a:p>
        </p:txBody>
      </p:sp>
      <p:sp>
        <p:nvSpPr>
          <p:cNvPr id="19463" name="Oval 58">
            <a:extLst>
              <a:ext uri="{FF2B5EF4-FFF2-40B4-BE49-F238E27FC236}">
                <a16:creationId xmlns:a16="http://schemas.microsoft.com/office/drawing/2014/main" id="{FB66D463-1F57-42FF-A703-9EEE08DF8B2D}"/>
              </a:ext>
            </a:extLst>
          </p:cNvPr>
          <p:cNvSpPr>
            <a:spLocks noChangeArrowheads="1"/>
          </p:cNvSpPr>
          <p:nvPr/>
        </p:nvSpPr>
        <p:spPr bwMode="auto">
          <a:xfrm>
            <a:off x="8077200" y="2895600"/>
            <a:ext cx="182563" cy="182563"/>
          </a:xfrm>
          <a:prstGeom prst="ellipse">
            <a:avLst/>
          </a:prstGeom>
          <a:solidFill>
            <a:schemeClr val="tx1"/>
          </a:solidFill>
          <a:ln w="9525" algn="ctr">
            <a:solidFill>
              <a:schemeClr val="tx1"/>
            </a:solidFill>
            <a:round/>
            <a:headEnd/>
            <a:tailEnd/>
          </a:ln>
        </p:spPr>
        <p:txBody>
          <a:bodyPr wrap="none" anchor="ct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eaLnBrk="1" hangingPunct="1">
              <a:lnSpc>
                <a:spcPct val="100000"/>
              </a:lnSpc>
              <a:spcBef>
                <a:spcPct val="0"/>
              </a:spcBef>
              <a:buClrTx/>
              <a:buSzTx/>
              <a:buFontTx/>
              <a:buNone/>
            </a:pPr>
            <a:endParaRPr lang="en-US" altLang="ar-SA" sz="1800">
              <a:latin typeface="Tahoma" panose="020B0604030504040204" pitchFamily="34" charset="0"/>
              <a:cs typeface="Arial" panose="020B0604020202020204" pitchFamily="34" charset="0"/>
            </a:endParaRPr>
          </a:p>
        </p:txBody>
      </p:sp>
      <p:sp>
        <p:nvSpPr>
          <p:cNvPr id="19464" name="Oval 59">
            <a:extLst>
              <a:ext uri="{FF2B5EF4-FFF2-40B4-BE49-F238E27FC236}">
                <a16:creationId xmlns:a16="http://schemas.microsoft.com/office/drawing/2014/main" id="{68AC32C8-0079-4F21-96C8-DDF11AE6DE51}"/>
              </a:ext>
            </a:extLst>
          </p:cNvPr>
          <p:cNvSpPr>
            <a:spLocks noChangeArrowheads="1"/>
          </p:cNvSpPr>
          <p:nvPr/>
        </p:nvSpPr>
        <p:spPr bwMode="auto">
          <a:xfrm>
            <a:off x="3581400" y="2895600"/>
            <a:ext cx="182563" cy="182563"/>
          </a:xfrm>
          <a:prstGeom prst="ellipse">
            <a:avLst/>
          </a:prstGeom>
          <a:solidFill>
            <a:schemeClr val="tx1"/>
          </a:solidFill>
          <a:ln w="9525" algn="ctr">
            <a:solidFill>
              <a:schemeClr val="tx1"/>
            </a:solidFill>
            <a:round/>
            <a:headEnd/>
            <a:tailEnd/>
          </a:ln>
        </p:spPr>
        <p:txBody>
          <a:bodyPr wrap="none" anchor="ct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eaLnBrk="1" hangingPunct="1">
              <a:lnSpc>
                <a:spcPct val="100000"/>
              </a:lnSpc>
              <a:spcBef>
                <a:spcPct val="0"/>
              </a:spcBef>
              <a:buClrTx/>
              <a:buSzTx/>
              <a:buFontTx/>
              <a:buNone/>
            </a:pPr>
            <a:endParaRPr lang="en-US" altLang="ar-SA" sz="1800">
              <a:latin typeface="Tahoma" panose="020B0604030504040204" pitchFamily="34" charset="0"/>
              <a:cs typeface="Arial" panose="020B0604020202020204" pitchFamily="34" charset="0"/>
            </a:endParaRPr>
          </a:p>
        </p:txBody>
      </p:sp>
      <p:sp>
        <p:nvSpPr>
          <p:cNvPr id="19465" name="Text Box 60">
            <a:extLst>
              <a:ext uri="{FF2B5EF4-FFF2-40B4-BE49-F238E27FC236}">
                <a16:creationId xmlns:a16="http://schemas.microsoft.com/office/drawing/2014/main" id="{BF9F9BF2-A0BB-4540-AFDD-2FD61FE8807E}"/>
              </a:ext>
            </a:extLst>
          </p:cNvPr>
          <p:cNvSpPr txBox="1">
            <a:spLocks noChangeArrowheads="1"/>
          </p:cNvSpPr>
          <p:nvPr/>
        </p:nvSpPr>
        <p:spPr bwMode="auto">
          <a:xfrm>
            <a:off x="6248400" y="3581400"/>
            <a:ext cx="1676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eaLnBrk="1" hangingPunct="1">
              <a:lnSpc>
                <a:spcPct val="100000"/>
              </a:lnSpc>
              <a:spcBef>
                <a:spcPct val="50000"/>
              </a:spcBef>
              <a:buClrTx/>
              <a:buSzTx/>
              <a:buFontTx/>
              <a:buNone/>
            </a:pPr>
            <a:r>
              <a:rPr lang="en-US" altLang="ar-SA" sz="1800">
                <a:latin typeface="Tahoma" panose="020B0604030504040204" pitchFamily="34" charset="0"/>
                <a:cs typeface="Arial" panose="020B0604020202020204" pitchFamily="34" charset="0"/>
              </a:rPr>
              <a:t>Kinetic Diagram</a:t>
            </a:r>
          </a:p>
        </p:txBody>
      </p:sp>
      <p:sp>
        <p:nvSpPr>
          <p:cNvPr id="19466" name="Text Box 61">
            <a:extLst>
              <a:ext uri="{FF2B5EF4-FFF2-40B4-BE49-F238E27FC236}">
                <a16:creationId xmlns:a16="http://schemas.microsoft.com/office/drawing/2014/main" id="{A62E13F4-98FF-4118-9E9C-57ECE5471B58}"/>
              </a:ext>
            </a:extLst>
          </p:cNvPr>
          <p:cNvSpPr txBox="1">
            <a:spLocks noChangeArrowheads="1"/>
          </p:cNvSpPr>
          <p:nvPr/>
        </p:nvSpPr>
        <p:spPr bwMode="auto">
          <a:xfrm>
            <a:off x="1600200" y="3581400"/>
            <a:ext cx="1676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eaLnBrk="1" hangingPunct="1">
              <a:lnSpc>
                <a:spcPct val="100000"/>
              </a:lnSpc>
              <a:spcBef>
                <a:spcPct val="50000"/>
              </a:spcBef>
              <a:buClrTx/>
              <a:buSzTx/>
              <a:buFontTx/>
              <a:buNone/>
            </a:pPr>
            <a:r>
              <a:rPr lang="en-US" altLang="ar-SA" sz="1800">
                <a:latin typeface="Tahoma" panose="020B0604030504040204" pitchFamily="34" charset="0"/>
                <a:cs typeface="Arial" panose="020B0604020202020204" pitchFamily="34" charset="0"/>
              </a:rPr>
              <a:t>Free-body Diagram</a:t>
            </a:r>
          </a:p>
        </p:txBody>
      </p:sp>
      <p:sp>
        <p:nvSpPr>
          <p:cNvPr id="19467" name="Text Box 62">
            <a:extLst>
              <a:ext uri="{FF2B5EF4-FFF2-40B4-BE49-F238E27FC236}">
                <a16:creationId xmlns:a16="http://schemas.microsoft.com/office/drawing/2014/main" id="{BE1AE43D-F600-4564-8645-07A014FB6AC6}"/>
              </a:ext>
            </a:extLst>
          </p:cNvPr>
          <p:cNvSpPr txBox="1">
            <a:spLocks noChangeArrowheads="1"/>
          </p:cNvSpPr>
          <p:nvPr/>
        </p:nvSpPr>
        <p:spPr bwMode="auto">
          <a:xfrm>
            <a:off x="3810000" y="2667000"/>
            <a:ext cx="1676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eaLnBrk="1" hangingPunct="1">
              <a:lnSpc>
                <a:spcPct val="100000"/>
              </a:lnSpc>
              <a:spcBef>
                <a:spcPct val="50000"/>
              </a:spcBef>
              <a:buClrTx/>
              <a:buSzTx/>
              <a:buFontTx/>
              <a:buNone/>
            </a:pPr>
            <a:r>
              <a:rPr lang="en-US" altLang="ar-SA" sz="3200" b="1">
                <a:latin typeface="Tahoma" panose="020B0604030504040204" pitchFamily="34" charset="0"/>
                <a:cs typeface="Arial" panose="020B0604020202020204" pitchFamily="34" charset="0"/>
              </a:rPr>
              <a:t>=</a:t>
            </a:r>
          </a:p>
        </p:txBody>
      </p:sp>
      <p:sp>
        <p:nvSpPr>
          <p:cNvPr id="19468" name="Text Box 63">
            <a:extLst>
              <a:ext uri="{FF2B5EF4-FFF2-40B4-BE49-F238E27FC236}">
                <a16:creationId xmlns:a16="http://schemas.microsoft.com/office/drawing/2014/main" id="{C728BDB8-2DCA-4AAF-A5E6-047334740D58}"/>
              </a:ext>
            </a:extLst>
          </p:cNvPr>
          <p:cNvSpPr txBox="1">
            <a:spLocks noChangeArrowheads="1"/>
          </p:cNvSpPr>
          <p:nvPr/>
        </p:nvSpPr>
        <p:spPr bwMode="auto">
          <a:xfrm>
            <a:off x="6096000" y="2514600"/>
            <a:ext cx="167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rtl="0" eaLnBrk="1" hangingPunct="1">
              <a:lnSpc>
                <a:spcPct val="100000"/>
              </a:lnSpc>
              <a:spcBef>
                <a:spcPct val="50000"/>
              </a:spcBef>
              <a:buClrTx/>
              <a:buSzTx/>
              <a:buFontTx/>
              <a:buNone/>
            </a:pPr>
            <a:r>
              <a:rPr lang="en-US" altLang="ar-SA" sz="1800">
                <a:latin typeface="Tahoma" panose="020B0604030504040204" pitchFamily="34" charset="0"/>
                <a:cs typeface="Arial" panose="020B0604020202020204" pitchFamily="34" charset="0"/>
              </a:rPr>
              <a:t>m</a:t>
            </a:r>
            <a:r>
              <a:rPr lang="en-US" altLang="ar-SA" sz="1800" b="1" u="sng">
                <a:latin typeface="Tahoma" panose="020B0604030504040204" pitchFamily="34" charset="0"/>
                <a:cs typeface="Arial" panose="020B0604020202020204" pitchFamily="34" charset="0"/>
              </a:rPr>
              <a:t>a</a:t>
            </a:r>
          </a:p>
        </p:txBody>
      </p:sp>
      <p:sp>
        <p:nvSpPr>
          <p:cNvPr id="19469" name="Text Box 64">
            <a:extLst>
              <a:ext uri="{FF2B5EF4-FFF2-40B4-BE49-F238E27FC236}">
                <a16:creationId xmlns:a16="http://schemas.microsoft.com/office/drawing/2014/main" id="{C087B8F1-CE79-4212-8BDF-28B43663DE92}"/>
              </a:ext>
            </a:extLst>
          </p:cNvPr>
          <p:cNvSpPr txBox="1">
            <a:spLocks noChangeArrowheads="1"/>
          </p:cNvSpPr>
          <p:nvPr/>
        </p:nvSpPr>
        <p:spPr bwMode="auto">
          <a:xfrm>
            <a:off x="2286000" y="2362200"/>
            <a:ext cx="167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rtl="0" eaLnBrk="1" hangingPunct="1">
              <a:lnSpc>
                <a:spcPct val="100000"/>
              </a:lnSpc>
              <a:spcBef>
                <a:spcPct val="50000"/>
              </a:spcBef>
              <a:buClrTx/>
              <a:buSzTx/>
              <a:buFontTx/>
              <a:buNone/>
            </a:pPr>
            <a:r>
              <a:rPr lang="en-US" altLang="ar-SA" sz="1800" b="1" u="sng">
                <a:latin typeface="Tahoma" panose="020B0604030504040204" pitchFamily="34" charset="0"/>
                <a:cs typeface="Arial" panose="020B0604020202020204" pitchFamily="34" charset="0"/>
              </a:rPr>
              <a:t>F</a:t>
            </a:r>
            <a:r>
              <a:rPr lang="en-US" altLang="ar-SA" sz="1800" b="1" baseline="-25000">
                <a:latin typeface="Tahoma" panose="020B0604030504040204" pitchFamily="34" charset="0"/>
                <a:cs typeface="Arial" panose="020B0604020202020204" pitchFamily="34" charset="0"/>
              </a:rPr>
              <a:t>2</a:t>
            </a:r>
            <a:endParaRPr lang="en-US" altLang="ar-SA" sz="1800" b="1">
              <a:latin typeface="Tahoma" panose="020B0604030504040204" pitchFamily="34" charset="0"/>
              <a:cs typeface="Arial" panose="020B0604020202020204" pitchFamily="34" charset="0"/>
            </a:endParaRPr>
          </a:p>
        </p:txBody>
      </p:sp>
      <p:sp>
        <p:nvSpPr>
          <p:cNvPr id="19470" name="Text Box 65">
            <a:extLst>
              <a:ext uri="{FF2B5EF4-FFF2-40B4-BE49-F238E27FC236}">
                <a16:creationId xmlns:a16="http://schemas.microsoft.com/office/drawing/2014/main" id="{667D68C6-24A1-4E86-AC19-DE0ED15E3401}"/>
              </a:ext>
            </a:extLst>
          </p:cNvPr>
          <p:cNvSpPr txBox="1">
            <a:spLocks noChangeArrowheads="1"/>
          </p:cNvSpPr>
          <p:nvPr/>
        </p:nvSpPr>
        <p:spPr bwMode="auto">
          <a:xfrm>
            <a:off x="2133600" y="3124200"/>
            <a:ext cx="167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rtl="0" eaLnBrk="1" hangingPunct="1">
              <a:lnSpc>
                <a:spcPct val="100000"/>
              </a:lnSpc>
              <a:spcBef>
                <a:spcPct val="50000"/>
              </a:spcBef>
              <a:buClrTx/>
              <a:buSzTx/>
              <a:buFontTx/>
              <a:buNone/>
            </a:pPr>
            <a:r>
              <a:rPr lang="en-US" altLang="ar-SA" sz="1800" b="1" u="sng">
                <a:latin typeface="Tahoma" panose="020B0604030504040204" pitchFamily="34" charset="0"/>
                <a:cs typeface="Arial" panose="020B0604020202020204" pitchFamily="34" charset="0"/>
              </a:rPr>
              <a:t>F</a:t>
            </a:r>
            <a:r>
              <a:rPr lang="en-US" altLang="ar-SA" sz="1800" b="1" baseline="-25000">
                <a:latin typeface="Tahoma" panose="020B0604030504040204" pitchFamily="34" charset="0"/>
                <a:cs typeface="Arial" panose="020B0604020202020204" pitchFamily="34" charset="0"/>
              </a:rPr>
              <a:t>1</a:t>
            </a:r>
            <a:endParaRPr lang="en-US" altLang="ar-SA" sz="1800" b="1">
              <a:latin typeface="Tahoma" panose="020B0604030504040204" pitchFamily="34" charset="0"/>
              <a:cs typeface="Arial" panose="020B0604020202020204" pitchFamily="34" charset="0"/>
            </a:endParaRPr>
          </a:p>
        </p:txBody>
      </p:sp>
      <p:sp>
        <p:nvSpPr>
          <p:cNvPr id="19471" name="Text Box 66">
            <a:extLst>
              <a:ext uri="{FF2B5EF4-FFF2-40B4-BE49-F238E27FC236}">
                <a16:creationId xmlns:a16="http://schemas.microsoft.com/office/drawing/2014/main" id="{2BA530CA-BC7B-4E1C-88DE-2A3394DD0DAC}"/>
              </a:ext>
            </a:extLst>
          </p:cNvPr>
          <p:cNvSpPr txBox="1">
            <a:spLocks noChangeArrowheads="1"/>
          </p:cNvSpPr>
          <p:nvPr/>
        </p:nvSpPr>
        <p:spPr bwMode="auto">
          <a:xfrm>
            <a:off x="457200" y="2590800"/>
            <a:ext cx="167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rtl="0" eaLnBrk="1" hangingPunct="1">
              <a:lnSpc>
                <a:spcPct val="100000"/>
              </a:lnSpc>
              <a:spcBef>
                <a:spcPct val="50000"/>
              </a:spcBef>
              <a:buClrTx/>
              <a:buSzTx/>
              <a:buFontTx/>
              <a:buNone/>
            </a:pPr>
            <a:r>
              <a:rPr lang="en-US" altLang="ar-SA" sz="1800" b="1" u="sng">
                <a:latin typeface="Tahoma" panose="020B0604030504040204" pitchFamily="34" charset="0"/>
                <a:cs typeface="Arial" panose="020B0604020202020204" pitchFamily="34" charset="0"/>
              </a:rPr>
              <a:t>F</a:t>
            </a:r>
            <a:r>
              <a:rPr lang="en-US" altLang="ar-SA" sz="1800" b="1" baseline="-25000">
                <a:latin typeface="Tahoma" panose="020B0604030504040204" pitchFamily="34" charset="0"/>
                <a:cs typeface="Arial" panose="020B0604020202020204" pitchFamily="34" charset="0"/>
              </a:rPr>
              <a:t>R</a:t>
            </a:r>
            <a:r>
              <a:rPr lang="en-US" altLang="ar-SA" sz="1800" b="1">
                <a:latin typeface="Tahoma" panose="020B0604030504040204" pitchFamily="34" charset="0"/>
                <a:cs typeface="Arial" panose="020B0604020202020204" pitchFamily="34" charset="0"/>
              </a:rPr>
              <a:t> = </a:t>
            </a:r>
            <a:r>
              <a:rPr lang="en-US" altLang="ar-SA" sz="1800" b="1">
                <a:latin typeface="Tahoma" panose="020B0604030504040204" pitchFamily="34" charset="0"/>
                <a:cs typeface="Arial" panose="020B0604020202020204" pitchFamily="34" charset="0"/>
                <a:sym typeface="Symbol" panose="05050102010706020507" pitchFamily="18" charset="2"/>
              </a:rPr>
              <a:t></a:t>
            </a:r>
            <a:r>
              <a:rPr lang="en-US" altLang="ar-SA" sz="1800" b="1" u="sng">
                <a:latin typeface="Tahoma" panose="020B0604030504040204" pitchFamily="34" charset="0"/>
                <a:cs typeface="Arial" panose="020B0604020202020204" pitchFamily="34" charset="0"/>
                <a:sym typeface="Symbol" panose="05050102010706020507" pitchFamily="18" charset="2"/>
              </a:rPr>
              <a:t>F</a:t>
            </a:r>
          </a:p>
        </p:txBody>
      </p:sp>
      <p:sp>
        <p:nvSpPr>
          <p:cNvPr id="19472" name="Text Box 67">
            <a:extLst>
              <a:ext uri="{FF2B5EF4-FFF2-40B4-BE49-F238E27FC236}">
                <a16:creationId xmlns:a16="http://schemas.microsoft.com/office/drawing/2014/main" id="{625FEE76-8A80-4A4B-B2B1-C3FB75B0AA4C}"/>
              </a:ext>
            </a:extLst>
          </p:cNvPr>
          <p:cNvSpPr txBox="1">
            <a:spLocks noChangeArrowheads="1"/>
          </p:cNvSpPr>
          <p:nvPr/>
        </p:nvSpPr>
        <p:spPr bwMode="auto">
          <a:xfrm>
            <a:off x="3505200" y="3124200"/>
            <a:ext cx="533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rtl="0" eaLnBrk="1" hangingPunct="1">
              <a:lnSpc>
                <a:spcPct val="100000"/>
              </a:lnSpc>
              <a:spcBef>
                <a:spcPct val="50000"/>
              </a:spcBef>
              <a:buClrTx/>
              <a:buSzTx/>
              <a:buFontTx/>
              <a:buNone/>
            </a:pPr>
            <a:r>
              <a:rPr lang="en-US" altLang="ar-SA" sz="1800" i="1">
                <a:latin typeface="Tahoma" panose="020B0604030504040204" pitchFamily="34" charset="0"/>
                <a:cs typeface="Arial" panose="020B0604020202020204" pitchFamily="34" charset="0"/>
              </a:rPr>
              <a:t>P</a:t>
            </a:r>
          </a:p>
        </p:txBody>
      </p:sp>
      <p:sp>
        <p:nvSpPr>
          <p:cNvPr id="19473" name="Text Box 68">
            <a:extLst>
              <a:ext uri="{FF2B5EF4-FFF2-40B4-BE49-F238E27FC236}">
                <a16:creationId xmlns:a16="http://schemas.microsoft.com/office/drawing/2014/main" id="{348B6DFD-557A-47EB-9B39-DD575B6A49E8}"/>
              </a:ext>
            </a:extLst>
          </p:cNvPr>
          <p:cNvSpPr txBox="1">
            <a:spLocks noChangeArrowheads="1"/>
          </p:cNvSpPr>
          <p:nvPr/>
        </p:nvSpPr>
        <p:spPr bwMode="auto">
          <a:xfrm>
            <a:off x="8001000" y="3124200"/>
            <a:ext cx="533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rtl="0" eaLnBrk="1" hangingPunct="1">
              <a:lnSpc>
                <a:spcPct val="100000"/>
              </a:lnSpc>
              <a:spcBef>
                <a:spcPct val="50000"/>
              </a:spcBef>
              <a:buClrTx/>
              <a:buSzTx/>
              <a:buFontTx/>
              <a:buNone/>
            </a:pPr>
            <a:r>
              <a:rPr lang="en-US" altLang="ar-SA" sz="1800" i="1">
                <a:latin typeface="Tahoma" panose="020B0604030504040204" pitchFamily="34" charset="0"/>
                <a:cs typeface="Arial" panose="020B0604020202020204" pitchFamily="34" charset="0"/>
              </a:rPr>
              <a:t>P</a:t>
            </a:r>
          </a:p>
        </p:txBody>
      </p:sp>
      <p:sp>
        <p:nvSpPr>
          <p:cNvPr id="19474" name="Text Box 69">
            <a:extLst>
              <a:ext uri="{FF2B5EF4-FFF2-40B4-BE49-F238E27FC236}">
                <a16:creationId xmlns:a16="http://schemas.microsoft.com/office/drawing/2014/main" id="{C7B8F229-99E9-44C2-812D-EBB5F9694C88}"/>
              </a:ext>
            </a:extLst>
          </p:cNvPr>
          <p:cNvSpPr txBox="1">
            <a:spLocks noChangeArrowheads="1"/>
          </p:cNvSpPr>
          <p:nvPr/>
        </p:nvSpPr>
        <p:spPr bwMode="auto">
          <a:xfrm>
            <a:off x="2286000" y="4800600"/>
            <a:ext cx="4800600" cy="115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l" rtl="0" eaLnBrk="1" hangingPunct="1">
              <a:lnSpc>
                <a:spcPct val="100000"/>
              </a:lnSpc>
              <a:spcBef>
                <a:spcPct val="50000"/>
              </a:spcBef>
              <a:buClrTx/>
              <a:buSzTx/>
              <a:buFontTx/>
              <a:buNone/>
            </a:pPr>
            <a:r>
              <a:rPr lang="en-US" altLang="ar-SA" sz="1400" b="1">
                <a:solidFill>
                  <a:schemeClr val="hlink"/>
                </a:solidFill>
                <a:latin typeface="Tahoma" panose="020B0604030504040204" pitchFamily="34" charset="0"/>
                <a:cs typeface="Arial" panose="020B0604020202020204" pitchFamily="34" charset="0"/>
              </a:rPr>
              <a:t>Note:</a:t>
            </a:r>
            <a:r>
              <a:rPr lang="en-US" altLang="ar-SA" sz="1400">
                <a:solidFill>
                  <a:schemeClr val="hlink"/>
                </a:solidFill>
                <a:latin typeface="Tahoma" panose="020B0604030504040204" pitchFamily="34" charset="0"/>
                <a:cs typeface="Arial" panose="020B0604020202020204" pitchFamily="34" charset="0"/>
              </a:rPr>
              <a:t> The equation of motion has to be applied in such way that the measurements of acceleration are made from a Newtonian or inertial frame of reference. This coordinate does not rotate and is either fixed or translates in a given direction with a constant velocity (zero acceleration).</a:t>
            </a:r>
            <a:endParaRPr lang="en-US" altLang="ar-SA" sz="1400" i="1" baseline="-25000">
              <a:solidFill>
                <a:schemeClr val="hlink"/>
              </a:solidFill>
              <a:latin typeface="Tahoma" panose="020B0604030504040204" pitchFamily="34" charset="0"/>
              <a:cs typeface="Arial" panose="020B0604020202020204" pitchFamily="3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57F6DA8-2110-4333-9C18-F73304A9670A}"/>
              </a:ext>
            </a:extLst>
          </p:cNvPr>
          <p:cNvSpPr>
            <a:spLocks noGrp="1" noChangeArrowheads="1"/>
          </p:cNvSpPr>
          <p:nvPr>
            <p:ph type="title"/>
          </p:nvPr>
        </p:nvSpPr>
        <p:spPr>
          <a:xfrm>
            <a:off x="609600" y="228600"/>
            <a:ext cx="8686800" cy="1462088"/>
          </a:xfrm>
        </p:spPr>
        <p:txBody>
          <a:bodyPr/>
          <a:lstStyle/>
          <a:p>
            <a:pPr algn="ctr" rtl="0" eaLnBrk="1" fontAlgn="auto" hangingPunct="1">
              <a:spcAft>
                <a:spcPts val="0"/>
              </a:spcAft>
              <a:defRPr/>
            </a:pPr>
            <a:r>
              <a:rPr lang="en-US" altLang="ar-SA"/>
              <a:t>Newton</a:t>
            </a:r>
            <a:r>
              <a:rPr lang="en-US" altLang="ar-SA">
                <a:latin typeface="Arial" panose="020B0604020202020204" pitchFamily="34" charset="0"/>
              </a:rPr>
              <a:t>’</a:t>
            </a:r>
            <a:r>
              <a:rPr lang="en-US" altLang="ar-SA"/>
              <a:t>s 2</a:t>
            </a:r>
            <a:r>
              <a:rPr lang="en-US" altLang="ar-SA" baseline="30000"/>
              <a:t>nd</a:t>
            </a:r>
            <a:r>
              <a:rPr lang="en-US" altLang="ar-SA"/>
              <a:t> Law &amp;</a:t>
            </a:r>
            <a:br>
              <a:rPr lang="en-US" altLang="ar-SA"/>
            </a:br>
            <a:r>
              <a:rPr lang="en-US" altLang="ar-SA"/>
              <a:t>The Equation of Motion (Cont.)</a:t>
            </a:r>
          </a:p>
        </p:txBody>
      </p:sp>
      <p:graphicFrame>
        <p:nvGraphicFramePr>
          <p:cNvPr id="20483" name="Object 19">
            <a:extLst>
              <a:ext uri="{FF2B5EF4-FFF2-40B4-BE49-F238E27FC236}">
                <a16:creationId xmlns:a16="http://schemas.microsoft.com/office/drawing/2014/main" id="{3BFE4E68-F977-456F-BF24-5791E6C84DF0}"/>
              </a:ext>
            </a:extLst>
          </p:cNvPr>
          <p:cNvGraphicFramePr>
            <a:graphicFrameLocks noGrp="1" noChangeAspect="1"/>
          </p:cNvGraphicFramePr>
          <p:nvPr>
            <p:ph idx="1"/>
          </p:nvPr>
        </p:nvGraphicFramePr>
        <p:xfrm>
          <a:off x="263525" y="3048000"/>
          <a:ext cx="1377950" cy="903288"/>
        </p:xfrm>
        <a:graphic>
          <a:graphicData uri="http://schemas.openxmlformats.org/presentationml/2006/ole">
            <mc:AlternateContent xmlns:mc="http://schemas.openxmlformats.org/markup-compatibility/2006">
              <mc:Choice xmlns:v="urn:schemas-microsoft-com:vml" Requires="v">
                <p:oleObj spid="_x0000_s20497" name="Equation" r:id="rId3" imgW="774364" imgH="507780" progId="Equation.3">
                  <p:embed/>
                </p:oleObj>
              </mc:Choice>
              <mc:Fallback>
                <p:oleObj name="Equation" r:id="rId3" imgW="774364" imgH="507780" progId="Equation.3">
                  <p:embed/>
                  <p:pic>
                    <p:nvPicPr>
                      <p:cNvPr id="0" name="Object 1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3525" y="3048000"/>
                        <a:ext cx="1377950" cy="903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4" name="Object 23">
            <a:extLst>
              <a:ext uri="{FF2B5EF4-FFF2-40B4-BE49-F238E27FC236}">
                <a16:creationId xmlns:a16="http://schemas.microsoft.com/office/drawing/2014/main" id="{F71FD31E-3E06-44F5-80A2-2DEEBCCBC1A4}"/>
              </a:ext>
            </a:extLst>
          </p:cNvPr>
          <p:cNvGraphicFramePr>
            <a:graphicFrameLocks noChangeAspect="1"/>
          </p:cNvGraphicFramePr>
          <p:nvPr/>
        </p:nvGraphicFramePr>
        <p:xfrm>
          <a:off x="1828800" y="4038600"/>
          <a:ext cx="2209800" cy="2706688"/>
        </p:xfrm>
        <a:graphic>
          <a:graphicData uri="http://schemas.openxmlformats.org/presentationml/2006/ole">
            <mc:AlternateContent xmlns:mc="http://schemas.openxmlformats.org/markup-compatibility/2006">
              <mc:Choice xmlns:v="urn:schemas-microsoft-com:vml" Requires="v">
                <p:oleObj spid="_x0000_s20498" name="Equation" r:id="rId5" imgW="1562100" imgH="1701800" progId="Equation.3">
                  <p:embed/>
                </p:oleObj>
              </mc:Choice>
              <mc:Fallback>
                <p:oleObj name="Equation" r:id="rId5" imgW="1562100" imgH="1701800" progId="Equation.3">
                  <p:embed/>
                  <p:pic>
                    <p:nvPicPr>
                      <p:cNvPr id="0" name="Object 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4038600"/>
                        <a:ext cx="2209800" cy="27066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5" name="Text Box 28">
            <a:extLst>
              <a:ext uri="{FF2B5EF4-FFF2-40B4-BE49-F238E27FC236}">
                <a16:creationId xmlns:a16="http://schemas.microsoft.com/office/drawing/2014/main" id="{6A1D837C-02C3-4FF9-934D-6403052411F1}"/>
              </a:ext>
            </a:extLst>
          </p:cNvPr>
          <p:cNvSpPr txBox="1">
            <a:spLocks noChangeArrowheads="1"/>
          </p:cNvSpPr>
          <p:nvPr/>
        </p:nvSpPr>
        <p:spPr bwMode="auto">
          <a:xfrm>
            <a:off x="152400" y="2286000"/>
            <a:ext cx="1676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eaLnBrk="1" hangingPunct="1">
              <a:lnSpc>
                <a:spcPct val="100000"/>
              </a:lnSpc>
              <a:spcBef>
                <a:spcPct val="50000"/>
              </a:spcBef>
              <a:buClrTx/>
              <a:buSzTx/>
              <a:buFontTx/>
              <a:buNone/>
            </a:pPr>
            <a:r>
              <a:rPr lang="en-US" altLang="ar-SA" sz="1800" b="1">
                <a:latin typeface="Tahoma" panose="020B0604030504040204" pitchFamily="34" charset="0"/>
                <a:cs typeface="Arial" panose="020B0604020202020204" pitchFamily="34" charset="0"/>
              </a:rPr>
              <a:t>Rectilinear Motion</a:t>
            </a:r>
          </a:p>
        </p:txBody>
      </p:sp>
      <p:sp>
        <p:nvSpPr>
          <p:cNvPr id="20486" name="Text Box 29">
            <a:extLst>
              <a:ext uri="{FF2B5EF4-FFF2-40B4-BE49-F238E27FC236}">
                <a16:creationId xmlns:a16="http://schemas.microsoft.com/office/drawing/2014/main" id="{F89518D6-CFE6-4FD2-BF96-BF31FE39B83C}"/>
              </a:ext>
            </a:extLst>
          </p:cNvPr>
          <p:cNvSpPr txBox="1">
            <a:spLocks noChangeArrowheads="1"/>
          </p:cNvSpPr>
          <p:nvPr/>
        </p:nvSpPr>
        <p:spPr bwMode="auto">
          <a:xfrm>
            <a:off x="4648200" y="1981200"/>
            <a:ext cx="1676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eaLnBrk="1" hangingPunct="1">
              <a:lnSpc>
                <a:spcPct val="100000"/>
              </a:lnSpc>
              <a:spcBef>
                <a:spcPct val="50000"/>
              </a:spcBef>
              <a:buClrTx/>
              <a:buSzTx/>
              <a:buFontTx/>
              <a:buNone/>
            </a:pPr>
            <a:r>
              <a:rPr lang="en-US" altLang="ar-SA" sz="1800" b="1">
                <a:latin typeface="Tahoma" panose="020B0604030504040204" pitchFamily="34" charset="0"/>
                <a:cs typeface="Arial" panose="020B0604020202020204" pitchFamily="34" charset="0"/>
              </a:rPr>
              <a:t>Curvilinear Motion</a:t>
            </a:r>
          </a:p>
        </p:txBody>
      </p:sp>
      <p:sp>
        <p:nvSpPr>
          <p:cNvPr id="20487" name="Text Box 30">
            <a:extLst>
              <a:ext uri="{FF2B5EF4-FFF2-40B4-BE49-F238E27FC236}">
                <a16:creationId xmlns:a16="http://schemas.microsoft.com/office/drawing/2014/main" id="{802E11AC-1263-4DF1-B83F-71C837B5C820}"/>
              </a:ext>
            </a:extLst>
          </p:cNvPr>
          <p:cNvSpPr txBox="1">
            <a:spLocks noChangeArrowheads="1"/>
          </p:cNvSpPr>
          <p:nvPr/>
        </p:nvSpPr>
        <p:spPr bwMode="auto">
          <a:xfrm>
            <a:off x="2133600" y="3276600"/>
            <a:ext cx="1676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eaLnBrk="1" hangingPunct="1">
              <a:lnSpc>
                <a:spcPct val="100000"/>
              </a:lnSpc>
              <a:spcBef>
                <a:spcPct val="50000"/>
              </a:spcBef>
              <a:buClrTx/>
              <a:buSzTx/>
              <a:buFontTx/>
              <a:buNone/>
            </a:pPr>
            <a:r>
              <a:rPr lang="en-US" altLang="ar-SA" sz="1800" b="1">
                <a:latin typeface="Tahoma" panose="020B0604030504040204" pitchFamily="34" charset="0"/>
                <a:cs typeface="Arial" panose="020B0604020202020204" pitchFamily="34" charset="0"/>
              </a:rPr>
              <a:t>Rectangular Coordinates</a:t>
            </a:r>
          </a:p>
        </p:txBody>
      </p:sp>
      <p:sp>
        <p:nvSpPr>
          <p:cNvPr id="20488" name="Text Box 31">
            <a:extLst>
              <a:ext uri="{FF2B5EF4-FFF2-40B4-BE49-F238E27FC236}">
                <a16:creationId xmlns:a16="http://schemas.microsoft.com/office/drawing/2014/main" id="{28CA6A33-2B66-431D-A7E9-809794F5EAF8}"/>
              </a:ext>
            </a:extLst>
          </p:cNvPr>
          <p:cNvSpPr txBox="1">
            <a:spLocks noChangeArrowheads="1"/>
          </p:cNvSpPr>
          <p:nvPr/>
        </p:nvSpPr>
        <p:spPr bwMode="auto">
          <a:xfrm>
            <a:off x="4572000" y="3276600"/>
            <a:ext cx="1676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eaLnBrk="1" hangingPunct="1">
              <a:lnSpc>
                <a:spcPct val="100000"/>
              </a:lnSpc>
              <a:spcBef>
                <a:spcPct val="50000"/>
              </a:spcBef>
              <a:buClrTx/>
              <a:buSzTx/>
              <a:buFontTx/>
              <a:buNone/>
            </a:pPr>
            <a:r>
              <a:rPr lang="en-US" altLang="ar-SA" sz="1800" b="1" i="1">
                <a:latin typeface="Tahoma" panose="020B0604030504040204" pitchFamily="34" charset="0"/>
                <a:cs typeface="Arial" panose="020B0604020202020204" pitchFamily="34" charset="0"/>
              </a:rPr>
              <a:t>n-t</a:t>
            </a:r>
            <a:r>
              <a:rPr lang="en-US" altLang="ar-SA" sz="1800" b="1">
                <a:latin typeface="Tahoma" panose="020B0604030504040204" pitchFamily="34" charset="0"/>
                <a:cs typeface="Arial" panose="020B0604020202020204" pitchFamily="34" charset="0"/>
              </a:rPr>
              <a:t> Coordinates</a:t>
            </a:r>
          </a:p>
        </p:txBody>
      </p:sp>
      <p:sp>
        <p:nvSpPr>
          <p:cNvPr id="20489" name="Text Box 32">
            <a:extLst>
              <a:ext uri="{FF2B5EF4-FFF2-40B4-BE49-F238E27FC236}">
                <a16:creationId xmlns:a16="http://schemas.microsoft.com/office/drawing/2014/main" id="{247149CA-5536-4873-89C4-0A9FEE97E576}"/>
              </a:ext>
            </a:extLst>
          </p:cNvPr>
          <p:cNvSpPr txBox="1">
            <a:spLocks noChangeArrowheads="1"/>
          </p:cNvSpPr>
          <p:nvPr/>
        </p:nvSpPr>
        <p:spPr bwMode="auto">
          <a:xfrm>
            <a:off x="6934200" y="3276600"/>
            <a:ext cx="16764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eaLnBrk="1" hangingPunct="1">
              <a:lnSpc>
                <a:spcPct val="100000"/>
              </a:lnSpc>
              <a:spcBef>
                <a:spcPct val="50000"/>
              </a:spcBef>
              <a:buClrTx/>
              <a:buSzTx/>
              <a:buFontTx/>
              <a:buNone/>
            </a:pPr>
            <a:r>
              <a:rPr lang="en-US" altLang="ar-SA" sz="1800" b="1">
                <a:latin typeface="Tahoma" panose="020B0604030504040204" pitchFamily="34" charset="0"/>
                <a:cs typeface="Arial" panose="020B0604020202020204" pitchFamily="34" charset="0"/>
              </a:rPr>
              <a:t>Polar Coordinates</a:t>
            </a:r>
          </a:p>
        </p:txBody>
      </p:sp>
      <p:graphicFrame>
        <p:nvGraphicFramePr>
          <p:cNvPr id="20490" name="Object 33">
            <a:extLst>
              <a:ext uri="{FF2B5EF4-FFF2-40B4-BE49-F238E27FC236}">
                <a16:creationId xmlns:a16="http://schemas.microsoft.com/office/drawing/2014/main" id="{F7BBAA73-648D-48AF-90A2-FA73F32AB424}"/>
              </a:ext>
            </a:extLst>
          </p:cNvPr>
          <p:cNvGraphicFramePr>
            <a:graphicFrameLocks noChangeAspect="1"/>
          </p:cNvGraphicFramePr>
          <p:nvPr/>
        </p:nvGraphicFramePr>
        <p:xfrm>
          <a:off x="4343400" y="4038600"/>
          <a:ext cx="2116138" cy="2706688"/>
        </p:xfrm>
        <a:graphic>
          <a:graphicData uri="http://schemas.openxmlformats.org/presentationml/2006/ole">
            <mc:AlternateContent xmlns:mc="http://schemas.openxmlformats.org/markup-compatibility/2006">
              <mc:Choice xmlns:v="urn:schemas-microsoft-com:vml" Requires="v">
                <p:oleObj spid="_x0000_s20499" name="Equation" r:id="rId7" imgW="1549400" imgH="1701800" progId="Equation.3">
                  <p:embed/>
                </p:oleObj>
              </mc:Choice>
              <mc:Fallback>
                <p:oleObj name="Equation" r:id="rId7" imgW="1549400" imgH="1701800" progId="Equation.3">
                  <p:embed/>
                  <p:pic>
                    <p:nvPicPr>
                      <p:cNvPr id="0" name="Object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43400" y="4038600"/>
                        <a:ext cx="2116138" cy="27066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91" name="Object 35">
            <a:extLst>
              <a:ext uri="{FF2B5EF4-FFF2-40B4-BE49-F238E27FC236}">
                <a16:creationId xmlns:a16="http://schemas.microsoft.com/office/drawing/2014/main" id="{8EBA8518-5A55-405F-99EB-B024E565316B}"/>
              </a:ext>
            </a:extLst>
          </p:cNvPr>
          <p:cNvGraphicFramePr>
            <a:graphicFrameLocks noChangeAspect="1"/>
          </p:cNvGraphicFramePr>
          <p:nvPr/>
        </p:nvGraphicFramePr>
        <p:xfrm>
          <a:off x="6697663" y="4038600"/>
          <a:ext cx="2133600" cy="2706688"/>
        </p:xfrm>
        <a:graphic>
          <a:graphicData uri="http://schemas.openxmlformats.org/presentationml/2006/ole">
            <mc:AlternateContent xmlns:mc="http://schemas.openxmlformats.org/markup-compatibility/2006">
              <mc:Choice xmlns:v="urn:schemas-microsoft-com:vml" Requires="v">
                <p:oleObj spid="_x0000_s20500" name="Equation" r:id="rId9" imgW="1562100" imgH="1701800" progId="Equation.3">
                  <p:embed/>
                </p:oleObj>
              </mc:Choice>
              <mc:Fallback>
                <p:oleObj name="Equation" r:id="rId9" imgW="1562100" imgH="1701800" progId="Equation.3">
                  <p:embed/>
                  <p:pic>
                    <p:nvPicPr>
                      <p:cNvPr id="0" name="Object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697663" y="4038600"/>
                        <a:ext cx="2133600" cy="27066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92" name="Line 36">
            <a:extLst>
              <a:ext uri="{FF2B5EF4-FFF2-40B4-BE49-F238E27FC236}">
                <a16:creationId xmlns:a16="http://schemas.microsoft.com/office/drawing/2014/main" id="{53BBFA81-1A23-4B2F-9C06-2BB999280C3C}"/>
              </a:ext>
            </a:extLst>
          </p:cNvPr>
          <p:cNvSpPr>
            <a:spLocks noChangeShapeType="1"/>
          </p:cNvSpPr>
          <p:nvPr/>
        </p:nvSpPr>
        <p:spPr bwMode="auto">
          <a:xfrm>
            <a:off x="5486400" y="25908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ar-SA"/>
          </a:p>
        </p:txBody>
      </p:sp>
      <p:sp>
        <p:nvSpPr>
          <p:cNvPr id="20493" name="Line 37">
            <a:extLst>
              <a:ext uri="{FF2B5EF4-FFF2-40B4-BE49-F238E27FC236}">
                <a16:creationId xmlns:a16="http://schemas.microsoft.com/office/drawing/2014/main" id="{4D6B810F-7AA7-4793-9385-BD117E3BE46A}"/>
              </a:ext>
            </a:extLst>
          </p:cNvPr>
          <p:cNvSpPr>
            <a:spLocks noChangeShapeType="1"/>
          </p:cNvSpPr>
          <p:nvPr/>
        </p:nvSpPr>
        <p:spPr bwMode="auto">
          <a:xfrm>
            <a:off x="7772400" y="3048000"/>
            <a:ext cx="0" cy="304800"/>
          </a:xfrm>
          <a:prstGeom prst="line">
            <a:avLst/>
          </a:prstGeom>
          <a:noFill/>
          <a:ln w="9525">
            <a:solidFill>
              <a:schemeClr val="tx1"/>
            </a:solidFill>
            <a:round/>
            <a:headEnd/>
            <a:tailEnd type="stealth" w="med" len="med"/>
          </a:ln>
          <a:extLst>
            <a:ext uri="{909E8E84-426E-40DD-AFC4-6F175D3DCCD1}">
              <a14:hiddenFill xmlns:a14="http://schemas.microsoft.com/office/drawing/2010/main">
                <a:noFill/>
              </a14:hiddenFill>
            </a:ext>
          </a:extLst>
        </p:spPr>
        <p:txBody>
          <a:bodyPr/>
          <a:lstStyle/>
          <a:p>
            <a:endParaRPr lang="ar-SA"/>
          </a:p>
        </p:txBody>
      </p:sp>
      <p:sp>
        <p:nvSpPr>
          <p:cNvPr id="20494" name="Line 38">
            <a:extLst>
              <a:ext uri="{FF2B5EF4-FFF2-40B4-BE49-F238E27FC236}">
                <a16:creationId xmlns:a16="http://schemas.microsoft.com/office/drawing/2014/main" id="{128CA984-C21C-48D0-BD72-E747821998CF}"/>
              </a:ext>
            </a:extLst>
          </p:cNvPr>
          <p:cNvSpPr>
            <a:spLocks noChangeShapeType="1"/>
          </p:cNvSpPr>
          <p:nvPr/>
        </p:nvSpPr>
        <p:spPr bwMode="auto">
          <a:xfrm>
            <a:off x="5486400" y="3048000"/>
            <a:ext cx="0" cy="304800"/>
          </a:xfrm>
          <a:prstGeom prst="line">
            <a:avLst/>
          </a:prstGeom>
          <a:noFill/>
          <a:ln w="9525">
            <a:solidFill>
              <a:schemeClr val="tx1"/>
            </a:solidFill>
            <a:round/>
            <a:headEnd/>
            <a:tailEnd type="stealth" w="med" len="med"/>
          </a:ln>
          <a:extLst>
            <a:ext uri="{909E8E84-426E-40DD-AFC4-6F175D3DCCD1}">
              <a14:hiddenFill xmlns:a14="http://schemas.microsoft.com/office/drawing/2010/main">
                <a:noFill/>
              </a14:hiddenFill>
            </a:ext>
          </a:extLst>
        </p:spPr>
        <p:txBody>
          <a:bodyPr/>
          <a:lstStyle/>
          <a:p>
            <a:endParaRPr lang="ar-SA"/>
          </a:p>
        </p:txBody>
      </p:sp>
      <p:sp>
        <p:nvSpPr>
          <p:cNvPr id="20495" name="Line 39">
            <a:extLst>
              <a:ext uri="{FF2B5EF4-FFF2-40B4-BE49-F238E27FC236}">
                <a16:creationId xmlns:a16="http://schemas.microsoft.com/office/drawing/2014/main" id="{ED7ED2F1-D7DB-4A12-956F-E6AC23E6CC7D}"/>
              </a:ext>
            </a:extLst>
          </p:cNvPr>
          <p:cNvSpPr>
            <a:spLocks noChangeShapeType="1"/>
          </p:cNvSpPr>
          <p:nvPr/>
        </p:nvSpPr>
        <p:spPr bwMode="auto">
          <a:xfrm>
            <a:off x="2971800" y="3048000"/>
            <a:ext cx="0" cy="304800"/>
          </a:xfrm>
          <a:prstGeom prst="line">
            <a:avLst/>
          </a:prstGeom>
          <a:noFill/>
          <a:ln w="9525">
            <a:solidFill>
              <a:schemeClr val="tx1"/>
            </a:solidFill>
            <a:round/>
            <a:headEnd/>
            <a:tailEnd type="stealth" w="med" len="med"/>
          </a:ln>
          <a:extLst>
            <a:ext uri="{909E8E84-426E-40DD-AFC4-6F175D3DCCD1}">
              <a14:hiddenFill xmlns:a14="http://schemas.microsoft.com/office/drawing/2010/main">
                <a:noFill/>
              </a14:hiddenFill>
            </a:ext>
          </a:extLst>
        </p:spPr>
        <p:txBody>
          <a:bodyPr/>
          <a:lstStyle/>
          <a:p>
            <a:endParaRPr lang="ar-SA"/>
          </a:p>
        </p:txBody>
      </p:sp>
      <p:sp>
        <p:nvSpPr>
          <p:cNvPr id="20496" name="Line 40">
            <a:extLst>
              <a:ext uri="{FF2B5EF4-FFF2-40B4-BE49-F238E27FC236}">
                <a16:creationId xmlns:a16="http://schemas.microsoft.com/office/drawing/2014/main" id="{D63EE511-1BCD-438F-8F52-780A897C49AE}"/>
              </a:ext>
            </a:extLst>
          </p:cNvPr>
          <p:cNvSpPr>
            <a:spLocks noChangeShapeType="1"/>
          </p:cNvSpPr>
          <p:nvPr/>
        </p:nvSpPr>
        <p:spPr bwMode="auto">
          <a:xfrm flipH="1">
            <a:off x="2971800" y="3048000"/>
            <a:ext cx="4800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ar-SA"/>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a:extLst>
              <a:ext uri="{FF2B5EF4-FFF2-40B4-BE49-F238E27FC236}">
                <a16:creationId xmlns:a16="http://schemas.microsoft.com/office/drawing/2014/main" id="{1C96BA81-9EC1-4D40-97A9-DAB4EEE4E989}"/>
              </a:ext>
            </a:extLst>
          </p:cNvPr>
          <p:cNvSpPr txBox="1">
            <a:spLocks noChangeArrowheads="1"/>
          </p:cNvSpPr>
          <p:nvPr/>
        </p:nvSpPr>
        <p:spPr bwMode="auto">
          <a:xfrm>
            <a:off x="0" y="1974850"/>
            <a:ext cx="6629400" cy="466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85750" indent="-285750"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l" rtl="0">
              <a:lnSpc>
                <a:spcPct val="100000"/>
              </a:lnSpc>
              <a:spcBef>
                <a:spcPct val="50000"/>
              </a:spcBef>
              <a:buClrTx/>
              <a:buSzTx/>
              <a:buFont typeface="Arial" panose="020B0604020202020204" pitchFamily="34" charset="0"/>
              <a:buChar char="•"/>
            </a:pPr>
            <a:r>
              <a:rPr lang="en-US" altLang="ar-SA" sz="1800">
                <a:latin typeface="Tahoma" panose="020B0604030504040204" pitchFamily="34" charset="0"/>
                <a:cs typeface="Arial" panose="020B0604020202020204" pitchFamily="34" charset="0"/>
              </a:rPr>
              <a:t>Consider the force </a:t>
            </a:r>
            <a:r>
              <a:rPr lang="en-US" altLang="ar-SA" sz="1800" b="1">
                <a:latin typeface="Tahoma" panose="020B0604030504040204" pitchFamily="34" charset="0"/>
                <a:cs typeface="Arial" panose="020B0604020202020204" pitchFamily="34" charset="0"/>
              </a:rPr>
              <a:t>P</a:t>
            </a:r>
            <a:r>
              <a:rPr lang="en-US" altLang="ar-SA" sz="1800">
                <a:latin typeface="Tahoma" panose="020B0604030504040204" pitchFamily="34" charset="0"/>
                <a:cs typeface="Arial" panose="020B0604020202020204" pitchFamily="34" charset="0"/>
              </a:rPr>
              <a:t> that causes the particle to move along a path </a:t>
            </a:r>
            <a:r>
              <a:rPr lang="en-US" altLang="ar-SA" sz="1800" i="1">
                <a:latin typeface="Tahoma" panose="020B0604030504040204" pitchFamily="34" charset="0"/>
                <a:cs typeface="Arial" panose="020B0604020202020204" pitchFamily="34" charset="0"/>
              </a:rPr>
              <a:t>r</a:t>
            </a:r>
            <a:r>
              <a:rPr lang="en-US" altLang="ar-SA" sz="1800">
                <a:latin typeface="Tahoma" panose="020B0604030504040204" pitchFamily="34" charset="0"/>
                <a:cs typeface="Arial" panose="020B0604020202020204" pitchFamily="34" charset="0"/>
              </a:rPr>
              <a:t> = f(</a:t>
            </a:r>
            <a:r>
              <a:rPr lang="el-GR" altLang="ar-SA" sz="1800" i="1">
                <a:latin typeface="Tahoma" panose="020B0604030504040204" pitchFamily="34" charset="0"/>
                <a:cs typeface="Arial" panose="020B0604020202020204" pitchFamily="34" charset="0"/>
              </a:rPr>
              <a:t>θ</a:t>
            </a:r>
            <a:r>
              <a:rPr lang="en-US" altLang="ar-SA" sz="1800">
                <a:latin typeface="Tahoma" panose="020B0604030504040204" pitchFamily="34" charset="0"/>
                <a:cs typeface="Arial" panose="020B0604020202020204" pitchFamily="34" charset="0"/>
              </a:rPr>
              <a:t>).</a:t>
            </a:r>
          </a:p>
          <a:p>
            <a:pPr algn="l" rtl="0">
              <a:lnSpc>
                <a:spcPct val="100000"/>
              </a:lnSpc>
              <a:spcBef>
                <a:spcPct val="50000"/>
              </a:spcBef>
              <a:buClrTx/>
              <a:buSzTx/>
              <a:buFont typeface="Arial" panose="020B0604020202020204" pitchFamily="34" charset="0"/>
              <a:buChar char="•"/>
            </a:pPr>
            <a:r>
              <a:rPr lang="en-US" altLang="ar-SA" sz="1800">
                <a:latin typeface="Tahoma" panose="020B0604030504040204" pitchFamily="34" charset="0"/>
                <a:cs typeface="Arial" panose="020B0604020202020204" pitchFamily="34" charset="0"/>
              </a:rPr>
              <a:t>The </a:t>
            </a:r>
            <a:r>
              <a:rPr lang="en-US" altLang="ar-SA" sz="1800" i="1">
                <a:latin typeface="Tahoma" panose="020B0604030504040204" pitchFamily="34" charset="0"/>
                <a:cs typeface="Arial" panose="020B0604020202020204" pitchFamily="34" charset="0"/>
              </a:rPr>
              <a:t>normal force</a:t>
            </a:r>
            <a:r>
              <a:rPr lang="en-US" altLang="ar-SA" sz="1800">
                <a:latin typeface="Tahoma" panose="020B0604030504040204" pitchFamily="34" charset="0"/>
                <a:cs typeface="Arial" panose="020B0604020202020204" pitchFamily="34" charset="0"/>
              </a:rPr>
              <a:t> </a:t>
            </a:r>
            <a:r>
              <a:rPr lang="en-US" altLang="ar-SA" sz="1800" b="1">
                <a:latin typeface="Tahoma" panose="020B0604030504040204" pitchFamily="34" charset="0"/>
                <a:cs typeface="Arial" panose="020B0604020202020204" pitchFamily="34" charset="0"/>
              </a:rPr>
              <a:t>N</a:t>
            </a:r>
            <a:r>
              <a:rPr lang="en-US" altLang="ar-SA" sz="1800">
                <a:latin typeface="Tahoma" panose="020B0604030504040204" pitchFamily="34" charset="0"/>
                <a:cs typeface="Arial" panose="020B0604020202020204" pitchFamily="34" charset="0"/>
              </a:rPr>
              <a:t> which the path exerts on the particle is always </a:t>
            </a:r>
            <a:r>
              <a:rPr lang="en-US" altLang="ar-SA" sz="1800" i="1">
                <a:latin typeface="Tahoma" panose="020B0604030504040204" pitchFamily="34" charset="0"/>
                <a:cs typeface="Arial" panose="020B0604020202020204" pitchFamily="34" charset="0"/>
              </a:rPr>
              <a:t>perpendicular to the tangent of the path.</a:t>
            </a:r>
          </a:p>
          <a:p>
            <a:pPr algn="l" rtl="0">
              <a:lnSpc>
                <a:spcPct val="100000"/>
              </a:lnSpc>
              <a:spcBef>
                <a:spcPct val="50000"/>
              </a:spcBef>
              <a:buClrTx/>
              <a:buSzTx/>
              <a:buFont typeface="Arial" panose="020B0604020202020204" pitchFamily="34" charset="0"/>
              <a:buChar char="•"/>
            </a:pPr>
            <a:r>
              <a:rPr lang="en-US" altLang="ar-SA" sz="1800">
                <a:latin typeface="Tahoma" panose="020B0604030504040204" pitchFamily="34" charset="0"/>
                <a:cs typeface="Arial" panose="020B0604020202020204" pitchFamily="34" charset="0"/>
              </a:rPr>
              <a:t>Frictional force </a:t>
            </a:r>
            <a:r>
              <a:rPr lang="en-US" altLang="ar-SA" sz="1800" b="1">
                <a:latin typeface="Tahoma" panose="020B0604030504040204" pitchFamily="34" charset="0"/>
                <a:cs typeface="Arial" panose="020B0604020202020204" pitchFamily="34" charset="0"/>
              </a:rPr>
              <a:t>F</a:t>
            </a:r>
            <a:r>
              <a:rPr lang="en-US" altLang="ar-SA" sz="1800">
                <a:latin typeface="Tahoma" panose="020B0604030504040204" pitchFamily="34" charset="0"/>
                <a:cs typeface="Arial" panose="020B0604020202020204" pitchFamily="34" charset="0"/>
              </a:rPr>
              <a:t> always acts along the tangent in the opposite direction of motion.</a:t>
            </a:r>
          </a:p>
          <a:p>
            <a:pPr algn="l" rtl="0">
              <a:lnSpc>
                <a:spcPct val="100000"/>
              </a:lnSpc>
              <a:spcBef>
                <a:spcPct val="50000"/>
              </a:spcBef>
              <a:buClrTx/>
              <a:buSzTx/>
              <a:buFont typeface="Arial" panose="020B0604020202020204" pitchFamily="34" charset="0"/>
              <a:buChar char="•"/>
            </a:pPr>
            <a:r>
              <a:rPr lang="en-US" altLang="ar-SA" sz="1800">
                <a:latin typeface="Tahoma" panose="020B0604030504040204" pitchFamily="34" charset="0"/>
                <a:cs typeface="Arial" panose="020B0604020202020204" pitchFamily="34" charset="0"/>
              </a:rPr>
              <a:t>The </a:t>
            </a:r>
            <a:r>
              <a:rPr lang="en-US" altLang="ar-SA" sz="1800" i="1">
                <a:latin typeface="Tahoma" panose="020B0604030504040204" pitchFamily="34" charset="0"/>
                <a:cs typeface="Arial" panose="020B0604020202020204" pitchFamily="34" charset="0"/>
              </a:rPr>
              <a:t>directions</a:t>
            </a:r>
            <a:r>
              <a:rPr lang="en-US" altLang="ar-SA" sz="1800">
                <a:latin typeface="Tahoma" panose="020B0604030504040204" pitchFamily="34" charset="0"/>
                <a:cs typeface="Arial" panose="020B0604020202020204" pitchFamily="34" charset="0"/>
              </a:rPr>
              <a:t> of </a:t>
            </a:r>
            <a:r>
              <a:rPr lang="en-US" altLang="ar-SA" sz="1800" b="1">
                <a:latin typeface="Tahoma" panose="020B0604030504040204" pitchFamily="34" charset="0"/>
                <a:cs typeface="Arial" panose="020B0604020202020204" pitchFamily="34" charset="0"/>
              </a:rPr>
              <a:t>N</a:t>
            </a:r>
            <a:r>
              <a:rPr lang="en-US" altLang="ar-SA" sz="1800">
                <a:latin typeface="Tahoma" panose="020B0604030504040204" pitchFamily="34" charset="0"/>
                <a:cs typeface="Arial" panose="020B0604020202020204" pitchFamily="34" charset="0"/>
              </a:rPr>
              <a:t> and </a:t>
            </a:r>
            <a:r>
              <a:rPr lang="en-US" altLang="ar-SA" sz="1800" b="1">
                <a:latin typeface="Tahoma" panose="020B0604030504040204" pitchFamily="34" charset="0"/>
                <a:cs typeface="Arial" panose="020B0604020202020204" pitchFamily="34" charset="0"/>
              </a:rPr>
              <a:t>F</a:t>
            </a:r>
            <a:r>
              <a:rPr lang="en-US" altLang="ar-SA" sz="1800">
                <a:latin typeface="Tahoma" panose="020B0604030504040204" pitchFamily="34" charset="0"/>
                <a:cs typeface="Arial" panose="020B0604020202020204" pitchFamily="34" charset="0"/>
              </a:rPr>
              <a:t> can be specified relative to the radial coordinate by using the angle </a:t>
            </a:r>
            <a:r>
              <a:rPr lang="el-GR" altLang="ar-SA" sz="1800" i="1">
                <a:latin typeface="Tahoma" panose="020B0604030504040204" pitchFamily="34" charset="0"/>
                <a:cs typeface="Arial" panose="020B0604020202020204" pitchFamily="34" charset="0"/>
              </a:rPr>
              <a:t>ψ</a:t>
            </a:r>
            <a:r>
              <a:rPr lang="en-US" altLang="ar-SA" sz="1800">
                <a:latin typeface="Tahoma" panose="020B0604030504040204" pitchFamily="34" charset="0"/>
                <a:cs typeface="Arial" panose="020B0604020202020204" pitchFamily="34" charset="0"/>
              </a:rPr>
              <a:t>, which is defined between the </a:t>
            </a:r>
            <a:r>
              <a:rPr lang="en-US" altLang="ar-SA" sz="1800" i="1">
                <a:latin typeface="Tahoma" panose="020B0604030504040204" pitchFamily="34" charset="0"/>
                <a:cs typeface="Arial" panose="020B0604020202020204" pitchFamily="34" charset="0"/>
              </a:rPr>
              <a:t>extended</a:t>
            </a:r>
            <a:r>
              <a:rPr lang="en-US" altLang="ar-SA" sz="1800">
                <a:latin typeface="Tahoma" panose="020B0604030504040204" pitchFamily="34" charset="0"/>
                <a:cs typeface="Arial" panose="020B0604020202020204" pitchFamily="34" charset="0"/>
              </a:rPr>
              <a:t> radial line and the tangent to the curve.</a:t>
            </a:r>
          </a:p>
          <a:p>
            <a:pPr algn="l" rtl="0">
              <a:lnSpc>
                <a:spcPct val="100000"/>
              </a:lnSpc>
              <a:spcBef>
                <a:spcPct val="50000"/>
              </a:spcBef>
              <a:buClrTx/>
              <a:buSzTx/>
              <a:buFont typeface="Arial" panose="020B0604020202020204" pitchFamily="34" charset="0"/>
              <a:buChar char="•"/>
            </a:pPr>
            <a:r>
              <a:rPr lang="en-US" altLang="ar-SA" sz="1800">
                <a:latin typeface="Tahoma" panose="020B0604030504040204" pitchFamily="34" charset="0"/>
                <a:cs typeface="Arial" panose="020B0604020202020204" pitchFamily="34" charset="0"/>
              </a:rPr>
              <a:t>If </a:t>
            </a:r>
            <a:r>
              <a:rPr lang="el-GR" altLang="ar-SA" sz="1800" i="1">
                <a:latin typeface="Tahoma" panose="020B0604030504040204" pitchFamily="34" charset="0"/>
                <a:cs typeface="Arial" panose="020B0604020202020204" pitchFamily="34" charset="0"/>
              </a:rPr>
              <a:t>ψ</a:t>
            </a:r>
            <a:r>
              <a:rPr lang="en-US" altLang="ar-SA" sz="1800" i="1">
                <a:latin typeface="Tahoma" panose="020B0604030504040204" pitchFamily="34" charset="0"/>
                <a:cs typeface="Arial" panose="020B0604020202020204" pitchFamily="34" charset="0"/>
              </a:rPr>
              <a:t> </a:t>
            </a:r>
            <a:r>
              <a:rPr lang="en-US" altLang="ar-SA" sz="1800">
                <a:latin typeface="Tahoma" panose="020B0604030504040204" pitchFamily="34" charset="0"/>
                <a:cs typeface="Arial" panose="020B0604020202020204" pitchFamily="34" charset="0"/>
              </a:rPr>
              <a:t>is positive, it is measured from the extended radial line to the tangent in a CCW sense or in the positive direction</a:t>
            </a:r>
            <a:r>
              <a:rPr lang="en-US" altLang="ar-SA" sz="1800" i="1">
                <a:latin typeface="Tahoma" panose="020B0604030504040204" pitchFamily="34" charset="0"/>
                <a:cs typeface="Arial" panose="020B0604020202020204" pitchFamily="34" charset="0"/>
              </a:rPr>
              <a:t> </a:t>
            </a:r>
            <a:r>
              <a:rPr lang="el-GR" altLang="ar-SA" sz="1800" i="1">
                <a:latin typeface="Tahoma" panose="020B0604030504040204" pitchFamily="34" charset="0"/>
                <a:cs typeface="Arial" panose="020B0604020202020204" pitchFamily="34" charset="0"/>
              </a:rPr>
              <a:t>θ</a:t>
            </a:r>
            <a:r>
              <a:rPr lang="en-US" altLang="ar-SA" sz="1800" i="1">
                <a:latin typeface="Tahoma" panose="020B0604030504040204" pitchFamily="34" charset="0"/>
                <a:cs typeface="Arial" panose="020B0604020202020204" pitchFamily="34" charset="0"/>
              </a:rPr>
              <a:t>.</a:t>
            </a:r>
          </a:p>
          <a:p>
            <a:pPr algn="l" rtl="0">
              <a:lnSpc>
                <a:spcPct val="100000"/>
              </a:lnSpc>
              <a:spcBef>
                <a:spcPct val="50000"/>
              </a:spcBef>
              <a:buClrTx/>
              <a:buSzTx/>
              <a:buFont typeface="Arial" panose="020B0604020202020204" pitchFamily="34" charset="0"/>
              <a:buChar char="•"/>
            </a:pPr>
            <a:r>
              <a:rPr lang="en-US" altLang="ar-SA" sz="1800" i="1">
                <a:latin typeface="Tahoma" panose="020B0604030504040204" pitchFamily="34" charset="0"/>
                <a:cs typeface="Arial" panose="020B0604020202020204" pitchFamily="34" charset="0"/>
              </a:rPr>
              <a:t> </a:t>
            </a:r>
            <a:r>
              <a:rPr lang="en-US" altLang="ar-SA" sz="1800">
                <a:latin typeface="Tahoma" panose="020B0604030504040204" pitchFamily="34" charset="0"/>
                <a:cs typeface="Arial" panose="020B0604020202020204" pitchFamily="34" charset="0"/>
              </a:rPr>
              <a:t>If it is negative, it is measured in the opposite direction to positive</a:t>
            </a:r>
            <a:r>
              <a:rPr lang="en-US" altLang="ar-SA" sz="1800" i="1">
                <a:latin typeface="Tahoma" panose="020B0604030504040204" pitchFamily="34" charset="0"/>
                <a:cs typeface="Arial" panose="020B0604020202020204" pitchFamily="34" charset="0"/>
              </a:rPr>
              <a:t> </a:t>
            </a:r>
            <a:r>
              <a:rPr lang="el-GR" altLang="ar-SA" sz="1800" i="1">
                <a:latin typeface="Tahoma" panose="020B0604030504040204" pitchFamily="34" charset="0"/>
                <a:cs typeface="Arial" panose="020B0604020202020204" pitchFamily="34" charset="0"/>
              </a:rPr>
              <a:t>θ</a:t>
            </a:r>
            <a:r>
              <a:rPr lang="en-US" altLang="ar-SA" sz="1800" i="1">
                <a:latin typeface="Tahoma" panose="020B0604030504040204" pitchFamily="34" charset="0"/>
                <a:cs typeface="Arial" panose="020B0604020202020204" pitchFamily="34" charset="0"/>
              </a:rPr>
              <a:t>.</a:t>
            </a:r>
            <a:endParaRPr lang="el-GR" altLang="ar-SA" sz="1800">
              <a:latin typeface="Tahoma" panose="020B0604030504040204" pitchFamily="34" charset="0"/>
              <a:cs typeface="Arial" panose="020B0604020202020204" pitchFamily="34" charset="0"/>
            </a:endParaRPr>
          </a:p>
        </p:txBody>
      </p:sp>
      <p:sp>
        <p:nvSpPr>
          <p:cNvPr id="21507" name="Text Box 4">
            <a:extLst>
              <a:ext uri="{FF2B5EF4-FFF2-40B4-BE49-F238E27FC236}">
                <a16:creationId xmlns:a16="http://schemas.microsoft.com/office/drawing/2014/main" id="{D500F55B-E43B-4348-A739-EAC97EEDA591}"/>
              </a:ext>
            </a:extLst>
          </p:cNvPr>
          <p:cNvSpPr txBox="1">
            <a:spLocks noChangeArrowheads="1"/>
          </p:cNvSpPr>
          <p:nvPr/>
        </p:nvSpPr>
        <p:spPr bwMode="auto">
          <a:xfrm>
            <a:off x="457200" y="457200"/>
            <a:ext cx="8305800" cy="76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lnSpc>
                <a:spcPct val="90000"/>
              </a:lnSpc>
              <a:spcBef>
                <a:spcPts val="1200"/>
              </a:spcBef>
              <a:buClr>
                <a:srgbClr val="9E3611"/>
              </a:buClr>
              <a:buSzPct val="85000"/>
              <a:buFont typeface="Wingdings" panose="05000000000000000000" pitchFamily="2" charset="2"/>
              <a:buChar char="§"/>
              <a:defRPr sz="2000">
                <a:solidFill>
                  <a:schemeClr val="tx1"/>
                </a:solidFill>
                <a:latin typeface="Rockwell" panose="02060603020205020403" pitchFamily="18" charset="0"/>
                <a:cs typeface="Times New Roman" panose="02020603050405020304" pitchFamily="18" charset="0"/>
              </a:defRPr>
            </a:lvl1pPr>
            <a:lvl2pPr marL="742950" indent="-285750" algn="r" rtl="1">
              <a:lnSpc>
                <a:spcPct val="90000"/>
              </a:lnSpc>
              <a:spcBef>
                <a:spcPts val="400"/>
              </a:spcBef>
              <a:spcAft>
                <a:spcPts val="200"/>
              </a:spcAft>
              <a:buClr>
                <a:srgbClr val="9E3611"/>
              </a:buClr>
              <a:buSzPct val="85000"/>
              <a:buFont typeface="Wingdings" panose="05000000000000000000" pitchFamily="2" charset="2"/>
              <a:buChar char="§"/>
              <a:defRPr>
                <a:solidFill>
                  <a:schemeClr val="tx1"/>
                </a:solidFill>
                <a:latin typeface="Rockwell" panose="02060603020205020403" pitchFamily="18" charset="0"/>
                <a:cs typeface="Times New Roman" panose="02020603050405020304" pitchFamily="18" charset="0"/>
              </a:defRPr>
            </a:lvl2pPr>
            <a:lvl3pPr marL="11430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3pPr>
            <a:lvl4pPr marL="16002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4pPr>
            <a:lvl5pPr marL="2057400" indent="-228600" algn="r" rtl="1">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5pPr>
            <a:lvl6pPr marL="25146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6pPr>
            <a:lvl7pPr marL="29718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7pPr>
            <a:lvl8pPr marL="34290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8pPr>
            <a:lvl9pPr marL="3886200" indent="-22860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a:solidFill>
                  <a:schemeClr val="tx1"/>
                </a:solidFill>
                <a:latin typeface="Rockwell" panose="02060603020205020403" pitchFamily="18" charset="0"/>
                <a:cs typeface="Times New Roman" panose="02020603050405020304" pitchFamily="18" charset="0"/>
              </a:defRPr>
            </a:lvl9pPr>
          </a:lstStyle>
          <a:p>
            <a:pPr algn="ctr">
              <a:lnSpc>
                <a:spcPct val="100000"/>
              </a:lnSpc>
              <a:spcBef>
                <a:spcPct val="50000"/>
              </a:spcBef>
              <a:buClrTx/>
              <a:buSzTx/>
              <a:buFontTx/>
              <a:buNone/>
            </a:pPr>
            <a:r>
              <a:rPr lang="en-US" altLang="ar-SA" sz="4400">
                <a:solidFill>
                  <a:schemeClr val="tx2"/>
                </a:solidFill>
                <a:latin typeface="Tahoma" panose="020B0604030504040204" pitchFamily="34" charset="0"/>
                <a:cs typeface="Arial" panose="020B0604020202020204" pitchFamily="34" charset="0"/>
              </a:rPr>
              <a:t>In Polar Coordinates</a:t>
            </a:r>
          </a:p>
        </p:txBody>
      </p:sp>
      <p:pic>
        <p:nvPicPr>
          <p:cNvPr id="21508" name="Picture 3" descr="AACBVXL0001">
            <a:extLst>
              <a:ext uri="{FF2B5EF4-FFF2-40B4-BE49-F238E27FC236}">
                <a16:creationId xmlns:a16="http://schemas.microsoft.com/office/drawing/2014/main" id="{726E84CC-2045-487A-BBD5-3F770F9991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19354"/>
          <a:stretch>
            <a:fillRect/>
          </a:stretch>
        </p:blipFill>
        <p:spPr bwMode="auto">
          <a:xfrm>
            <a:off x="7277100" y="762000"/>
            <a:ext cx="1639888" cy="148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Picture 4" descr="AACBVXM0001">
            <a:extLst>
              <a:ext uri="{FF2B5EF4-FFF2-40B4-BE49-F238E27FC236}">
                <a16:creationId xmlns:a16="http://schemas.microsoft.com/office/drawing/2014/main" id="{E0E56A4F-56F0-48E3-9D0B-070FA7A4883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b="17445"/>
          <a:stretch>
            <a:fillRect/>
          </a:stretch>
        </p:blipFill>
        <p:spPr bwMode="auto">
          <a:xfrm>
            <a:off x="7300913" y="2247900"/>
            <a:ext cx="1524000" cy="161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1510" name="Object 3">
            <a:extLst>
              <a:ext uri="{FF2B5EF4-FFF2-40B4-BE49-F238E27FC236}">
                <a16:creationId xmlns:a16="http://schemas.microsoft.com/office/drawing/2014/main" id="{D56D2B45-9EFE-46BD-91B1-2218376069AE}"/>
              </a:ext>
            </a:extLst>
          </p:cNvPr>
          <p:cNvGraphicFramePr>
            <a:graphicFrameLocks noChangeAspect="1"/>
          </p:cNvGraphicFramePr>
          <p:nvPr/>
        </p:nvGraphicFramePr>
        <p:xfrm>
          <a:off x="1143000" y="4849813"/>
          <a:ext cx="1203325" cy="471487"/>
        </p:xfrm>
        <a:graphic>
          <a:graphicData uri="http://schemas.openxmlformats.org/presentationml/2006/ole">
            <mc:AlternateContent xmlns:mc="http://schemas.openxmlformats.org/markup-compatibility/2006">
              <mc:Choice xmlns:v="urn:schemas-microsoft-com:vml" Requires="v">
                <p:oleObj spid="_x0000_s21513" name="Equation" r:id="rId5" imgW="2108200" imgH="825500" progId="Equation.3">
                  <p:embed/>
                </p:oleObj>
              </mc:Choice>
              <mc:Fallback>
                <p:oleObj name="Equation" r:id="rId5" imgW="2108200" imgH="8255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3000" y="4849813"/>
                        <a:ext cx="1203325" cy="471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1511" name="Picture 5" descr="AACBVXN0001">
            <a:extLst>
              <a:ext uri="{FF2B5EF4-FFF2-40B4-BE49-F238E27FC236}">
                <a16:creationId xmlns:a16="http://schemas.microsoft.com/office/drawing/2014/main" id="{186AB855-CB79-45C7-97A8-C541C1C33B4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b="17073"/>
          <a:stretch>
            <a:fillRect/>
          </a:stretch>
        </p:blipFill>
        <p:spPr bwMode="auto">
          <a:xfrm>
            <a:off x="7277100" y="3776663"/>
            <a:ext cx="1762125" cy="166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2" name="Picture 4" descr="AACBVXO0001">
            <a:extLst>
              <a:ext uri="{FF2B5EF4-FFF2-40B4-BE49-F238E27FC236}">
                <a16:creationId xmlns:a16="http://schemas.microsoft.com/office/drawing/2014/main" id="{3347979D-CD9B-4DF2-A280-E69E4C12265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61250" y="5286375"/>
            <a:ext cx="1438275"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B50A14D5-8FE0-4D4F-B5C2-DC24D5E96A3D}"/>
              </a:ext>
            </a:extLst>
          </p:cNvPr>
          <p:cNvSpPr>
            <a:spLocks noGrp="1" noChangeArrowheads="1"/>
          </p:cNvSpPr>
          <p:nvPr>
            <p:ph type="title"/>
          </p:nvPr>
        </p:nvSpPr>
        <p:spPr>
          <a:xfrm>
            <a:off x="304800" y="2590800"/>
            <a:ext cx="8534400" cy="1538288"/>
          </a:xfrm>
        </p:spPr>
        <p:txBody>
          <a:bodyPr>
            <a:normAutofit fontScale="90000"/>
          </a:bodyPr>
          <a:lstStyle/>
          <a:p>
            <a:pPr algn="ctr" rtl="0" eaLnBrk="1" fontAlgn="auto" hangingPunct="1">
              <a:spcAft>
                <a:spcPts val="0"/>
              </a:spcAft>
              <a:defRPr/>
            </a:pPr>
            <a:r>
              <a:rPr lang="en-US" altLang="ar-SA" sz="4800" dirty="0"/>
              <a:t>Newton</a:t>
            </a:r>
            <a:r>
              <a:rPr lang="en-US" altLang="ar-SA" sz="4800" dirty="0">
                <a:latin typeface="Arial" panose="020B0604020202020204" pitchFamily="34" charset="0"/>
              </a:rPr>
              <a:t>’</a:t>
            </a:r>
            <a:r>
              <a:rPr lang="en-US" altLang="ar-SA" sz="4800" dirty="0"/>
              <a:t>s 2</a:t>
            </a:r>
            <a:r>
              <a:rPr lang="en-US" altLang="ar-SA" sz="4800" baseline="30000" dirty="0"/>
              <a:t>nd</a:t>
            </a:r>
            <a:r>
              <a:rPr lang="en-US" altLang="ar-SA" sz="4800" dirty="0"/>
              <a:t> Law &amp;</a:t>
            </a:r>
            <a:br>
              <a:rPr lang="en-US" altLang="ar-SA" sz="4800" dirty="0"/>
            </a:br>
            <a:r>
              <a:rPr lang="en-US" altLang="ar-SA" sz="4800" dirty="0"/>
              <a:t>The Equation of Motion</a:t>
            </a:r>
            <a:r>
              <a:rPr lang="en-US" altLang="ar-SA" sz="7200" dirty="0">
                <a:cs typeface="Tahoma" panose="020B0604030504040204" pitchFamily="34" charset="0"/>
              </a:rPr>
              <a:t> </a:t>
            </a:r>
            <a:r>
              <a:rPr lang="en-US" altLang="ar-SA" sz="4800" dirty="0">
                <a:cs typeface="Tahoma" panose="020B0604030504040204" pitchFamily="34" charset="0"/>
              </a:rPr>
              <a:t>Exercises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343BBE2-B463-4926-BFD1-C6D927C6ABE9}"/>
              </a:ext>
            </a:extLst>
          </p:cNvPr>
          <p:cNvSpPr>
            <a:spLocks noGrp="1" noChangeArrowheads="1"/>
          </p:cNvSpPr>
          <p:nvPr>
            <p:ph type="title"/>
          </p:nvPr>
        </p:nvSpPr>
        <p:spPr/>
        <p:txBody>
          <a:bodyPr/>
          <a:lstStyle/>
          <a:p>
            <a:pPr algn="ctr" eaLnBrk="1" hangingPunct="1">
              <a:defRPr/>
            </a:pPr>
            <a:r>
              <a:rPr lang="en-US" altLang="ar-SA"/>
              <a:t>Exercise # 1</a:t>
            </a:r>
          </a:p>
        </p:txBody>
      </p:sp>
      <p:sp>
        <p:nvSpPr>
          <p:cNvPr id="23555" name="عنصر نائب للنص 6">
            <a:extLst>
              <a:ext uri="{FF2B5EF4-FFF2-40B4-BE49-F238E27FC236}">
                <a16:creationId xmlns:a16="http://schemas.microsoft.com/office/drawing/2014/main" id="{EF2D23A9-E2E2-47DB-A06F-89CF961AEF89}"/>
              </a:ext>
            </a:extLst>
          </p:cNvPr>
          <p:cNvSpPr>
            <a:spLocks noGrp="1"/>
          </p:cNvSpPr>
          <p:nvPr>
            <p:ph type="body" sz="half" idx="1"/>
          </p:nvPr>
        </p:nvSpPr>
        <p:spPr>
          <a:xfrm>
            <a:off x="457200" y="2057400"/>
            <a:ext cx="6096000" cy="1143000"/>
          </a:xfrm>
          <a:ln>
            <a:solidFill>
              <a:schemeClr val="tx1"/>
            </a:solidFill>
            <a:miter lim="800000"/>
            <a:headEnd/>
            <a:tailEnd/>
          </a:ln>
        </p:spPr>
        <p:txBody>
          <a:bodyPr/>
          <a:lstStyle/>
          <a:p>
            <a:pPr marL="0" indent="0" algn="just" rtl="0" eaLnBrk="1" hangingPunct="1">
              <a:buFont typeface="Wingdings" panose="05000000000000000000" pitchFamily="2" charset="2"/>
              <a:buNone/>
            </a:pPr>
            <a:r>
              <a:rPr lang="en-US" altLang="ar-SA" sz="1600"/>
              <a:t>If </a:t>
            </a:r>
            <a:r>
              <a:rPr lang="en-US" altLang="ar-SA" sz="1600" i="1"/>
              <a:t>P</a:t>
            </a:r>
            <a:r>
              <a:rPr lang="en-US" altLang="ar-SA" sz="1600"/>
              <a:t> = 400 N and the coefficient of kinetic friction between the 50-kg crate and the inclined plane is </a:t>
            </a:r>
            <a:r>
              <a:rPr lang="en-US" altLang="ar-SA" sz="1600" i="1">
                <a:latin typeface="Symbol" panose="05050102010706020507" pitchFamily="18" charset="2"/>
              </a:rPr>
              <a:t>m</a:t>
            </a:r>
            <a:r>
              <a:rPr lang="en-US" altLang="ar-SA" sz="1600" i="1" baseline="-25000"/>
              <a:t>k</a:t>
            </a:r>
            <a:r>
              <a:rPr lang="en-US" altLang="ar-SA" sz="1600"/>
              <a:t> = 0.25, determine the velocity of the crate after it travels 6 m up the plane. The crate starts from rest.</a:t>
            </a:r>
            <a:endParaRPr lang="ar-SA" altLang="ar-SA" sz="1600"/>
          </a:p>
        </p:txBody>
      </p:sp>
      <p:pic>
        <p:nvPicPr>
          <p:cNvPr id="23556" name="Picture 1">
            <a:extLst>
              <a:ext uri="{FF2B5EF4-FFF2-40B4-BE49-F238E27FC236}">
                <a16:creationId xmlns:a16="http://schemas.microsoft.com/office/drawing/2014/main" id="{D3D5C191-0D4E-41C3-B3BF-1C56C66C02B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1828800"/>
            <a:ext cx="2425700" cy="207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4EAA0A2-72F9-443B-8DE2-E732C5E99E65}"/>
              </a:ext>
            </a:extLst>
          </p:cNvPr>
          <p:cNvSpPr>
            <a:spLocks noGrp="1" noChangeArrowheads="1"/>
          </p:cNvSpPr>
          <p:nvPr>
            <p:ph type="title"/>
          </p:nvPr>
        </p:nvSpPr>
        <p:spPr/>
        <p:txBody>
          <a:bodyPr/>
          <a:lstStyle/>
          <a:p>
            <a:pPr algn="ctr" eaLnBrk="1" hangingPunct="1">
              <a:defRPr/>
            </a:pPr>
            <a:r>
              <a:rPr lang="en-US" altLang="ar-SA"/>
              <a:t>Exercise # 2</a:t>
            </a:r>
          </a:p>
        </p:txBody>
      </p:sp>
      <p:sp>
        <p:nvSpPr>
          <p:cNvPr id="24579" name="عنصر نائب للنص 6">
            <a:extLst>
              <a:ext uri="{FF2B5EF4-FFF2-40B4-BE49-F238E27FC236}">
                <a16:creationId xmlns:a16="http://schemas.microsoft.com/office/drawing/2014/main" id="{34329312-8FC0-4D70-9FD3-D362241B4332}"/>
              </a:ext>
            </a:extLst>
          </p:cNvPr>
          <p:cNvSpPr>
            <a:spLocks noGrp="1"/>
          </p:cNvSpPr>
          <p:nvPr>
            <p:ph type="body" sz="half" idx="1"/>
          </p:nvPr>
        </p:nvSpPr>
        <p:spPr>
          <a:xfrm>
            <a:off x="152400" y="2057400"/>
            <a:ext cx="7391400" cy="1371600"/>
          </a:xfrm>
          <a:ln>
            <a:solidFill>
              <a:schemeClr val="tx1"/>
            </a:solidFill>
            <a:miter lim="800000"/>
            <a:headEnd/>
            <a:tailEnd/>
          </a:ln>
        </p:spPr>
        <p:txBody>
          <a:bodyPr/>
          <a:lstStyle/>
          <a:p>
            <a:pPr algn="l" rtl="0" eaLnBrk="1" hangingPunct="1">
              <a:buFont typeface="Wingdings" panose="05000000000000000000" pitchFamily="2" charset="2"/>
              <a:buNone/>
            </a:pPr>
            <a:r>
              <a:rPr lang="en-US" altLang="ar-SA" sz="1600"/>
              <a:t> A 75-kg man stands on a spring scale in an elevator. During the first 3 seconds of motion from rest, the tension T in the hoisting cable is 8300 N. Find the reading </a:t>
            </a:r>
            <a:r>
              <a:rPr lang="en-US" altLang="ar-SA" sz="1600" i="1"/>
              <a:t>R</a:t>
            </a:r>
            <a:r>
              <a:rPr lang="en-US" altLang="ar-SA" sz="1600"/>
              <a:t> of the scale in newtons during this interval and the upward velocity </a:t>
            </a:r>
            <a:r>
              <a:rPr lang="en-US" altLang="ar-SA" sz="1600" i="1"/>
              <a:t>v</a:t>
            </a:r>
            <a:r>
              <a:rPr lang="en-US" altLang="ar-SA" sz="1600"/>
              <a:t> of the elevator at the end of the 3 seconds. The total mass of the elevator, man, and scale is 750 kg.</a:t>
            </a:r>
          </a:p>
          <a:p>
            <a:pPr algn="l" eaLnBrk="1" hangingPunct="1"/>
            <a:endParaRPr lang="ar-SA" altLang="ar-SA" sz="1600"/>
          </a:p>
        </p:txBody>
      </p:sp>
      <p:pic>
        <p:nvPicPr>
          <p:cNvPr id="24580" name="Picture 5">
            <a:extLst>
              <a:ext uri="{FF2B5EF4-FFF2-40B4-BE49-F238E27FC236}">
                <a16:creationId xmlns:a16="http://schemas.microsoft.com/office/drawing/2014/main" id="{184D3316-0302-4E3F-A351-683C56A8539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1371600"/>
            <a:ext cx="1276350" cy="240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1" name="Picture 1">
            <a:extLst>
              <a:ext uri="{FF2B5EF4-FFF2-40B4-BE49-F238E27FC236}">
                <a16:creationId xmlns:a16="http://schemas.microsoft.com/office/drawing/2014/main" id="{1CB20649-CBB5-4F9D-9939-41C881762012}"/>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688138" y="3843338"/>
            <a:ext cx="2255837" cy="227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F92036C-5769-4F4B-BB74-072D55ACC1C8}"/>
              </a:ext>
            </a:extLst>
          </p:cNvPr>
          <p:cNvSpPr>
            <a:spLocks noGrp="1" noChangeArrowheads="1"/>
          </p:cNvSpPr>
          <p:nvPr>
            <p:ph type="title"/>
          </p:nvPr>
        </p:nvSpPr>
        <p:spPr/>
        <p:txBody>
          <a:bodyPr/>
          <a:lstStyle/>
          <a:p>
            <a:pPr algn="ctr" eaLnBrk="1" hangingPunct="1">
              <a:defRPr/>
            </a:pPr>
            <a:r>
              <a:rPr lang="en-US" altLang="ar-SA"/>
              <a:t>Exercise # 3</a:t>
            </a:r>
          </a:p>
        </p:txBody>
      </p:sp>
      <p:sp>
        <p:nvSpPr>
          <p:cNvPr id="26627" name="عنصر نائب للنص 6">
            <a:extLst>
              <a:ext uri="{FF2B5EF4-FFF2-40B4-BE49-F238E27FC236}">
                <a16:creationId xmlns:a16="http://schemas.microsoft.com/office/drawing/2014/main" id="{5E92BA20-C474-40C0-BDFC-4E52D4A393FE}"/>
              </a:ext>
            </a:extLst>
          </p:cNvPr>
          <p:cNvSpPr>
            <a:spLocks noGrp="1"/>
          </p:cNvSpPr>
          <p:nvPr>
            <p:ph type="body" sz="half" idx="1"/>
          </p:nvPr>
        </p:nvSpPr>
        <p:spPr>
          <a:xfrm>
            <a:off x="152400" y="2057400"/>
            <a:ext cx="7162800" cy="1143000"/>
          </a:xfrm>
          <a:ln>
            <a:solidFill>
              <a:schemeClr val="tx1"/>
            </a:solidFill>
            <a:miter lim="800000"/>
            <a:headEnd/>
            <a:tailEnd/>
          </a:ln>
        </p:spPr>
        <p:txBody>
          <a:bodyPr/>
          <a:lstStyle/>
          <a:p>
            <a:pPr marL="0" indent="0" algn="just" rtl="0" eaLnBrk="1" hangingPunct="1">
              <a:buFont typeface="Wingdings" panose="05000000000000000000" pitchFamily="2" charset="2"/>
              <a:buNone/>
            </a:pPr>
            <a:r>
              <a:rPr lang="en-US" altLang="en-US" sz="1600">
                <a:cs typeface="Times New Roman" panose="02020603050405020304" pitchFamily="18" charset="0"/>
              </a:rPr>
              <a:t>A 10-kg projectile is fired vertically upward from the ground, with an initial velocity of 50 m/s. Determine the max height to which it will travel if (a) atmospheric resistance is neglected. (b) atmospheric resistance is measured as </a:t>
            </a:r>
            <a:r>
              <a:rPr lang="en-US" altLang="en-US" sz="1600" i="1">
                <a:cs typeface="Times New Roman" panose="02020603050405020304" pitchFamily="18" charset="0"/>
              </a:rPr>
              <a:t>F</a:t>
            </a:r>
            <a:r>
              <a:rPr lang="en-US" altLang="en-US" sz="1600" i="1" baseline="-25000">
                <a:cs typeface="Times New Roman" panose="02020603050405020304" pitchFamily="18" charset="0"/>
              </a:rPr>
              <a:t>D</a:t>
            </a:r>
            <a:r>
              <a:rPr lang="en-US" altLang="en-US" sz="1600">
                <a:cs typeface="Times New Roman" panose="02020603050405020304" pitchFamily="18" charset="0"/>
              </a:rPr>
              <a:t> = (0.01</a:t>
            </a:r>
            <a:r>
              <a:rPr lang="en-US" altLang="en-US" sz="1600" i="1">
                <a:cs typeface="Times New Roman" panose="02020603050405020304" pitchFamily="18" charset="0"/>
              </a:rPr>
              <a:t>v</a:t>
            </a:r>
            <a:r>
              <a:rPr lang="en-US" altLang="en-US" sz="1600" i="1" baseline="30000">
                <a:cs typeface="Times New Roman" panose="02020603050405020304" pitchFamily="18" charset="0"/>
              </a:rPr>
              <a:t>2</a:t>
            </a:r>
            <a:r>
              <a:rPr lang="en-US" altLang="en-US" sz="1600">
                <a:cs typeface="Times New Roman" panose="02020603050405020304" pitchFamily="18" charset="0"/>
              </a:rPr>
              <a:t>) N, where </a:t>
            </a:r>
            <a:r>
              <a:rPr lang="en-US" altLang="en-US" sz="1600" i="1">
                <a:cs typeface="Times New Roman" panose="02020603050405020304" pitchFamily="18" charset="0"/>
              </a:rPr>
              <a:t>v</a:t>
            </a:r>
            <a:r>
              <a:rPr lang="en-US" altLang="en-US" sz="1600">
                <a:cs typeface="Times New Roman" panose="02020603050405020304" pitchFamily="18" charset="0"/>
              </a:rPr>
              <a:t> is the speed at any instant, measured in m/s</a:t>
            </a:r>
          </a:p>
          <a:p>
            <a:pPr marL="0" indent="0" algn="just" rtl="0" eaLnBrk="1" hangingPunct="1">
              <a:buFont typeface="Wingdings" panose="05000000000000000000" pitchFamily="2" charset="2"/>
              <a:buNone/>
            </a:pPr>
            <a:endParaRPr lang="ar-SA" altLang="ar-SA" sz="1600"/>
          </a:p>
        </p:txBody>
      </p:sp>
      <p:pic>
        <p:nvPicPr>
          <p:cNvPr id="26628" name="Picture 4" descr="AACBVWP0001">
            <a:extLst>
              <a:ext uri="{FF2B5EF4-FFF2-40B4-BE49-F238E27FC236}">
                <a16:creationId xmlns:a16="http://schemas.microsoft.com/office/drawing/2014/main" id="{E0B035E1-7F07-4B69-A0F1-10C43D69D2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70775" y="1905000"/>
            <a:ext cx="16732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28653</TotalTime>
  <Words>1236</Words>
  <Application>Microsoft Office PowerPoint</Application>
  <PresentationFormat>عرض على الشاشة (4:3)</PresentationFormat>
  <Paragraphs>67</Paragraphs>
  <Slides>17</Slides>
  <Notes>3</Notes>
  <HiddenSlides>0</HiddenSlides>
  <MMClips>0</MMClips>
  <ScaleCrop>false</ScaleCrop>
  <HeadingPairs>
    <vt:vector size="8" baseType="variant">
      <vt:variant>
        <vt:lpstr>الخطوط المستخدمة</vt:lpstr>
      </vt:variant>
      <vt:variant>
        <vt:i4>7</vt:i4>
      </vt:variant>
      <vt:variant>
        <vt:lpstr>نسق</vt:lpstr>
      </vt:variant>
      <vt:variant>
        <vt:i4>1</vt:i4>
      </vt:variant>
      <vt:variant>
        <vt:lpstr>خوادم OLE مضمنة</vt:lpstr>
      </vt:variant>
      <vt:variant>
        <vt:i4>2</vt:i4>
      </vt:variant>
      <vt:variant>
        <vt:lpstr>عناوين الشرائح</vt:lpstr>
      </vt:variant>
      <vt:variant>
        <vt:i4>17</vt:i4>
      </vt:variant>
    </vt:vector>
  </HeadingPairs>
  <TitlesOfParts>
    <vt:vector size="27" baseType="lpstr">
      <vt:lpstr>Tahoma</vt:lpstr>
      <vt:lpstr>Arial</vt:lpstr>
      <vt:lpstr>Rockwell Condensed</vt:lpstr>
      <vt:lpstr>Times New Roman</vt:lpstr>
      <vt:lpstr>Rockwell</vt:lpstr>
      <vt:lpstr>Wingdings</vt:lpstr>
      <vt:lpstr>Symbol</vt:lpstr>
      <vt:lpstr>Wood Type</vt:lpstr>
      <vt:lpstr>Equation</vt:lpstr>
      <vt:lpstr>Microsoft Equation 3.0</vt:lpstr>
      <vt:lpstr>KINETICS of PARTICLES Newton’s 2nd Law &amp; The Equation of Motion  </vt:lpstr>
      <vt:lpstr>Newton’s 2nd Law &amp; The Equation of Motion</vt:lpstr>
      <vt:lpstr>Newton’s 2nd Law &amp; The Equation of Motion (Cont.)</vt:lpstr>
      <vt:lpstr>Newton’s 2nd Law &amp; The Equation of Motion (Cont.)</vt:lpstr>
      <vt:lpstr>عرض تقديمي في PowerPoint</vt:lpstr>
      <vt:lpstr>Newton’s 2nd Law &amp; The Equation of Motion Exercises</vt:lpstr>
      <vt:lpstr>Exercise # 1</vt:lpstr>
      <vt:lpstr>Exercise # 2</vt:lpstr>
      <vt:lpstr>Exercise # 3</vt:lpstr>
      <vt:lpstr>Exercise # 4</vt:lpstr>
      <vt:lpstr>Exercise # 5</vt:lpstr>
      <vt:lpstr>Exercise # 6</vt:lpstr>
      <vt:lpstr>Exercise # 7</vt:lpstr>
      <vt:lpstr>Exercise # 8</vt:lpstr>
      <vt:lpstr>Exercise # 9</vt:lpstr>
      <vt:lpstr>Exercise # 10</vt:lpstr>
      <vt:lpstr>Exercise # 11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Dynamics</dc:title>
  <dc:creator>B4080434U</dc:creator>
  <cp:lastModifiedBy>منى المسند</cp:lastModifiedBy>
  <cp:revision>268</cp:revision>
  <dcterms:created xsi:type="dcterms:W3CDTF">2006-02-13T08:09:50Z</dcterms:created>
  <dcterms:modified xsi:type="dcterms:W3CDTF">2020-03-27T09:20:20Z</dcterms:modified>
</cp:coreProperties>
</file>