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DBFB-6283-4361-9478-75ED820CFA7F}" type="datetimeFigureOut">
              <a:rPr lang="ar-SY" smtClean="0"/>
              <a:t>16/09/1441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DFB-1E79-451A-88B3-6426438C854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7873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DBFB-6283-4361-9478-75ED820CFA7F}" type="datetimeFigureOut">
              <a:rPr lang="ar-SY" smtClean="0"/>
              <a:t>16/09/1441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DFB-1E79-451A-88B3-6426438C854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8821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DBFB-6283-4361-9478-75ED820CFA7F}" type="datetimeFigureOut">
              <a:rPr lang="ar-SY" smtClean="0"/>
              <a:t>16/09/1441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DFB-1E79-451A-88B3-6426438C854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3761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DBFB-6283-4361-9478-75ED820CFA7F}" type="datetimeFigureOut">
              <a:rPr lang="ar-SY" smtClean="0"/>
              <a:t>16/09/1441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DFB-1E79-451A-88B3-6426438C854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4612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DBFB-6283-4361-9478-75ED820CFA7F}" type="datetimeFigureOut">
              <a:rPr lang="ar-SY" smtClean="0"/>
              <a:t>16/09/1441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DFB-1E79-451A-88B3-6426438C854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3128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DBFB-6283-4361-9478-75ED820CFA7F}" type="datetimeFigureOut">
              <a:rPr lang="ar-SY" smtClean="0"/>
              <a:t>16/09/1441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DFB-1E79-451A-88B3-6426438C854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3201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DBFB-6283-4361-9478-75ED820CFA7F}" type="datetimeFigureOut">
              <a:rPr lang="ar-SY" smtClean="0"/>
              <a:t>16/09/1441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DFB-1E79-451A-88B3-6426438C854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9923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DBFB-6283-4361-9478-75ED820CFA7F}" type="datetimeFigureOut">
              <a:rPr lang="ar-SY" smtClean="0"/>
              <a:t>16/09/1441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DFB-1E79-451A-88B3-6426438C854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8090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DBFB-6283-4361-9478-75ED820CFA7F}" type="datetimeFigureOut">
              <a:rPr lang="ar-SY" smtClean="0"/>
              <a:t>16/09/1441</a:t>
            </a:fld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DFB-1E79-451A-88B3-6426438C854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5758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DBFB-6283-4361-9478-75ED820CFA7F}" type="datetimeFigureOut">
              <a:rPr lang="ar-SY" smtClean="0"/>
              <a:t>16/09/1441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DFB-1E79-451A-88B3-6426438C854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5876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DBFB-6283-4361-9478-75ED820CFA7F}" type="datetimeFigureOut">
              <a:rPr lang="ar-SY" smtClean="0"/>
              <a:t>16/09/1441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DFB-1E79-451A-88B3-6426438C854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5876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FDBFB-6283-4361-9478-75ED820CFA7F}" type="datetimeFigureOut">
              <a:rPr lang="ar-SY" smtClean="0"/>
              <a:t>16/09/1441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28DFB-1E79-451A-88B3-6426438C854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6958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Y" dirty="0" smtClean="0"/>
              <a:t>جغرافية البحار والمحيطات م11+12 والأخيرة </a:t>
            </a:r>
            <a:endParaRPr lang="ar-S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5929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المحاضرة 11 الكتل المائية المحيطية 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ماهي الكتل المائية المحيطية؟ ما منشأ الكتلة المائية ؟ وماذا تعكس؟</a:t>
            </a:r>
          </a:p>
          <a:p>
            <a:r>
              <a:rPr lang="ar-SY" dirty="0" smtClean="0"/>
              <a:t>ما هي طرق تحديد الكتلة المائية ؟الطريقة التكاملية والمنحنى البياني مع الشرح ص234</a:t>
            </a:r>
          </a:p>
          <a:p>
            <a:r>
              <a:rPr lang="ar-SY" dirty="0" smtClean="0"/>
              <a:t>التقسيم الكتلي المائي </a:t>
            </a:r>
          </a:p>
          <a:p>
            <a:r>
              <a:rPr lang="ar-SY" dirty="0" smtClean="0"/>
              <a:t>ماهي منطقة الالتقاء المائي و التفرق المائي ومناطق الجبهات </a:t>
            </a:r>
            <a:r>
              <a:rPr lang="ar-SY" dirty="0" smtClean="0"/>
              <a:t>المائية(التربوسفير المائي) </a:t>
            </a:r>
            <a:r>
              <a:rPr lang="ar-SY" dirty="0" smtClean="0"/>
              <a:t>؟</a:t>
            </a:r>
          </a:p>
          <a:p>
            <a:r>
              <a:rPr lang="ar-SY" dirty="0" smtClean="0"/>
              <a:t>كيف تقسم </a:t>
            </a:r>
            <a:r>
              <a:rPr lang="ar-SY" dirty="0" smtClean="0"/>
              <a:t>الكتل المائية في الأعماق( الستراتو سفير المائي )؟السطحية </a:t>
            </a:r>
            <a:r>
              <a:rPr lang="ar-SY" dirty="0" smtClean="0"/>
              <a:t>–ماتحت السطحية –الانتقالية-العميقة –القاعية </a:t>
            </a:r>
          </a:p>
          <a:p>
            <a:r>
              <a:rPr lang="ar-SY" dirty="0" smtClean="0"/>
              <a:t>الملاحظات الصوتية </a:t>
            </a:r>
            <a:r>
              <a:rPr lang="ar-SY" dirty="0" smtClean="0"/>
              <a:t>:</a:t>
            </a:r>
          </a:p>
          <a:p>
            <a:endParaRPr lang="ar-SY" dirty="0" smtClean="0"/>
          </a:p>
          <a:p>
            <a:endParaRPr lang="ar-SY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2802" y="4972832"/>
            <a:ext cx="602293" cy="60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م12 العضويات المحيطية والثروات المحيطية 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ماهي نماذج العالم العضوي الحيواني ؟</a:t>
            </a:r>
          </a:p>
          <a:p>
            <a:r>
              <a:rPr lang="ar-SY" dirty="0" smtClean="0"/>
              <a:t>ماهي النباتات المحيطية ؟</a:t>
            </a:r>
          </a:p>
          <a:p>
            <a:r>
              <a:rPr lang="ar-SY" dirty="0" smtClean="0"/>
              <a:t>ماهي البيئات المحيطية العضوية ؟ مع الشرح</a:t>
            </a:r>
          </a:p>
          <a:p>
            <a:r>
              <a:rPr lang="ar-SY" dirty="0" smtClean="0"/>
              <a:t>الشاطئية-الانتقالية –المركزية </a:t>
            </a:r>
          </a:p>
          <a:p>
            <a:r>
              <a:rPr lang="ar-SY" dirty="0" smtClean="0"/>
              <a:t>الثروات المحيطية تقسم إلى عضوية ومعدنية </a:t>
            </a:r>
          </a:p>
          <a:p>
            <a:r>
              <a:rPr lang="ar-SY" dirty="0" smtClean="0"/>
              <a:t>ماهي الثروات المحيطية ؟</a:t>
            </a:r>
          </a:p>
          <a:p>
            <a:r>
              <a:rPr lang="ar-SY" dirty="0" smtClean="0"/>
              <a:t>ماهي نطاقات المحيطات الانتاجية ؟شبه القطبي-المتوسطي +الاستوائي+المداري وشبه المداري +القطبي مع الشرح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86692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356" y="422710"/>
            <a:ext cx="10515600" cy="5752622"/>
          </a:xfrm>
        </p:spPr>
        <p:txBody>
          <a:bodyPr/>
          <a:lstStyle/>
          <a:p>
            <a:r>
              <a:rPr lang="ar-SY" dirty="0" smtClean="0"/>
              <a:t>ماهي المجموعات الاستثمارية الجغرافية بالنسبة للأسماك؟القطبية+شمالية باردة أطلسية وهادية +جنوبية باردة +المدارية </a:t>
            </a:r>
          </a:p>
          <a:p>
            <a:r>
              <a:rPr lang="ar-SY" dirty="0" smtClean="0"/>
              <a:t>ماهي الثروات المعدنية ؟ وكيف يتم استغلال مياه المحيطات والبحار في توليد الطاقة ؟</a:t>
            </a:r>
          </a:p>
          <a:p>
            <a:r>
              <a:rPr lang="ar-SY" smtClean="0"/>
              <a:t>الملاحظات الصوتية </a:t>
            </a:r>
            <a:r>
              <a:rPr lang="ar-SY" smtClean="0"/>
              <a:t>:</a:t>
            </a:r>
          </a:p>
          <a:p>
            <a:endParaRPr lang="ar-SY" smtClean="0"/>
          </a:p>
          <a:p>
            <a:endParaRPr lang="ar-SY" dirty="0" smtClean="0"/>
          </a:p>
          <a:p>
            <a:endParaRPr lang="ar-SY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156</Words>
  <Application>Microsoft Office PowerPoint</Application>
  <PresentationFormat>Widescreen</PresentationFormat>
  <Paragraphs>20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جغرافية البحار والمحيطات م11+12 والأخيرة </vt:lpstr>
      <vt:lpstr>المحاضرة 11 الكتل المائية المحيطية </vt:lpstr>
      <vt:lpstr>م12 العضويات المحيطية والثروات المحيطية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ola mossa</dc:creator>
  <cp:lastModifiedBy>ola mossa</cp:lastModifiedBy>
  <cp:revision>17</cp:revision>
  <dcterms:created xsi:type="dcterms:W3CDTF">2020-05-08T12:18:42Z</dcterms:created>
  <dcterms:modified xsi:type="dcterms:W3CDTF">2020-05-08T13:44:15Z</dcterms:modified>
</cp:coreProperties>
</file>