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64" r:id="rId2"/>
    <p:sldId id="265" r:id="rId3"/>
    <p:sldId id="267" r:id="rId4"/>
    <p:sldId id="268" r:id="rId5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F7F1"/>
    <a:srgbClr val="F4E5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2985" autoAdjust="0"/>
    <p:restoredTop sz="94660"/>
  </p:normalViewPr>
  <p:slideViewPr>
    <p:cSldViewPr snapToGrid="0">
      <p:cViewPr>
        <p:scale>
          <a:sx n="55" d="100"/>
          <a:sy n="55" d="100"/>
        </p:scale>
        <p:origin x="2346" y="-19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59B9C-1190-4E49-978A-2BBF7D94DB4A}" type="datetimeFigureOut">
              <a:rPr lang="ar-SA" smtClean="0"/>
              <a:t>27/08/46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BAE63-7963-4715-A13A-83C2243443F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28007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59B9C-1190-4E49-978A-2BBF7D94DB4A}" type="datetimeFigureOut">
              <a:rPr lang="ar-SA" smtClean="0"/>
              <a:t>27/08/46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BAE63-7963-4715-A13A-83C2243443F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7547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59B9C-1190-4E49-978A-2BBF7D94DB4A}" type="datetimeFigureOut">
              <a:rPr lang="ar-SA" smtClean="0"/>
              <a:t>27/08/46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BAE63-7963-4715-A13A-83C2243443F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5934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59B9C-1190-4E49-978A-2BBF7D94DB4A}" type="datetimeFigureOut">
              <a:rPr lang="ar-SA" smtClean="0"/>
              <a:t>27/08/46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BAE63-7963-4715-A13A-83C2243443F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06697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59B9C-1190-4E49-978A-2BBF7D94DB4A}" type="datetimeFigureOut">
              <a:rPr lang="ar-SA" smtClean="0"/>
              <a:t>27/08/46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BAE63-7963-4715-A13A-83C2243443F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7271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59B9C-1190-4E49-978A-2BBF7D94DB4A}" type="datetimeFigureOut">
              <a:rPr lang="ar-SA" smtClean="0"/>
              <a:t>27/08/46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BAE63-7963-4715-A13A-83C2243443F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71922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59B9C-1190-4E49-978A-2BBF7D94DB4A}" type="datetimeFigureOut">
              <a:rPr lang="ar-SA" smtClean="0"/>
              <a:t>27/08/46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BAE63-7963-4715-A13A-83C2243443F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17084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59B9C-1190-4E49-978A-2BBF7D94DB4A}" type="datetimeFigureOut">
              <a:rPr lang="ar-SA" smtClean="0"/>
              <a:t>27/08/46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BAE63-7963-4715-A13A-83C2243443F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1072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59B9C-1190-4E49-978A-2BBF7D94DB4A}" type="datetimeFigureOut">
              <a:rPr lang="ar-SA" smtClean="0"/>
              <a:t>27/08/46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BAE63-7963-4715-A13A-83C2243443F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2368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59B9C-1190-4E49-978A-2BBF7D94DB4A}" type="datetimeFigureOut">
              <a:rPr lang="ar-SA" smtClean="0"/>
              <a:t>27/08/46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BAE63-7963-4715-A13A-83C2243443F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19744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59B9C-1190-4E49-978A-2BBF7D94DB4A}" type="datetimeFigureOut">
              <a:rPr lang="ar-SA" smtClean="0"/>
              <a:t>27/08/46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BAE63-7963-4715-A13A-83C2243443F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02586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059B9C-1190-4E49-978A-2BBF7D94DB4A}" type="datetimeFigureOut">
              <a:rPr lang="ar-SA" smtClean="0"/>
              <a:t>27/08/46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DABAE63-7963-4715-A13A-83C2243443F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55679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1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r" defTabSz="685800" rtl="1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7EA9BE-0EC1-8B1A-27C0-1BD6F949B7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81C7F504-6AA3-F280-58F7-079FC4C5434D}"/>
              </a:ext>
            </a:extLst>
          </p:cNvPr>
          <p:cNvGrpSpPr/>
          <p:nvPr/>
        </p:nvGrpSpPr>
        <p:grpSpPr>
          <a:xfrm>
            <a:off x="-69198" y="-128505"/>
            <a:ext cx="7074716" cy="1126900"/>
            <a:chOff x="0" y="0"/>
            <a:chExt cx="6761116" cy="556694"/>
          </a:xfrm>
        </p:grpSpPr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609836A5-0082-7970-B1F7-9E3143F44BAC}"/>
                </a:ext>
              </a:extLst>
            </p:cNvPr>
            <p:cNvSpPr/>
            <p:nvPr/>
          </p:nvSpPr>
          <p:spPr>
            <a:xfrm>
              <a:off x="0" y="0"/>
              <a:ext cx="6761116" cy="556694"/>
            </a:xfrm>
            <a:custGeom>
              <a:avLst/>
              <a:gdLst/>
              <a:ahLst/>
              <a:cxnLst/>
              <a:rect l="l" t="t" r="r" b="b"/>
              <a:pathLst>
                <a:path w="6761116" h="556694">
                  <a:moveTo>
                    <a:pt x="5745" y="0"/>
                  </a:moveTo>
                  <a:lnTo>
                    <a:pt x="6755371" y="0"/>
                  </a:lnTo>
                  <a:cubicBezTo>
                    <a:pt x="6756895" y="0"/>
                    <a:pt x="6758356" y="605"/>
                    <a:pt x="6759433" y="1683"/>
                  </a:cubicBezTo>
                  <a:cubicBezTo>
                    <a:pt x="6760511" y="2760"/>
                    <a:pt x="6761116" y="4221"/>
                    <a:pt x="6761116" y="5745"/>
                  </a:cubicBezTo>
                  <a:lnTo>
                    <a:pt x="6761116" y="550949"/>
                  </a:lnTo>
                  <a:cubicBezTo>
                    <a:pt x="6761116" y="552472"/>
                    <a:pt x="6760511" y="553934"/>
                    <a:pt x="6759433" y="555011"/>
                  </a:cubicBezTo>
                  <a:cubicBezTo>
                    <a:pt x="6758356" y="556088"/>
                    <a:pt x="6756895" y="556694"/>
                    <a:pt x="6755371" y="556694"/>
                  </a:cubicBezTo>
                  <a:lnTo>
                    <a:pt x="5745" y="556694"/>
                  </a:lnTo>
                  <a:cubicBezTo>
                    <a:pt x="2572" y="556694"/>
                    <a:pt x="0" y="554122"/>
                    <a:pt x="0" y="550949"/>
                  </a:cubicBezTo>
                  <a:lnTo>
                    <a:pt x="0" y="5745"/>
                  </a:lnTo>
                  <a:cubicBezTo>
                    <a:pt x="0" y="4221"/>
                    <a:pt x="605" y="2760"/>
                    <a:pt x="1683" y="1683"/>
                  </a:cubicBezTo>
                  <a:cubicBezTo>
                    <a:pt x="2760" y="605"/>
                    <a:pt x="4221" y="0"/>
                    <a:pt x="5745" y="0"/>
                  </a:cubicBezTo>
                  <a:close/>
                </a:path>
              </a:pathLst>
            </a:custGeom>
            <a:solidFill>
              <a:srgbClr val="F7F5EE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pPr defTabSz="342917"/>
              <a:endParaRPr lang="ar-SA" sz="675">
                <a:solidFill>
                  <a:prstClr val="black"/>
                </a:solidFill>
                <a:latin typeface="Calibri"/>
                <a:cs typeface="Arial" panose="020B0604020202020204" pitchFamily="34" charset="0"/>
              </a:endParaRPr>
            </a:p>
          </p:txBody>
        </p:sp>
        <p:sp>
          <p:nvSpPr>
            <p:cNvPr id="6" name="TextBox 4">
              <a:extLst>
                <a:ext uri="{FF2B5EF4-FFF2-40B4-BE49-F238E27FC236}">
                  <a16:creationId xmlns:a16="http://schemas.microsoft.com/office/drawing/2014/main" id="{E5C6E3BE-1337-80DF-F2A2-CD244C38C9B7}"/>
                </a:ext>
              </a:extLst>
            </p:cNvPr>
            <p:cNvSpPr txBox="1"/>
            <p:nvPr/>
          </p:nvSpPr>
          <p:spPr>
            <a:xfrm>
              <a:off x="0" y="-47625"/>
              <a:ext cx="6761116" cy="604319"/>
            </a:xfrm>
            <a:prstGeom prst="rect">
              <a:avLst/>
            </a:prstGeom>
          </p:spPr>
          <p:txBody>
            <a:bodyPr lIns="19050" tIns="19050" rIns="19050" bIns="19050" rtlCol="0" anchor="ctr"/>
            <a:lstStyle/>
            <a:p>
              <a:pPr algn="ctr" defTabSz="342917">
                <a:lnSpc>
                  <a:spcPts val="629"/>
                </a:lnSpc>
              </a:pPr>
              <a:endParaRPr sz="675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7" name="Freeform 44">
            <a:extLst>
              <a:ext uri="{FF2B5EF4-FFF2-40B4-BE49-F238E27FC236}">
                <a16:creationId xmlns:a16="http://schemas.microsoft.com/office/drawing/2014/main" id="{C5963D7C-291D-8461-E370-B9C4C12B90DC}"/>
              </a:ext>
            </a:extLst>
          </p:cNvPr>
          <p:cNvSpPr/>
          <p:nvPr/>
        </p:nvSpPr>
        <p:spPr>
          <a:xfrm rot="18770323" flipH="1" flipV="1">
            <a:off x="5749914" y="-635239"/>
            <a:ext cx="748276" cy="1903921"/>
          </a:xfrm>
          <a:custGeom>
            <a:avLst/>
            <a:gdLst/>
            <a:ahLst/>
            <a:cxnLst/>
            <a:rect l="l" t="t" r="r" b="b"/>
            <a:pathLst>
              <a:path w="1684486" h="4224034">
                <a:moveTo>
                  <a:pt x="1684486" y="4224034"/>
                </a:moveTo>
                <a:lnTo>
                  <a:pt x="0" y="4224034"/>
                </a:lnTo>
                <a:lnTo>
                  <a:pt x="0" y="0"/>
                </a:lnTo>
                <a:lnTo>
                  <a:pt x="1684486" y="0"/>
                </a:lnTo>
                <a:lnTo>
                  <a:pt x="1684486" y="4224034"/>
                </a:lnTo>
                <a:close/>
              </a:path>
            </a:pathLst>
          </a:custGeom>
          <a:blipFill>
            <a:blip r:embed="rId2"/>
            <a:stretch>
              <a:fillRect l="-531" t="-28" b="-93"/>
            </a:stretch>
          </a:blipFill>
        </p:spPr>
        <p:txBody>
          <a:bodyPr/>
          <a:lstStyle/>
          <a:p>
            <a:pPr defTabSz="342917"/>
            <a:endParaRPr lang="ar-SA" sz="675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</p:txBody>
      </p:sp>
      <p:grpSp>
        <p:nvGrpSpPr>
          <p:cNvPr id="8" name="Group 5">
            <a:extLst>
              <a:ext uri="{FF2B5EF4-FFF2-40B4-BE49-F238E27FC236}">
                <a16:creationId xmlns:a16="http://schemas.microsoft.com/office/drawing/2014/main" id="{25A18A0B-BD19-35F7-95E8-3D81C3AE9607}"/>
              </a:ext>
            </a:extLst>
          </p:cNvPr>
          <p:cNvGrpSpPr/>
          <p:nvPr/>
        </p:nvGrpSpPr>
        <p:grpSpPr>
          <a:xfrm>
            <a:off x="1663430" y="476243"/>
            <a:ext cx="3593228" cy="662283"/>
            <a:chOff x="0" y="0"/>
            <a:chExt cx="3564080" cy="424137"/>
          </a:xfrm>
        </p:grpSpPr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40BBEBD3-ED3A-627A-08FD-7582CE3BF02B}"/>
                </a:ext>
              </a:extLst>
            </p:cNvPr>
            <p:cNvSpPr/>
            <p:nvPr/>
          </p:nvSpPr>
          <p:spPr>
            <a:xfrm>
              <a:off x="0" y="0"/>
              <a:ext cx="3564080" cy="424137"/>
            </a:xfrm>
            <a:custGeom>
              <a:avLst/>
              <a:gdLst/>
              <a:ahLst/>
              <a:cxnLst/>
              <a:rect l="l" t="t" r="r" b="b"/>
              <a:pathLst>
                <a:path w="3564080" h="424137">
                  <a:moveTo>
                    <a:pt x="10899" y="0"/>
                  </a:moveTo>
                  <a:lnTo>
                    <a:pt x="3553181" y="0"/>
                  </a:lnTo>
                  <a:cubicBezTo>
                    <a:pt x="3559200" y="0"/>
                    <a:pt x="3564080" y="4879"/>
                    <a:pt x="3564080" y="10899"/>
                  </a:cubicBezTo>
                  <a:lnTo>
                    <a:pt x="3564080" y="413238"/>
                  </a:lnTo>
                  <a:cubicBezTo>
                    <a:pt x="3564080" y="416129"/>
                    <a:pt x="3562931" y="418901"/>
                    <a:pt x="3560888" y="420945"/>
                  </a:cubicBezTo>
                  <a:cubicBezTo>
                    <a:pt x="3558844" y="422989"/>
                    <a:pt x="3556072" y="424137"/>
                    <a:pt x="3553181" y="424137"/>
                  </a:cubicBezTo>
                  <a:lnTo>
                    <a:pt x="10899" y="424137"/>
                  </a:lnTo>
                  <a:cubicBezTo>
                    <a:pt x="8008" y="424137"/>
                    <a:pt x="5236" y="422989"/>
                    <a:pt x="3192" y="420945"/>
                  </a:cubicBezTo>
                  <a:cubicBezTo>
                    <a:pt x="1148" y="418901"/>
                    <a:pt x="0" y="416129"/>
                    <a:pt x="0" y="413238"/>
                  </a:cubicBezTo>
                  <a:lnTo>
                    <a:pt x="0" y="10899"/>
                  </a:lnTo>
                  <a:cubicBezTo>
                    <a:pt x="0" y="8008"/>
                    <a:pt x="1148" y="5236"/>
                    <a:pt x="3192" y="3192"/>
                  </a:cubicBezTo>
                  <a:cubicBezTo>
                    <a:pt x="5236" y="1148"/>
                    <a:pt x="8008" y="0"/>
                    <a:pt x="10899" y="0"/>
                  </a:cubicBez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4F5F3F"/>
              </a:solidFill>
              <a:prstDash val="solid"/>
              <a:miter/>
            </a:ln>
          </p:spPr>
          <p:txBody>
            <a:bodyPr/>
            <a:lstStyle/>
            <a:p>
              <a:pPr defTabSz="342917"/>
              <a:endParaRPr lang="ar-SA" sz="5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 defTabSz="342917"/>
              <a:r>
                <a:rPr lang="ar-SA" sz="2475" b="1" dirty="0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مسرد إعداد الدروس اليومية</a:t>
              </a:r>
            </a:p>
          </p:txBody>
        </p:sp>
        <p:sp>
          <p:nvSpPr>
            <p:cNvPr id="10" name="TextBox 7">
              <a:extLst>
                <a:ext uri="{FF2B5EF4-FFF2-40B4-BE49-F238E27FC236}">
                  <a16:creationId xmlns:a16="http://schemas.microsoft.com/office/drawing/2014/main" id="{85C5050A-EE71-FFF0-EB95-91C4CEB13460}"/>
                </a:ext>
              </a:extLst>
            </p:cNvPr>
            <p:cNvSpPr txBox="1"/>
            <p:nvPr/>
          </p:nvSpPr>
          <p:spPr>
            <a:xfrm>
              <a:off x="0" y="-47625"/>
              <a:ext cx="3564080" cy="471762"/>
            </a:xfrm>
            <a:prstGeom prst="rect">
              <a:avLst/>
            </a:prstGeom>
          </p:spPr>
          <p:txBody>
            <a:bodyPr lIns="19050" tIns="19050" rIns="19050" bIns="19050" rtlCol="0" anchor="ctr"/>
            <a:lstStyle/>
            <a:p>
              <a:pPr algn="ctr" defTabSz="342917">
                <a:lnSpc>
                  <a:spcPts val="629"/>
                </a:lnSpc>
              </a:pPr>
              <a:endParaRPr sz="1013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1" name="Freeform 45">
            <a:extLst>
              <a:ext uri="{FF2B5EF4-FFF2-40B4-BE49-F238E27FC236}">
                <a16:creationId xmlns:a16="http://schemas.microsoft.com/office/drawing/2014/main" id="{3C0B8A18-9619-5BDD-1E0C-2A4DB18EF023}"/>
              </a:ext>
            </a:extLst>
          </p:cNvPr>
          <p:cNvSpPr/>
          <p:nvPr/>
        </p:nvSpPr>
        <p:spPr>
          <a:xfrm rot="8317962" flipH="1">
            <a:off x="4838668" y="-404190"/>
            <a:ext cx="835980" cy="1722682"/>
          </a:xfrm>
          <a:custGeom>
            <a:avLst/>
            <a:gdLst/>
            <a:ahLst/>
            <a:cxnLst/>
            <a:rect l="l" t="t" r="r" b="b"/>
            <a:pathLst>
              <a:path w="1727894" h="3631301">
                <a:moveTo>
                  <a:pt x="1727893" y="0"/>
                </a:moveTo>
                <a:lnTo>
                  <a:pt x="0" y="0"/>
                </a:lnTo>
                <a:lnTo>
                  <a:pt x="0" y="3631301"/>
                </a:lnTo>
                <a:lnTo>
                  <a:pt x="1727893" y="3631301"/>
                </a:lnTo>
                <a:lnTo>
                  <a:pt x="1727893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pPr defTabSz="342917"/>
            <a:endParaRPr lang="ar-SA" sz="675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</p:txBody>
      </p:sp>
      <p:pic>
        <p:nvPicPr>
          <p:cNvPr id="12" name="Picture 35" descr="Picture 35">
            <a:extLst>
              <a:ext uri="{FF2B5EF4-FFF2-40B4-BE49-F238E27FC236}">
                <a16:creationId xmlns:a16="http://schemas.microsoft.com/office/drawing/2014/main" id="{B0F9321C-B4D3-3671-BBDE-26D969681E8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grayscl/>
          </a:blip>
          <a:srcRect l="14182" t="11041" r="15559" b="32507"/>
          <a:stretch/>
        </p:blipFill>
        <p:spPr>
          <a:xfrm>
            <a:off x="-30482" y="378586"/>
            <a:ext cx="873361" cy="602232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3" name="مجموعة 12">
            <a:extLst>
              <a:ext uri="{FF2B5EF4-FFF2-40B4-BE49-F238E27FC236}">
                <a16:creationId xmlns:a16="http://schemas.microsoft.com/office/drawing/2014/main" id="{FC533979-DDBB-8F3C-DB7C-DF081381584E}"/>
              </a:ext>
            </a:extLst>
          </p:cNvPr>
          <p:cNvGrpSpPr/>
          <p:nvPr/>
        </p:nvGrpSpPr>
        <p:grpSpPr>
          <a:xfrm>
            <a:off x="406199" y="1617621"/>
            <a:ext cx="6037242" cy="756025"/>
            <a:chOff x="2794672" y="819325"/>
            <a:chExt cx="7469163" cy="996104"/>
          </a:xfrm>
        </p:grpSpPr>
        <p:grpSp>
          <p:nvGrpSpPr>
            <p:cNvPr id="14" name="Group 21">
              <a:extLst>
                <a:ext uri="{FF2B5EF4-FFF2-40B4-BE49-F238E27FC236}">
                  <a16:creationId xmlns:a16="http://schemas.microsoft.com/office/drawing/2014/main" id="{6DEEE54E-DA95-5ACC-A762-F65B43615660}"/>
                </a:ext>
              </a:extLst>
            </p:cNvPr>
            <p:cNvGrpSpPr/>
            <p:nvPr/>
          </p:nvGrpSpPr>
          <p:grpSpPr>
            <a:xfrm>
              <a:off x="2794672" y="819325"/>
              <a:ext cx="7469163" cy="996104"/>
              <a:chOff x="0" y="-47625"/>
              <a:chExt cx="1153538" cy="1858297"/>
            </a:xfrm>
          </p:grpSpPr>
          <p:sp>
            <p:nvSpPr>
              <p:cNvPr id="33" name="Freeform 22">
                <a:extLst>
                  <a:ext uri="{FF2B5EF4-FFF2-40B4-BE49-F238E27FC236}">
                    <a16:creationId xmlns:a16="http://schemas.microsoft.com/office/drawing/2014/main" id="{F30640E2-02B2-DB9A-AD2B-C8B17FBD299D}"/>
                  </a:ext>
                </a:extLst>
              </p:cNvPr>
              <p:cNvSpPr/>
              <p:nvPr/>
            </p:nvSpPr>
            <p:spPr>
              <a:xfrm>
                <a:off x="18586" y="1"/>
                <a:ext cx="1119500" cy="1810671"/>
              </a:xfrm>
              <a:custGeom>
                <a:avLst/>
                <a:gdLst/>
                <a:ahLst/>
                <a:cxnLst/>
                <a:rect l="l" t="t" r="r" b="b"/>
                <a:pathLst>
                  <a:path w="1153538" h="1810672">
                    <a:moveTo>
                      <a:pt x="33673" y="0"/>
                    </a:moveTo>
                    <a:lnTo>
                      <a:pt x="1119865" y="0"/>
                    </a:lnTo>
                    <a:cubicBezTo>
                      <a:pt x="1128795" y="0"/>
                      <a:pt x="1137360" y="3548"/>
                      <a:pt x="1143675" y="9863"/>
                    </a:cubicBezTo>
                    <a:cubicBezTo>
                      <a:pt x="1149990" y="16178"/>
                      <a:pt x="1153538" y="24743"/>
                      <a:pt x="1153538" y="33673"/>
                    </a:cubicBezTo>
                    <a:lnTo>
                      <a:pt x="1153538" y="1776999"/>
                    </a:lnTo>
                    <a:cubicBezTo>
                      <a:pt x="1153538" y="1785930"/>
                      <a:pt x="1149990" y="1794495"/>
                      <a:pt x="1143675" y="1800809"/>
                    </a:cubicBezTo>
                    <a:cubicBezTo>
                      <a:pt x="1137360" y="1807125"/>
                      <a:pt x="1128795" y="1810672"/>
                      <a:pt x="1119865" y="1810672"/>
                    </a:cubicBezTo>
                    <a:lnTo>
                      <a:pt x="33673" y="1810672"/>
                    </a:lnTo>
                    <a:cubicBezTo>
                      <a:pt x="24743" y="1810672"/>
                      <a:pt x="16178" y="1807125"/>
                      <a:pt x="9863" y="1800809"/>
                    </a:cubicBezTo>
                    <a:cubicBezTo>
                      <a:pt x="3548" y="1794495"/>
                      <a:pt x="0" y="1785930"/>
                      <a:pt x="0" y="1776999"/>
                    </a:cubicBezTo>
                    <a:lnTo>
                      <a:pt x="0" y="33673"/>
                    </a:lnTo>
                    <a:cubicBezTo>
                      <a:pt x="0" y="24743"/>
                      <a:pt x="3548" y="16178"/>
                      <a:pt x="9863" y="9863"/>
                    </a:cubicBezTo>
                    <a:cubicBezTo>
                      <a:pt x="16178" y="3548"/>
                      <a:pt x="24743" y="0"/>
                      <a:pt x="33673" y="0"/>
                    </a:cubicBezTo>
                    <a:close/>
                  </a:path>
                </a:pathLst>
              </a:custGeom>
              <a:solidFill>
                <a:srgbClr val="F7F5EE">
                  <a:alpha val="80000"/>
                </a:srgbClr>
              </a:solidFill>
              <a:ln w="9525" cap="sq">
                <a:solidFill>
                  <a:srgbClr val="4F5F3F">
                    <a:alpha val="80000"/>
                  </a:srgbClr>
                </a:solidFill>
                <a:prstDash val="solid"/>
                <a:miter/>
              </a:ln>
            </p:spPr>
            <p:txBody>
              <a:bodyPr/>
              <a:lstStyle/>
              <a:p>
                <a:pPr algn="ctr" defTabSz="609630" rtl="0"/>
                <a:endParaRPr lang="ar-SA" sz="1400" b="1" dirty="0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4" name="TextBox 23">
                <a:extLst>
                  <a:ext uri="{FF2B5EF4-FFF2-40B4-BE49-F238E27FC236}">
                    <a16:creationId xmlns:a16="http://schemas.microsoft.com/office/drawing/2014/main" id="{D7427B72-A2B3-3C8F-04DC-031C1C708EA2}"/>
                  </a:ext>
                </a:extLst>
              </p:cNvPr>
              <p:cNvSpPr txBox="1"/>
              <p:nvPr/>
            </p:nvSpPr>
            <p:spPr>
              <a:xfrm>
                <a:off x="0" y="-47625"/>
                <a:ext cx="1153538" cy="1858297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 defTabSz="609630" rtl="0">
                  <a:lnSpc>
                    <a:spcPts val="1119"/>
                  </a:lnSpc>
                </a:pPr>
                <a:endParaRPr sz="1400" b="1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15" name="Group 32">
              <a:extLst>
                <a:ext uri="{FF2B5EF4-FFF2-40B4-BE49-F238E27FC236}">
                  <a16:creationId xmlns:a16="http://schemas.microsoft.com/office/drawing/2014/main" id="{C2B71FD4-D5A2-33CA-4AA2-4523AF9886A0}"/>
                </a:ext>
              </a:extLst>
            </p:cNvPr>
            <p:cNvGrpSpPr/>
            <p:nvPr/>
          </p:nvGrpSpPr>
          <p:grpSpPr>
            <a:xfrm>
              <a:off x="3234403" y="993689"/>
              <a:ext cx="1705217" cy="321158"/>
              <a:chOff x="0" y="0"/>
              <a:chExt cx="916667" cy="172644"/>
            </a:xfrm>
          </p:grpSpPr>
          <p:sp>
            <p:nvSpPr>
              <p:cNvPr id="31" name="Freeform 33">
                <a:extLst>
                  <a:ext uri="{FF2B5EF4-FFF2-40B4-BE49-F238E27FC236}">
                    <a16:creationId xmlns:a16="http://schemas.microsoft.com/office/drawing/2014/main" id="{DB4DC20A-D1B2-2936-3233-4A9284B69170}"/>
                  </a:ext>
                </a:extLst>
              </p:cNvPr>
              <p:cNvSpPr/>
              <p:nvPr/>
            </p:nvSpPr>
            <p:spPr>
              <a:xfrm>
                <a:off x="0" y="0"/>
                <a:ext cx="916667" cy="172644"/>
              </a:xfrm>
              <a:custGeom>
                <a:avLst/>
                <a:gdLst/>
                <a:ahLst/>
                <a:cxnLst/>
                <a:rect l="l" t="t" r="r" b="b"/>
                <a:pathLst>
                  <a:path w="916667" h="172644">
                    <a:moveTo>
                      <a:pt x="42375" y="0"/>
                    </a:moveTo>
                    <a:lnTo>
                      <a:pt x="874292" y="0"/>
                    </a:lnTo>
                    <a:cubicBezTo>
                      <a:pt x="885531" y="0"/>
                      <a:pt x="896309" y="4464"/>
                      <a:pt x="904256" y="12411"/>
                    </a:cubicBezTo>
                    <a:cubicBezTo>
                      <a:pt x="912202" y="20358"/>
                      <a:pt x="916667" y="31136"/>
                      <a:pt x="916667" y="42375"/>
                    </a:cubicBezTo>
                    <a:lnTo>
                      <a:pt x="916667" y="130269"/>
                    </a:lnTo>
                    <a:cubicBezTo>
                      <a:pt x="916667" y="153672"/>
                      <a:pt x="897695" y="172644"/>
                      <a:pt x="874292" y="172644"/>
                    </a:cubicBezTo>
                    <a:lnTo>
                      <a:pt x="42375" y="172644"/>
                    </a:lnTo>
                    <a:cubicBezTo>
                      <a:pt x="18972" y="172644"/>
                      <a:pt x="0" y="153672"/>
                      <a:pt x="0" y="130269"/>
                    </a:cubicBezTo>
                    <a:lnTo>
                      <a:pt x="0" y="42375"/>
                    </a:lnTo>
                    <a:cubicBezTo>
                      <a:pt x="0" y="18972"/>
                      <a:pt x="18972" y="0"/>
                      <a:pt x="42375" y="0"/>
                    </a:cubicBezTo>
                    <a:close/>
                  </a:path>
                </a:pathLst>
              </a:custGeom>
              <a:solidFill>
                <a:srgbClr val="F4E5DB"/>
              </a:solidFill>
              <a:ln w="9525" cap="sq">
                <a:solidFill>
                  <a:srgbClr val="4F5F3F"/>
                </a:solidFill>
                <a:prstDash val="solid"/>
                <a:miter/>
              </a:ln>
            </p:spPr>
            <p:txBody>
              <a:bodyPr/>
              <a:lstStyle/>
              <a:p>
                <a:pPr algn="ctr" defTabSz="609630" rtl="0"/>
                <a:r>
                  <a:rPr lang="ar-SA" sz="1400" b="1" dirty="0">
                    <a:solidFill>
                      <a:prstClr val="black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الصف</a:t>
                </a:r>
              </a:p>
            </p:txBody>
          </p:sp>
          <p:sp>
            <p:nvSpPr>
              <p:cNvPr id="32" name="TextBox 34">
                <a:extLst>
                  <a:ext uri="{FF2B5EF4-FFF2-40B4-BE49-F238E27FC236}">
                    <a16:creationId xmlns:a16="http://schemas.microsoft.com/office/drawing/2014/main" id="{9079D998-352B-9F22-99C9-FB050DC8D9E7}"/>
                  </a:ext>
                </a:extLst>
              </p:cNvPr>
              <p:cNvSpPr txBox="1"/>
              <p:nvPr/>
            </p:nvSpPr>
            <p:spPr>
              <a:xfrm>
                <a:off x="0" y="-47625"/>
                <a:ext cx="916667" cy="220269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 defTabSz="609630" rtl="0">
                  <a:lnSpc>
                    <a:spcPts val="1119"/>
                  </a:lnSpc>
                </a:pPr>
                <a:endParaRPr sz="1400" b="1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16" name="Group 36">
              <a:extLst>
                <a:ext uri="{FF2B5EF4-FFF2-40B4-BE49-F238E27FC236}">
                  <a16:creationId xmlns:a16="http://schemas.microsoft.com/office/drawing/2014/main" id="{5BA39082-479B-B8B9-1B51-EC211F9CCF09}"/>
                </a:ext>
              </a:extLst>
            </p:cNvPr>
            <p:cNvGrpSpPr/>
            <p:nvPr/>
          </p:nvGrpSpPr>
          <p:grpSpPr>
            <a:xfrm>
              <a:off x="5663224" y="984270"/>
              <a:ext cx="1705217" cy="321158"/>
              <a:chOff x="0" y="0"/>
              <a:chExt cx="916667" cy="172644"/>
            </a:xfrm>
          </p:grpSpPr>
          <p:sp>
            <p:nvSpPr>
              <p:cNvPr id="29" name="Freeform 37">
                <a:extLst>
                  <a:ext uri="{FF2B5EF4-FFF2-40B4-BE49-F238E27FC236}">
                    <a16:creationId xmlns:a16="http://schemas.microsoft.com/office/drawing/2014/main" id="{4C7E478C-0D10-C39E-7EBA-161E830A1BF9}"/>
                  </a:ext>
                </a:extLst>
              </p:cNvPr>
              <p:cNvSpPr/>
              <p:nvPr/>
            </p:nvSpPr>
            <p:spPr>
              <a:xfrm>
                <a:off x="0" y="0"/>
                <a:ext cx="916667" cy="172644"/>
              </a:xfrm>
              <a:custGeom>
                <a:avLst/>
                <a:gdLst/>
                <a:ahLst/>
                <a:cxnLst/>
                <a:rect l="l" t="t" r="r" b="b"/>
                <a:pathLst>
                  <a:path w="916667" h="172644">
                    <a:moveTo>
                      <a:pt x="42375" y="0"/>
                    </a:moveTo>
                    <a:lnTo>
                      <a:pt x="874292" y="0"/>
                    </a:lnTo>
                    <a:cubicBezTo>
                      <a:pt x="885531" y="0"/>
                      <a:pt x="896309" y="4464"/>
                      <a:pt x="904256" y="12411"/>
                    </a:cubicBezTo>
                    <a:cubicBezTo>
                      <a:pt x="912202" y="20358"/>
                      <a:pt x="916667" y="31136"/>
                      <a:pt x="916667" y="42375"/>
                    </a:cubicBezTo>
                    <a:lnTo>
                      <a:pt x="916667" y="130269"/>
                    </a:lnTo>
                    <a:cubicBezTo>
                      <a:pt x="916667" y="153672"/>
                      <a:pt x="897695" y="172644"/>
                      <a:pt x="874292" y="172644"/>
                    </a:cubicBezTo>
                    <a:lnTo>
                      <a:pt x="42375" y="172644"/>
                    </a:lnTo>
                    <a:cubicBezTo>
                      <a:pt x="18972" y="172644"/>
                      <a:pt x="0" y="153672"/>
                      <a:pt x="0" y="130269"/>
                    </a:cubicBezTo>
                    <a:lnTo>
                      <a:pt x="0" y="42375"/>
                    </a:lnTo>
                    <a:cubicBezTo>
                      <a:pt x="0" y="18972"/>
                      <a:pt x="18972" y="0"/>
                      <a:pt x="42375" y="0"/>
                    </a:cubicBezTo>
                    <a:close/>
                  </a:path>
                </a:pathLst>
              </a:custGeom>
              <a:solidFill>
                <a:srgbClr val="F4E5DB"/>
              </a:solidFill>
              <a:ln w="9525" cap="sq">
                <a:solidFill>
                  <a:srgbClr val="4F5F3F"/>
                </a:solidFill>
                <a:prstDash val="solid"/>
                <a:miter/>
              </a:ln>
            </p:spPr>
            <p:txBody>
              <a:bodyPr/>
              <a:lstStyle/>
              <a:p>
                <a:pPr algn="ctr" defTabSz="609630" rtl="0"/>
                <a:r>
                  <a:rPr lang="ar-SA" sz="1400" b="1" dirty="0">
                    <a:solidFill>
                      <a:prstClr val="black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المادة</a:t>
                </a:r>
              </a:p>
            </p:txBody>
          </p:sp>
          <p:sp>
            <p:nvSpPr>
              <p:cNvPr id="30" name="TextBox 38">
                <a:extLst>
                  <a:ext uri="{FF2B5EF4-FFF2-40B4-BE49-F238E27FC236}">
                    <a16:creationId xmlns:a16="http://schemas.microsoft.com/office/drawing/2014/main" id="{AAE371A1-236D-78D4-B2CA-48E68C258ECA}"/>
                  </a:ext>
                </a:extLst>
              </p:cNvPr>
              <p:cNvSpPr txBox="1"/>
              <p:nvPr/>
            </p:nvSpPr>
            <p:spPr>
              <a:xfrm>
                <a:off x="0" y="-47625"/>
                <a:ext cx="916667" cy="220269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 defTabSz="609630" rtl="0">
                  <a:lnSpc>
                    <a:spcPts val="1119"/>
                  </a:lnSpc>
                </a:pPr>
                <a:endParaRPr sz="1400" b="1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17" name="Group 40">
              <a:extLst>
                <a:ext uri="{FF2B5EF4-FFF2-40B4-BE49-F238E27FC236}">
                  <a16:creationId xmlns:a16="http://schemas.microsoft.com/office/drawing/2014/main" id="{B16A1A62-8354-9E8C-4F7A-EEECD265DBA0}"/>
                </a:ext>
              </a:extLst>
            </p:cNvPr>
            <p:cNvGrpSpPr/>
            <p:nvPr/>
          </p:nvGrpSpPr>
          <p:grpSpPr>
            <a:xfrm>
              <a:off x="8046030" y="895676"/>
              <a:ext cx="1808505" cy="793136"/>
              <a:chOff x="-55524" y="-47625"/>
              <a:chExt cx="972191" cy="426364"/>
            </a:xfrm>
          </p:grpSpPr>
          <p:sp>
            <p:nvSpPr>
              <p:cNvPr id="27" name="Freeform 41">
                <a:extLst>
                  <a:ext uri="{FF2B5EF4-FFF2-40B4-BE49-F238E27FC236}">
                    <a16:creationId xmlns:a16="http://schemas.microsoft.com/office/drawing/2014/main" id="{29624A70-9511-AB1E-37A9-8B59F964D213}"/>
                  </a:ext>
                </a:extLst>
              </p:cNvPr>
              <p:cNvSpPr/>
              <p:nvPr/>
            </p:nvSpPr>
            <p:spPr>
              <a:xfrm>
                <a:off x="-55524" y="15513"/>
                <a:ext cx="972189" cy="363226"/>
              </a:xfrm>
              <a:custGeom>
                <a:avLst/>
                <a:gdLst/>
                <a:ahLst/>
                <a:cxnLst/>
                <a:rect l="l" t="t" r="r" b="b"/>
                <a:pathLst>
                  <a:path w="916667" h="172644">
                    <a:moveTo>
                      <a:pt x="42375" y="0"/>
                    </a:moveTo>
                    <a:lnTo>
                      <a:pt x="874292" y="0"/>
                    </a:lnTo>
                    <a:cubicBezTo>
                      <a:pt x="885531" y="0"/>
                      <a:pt x="896309" y="4464"/>
                      <a:pt x="904256" y="12411"/>
                    </a:cubicBezTo>
                    <a:cubicBezTo>
                      <a:pt x="912202" y="20358"/>
                      <a:pt x="916667" y="31136"/>
                      <a:pt x="916667" y="42375"/>
                    </a:cubicBezTo>
                    <a:lnTo>
                      <a:pt x="916667" y="130269"/>
                    </a:lnTo>
                    <a:cubicBezTo>
                      <a:pt x="916667" y="153672"/>
                      <a:pt x="897695" y="172644"/>
                      <a:pt x="874292" y="172644"/>
                    </a:cubicBezTo>
                    <a:lnTo>
                      <a:pt x="42375" y="172644"/>
                    </a:lnTo>
                    <a:cubicBezTo>
                      <a:pt x="18972" y="172644"/>
                      <a:pt x="0" y="153672"/>
                      <a:pt x="0" y="130269"/>
                    </a:cubicBezTo>
                    <a:lnTo>
                      <a:pt x="0" y="42375"/>
                    </a:lnTo>
                    <a:cubicBezTo>
                      <a:pt x="0" y="18972"/>
                      <a:pt x="18972" y="0"/>
                      <a:pt x="42375" y="0"/>
                    </a:cubicBezTo>
                    <a:close/>
                  </a:path>
                </a:pathLst>
              </a:custGeom>
              <a:solidFill>
                <a:srgbClr val="F4E5DB"/>
              </a:solidFill>
              <a:ln w="9525" cap="sq">
                <a:solidFill>
                  <a:srgbClr val="4F5F3F"/>
                </a:solidFill>
                <a:prstDash val="solid"/>
                <a:miter/>
              </a:ln>
            </p:spPr>
            <p:txBody>
              <a:bodyPr/>
              <a:lstStyle/>
              <a:p>
                <a:pPr algn="ctr" defTabSz="609630" rtl="0"/>
                <a:r>
                  <a:rPr lang="ar-SA" sz="1400" b="1" dirty="0">
                    <a:solidFill>
                      <a:prstClr val="black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الفصل الدراسي الثالث لعام 1446 هـ</a:t>
                </a:r>
              </a:p>
            </p:txBody>
          </p:sp>
          <p:sp>
            <p:nvSpPr>
              <p:cNvPr id="28" name="TextBox 42">
                <a:extLst>
                  <a:ext uri="{FF2B5EF4-FFF2-40B4-BE49-F238E27FC236}">
                    <a16:creationId xmlns:a16="http://schemas.microsoft.com/office/drawing/2014/main" id="{962B0434-DDA3-66C4-7D54-705FDC6D4053}"/>
                  </a:ext>
                </a:extLst>
              </p:cNvPr>
              <p:cNvSpPr txBox="1"/>
              <p:nvPr/>
            </p:nvSpPr>
            <p:spPr>
              <a:xfrm>
                <a:off x="0" y="-47625"/>
                <a:ext cx="916667" cy="220269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 defTabSz="609630" rtl="0">
                  <a:lnSpc>
                    <a:spcPts val="1119"/>
                  </a:lnSpc>
                </a:pPr>
                <a:endParaRPr sz="1400" b="1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26" name="TextBox 38">
              <a:extLst>
                <a:ext uri="{FF2B5EF4-FFF2-40B4-BE49-F238E27FC236}">
                  <a16:creationId xmlns:a16="http://schemas.microsoft.com/office/drawing/2014/main" id="{A1E59F56-50ED-BE34-06AB-2202E4D4BAC6}"/>
                </a:ext>
              </a:extLst>
            </p:cNvPr>
            <p:cNvSpPr txBox="1"/>
            <p:nvPr/>
          </p:nvSpPr>
          <p:spPr>
            <a:xfrm>
              <a:off x="8149317" y="1292770"/>
              <a:ext cx="1705216" cy="409751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 rtl="0">
                <a:lnSpc>
                  <a:spcPts val="1119"/>
                </a:lnSpc>
              </a:pPr>
              <a:endParaRPr sz="1400" b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grpSp>
          <p:nvGrpSpPr>
            <p:cNvPr id="19" name="Group 36">
              <a:extLst>
                <a:ext uri="{FF2B5EF4-FFF2-40B4-BE49-F238E27FC236}">
                  <a16:creationId xmlns:a16="http://schemas.microsoft.com/office/drawing/2014/main" id="{16B5DF17-1585-DFF0-2293-B12C413937AE}"/>
                </a:ext>
              </a:extLst>
            </p:cNvPr>
            <p:cNvGrpSpPr/>
            <p:nvPr/>
          </p:nvGrpSpPr>
          <p:grpSpPr>
            <a:xfrm>
              <a:off x="5663223" y="1367653"/>
              <a:ext cx="1705217" cy="321158"/>
              <a:chOff x="0" y="0"/>
              <a:chExt cx="916667" cy="172644"/>
            </a:xfrm>
          </p:grpSpPr>
          <p:sp>
            <p:nvSpPr>
              <p:cNvPr id="23" name="Freeform 37">
                <a:extLst>
                  <a:ext uri="{FF2B5EF4-FFF2-40B4-BE49-F238E27FC236}">
                    <a16:creationId xmlns:a16="http://schemas.microsoft.com/office/drawing/2014/main" id="{C94D6F73-D8AE-2A44-6755-D8AA623F219A}"/>
                  </a:ext>
                </a:extLst>
              </p:cNvPr>
              <p:cNvSpPr/>
              <p:nvPr/>
            </p:nvSpPr>
            <p:spPr>
              <a:xfrm>
                <a:off x="0" y="0"/>
                <a:ext cx="916667" cy="172644"/>
              </a:xfrm>
              <a:custGeom>
                <a:avLst/>
                <a:gdLst/>
                <a:ahLst/>
                <a:cxnLst/>
                <a:rect l="l" t="t" r="r" b="b"/>
                <a:pathLst>
                  <a:path w="916667" h="172644">
                    <a:moveTo>
                      <a:pt x="42375" y="0"/>
                    </a:moveTo>
                    <a:lnTo>
                      <a:pt x="874292" y="0"/>
                    </a:lnTo>
                    <a:cubicBezTo>
                      <a:pt x="885531" y="0"/>
                      <a:pt x="896309" y="4464"/>
                      <a:pt x="904256" y="12411"/>
                    </a:cubicBezTo>
                    <a:cubicBezTo>
                      <a:pt x="912202" y="20358"/>
                      <a:pt x="916667" y="31136"/>
                      <a:pt x="916667" y="42375"/>
                    </a:cubicBezTo>
                    <a:lnTo>
                      <a:pt x="916667" y="130269"/>
                    </a:lnTo>
                    <a:cubicBezTo>
                      <a:pt x="916667" y="153672"/>
                      <a:pt x="897695" y="172644"/>
                      <a:pt x="874292" y="172644"/>
                    </a:cubicBezTo>
                    <a:lnTo>
                      <a:pt x="42375" y="172644"/>
                    </a:lnTo>
                    <a:cubicBezTo>
                      <a:pt x="18972" y="172644"/>
                      <a:pt x="0" y="153672"/>
                      <a:pt x="0" y="130269"/>
                    </a:cubicBezTo>
                    <a:lnTo>
                      <a:pt x="0" y="42375"/>
                    </a:lnTo>
                    <a:cubicBezTo>
                      <a:pt x="0" y="18972"/>
                      <a:pt x="18972" y="0"/>
                      <a:pt x="42375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sq">
                <a:solidFill>
                  <a:srgbClr val="4F5F3F"/>
                </a:solidFill>
                <a:prstDash val="solid"/>
                <a:miter/>
              </a:ln>
            </p:spPr>
            <p:txBody>
              <a:bodyPr/>
              <a:lstStyle/>
              <a:p>
                <a:pPr algn="ctr" defTabSz="609630" rtl="0"/>
                <a:endParaRPr lang="ar-SA" sz="1400" b="1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" name="TextBox 38">
                <a:extLst>
                  <a:ext uri="{FF2B5EF4-FFF2-40B4-BE49-F238E27FC236}">
                    <a16:creationId xmlns:a16="http://schemas.microsoft.com/office/drawing/2014/main" id="{DDF9C026-CEC8-0DCD-AD41-9858FCD3C16A}"/>
                  </a:ext>
                </a:extLst>
              </p:cNvPr>
              <p:cNvSpPr txBox="1"/>
              <p:nvPr/>
            </p:nvSpPr>
            <p:spPr>
              <a:xfrm>
                <a:off x="0" y="-47625"/>
                <a:ext cx="916667" cy="220269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 defTabSz="609630" rtl="0">
                  <a:lnSpc>
                    <a:spcPts val="1119"/>
                  </a:lnSpc>
                </a:pPr>
                <a:endParaRPr sz="1400" b="1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20" name="Group 36">
              <a:extLst>
                <a:ext uri="{FF2B5EF4-FFF2-40B4-BE49-F238E27FC236}">
                  <a16:creationId xmlns:a16="http://schemas.microsoft.com/office/drawing/2014/main" id="{EA513BE3-D034-ABDE-64D1-1B770E840F67}"/>
                </a:ext>
              </a:extLst>
            </p:cNvPr>
            <p:cNvGrpSpPr/>
            <p:nvPr/>
          </p:nvGrpSpPr>
          <p:grpSpPr>
            <a:xfrm>
              <a:off x="3246252" y="1379394"/>
              <a:ext cx="1705217" cy="321158"/>
              <a:chOff x="0" y="0"/>
              <a:chExt cx="916667" cy="172644"/>
            </a:xfrm>
          </p:grpSpPr>
          <p:sp>
            <p:nvSpPr>
              <p:cNvPr id="21" name="Freeform 37">
                <a:extLst>
                  <a:ext uri="{FF2B5EF4-FFF2-40B4-BE49-F238E27FC236}">
                    <a16:creationId xmlns:a16="http://schemas.microsoft.com/office/drawing/2014/main" id="{F2ADF3DA-ABA9-6C65-DB2F-B9C15FD39797}"/>
                  </a:ext>
                </a:extLst>
              </p:cNvPr>
              <p:cNvSpPr/>
              <p:nvPr/>
            </p:nvSpPr>
            <p:spPr>
              <a:xfrm>
                <a:off x="0" y="0"/>
                <a:ext cx="916667" cy="172644"/>
              </a:xfrm>
              <a:custGeom>
                <a:avLst/>
                <a:gdLst/>
                <a:ahLst/>
                <a:cxnLst/>
                <a:rect l="l" t="t" r="r" b="b"/>
                <a:pathLst>
                  <a:path w="916667" h="172644">
                    <a:moveTo>
                      <a:pt x="42375" y="0"/>
                    </a:moveTo>
                    <a:lnTo>
                      <a:pt x="874292" y="0"/>
                    </a:lnTo>
                    <a:cubicBezTo>
                      <a:pt x="885531" y="0"/>
                      <a:pt x="896309" y="4464"/>
                      <a:pt x="904256" y="12411"/>
                    </a:cubicBezTo>
                    <a:cubicBezTo>
                      <a:pt x="912202" y="20358"/>
                      <a:pt x="916667" y="31136"/>
                      <a:pt x="916667" y="42375"/>
                    </a:cubicBezTo>
                    <a:lnTo>
                      <a:pt x="916667" y="130269"/>
                    </a:lnTo>
                    <a:cubicBezTo>
                      <a:pt x="916667" y="153672"/>
                      <a:pt x="897695" y="172644"/>
                      <a:pt x="874292" y="172644"/>
                    </a:cubicBezTo>
                    <a:lnTo>
                      <a:pt x="42375" y="172644"/>
                    </a:lnTo>
                    <a:cubicBezTo>
                      <a:pt x="18972" y="172644"/>
                      <a:pt x="0" y="153672"/>
                      <a:pt x="0" y="130269"/>
                    </a:cubicBezTo>
                    <a:lnTo>
                      <a:pt x="0" y="42375"/>
                    </a:lnTo>
                    <a:cubicBezTo>
                      <a:pt x="0" y="18972"/>
                      <a:pt x="18972" y="0"/>
                      <a:pt x="42375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sq">
                <a:solidFill>
                  <a:srgbClr val="4F5F3F"/>
                </a:solidFill>
                <a:prstDash val="solid"/>
                <a:miter/>
              </a:ln>
            </p:spPr>
            <p:txBody>
              <a:bodyPr/>
              <a:lstStyle/>
              <a:p>
                <a:pPr algn="ctr" defTabSz="609630" rtl="0"/>
                <a:endParaRPr lang="ar-SA" sz="1400" b="1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2" name="TextBox 38">
                <a:extLst>
                  <a:ext uri="{FF2B5EF4-FFF2-40B4-BE49-F238E27FC236}">
                    <a16:creationId xmlns:a16="http://schemas.microsoft.com/office/drawing/2014/main" id="{3A827C39-0485-C395-E341-7A1AAEC1301A}"/>
                  </a:ext>
                </a:extLst>
              </p:cNvPr>
              <p:cNvSpPr txBox="1"/>
              <p:nvPr/>
            </p:nvSpPr>
            <p:spPr>
              <a:xfrm>
                <a:off x="0" y="-47625"/>
                <a:ext cx="916667" cy="220269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 defTabSz="609630" rtl="0">
                  <a:lnSpc>
                    <a:spcPts val="1119"/>
                  </a:lnSpc>
                </a:pPr>
                <a:endParaRPr sz="1400" b="1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</p:grpSp>
      <p:graphicFrame>
        <p:nvGraphicFramePr>
          <p:cNvPr id="35" name="جدول 34">
            <a:extLst>
              <a:ext uri="{FF2B5EF4-FFF2-40B4-BE49-F238E27FC236}">
                <a16:creationId xmlns:a16="http://schemas.microsoft.com/office/drawing/2014/main" id="{2AA883B7-A902-B4D3-838A-DE7C59ED6142}"/>
              </a:ext>
            </a:extLst>
          </p:cNvPr>
          <p:cNvGraphicFramePr>
            <a:graphicFrameLocks noGrp="1"/>
          </p:cNvGraphicFramePr>
          <p:nvPr/>
        </p:nvGraphicFramePr>
        <p:xfrm>
          <a:off x="255353" y="2733472"/>
          <a:ext cx="6250020" cy="8032778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041670">
                  <a:extLst>
                    <a:ext uri="{9D8B030D-6E8A-4147-A177-3AD203B41FA5}">
                      <a16:colId xmlns:a16="http://schemas.microsoft.com/office/drawing/2014/main" val="2935747196"/>
                    </a:ext>
                  </a:extLst>
                </a:gridCol>
                <a:gridCol w="1041670">
                  <a:extLst>
                    <a:ext uri="{9D8B030D-6E8A-4147-A177-3AD203B41FA5}">
                      <a16:colId xmlns:a16="http://schemas.microsoft.com/office/drawing/2014/main" val="369760693"/>
                    </a:ext>
                  </a:extLst>
                </a:gridCol>
                <a:gridCol w="2083340">
                  <a:extLst>
                    <a:ext uri="{9D8B030D-6E8A-4147-A177-3AD203B41FA5}">
                      <a16:colId xmlns:a16="http://schemas.microsoft.com/office/drawing/2014/main" val="1786363986"/>
                    </a:ext>
                  </a:extLst>
                </a:gridCol>
                <a:gridCol w="1041670">
                  <a:extLst>
                    <a:ext uri="{9D8B030D-6E8A-4147-A177-3AD203B41FA5}">
                      <a16:colId xmlns:a16="http://schemas.microsoft.com/office/drawing/2014/main" val="4283873635"/>
                    </a:ext>
                  </a:extLst>
                </a:gridCol>
                <a:gridCol w="1041670">
                  <a:extLst>
                    <a:ext uri="{9D8B030D-6E8A-4147-A177-3AD203B41FA5}">
                      <a16:colId xmlns:a16="http://schemas.microsoft.com/office/drawing/2014/main" val="4141042628"/>
                    </a:ext>
                  </a:extLst>
                </a:gridCol>
              </a:tblGrid>
              <a:tr h="488978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الأسبوع</a:t>
                      </a:r>
                    </a:p>
                  </a:txBody>
                  <a:tcPr>
                    <a:solidFill>
                      <a:srgbClr val="F4E5D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اليوم / التاريخ</a:t>
                      </a:r>
                    </a:p>
                  </a:txBody>
                  <a:tcPr>
                    <a:solidFill>
                      <a:srgbClr val="F4E5D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موضوع الدرس</a:t>
                      </a:r>
                    </a:p>
                  </a:txBody>
                  <a:tcPr>
                    <a:solidFill>
                      <a:srgbClr val="F4E5D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ملاحظات</a:t>
                      </a:r>
                    </a:p>
                  </a:txBody>
                  <a:tcPr>
                    <a:solidFill>
                      <a:srgbClr val="F4E5D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التوقيع</a:t>
                      </a:r>
                    </a:p>
                  </a:txBody>
                  <a:tcPr>
                    <a:solidFill>
                      <a:srgbClr val="F4E5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6080016"/>
                  </a:ext>
                </a:extLst>
              </a:tr>
              <a:tr h="488978">
                <a:tc rowSpan="5"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الأحد</a:t>
                      </a:r>
                    </a:p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 /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1941608"/>
                  </a:ext>
                </a:extLst>
              </a:tr>
              <a:tr h="488978">
                <a:tc vMerge="1"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الاثنين</a:t>
                      </a:r>
                    </a:p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 /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553284"/>
                  </a:ext>
                </a:extLst>
              </a:tr>
              <a:tr h="488978">
                <a:tc vMerge="1"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الثلاثاء</a:t>
                      </a:r>
                    </a:p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 /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311415"/>
                  </a:ext>
                </a:extLst>
              </a:tr>
              <a:tr h="488978">
                <a:tc vMerge="1"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الأربعاء</a:t>
                      </a:r>
                    </a:p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 /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598556"/>
                  </a:ext>
                </a:extLst>
              </a:tr>
              <a:tr h="488978">
                <a:tc vMerge="1"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الخميس </a:t>
                      </a:r>
                    </a:p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 /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1461401"/>
                  </a:ext>
                </a:extLst>
              </a:tr>
              <a:tr h="488978">
                <a:tc rowSpan="5"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الأحد</a:t>
                      </a:r>
                    </a:p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 /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51"/>
                  </a:ext>
                </a:extLst>
              </a:tr>
              <a:tr h="488978">
                <a:tc vMerge="1"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الاثنين</a:t>
                      </a:r>
                    </a:p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 /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8381148"/>
                  </a:ext>
                </a:extLst>
              </a:tr>
              <a:tr h="488978">
                <a:tc vMerge="1"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الثلاثاء</a:t>
                      </a:r>
                    </a:p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11 /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0306285"/>
                  </a:ext>
                </a:extLst>
              </a:tr>
              <a:tr h="488978">
                <a:tc vMerge="1"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الأربعاء</a:t>
                      </a:r>
                    </a:p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12 /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4069816"/>
                  </a:ext>
                </a:extLst>
              </a:tr>
              <a:tr h="488978">
                <a:tc vMerge="1"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الخميس</a:t>
                      </a:r>
                    </a:p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13 /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7219901"/>
                  </a:ext>
                </a:extLst>
              </a:tr>
              <a:tr h="488978">
                <a:tc rowSpan="5"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الأحد</a:t>
                      </a:r>
                    </a:p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16 /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9357098"/>
                  </a:ext>
                </a:extLst>
              </a:tr>
              <a:tr h="488978">
                <a:tc vMerge="1"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الاثنين</a:t>
                      </a:r>
                    </a:p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17 /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189930"/>
                  </a:ext>
                </a:extLst>
              </a:tr>
              <a:tr h="488978">
                <a:tc vMerge="1"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الثلاثاء</a:t>
                      </a:r>
                    </a:p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18 /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9327314"/>
                  </a:ext>
                </a:extLst>
              </a:tr>
              <a:tr h="488978">
                <a:tc vMerge="1"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الأربعاء</a:t>
                      </a:r>
                    </a:p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19 /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0843907"/>
                  </a:ext>
                </a:extLst>
              </a:tr>
              <a:tr h="488978">
                <a:tc vMerge="1"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الخميس</a:t>
                      </a:r>
                    </a:p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 /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4570637"/>
                  </a:ext>
                </a:extLst>
              </a:tr>
            </a:tbl>
          </a:graphicData>
        </a:graphic>
      </p:graphicFrame>
      <p:sp>
        <p:nvSpPr>
          <p:cNvPr id="36" name="Freeform 41">
            <a:extLst>
              <a:ext uri="{FF2B5EF4-FFF2-40B4-BE49-F238E27FC236}">
                <a16:creationId xmlns:a16="http://schemas.microsoft.com/office/drawing/2014/main" id="{0729AAA5-CFA3-88DC-4C30-1624A4DCD7E6}"/>
              </a:ext>
            </a:extLst>
          </p:cNvPr>
          <p:cNvSpPr/>
          <p:nvPr/>
        </p:nvSpPr>
        <p:spPr>
          <a:xfrm>
            <a:off x="5668292" y="3960020"/>
            <a:ext cx="654687" cy="808558"/>
          </a:xfrm>
          <a:custGeom>
            <a:avLst/>
            <a:gdLst/>
            <a:ahLst/>
            <a:cxnLst/>
            <a:rect l="l" t="t" r="r" b="b"/>
            <a:pathLst>
              <a:path w="916667" h="172644">
                <a:moveTo>
                  <a:pt x="42375" y="0"/>
                </a:moveTo>
                <a:lnTo>
                  <a:pt x="874292" y="0"/>
                </a:lnTo>
                <a:cubicBezTo>
                  <a:pt x="885531" y="0"/>
                  <a:pt x="896309" y="4464"/>
                  <a:pt x="904256" y="12411"/>
                </a:cubicBezTo>
                <a:cubicBezTo>
                  <a:pt x="912202" y="20358"/>
                  <a:pt x="916667" y="31136"/>
                  <a:pt x="916667" y="42375"/>
                </a:cubicBezTo>
                <a:lnTo>
                  <a:pt x="916667" y="130269"/>
                </a:lnTo>
                <a:cubicBezTo>
                  <a:pt x="916667" y="153672"/>
                  <a:pt x="897695" y="172644"/>
                  <a:pt x="874292" y="172644"/>
                </a:cubicBezTo>
                <a:lnTo>
                  <a:pt x="42375" y="172644"/>
                </a:lnTo>
                <a:cubicBezTo>
                  <a:pt x="18972" y="172644"/>
                  <a:pt x="0" y="153672"/>
                  <a:pt x="0" y="130269"/>
                </a:cubicBezTo>
                <a:lnTo>
                  <a:pt x="0" y="42375"/>
                </a:lnTo>
                <a:cubicBezTo>
                  <a:pt x="0" y="18972"/>
                  <a:pt x="18972" y="0"/>
                  <a:pt x="42375" y="0"/>
                </a:cubicBezTo>
                <a:close/>
              </a:path>
            </a:pathLst>
          </a:custGeom>
          <a:solidFill>
            <a:srgbClr val="F4E5DB"/>
          </a:solidFill>
          <a:ln w="9525" cap="sq">
            <a:solidFill>
              <a:srgbClr val="4F5F3F"/>
            </a:solidFill>
            <a:prstDash val="solid"/>
            <a:miter/>
          </a:ln>
        </p:spPr>
        <p:txBody>
          <a:bodyPr/>
          <a:lstStyle/>
          <a:p>
            <a:pPr algn="ctr" defTabSz="609630" rtl="0"/>
            <a:endParaRPr lang="ar-SA" sz="14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 defTabSz="609630" rtl="0"/>
            <a:r>
              <a:rPr lang="ar-SA" sz="14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الأول</a:t>
            </a:r>
          </a:p>
          <a:p>
            <a:pPr algn="ctr" defTabSz="609630" rtl="0"/>
            <a:endParaRPr lang="ar-SA" sz="14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7" name="Freeform 41">
            <a:extLst>
              <a:ext uri="{FF2B5EF4-FFF2-40B4-BE49-F238E27FC236}">
                <a16:creationId xmlns:a16="http://schemas.microsoft.com/office/drawing/2014/main" id="{B2BE6847-FFF9-A6A9-188C-0C3E8D32E06C}"/>
              </a:ext>
            </a:extLst>
          </p:cNvPr>
          <p:cNvSpPr/>
          <p:nvPr/>
        </p:nvSpPr>
        <p:spPr>
          <a:xfrm>
            <a:off x="5663428" y="6484867"/>
            <a:ext cx="654687" cy="808558"/>
          </a:xfrm>
          <a:custGeom>
            <a:avLst/>
            <a:gdLst/>
            <a:ahLst/>
            <a:cxnLst/>
            <a:rect l="l" t="t" r="r" b="b"/>
            <a:pathLst>
              <a:path w="916667" h="172644">
                <a:moveTo>
                  <a:pt x="42375" y="0"/>
                </a:moveTo>
                <a:lnTo>
                  <a:pt x="874292" y="0"/>
                </a:lnTo>
                <a:cubicBezTo>
                  <a:pt x="885531" y="0"/>
                  <a:pt x="896309" y="4464"/>
                  <a:pt x="904256" y="12411"/>
                </a:cubicBezTo>
                <a:cubicBezTo>
                  <a:pt x="912202" y="20358"/>
                  <a:pt x="916667" y="31136"/>
                  <a:pt x="916667" y="42375"/>
                </a:cubicBezTo>
                <a:lnTo>
                  <a:pt x="916667" y="130269"/>
                </a:lnTo>
                <a:cubicBezTo>
                  <a:pt x="916667" y="153672"/>
                  <a:pt x="897695" y="172644"/>
                  <a:pt x="874292" y="172644"/>
                </a:cubicBezTo>
                <a:lnTo>
                  <a:pt x="42375" y="172644"/>
                </a:lnTo>
                <a:cubicBezTo>
                  <a:pt x="18972" y="172644"/>
                  <a:pt x="0" y="153672"/>
                  <a:pt x="0" y="130269"/>
                </a:cubicBezTo>
                <a:lnTo>
                  <a:pt x="0" y="42375"/>
                </a:lnTo>
                <a:cubicBezTo>
                  <a:pt x="0" y="18972"/>
                  <a:pt x="18972" y="0"/>
                  <a:pt x="42375" y="0"/>
                </a:cubicBezTo>
                <a:close/>
              </a:path>
            </a:pathLst>
          </a:custGeom>
          <a:solidFill>
            <a:srgbClr val="F4E5DB"/>
          </a:solidFill>
          <a:ln w="9525" cap="sq">
            <a:solidFill>
              <a:srgbClr val="4F5F3F"/>
            </a:solidFill>
            <a:prstDash val="solid"/>
            <a:miter/>
          </a:ln>
        </p:spPr>
        <p:txBody>
          <a:bodyPr/>
          <a:lstStyle/>
          <a:p>
            <a:pPr algn="ctr" defTabSz="609630" rtl="0"/>
            <a:endParaRPr lang="ar-SA" sz="14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 defTabSz="609630" rtl="0"/>
            <a:r>
              <a:rPr lang="ar-SA" sz="14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الثاني</a:t>
            </a:r>
          </a:p>
          <a:p>
            <a:pPr algn="ctr" defTabSz="609630" rtl="0"/>
            <a:endParaRPr lang="ar-SA" sz="14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8" name="Freeform 41">
            <a:extLst>
              <a:ext uri="{FF2B5EF4-FFF2-40B4-BE49-F238E27FC236}">
                <a16:creationId xmlns:a16="http://schemas.microsoft.com/office/drawing/2014/main" id="{BD4E4131-B0C8-8061-3C8F-D70D69A050C0}"/>
              </a:ext>
            </a:extLst>
          </p:cNvPr>
          <p:cNvSpPr/>
          <p:nvPr/>
        </p:nvSpPr>
        <p:spPr>
          <a:xfrm>
            <a:off x="5642505" y="8908156"/>
            <a:ext cx="654687" cy="808558"/>
          </a:xfrm>
          <a:custGeom>
            <a:avLst/>
            <a:gdLst/>
            <a:ahLst/>
            <a:cxnLst/>
            <a:rect l="l" t="t" r="r" b="b"/>
            <a:pathLst>
              <a:path w="916667" h="172644">
                <a:moveTo>
                  <a:pt x="42375" y="0"/>
                </a:moveTo>
                <a:lnTo>
                  <a:pt x="874292" y="0"/>
                </a:lnTo>
                <a:cubicBezTo>
                  <a:pt x="885531" y="0"/>
                  <a:pt x="896309" y="4464"/>
                  <a:pt x="904256" y="12411"/>
                </a:cubicBezTo>
                <a:cubicBezTo>
                  <a:pt x="912202" y="20358"/>
                  <a:pt x="916667" y="31136"/>
                  <a:pt x="916667" y="42375"/>
                </a:cubicBezTo>
                <a:lnTo>
                  <a:pt x="916667" y="130269"/>
                </a:lnTo>
                <a:cubicBezTo>
                  <a:pt x="916667" y="153672"/>
                  <a:pt x="897695" y="172644"/>
                  <a:pt x="874292" y="172644"/>
                </a:cubicBezTo>
                <a:lnTo>
                  <a:pt x="42375" y="172644"/>
                </a:lnTo>
                <a:cubicBezTo>
                  <a:pt x="18972" y="172644"/>
                  <a:pt x="0" y="153672"/>
                  <a:pt x="0" y="130269"/>
                </a:cubicBezTo>
                <a:lnTo>
                  <a:pt x="0" y="42375"/>
                </a:lnTo>
                <a:cubicBezTo>
                  <a:pt x="0" y="18972"/>
                  <a:pt x="18972" y="0"/>
                  <a:pt x="42375" y="0"/>
                </a:cubicBezTo>
                <a:close/>
              </a:path>
            </a:pathLst>
          </a:custGeom>
          <a:solidFill>
            <a:srgbClr val="F4E5DB"/>
          </a:solidFill>
          <a:ln w="9525" cap="sq">
            <a:solidFill>
              <a:srgbClr val="4F5F3F"/>
            </a:solidFill>
            <a:prstDash val="solid"/>
            <a:miter/>
          </a:ln>
        </p:spPr>
        <p:txBody>
          <a:bodyPr/>
          <a:lstStyle/>
          <a:p>
            <a:pPr algn="ctr" defTabSz="609630" rtl="0"/>
            <a:endParaRPr lang="ar-SA" sz="14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 defTabSz="609630" rtl="0"/>
            <a:r>
              <a:rPr lang="ar-SA" sz="14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الثالث</a:t>
            </a:r>
          </a:p>
          <a:p>
            <a:pPr algn="ctr" defTabSz="609630" rtl="0"/>
            <a:endParaRPr lang="ar-SA" sz="14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39" name="مجموعة 38">
            <a:extLst>
              <a:ext uri="{FF2B5EF4-FFF2-40B4-BE49-F238E27FC236}">
                <a16:creationId xmlns:a16="http://schemas.microsoft.com/office/drawing/2014/main" id="{C424857A-D9EB-A28C-EFE2-705675E1287F}"/>
              </a:ext>
            </a:extLst>
          </p:cNvPr>
          <p:cNvGrpSpPr/>
          <p:nvPr/>
        </p:nvGrpSpPr>
        <p:grpSpPr>
          <a:xfrm>
            <a:off x="510439" y="10839180"/>
            <a:ext cx="6037242" cy="756025"/>
            <a:chOff x="2794672" y="819325"/>
            <a:chExt cx="7469163" cy="996104"/>
          </a:xfrm>
        </p:grpSpPr>
        <p:grpSp>
          <p:nvGrpSpPr>
            <p:cNvPr id="40" name="Group 21">
              <a:extLst>
                <a:ext uri="{FF2B5EF4-FFF2-40B4-BE49-F238E27FC236}">
                  <a16:creationId xmlns:a16="http://schemas.microsoft.com/office/drawing/2014/main" id="{2F86FAB0-68D2-6D82-DBE3-A7958FD4EEE2}"/>
                </a:ext>
              </a:extLst>
            </p:cNvPr>
            <p:cNvGrpSpPr/>
            <p:nvPr/>
          </p:nvGrpSpPr>
          <p:grpSpPr>
            <a:xfrm>
              <a:off x="2794672" y="819325"/>
              <a:ext cx="7469163" cy="996104"/>
              <a:chOff x="0" y="-47625"/>
              <a:chExt cx="1153538" cy="1858297"/>
            </a:xfrm>
          </p:grpSpPr>
          <p:sp>
            <p:nvSpPr>
              <p:cNvPr id="57" name="Freeform 22">
                <a:extLst>
                  <a:ext uri="{FF2B5EF4-FFF2-40B4-BE49-F238E27FC236}">
                    <a16:creationId xmlns:a16="http://schemas.microsoft.com/office/drawing/2014/main" id="{C3097316-E99F-9583-5358-C65DB7D4DBA5}"/>
                  </a:ext>
                </a:extLst>
              </p:cNvPr>
              <p:cNvSpPr/>
              <p:nvPr/>
            </p:nvSpPr>
            <p:spPr>
              <a:xfrm>
                <a:off x="191095" y="1"/>
                <a:ext cx="744178" cy="1810671"/>
              </a:xfrm>
              <a:custGeom>
                <a:avLst/>
                <a:gdLst/>
                <a:ahLst/>
                <a:cxnLst/>
                <a:rect l="l" t="t" r="r" b="b"/>
                <a:pathLst>
                  <a:path w="1153538" h="1810672">
                    <a:moveTo>
                      <a:pt x="33673" y="0"/>
                    </a:moveTo>
                    <a:lnTo>
                      <a:pt x="1119865" y="0"/>
                    </a:lnTo>
                    <a:cubicBezTo>
                      <a:pt x="1128795" y="0"/>
                      <a:pt x="1137360" y="3548"/>
                      <a:pt x="1143675" y="9863"/>
                    </a:cubicBezTo>
                    <a:cubicBezTo>
                      <a:pt x="1149990" y="16178"/>
                      <a:pt x="1153538" y="24743"/>
                      <a:pt x="1153538" y="33673"/>
                    </a:cubicBezTo>
                    <a:lnTo>
                      <a:pt x="1153538" y="1776999"/>
                    </a:lnTo>
                    <a:cubicBezTo>
                      <a:pt x="1153538" y="1785930"/>
                      <a:pt x="1149990" y="1794495"/>
                      <a:pt x="1143675" y="1800809"/>
                    </a:cubicBezTo>
                    <a:cubicBezTo>
                      <a:pt x="1137360" y="1807125"/>
                      <a:pt x="1128795" y="1810672"/>
                      <a:pt x="1119865" y="1810672"/>
                    </a:cubicBezTo>
                    <a:lnTo>
                      <a:pt x="33673" y="1810672"/>
                    </a:lnTo>
                    <a:cubicBezTo>
                      <a:pt x="24743" y="1810672"/>
                      <a:pt x="16178" y="1807125"/>
                      <a:pt x="9863" y="1800809"/>
                    </a:cubicBezTo>
                    <a:cubicBezTo>
                      <a:pt x="3548" y="1794495"/>
                      <a:pt x="0" y="1785930"/>
                      <a:pt x="0" y="1776999"/>
                    </a:cubicBezTo>
                    <a:lnTo>
                      <a:pt x="0" y="33673"/>
                    </a:lnTo>
                    <a:cubicBezTo>
                      <a:pt x="0" y="24743"/>
                      <a:pt x="3548" y="16178"/>
                      <a:pt x="9863" y="9863"/>
                    </a:cubicBezTo>
                    <a:cubicBezTo>
                      <a:pt x="16178" y="3548"/>
                      <a:pt x="24743" y="0"/>
                      <a:pt x="33673" y="0"/>
                    </a:cubicBezTo>
                    <a:close/>
                  </a:path>
                </a:pathLst>
              </a:custGeom>
              <a:solidFill>
                <a:srgbClr val="F7F5EE">
                  <a:alpha val="80000"/>
                </a:srgbClr>
              </a:solidFill>
              <a:ln w="9525" cap="sq">
                <a:solidFill>
                  <a:srgbClr val="4F5F3F">
                    <a:alpha val="80000"/>
                  </a:srgbClr>
                </a:solidFill>
                <a:prstDash val="solid"/>
                <a:miter/>
              </a:ln>
            </p:spPr>
            <p:txBody>
              <a:bodyPr/>
              <a:lstStyle/>
              <a:p>
                <a:pPr algn="ctr" defTabSz="609630" rtl="0"/>
                <a:endParaRPr lang="ar-SA" sz="1400" b="1" dirty="0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58" name="TextBox 23">
                <a:extLst>
                  <a:ext uri="{FF2B5EF4-FFF2-40B4-BE49-F238E27FC236}">
                    <a16:creationId xmlns:a16="http://schemas.microsoft.com/office/drawing/2014/main" id="{0B160815-0C6C-64B9-132F-7C9374035F27}"/>
                  </a:ext>
                </a:extLst>
              </p:cNvPr>
              <p:cNvSpPr txBox="1"/>
              <p:nvPr/>
            </p:nvSpPr>
            <p:spPr>
              <a:xfrm>
                <a:off x="0" y="-47625"/>
                <a:ext cx="1153538" cy="1858297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 defTabSz="609630" rtl="0">
                  <a:lnSpc>
                    <a:spcPts val="1119"/>
                  </a:lnSpc>
                </a:pPr>
                <a:endParaRPr sz="1400" b="1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56" name="TextBox 34">
              <a:extLst>
                <a:ext uri="{FF2B5EF4-FFF2-40B4-BE49-F238E27FC236}">
                  <a16:creationId xmlns:a16="http://schemas.microsoft.com/office/drawing/2014/main" id="{EA7D582C-8892-F82B-BBCB-91C54DF9D323}"/>
                </a:ext>
              </a:extLst>
            </p:cNvPr>
            <p:cNvSpPr txBox="1"/>
            <p:nvPr/>
          </p:nvSpPr>
          <p:spPr>
            <a:xfrm>
              <a:off x="3234403" y="905095"/>
              <a:ext cx="1705217" cy="409751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 rtl="0">
                <a:lnSpc>
                  <a:spcPts val="1119"/>
                </a:lnSpc>
              </a:pPr>
              <a:endParaRPr sz="1400" b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4" name="TextBox 38">
              <a:extLst>
                <a:ext uri="{FF2B5EF4-FFF2-40B4-BE49-F238E27FC236}">
                  <a16:creationId xmlns:a16="http://schemas.microsoft.com/office/drawing/2014/main" id="{00F7942B-A062-2BFE-63EE-F88B1FDEE04F}"/>
                </a:ext>
              </a:extLst>
            </p:cNvPr>
            <p:cNvSpPr txBox="1"/>
            <p:nvPr/>
          </p:nvSpPr>
          <p:spPr>
            <a:xfrm>
              <a:off x="5663224" y="895676"/>
              <a:ext cx="1705217" cy="409751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 rtl="0">
                <a:lnSpc>
                  <a:spcPts val="1119"/>
                </a:lnSpc>
              </a:pPr>
              <a:endParaRPr sz="1400" b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2" name="TextBox 42">
              <a:extLst>
                <a:ext uri="{FF2B5EF4-FFF2-40B4-BE49-F238E27FC236}">
                  <a16:creationId xmlns:a16="http://schemas.microsoft.com/office/drawing/2014/main" id="{D54CA8BD-27ED-528F-C218-920AFC373217}"/>
                </a:ext>
              </a:extLst>
            </p:cNvPr>
            <p:cNvSpPr txBox="1"/>
            <p:nvPr/>
          </p:nvSpPr>
          <p:spPr>
            <a:xfrm>
              <a:off x="8149318" y="895676"/>
              <a:ext cx="1705218" cy="409751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 rtl="0">
                <a:lnSpc>
                  <a:spcPts val="1119"/>
                </a:lnSpc>
              </a:pPr>
              <a:endParaRPr sz="1400" b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4" name="TextBox 38">
              <a:extLst>
                <a:ext uri="{FF2B5EF4-FFF2-40B4-BE49-F238E27FC236}">
                  <a16:creationId xmlns:a16="http://schemas.microsoft.com/office/drawing/2014/main" id="{316B7884-87DC-4F34-BBE1-862949B7E74A}"/>
                </a:ext>
              </a:extLst>
            </p:cNvPr>
            <p:cNvSpPr txBox="1"/>
            <p:nvPr/>
          </p:nvSpPr>
          <p:spPr>
            <a:xfrm>
              <a:off x="8149317" y="1292770"/>
              <a:ext cx="1705216" cy="409751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 rtl="0">
                <a:lnSpc>
                  <a:spcPts val="1119"/>
                </a:lnSpc>
              </a:pPr>
              <a:endParaRPr sz="1400" b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grpSp>
          <p:nvGrpSpPr>
            <p:cNvPr id="45" name="Group 36">
              <a:extLst>
                <a:ext uri="{FF2B5EF4-FFF2-40B4-BE49-F238E27FC236}">
                  <a16:creationId xmlns:a16="http://schemas.microsoft.com/office/drawing/2014/main" id="{AE590EA1-DA1C-7E24-EDF2-3E30F7FECC15}"/>
                </a:ext>
              </a:extLst>
            </p:cNvPr>
            <p:cNvGrpSpPr/>
            <p:nvPr/>
          </p:nvGrpSpPr>
          <p:grpSpPr>
            <a:xfrm>
              <a:off x="4405095" y="940789"/>
              <a:ext cx="4044123" cy="748022"/>
              <a:chOff x="-676327" y="-229468"/>
              <a:chExt cx="2173984" cy="402112"/>
            </a:xfrm>
          </p:grpSpPr>
          <p:sp>
            <p:nvSpPr>
              <p:cNvPr id="49" name="Freeform 37">
                <a:extLst>
                  <a:ext uri="{FF2B5EF4-FFF2-40B4-BE49-F238E27FC236}">
                    <a16:creationId xmlns:a16="http://schemas.microsoft.com/office/drawing/2014/main" id="{9ED98015-C80D-9BA2-9D34-894C884134E5}"/>
                  </a:ext>
                </a:extLst>
              </p:cNvPr>
              <p:cNvSpPr/>
              <p:nvPr/>
            </p:nvSpPr>
            <p:spPr>
              <a:xfrm>
                <a:off x="-676327" y="-229468"/>
                <a:ext cx="2173984" cy="402112"/>
              </a:xfrm>
              <a:custGeom>
                <a:avLst/>
                <a:gdLst/>
                <a:ahLst/>
                <a:cxnLst/>
                <a:rect l="l" t="t" r="r" b="b"/>
                <a:pathLst>
                  <a:path w="916667" h="172644">
                    <a:moveTo>
                      <a:pt x="42375" y="0"/>
                    </a:moveTo>
                    <a:lnTo>
                      <a:pt x="874292" y="0"/>
                    </a:lnTo>
                    <a:cubicBezTo>
                      <a:pt x="885531" y="0"/>
                      <a:pt x="896309" y="4464"/>
                      <a:pt x="904256" y="12411"/>
                    </a:cubicBezTo>
                    <a:cubicBezTo>
                      <a:pt x="912202" y="20358"/>
                      <a:pt x="916667" y="31136"/>
                      <a:pt x="916667" y="42375"/>
                    </a:cubicBezTo>
                    <a:lnTo>
                      <a:pt x="916667" y="130269"/>
                    </a:lnTo>
                    <a:cubicBezTo>
                      <a:pt x="916667" y="153672"/>
                      <a:pt x="897695" y="172644"/>
                      <a:pt x="874292" y="172644"/>
                    </a:cubicBezTo>
                    <a:lnTo>
                      <a:pt x="42375" y="172644"/>
                    </a:lnTo>
                    <a:cubicBezTo>
                      <a:pt x="18972" y="172644"/>
                      <a:pt x="0" y="153672"/>
                      <a:pt x="0" y="130269"/>
                    </a:cubicBezTo>
                    <a:lnTo>
                      <a:pt x="0" y="42375"/>
                    </a:lnTo>
                    <a:cubicBezTo>
                      <a:pt x="0" y="18972"/>
                      <a:pt x="18972" y="0"/>
                      <a:pt x="42375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sq">
                <a:solidFill>
                  <a:srgbClr val="4F5F3F"/>
                </a:solidFill>
                <a:prstDash val="solid"/>
                <a:miter/>
              </a:ln>
            </p:spPr>
            <p:txBody>
              <a:bodyPr/>
              <a:lstStyle/>
              <a:p>
                <a:pPr algn="ctr" defTabSz="609630" rtl="0"/>
                <a:r>
                  <a:rPr lang="ar-SA" sz="1400" b="1" dirty="0">
                    <a:solidFill>
                      <a:prstClr val="black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إجازة عيد الفطر المبارك</a:t>
                </a:r>
              </a:p>
              <a:p>
                <a:pPr algn="ctr" defTabSz="609630" rtl="0"/>
                <a:r>
                  <a:rPr lang="ar-SA" sz="1400" b="1" dirty="0">
                    <a:solidFill>
                      <a:prstClr val="black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بنهاية يوم الخميس 20 / 9 / 1446 هـ</a:t>
                </a:r>
              </a:p>
            </p:txBody>
          </p:sp>
          <p:sp>
            <p:nvSpPr>
              <p:cNvPr id="50" name="TextBox 38">
                <a:extLst>
                  <a:ext uri="{FF2B5EF4-FFF2-40B4-BE49-F238E27FC236}">
                    <a16:creationId xmlns:a16="http://schemas.microsoft.com/office/drawing/2014/main" id="{CF51165E-0D5B-6652-DC13-105DB32B4F2B}"/>
                  </a:ext>
                </a:extLst>
              </p:cNvPr>
              <p:cNvSpPr txBox="1"/>
              <p:nvPr/>
            </p:nvSpPr>
            <p:spPr>
              <a:xfrm>
                <a:off x="0" y="-47625"/>
                <a:ext cx="916667" cy="220269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 defTabSz="609630" rtl="0">
                  <a:lnSpc>
                    <a:spcPts val="1119"/>
                  </a:lnSpc>
                </a:pPr>
                <a:endParaRPr sz="1400" b="1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48" name="TextBox 38">
              <a:extLst>
                <a:ext uri="{FF2B5EF4-FFF2-40B4-BE49-F238E27FC236}">
                  <a16:creationId xmlns:a16="http://schemas.microsoft.com/office/drawing/2014/main" id="{EB978057-2631-D8C8-A93A-0532CC570357}"/>
                </a:ext>
              </a:extLst>
            </p:cNvPr>
            <p:cNvSpPr txBox="1"/>
            <p:nvPr/>
          </p:nvSpPr>
          <p:spPr>
            <a:xfrm>
              <a:off x="3246252" y="1290800"/>
              <a:ext cx="1705217" cy="409751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 rtl="0">
                <a:lnSpc>
                  <a:spcPts val="1119"/>
                </a:lnSpc>
              </a:pPr>
              <a:endParaRPr sz="1400" b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59" name="Freeform 37">
            <a:extLst>
              <a:ext uri="{FF2B5EF4-FFF2-40B4-BE49-F238E27FC236}">
                <a16:creationId xmlns:a16="http://schemas.microsoft.com/office/drawing/2014/main" id="{A042DE38-E717-DEEB-4EDB-A966F8BD081A}"/>
              </a:ext>
            </a:extLst>
          </p:cNvPr>
          <p:cNvSpPr/>
          <p:nvPr/>
        </p:nvSpPr>
        <p:spPr>
          <a:xfrm>
            <a:off x="4269475" y="11749138"/>
            <a:ext cx="2173966" cy="294908"/>
          </a:xfrm>
          <a:custGeom>
            <a:avLst/>
            <a:gdLst/>
            <a:ahLst/>
            <a:cxnLst/>
            <a:rect l="l" t="t" r="r" b="b"/>
            <a:pathLst>
              <a:path w="916667" h="172644">
                <a:moveTo>
                  <a:pt x="42375" y="0"/>
                </a:moveTo>
                <a:lnTo>
                  <a:pt x="874292" y="0"/>
                </a:lnTo>
                <a:cubicBezTo>
                  <a:pt x="885531" y="0"/>
                  <a:pt x="896309" y="4464"/>
                  <a:pt x="904256" y="12411"/>
                </a:cubicBezTo>
                <a:cubicBezTo>
                  <a:pt x="912202" y="20358"/>
                  <a:pt x="916667" y="31136"/>
                  <a:pt x="916667" y="42375"/>
                </a:cubicBezTo>
                <a:lnTo>
                  <a:pt x="916667" y="130269"/>
                </a:lnTo>
                <a:cubicBezTo>
                  <a:pt x="916667" y="153672"/>
                  <a:pt x="897695" y="172644"/>
                  <a:pt x="874292" y="172644"/>
                </a:cubicBezTo>
                <a:lnTo>
                  <a:pt x="42375" y="172644"/>
                </a:lnTo>
                <a:cubicBezTo>
                  <a:pt x="18972" y="172644"/>
                  <a:pt x="0" y="153672"/>
                  <a:pt x="0" y="130269"/>
                </a:cubicBezTo>
                <a:lnTo>
                  <a:pt x="0" y="42375"/>
                </a:lnTo>
                <a:cubicBezTo>
                  <a:pt x="0" y="18972"/>
                  <a:pt x="18972" y="0"/>
                  <a:pt x="42375" y="0"/>
                </a:cubicBezTo>
                <a:close/>
              </a:path>
            </a:pathLst>
          </a:custGeom>
          <a:solidFill>
            <a:srgbClr val="F4E5DB"/>
          </a:solidFill>
          <a:ln w="9525" cap="sq">
            <a:solidFill>
              <a:srgbClr val="4F5F3F"/>
            </a:solidFill>
            <a:prstDash val="solid"/>
            <a:miter/>
          </a:ln>
        </p:spPr>
        <p:txBody>
          <a:bodyPr/>
          <a:lstStyle/>
          <a:p>
            <a:pPr algn="r" defTabSz="609630" rtl="0"/>
            <a:r>
              <a:rPr lang="ar-SA" sz="14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معلم/ة المادة :  </a:t>
            </a:r>
          </a:p>
        </p:txBody>
      </p:sp>
      <p:sp>
        <p:nvSpPr>
          <p:cNvPr id="60" name="Freeform 37">
            <a:extLst>
              <a:ext uri="{FF2B5EF4-FFF2-40B4-BE49-F238E27FC236}">
                <a16:creationId xmlns:a16="http://schemas.microsoft.com/office/drawing/2014/main" id="{3378B3A9-D971-91F8-5202-C0D028DAECEC}"/>
              </a:ext>
            </a:extLst>
          </p:cNvPr>
          <p:cNvSpPr/>
          <p:nvPr/>
        </p:nvSpPr>
        <p:spPr>
          <a:xfrm>
            <a:off x="687387" y="11749138"/>
            <a:ext cx="2173966" cy="294908"/>
          </a:xfrm>
          <a:custGeom>
            <a:avLst/>
            <a:gdLst/>
            <a:ahLst/>
            <a:cxnLst/>
            <a:rect l="l" t="t" r="r" b="b"/>
            <a:pathLst>
              <a:path w="916667" h="172644">
                <a:moveTo>
                  <a:pt x="42375" y="0"/>
                </a:moveTo>
                <a:lnTo>
                  <a:pt x="874292" y="0"/>
                </a:lnTo>
                <a:cubicBezTo>
                  <a:pt x="885531" y="0"/>
                  <a:pt x="896309" y="4464"/>
                  <a:pt x="904256" y="12411"/>
                </a:cubicBezTo>
                <a:cubicBezTo>
                  <a:pt x="912202" y="20358"/>
                  <a:pt x="916667" y="31136"/>
                  <a:pt x="916667" y="42375"/>
                </a:cubicBezTo>
                <a:lnTo>
                  <a:pt x="916667" y="130269"/>
                </a:lnTo>
                <a:cubicBezTo>
                  <a:pt x="916667" y="153672"/>
                  <a:pt x="897695" y="172644"/>
                  <a:pt x="874292" y="172644"/>
                </a:cubicBezTo>
                <a:lnTo>
                  <a:pt x="42375" y="172644"/>
                </a:lnTo>
                <a:cubicBezTo>
                  <a:pt x="18972" y="172644"/>
                  <a:pt x="0" y="153672"/>
                  <a:pt x="0" y="130269"/>
                </a:cubicBezTo>
                <a:lnTo>
                  <a:pt x="0" y="42375"/>
                </a:lnTo>
                <a:cubicBezTo>
                  <a:pt x="0" y="18972"/>
                  <a:pt x="18972" y="0"/>
                  <a:pt x="42375" y="0"/>
                </a:cubicBezTo>
                <a:close/>
              </a:path>
            </a:pathLst>
          </a:custGeom>
          <a:solidFill>
            <a:srgbClr val="F4E5DB"/>
          </a:solidFill>
          <a:ln w="9525" cap="sq">
            <a:solidFill>
              <a:srgbClr val="4F5F3F"/>
            </a:solidFill>
            <a:prstDash val="solid"/>
            <a:miter/>
          </a:ln>
        </p:spPr>
        <p:txBody>
          <a:bodyPr/>
          <a:lstStyle/>
          <a:p>
            <a:pPr algn="r" defTabSz="609630" rtl="0"/>
            <a:r>
              <a:rPr lang="ar-SA" sz="14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مدير/ة المدرسة :  </a:t>
            </a:r>
          </a:p>
        </p:txBody>
      </p:sp>
      <p:pic>
        <p:nvPicPr>
          <p:cNvPr id="2" name="صورة 1">
            <a:extLst>
              <a:ext uri="{FF2B5EF4-FFF2-40B4-BE49-F238E27FC236}">
                <a16:creationId xmlns:a16="http://schemas.microsoft.com/office/drawing/2014/main" id="{7B6899E8-8479-A26A-E807-1DB90712855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1440" y="11668018"/>
            <a:ext cx="613542" cy="512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1875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8F07ED-9C75-7CD8-98ED-09CA2209DC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63DE237A-07C0-ED7E-B554-A309F57CE4B6}"/>
              </a:ext>
            </a:extLst>
          </p:cNvPr>
          <p:cNvGrpSpPr/>
          <p:nvPr/>
        </p:nvGrpSpPr>
        <p:grpSpPr>
          <a:xfrm>
            <a:off x="-69198" y="-128505"/>
            <a:ext cx="7074716" cy="1126900"/>
            <a:chOff x="0" y="0"/>
            <a:chExt cx="6761116" cy="556694"/>
          </a:xfrm>
        </p:grpSpPr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74C3FC0E-F930-4EFF-E537-42B54BA62044}"/>
                </a:ext>
              </a:extLst>
            </p:cNvPr>
            <p:cNvSpPr/>
            <p:nvPr/>
          </p:nvSpPr>
          <p:spPr>
            <a:xfrm>
              <a:off x="0" y="0"/>
              <a:ext cx="6761116" cy="556694"/>
            </a:xfrm>
            <a:custGeom>
              <a:avLst/>
              <a:gdLst/>
              <a:ahLst/>
              <a:cxnLst/>
              <a:rect l="l" t="t" r="r" b="b"/>
              <a:pathLst>
                <a:path w="6761116" h="556694">
                  <a:moveTo>
                    <a:pt x="5745" y="0"/>
                  </a:moveTo>
                  <a:lnTo>
                    <a:pt x="6755371" y="0"/>
                  </a:lnTo>
                  <a:cubicBezTo>
                    <a:pt x="6756895" y="0"/>
                    <a:pt x="6758356" y="605"/>
                    <a:pt x="6759433" y="1683"/>
                  </a:cubicBezTo>
                  <a:cubicBezTo>
                    <a:pt x="6760511" y="2760"/>
                    <a:pt x="6761116" y="4221"/>
                    <a:pt x="6761116" y="5745"/>
                  </a:cubicBezTo>
                  <a:lnTo>
                    <a:pt x="6761116" y="550949"/>
                  </a:lnTo>
                  <a:cubicBezTo>
                    <a:pt x="6761116" y="552472"/>
                    <a:pt x="6760511" y="553934"/>
                    <a:pt x="6759433" y="555011"/>
                  </a:cubicBezTo>
                  <a:cubicBezTo>
                    <a:pt x="6758356" y="556088"/>
                    <a:pt x="6756895" y="556694"/>
                    <a:pt x="6755371" y="556694"/>
                  </a:cubicBezTo>
                  <a:lnTo>
                    <a:pt x="5745" y="556694"/>
                  </a:lnTo>
                  <a:cubicBezTo>
                    <a:pt x="2572" y="556694"/>
                    <a:pt x="0" y="554122"/>
                    <a:pt x="0" y="550949"/>
                  </a:cubicBezTo>
                  <a:lnTo>
                    <a:pt x="0" y="5745"/>
                  </a:lnTo>
                  <a:cubicBezTo>
                    <a:pt x="0" y="4221"/>
                    <a:pt x="605" y="2760"/>
                    <a:pt x="1683" y="1683"/>
                  </a:cubicBezTo>
                  <a:cubicBezTo>
                    <a:pt x="2760" y="605"/>
                    <a:pt x="4221" y="0"/>
                    <a:pt x="5745" y="0"/>
                  </a:cubicBezTo>
                  <a:close/>
                </a:path>
              </a:pathLst>
            </a:custGeom>
            <a:solidFill>
              <a:srgbClr val="F7F5EE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pPr defTabSz="342917"/>
              <a:endParaRPr lang="ar-SA" sz="675">
                <a:solidFill>
                  <a:prstClr val="black"/>
                </a:solidFill>
                <a:latin typeface="Calibri"/>
                <a:cs typeface="Arial" panose="020B0604020202020204" pitchFamily="34" charset="0"/>
              </a:endParaRPr>
            </a:p>
          </p:txBody>
        </p:sp>
        <p:sp>
          <p:nvSpPr>
            <p:cNvPr id="6" name="TextBox 4">
              <a:extLst>
                <a:ext uri="{FF2B5EF4-FFF2-40B4-BE49-F238E27FC236}">
                  <a16:creationId xmlns:a16="http://schemas.microsoft.com/office/drawing/2014/main" id="{99F36ABE-1689-1A66-5AEC-8DB1A089FB93}"/>
                </a:ext>
              </a:extLst>
            </p:cNvPr>
            <p:cNvSpPr txBox="1"/>
            <p:nvPr/>
          </p:nvSpPr>
          <p:spPr>
            <a:xfrm>
              <a:off x="0" y="-47625"/>
              <a:ext cx="6761116" cy="604319"/>
            </a:xfrm>
            <a:prstGeom prst="rect">
              <a:avLst/>
            </a:prstGeom>
          </p:spPr>
          <p:txBody>
            <a:bodyPr lIns="19050" tIns="19050" rIns="19050" bIns="19050" rtlCol="0" anchor="ctr"/>
            <a:lstStyle/>
            <a:p>
              <a:pPr algn="ctr" defTabSz="342917">
                <a:lnSpc>
                  <a:spcPts val="629"/>
                </a:lnSpc>
              </a:pPr>
              <a:endParaRPr sz="675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7" name="Freeform 44">
            <a:extLst>
              <a:ext uri="{FF2B5EF4-FFF2-40B4-BE49-F238E27FC236}">
                <a16:creationId xmlns:a16="http://schemas.microsoft.com/office/drawing/2014/main" id="{0EE970A5-9840-FCC4-39CE-6F865CB12ADC}"/>
              </a:ext>
            </a:extLst>
          </p:cNvPr>
          <p:cNvSpPr/>
          <p:nvPr/>
        </p:nvSpPr>
        <p:spPr>
          <a:xfrm rot="18770323" flipH="1" flipV="1">
            <a:off x="5749914" y="-635239"/>
            <a:ext cx="748276" cy="1903921"/>
          </a:xfrm>
          <a:custGeom>
            <a:avLst/>
            <a:gdLst/>
            <a:ahLst/>
            <a:cxnLst/>
            <a:rect l="l" t="t" r="r" b="b"/>
            <a:pathLst>
              <a:path w="1684486" h="4224034">
                <a:moveTo>
                  <a:pt x="1684486" y="4224034"/>
                </a:moveTo>
                <a:lnTo>
                  <a:pt x="0" y="4224034"/>
                </a:lnTo>
                <a:lnTo>
                  <a:pt x="0" y="0"/>
                </a:lnTo>
                <a:lnTo>
                  <a:pt x="1684486" y="0"/>
                </a:lnTo>
                <a:lnTo>
                  <a:pt x="1684486" y="4224034"/>
                </a:lnTo>
                <a:close/>
              </a:path>
            </a:pathLst>
          </a:custGeom>
          <a:blipFill>
            <a:blip r:embed="rId2"/>
            <a:stretch>
              <a:fillRect l="-531" t="-28" b="-93"/>
            </a:stretch>
          </a:blipFill>
        </p:spPr>
        <p:txBody>
          <a:bodyPr/>
          <a:lstStyle/>
          <a:p>
            <a:pPr defTabSz="342917"/>
            <a:endParaRPr lang="ar-SA" sz="675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</p:txBody>
      </p:sp>
      <p:grpSp>
        <p:nvGrpSpPr>
          <p:cNvPr id="8" name="Group 5">
            <a:extLst>
              <a:ext uri="{FF2B5EF4-FFF2-40B4-BE49-F238E27FC236}">
                <a16:creationId xmlns:a16="http://schemas.microsoft.com/office/drawing/2014/main" id="{DA1CF6A4-A666-9BC0-5F03-1BFA63969EF4}"/>
              </a:ext>
            </a:extLst>
          </p:cNvPr>
          <p:cNvGrpSpPr/>
          <p:nvPr/>
        </p:nvGrpSpPr>
        <p:grpSpPr>
          <a:xfrm>
            <a:off x="1663430" y="476243"/>
            <a:ext cx="3593228" cy="662283"/>
            <a:chOff x="0" y="0"/>
            <a:chExt cx="3564080" cy="424137"/>
          </a:xfrm>
        </p:grpSpPr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AFA94B28-7FB5-318C-C3BA-D6DDD261B2B2}"/>
                </a:ext>
              </a:extLst>
            </p:cNvPr>
            <p:cNvSpPr/>
            <p:nvPr/>
          </p:nvSpPr>
          <p:spPr>
            <a:xfrm>
              <a:off x="0" y="0"/>
              <a:ext cx="3564080" cy="424137"/>
            </a:xfrm>
            <a:custGeom>
              <a:avLst/>
              <a:gdLst/>
              <a:ahLst/>
              <a:cxnLst/>
              <a:rect l="l" t="t" r="r" b="b"/>
              <a:pathLst>
                <a:path w="3564080" h="424137">
                  <a:moveTo>
                    <a:pt x="10899" y="0"/>
                  </a:moveTo>
                  <a:lnTo>
                    <a:pt x="3553181" y="0"/>
                  </a:lnTo>
                  <a:cubicBezTo>
                    <a:pt x="3559200" y="0"/>
                    <a:pt x="3564080" y="4879"/>
                    <a:pt x="3564080" y="10899"/>
                  </a:cubicBezTo>
                  <a:lnTo>
                    <a:pt x="3564080" y="413238"/>
                  </a:lnTo>
                  <a:cubicBezTo>
                    <a:pt x="3564080" y="416129"/>
                    <a:pt x="3562931" y="418901"/>
                    <a:pt x="3560888" y="420945"/>
                  </a:cubicBezTo>
                  <a:cubicBezTo>
                    <a:pt x="3558844" y="422989"/>
                    <a:pt x="3556072" y="424137"/>
                    <a:pt x="3553181" y="424137"/>
                  </a:cubicBezTo>
                  <a:lnTo>
                    <a:pt x="10899" y="424137"/>
                  </a:lnTo>
                  <a:cubicBezTo>
                    <a:pt x="8008" y="424137"/>
                    <a:pt x="5236" y="422989"/>
                    <a:pt x="3192" y="420945"/>
                  </a:cubicBezTo>
                  <a:cubicBezTo>
                    <a:pt x="1148" y="418901"/>
                    <a:pt x="0" y="416129"/>
                    <a:pt x="0" y="413238"/>
                  </a:cubicBezTo>
                  <a:lnTo>
                    <a:pt x="0" y="10899"/>
                  </a:lnTo>
                  <a:cubicBezTo>
                    <a:pt x="0" y="8008"/>
                    <a:pt x="1148" y="5236"/>
                    <a:pt x="3192" y="3192"/>
                  </a:cubicBezTo>
                  <a:cubicBezTo>
                    <a:pt x="5236" y="1148"/>
                    <a:pt x="8008" y="0"/>
                    <a:pt x="10899" y="0"/>
                  </a:cubicBez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4F5F3F"/>
              </a:solidFill>
              <a:prstDash val="solid"/>
              <a:miter/>
            </a:ln>
          </p:spPr>
          <p:txBody>
            <a:bodyPr/>
            <a:lstStyle/>
            <a:p>
              <a:pPr defTabSz="342917"/>
              <a:endParaRPr lang="ar-SA" sz="5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 defTabSz="342917"/>
              <a:r>
                <a:rPr lang="ar-SA" sz="2475" b="1" dirty="0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مسرد إعداد الدروس اليومية</a:t>
              </a:r>
            </a:p>
          </p:txBody>
        </p:sp>
        <p:sp>
          <p:nvSpPr>
            <p:cNvPr id="10" name="TextBox 7">
              <a:extLst>
                <a:ext uri="{FF2B5EF4-FFF2-40B4-BE49-F238E27FC236}">
                  <a16:creationId xmlns:a16="http://schemas.microsoft.com/office/drawing/2014/main" id="{F0A7AF51-CF80-F10D-0E00-2476F22456AC}"/>
                </a:ext>
              </a:extLst>
            </p:cNvPr>
            <p:cNvSpPr txBox="1"/>
            <p:nvPr/>
          </p:nvSpPr>
          <p:spPr>
            <a:xfrm>
              <a:off x="0" y="-47625"/>
              <a:ext cx="3564080" cy="471762"/>
            </a:xfrm>
            <a:prstGeom prst="rect">
              <a:avLst/>
            </a:prstGeom>
          </p:spPr>
          <p:txBody>
            <a:bodyPr lIns="19050" tIns="19050" rIns="19050" bIns="19050" rtlCol="0" anchor="ctr"/>
            <a:lstStyle/>
            <a:p>
              <a:pPr algn="ctr" defTabSz="342917">
                <a:lnSpc>
                  <a:spcPts val="629"/>
                </a:lnSpc>
              </a:pPr>
              <a:endParaRPr sz="1013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1" name="Freeform 45">
            <a:extLst>
              <a:ext uri="{FF2B5EF4-FFF2-40B4-BE49-F238E27FC236}">
                <a16:creationId xmlns:a16="http://schemas.microsoft.com/office/drawing/2014/main" id="{82ED64FE-A42F-B7F0-6FB1-4AD6CB5A4AB4}"/>
              </a:ext>
            </a:extLst>
          </p:cNvPr>
          <p:cNvSpPr/>
          <p:nvPr/>
        </p:nvSpPr>
        <p:spPr>
          <a:xfrm rot="8317962" flipH="1">
            <a:off x="4838668" y="-404190"/>
            <a:ext cx="835980" cy="1722682"/>
          </a:xfrm>
          <a:custGeom>
            <a:avLst/>
            <a:gdLst/>
            <a:ahLst/>
            <a:cxnLst/>
            <a:rect l="l" t="t" r="r" b="b"/>
            <a:pathLst>
              <a:path w="1727894" h="3631301">
                <a:moveTo>
                  <a:pt x="1727893" y="0"/>
                </a:moveTo>
                <a:lnTo>
                  <a:pt x="0" y="0"/>
                </a:lnTo>
                <a:lnTo>
                  <a:pt x="0" y="3631301"/>
                </a:lnTo>
                <a:lnTo>
                  <a:pt x="1727893" y="3631301"/>
                </a:lnTo>
                <a:lnTo>
                  <a:pt x="1727893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pPr defTabSz="342917"/>
            <a:endParaRPr lang="ar-SA" sz="675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</p:txBody>
      </p:sp>
      <p:pic>
        <p:nvPicPr>
          <p:cNvPr id="12" name="Picture 35" descr="Picture 35">
            <a:extLst>
              <a:ext uri="{FF2B5EF4-FFF2-40B4-BE49-F238E27FC236}">
                <a16:creationId xmlns:a16="http://schemas.microsoft.com/office/drawing/2014/main" id="{D42EAC80-418C-35FA-ABDC-3929D1111110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grayscl/>
          </a:blip>
          <a:srcRect l="14182" t="11041" r="15559" b="32507"/>
          <a:stretch/>
        </p:blipFill>
        <p:spPr>
          <a:xfrm>
            <a:off x="-30482" y="378586"/>
            <a:ext cx="873361" cy="602232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3" name="مجموعة 12">
            <a:extLst>
              <a:ext uri="{FF2B5EF4-FFF2-40B4-BE49-F238E27FC236}">
                <a16:creationId xmlns:a16="http://schemas.microsoft.com/office/drawing/2014/main" id="{E4D4FACD-8B17-CD3A-0B5D-5182E0114C68}"/>
              </a:ext>
            </a:extLst>
          </p:cNvPr>
          <p:cNvGrpSpPr/>
          <p:nvPr/>
        </p:nvGrpSpPr>
        <p:grpSpPr>
          <a:xfrm>
            <a:off x="406198" y="1790747"/>
            <a:ext cx="6037242" cy="756025"/>
            <a:chOff x="2794672" y="819325"/>
            <a:chExt cx="7469163" cy="996104"/>
          </a:xfrm>
        </p:grpSpPr>
        <p:grpSp>
          <p:nvGrpSpPr>
            <p:cNvPr id="14" name="Group 21">
              <a:extLst>
                <a:ext uri="{FF2B5EF4-FFF2-40B4-BE49-F238E27FC236}">
                  <a16:creationId xmlns:a16="http://schemas.microsoft.com/office/drawing/2014/main" id="{8BE0C8C3-C736-4473-77D9-6C21571B21BB}"/>
                </a:ext>
              </a:extLst>
            </p:cNvPr>
            <p:cNvGrpSpPr/>
            <p:nvPr/>
          </p:nvGrpSpPr>
          <p:grpSpPr>
            <a:xfrm>
              <a:off x="2794672" y="819325"/>
              <a:ext cx="7469163" cy="996104"/>
              <a:chOff x="0" y="-47625"/>
              <a:chExt cx="1153538" cy="1858297"/>
            </a:xfrm>
          </p:grpSpPr>
          <p:sp>
            <p:nvSpPr>
              <p:cNvPr id="33" name="Freeform 22">
                <a:extLst>
                  <a:ext uri="{FF2B5EF4-FFF2-40B4-BE49-F238E27FC236}">
                    <a16:creationId xmlns:a16="http://schemas.microsoft.com/office/drawing/2014/main" id="{95C90B59-DEAD-92A6-9729-FECEF31CEDF0}"/>
                  </a:ext>
                </a:extLst>
              </p:cNvPr>
              <p:cNvSpPr/>
              <p:nvPr/>
            </p:nvSpPr>
            <p:spPr>
              <a:xfrm>
                <a:off x="18586" y="1"/>
                <a:ext cx="1119500" cy="1810671"/>
              </a:xfrm>
              <a:custGeom>
                <a:avLst/>
                <a:gdLst/>
                <a:ahLst/>
                <a:cxnLst/>
                <a:rect l="l" t="t" r="r" b="b"/>
                <a:pathLst>
                  <a:path w="1153538" h="1810672">
                    <a:moveTo>
                      <a:pt x="33673" y="0"/>
                    </a:moveTo>
                    <a:lnTo>
                      <a:pt x="1119865" y="0"/>
                    </a:lnTo>
                    <a:cubicBezTo>
                      <a:pt x="1128795" y="0"/>
                      <a:pt x="1137360" y="3548"/>
                      <a:pt x="1143675" y="9863"/>
                    </a:cubicBezTo>
                    <a:cubicBezTo>
                      <a:pt x="1149990" y="16178"/>
                      <a:pt x="1153538" y="24743"/>
                      <a:pt x="1153538" y="33673"/>
                    </a:cubicBezTo>
                    <a:lnTo>
                      <a:pt x="1153538" y="1776999"/>
                    </a:lnTo>
                    <a:cubicBezTo>
                      <a:pt x="1153538" y="1785930"/>
                      <a:pt x="1149990" y="1794495"/>
                      <a:pt x="1143675" y="1800809"/>
                    </a:cubicBezTo>
                    <a:cubicBezTo>
                      <a:pt x="1137360" y="1807125"/>
                      <a:pt x="1128795" y="1810672"/>
                      <a:pt x="1119865" y="1810672"/>
                    </a:cubicBezTo>
                    <a:lnTo>
                      <a:pt x="33673" y="1810672"/>
                    </a:lnTo>
                    <a:cubicBezTo>
                      <a:pt x="24743" y="1810672"/>
                      <a:pt x="16178" y="1807125"/>
                      <a:pt x="9863" y="1800809"/>
                    </a:cubicBezTo>
                    <a:cubicBezTo>
                      <a:pt x="3548" y="1794495"/>
                      <a:pt x="0" y="1785930"/>
                      <a:pt x="0" y="1776999"/>
                    </a:cubicBezTo>
                    <a:lnTo>
                      <a:pt x="0" y="33673"/>
                    </a:lnTo>
                    <a:cubicBezTo>
                      <a:pt x="0" y="24743"/>
                      <a:pt x="3548" y="16178"/>
                      <a:pt x="9863" y="9863"/>
                    </a:cubicBezTo>
                    <a:cubicBezTo>
                      <a:pt x="16178" y="3548"/>
                      <a:pt x="24743" y="0"/>
                      <a:pt x="33673" y="0"/>
                    </a:cubicBezTo>
                    <a:close/>
                  </a:path>
                </a:pathLst>
              </a:custGeom>
              <a:solidFill>
                <a:srgbClr val="F7F5EE">
                  <a:alpha val="80000"/>
                </a:srgbClr>
              </a:solidFill>
              <a:ln w="9525" cap="sq">
                <a:solidFill>
                  <a:srgbClr val="4F5F3F">
                    <a:alpha val="80000"/>
                  </a:srgbClr>
                </a:solidFill>
                <a:prstDash val="solid"/>
                <a:miter/>
              </a:ln>
            </p:spPr>
            <p:txBody>
              <a:bodyPr/>
              <a:lstStyle/>
              <a:p>
                <a:pPr algn="ctr" defTabSz="609630" rtl="0"/>
                <a:endParaRPr lang="ar-SA" sz="1400" b="1" dirty="0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4" name="TextBox 23">
                <a:extLst>
                  <a:ext uri="{FF2B5EF4-FFF2-40B4-BE49-F238E27FC236}">
                    <a16:creationId xmlns:a16="http://schemas.microsoft.com/office/drawing/2014/main" id="{A8167BE9-0654-F18E-DBF6-B751D4D8D4A8}"/>
                  </a:ext>
                </a:extLst>
              </p:cNvPr>
              <p:cNvSpPr txBox="1"/>
              <p:nvPr/>
            </p:nvSpPr>
            <p:spPr>
              <a:xfrm>
                <a:off x="0" y="-47625"/>
                <a:ext cx="1153538" cy="1858297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 defTabSz="609630" rtl="0">
                  <a:lnSpc>
                    <a:spcPts val="1119"/>
                  </a:lnSpc>
                </a:pPr>
                <a:endParaRPr sz="1400" b="1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15" name="Group 32">
              <a:extLst>
                <a:ext uri="{FF2B5EF4-FFF2-40B4-BE49-F238E27FC236}">
                  <a16:creationId xmlns:a16="http://schemas.microsoft.com/office/drawing/2014/main" id="{0CCB8A2F-ED8A-57D5-1FB7-982966DF594C}"/>
                </a:ext>
              </a:extLst>
            </p:cNvPr>
            <p:cNvGrpSpPr/>
            <p:nvPr/>
          </p:nvGrpSpPr>
          <p:grpSpPr>
            <a:xfrm>
              <a:off x="3234403" y="993689"/>
              <a:ext cx="1705217" cy="321158"/>
              <a:chOff x="0" y="0"/>
              <a:chExt cx="916667" cy="172644"/>
            </a:xfrm>
          </p:grpSpPr>
          <p:sp>
            <p:nvSpPr>
              <p:cNvPr id="31" name="Freeform 33">
                <a:extLst>
                  <a:ext uri="{FF2B5EF4-FFF2-40B4-BE49-F238E27FC236}">
                    <a16:creationId xmlns:a16="http://schemas.microsoft.com/office/drawing/2014/main" id="{C75F6A8C-952F-97BE-7941-FFA670C3F7F5}"/>
                  </a:ext>
                </a:extLst>
              </p:cNvPr>
              <p:cNvSpPr/>
              <p:nvPr/>
            </p:nvSpPr>
            <p:spPr>
              <a:xfrm>
                <a:off x="0" y="0"/>
                <a:ext cx="916667" cy="172644"/>
              </a:xfrm>
              <a:custGeom>
                <a:avLst/>
                <a:gdLst/>
                <a:ahLst/>
                <a:cxnLst/>
                <a:rect l="l" t="t" r="r" b="b"/>
                <a:pathLst>
                  <a:path w="916667" h="172644">
                    <a:moveTo>
                      <a:pt x="42375" y="0"/>
                    </a:moveTo>
                    <a:lnTo>
                      <a:pt x="874292" y="0"/>
                    </a:lnTo>
                    <a:cubicBezTo>
                      <a:pt x="885531" y="0"/>
                      <a:pt x="896309" y="4464"/>
                      <a:pt x="904256" y="12411"/>
                    </a:cubicBezTo>
                    <a:cubicBezTo>
                      <a:pt x="912202" y="20358"/>
                      <a:pt x="916667" y="31136"/>
                      <a:pt x="916667" y="42375"/>
                    </a:cubicBezTo>
                    <a:lnTo>
                      <a:pt x="916667" y="130269"/>
                    </a:lnTo>
                    <a:cubicBezTo>
                      <a:pt x="916667" y="153672"/>
                      <a:pt x="897695" y="172644"/>
                      <a:pt x="874292" y="172644"/>
                    </a:cubicBezTo>
                    <a:lnTo>
                      <a:pt x="42375" y="172644"/>
                    </a:lnTo>
                    <a:cubicBezTo>
                      <a:pt x="18972" y="172644"/>
                      <a:pt x="0" y="153672"/>
                      <a:pt x="0" y="130269"/>
                    </a:cubicBezTo>
                    <a:lnTo>
                      <a:pt x="0" y="42375"/>
                    </a:lnTo>
                    <a:cubicBezTo>
                      <a:pt x="0" y="18972"/>
                      <a:pt x="18972" y="0"/>
                      <a:pt x="42375" y="0"/>
                    </a:cubicBezTo>
                    <a:close/>
                  </a:path>
                </a:pathLst>
              </a:custGeom>
              <a:solidFill>
                <a:srgbClr val="F4E5DB"/>
              </a:solidFill>
              <a:ln w="9525" cap="sq">
                <a:solidFill>
                  <a:srgbClr val="4F5F3F"/>
                </a:solidFill>
                <a:prstDash val="solid"/>
                <a:miter/>
              </a:ln>
            </p:spPr>
            <p:txBody>
              <a:bodyPr/>
              <a:lstStyle/>
              <a:p>
                <a:pPr algn="ctr" defTabSz="609630" rtl="0"/>
                <a:r>
                  <a:rPr lang="ar-SA" sz="1400" b="1" dirty="0">
                    <a:solidFill>
                      <a:prstClr val="black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الصف</a:t>
                </a:r>
              </a:p>
            </p:txBody>
          </p:sp>
          <p:sp>
            <p:nvSpPr>
              <p:cNvPr id="32" name="TextBox 34">
                <a:extLst>
                  <a:ext uri="{FF2B5EF4-FFF2-40B4-BE49-F238E27FC236}">
                    <a16:creationId xmlns:a16="http://schemas.microsoft.com/office/drawing/2014/main" id="{E13149E7-234A-8C29-38DC-BCC7F2D93BCA}"/>
                  </a:ext>
                </a:extLst>
              </p:cNvPr>
              <p:cNvSpPr txBox="1"/>
              <p:nvPr/>
            </p:nvSpPr>
            <p:spPr>
              <a:xfrm>
                <a:off x="0" y="-47625"/>
                <a:ext cx="916667" cy="220269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 defTabSz="609630" rtl="0">
                  <a:lnSpc>
                    <a:spcPts val="1119"/>
                  </a:lnSpc>
                </a:pPr>
                <a:endParaRPr sz="1400" b="1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16" name="Group 36">
              <a:extLst>
                <a:ext uri="{FF2B5EF4-FFF2-40B4-BE49-F238E27FC236}">
                  <a16:creationId xmlns:a16="http://schemas.microsoft.com/office/drawing/2014/main" id="{84A066F0-6678-3B1E-3324-D60B6D23EEE7}"/>
                </a:ext>
              </a:extLst>
            </p:cNvPr>
            <p:cNvGrpSpPr/>
            <p:nvPr/>
          </p:nvGrpSpPr>
          <p:grpSpPr>
            <a:xfrm>
              <a:off x="5663224" y="984270"/>
              <a:ext cx="1705217" cy="321158"/>
              <a:chOff x="0" y="0"/>
              <a:chExt cx="916667" cy="172644"/>
            </a:xfrm>
          </p:grpSpPr>
          <p:sp>
            <p:nvSpPr>
              <p:cNvPr id="29" name="Freeform 37">
                <a:extLst>
                  <a:ext uri="{FF2B5EF4-FFF2-40B4-BE49-F238E27FC236}">
                    <a16:creationId xmlns:a16="http://schemas.microsoft.com/office/drawing/2014/main" id="{7D53B209-7BE7-C0A8-730E-5C5DD246D058}"/>
                  </a:ext>
                </a:extLst>
              </p:cNvPr>
              <p:cNvSpPr/>
              <p:nvPr/>
            </p:nvSpPr>
            <p:spPr>
              <a:xfrm>
                <a:off x="0" y="0"/>
                <a:ext cx="916667" cy="172644"/>
              </a:xfrm>
              <a:custGeom>
                <a:avLst/>
                <a:gdLst/>
                <a:ahLst/>
                <a:cxnLst/>
                <a:rect l="l" t="t" r="r" b="b"/>
                <a:pathLst>
                  <a:path w="916667" h="172644">
                    <a:moveTo>
                      <a:pt x="42375" y="0"/>
                    </a:moveTo>
                    <a:lnTo>
                      <a:pt x="874292" y="0"/>
                    </a:lnTo>
                    <a:cubicBezTo>
                      <a:pt x="885531" y="0"/>
                      <a:pt x="896309" y="4464"/>
                      <a:pt x="904256" y="12411"/>
                    </a:cubicBezTo>
                    <a:cubicBezTo>
                      <a:pt x="912202" y="20358"/>
                      <a:pt x="916667" y="31136"/>
                      <a:pt x="916667" y="42375"/>
                    </a:cubicBezTo>
                    <a:lnTo>
                      <a:pt x="916667" y="130269"/>
                    </a:lnTo>
                    <a:cubicBezTo>
                      <a:pt x="916667" y="153672"/>
                      <a:pt x="897695" y="172644"/>
                      <a:pt x="874292" y="172644"/>
                    </a:cubicBezTo>
                    <a:lnTo>
                      <a:pt x="42375" y="172644"/>
                    </a:lnTo>
                    <a:cubicBezTo>
                      <a:pt x="18972" y="172644"/>
                      <a:pt x="0" y="153672"/>
                      <a:pt x="0" y="130269"/>
                    </a:cubicBezTo>
                    <a:lnTo>
                      <a:pt x="0" y="42375"/>
                    </a:lnTo>
                    <a:cubicBezTo>
                      <a:pt x="0" y="18972"/>
                      <a:pt x="18972" y="0"/>
                      <a:pt x="42375" y="0"/>
                    </a:cubicBezTo>
                    <a:close/>
                  </a:path>
                </a:pathLst>
              </a:custGeom>
              <a:solidFill>
                <a:srgbClr val="F4E5DB"/>
              </a:solidFill>
              <a:ln w="9525" cap="sq">
                <a:solidFill>
                  <a:srgbClr val="4F5F3F"/>
                </a:solidFill>
                <a:prstDash val="solid"/>
                <a:miter/>
              </a:ln>
            </p:spPr>
            <p:txBody>
              <a:bodyPr/>
              <a:lstStyle/>
              <a:p>
                <a:pPr algn="ctr" defTabSz="609630" rtl="0"/>
                <a:r>
                  <a:rPr lang="ar-SA" sz="1400" b="1" dirty="0">
                    <a:solidFill>
                      <a:prstClr val="black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المادة</a:t>
                </a:r>
              </a:p>
            </p:txBody>
          </p:sp>
          <p:sp>
            <p:nvSpPr>
              <p:cNvPr id="30" name="TextBox 38">
                <a:extLst>
                  <a:ext uri="{FF2B5EF4-FFF2-40B4-BE49-F238E27FC236}">
                    <a16:creationId xmlns:a16="http://schemas.microsoft.com/office/drawing/2014/main" id="{7E8FDF67-4A5A-CF1F-D122-1432F5B2D395}"/>
                  </a:ext>
                </a:extLst>
              </p:cNvPr>
              <p:cNvSpPr txBox="1"/>
              <p:nvPr/>
            </p:nvSpPr>
            <p:spPr>
              <a:xfrm>
                <a:off x="0" y="-47625"/>
                <a:ext cx="916667" cy="220269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 defTabSz="609630" rtl="0">
                  <a:lnSpc>
                    <a:spcPts val="1119"/>
                  </a:lnSpc>
                </a:pPr>
                <a:endParaRPr sz="1400" b="1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17" name="Group 40">
              <a:extLst>
                <a:ext uri="{FF2B5EF4-FFF2-40B4-BE49-F238E27FC236}">
                  <a16:creationId xmlns:a16="http://schemas.microsoft.com/office/drawing/2014/main" id="{A59A76A4-EB0B-BDAC-D6FA-DDA71425D671}"/>
                </a:ext>
              </a:extLst>
            </p:cNvPr>
            <p:cNvGrpSpPr/>
            <p:nvPr/>
          </p:nvGrpSpPr>
          <p:grpSpPr>
            <a:xfrm>
              <a:off x="8046030" y="895676"/>
              <a:ext cx="1808505" cy="793136"/>
              <a:chOff x="-55524" y="-47625"/>
              <a:chExt cx="972191" cy="426364"/>
            </a:xfrm>
          </p:grpSpPr>
          <p:sp>
            <p:nvSpPr>
              <p:cNvPr id="27" name="Freeform 41">
                <a:extLst>
                  <a:ext uri="{FF2B5EF4-FFF2-40B4-BE49-F238E27FC236}">
                    <a16:creationId xmlns:a16="http://schemas.microsoft.com/office/drawing/2014/main" id="{2468410C-3323-8804-D624-E0F56B0DB514}"/>
                  </a:ext>
                </a:extLst>
              </p:cNvPr>
              <p:cNvSpPr/>
              <p:nvPr/>
            </p:nvSpPr>
            <p:spPr>
              <a:xfrm>
                <a:off x="-55524" y="15513"/>
                <a:ext cx="972189" cy="363226"/>
              </a:xfrm>
              <a:custGeom>
                <a:avLst/>
                <a:gdLst/>
                <a:ahLst/>
                <a:cxnLst/>
                <a:rect l="l" t="t" r="r" b="b"/>
                <a:pathLst>
                  <a:path w="916667" h="172644">
                    <a:moveTo>
                      <a:pt x="42375" y="0"/>
                    </a:moveTo>
                    <a:lnTo>
                      <a:pt x="874292" y="0"/>
                    </a:lnTo>
                    <a:cubicBezTo>
                      <a:pt x="885531" y="0"/>
                      <a:pt x="896309" y="4464"/>
                      <a:pt x="904256" y="12411"/>
                    </a:cubicBezTo>
                    <a:cubicBezTo>
                      <a:pt x="912202" y="20358"/>
                      <a:pt x="916667" y="31136"/>
                      <a:pt x="916667" y="42375"/>
                    </a:cubicBezTo>
                    <a:lnTo>
                      <a:pt x="916667" y="130269"/>
                    </a:lnTo>
                    <a:cubicBezTo>
                      <a:pt x="916667" y="153672"/>
                      <a:pt x="897695" y="172644"/>
                      <a:pt x="874292" y="172644"/>
                    </a:cubicBezTo>
                    <a:lnTo>
                      <a:pt x="42375" y="172644"/>
                    </a:lnTo>
                    <a:cubicBezTo>
                      <a:pt x="18972" y="172644"/>
                      <a:pt x="0" y="153672"/>
                      <a:pt x="0" y="130269"/>
                    </a:cubicBezTo>
                    <a:lnTo>
                      <a:pt x="0" y="42375"/>
                    </a:lnTo>
                    <a:cubicBezTo>
                      <a:pt x="0" y="18972"/>
                      <a:pt x="18972" y="0"/>
                      <a:pt x="42375" y="0"/>
                    </a:cubicBezTo>
                    <a:close/>
                  </a:path>
                </a:pathLst>
              </a:custGeom>
              <a:solidFill>
                <a:srgbClr val="F4E5DB"/>
              </a:solidFill>
              <a:ln w="9525" cap="sq">
                <a:solidFill>
                  <a:srgbClr val="4F5F3F"/>
                </a:solidFill>
                <a:prstDash val="solid"/>
                <a:miter/>
              </a:ln>
            </p:spPr>
            <p:txBody>
              <a:bodyPr/>
              <a:lstStyle/>
              <a:p>
                <a:pPr algn="ctr" defTabSz="609630" rtl="0"/>
                <a:r>
                  <a:rPr lang="ar-SA" sz="1400" b="1" dirty="0">
                    <a:solidFill>
                      <a:prstClr val="black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الفصل الدراسي الثالث لعام 1446 هـ</a:t>
                </a:r>
              </a:p>
            </p:txBody>
          </p:sp>
          <p:sp>
            <p:nvSpPr>
              <p:cNvPr id="28" name="TextBox 42">
                <a:extLst>
                  <a:ext uri="{FF2B5EF4-FFF2-40B4-BE49-F238E27FC236}">
                    <a16:creationId xmlns:a16="http://schemas.microsoft.com/office/drawing/2014/main" id="{DFC59FDE-9EF4-9BD0-D8AC-29755FB609BF}"/>
                  </a:ext>
                </a:extLst>
              </p:cNvPr>
              <p:cNvSpPr txBox="1"/>
              <p:nvPr/>
            </p:nvSpPr>
            <p:spPr>
              <a:xfrm>
                <a:off x="0" y="-47625"/>
                <a:ext cx="916667" cy="220269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 defTabSz="609630" rtl="0">
                  <a:lnSpc>
                    <a:spcPts val="1119"/>
                  </a:lnSpc>
                </a:pPr>
                <a:endParaRPr sz="1400" b="1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26" name="TextBox 38">
              <a:extLst>
                <a:ext uri="{FF2B5EF4-FFF2-40B4-BE49-F238E27FC236}">
                  <a16:creationId xmlns:a16="http://schemas.microsoft.com/office/drawing/2014/main" id="{458A81E7-A16B-9BFC-82C5-F3A6F1AD9D21}"/>
                </a:ext>
              </a:extLst>
            </p:cNvPr>
            <p:cNvSpPr txBox="1"/>
            <p:nvPr/>
          </p:nvSpPr>
          <p:spPr>
            <a:xfrm>
              <a:off x="8149317" y="1292770"/>
              <a:ext cx="1705216" cy="409751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 rtl="0">
                <a:lnSpc>
                  <a:spcPts val="1119"/>
                </a:lnSpc>
              </a:pPr>
              <a:endParaRPr sz="1400" b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grpSp>
          <p:nvGrpSpPr>
            <p:cNvPr id="19" name="Group 36">
              <a:extLst>
                <a:ext uri="{FF2B5EF4-FFF2-40B4-BE49-F238E27FC236}">
                  <a16:creationId xmlns:a16="http://schemas.microsoft.com/office/drawing/2014/main" id="{42E462A8-F22F-34EC-C744-D1797F24EF36}"/>
                </a:ext>
              </a:extLst>
            </p:cNvPr>
            <p:cNvGrpSpPr/>
            <p:nvPr/>
          </p:nvGrpSpPr>
          <p:grpSpPr>
            <a:xfrm>
              <a:off x="5663223" y="1367653"/>
              <a:ext cx="1705217" cy="321158"/>
              <a:chOff x="0" y="0"/>
              <a:chExt cx="916667" cy="172644"/>
            </a:xfrm>
          </p:grpSpPr>
          <p:sp>
            <p:nvSpPr>
              <p:cNvPr id="23" name="Freeform 37">
                <a:extLst>
                  <a:ext uri="{FF2B5EF4-FFF2-40B4-BE49-F238E27FC236}">
                    <a16:creationId xmlns:a16="http://schemas.microsoft.com/office/drawing/2014/main" id="{85B6A513-54FD-17FE-F874-05CA606EDCB9}"/>
                  </a:ext>
                </a:extLst>
              </p:cNvPr>
              <p:cNvSpPr/>
              <p:nvPr/>
            </p:nvSpPr>
            <p:spPr>
              <a:xfrm>
                <a:off x="0" y="0"/>
                <a:ext cx="916667" cy="172644"/>
              </a:xfrm>
              <a:custGeom>
                <a:avLst/>
                <a:gdLst/>
                <a:ahLst/>
                <a:cxnLst/>
                <a:rect l="l" t="t" r="r" b="b"/>
                <a:pathLst>
                  <a:path w="916667" h="172644">
                    <a:moveTo>
                      <a:pt x="42375" y="0"/>
                    </a:moveTo>
                    <a:lnTo>
                      <a:pt x="874292" y="0"/>
                    </a:lnTo>
                    <a:cubicBezTo>
                      <a:pt x="885531" y="0"/>
                      <a:pt x="896309" y="4464"/>
                      <a:pt x="904256" y="12411"/>
                    </a:cubicBezTo>
                    <a:cubicBezTo>
                      <a:pt x="912202" y="20358"/>
                      <a:pt x="916667" y="31136"/>
                      <a:pt x="916667" y="42375"/>
                    </a:cubicBezTo>
                    <a:lnTo>
                      <a:pt x="916667" y="130269"/>
                    </a:lnTo>
                    <a:cubicBezTo>
                      <a:pt x="916667" y="153672"/>
                      <a:pt x="897695" y="172644"/>
                      <a:pt x="874292" y="172644"/>
                    </a:cubicBezTo>
                    <a:lnTo>
                      <a:pt x="42375" y="172644"/>
                    </a:lnTo>
                    <a:cubicBezTo>
                      <a:pt x="18972" y="172644"/>
                      <a:pt x="0" y="153672"/>
                      <a:pt x="0" y="130269"/>
                    </a:cubicBezTo>
                    <a:lnTo>
                      <a:pt x="0" y="42375"/>
                    </a:lnTo>
                    <a:cubicBezTo>
                      <a:pt x="0" y="18972"/>
                      <a:pt x="18972" y="0"/>
                      <a:pt x="42375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sq">
                <a:solidFill>
                  <a:srgbClr val="4F5F3F"/>
                </a:solidFill>
                <a:prstDash val="solid"/>
                <a:miter/>
              </a:ln>
            </p:spPr>
            <p:txBody>
              <a:bodyPr/>
              <a:lstStyle/>
              <a:p>
                <a:pPr algn="ctr" defTabSz="609630" rtl="0"/>
                <a:endParaRPr lang="ar-SA" sz="1400" b="1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" name="TextBox 38">
                <a:extLst>
                  <a:ext uri="{FF2B5EF4-FFF2-40B4-BE49-F238E27FC236}">
                    <a16:creationId xmlns:a16="http://schemas.microsoft.com/office/drawing/2014/main" id="{B7B592DF-4082-4496-733B-80857F763240}"/>
                  </a:ext>
                </a:extLst>
              </p:cNvPr>
              <p:cNvSpPr txBox="1"/>
              <p:nvPr/>
            </p:nvSpPr>
            <p:spPr>
              <a:xfrm>
                <a:off x="0" y="-47625"/>
                <a:ext cx="916667" cy="220269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 defTabSz="609630" rtl="0">
                  <a:lnSpc>
                    <a:spcPts val="1119"/>
                  </a:lnSpc>
                </a:pPr>
                <a:endParaRPr sz="1400" b="1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20" name="Group 36">
              <a:extLst>
                <a:ext uri="{FF2B5EF4-FFF2-40B4-BE49-F238E27FC236}">
                  <a16:creationId xmlns:a16="http://schemas.microsoft.com/office/drawing/2014/main" id="{C827DFC8-52CD-B90C-364C-88F3F554A630}"/>
                </a:ext>
              </a:extLst>
            </p:cNvPr>
            <p:cNvGrpSpPr/>
            <p:nvPr/>
          </p:nvGrpSpPr>
          <p:grpSpPr>
            <a:xfrm>
              <a:off x="3246252" y="1379394"/>
              <a:ext cx="1705217" cy="321158"/>
              <a:chOff x="0" y="0"/>
              <a:chExt cx="916667" cy="172644"/>
            </a:xfrm>
          </p:grpSpPr>
          <p:sp>
            <p:nvSpPr>
              <p:cNvPr id="21" name="Freeform 37">
                <a:extLst>
                  <a:ext uri="{FF2B5EF4-FFF2-40B4-BE49-F238E27FC236}">
                    <a16:creationId xmlns:a16="http://schemas.microsoft.com/office/drawing/2014/main" id="{72F5ADBF-E5A7-6063-1467-457D8E536D02}"/>
                  </a:ext>
                </a:extLst>
              </p:cNvPr>
              <p:cNvSpPr/>
              <p:nvPr/>
            </p:nvSpPr>
            <p:spPr>
              <a:xfrm>
                <a:off x="0" y="0"/>
                <a:ext cx="916667" cy="172644"/>
              </a:xfrm>
              <a:custGeom>
                <a:avLst/>
                <a:gdLst/>
                <a:ahLst/>
                <a:cxnLst/>
                <a:rect l="l" t="t" r="r" b="b"/>
                <a:pathLst>
                  <a:path w="916667" h="172644">
                    <a:moveTo>
                      <a:pt x="42375" y="0"/>
                    </a:moveTo>
                    <a:lnTo>
                      <a:pt x="874292" y="0"/>
                    </a:lnTo>
                    <a:cubicBezTo>
                      <a:pt x="885531" y="0"/>
                      <a:pt x="896309" y="4464"/>
                      <a:pt x="904256" y="12411"/>
                    </a:cubicBezTo>
                    <a:cubicBezTo>
                      <a:pt x="912202" y="20358"/>
                      <a:pt x="916667" y="31136"/>
                      <a:pt x="916667" y="42375"/>
                    </a:cubicBezTo>
                    <a:lnTo>
                      <a:pt x="916667" y="130269"/>
                    </a:lnTo>
                    <a:cubicBezTo>
                      <a:pt x="916667" y="153672"/>
                      <a:pt x="897695" y="172644"/>
                      <a:pt x="874292" y="172644"/>
                    </a:cubicBezTo>
                    <a:lnTo>
                      <a:pt x="42375" y="172644"/>
                    </a:lnTo>
                    <a:cubicBezTo>
                      <a:pt x="18972" y="172644"/>
                      <a:pt x="0" y="153672"/>
                      <a:pt x="0" y="130269"/>
                    </a:cubicBezTo>
                    <a:lnTo>
                      <a:pt x="0" y="42375"/>
                    </a:lnTo>
                    <a:cubicBezTo>
                      <a:pt x="0" y="18972"/>
                      <a:pt x="18972" y="0"/>
                      <a:pt x="42375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sq">
                <a:solidFill>
                  <a:srgbClr val="4F5F3F"/>
                </a:solidFill>
                <a:prstDash val="solid"/>
                <a:miter/>
              </a:ln>
            </p:spPr>
            <p:txBody>
              <a:bodyPr/>
              <a:lstStyle/>
              <a:p>
                <a:pPr algn="ctr" defTabSz="609630" rtl="0"/>
                <a:endParaRPr lang="ar-SA" sz="1400" b="1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2" name="TextBox 38">
                <a:extLst>
                  <a:ext uri="{FF2B5EF4-FFF2-40B4-BE49-F238E27FC236}">
                    <a16:creationId xmlns:a16="http://schemas.microsoft.com/office/drawing/2014/main" id="{8CEC400A-CC78-E948-A727-A436763B6B44}"/>
                  </a:ext>
                </a:extLst>
              </p:cNvPr>
              <p:cNvSpPr txBox="1"/>
              <p:nvPr/>
            </p:nvSpPr>
            <p:spPr>
              <a:xfrm>
                <a:off x="0" y="-47625"/>
                <a:ext cx="916667" cy="220269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 defTabSz="609630" rtl="0">
                  <a:lnSpc>
                    <a:spcPts val="1119"/>
                  </a:lnSpc>
                </a:pPr>
                <a:endParaRPr sz="1400" b="1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</p:grpSp>
      <p:graphicFrame>
        <p:nvGraphicFramePr>
          <p:cNvPr id="35" name="جدول 34">
            <a:extLst>
              <a:ext uri="{FF2B5EF4-FFF2-40B4-BE49-F238E27FC236}">
                <a16:creationId xmlns:a16="http://schemas.microsoft.com/office/drawing/2014/main" id="{FD5051A6-ED12-773D-73B4-0A931AF695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4768259"/>
              </p:ext>
            </p:extLst>
          </p:nvPr>
        </p:nvGraphicFramePr>
        <p:xfrm>
          <a:off x="303990" y="3064481"/>
          <a:ext cx="6250020" cy="8032778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041670">
                  <a:extLst>
                    <a:ext uri="{9D8B030D-6E8A-4147-A177-3AD203B41FA5}">
                      <a16:colId xmlns:a16="http://schemas.microsoft.com/office/drawing/2014/main" val="2935747196"/>
                    </a:ext>
                  </a:extLst>
                </a:gridCol>
                <a:gridCol w="1041670">
                  <a:extLst>
                    <a:ext uri="{9D8B030D-6E8A-4147-A177-3AD203B41FA5}">
                      <a16:colId xmlns:a16="http://schemas.microsoft.com/office/drawing/2014/main" val="369760693"/>
                    </a:ext>
                  </a:extLst>
                </a:gridCol>
                <a:gridCol w="2083340">
                  <a:extLst>
                    <a:ext uri="{9D8B030D-6E8A-4147-A177-3AD203B41FA5}">
                      <a16:colId xmlns:a16="http://schemas.microsoft.com/office/drawing/2014/main" val="1786363986"/>
                    </a:ext>
                  </a:extLst>
                </a:gridCol>
                <a:gridCol w="1041670">
                  <a:extLst>
                    <a:ext uri="{9D8B030D-6E8A-4147-A177-3AD203B41FA5}">
                      <a16:colId xmlns:a16="http://schemas.microsoft.com/office/drawing/2014/main" val="4283873635"/>
                    </a:ext>
                  </a:extLst>
                </a:gridCol>
                <a:gridCol w="1041670">
                  <a:extLst>
                    <a:ext uri="{9D8B030D-6E8A-4147-A177-3AD203B41FA5}">
                      <a16:colId xmlns:a16="http://schemas.microsoft.com/office/drawing/2014/main" val="4141042628"/>
                    </a:ext>
                  </a:extLst>
                </a:gridCol>
              </a:tblGrid>
              <a:tr h="488978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الأسبوع</a:t>
                      </a:r>
                    </a:p>
                  </a:txBody>
                  <a:tcPr>
                    <a:solidFill>
                      <a:srgbClr val="F4E5D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اليوم / التاريخ</a:t>
                      </a:r>
                    </a:p>
                  </a:txBody>
                  <a:tcPr>
                    <a:solidFill>
                      <a:srgbClr val="F4E5D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موضوع الدرس</a:t>
                      </a:r>
                    </a:p>
                  </a:txBody>
                  <a:tcPr>
                    <a:solidFill>
                      <a:srgbClr val="F4E5D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ملاحظات</a:t>
                      </a:r>
                    </a:p>
                  </a:txBody>
                  <a:tcPr>
                    <a:solidFill>
                      <a:srgbClr val="F4E5D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التوقيع</a:t>
                      </a:r>
                    </a:p>
                  </a:txBody>
                  <a:tcPr>
                    <a:solidFill>
                      <a:srgbClr val="F4E5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6080016"/>
                  </a:ext>
                </a:extLst>
              </a:tr>
              <a:tr h="488978">
                <a:tc rowSpan="5"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الأحد</a:t>
                      </a:r>
                    </a:p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 /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1941608"/>
                  </a:ext>
                </a:extLst>
              </a:tr>
              <a:tr h="488978">
                <a:tc vMerge="1"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الاثنين</a:t>
                      </a:r>
                    </a:p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 /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553284"/>
                  </a:ext>
                </a:extLst>
              </a:tr>
              <a:tr h="488978">
                <a:tc vMerge="1"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الثلاثاء</a:t>
                      </a:r>
                    </a:p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 /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311415"/>
                  </a:ext>
                </a:extLst>
              </a:tr>
              <a:tr h="488978">
                <a:tc vMerge="1"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الأربعاء</a:t>
                      </a:r>
                    </a:p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11 /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598556"/>
                  </a:ext>
                </a:extLst>
              </a:tr>
              <a:tr h="488978">
                <a:tc vMerge="1"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الخميس </a:t>
                      </a:r>
                    </a:p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12 /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1461401"/>
                  </a:ext>
                </a:extLst>
              </a:tr>
              <a:tr h="488978">
                <a:tc rowSpan="5"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الأحد</a:t>
                      </a:r>
                    </a:p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15 /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51"/>
                  </a:ext>
                </a:extLst>
              </a:tr>
              <a:tr h="488978">
                <a:tc vMerge="1"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الاثنين</a:t>
                      </a:r>
                    </a:p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16 /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8381148"/>
                  </a:ext>
                </a:extLst>
              </a:tr>
              <a:tr h="488978">
                <a:tc vMerge="1"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الثلاثاء</a:t>
                      </a:r>
                    </a:p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17 /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0306285"/>
                  </a:ext>
                </a:extLst>
              </a:tr>
              <a:tr h="488978">
                <a:tc vMerge="1"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الأربعاء</a:t>
                      </a:r>
                    </a:p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18 /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4069816"/>
                  </a:ext>
                </a:extLst>
              </a:tr>
              <a:tr h="488978">
                <a:tc vMerge="1"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الخميس</a:t>
                      </a:r>
                    </a:p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19 /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7219901"/>
                  </a:ext>
                </a:extLst>
              </a:tr>
              <a:tr h="488978">
                <a:tc rowSpan="5"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الأحد</a:t>
                      </a:r>
                    </a:p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22 /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9357098"/>
                  </a:ext>
                </a:extLst>
              </a:tr>
              <a:tr h="488978">
                <a:tc vMerge="1"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الاثنين</a:t>
                      </a:r>
                    </a:p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23 /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189930"/>
                  </a:ext>
                </a:extLst>
              </a:tr>
              <a:tr h="488978">
                <a:tc vMerge="1"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الثلاثاء</a:t>
                      </a:r>
                    </a:p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24 /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9327314"/>
                  </a:ext>
                </a:extLst>
              </a:tr>
              <a:tr h="488978">
                <a:tc vMerge="1"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الأربعاء</a:t>
                      </a:r>
                    </a:p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25 /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0843907"/>
                  </a:ext>
                </a:extLst>
              </a:tr>
              <a:tr h="488978">
                <a:tc vMerge="1"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الخميس</a:t>
                      </a:r>
                    </a:p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26 /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4570637"/>
                  </a:ext>
                </a:extLst>
              </a:tr>
            </a:tbl>
          </a:graphicData>
        </a:graphic>
      </p:graphicFrame>
      <p:sp>
        <p:nvSpPr>
          <p:cNvPr id="36" name="Freeform 41">
            <a:extLst>
              <a:ext uri="{FF2B5EF4-FFF2-40B4-BE49-F238E27FC236}">
                <a16:creationId xmlns:a16="http://schemas.microsoft.com/office/drawing/2014/main" id="{105EAEC7-02D1-C07B-7048-6F72253E051E}"/>
              </a:ext>
            </a:extLst>
          </p:cNvPr>
          <p:cNvSpPr/>
          <p:nvPr/>
        </p:nvSpPr>
        <p:spPr>
          <a:xfrm>
            <a:off x="5707883" y="4439732"/>
            <a:ext cx="654687" cy="808558"/>
          </a:xfrm>
          <a:custGeom>
            <a:avLst/>
            <a:gdLst/>
            <a:ahLst/>
            <a:cxnLst/>
            <a:rect l="l" t="t" r="r" b="b"/>
            <a:pathLst>
              <a:path w="916667" h="172644">
                <a:moveTo>
                  <a:pt x="42375" y="0"/>
                </a:moveTo>
                <a:lnTo>
                  <a:pt x="874292" y="0"/>
                </a:lnTo>
                <a:cubicBezTo>
                  <a:pt x="885531" y="0"/>
                  <a:pt x="896309" y="4464"/>
                  <a:pt x="904256" y="12411"/>
                </a:cubicBezTo>
                <a:cubicBezTo>
                  <a:pt x="912202" y="20358"/>
                  <a:pt x="916667" y="31136"/>
                  <a:pt x="916667" y="42375"/>
                </a:cubicBezTo>
                <a:lnTo>
                  <a:pt x="916667" y="130269"/>
                </a:lnTo>
                <a:cubicBezTo>
                  <a:pt x="916667" y="153672"/>
                  <a:pt x="897695" y="172644"/>
                  <a:pt x="874292" y="172644"/>
                </a:cubicBezTo>
                <a:lnTo>
                  <a:pt x="42375" y="172644"/>
                </a:lnTo>
                <a:cubicBezTo>
                  <a:pt x="18972" y="172644"/>
                  <a:pt x="0" y="153672"/>
                  <a:pt x="0" y="130269"/>
                </a:cubicBezTo>
                <a:lnTo>
                  <a:pt x="0" y="42375"/>
                </a:lnTo>
                <a:cubicBezTo>
                  <a:pt x="0" y="18972"/>
                  <a:pt x="18972" y="0"/>
                  <a:pt x="42375" y="0"/>
                </a:cubicBezTo>
                <a:close/>
              </a:path>
            </a:pathLst>
          </a:custGeom>
          <a:solidFill>
            <a:srgbClr val="F4E5DB"/>
          </a:solidFill>
          <a:ln w="9525" cap="sq">
            <a:solidFill>
              <a:srgbClr val="4F5F3F"/>
            </a:solidFill>
            <a:prstDash val="solid"/>
            <a:miter/>
          </a:ln>
        </p:spPr>
        <p:txBody>
          <a:bodyPr/>
          <a:lstStyle/>
          <a:p>
            <a:pPr algn="ctr" defTabSz="609630" rtl="0"/>
            <a:endParaRPr lang="ar-SA" sz="14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 defTabSz="609630" rtl="0"/>
            <a:r>
              <a:rPr lang="ar-SA" sz="14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الرابع</a:t>
            </a:r>
          </a:p>
          <a:p>
            <a:pPr algn="ctr" defTabSz="609630" rtl="0"/>
            <a:endParaRPr lang="ar-SA" sz="14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7" name="Freeform 41">
            <a:extLst>
              <a:ext uri="{FF2B5EF4-FFF2-40B4-BE49-F238E27FC236}">
                <a16:creationId xmlns:a16="http://schemas.microsoft.com/office/drawing/2014/main" id="{C5C6238E-7C12-16D2-C08F-313E7D36F32B}"/>
              </a:ext>
            </a:extLst>
          </p:cNvPr>
          <p:cNvSpPr/>
          <p:nvPr/>
        </p:nvSpPr>
        <p:spPr>
          <a:xfrm>
            <a:off x="5681401" y="6943711"/>
            <a:ext cx="699142" cy="808558"/>
          </a:xfrm>
          <a:custGeom>
            <a:avLst/>
            <a:gdLst/>
            <a:ahLst/>
            <a:cxnLst/>
            <a:rect l="l" t="t" r="r" b="b"/>
            <a:pathLst>
              <a:path w="916667" h="172644">
                <a:moveTo>
                  <a:pt x="42375" y="0"/>
                </a:moveTo>
                <a:lnTo>
                  <a:pt x="874292" y="0"/>
                </a:lnTo>
                <a:cubicBezTo>
                  <a:pt x="885531" y="0"/>
                  <a:pt x="896309" y="4464"/>
                  <a:pt x="904256" y="12411"/>
                </a:cubicBezTo>
                <a:cubicBezTo>
                  <a:pt x="912202" y="20358"/>
                  <a:pt x="916667" y="31136"/>
                  <a:pt x="916667" y="42375"/>
                </a:cubicBezTo>
                <a:lnTo>
                  <a:pt x="916667" y="130269"/>
                </a:lnTo>
                <a:cubicBezTo>
                  <a:pt x="916667" y="153672"/>
                  <a:pt x="897695" y="172644"/>
                  <a:pt x="874292" y="172644"/>
                </a:cubicBezTo>
                <a:lnTo>
                  <a:pt x="42375" y="172644"/>
                </a:lnTo>
                <a:cubicBezTo>
                  <a:pt x="18972" y="172644"/>
                  <a:pt x="0" y="153672"/>
                  <a:pt x="0" y="130269"/>
                </a:cubicBezTo>
                <a:lnTo>
                  <a:pt x="0" y="42375"/>
                </a:lnTo>
                <a:cubicBezTo>
                  <a:pt x="0" y="18972"/>
                  <a:pt x="18972" y="0"/>
                  <a:pt x="42375" y="0"/>
                </a:cubicBezTo>
                <a:close/>
              </a:path>
            </a:pathLst>
          </a:custGeom>
          <a:solidFill>
            <a:srgbClr val="F4E5DB"/>
          </a:solidFill>
          <a:ln w="9525" cap="sq">
            <a:solidFill>
              <a:srgbClr val="4F5F3F"/>
            </a:solidFill>
            <a:prstDash val="solid"/>
            <a:miter/>
          </a:ln>
        </p:spPr>
        <p:txBody>
          <a:bodyPr/>
          <a:lstStyle/>
          <a:p>
            <a:pPr algn="ctr" defTabSz="609630" rtl="0"/>
            <a:endParaRPr lang="ar-SA" sz="14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 defTabSz="609630" rtl="0"/>
            <a:r>
              <a:rPr lang="ar-SA" sz="14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الخامس</a:t>
            </a:r>
          </a:p>
          <a:p>
            <a:pPr algn="ctr" defTabSz="609630" rtl="0"/>
            <a:endParaRPr lang="ar-SA" sz="14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8" name="Freeform 41">
            <a:extLst>
              <a:ext uri="{FF2B5EF4-FFF2-40B4-BE49-F238E27FC236}">
                <a16:creationId xmlns:a16="http://schemas.microsoft.com/office/drawing/2014/main" id="{27B89ECC-6B58-D352-879D-F1C845B8A9D3}"/>
              </a:ext>
            </a:extLst>
          </p:cNvPr>
          <p:cNvSpPr/>
          <p:nvPr/>
        </p:nvSpPr>
        <p:spPr>
          <a:xfrm>
            <a:off x="5681401" y="9423791"/>
            <a:ext cx="680474" cy="808558"/>
          </a:xfrm>
          <a:custGeom>
            <a:avLst/>
            <a:gdLst/>
            <a:ahLst/>
            <a:cxnLst/>
            <a:rect l="l" t="t" r="r" b="b"/>
            <a:pathLst>
              <a:path w="916667" h="172644">
                <a:moveTo>
                  <a:pt x="42375" y="0"/>
                </a:moveTo>
                <a:lnTo>
                  <a:pt x="874292" y="0"/>
                </a:lnTo>
                <a:cubicBezTo>
                  <a:pt x="885531" y="0"/>
                  <a:pt x="896309" y="4464"/>
                  <a:pt x="904256" y="12411"/>
                </a:cubicBezTo>
                <a:cubicBezTo>
                  <a:pt x="912202" y="20358"/>
                  <a:pt x="916667" y="31136"/>
                  <a:pt x="916667" y="42375"/>
                </a:cubicBezTo>
                <a:lnTo>
                  <a:pt x="916667" y="130269"/>
                </a:lnTo>
                <a:cubicBezTo>
                  <a:pt x="916667" y="153672"/>
                  <a:pt x="897695" y="172644"/>
                  <a:pt x="874292" y="172644"/>
                </a:cubicBezTo>
                <a:lnTo>
                  <a:pt x="42375" y="172644"/>
                </a:lnTo>
                <a:cubicBezTo>
                  <a:pt x="18972" y="172644"/>
                  <a:pt x="0" y="153672"/>
                  <a:pt x="0" y="130269"/>
                </a:cubicBezTo>
                <a:lnTo>
                  <a:pt x="0" y="42375"/>
                </a:lnTo>
                <a:cubicBezTo>
                  <a:pt x="0" y="18972"/>
                  <a:pt x="18972" y="0"/>
                  <a:pt x="42375" y="0"/>
                </a:cubicBezTo>
                <a:close/>
              </a:path>
            </a:pathLst>
          </a:custGeom>
          <a:solidFill>
            <a:srgbClr val="F4E5DB"/>
          </a:solidFill>
          <a:ln w="9525" cap="sq">
            <a:solidFill>
              <a:srgbClr val="4F5F3F"/>
            </a:solidFill>
            <a:prstDash val="solid"/>
            <a:miter/>
          </a:ln>
        </p:spPr>
        <p:txBody>
          <a:bodyPr/>
          <a:lstStyle/>
          <a:p>
            <a:pPr algn="ctr" defTabSz="609630" rtl="0"/>
            <a:endParaRPr lang="ar-SA" sz="14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 defTabSz="609630" rtl="0"/>
            <a:r>
              <a:rPr lang="ar-SA" sz="14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السادس</a:t>
            </a:r>
          </a:p>
          <a:p>
            <a:pPr algn="ctr" defTabSz="609630" rtl="0"/>
            <a:endParaRPr lang="ar-SA" sz="14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9" name="Freeform 37">
            <a:extLst>
              <a:ext uri="{FF2B5EF4-FFF2-40B4-BE49-F238E27FC236}">
                <a16:creationId xmlns:a16="http://schemas.microsoft.com/office/drawing/2014/main" id="{C8255546-E2D1-674E-1AA2-C61B50F2829D}"/>
              </a:ext>
            </a:extLst>
          </p:cNvPr>
          <p:cNvSpPr/>
          <p:nvPr/>
        </p:nvSpPr>
        <p:spPr>
          <a:xfrm>
            <a:off x="4188604" y="11642669"/>
            <a:ext cx="2173966" cy="294908"/>
          </a:xfrm>
          <a:custGeom>
            <a:avLst/>
            <a:gdLst/>
            <a:ahLst/>
            <a:cxnLst/>
            <a:rect l="l" t="t" r="r" b="b"/>
            <a:pathLst>
              <a:path w="916667" h="172644">
                <a:moveTo>
                  <a:pt x="42375" y="0"/>
                </a:moveTo>
                <a:lnTo>
                  <a:pt x="874292" y="0"/>
                </a:lnTo>
                <a:cubicBezTo>
                  <a:pt x="885531" y="0"/>
                  <a:pt x="896309" y="4464"/>
                  <a:pt x="904256" y="12411"/>
                </a:cubicBezTo>
                <a:cubicBezTo>
                  <a:pt x="912202" y="20358"/>
                  <a:pt x="916667" y="31136"/>
                  <a:pt x="916667" y="42375"/>
                </a:cubicBezTo>
                <a:lnTo>
                  <a:pt x="916667" y="130269"/>
                </a:lnTo>
                <a:cubicBezTo>
                  <a:pt x="916667" y="153672"/>
                  <a:pt x="897695" y="172644"/>
                  <a:pt x="874292" y="172644"/>
                </a:cubicBezTo>
                <a:lnTo>
                  <a:pt x="42375" y="172644"/>
                </a:lnTo>
                <a:cubicBezTo>
                  <a:pt x="18972" y="172644"/>
                  <a:pt x="0" y="153672"/>
                  <a:pt x="0" y="130269"/>
                </a:cubicBezTo>
                <a:lnTo>
                  <a:pt x="0" y="42375"/>
                </a:lnTo>
                <a:cubicBezTo>
                  <a:pt x="0" y="18972"/>
                  <a:pt x="18972" y="0"/>
                  <a:pt x="42375" y="0"/>
                </a:cubicBezTo>
                <a:close/>
              </a:path>
            </a:pathLst>
          </a:custGeom>
          <a:solidFill>
            <a:srgbClr val="F4E5DB"/>
          </a:solidFill>
          <a:ln w="9525" cap="sq">
            <a:solidFill>
              <a:srgbClr val="4F5F3F"/>
            </a:solidFill>
            <a:prstDash val="solid"/>
            <a:miter/>
          </a:ln>
        </p:spPr>
        <p:txBody>
          <a:bodyPr/>
          <a:lstStyle/>
          <a:p>
            <a:pPr algn="r" defTabSz="609630" rtl="0"/>
            <a:r>
              <a:rPr lang="ar-SA" sz="14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معلم/ة المادة :  </a:t>
            </a:r>
          </a:p>
        </p:txBody>
      </p:sp>
      <p:sp>
        <p:nvSpPr>
          <p:cNvPr id="60" name="Freeform 37">
            <a:extLst>
              <a:ext uri="{FF2B5EF4-FFF2-40B4-BE49-F238E27FC236}">
                <a16:creationId xmlns:a16="http://schemas.microsoft.com/office/drawing/2014/main" id="{7FCB298A-E989-1B13-968E-C93EB8E63AA1}"/>
              </a:ext>
            </a:extLst>
          </p:cNvPr>
          <p:cNvSpPr/>
          <p:nvPr/>
        </p:nvSpPr>
        <p:spPr>
          <a:xfrm>
            <a:off x="606516" y="11642669"/>
            <a:ext cx="2173966" cy="294908"/>
          </a:xfrm>
          <a:custGeom>
            <a:avLst/>
            <a:gdLst/>
            <a:ahLst/>
            <a:cxnLst/>
            <a:rect l="l" t="t" r="r" b="b"/>
            <a:pathLst>
              <a:path w="916667" h="172644">
                <a:moveTo>
                  <a:pt x="42375" y="0"/>
                </a:moveTo>
                <a:lnTo>
                  <a:pt x="874292" y="0"/>
                </a:lnTo>
                <a:cubicBezTo>
                  <a:pt x="885531" y="0"/>
                  <a:pt x="896309" y="4464"/>
                  <a:pt x="904256" y="12411"/>
                </a:cubicBezTo>
                <a:cubicBezTo>
                  <a:pt x="912202" y="20358"/>
                  <a:pt x="916667" y="31136"/>
                  <a:pt x="916667" y="42375"/>
                </a:cubicBezTo>
                <a:lnTo>
                  <a:pt x="916667" y="130269"/>
                </a:lnTo>
                <a:cubicBezTo>
                  <a:pt x="916667" y="153672"/>
                  <a:pt x="897695" y="172644"/>
                  <a:pt x="874292" y="172644"/>
                </a:cubicBezTo>
                <a:lnTo>
                  <a:pt x="42375" y="172644"/>
                </a:lnTo>
                <a:cubicBezTo>
                  <a:pt x="18972" y="172644"/>
                  <a:pt x="0" y="153672"/>
                  <a:pt x="0" y="130269"/>
                </a:cubicBezTo>
                <a:lnTo>
                  <a:pt x="0" y="42375"/>
                </a:lnTo>
                <a:cubicBezTo>
                  <a:pt x="0" y="18972"/>
                  <a:pt x="18972" y="0"/>
                  <a:pt x="42375" y="0"/>
                </a:cubicBezTo>
                <a:close/>
              </a:path>
            </a:pathLst>
          </a:custGeom>
          <a:solidFill>
            <a:srgbClr val="F4E5DB"/>
          </a:solidFill>
          <a:ln w="9525" cap="sq">
            <a:solidFill>
              <a:srgbClr val="4F5F3F"/>
            </a:solidFill>
            <a:prstDash val="solid"/>
            <a:miter/>
          </a:ln>
        </p:spPr>
        <p:txBody>
          <a:bodyPr/>
          <a:lstStyle/>
          <a:p>
            <a:pPr algn="r" defTabSz="609630" rtl="0"/>
            <a:r>
              <a:rPr lang="ar-SA" sz="14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مدير/ة المدرسة :  </a:t>
            </a:r>
          </a:p>
        </p:txBody>
      </p:sp>
      <p:pic>
        <p:nvPicPr>
          <p:cNvPr id="2" name="صورة 1">
            <a:extLst>
              <a:ext uri="{FF2B5EF4-FFF2-40B4-BE49-F238E27FC236}">
                <a16:creationId xmlns:a16="http://schemas.microsoft.com/office/drawing/2014/main" id="{DDCC7A03-72C6-813D-B940-FF84ED1A6BC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1440" y="11668018"/>
            <a:ext cx="613542" cy="512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2217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481E05-2F67-0E67-4998-42D95CE31D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979FC6F3-7994-32FD-9ABC-4C275A7E7F8A}"/>
              </a:ext>
            </a:extLst>
          </p:cNvPr>
          <p:cNvGrpSpPr/>
          <p:nvPr/>
        </p:nvGrpSpPr>
        <p:grpSpPr>
          <a:xfrm>
            <a:off x="-69198" y="-128505"/>
            <a:ext cx="7074716" cy="1126900"/>
            <a:chOff x="0" y="0"/>
            <a:chExt cx="6761116" cy="556694"/>
          </a:xfrm>
        </p:grpSpPr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449453F8-A41D-60AD-C0C7-E2BF1C531093}"/>
                </a:ext>
              </a:extLst>
            </p:cNvPr>
            <p:cNvSpPr/>
            <p:nvPr/>
          </p:nvSpPr>
          <p:spPr>
            <a:xfrm>
              <a:off x="0" y="0"/>
              <a:ext cx="6761116" cy="556694"/>
            </a:xfrm>
            <a:custGeom>
              <a:avLst/>
              <a:gdLst/>
              <a:ahLst/>
              <a:cxnLst/>
              <a:rect l="l" t="t" r="r" b="b"/>
              <a:pathLst>
                <a:path w="6761116" h="556694">
                  <a:moveTo>
                    <a:pt x="5745" y="0"/>
                  </a:moveTo>
                  <a:lnTo>
                    <a:pt x="6755371" y="0"/>
                  </a:lnTo>
                  <a:cubicBezTo>
                    <a:pt x="6756895" y="0"/>
                    <a:pt x="6758356" y="605"/>
                    <a:pt x="6759433" y="1683"/>
                  </a:cubicBezTo>
                  <a:cubicBezTo>
                    <a:pt x="6760511" y="2760"/>
                    <a:pt x="6761116" y="4221"/>
                    <a:pt x="6761116" y="5745"/>
                  </a:cubicBezTo>
                  <a:lnTo>
                    <a:pt x="6761116" y="550949"/>
                  </a:lnTo>
                  <a:cubicBezTo>
                    <a:pt x="6761116" y="552472"/>
                    <a:pt x="6760511" y="553934"/>
                    <a:pt x="6759433" y="555011"/>
                  </a:cubicBezTo>
                  <a:cubicBezTo>
                    <a:pt x="6758356" y="556088"/>
                    <a:pt x="6756895" y="556694"/>
                    <a:pt x="6755371" y="556694"/>
                  </a:cubicBezTo>
                  <a:lnTo>
                    <a:pt x="5745" y="556694"/>
                  </a:lnTo>
                  <a:cubicBezTo>
                    <a:pt x="2572" y="556694"/>
                    <a:pt x="0" y="554122"/>
                    <a:pt x="0" y="550949"/>
                  </a:cubicBezTo>
                  <a:lnTo>
                    <a:pt x="0" y="5745"/>
                  </a:lnTo>
                  <a:cubicBezTo>
                    <a:pt x="0" y="4221"/>
                    <a:pt x="605" y="2760"/>
                    <a:pt x="1683" y="1683"/>
                  </a:cubicBezTo>
                  <a:cubicBezTo>
                    <a:pt x="2760" y="605"/>
                    <a:pt x="4221" y="0"/>
                    <a:pt x="5745" y="0"/>
                  </a:cubicBezTo>
                  <a:close/>
                </a:path>
              </a:pathLst>
            </a:custGeom>
            <a:solidFill>
              <a:srgbClr val="F7F5EE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pPr defTabSz="342917"/>
              <a:endParaRPr lang="ar-SA" sz="675">
                <a:solidFill>
                  <a:prstClr val="black"/>
                </a:solidFill>
                <a:latin typeface="Calibri"/>
                <a:cs typeface="Arial" panose="020B0604020202020204" pitchFamily="34" charset="0"/>
              </a:endParaRPr>
            </a:p>
          </p:txBody>
        </p:sp>
        <p:sp>
          <p:nvSpPr>
            <p:cNvPr id="6" name="TextBox 4">
              <a:extLst>
                <a:ext uri="{FF2B5EF4-FFF2-40B4-BE49-F238E27FC236}">
                  <a16:creationId xmlns:a16="http://schemas.microsoft.com/office/drawing/2014/main" id="{A2A67EC4-1024-BAE6-FEB2-EC6D351420A2}"/>
                </a:ext>
              </a:extLst>
            </p:cNvPr>
            <p:cNvSpPr txBox="1"/>
            <p:nvPr/>
          </p:nvSpPr>
          <p:spPr>
            <a:xfrm>
              <a:off x="0" y="-47625"/>
              <a:ext cx="6761116" cy="604319"/>
            </a:xfrm>
            <a:prstGeom prst="rect">
              <a:avLst/>
            </a:prstGeom>
          </p:spPr>
          <p:txBody>
            <a:bodyPr lIns="19050" tIns="19050" rIns="19050" bIns="19050" rtlCol="0" anchor="ctr"/>
            <a:lstStyle/>
            <a:p>
              <a:pPr algn="ctr" defTabSz="342917">
                <a:lnSpc>
                  <a:spcPts val="629"/>
                </a:lnSpc>
              </a:pPr>
              <a:endParaRPr sz="675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7" name="Freeform 44">
            <a:extLst>
              <a:ext uri="{FF2B5EF4-FFF2-40B4-BE49-F238E27FC236}">
                <a16:creationId xmlns:a16="http://schemas.microsoft.com/office/drawing/2014/main" id="{C9E5C8DE-EFD0-CCF5-94B0-9CD84AE5F85D}"/>
              </a:ext>
            </a:extLst>
          </p:cNvPr>
          <p:cNvSpPr/>
          <p:nvPr/>
        </p:nvSpPr>
        <p:spPr>
          <a:xfrm rot="18770323" flipH="1" flipV="1">
            <a:off x="5749914" y="-635239"/>
            <a:ext cx="748276" cy="1903921"/>
          </a:xfrm>
          <a:custGeom>
            <a:avLst/>
            <a:gdLst/>
            <a:ahLst/>
            <a:cxnLst/>
            <a:rect l="l" t="t" r="r" b="b"/>
            <a:pathLst>
              <a:path w="1684486" h="4224034">
                <a:moveTo>
                  <a:pt x="1684486" y="4224034"/>
                </a:moveTo>
                <a:lnTo>
                  <a:pt x="0" y="4224034"/>
                </a:lnTo>
                <a:lnTo>
                  <a:pt x="0" y="0"/>
                </a:lnTo>
                <a:lnTo>
                  <a:pt x="1684486" y="0"/>
                </a:lnTo>
                <a:lnTo>
                  <a:pt x="1684486" y="4224034"/>
                </a:lnTo>
                <a:close/>
              </a:path>
            </a:pathLst>
          </a:custGeom>
          <a:blipFill>
            <a:blip r:embed="rId2"/>
            <a:stretch>
              <a:fillRect l="-531" t="-28" b="-93"/>
            </a:stretch>
          </a:blipFill>
        </p:spPr>
        <p:txBody>
          <a:bodyPr/>
          <a:lstStyle/>
          <a:p>
            <a:pPr defTabSz="342917"/>
            <a:endParaRPr lang="ar-SA" sz="675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</p:txBody>
      </p:sp>
      <p:grpSp>
        <p:nvGrpSpPr>
          <p:cNvPr id="8" name="Group 5">
            <a:extLst>
              <a:ext uri="{FF2B5EF4-FFF2-40B4-BE49-F238E27FC236}">
                <a16:creationId xmlns:a16="http://schemas.microsoft.com/office/drawing/2014/main" id="{07DC4734-627D-D2A7-7C1B-27C0887E3885}"/>
              </a:ext>
            </a:extLst>
          </p:cNvPr>
          <p:cNvGrpSpPr/>
          <p:nvPr/>
        </p:nvGrpSpPr>
        <p:grpSpPr>
          <a:xfrm>
            <a:off x="1663430" y="476243"/>
            <a:ext cx="3593228" cy="662283"/>
            <a:chOff x="0" y="0"/>
            <a:chExt cx="3564080" cy="424137"/>
          </a:xfrm>
        </p:grpSpPr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12C855C3-2C3E-E001-0C5E-DB5398336A16}"/>
                </a:ext>
              </a:extLst>
            </p:cNvPr>
            <p:cNvSpPr/>
            <p:nvPr/>
          </p:nvSpPr>
          <p:spPr>
            <a:xfrm>
              <a:off x="0" y="0"/>
              <a:ext cx="3564080" cy="424137"/>
            </a:xfrm>
            <a:custGeom>
              <a:avLst/>
              <a:gdLst/>
              <a:ahLst/>
              <a:cxnLst/>
              <a:rect l="l" t="t" r="r" b="b"/>
              <a:pathLst>
                <a:path w="3564080" h="424137">
                  <a:moveTo>
                    <a:pt x="10899" y="0"/>
                  </a:moveTo>
                  <a:lnTo>
                    <a:pt x="3553181" y="0"/>
                  </a:lnTo>
                  <a:cubicBezTo>
                    <a:pt x="3559200" y="0"/>
                    <a:pt x="3564080" y="4879"/>
                    <a:pt x="3564080" y="10899"/>
                  </a:cubicBezTo>
                  <a:lnTo>
                    <a:pt x="3564080" y="413238"/>
                  </a:lnTo>
                  <a:cubicBezTo>
                    <a:pt x="3564080" y="416129"/>
                    <a:pt x="3562931" y="418901"/>
                    <a:pt x="3560888" y="420945"/>
                  </a:cubicBezTo>
                  <a:cubicBezTo>
                    <a:pt x="3558844" y="422989"/>
                    <a:pt x="3556072" y="424137"/>
                    <a:pt x="3553181" y="424137"/>
                  </a:cubicBezTo>
                  <a:lnTo>
                    <a:pt x="10899" y="424137"/>
                  </a:lnTo>
                  <a:cubicBezTo>
                    <a:pt x="8008" y="424137"/>
                    <a:pt x="5236" y="422989"/>
                    <a:pt x="3192" y="420945"/>
                  </a:cubicBezTo>
                  <a:cubicBezTo>
                    <a:pt x="1148" y="418901"/>
                    <a:pt x="0" y="416129"/>
                    <a:pt x="0" y="413238"/>
                  </a:cubicBezTo>
                  <a:lnTo>
                    <a:pt x="0" y="10899"/>
                  </a:lnTo>
                  <a:cubicBezTo>
                    <a:pt x="0" y="8008"/>
                    <a:pt x="1148" y="5236"/>
                    <a:pt x="3192" y="3192"/>
                  </a:cubicBezTo>
                  <a:cubicBezTo>
                    <a:pt x="5236" y="1148"/>
                    <a:pt x="8008" y="0"/>
                    <a:pt x="10899" y="0"/>
                  </a:cubicBez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4F5F3F"/>
              </a:solidFill>
              <a:prstDash val="solid"/>
              <a:miter/>
            </a:ln>
          </p:spPr>
          <p:txBody>
            <a:bodyPr/>
            <a:lstStyle/>
            <a:p>
              <a:pPr defTabSz="342917"/>
              <a:endParaRPr lang="ar-SA" sz="5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 defTabSz="342917"/>
              <a:r>
                <a:rPr lang="ar-SA" sz="2475" b="1" dirty="0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مسرد إعداد الدروس اليومية</a:t>
              </a:r>
            </a:p>
          </p:txBody>
        </p:sp>
        <p:sp>
          <p:nvSpPr>
            <p:cNvPr id="10" name="TextBox 7">
              <a:extLst>
                <a:ext uri="{FF2B5EF4-FFF2-40B4-BE49-F238E27FC236}">
                  <a16:creationId xmlns:a16="http://schemas.microsoft.com/office/drawing/2014/main" id="{37F9B58D-E651-4056-FB53-EF5B1C96B340}"/>
                </a:ext>
              </a:extLst>
            </p:cNvPr>
            <p:cNvSpPr txBox="1"/>
            <p:nvPr/>
          </p:nvSpPr>
          <p:spPr>
            <a:xfrm>
              <a:off x="0" y="-47625"/>
              <a:ext cx="3564080" cy="471762"/>
            </a:xfrm>
            <a:prstGeom prst="rect">
              <a:avLst/>
            </a:prstGeom>
          </p:spPr>
          <p:txBody>
            <a:bodyPr lIns="19050" tIns="19050" rIns="19050" bIns="19050" rtlCol="0" anchor="ctr"/>
            <a:lstStyle/>
            <a:p>
              <a:pPr algn="ctr" defTabSz="342917">
                <a:lnSpc>
                  <a:spcPts val="629"/>
                </a:lnSpc>
              </a:pPr>
              <a:endParaRPr sz="1013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1" name="Freeform 45">
            <a:extLst>
              <a:ext uri="{FF2B5EF4-FFF2-40B4-BE49-F238E27FC236}">
                <a16:creationId xmlns:a16="http://schemas.microsoft.com/office/drawing/2014/main" id="{66E64FD1-5126-D626-8181-E7EEAB692C30}"/>
              </a:ext>
            </a:extLst>
          </p:cNvPr>
          <p:cNvSpPr/>
          <p:nvPr/>
        </p:nvSpPr>
        <p:spPr>
          <a:xfrm rot="8317962" flipH="1">
            <a:off x="4838668" y="-404190"/>
            <a:ext cx="835980" cy="1722682"/>
          </a:xfrm>
          <a:custGeom>
            <a:avLst/>
            <a:gdLst/>
            <a:ahLst/>
            <a:cxnLst/>
            <a:rect l="l" t="t" r="r" b="b"/>
            <a:pathLst>
              <a:path w="1727894" h="3631301">
                <a:moveTo>
                  <a:pt x="1727893" y="0"/>
                </a:moveTo>
                <a:lnTo>
                  <a:pt x="0" y="0"/>
                </a:lnTo>
                <a:lnTo>
                  <a:pt x="0" y="3631301"/>
                </a:lnTo>
                <a:lnTo>
                  <a:pt x="1727893" y="3631301"/>
                </a:lnTo>
                <a:lnTo>
                  <a:pt x="1727893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pPr defTabSz="342917"/>
            <a:endParaRPr lang="ar-SA" sz="675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</p:txBody>
      </p:sp>
      <p:pic>
        <p:nvPicPr>
          <p:cNvPr id="12" name="Picture 35" descr="Picture 35">
            <a:extLst>
              <a:ext uri="{FF2B5EF4-FFF2-40B4-BE49-F238E27FC236}">
                <a16:creationId xmlns:a16="http://schemas.microsoft.com/office/drawing/2014/main" id="{869929CC-2C9A-819F-EF5F-1AD70ED2E3E8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grayscl/>
          </a:blip>
          <a:srcRect l="14182" t="11041" r="15559" b="32507"/>
          <a:stretch/>
        </p:blipFill>
        <p:spPr>
          <a:xfrm>
            <a:off x="-30482" y="378586"/>
            <a:ext cx="873361" cy="602232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3" name="مجموعة 12">
            <a:extLst>
              <a:ext uri="{FF2B5EF4-FFF2-40B4-BE49-F238E27FC236}">
                <a16:creationId xmlns:a16="http://schemas.microsoft.com/office/drawing/2014/main" id="{05250F5F-6A5A-EDD6-DDAF-FC3548BB0B47}"/>
              </a:ext>
            </a:extLst>
          </p:cNvPr>
          <p:cNvGrpSpPr/>
          <p:nvPr/>
        </p:nvGrpSpPr>
        <p:grpSpPr>
          <a:xfrm>
            <a:off x="406198" y="1840159"/>
            <a:ext cx="6037242" cy="756025"/>
            <a:chOff x="2794672" y="819325"/>
            <a:chExt cx="7469163" cy="996104"/>
          </a:xfrm>
        </p:grpSpPr>
        <p:grpSp>
          <p:nvGrpSpPr>
            <p:cNvPr id="14" name="Group 21">
              <a:extLst>
                <a:ext uri="{FF2B5EF4-FFF2-40B4-BE49-F238E27FC236}">
                  <a16:creationId xmlns:a16="http://schemas.microsoft.com/office/drawing/2014/main" id="{A3D07B4D-46C2-9C4E-9779-925A71B8C9C4}"/>
                </a:ext>
              </a:extLst>
            </p:cNvPr>
            <p:cNvGrpSpPr/>
            <p:nvPr/>
          </p:nvGrpSpPr>
          <p:grpSpPr>
            <a:xfrm>
              <a:off x="2794672" y="819325"/>
              <a:ext cx="7469163" cy="996104"/>
              <a:chOff x="0" y="-47625"/>
              <a:chExt cx="1153538" cy="1858297"/>
            </a:xfrm>
          </p:grpSpPr>
          <p:sp>
            <p:nvSpPr>
              <p:cNvPr id="33" name="Freeform 22">
                <a:extLst>
                  <a:ext uri="{FF2B5EF4-FFF2-40B4-BE49-F238E27FC236}">
                    <a16:creationId xmlns:a16="http://schemas.microsoft.com/office/drawing/2014/main" id="{1594A4EE-BB8E-313B-2FA0-E2C35C09275F}"/>
                  </a:ext>
                </a:extLst>
              </p:cNvPr>
              <p:cNvSpPr/>
              <p:nvPr/>
            </p:nvSpPr>
            <p:spPr>
              <a:xfrm>
                <a:off x="18586" y="1"/>
                <a:ext cx="1119500" cy="1810671"/>
              </a:xfrm>
              <a:custGeom>
                <a:avLst/>
                <a:gdLst/>
                <a:ahLst/>
                <a:cxnLst/>
                <a:rect l="l" t="t" r="r" b="b"/>
                <a:pathLst>
                  <a:path w="1153538" h="1810672">
                    <a:moveTo>
                      <a:pt x="33673" y="0"/>
                    </a:moveTo>
                    <a:lnTo>
                      <a:pt x="1119865" y="0"/>
                    </a:lnTo>
                    <a:cubicBezTo>
                      <a:pt x="1128795" y="0"/>
                      <a:pt x="1137360" y="3548"/>
                      <a:pt x="1143675" y="9863"/>
                    </a:cubicBezTo>
                    <a:cubicBezTo>
                      <a:pt x="1149990" y="16178"/>
                      <a:pt x="1153538" y="24743"/>
                      <a:pt x="1153538" y="33673"/>
                    </a:cubicBezTo>
                    <a:lnTo>
                      <a:pt x="1153538" y="1776999"/>
                    </a:lnTo>
                    <a:cubicBezTo>
                      <a:pt x="1153538" y="1785930"/>
                      <a:pt x="1149990" y="1794495"/>
                      <a:pt x="1143675" y="1800809"/>
                    </a:cubicBezTo>
                    <a:cubicBezTo>
                      <a:pt x="1137360" y="1807125"/>
                      <a:pt x="1128795" y="1810672"/>
                      <a:pt x="1119865" y="1810672"/>
                    </a:cubicBezTo>
                    <a:lnTo>
                      <a:pt x="33673" y="1810672"/>
                    </a:lnTo>
                    <a:cubicBezTo>
                      <a:pt x="24743" y="1810672"/>
                      <a:pt x="16178" y="1807125"/>
                      <a:pt x="9863" y="1800809"/>
                    </a:cubicBezTo>
                    <a:cubicBezTo>
                      <a:pt x="3548" y="1794495"/>
                      <a:pt x="0" y="1785930"/>
                      <a:pt x="0" y="1776999"/>
                    </a:cubicBezTo>
                    <a:lnTo>
                      <a:pt x="0" y="33673"/>
                    </a:lnTo>
                    <a:cubicBezTo>
                      <a:pt x="0" y="24743"/>
                      <a:pt x="3548" y="16178"/>
                      <a:pt x="9863" y="9863"/>
                    </a:cubicBezTo>
                    <a:cubicBezTo>
                      <a:pt x="16178" y="3548"/>
                      <a:pt x="24743" y="0"/>
                      <a:pt x="33673" y="0"/>
                    </a:cubicBezTo>
                    <a:close/>
                  </a:path>
                </a:pathLst>
              </a:custGeom>
              <a:solidFill>
                <a:srgbClr val="F7F5EE">
                  <a:alpha val="80000"/>
                </a:srgbClr>
              </a:solidFill>
              <a:ln w="9525" cap="sq">
                <a:solidFill>
                  <a:srgbClr val="4F5F3F">
                    <a:alpha val="80000"/>
                  </a:srgbClr>
                </a:solidFill>
                <a:prstDash val="solid"/>
                <a:miter/>
              </a:ln>
            </p:spPr>
            <p:txBody>
              <a:bodyPr/>
              <a:lstStyle/>
              <a:p>
                <a:pPr algn="ctr" defTabSz="609630" rtl="0"/>
                <a:endParaRPr lang="ar-SA" sz="1400" b="1" dirty="0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4" name="TextBox 23">
                <a:extLst>
                  <a:ext uri="{FF2B5EF4-FFF2-40B4-BE49-F238E27FC236}">
                    <a16:creationId xmlns:a16="http://schemas.microsoft.com/office/drawing/2014/main" id="{3ADD1E69-0BB7-0DE3-2ADA-728CC177ED3E}"/>
                  </a:ext>
                </a:extLst>
              </p:cNvPr>
              <p:cNvSpPr txBox="1"/>
              <p:nvPr/>
            </p:nvSpPr>
            <p:spPr>
              <a:xfrm>
                <a:off x="0" y="-47625"/>
                <a:ext cx="1153538" cy="1858297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 defTabSz="609630" rtl="0">
                  <a:lnSpc>
                    <a:spcPts val="1119"/>
                  </a:lnSpc>
                </a:pPr>
                <a:endParaRPr sz="1400" b="1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15" name="Group 32">
              <a:extLst>
                <a:ext uri="{FF2B5EF4-FFF2-40B4-BE49-F238E27FC236}">
                  <a16:creationId xmlns:a16="http://schemas.microsoft.com/office/drawing/2014/main" id="{9C7B8E66-58AA-834F-379D-1352F6512249}"/>
                </a:ext>
              </a:extLst>
            </p:cNvPr>
            <p:cNvGrpSpPr/>
            <p:nvPr/>
          </p:nvGrpSpPr>
          <p:grpSpPr>
            <a:xfrm>
              <a:off x="3234403" y="993689"/>
              <a:ext cx="1705217" cy="321158"/>
              <a:chOff x="0" y="0"/>
              <a:chExt cx="916667" cy="172644"/>
            </a:xfrm>
          </p:grpSpPr>
          <p:sp>
            <p:nvSpPr>
              <p:cNvPr id="31" name="Freeform 33">
                <a:extLst>
                  <a:ext uri="{FF2B5EF4-FFF2-40B4-BE49-F238E27FC236}">
                    <a16:creationId xmlns:a16="http://schemas.microsoft.com/office/drawing/2014/main" id="{F2CC0691-D844-9AAF-58A5-285A839D7571}"/>
                  </a:ext>
                </a:extLst>
              </p:cNvPr>
              <p:cNvSpPr/>
              <p:nvPr/>
            </p:nvSpPr>
            <p:spPr>
              <a:xfrm>
                <a:off x="0" y="0"/>
                <a:ext cx="916667" cy="172644"/>
              </a:xfrm>
              <a:custGeom>
                <a:avLst/>
                <a:gdLst/>
                <a:ahLst/>
                <a:cxnLst/>
                <a:rect l="l" t="t" r="r" b="b"/>
                <a:pathLst>
                  <a:path w="916667" h="172644">
                    <a:moveTo>
                      <a:pt x="42375" y="0"/>
                    </a:moveTo>
                    <a:lnTo>
                      <a:pt x="874292" y="0"/>
                    </a:lnTo>
                    <a:cubicBezTo>
                      <a:pt x="885531" y="0"/>
                      <a:pt x="896309" y="4464"/>
                      <a:pt x="904256" y="12411"/>
                    </a:cubicBezTo>
                    <a:cubicBezTo>
                      <a:pt x="912202" y="20358"/>
                      <a:pt x="916667" y="31136"/>
                      <a:pt x="916667" y="42375"/>
                    </a:cubicBezTo>
                    <a:lnTo>
                      <a:pt x="916667" y="130269"/>
                    </a:lnTo>
                    <a:cubicBezTo>
                      <a:pt x="916667" y="153672"/>
                      <a:pt x="897695" y="172644"/>
                      <a:pt x="874292" y="172644"/>
                    </a:cubicBezTo>
                    <a:lnTo>
                      <a:pt x="42375" y="172644"/>
                    </a:lnTo>
                    <a:cubicBezTo>
                      <a:pt x="18972" y="172644"/>
                      <a:pt x="0" y="153672"/>
                      <a:pt x="0" y="130269"/>
                    </a:cubicBezTo>
                    <a:lnTo>
                      <a:pt x="0" y="42375"/>
                    </a:lnTo>
                    <a:cubicBezTo>
                      <a:pt x="0" y="18972"/>
                      <a:pt x="18972" y="0"/>
                      <a:pt x="42375" y="0"/>
                    </a:cubicBezTo>
                    <a:close/>
                  </a:path>
                </a:pathLst>
              </a:custGeom>
              <a:solidFill>
                <a:srgbClr val="F4E5DB"/>
              </a:solidFill>
              <a:ln w="9525" cap="sq">
                <a:solidFill>
                  <a:srgbClr val="4F5F3F"/>
                </a:solidFill>
                <a:prstDash val="solid"/>
                <a:miter/>
              </a:ln>
            </p:spPr>
            <p:txBody>
              <a:bodyPr/>
              <a:lstStyle/>
              <a:p>
                <a:pPr algn="ctr" defTabSz="609630" rtl="0"/>
                <a:r>
                  <a:rPr lang="ar-SA" sz="1400" b="1" dirty="0">
                    <a:solidFill>
                      <a:prstClr val="black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الصف</a:t>
                </a:r>
              </a:p>
            </p:txBody>
          </p:sp>
          <p:sp>
            <p:nvSpPr>
              <p:cNvPr id="32" name="TextBox 34">
                <a:extLst>
                  <a:ext uri="{FF2B5EF4-FFF2-40B4-BE49-F238E27FC236}">
                    <a16:creationId xmlns:a16="http://schemas.microsoft.com/office/drawing/2014/main" id="{D949BC13-DD50-181B-E46C-7B0BB05990EF}"/>
                  </a:ext>
                </a:extLst>
              </p:cNvPr>
              <p:cNvSpPr txBox="1"/>
              <p:nvPr/>
            </p:nvSpPr>
            <p:spPr>
              <a:xfrm>
                <a:off x="0" y="-47625"/>
                <a:ext cx="916667" cy="220269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 defTabSz="609630" rtl="0">
                  <a:lnSpc>
                    <a:spcPts val="1119"/>
                  </a:lnSpc>
                </a:pPr>
                <a:endParaRPr sz="1400" b="1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16" name="Group 36">
              <a:extLst>
                <a:ext uri="{FF2B5EF4-FFF2-40B4-BE49-F238E27FC236}">
                  <a16:creationId xmlns:a16="http://schemas.microsoft.com/office/drawing/2014/main" id="{DD4E49C5-ABC1-E655-029B-B33122F54840}"/>
                </a:ext>
              </a:extLst>
            </p:cNvPr>
            <p:cNvGrpSpPr/>
            <p:nvPr/>
          </p:nvGrpSpPr>
          <p:grpSpPr>
            <a:xfrm>
              <a:off x="5663224" y="984270"/>
              <a:ext cx="1705217" cy="321158"/>
              <a:chOff x="0" y="0"/>
              <a:chExt cx="916667" cy="172644"/>
            </a:xfrm>
          </p:grpSpPr>
          <p:sp>
            <p:nvSpPr>
              <p:cNvPr id="29" name="Freeform 37">
                <a:extLst>
                  <a:ext uri="{FF2B5EF4-FFF2-40B4-BE49-F238E27FC236}">
                    <a16:creationId xmlns:a16="http://schemas.microsoft.com/office/drawing/2014/main" id="{EF8848AE-966D-38FC-E9EE-27A401D7C84C}"/>
                  </a:ext>
                </a:extLst>
              </p:cNvPr>
              <p:cNvSpPr/>
              <p:nvPr/>
            </p:nvSpPr>
            <p:spPr>
              <a:xfrm>
                <a:off x="0" y="0"/>
                <a:ext cx="916667" cy="172644"/>
              </a:xfrm>
              <a:custGeom>
                <a:avLst/>
                <a:gdLst/>
                <a:ahLst/>
                <a:cxnLst/>
                <a:rect l="l" t="t" r="r" b="b"/>
                <a:pathLst>
                  <a:path w="916667" h="172644">
                    <a:moveTo>
                      <a:pt x="42375" y="0"/>
                    </a:moveTo>
                    <a:lnTo>
                      <a:pt x="874292" y="0"/>
                    </a:lnTo>
                    <a:cubicBezTo>
                      <a:pt x="885531" y="0"/>
                      <a:pt x="896309" y="4464"/>
                      <a:pt x="904256" y="12411"/>
                    </a:cubicBezTo>
                    <a:cubicBezTo>
                      <a:pt x="912202" y="20358"/>
                      <a:pt x="916667" y="31136"/>
                      <a:pt x="916667" y="42375"/>
                    </a:cubicBezTo>
                    <a:lnTo>
                      <a:pt x="916667" y="130269"/>
                    </a:lnTo>
                    <a:cubicBezTo>
                      <a:pt x="916667" y="153672"/>
                      <a:pt x="897695" y="172644"/>
                      <a:pt x="874292" y="172644"/>
                    </a:cubicBezTo>
                    <a:lnTo>
                      <a:pt x="42375" y="172644"/>
                    </a:lnTo>
                    <a:cubicBezTo>
                      <a:pt x="18972" y="172644"/>
                      <a:pt x="0" y="153672"/>
                      <a:pt x="0" y="130269"/>
                    </a:cubicBezTo>
                    <a:lnTo>
                      <a:pt x="0" y="42375"/>
                    </a:lnTo>
                    <a:cubicBezTo>
                      <a:pt x="0" y="18972"/>
                      <a:pt x="18972" y="0"/>
                      <a:pt x="42375" y="0"/>
                    </a:cubicBezTo>
                    <a:close/>
                  </a:path>
                </a:pathLst>
              </a:custGeom>
              <a:solidFill>
                <a:srgbClr val="F4E5DB"/>
              </a:solidFill>
              <a:ln w="9525" cap="sq">
                <a:solidFill>
                  <a:srgbClr val="4F5F3F"/>
                </a:solidFill>
                <a:prstDash val="solid"/>
                <a:miter/>
              </a:ln>
            </p:spPr>
            <p:txBody>
              <a:bodyPr/>
              <a:lstStyle/>
              <a:p>
                <a:pPr algn="ctr" defTabSz="609630" rtl="0"/>
                <a:r>
                  <a:rPr lang="ar-SA" sz="1400" b="1" dirty="0">
                    <a:solidFill>
                      <a:prstClr val="black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المادة</a:t>
                </a:r>
              </a:p>
            </p:txBody>
          </p:sp>
          <p:sp>
            <p:nvSpPr>
              <p:cNvPr id="30" name="TextBox 38">
                <a:extLst>
                  <a:ext uri="{FF2B5EF4-FFF2-40B4-BE49-F238E27FC236}">
                    <a16:creationId xmlns:a16="http://schemas.microsoft.com/office/drawing/2014/main" id="{4A2B9351-9409-D6A1-9EEA-2C7F31DD8A41}"/>
                  </a:ext>
                </a:extLst>
              </p:cNvPr>
              <p:cNvSpPr txBox="1"/>
              <p:nvPr/>
            </p:nvSpPr>
            <p:spPr>
              <a:xfrm>
                <a:off x="0" y="-47625"/>
                <a:ext cx="916667" cy="220269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 defTabSz="609630" rtl="0">
                  <a:lnSpc>
                    <a:spcPts val="1119"/>
                  </a:lnSpc>
                </a:pPr>
                <a:endParaRPr sz="1400" b="1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17" name="Group 40">
              <a:extLst>
                <a:ext uri="{FF2B5EF4-FFF2-40B4-BE49-F238E27FC236}">
                  <a16:creationId xmlns:a16="http://schemas.microsoft.com/office/drawing/2014/main" id="{994B499F-4622-C37B-598F-31315613120B}"/>
                </a:ext>
              </a:extLst>
            </p:cNvPr>
            <p:cNvGrpSpPr/>
            <p:nvPr/>
          </p:nvGrpSpPr>
          <p:grpSpPr>
            <a:xfrm>
              <a:off x="8046030" y="895676"/>
              <a:ext cx="1808505" cy="793136"/>
              <a:chOff x="-55524" y="-47625"/>
              <a:chExt cx="972191" cy="426364"/>
            </a:xfrm>
          </p:grpSpPr>
          <p:sp>
            <p:nvSpPr>
              <p:cNvPr id="27" name="Freeform 41">
                <a:extLst>
                  <a:ext uri="{FF2B5EF4-FFF2-40B4-BE49-F238E27FC236}">
                    <a16:creationId xmlns:a16="http://schemas.microsoft.com/office/drawing/2014/main" id="{6BB5EB0F-15C2-4215-45CD-5AF6A89AB08C}"/>
                  </a:ext>
                </a:extLst>
              </p:cNvPr>
              <p:cNvSpPr/>
              <p:nvPr/>
            </p:nvSpPr>
            <p:spPr>
              <a:xfrm>
                <a:off x="-55524" y="15513"/>
                <a:ext cx="972189" cy="363226"/>
              </a:xfrm>
              <a:custGeom>
                <a:avLst/>
                <a:gdLst/>
                <a:ahLst/>
                <a:cxnLst/>
                <a:rect l="l" t="t" r="r" b="b"/>
                <a:pathLst>
                  <a:path w="916667" h="172644">
                    <a:moveTo>
                      <a:pt x="42375" y="0"/>
                    </a:moveTo>
                    <a:lnTo>
                      <a:pt x="874292" y="0"/>
                    </a:lnTo>
                    <a:cubicBezTo>
                      <a:pt x="885531" y="0"/>
                      <a:pt x="896309" y="4464"/>
                      <a:pt x="904256" y="12411"/>
                    </a:cubicBezTo>
                    <a:cubicBezTo>
                      <a:pt x="912202" y="20358"/>
                      <a:pt x="916667" y="31136"/>
                      <a:pt x="916667" y="42375"/>
                    </a:cubicBezTo>
                    <a:lnTo>
                      <a:pt x="916667" y="130269"/>
                    </a:lnTo>
                    <a:cubicBezTo>
                      <a:pt x="916667" y="153672"/>
                      <a:pt x="897695" y="172644"/>
                      <a:pt x="874292" y="172644"/>
                    </a:cubicBezTo>
                    <a:lnTo>
                      <a:pt x="42375" y="172644"/>
                    </a:lnTo>
                    <a:cubicBezTo>
                      <a:pt x="18972" y="172644"/>
                      <a:pt x="0" y="153672"/>
                      <a:pt x="0" y="130269"/>
                    </a:cubicBezTo>
                    <a:lnTo>
                      <a:pt x="0" y="42375"/>
                    </a:lnTo>
                    <a:cubicBezTo>
                      <a:pt x="0" y="18972"/>
                      <a:pt x="18972" y="0"/>
                      <a:pt x="42375" y="0"/>
                    </a:cubicBezTo>
                    <a:close/>
                  </a:path>
                </a:pathLst>
              </a:custGeom>
              <a:solidFill>
                <a:srgbClr val="F4E5DB"/>
              </a:solidFill>
              <a:ln w="9525" cap="sq">
                <a:solidFill>
                  <a:srgbClr val="4F5F3F"/>
                </a:solidFill>
                <a:prstDash val="solid"/>
                <a:miter/>
              </a:ln>
            </p:spPr>
            <p:txBody>
              <a:bodyPr/>
              <a:lstStyle/>
              <a:p>
                <a:pPr algn="ctr" defTabSz="609630" rtl="0"/>
                <a:r>
                  <a:rPr lang="ar-SA" sz="1400" b="1" dirty="0">
                    <a:solidFill>
                      <a:prstClr val="black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الفصل الدراسي الثالث لعام 1446 هـ</a:t>
                </a:r>
              </a:p>
            </p:txBody>
          </p:sp>
          <p:sp>
            <p:nvSpPr>
              <p:cNvPr id="28" name="TextBox 42">
                <a:extLst>
                  <a:ext uri="{FF2B5EF4-FFF2-40B4-BE49-F238E27FC236}">
                    <a16:creationId xmlns:a16="http://schemas.microsoft.com/office/drawing/2014/main" id="{2617D9FE-E888-4EC8-935B-EA86C83C0098}"/>
                  </a:ext>
                </a:extLst>
              </p:cNvPr>
              <p:cNvSpPr txBox="1"/>
              <p:nvPr/>
            </p:nvSpPr>
            <p:spPr>
              <a:xfrm>
                <a:off x="0" y="-47625"/>
                <a:ext cx="916667" cy="220269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 defTabSz="609630" rtl="0">
                  <a:lnSpc>
                    <a:spcPts val="1119"/>
                  </a:lnSpc>
                </a:pPr>
                <a:endParaRPr sz="1400" b="1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26" name="TextBox 38">
              <a:extLst>
                <a:ext uri="{FF2B5EF4-FFF2-40B4-BE49-F238E27FC236}">
                  <a16:creationId xmlns:a16="http://schemas.microsoft.com/office/drawing/2014/main" id="{36F28613-E79B-3890-59C4-4F8074E37931}"/>
                </a:ext>
              </a:extLst>
            </p:cNvPr>
            <p:cNvSpPr txBox="1"/>
            <p:nvPr/>
          </p:nvSpPr>
          <p:spPr>
            <a:xfrm>
              <a:off x="8149317" y="1292770"/>
              <a:ext cx="1705216" cy="409751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 rtl="0">
                <a:lnSpc>
                  <a:spcPts val="1119"/>
                </a:lnSpc>
              </a:pPr>
              <a:endParaRPr sz="1400" b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grpSp>
          <p:nvGrpSpPr>
            <p:cNvPr id="19" name="Group 36">
              <a:extLst>
                <a:ext uri="{FF2B5EF4-FFF2-40B4-BE49-F238E27FC236}">
                  <a16:creationId xmlns:a16="http://schemas.microsoft.com/office/drawing/2014/main" id="{FD20B73B-C48F-22E3-7D6D-DB2B3E07A0CF}"/>
                </a:ext>
              </a:extLst>
            </p:cNvPr>
            <p:cNvGrpSpPr/>
            <p:nvPr/>
          </p:nvGrpSpPr>
          <p:grpSpPr>
            <a:xfrm>
              <a:off x="5663223" y="1367653"/>
              <a:ext cx="1705217" cy="321158"/>
              <a:chOff x="0" y="0"/>
              <a:chExt cx="916667" cy="172644"/>
            </a:xfrm>
          </p:grpSpPr>
          <p:sp>
            <p:nvSpPr>
              <p:cNvPr id="23" name="Freeform 37">
                <a:extLst>
                  <a:ext uri="{FF2B5EF4-FFF2-40B4-BE49-F238E27FC236}">
                    <a16:creationId xmlns:a16="http://schemas.microsoft.com/office/drawing/2014/main" id="{5852FE1B-5BA2-C207-B501-147E41BDE386}"/>
                  </a:ext>
                </a:extLst>
              </p:cNvPr>
              <p:cNvSpPr/>
              <p:nvPr/>
            </p:nvSpPr>
            <p:spPr>
              <a:xfrm>
                <a:off x="0" y="0"/>
                <a:ext cx="916667" cy="172644"/>
              </a:xfrm>
              <a:custGeom>
                <a:avLst/>
                <a:gdLst/>
                <a:ahLst/>
                <a:cxnLst/>
                <a:rect l="l" t="t" r="r" b="b"/>
                <a:pathLst>
                  <a:path w="916667" h="172644">
                    <a:moveTo>
                      <a:pt x="42375" y="0"/>
                    </a:moveTo>
                    <a:lnTo>
                      <a:pt x="874292" y="0"/>
                    </a:lnTo>
                    <a:cubicBezTo>
                      <a:pt x="885531" y="0"/>
                      <a:pt x="896309" y="4464"/>
                      <a:pt x="904256" y="12411"/>
                    </a:cubicBezTo>
                    <a:cubicBezTo>
                      <a:pt x="912202" y="20358"/>
                      <a:pt x="916667" y="31136"/>
                      <a:pt x="916667" y="42375"/>
                    </a:cubicBezTo>
                    <a:lnTo>
                      <a:pt x="916667" y="130269"/>
                    </a:lnTo>
                    <a:cubicBezTo>
                      <a:pt x="916667" y="153672"/>
                      <a:pt x="897695" y="172644"/>
                      <a:pt x="874292" y="172644"/>
                    </a:cubicBezTo>
                    <a:lnTo>
                      <a:pt x="42375" y="172644"/>
                    </a:lnTo>
                    <a:cubicBezTo>
                      <a:pt x="18972" y="172644"/>
                      <a:pt x="0" y="153672"/>
                      <a:pt x="0" y="130269"/>
                    </a:cubicBezTo>
                    <a:lnTo>
                      <a:pt x="0" y="42375"/>
                    </a:lnTo>
                    <a:cubicBezTo>
                      <a:pt x="0" y="18972"/>
                      <a:pt x="18972" y="0"/>
                      <a:pt x="42375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sq">
                <a:solidFill>
                  <a:srgbClr val="4F5F3F"/>
                </a:solidFill>
                <a:prstDash val="solid"/>
                <a:miter/>
              </a:ln>
            </p:spPr>
            <p:txBody>
              <a:bodyPr/>
              <a:lstStyle/>
              <a:p>
                <a:pPr algn="ctr" defTabSz="609630" rtl="0"/>
                <a:endParaRPr lang="ar-SA" sz="1400" b="1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" name="TextBox 38">
                <a:extLst>
                  <a:ext uri="{FF2B5EF4-FFF2-40B4-BE49-F238E27FC236}">
                    <a16:creationId xmlns:a16="http://schemas.microsoft.com/office/drawing/2014/main" id="{A081C51A-4B4A-D6C8-713C-670C33BAC74A}"/>
                  </a:ext>
                </a:extLst>
              </p:cNvPr>
              <p:cNvSpPr txBox="1"/>
              <p:nvPr/>
            </p:nvSpPr>
            <p:spPr>
              <a:xfrm>
                <a:off x="0" y="-47625"/>
                <a:ext cx="916667" cy="220269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 defTabSz="609630" rtl="0">
                  <a:lnSpc>
                    <a:spcPts val="1119"/>
                  </a:lnSpc>
                </a:pPr>
                <a:endParaRPr sz="1400" b="1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20" name="Group 36">
              <a:extLst>
                <a:ext uri="{FF2B5EF4-FFF2-40B4-BE49-F238E27FC236}">
                  <a16:creationId xmlns:a16="http://schemas.microsoft.com/office/drawing/2014/main" id="{8EF8E12D-F421-58CB-BA1D-94E33D289234}"/>
                </a:ext>
              </a:extLst>
            </p:cNvPr>
            <p:cNvGrpSpPr/>
            <p:nvPr/>
          </p:nvGrpSpPr>
          <p:grpSpPr>
            <a:xfrm>
              <a:off x="3246252" y="1379394"/>
              <a:ext cx="1705217" cy="321158"/>
              <a:chOff x="0" y="0"/>
              <a:chExt cx="916667" cy="172644"/>
            </a:xfrm>
          </p:grpSpPr>
          <p:sp>
            <p:nvSpPr>
              <p:cNvPr id="21" name="Freeform 37">
                <a:extLst>
                  <a:ext uri="{FF2B5EF4-FFF2-40B4-BE49-F238E27FC236}">
                    <a16:creationId xmlns:a16="http://schemas.microsoft.com/office/drawing/2014/main" id="{9C670404-2434-D47F-56BB-2CB6E14DD065}"/>
                  </a:ext>
                </a:extLst>
              </p:cNvPr>
              <p:cNvSpPr/>
              <p:nvPr/>
            </p:nvSpPr>
            <p:spPr>
              <a:xfrm>
                <a:off x="0" y="0"/>
                <a:ext cx="916667" cy="172644"/>
              </a:xfrm>
              <a:custGeom>
                <a:avLst/>
                <a:gdLst/>
                <a:ahLst/>
                <a:cxnLst/>
                <a:rect l="l" t="t" r="r" b="b"/>
                <a:pathLst>
                  <a:path w="916667" h="172644">
                    <a:moveTo>
                      <a:pt x="42375" y="0"/>
                    </a:moveTo>
                    <a:lnTo>
                      <a:pt x="874292" y="0"/>
                    </a:lnTo>
                    <a:cubicBezTo>
                      <a:pt x="885531" y="0"/>
                      <a:pt x="896309" y="4464"/>
                      <a:pt x="904256" y="12411"/>
                    </a:cubicBezTo>
                    <a:cubicBezTo>
                      <a:pt x="912202" y="20358"/>
                      <a:pt x="916667" y="31136"/>
                      <a:pt x="916667" y="42375"/>
                    </a:cubicBezTo>
                    <a:lnTo>
                      <a:pt x="916667" y="130269"/>
                    </a:lnTo>
                    <a:cubicBezTo>
                      <a:pt x="916667" y="153672"/>
                      <a:pt x="897695" y="172644"/>
                      <a:pt x="874292" y="172644"/>
                    </a:cubicBezTo>
                    <a:lnTo>
                      <a:pt x="42375" y="172644"/>
                    </a:lnTo>
                    <a:cubicBezTo>
                      <a:pt x="18972" y="172644"/>
                      <a:pt x="0" y="153672"/>
                      <a:pt x="0" y="130269"/>
                    </a:cubicBezTo>
                    <a:lnTo>
                      <a:pt x="0" y="42375"/>
                    </a:lnTo>
                    <a:cubicBezTo>
                      <a:pt x="0" y="18972"/>
                      <a:pt x="18972" y="0"/>
                      <a:pt x="42375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sq">
                <a:solidFill>
                  <a:srgbClr val="4F5F3F"/>
                </a:solidFill>
                <a:prstDash val="solid"/>
                <a:miter/>
              </a:ln>
            </p:spPr>
            <p:txBody>
              <a:bodyPr/>
              <a:lstStyle/>
              <a:p>
                <a:pPr algn="ctr" defTabSz="609630" rtl="0"/>
                <a:endParaRPr lang="ar-SA" sz="1400" b="1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2" name="TextBox 38">
                <a:extLst>
                  <a:ext uri="{FF2B5EF4-FFF2-40B4-BE49-F238E27FC236}">
                    <a16:creationId xmlns:a16="http://schemas.microsoft.com/office/drawing/2014/main" id="{9A637FBE-6AAC-380B-E5BD-5B33387D79E7}"/>
                  </a:ext>
                </a:extLst>
              </p:cNvPr>
              <p:cNvSpPr txBox="1"/>
              <p:nvPr/>
            </p:nvSpPr>
            <p:spPr>
              <a:xfrm>
                <a:off x="0" y="-47625"/>
                <a:ext cx="916667" cy="220269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 defTabSz="609630" rtl="0">
                  <a:lnSpc>
                    <a:spcPts val="1119"/>
                  </a:lnSpc>
                </a:pPr>
                <a:endParaRPr sz="1400" b="1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</p:grpSp>
      <p:graphicFrame>
        <p:nvGraphicFramePr>
          <p:cNvPr id="35" name="جدول 34">
            <a:extLst>
              <a:ext uri="{FF2B5EF4-FFF2-40B4-BE49-F238E27FC236}">
                <a16:creationId xmlns:a16="http://schemas.microsoft.com/office/drawing/2014/main" id="{039C709F-4DDC-C17D-A749-7B4FD43301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7938913"/>
              </p:ext>
            </p:extLst>
          </p:nvPr>
        </p:nvGraphicFramePr>
        <p:xfrm>
          <a:off x="303990" y="3019379"/>
          <a:ext cx="6250020" cy="8032778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041670">
                  <a:extLst>
                    <a:ext uri="{9D8B030D-6E8A-4147-A177-3AD203B41FA5}">
                      <a16:colId xmlns:a16="http://schemas.microsoft.com/office/drawing/2014/main" val="2935747196"/>
                    </a:ext>
                  </a:extLst>
                </a:gridCol>
                <a:gridCol w="1041670">
                  <a:extLst>
                    <a:ext uri="{9D8B030D-6E8A-4147-A177-3AD203B41FA5}">
                      <a16:colId xmlns:a16="http://schemas.microsoft.com/office/drawing/2014/main" val="369760693"/>
                    </a:ext>
                  </a:extLst>
                </a:gridCol>
                <a:gridCol w="2083340">
                  <a:extLst>
                    <a:ext uri="{9D8B030D-6E8A-4147-A177-3AD203B41FA5}">
                      <a16:colId xmlns:a16="http://schemas.microsoft.com/office/drawing/2014/main" val="1786363986"/>
                    </a:ext>
                  </a:extLst>
                </a:gridCol>
                <a:gridCol w="1041670">
                  <a:extLst>
                    <a:ext uri="{9D8B030D-6E8A-4147-A177-3AD203B41FA5}">
                      <a16:colId xmlns:a16="http://schemas.microsoft.com/office/drawing/2014/main" val="4283873635"/>
                    </a:ext>
                  </a:extLst>
                </a:gridCol>
                <a:gridCol w="1041670">
                  <a:extLst>
                    <a:ext uri="{9D8B030D-6E8A-4147-A177-3AD203B41FA5}">
                      <a16:colId xmlns:a16="http://schemas.microsoft.com/office/drawing/2014/main" val="4141042628"/>
                    </a:ext>
                  </a:extLst>
                </a:gridCol>
              </a:tblGrid>
              <a:tr h="488978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الأسبوع</a:t>
                      </a:r>
                    </a:p>
                  </a:txBody>
                  <a:tcPr>
                    <a:solidFill>
                      <a:srgbClr val="F4E5D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اليوم / التاريخ</a:t>
                      </a:r>
                    </a:p>
                  </a:txBody>
                  <a:tcPr>
                    <a:solidFill>
                      <a:srgbClr val="F4E5D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موضوع الدرس</a:t>
                      </a:r>
                    </a:p>
                  </a:txBody>
                  <a:tcPr>
                    <a:solidFill>
                      <a:srgbClr val="F4E5D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ملاحظات</a:t>
                      </a:r>
                    </a:p>
                  </a:txBody>
                  <a:tcPr>
                    <a:solidFill>
                      <a:srgbClr val="F4E5D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التوقيع</a:t>
                      </a:r>
                    </a:p>
                  </a:txBody>
                  <a:tcPr>
                    <a:solidFill>
                      <a:srgbClr val="F4E5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6080016"/>
                  </a:ext>
                </a:extLst>
              </a:tr>
              <a:tr h="488978">
                <a:tc rowSpan="5"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الأحد</a:t>
                      </a:r>
                    </a:p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29 /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1941608"/>
                  </a:ext>
                </a:extLst>
              </a:tr>
              <a:tr h="488978">
                <a:tc vMerge="1"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الاثنين</a:t>
                      </a:r>
                    </a:p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30 /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553284"/>
                  </a:ext>
                </a:extLst>
              </a:tr>
              <a:tr h="488978">
                <a:tc vMerge="1"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الثلاثاء</a:t>
                      </a:r>
                    </a:p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 / 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311415"/>
                  </a:ext>
                </a:extLst>
              </a:tr>
              <a:tr h="488978">
                <a:tc vMerge="1"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الأربعاء</a:t>
                      </a:r>
                    </a:p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 / 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598556"/>
                  </a:ext>
                </a:extLst>
              </a:tr>
              <a:tr h="488978">
                <a:tc vMerge="1"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الخميس </a:t>
                      </a:r>
                    </a:p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 / 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1461401"/>
                  </a:ext>
                </a:extLst>
              </a:tr>
              <a:tr h="488978">
                <a:tc rowSpan="5"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الأحد</a:t>
                      </a:r>
                    </a:p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 / 11</a:t>
                      </a:r>
                    </a:p>
                  </a:txBody>
                  <a:tcPr/>
                </a:tc>
                <a:tc rowSpan="2" gridSpan="3"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51"/>
                  </a:ext>
                </a:extLst>
              </a:tr>
              <a:tr h="488978">
                <a:tc vMerge="1"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الاثنين</a:t>
                      </a:r>
                    </a:p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 / 11</a:t>
                      </a:r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8381148"/>
                  </a:ext>
                </a:extLst>
              </a:tr>
              <a:tr h="488978">
                <a:tc vMerge="1"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الثلاثاء</a:t>
                      </a:r>
                    </a:p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 / 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0306285"/>
                  </a:ext>
                </a:extLst>
              </a:tr>
              <a:tr h="488978">
                <a:tc vMerge="1"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الأربعاء</a:t>
                      </a:r>
                    </a:p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 / 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4069816"/>
                  </a:ext>
                </a:extLst>
              </a:tr>
              <a:tr h="488978">
                <a:tc vMerge="1"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الخميس</a:t>
                      </a:r>
                    </a:p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 / 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7219901"/>
                  </a:ext>
                </a:extLst>
              </a:tr>
              <a:tr h="488978">
                <a:tc rowSpan="5"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الأحد</a:t>
                      </a:r>
                    </a:p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13 / 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9357098"/>
                  </a:ext>
                </a:extLst>
              </a:tr>
              <a:tr h="488978">
                <a:tc vMerge="1"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الاثنين</a:t>
                      </a:r>
                    </a:p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14 / 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189930"/>
                  </a:ext>
                </a:extLst>
              </a:tr>
              <a:tr h="488978">
                <a:tc vMerge="1"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الثلاثاء</a:t>
                      </a:r>
                    </a:p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15 / 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9327314"/>
                  </a:ext>
                </a:extLst>
              </a:tr>
              <a:tr h="488978">
                <a:tc vMerge="1"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الأربعاء</a:t>
                      </a:r>
                    </a:p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16 / 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0843907"/>
                  </a:ext>
                </a:extLst>
              </a:tr>
              <a:tr h="488978">
                <a:tc vMerge="1"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الخميس</a:t>
                      </a:r>
                    </a:p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17 / 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4570637"/>
                  </a:ext>
                </a:extLst>
              </a:tr>
            </a:tbl>
          </a:graphicData>
        </a:graphic>
      </p:graphicFrame>
      <p:sp>
        <p:nvSpPr>
          <p:cNvPr id="36" name="Freeform 41">
            <a:extLst>
              <a:ext uri="{FF2B5EF4-FFF2-40B4-BE49-F238E27FC236}">
                <a16:creationId xmlns:a16="http://schemas.microsoft.com/office/drawing/2014/main" id="{D46C52BC-1A43-EF4A-291F-D2D5DEFA2BD3}"/>
              </a:ext>
            </a:extLst>
          </p:cNvPr>
          <p:cNvSpPr/>
          <p:nvPr/>
        </p:nvSpPr>
        <p:spPr>
          <a:xfrm>
            <a:off x="5694079" y="4337399"/>
            <a:ext cx="654687" cy="808558"/>
          </a:xfrm>
          <a:custGeom>
            <a:avLst/>
            <a:gdLst/>
            <a:ahLst/>
            <a:cxnLst/>
            <a:rect l="l" t="t" r="r" b="b"/>
            <a:pathLst>
              <a:path w="916667" h="172644">
                <a:moveTo>
                  <a:pt x="42375" y="0"/>
                </a:moveTo>
                <a:lnTo>
                  <a:pt x="874292" y="0"/>
                </a:lnTo>
                <a:cubicBezTo>
                  <a:pt x="885531" y="0"/>
                  <a:pt x="896309" y="4464"/>
                  <a:pt x="904256" y="12411"/>
                </a:cubicBezTo>
                <a:cubicBezTo>
                  <a:pt x="912202" y="20358"/>
                  <a:pt x="916667" y="31136"/>
                  <a:pt x="916667" y="42375"/>
                </a:cubicBezTo>
                <a:lnTo>
                  <a:pt x="916667" y="130269"/>
                </a:lnTo>
                <a:cubicBezTo>
                  <a:pt x="916667" y="153672"/>
                  <a:pt x="897695" y="172644"/>
                  <a:pt x="874292" y="172644"/>
                </a:cubicBezTo>
                <a:lnTo>
                  <a:pt x="42375" y="172644"/>
                </a:lnTo>
                <a:cubicBezTo>
                  <a:pt x="18972" y="172644"/>
                  <a:pt x="0" y="153672"/>
                  <a:pt x="0" y="130269"/>
                </a:cubicBezTo>
                <a:lnTo>
                  <a:pt x="0" y="42375"/>
                </a:lnTo>
                <a:cubicBezTo>
                  <a:pt x="0" y="18972"/>
                  <a:pt x="18972" y="0"/>
                  <a:pt x="42375" y="0"/>
                </a:cubicBezTo>
                <a:close/>
              </a:path>
            </a:pathLst>
          </a:custGeom>
          <a:solidFill>
            <a:srgbClr val="F4E5DB"/>
          </a:solidFill>
          <a:ln w="9525" cap="sq">
            <a:solidFill>
              <a:srgbClr val="4F5F3F"/>
            </a:solidFill>
            <a:prstDash val="solid"/>
            <a:miter/>
          </a:ln>
        </p:spPr>
        <p:txBody>
          <a:bodyPr/>
          <a:lstStyle/>
          <a:p>
            <a:pPr algn="ctr" defTabSz="609630" rtl="0"/>
            <a:endParaRPr lang="ar-SA" sz="14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 defTabSz="609630" rtl="0"/>
            <a:r>
              <a:rPr lang="ar-SA" sz="14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السابع</a:t>
            </a:r>
          </a:p>
          <a:p>
            <a:pPr algn="ctr" defTabSz="609630" rtl="0"/>
            <a:endParaRPr lang="ar-SA" sz="14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7" name="Freeform 41">
            <a:extLst>
              <a:ext uri="{FF2B5EF4-FFF2-40B4-BE49-F238E27FC236}">
                <a16:creationId xmlns:a16="http://schemas.microsoft.com/office/drawing/2014/main" id="{A1022475-C2DC-27AE-40D2-3B21A6BD63B5}"/>
              </a:ext>
            </a:extLst>
          </p:cNvPr>
          <p:cNvSpPr/>
          <p:nvPr/>
        </p:nvSpPr>
        <p:spPr>
          <a:xfrm>
            <a:off x="5668292" y="6887172"/>
            <a:ext cx="699142" cy="808558"/>
          </a:xfrm>
          <a:custGeom>
            <a:avLst/>
            <a:gdLst/>
            <a:ahLst/>
            <a:cxnLst/>
            <a:rect l="l" t="t" r="r" b="b"/>
            <a:pathLst>
              <a:path w="916667" h="172644">
                <a:moveTo>
                  <a:pt x="42375" y="0"/>
                </a:moveTo>
                <a:lnTo>
                  <a:pt x="874292" y="0"/>
                </a:lnTo>
                <a:cubicBezTo>
                  <a:pt x="885531" y="0"/>
                  <a:pt x="896309" y="4464"/>
                  <a:pt x="904256" y="12411"/>
                </a:cubicBezTo>
                <a:cubicBezTo>
                  <a:pt x="912202" y="20358"/>
                  <a:pt x="916667" y="31136"/>
                  <a:pt x="916667" y="42375"/>
                </a:cubicBezTo>
                <a:lnTo>
                  <a:pt x="916667" y="130269"/>
                </a:lnTo>
                <a:cubicBezTo>
                  <a:pt x="916667" y="153672"/>
                  <a:pt x="897695" y="172644"/>
                  <a:pt x="874292" y="172644"/>
                </a:cubicBezTo>
                <a:lnTo>
                  <a:pt x="42375" y="172644"/>
                </a:lnTo>
                <a:cubicBezTo>
                  <a:pt x="18972" y="172644"/>
                  <a:pt x="0" y="153672"/>
                  <a:pt x="0" y="130269"/>
                </a:cubicBezTo>
                <a:lnTo>
                  <a:pt x="0" y="42375"/>
                </a:lnTo>
                <a:cubicBezTo>
                  <a:pt x="0" y="18972"/>
                  <a:pt x="18972" y="0"/>
                  <a:pt x="42375" y="0"/>
                </a:cubicBezTo>
                <a:close/>
              </a:path>
            </a:pathLst>
          </a:custGeom>
          <a:solidFill>
            <a:srgbClr val="F4E5DB"/>
          </a:solidFill>
          <a:ln w="9525" cap="sq">
            <a:solidFill>
              <a:srgbClr val="4F5F3F"/>
            </a:solidFill>
            <a:prstDash val="solid"/>
            <a:miter/>
          </a:ln>
        </p:spPr>
        <p:txBody>
          <a:bodyPr/>
          <a:lstStyle/>
          <a:p>
            <a:pPr algn="ctr" defTabSz="609630" rtl="0"/>
            <a:endParaRPr lang="ar-SA" sz="14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 defTabSz="609630" rtl="0"/>
            <a:r>
              <a:rPr lang="ar-SA" sz="14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الثامن</a:t>
            </a:r>
          </a:p>
          <a:p>
            <a:pPr algn="ctr" defTabSz="609630" rtl="0"/>
            <a:endParaRPr lang="ar-SA" sz="14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8" name="Freeform 41">
            <a:extLst>
              <a:ext uri="{FF2B5EF4-FFF2-40B4-BE49-F238E27FC236}">
                <a16:creationId xmlns:a16="http://schemas.microsoft.com/office/drawing/2014/main" id="{383EE8F7-CFBE-B34E-CD64-44D764DF54C6}"/>
              </a:ext>
            </a:extLst>
          </p:cNvPr>
          <p:cNvSpPr/>
          <p:nvPr/>
        </p:nvSpPr>
        <p:spPr>
          <a:xfrm>
            <a:off x="5668292" y="9406485"/>
            <a:ext cx="680474" cy="808558"/>
          </a:xfrm>
          <a:custGeom>
            <a:avLst/>
            <a:gdLst/>
            <a:ahLst/>
            <a:cxnLst/>
            <a:rect l="l" t="t" r="r" b="b"/>
            <a:pathLst>
              <a:path w="916667" h="172644">
                <a:moveTo>
                  <a:pt x="42375" y="0"/>
                </a:moveTo>
                <a:lnTo>
                  <a:pt x="874292" y="0"/>
                </a:lnTo>
                <a:cubicBezTo>
                  <a:pt x="885531" y="0"/>
                  <a:pt x="896309" y="4464"/>
                  <a:pt x="904256" y="12411"/>
                </a:cubicBezTo>
                <a:cubicBezTo>
                  <a:pt x="912202" y="20358"/>
                  <a:pt x="916667" y="31136"/>
                  <a:pt x="916667" y="42375"/>
                </a:cubicBezTo>
                <a:lnTo>
                  <a:pt x="916667" y="130269"/>
                </a:lnTo>
                <a:cubicBezTo>
                  <a:pt x="916667" y="153672"/>
                  <a:pt x="897695" y="172644"/>
                  <a:pt x="874292" y="172644"/>
                </a:cubicBezTo>
                <a:lnTo>
                  <a:pt x="42375" y="172644"/>
                </a:lnTo>
                <a:cubicBezTo>
                  <a:pt x="18972" y="172644"/>
                  <a:pt x="0" y="153672"/>
                  <a:pt x="0" y="130269"/>
                </a:cubicBezTo>
                <a:lnTo>
                  <a:pt x="0" y="42375"/>
                </a:lnTo>
                <a:cubicBezTo>
                  <a:pt x="0" y="18972"/>
                  <a:pt x="18972" y="0"/>
                  <a:pt x="42375" y="0"/>
                </a:cubicBezTo>
                <a:close/>
              </a:path>
            </a:pathLst>
          </a:custGeom>
          <a:solidFill>
            <a:srgbClr val="F4E5DB"/>
          </a:solidFill>
          <a:ln w="9525" cap="sq">
            <a:solidFill>
              <a:srgbClr val="4F5F3F"/>
            </a:solidFill>
            <a:prstDash val="solid"/>
            <a:miter/>
          </a:ln>
        </p:spPr>
        <p:txBody>
          <a:bodyPr/>
          <a:lstStyle/>
          <a:p>
            <a:pPr algn="ctr" defTabSz="609630" rtl="0"/>
            <a:endParaRPr lang="ar-SA" sz="14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 defTabSz="609630" rtl="0"/>
            <a:r>
              <a:rPr lang="ar-SA" sz="14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التاسع</a:t>
            </a:r>
          </a:p>
          <a:p>
            <a:pPr algn="ctr" defTabSz="609630" rtl="0"/>
            <a:endParaRPr lang="ar-SA" sz="14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9" name="Freeform 37">
            <a:extLst>
              <a:ext uri="{FF2B5EF4-FFF2-40B4-BE49-F238E27FC236}">
                <a16:creationId xmlns:a16="http://schemas.microsoft.com/office/drawing/2014/main" id="{7F41575F-6D06-A27F-92A4-42DA18BF3F1C}"/>
              </a:ext>
            </a:extLst>
          </p:cNvPr>
          <p:cNvSpPr/>
          <p:nvPr/>
        </p:nvSpPr>
        <p:spPr>
          <a:xfrm>
            <a:off x="4149013" y="11697890"/>
            <a:ext cx="2173966" cy="294908"/>
          </a:xfrm>
          <a:custGeom>
            <a:avLst/>
            <a:gdLst/>
            <a:ahLst/>
            <a:cxnLst/>
            <a:rect l="l" t="t" r="r" b="b"/>
            <a:pathLst>
              <a:path w="916667" h="172644">
                <a:moveTo>
                  <a:pt x="42375" y="0"/>
                </a:moveTo>
                <a:lnTo>
                  <a:pt x="874292" y="0"/>
                </a:lnTo>
                <a:cubicBezTo>
                  <a:pt x="885531" y="0"/>
                  <a:pt x="896309" y="4464"/>
                  <a:pt x="904256" y="12411"/>
                </a:cubicBezTo>
                <a:cubicBezTo>
                  <a:pt x="912202" y="20358"/>
                  <a:pt x="916667" y="31136"/>
                  <a:pt x="916667" y="42375"/>
                </a:cubicBezTo>
                <a:lnTo>
                  <a:pt x="916667" y="130269"/>
                </a:lnTo>
                <a:cubicBezTo>
                  <a:pt x="916667" y="153672"/>
                  <a:pt x="897695" y="172644"/>
                  <a:pt x="874292" y="172644"/>
                </a:cubicBezTo>
                <a:lnTo>
                  <a:pt x="42375" y="172644"/>
                </a:lnTo>
                <a:cubicBezTo>
                  <a:pt x="18972" y="172644"/>
                  <a:pt x="0" y="153672"/>
                  <a:pt x="0" y="130269"/>
                </a:cubicBezTo>
                <a:lnTo>
                  <a:pt x="0" y="42375"/>
                </a:lnTo>
                <a:cubicBezTo>
                  <a:pt x="0" y="18972"/>
                  <a:pt x="18972" y="0"/>
                  <a:pt x="42375" y="0"/>
                </a:cubicBezTo>
                <a:close/>
              </a:path>
            </a:pathLst>
          </a:custGeom>
          <a:solidFill>
            <a:srgbClr val="F4E5DB"/>
          </a:solidFill>
          <a:ln w="9525" cap="sq">
            <a:solidFill>
              <a:srgbClr val="4F5F3F"/>
            </a:solidFill>
            <a:prstDash val="solid"/>
            <a:miter/>
          </a:ln>
        </p:spPr>
        <p:txBody>
          <a:bodyPr/>
          <a:lstStyle/>
          <a:p>
            <a:pPr algn="r" defTabSz="609630" rtl="0"/>
            <a:r>
              <a:rPr lang="ar-SA" sz="14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معلم/ة المادة :  </a:t>
            </a:r>
          </a:p>
        </p:txBody>
      </p:sp>
      <p:sp>
        <p:nvSpPr>
          <p:cNvPr id="60" name="Freeform 37">
            <a:extLst>
              <a:ext uri="{FF2B5EF4-FFF2-40B4-BE49-F238E27FC236}">
                <a16:creationId xmlns:a16="http://schemas.microsoft.com/office/drawing/2014/main" id="{1E19A9B9-28A4-9133-0950-A003AA96A6D8}"/>
              </a:ext>
            </a:extLst>
          </p:cNvPr>
          <p:cNvSpPr/>
          <p:nvPr/>
        </p:nvSpPr>
        <p:spPr>
          <a:xfrm>
            <a:off x="566925" y="11697890"/>
            <a:ext cx="2173966" cy="294908"/>
          </a:xfrm>
          <a:custGeom>
            <a:avLst/>
            <a:gdLst/>
            <a:ahLst/>
            <a:cxnLst/>
            <a:rect l="l" t="t" r="r" b="b"/>
            <a:pathLst>
              <a:path w="916667" h="172644">
                <a:moveTo>
                  <a:pt x="42375" y="0"/>
                </a:moveTo>
                <a:lnTo>
                  <a:pt x="874292" y="0"/>
                </a:lnTo>
                <a:cubicBezTo>
                  <a:pt x="885531" y="0"/>
                  <a:pt x="896309" y="4464"/>
                  <a:pt x="904256" y="12411"/>
                </a:cubicBezTo>
                <a:cubicBezTo>
                  <a:pt x="912202" y="20358"/>
                  <a:pt x="916667" y="31136"/>
                  <a:pt x="916667" y="42375"/>
                </a:cubicBezTo>
                <a:lnTo>
                  <a:pt x="916667" y="130269"/>
                </a:lnTo>
                <a:cubicBezTo>
                  <a:pt x="916667" y="153672"/>
                  <a:pt x="897695" y="172644"/>
                  <a:pt x="874292" y="172644"/>
                </a:cubicBezTo>
                <a:lnTo>
                  <a:pt x="42375" y="172644"/>
                </a:lnTo>
                <a:cubicBezTo>
                  <a:pt x="18972" y="172644"/>
                  <a:pt x="0" y="153672"/>
                  <a:pt x="0" y="130269"/>
                </a:cubicBezTo>
                <a:lnTo>
                  <a:pt x="0" y="42375"/>
                </a:lnTo>
                <a:cubicBezTo>
                  <a:pt x="0" y="18972"/>
                  <a:pt x="18972" y="0"/>
                  <a:pt x="42375" y="0"/>
                </a:cubicBezTo>
                <a:close/>
              </a:path>
            </a:pathLst>
          </a:custGeom>
          <a:solidFill>
            <a:srgbClr val="F4E5DB"/>
          </a:solidFill>
          <a:ln w="9525" cap="sq">
            <a:solidFill>
              <a:srgbClr val="4F5F3F"/>
            </a:solidFill>
            <a:prstDash val="solid"/>
            <a:miter/>
          </a:ln>
        </p:spPr>
        <p:txBody>
          <a:bodyPr/>
          <a:lstStyle/>
          <a:p>
            <a:pPr algn="r" defTabSz="609630" rtl="0"/>
            <a:r>
              <a:rPr lang="ar-SA" sz="14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مدير/ة المدرسة :  </a:t>
            </a:r>
          </a:p>
        </p:txBody>
      </p:sp>
      <p:sp>
        <p:nvSpPr>
          <p:cNvPr id="2" name="Freeform 41">
            <a:extLst>
              <a:ext uri="{FF2B5EF4-FFF2-40B4-BE49-F238E27FC236}">
                <a16:creationId xmlns:a16="http://schemas.microsoft.com/office/drawing/2014/main" id="{9EF32FFE-543B-C804-334D-3113FF8443F1}"/>
              </a:ext>
            </a:extLst>
          </p:cNvPr>
          <p:cNvSpPr/>
          <p:nvPr/>
        </p:nvSpPr>
        <p:spPr>
          <a:xfrm>
            <a:off x="771206" y="6239014"/>
            <a:ext cx="3168655" cy="650132"/>
          </a:xfrm>
          <a:custGeom>
            <a:avLst/>
            <a:gdLst/>
            <a:ahLst/>
            <a:cxnLst/>
            <a:rect l="l" t="t" r="r" b="b"/>
            <a:pathLst>
              <a:path w="916667" h="172644">
                <a:moveTo>
                  <a:pt x="42375" y="0"/>
                </a:moveTo>
                <a:lnTo>
                  <a:pt x="874292" y="0"/>
                </a:lnTo>
                <a:cubicBezTo>
                  <a:pt x="885531" y="0"/>
                  <a:pt x="896309" y="4464"/>
                  <a:pt x="904256" y="12411"/>
                </a:cubicBezTo>
                <a:cubicBezTo>
                  <a:pt x="912202" y="20358"/>
                  <a:pt x="916667" y="31136"/>
                  <a:pt x="916667" y="42375"/>
                </a:cubicBezTo>
                <a:lnTo>
                  <a:pt x="916667" y="130269"/>
                </a:lnTo>
                <a:cubicBezTo>
                  <a:pt x="916667" y="153672"/>
                  <a:pt x="897695" y="172644"/>
                  <a:pt x="874292" y="172644"/>
                </a:cubicBezTo>
                <a:lnTo>
                  <a:pt x="42375" y="172644"/>
                </a:lnTo>
                <a:cubicBezTo>
                  <a:pt x="18972" y="172644"/>
                  <a:pt x="0" y="153672"/>
                  <a:pt x="0" y="130269"/>
                </a:cubicBezTo>
                <a:lnTo>
                  <a:pt x="0" y="42375"/>
                </a:lnTo>
                <a:cubicBezTo>
                  <a:pt x="0" y="18972"/>
                  <a:pt x="18972" y="0"/>
                  <a:pt x="42375" y="0"/>
                </a:cubicBezTo>
                <a:close/>
              </a:path>
            </a:pathLst>
          </a:custGeom>
          <a:solidFill>
            <a:srgbClr val="F9F7F1"/>
          </a:solidFill>
          <a:ln w="9525" cap="sq">
            <a:solidFill>
              <a:srgbClr val="4F5F3F"/>
            </a:solidFill>
            <a:prstDash val="solid"/>
            <a:miter/>
          </a:ln>
        </p:spPr>
        <p:txBody>
          <a:bodyPr/>
          <a:lstStyle/>
          <a:p>
            <a:pPr algn="ctr" defTabSz="609630" rtl="0"/>
            <a:endParaRPr lang="ar-SA" sz="11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 defTabSz="609630" rtl="0"/>
            <a:r>
              <a:rPr lang="ar-SA" sz="1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إجازة مطولة</a:t>
            </a:r>
          </a:p>
          <a:p>
            <a:pPr algn="ctr" defTabSz="609630" rtl="0"/>
            <a:endParaRPr lang="ar-SA" sz="16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6" name="صورة 55">
            <a:extLst>
              <a:ext uri="{FF2B5EF4-FFF2-40B4-BE49-F238E27FC236}">
                <a16:creationId xmlns:a16="http://schemas.microsoft.com/office/drawing/2014/main" id="{EA0717F3-189A-3997-3A25-A800F5B07FC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1440" y="11668018"/>
            <a:ext cx="613542" cy="512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6504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7548A8-8C81-D088-F7F2-92829D6D8D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35BB75CA-A2F5-536E-6A22-DDD8093E77F0}"/>
              </a:ext>
            </a:extLst>
          </p:cNvPr>
          <p:cNvGrpSpPr/>
          <p:nvPr/>
        </p:nvGrpSpPr>
        <p:grpSpPr>
          <a:xfrm>
            <a:off x="-69198" y="-128505"/>
            <a:ext cx="7074716" cy="1126900"/>
            <a:chOff x="0" y="0"/>
            <a:chExt cx="6761116" cy="556694"/>
          </a:xfrm>
        </p:grpSpPr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1F2EA656-F28A-764B-842D-52B41CF61186}"/>
                </a:ext>
              </a:extLst>
            </p:cNvPr>
            <p:cNvSpPr/>
            <p:nvPr/>
          </p:nvSpPr>
          <p:spPr>
            <a:xfrm>
              <a:off x="0" y="0"/>
              <a:ext cx="6761116" cy="556694"/>
            </a:xfrm>
            <a:custGeom>
              <a:avLst/>
              <a:gdLst/>
              <a:ahLst/>
              <a:cxnLst/>
              <a:rect l="l" t="t" r="r" b="b"/>
              <a:pathLst>
                <a:path w="6761116" h="556694">
                  <a:moveTo>
                    <a:pt x="5745" y="0"/>
                  </a:moveTo>
                  <a:lnTo>
                    <a:pt x="6755371" y="0"/>
                  </a:lnTo>
                  <a:cubicBezTo>
                    <a:pt x="6756895" y="0"/>
                    <a:pt x="6758356" y="605"/>
                    <a:pt x="6759433" y="1683"/>
                  </a:cubicBezTo>
                  <a:cubicBezTo>
                    <a:pt x="6760511" y="2760"/>
                    <a:pt x="6761116" y="4221"/>
                    <a:pt x="6761116" y="5745"/>
                  </a:cubicBezTo>
                  <a:lnTo>
                    <a:pt x="6761116" y="550949"/>
                  </a:lnTo>
                  <a:cubicBezTo>
                    <a:pt x="6761116" y="552472"/>
                    <a:pt x="6760511" y="553934"/>
                    <a:pt x="6759433" y="555011"/>
                  </a:cubicBezTo>
                  <a:cubicBezTo>
                    <a:pt x="6758356" y="556088"/>
                    <a:pt x="6756895" y="556694"/>
                    <a:pt x="6755371" y="556694"/>
                  </a:cubicBezTo>
                  <a:lnTo>
                    <a:pt x="5745" y="556694"/>
                  </a:lnTo>
                  <a:cubicBezTo>
                    <a:pt x="2572" y="556694"/>
                    <a:pt x="0" y="554122"/>
                    <a:pt x="0" y="550949"/>
                  </a:cubicBezTo>
                  <a:lnTo>
                    <a:pt x="0" y="5745"/>
                  </a:lnTo>
                  <a:cubicBezTo>
                    <a:pt x="0" y="4221"/>
                    <a:pt x="605" y="2760"/>
                    <a:pt x="1683" y="1683"/>
                  </a:cubicBezTo>
                  <a:cubicBezTo>
                    <a:pt x="2760" y="605"/>
                    <a:pt x="4221" y="0"/>
                    <a:pt x="5745" y="0"/>
                  </a:cubicBezTo>
                  <a:close/>
                </a:path>
              </a:pathLst>
            </a:custGeom>
            <a:solidFill>
              <a:srgbClr val="F7F5EE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pPr defTabSz="342917"/>
              <a:endParaRPr lang="ar-SA" sz="675">
                <a:solidFill>
                  <a:prstClr val="black"/>
                </a:solidFill>
                <a:latin typeface="Calibri"/>
                <a:cs typeface="Arial" panose="020B0604020202020204" pitchFamily="34" charset="0"/>
              </a:endParaRPr>
            </a:p>
          </p:txBody>
        </p:sp>
        <p:sp>
          <p:nvSpPr>
            <p:cNvPr id="6" name="TextBox 4">
              <a:extLst>
                <a:ext uri="{FF2B5EF4-FFF2-40B4-BE49-F238E27FC236}">
                  <a16:creationId xmlns:a16="http://schemas.microsoft.com/office/drawing/2014/main" id="{CA5B92BB-F9DD-E8D6-E370-C067F5B832BA}"/>
                </a:ext>
              </a:extLst>
            </p:cNvPr>
            <p:cNvSpPr txBox="1"/>
            <p:nvPr/>
          </p:nvSpPr>
          <p:spPr>
            <a:xfrm>
              <a:off x="0" y="-47625"/>
              <a:ext cx="6761116" cy="604319"/>
            </a:xfrm>
            <a:prstGeom prst="rect">
              <a:avLst/>
            </a:prstGeom>
          </p:spPr>
          <p:txBody>
            <a:bodyPr lIns="19050" tIns="19050" rIns="19050" bIns="19050" rtlCol="0" anchor="ctr"/>
            <a:lstStyle/>
            <a:p>
              <a:pPr algn="ctr" defTabSz="342917">
                <a:lnSpc>
                  <a:spcPts val="629"/>
                </a:lnSpc>
              </a:pPr>
              <a:endParaRPr sz="675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7" name="Freeform 44">
            <a:extLst>
              <a:ext uri="{FF2B5EF4-FFF2-40B4-BE49-F238E27FC236}">
                <a16:creationId xmlns:a16="http://schemas.microsoft.com/office/drawing/2014/main" id="{A65CD721-358B-4F6B-B9F8-ED1D310F5AC5}"/>
              </a:ext>
            </a:extLst>
          </p:cNvPr>
          <p:cNvSpPr/>
          <p:nvPr/>
        </p:nvSpPr>
        <p:spPr>
          <a:xfrm rot="18770323" flipH="1" flipV="1">
            <a:off x="5749914" y="-635239"/>
            <a:ext cx="748276" cy="1903921"/>
          </a:xfrm>
          <a:custGeom>
            <a:avLst/>
            <a:gdLst/>
            <a:ahLst/>
            <a:cxnLst/>
            <a:rect l="l" t="t" r="r" b="b"/>
            <a:pathLst>
              <a:path w="1684486" h="4224034">
                <a:moveTo>
                  <a:pt x="1684486" y="4224034"/>
                </a:moveTo>
                <a:lnTo>
                  <a:pt x="0" y="4224034"/>
                </a:lnTo>
                <a:lnTo>
                  <a:pt x="0" y="0"/>
                </a:lnTo>
                <a:lnTo>
                  <a:pt x="1684486" y="0"/>
                </a:lnTo>
                <a:lnTo>
                  <a:pt x="1684486" y="4224034"/>
                </a:lnTo>
                <a:close/>
              </a:path>
            </a:pathLst>
          </a:custGeom>
          <a:blipFill>
            <a:blip r:embed="rId2"/>
            <a:stretch>
              <a:fillRect l="-531" t="-28" b="-93"/>
            </a:stretch>
          </a:blipFill>
        </p:spPr>
        <p:txBody>
          <a:bodyPr/>
          <a:lstStyle/>
          <a:p>
            <a:pPr defTabSz="342917"/>
            <a:endParaRPr lang="ar-SA" sz="675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</p:txBody>
      </p:sp>
      <p:grpSp>
        <p:nvGrpSpPr>
          <p:cNvPr id="8" name="Group 5">
            <a:extLst>
              <a:ext uri="{FF2B5EF4-FFF2-40B4-BE49-F238E27FC236}">
                <a16:creationId xmlns:a16="http://schemas.microsoft.com/office/drawing/2014/main" id="{60748C20-3576-20B2-3A90-D144F76ED23F}"/>
              </a:ext>
            </a:extLst>
          </p:cNvPr>
          <p:cNvGrpSpPr/>
          <p:nvPr/>
        </p:nvGrpSpPr>
        <p:grpSpPr>
          <a:xfrm>
            <a:off x="1663430" y="476243"/>
            <a:ext cx="3593228" cy="662283"/>
            <a:chOff x="0" y="0"/>
            <a:chExt cx="3564080" cy="424137"/>
          </a:xfrm>
        </p:grpSpPr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FD40F874-8262-CF11-B6D2-AD4BF1DDA764}"/>
                </a:ext>
              </a:extLst>
            </p:cNvPr>
            <p:cNvSpPr/>
            <p:nvPr/>
          </p:nvSpPr>
          <p:spPr>
            <a:xfrm>
              <a:off x="0" y="0"/>
              <a:ext cx="3564080" cy="424137"/>
            </a:xfrm>
            <a:custGeom>
              <a:avLst/>
              <a:gdLst/>
              <a:ahLst/>
              <a:cxnLst/>
              <a:rect l="l" t="t" r="r" b="b"/>
              <a:pathLst>
                <a:path w="3564080" h="424137">
                  <a:moveTo>
                    <a:pt x="10899" y="0"/>
                  </a:moveTo>
                  <a:lnTo>
                    <a:pt x="3553181" y="0"/>
                  </a:lnTo>
                  <a:cubicBezTo>
                    <a:pt x="3559200" y="0"/>
                    <a:pt x="3564080" y="4879"/>
                    <a:pt x="3564080" y="10899"/>
                  </a:cubicBezTo>
                  <a:lnTo>
                    <a:pt x="3564080" y="413238"/>
                  </a:lnTo>
                  <a:cubicBezTo>
                    <a:pt x="3564080" y="416129"/>
                    <a:pt x="3562931" y="418901"/>
                    <a:pt x="3560888" y="420945"/>
                  </a:cubicBezTo>
                  <a:cubicBezTo>
                    <a:pt x="3558844" y="422989"/>
                    <a:pt x="3556072" y="424137"/>
                    <a:pt x="3553181" y="424137"/>
                  </a:cubicBezTo>
                  <a:lnTo>
                    <a:pt x="10899" y="424137"/>
                  </a:lnTo>
                  <a:cubicBezTo>
                    <a:pt x="8008" y="424137"/>
                    <a:pt x="5236" y="422989"/>
                    <a:pt x="3192" y="420945"/>
                  </a:cubicBezTo>
                  <a:cubicBezTo>
                    <a:pt x="1148" y="418901"/>
                    <a:pt x="0" y="416129"/>
                    <a:pt x="0" y="413238"/>
                  </a:cubicBezTo>
                  <a:lnTo>
                    <a:pt x="0" y="10899"/>
                  </a:lnTo>
                  <a:cubicBezTo>
                    <a:pt x="0" y="8008"/>
                    <a:pt x="1148" y="5236"/>
                    <a:pt x="3192" y="3192"/>
                  </a:cubicBezTo>
                  <a:cubicBezTo>
                    <a:pt x="5236" y="1148"/>
                    <a:pt x="8008" y="0"/>
                    <a:pt x="10899" y="0"/>
                  </a:cubicBez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4F5F3F"/>
              </a:solidFill>
              <a:prstDash val="solid"/>
              <a:miter/>
            </a:ln>
          </p:spPr>
          <p:txBody>
            <a:bodyPr/>
            <a:lstStyle/>
            <a:p>
              <a:pPr defTabSz="342917"/>
              <a:endParaRPr lang="ar-SA" sz="5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 defTabSz="342917"/>
              <a:r>
                <a:rPr lang="ar-SA" sz="2475" b="1" dirty="0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مسرد إعداد الدروس اليومية</a:t>
              </a:r>
            </a:p>
          </p:txBody>
        </p:sp>
        <p:sp>
          <p:nvSpPr>
            <p:cNvPr id="10" name="TextBox 7">
              <a:extLst>
                <a:ext uri="{FF2B5EF4-FFF2-40B4-BE49-F238E27FC236}">
                  <a16:creationId xmlns:a16="http://schemas.microsoft.com/office/drawing/2014/main" id="{21BB2BA5-FFC2-2696-0FE3-A183AFECCCBD}"/>
                </a:ext>
              </a:extLst>
            </p:cNvPr>
            <p:cNvSpPr txBox="1"/>
            <p:nvPr/>
          </p:nvSpPr>
          <p:spPr>
            <a:xfrm>
              <a:off x="0" y="-47625"/>
              <a:ext cx="3564080" cy="471762"/>
            </a:xfrm>
            <a:prstGeom prst="rect">
              <a:avLst/>
            </a:prstGeom>
          </p:spPr>
          <p:txBody>
            <a:bodyPr lIns="19050" tIns="19050" rIns="19050" bIns="19050" rtlCol="0" anchor="ctr"/>
            <a:lstStyle/>
            <a:p>
              <a:pPr algn="ctr" defTabSz="342917">
                <a:lnSpc>
                  <a:spcPts val="629"/>
                </a:lnSpc>
              </a:pPr>
              <a:endParaRPr sz="1013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1" name="Freeform 45">
            <a:extLst>
              <a:ext uri="{FF2B5EF4-FFF2-40B4-BE49-F238E27FC236}">
                <a16:creationId xmlns:a16="http://schemas.microsoft.com/office/drawing/2014/main" id="{CAEBA34F-84CB-0AE2-8EC4-279FC466DE78}"/>
              </a:ext>
            </a:extLst>
          </p:cNvPr>
          <p:cNvSpPr/>
          <p:nvPr/>
        </p:nvSpPr>
        <p:spPr>
          <a:xfrm rot="8317962" flipH="1">
            <a:off x="4838668" y="-404190"/>
            <a:ext cx="835980" cy="1722682"/>
          </a:xfrm>
          <a:custGeom>
            <a:avLst/>
            <a:gdLst/>
            <a:ahLst/>
            <a:cxnLst/>
            <a:rect l="l" t="t" r="r" b="b"/>
            <a:pathLst>
              <a:path w="1727894" h="3631301">
                <a:moveTo>
                  <a:pt x="1727893" y="0"/>
                </a:moveTo>
                <a:lnTo>
                  <a:pt x="0" y="0"/>
                </a:lnTo>
                <a:lnTo>
                  <a:pt x="0" y="3631301"/>
                </a:lnTo>
                <a:lnTo>
                  <a:pt x="1727893" y="3631301"/>
                </a:lnTo>
                <a:lnTo>
                  <a:pt x="1727893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pPr defTabSz="342917"/>
            <a:endParaRPr lang="ar-SA" sz="675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</p:txBody>
      </p:sp>
      <p:pic>
        <p:nvPicPr>
          <p:cNvPr id="12" name="Picture 35" descr="Picture 35">
            <a:extLst>
              <a:ext uri="{FF2B5EF4-FFF2-40B4-BE49-F238E27FC236}">
                <a16:creationId xmlns:a16="http://schemas.microsoft.com/office/drawing/2014/main" id="{E30D8503-BCCD-1F2B-6EE0-6A5C0F7496E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grayscl/>
          </a:blip>
          <a:srcRect l="14182" t="11041" r="15559" b="32507"/>
          <a:stretch/>
        </p:blipFill>
        <p:spPr>
          <a:xfrm>
            <a:off x="-30482" y="378586"/>
            <a:ext cx="873361" cy="602232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3" name="مجموعة 12">
            <a:extLst>
              <a:ext uri="{FF2B5EF4-FFF2-40B4-BE49-F238E27FC236}">
                <a16:creationId xmlns:a16="http://schemas.microsoft.com/office/drawing/2014/main" id="{DAE6B3AB-05D9-267E-5766-7EBB21302B4D}"/>
              </a:ext>
            </a:extLst>
          </p:cNvPr>
          <p:cNvGrpSpPr/>
          <p:nvPr/>
        </p:nvGrpSpPr>
        <p:grpSpPr>
          <a:xfrm>
            <a:off x="406199" y="1617621"/>
            <a:ext cx="6037242" cy="756025"/>
            <a:chOff x="2794672" y="819325"/>
            <a:chExt cx="7469163" cy="996104"/>
          </a:xfrm>
        </p:grpSpPr>
        <p:grpSp>
          <p:nvGrpSpPr>
            <p:cNvPr id="14" name="Group 21">
              <a:extLst>
                <a:ext uri="{FF2B5EF4-FFF2-40B4-BE49-F238E27FC236}">
                  <a16:creationId xmlns:a16="http://schemas.microsoft.com/office/drawing/2014/main" id="{68BA020A-65EF-BE0C-9279-7B66724D9F6F}"/>
                </a:ext>
              </a:extLst>
            </p:cNvPr>
            <p:cNvGrpSpPr/>
            <p:nvPr/>
          </p:nvGrpSpPr>
          <p:grpSpPr>
            <a:xfrm>
              <a:off x="2794672" y="819325"/>
              <a:ext cx="7469163" cy="996104"/>
              <a:chOff x="0" y="-47625"/>
              <a:chExt cx="1153538" cy="1858297"/>
            </a:xfrm>
          </p:grpSpPr>
          <p:sp>
            <p:nvSpPr>
              <p:cNvPr id="33" name="Freeform 22">
                <a:extLst>
                  <a:ext uri="{FF2B5EF4-FFF2-40B4-BE49-F238E27FC236}">
                    <a16:creationId xmlns:a16="http://schemas.microsoft.com/office/drawing/2014/main" id="{C7EE55BF-BBEA-6480-7BED-6C039194B91F}"/>
                  </a:ext>
                </a:extLst>
              </p:cNvPr>
              <p:cNvSpPr/>
              <p:nvPr/>
            </p:nvSpPr>
            <p:spPr>
              <a:xfrm>
                <a:off x="18586" y="1"/>
                <a:ext cx="1119500" cy="1810671"/>
              </a:xfrm>
              <a:custGeom>
                <a:avLst/>
                <a:gdLst/>
                <a:ahLst/>
                <a:cxnLst/>
                <a:rect l="l" t="t" r="r" b="b"/>
                <a:pathLst>
                  <a:path w="1153538" h="1810672">
                    <a:moveTo>
                      <a:pt x="33673" y="0"/>
                    </a:moveTo>
                    <a:lnTo>
                      <a:pt x="1119865" y="0"/>
                    </a:lnTo>
                    <a:cubicBezTo>
                      <a:pt x="1128795" y="0"/>
                      <a:pt x="1137360" y="3548"/>
                      <a:pt x="1143675" y="9863"/>
                    </a:cubicBezTo>
                    <a:cubicBezTo>
                      <a:pt x="1149990" y="16178"/>
                      <a:pt x="1153538" y="24743"/>
                      <a:pt x="1153538" y="33673"/>
                    </a:cubicBezTo>
                    <a:lnTo>
                      <a:pt x="1153538" y="1776999"/>
                    </a:lnTo>
                    <a:cubicBezTo>
                      <a:pt x="1153538" y="1785930"/>
                      <a:pt x="1149990" y="1794495"/>
                      <a:pt x="1143675" y="1800809"/>
                    </a:cubicBezTo>
                    <a:cubicBezTo>
                      <a:pt x="1137360" y="1807125"/>
                      <a:pt x="1128795" y="1810672"/>
                      <a:pt x="1119865" y="1810672"/>
                    </a:cubicBezTo>
                    <a:lnTo>
                      <a:pt x="33673" y="1810672"/>
                    </a:lnTo>
                    <a:cubicBezTo>
                      <a:pt x="24743" y="1810672"/>
                      <a:pt x="16178" y="1807125"/>
                      <a:pt x="9863" y="1800809"/>
                    </a:cubicBezTo>
                    <a:cubicBezTo>
                      <a:pt x="3548" y="1794495"/>
                      <a:pt x="0" y="1785930"/>
                      <a:pt x="0" y="1776999"/>
                    </a:cubicBezTo>
                    <a:lnTo>
                      <a:pt x="0" y="33673"/>
                    </a:lnTo>
                    <a:cubicBezTo>
                      <a:pt x="0" y="24743"/>
                      <a:pt x="3548" y="16178"/>
                      <a:pt x="9863" y="9863"/>
                    </a:cubicBezTo>
                    <a:cubicBezTo>
                      <a:pt x="16178" y="3548"/>
                      <a:pt x="24743" y="0"/>
                      <a:pt x="33673" y="0"/>
                    </a:cubicBezTo>
                    <a:close/>
                  </a:path>
                </a:pathLst>
              </a:custGeom>
              <a:solidFill>
                <a:srgbClr val="F7F5EE">
                  <a:alpha val="80000"/>
                </a:srgbClr>
              </a:solidFill>
              <a:ln w="9525" cap="sq">
                <a:solidFill>
                  <a:srgbClr val="4F5F3F">
                    <a:alpha val="80000"/>
                  </a:srgbClr>
                </a:solidFill>
                <a:prstDash val="solid"/>
                <a:miter/>
              </a:ln>
            </p:spPr>
            <p:txBody>
              <a:bodyPr/>
              <a:lstStyle/>
              <a:p>
                <a:pPr algn="ctr" defTabSz="609630" rtl="0"/>
                <a:endParaRPr lang="ar-SA" sz="1400" b="1" dirty="0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4" name="TextBox 23">
                <a:extLst>
                  <a:ext uri="{FF2B5EF4-FFF2-40B4-BE49-F238E27FC236}">
                    <a16:creationId xmlns:a16="http://schemas.microsoft.com/office/drawing/2014/main" id="{4D5FA244-CE4A-12D2-DF92-CCA99CB3A2E2}"/>
                  </a:ext>
                </a:extLst>
              </p:cNvPr>
              <p:cNvSpPr txBox="1"/>
              <p:nvPr/>
            </p:nvSpPr>
            <p:spPr>
              <a:xfrm>
                <a:off x="0" y="-47625"/>
                <a:ext cx="1153538" cy="1858297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 defTabSz="609630" rtl="0">
                  <a:lnSpc>
                    <a:spcPts val="1119"/>
                  </a:lnSpc>
                </a:pPr>
                <a:endParaRPr sz="1400" b="1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15" name="Group 32">
              <a:extLst>
                <a:ext uri="{FF2B5EF4-FFF2-40B4-BE49-F238E27FC236}">
                  <a16:creationId xmlns:a16="http://schemas.microsoft.com/office/drawing/2014/main" id="{B9B6AFEC-02CD-FF65-9575-AC1B12860A41}"/>
                </a:ext>
              </a:extLst>
            </p:cNvPr>
            <p:cNvGrpSpPr/>
            <p:nvPr/>
          </p:nvGrpSpPr>
          <p:grpSpPr>
            <a:xfrm>
              <a:off x="3234403" y="993689"/>
              <a:ext cx="1705217" cy="321158"/>
              <a:chOff x="0" y="0"/>
              <a:chExt cx="916667" cy="172644"/>
            </a:xfrm>
          </p:grpSpPr>
          <p:sp>
            <p:nvSpPr>
              <p:cNvPr id="31" name="Freeform 33">
                <a:extLst>
                  <a:ext uri="{FF2B5EF4-FFF2-40B4-BE49-F238E27FC236}">
                    <a16:creationId xmlns:a16="http://schemas.microsoft.com/office/drawing/2014/main" id="{8EB51D1B-9AB9-AC8B-0461-D65BB019EC36}"/>
                  </a:ext>
                </a:extLst>
              </p:cNvPr>
              <p:cNvSpPr/>
              <p:nvPr/>
            </p:nvSpPr>
            <p:spPr>
              <a:xfrm>
                <a:off x="0" y="0"/>
                <a:ext cx="916667" cy="172644"/>
              </a:xfrm>
              <a:custGeom>
                <a:avLst/>
                <a:gdLst/>
                <a:ahLst/>
                <a:cxnLst/>
                <a:rect l="l" t="t" r="r" b="b"/>
                <a:pathLst>
                  <a:path w="916667" h="172644">
                    <a:moveTo>
                      <a:pt x="42375" y="0"/>
                    </a:moveTo>
                    <a:lnTo>
                      <a:pt x="874292" y="0"/>
                    </a:lnTo>
                    <a:cubicBezTo>
                      <a:pt x="885531" y="0"/>
                      <a:pt x="896309" y="4464"/>
                      <a:pt x="904256" y="12411"/>
                    </a:cubicBezTo>
                    <a:cubicBezTo>
                      <a:pt x="912202" y="20358"/>
                      <a:pt x="916667" y="31136"/>
                      <a:pt x="916667" y="42375"/>
                    </a:cubicBezTo>
                    <a:lnTo>
                      <a:pt x="916667" y="130269"/>
                    </a:lnTo>
                    <a:cubicBezTo>
                      <a:pt x="916667" y="153672"/>
                      <a:pt x="897695" y="172644"/>
                      <a:pt x="874292" y="172644"/>
                    </a:cubicBezTo>
                    <a:lnTo>
                      <a:pt x="42375" y="172644"/>
                    </a:lnTo>
                    <a:cubicBezTo>
                      <a:pt x="18972" y="172644"/>
                      <a:pt x="0" y="153672"/>
                      <a:pt x="0" y="130269"/>
                    </a:cubicBezTo>
                    <a:lnTo>
                      <a:pt x="0" y="42375"/>
                    </a:lnTo>
                    <a:cubicBezTo>
                      <a:pt x="0" y="18972"/>
                      <a:pt x="18972" y="0"/>
                      <a:pt x="42375" y="0"/>
                    </a:cubicBezTo>
                    <a:close/>
                  </a:path>
                </a:pathLst>
              </a:custGeom>
              <a:solidFill>
                <a:srgbClr val="F4E5DB"/>
              </a:solidFill>
              <a:ln w="9525" cap="sq">
                <a:solidFill>
                  <a:srgbClr val="4F5F3F"/>
                </a:solidFill>
                <a:prstDash val="solid"/>
                <a:miter/>
              </a:ln>
            </p:spPr>
            <p:txBody>
              <a:bodyPr/>
              <a:lstStyle/>
              <a:p>
                <a:pPr algn="ctr" defTabSz="609630" rtl="0"/>
                <a:r>
                  <a:rPr lang="ar-SA" sz="1400" b="1" dirty="0">
                    <a:solidFill>
                      <a:prstClr val="black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الصف</a:t>
                </a:r>
              </a:p>
            </p:txBody>
          </p:sp>
          <p:sp>
            <p:nvSpPr>
              <p:cNvPr id="32" name="TextBox 34">
                <a:extLst>
                  <a:ext uri="{FF2B5EF4-FFF2-40B4-BE49-F238E27FC236}">
                    <a16:creationId xmlns:a16="http://schemas.microsoft.com/office/drawing/2014/main" id="{81CB4842-7C96-88B0-4BB6-286DAE3E5D00}"/>
                  </a:ext>
                </a:extLst>
              </p:cNvPr>
              <p:cNvSpPr txBox="1"/>
              <p:nvPr/>
            </p:nvSpPr>
            <p:spPr>
              <a:xfrm>
                <a:off x="0" y="-47625"/>
                <a:ext cx="916667" cy="220269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 defTabSz="609630" rtl="0">
                  <a:lnSpc>
                    <a:spcPts val="1119"/>
                  </a:lnSpc>
                </a:pPr>
                <a:endParaRPr sz="1400" b="1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16" name="Group 36">
              <a:extLst>
                <a:ext uri="{FF2B5EF4-FFF2-40B4-BE49-F238E27FC236}">
                  <a16:creationId xmlns:a16="http://schemas.microsoft.com/office/drawing/2014/main" id="{8214EC2E-6920-9FCB-2D34-8A2CE8AAC101}"/>
                </a:ext>
              </a:extLst>
            </p:cNvPr>
            <p:cNvGrpSpPr/>
            <p:nvPr/>
          </p:nvGrpSpPr>
          <p:grpSpPr>
            <a:xfrm>
              <a:off x="5663224" y="984270"/>
              <a:ext cx="1705217" cy="321158"/>
              <a:chOff x="0" y="0"/>
              <a:chExt cx="916667" cy="172644"/>
            </a:xfrm>
          </p:grpSpPr>
          <p:sp>
            <p:nvSpPr>
              <p:cNvPr id="29" name="Freeform 37">
                <a:extLst>
                  <a:ext uri="{FF2B5EF4-FFF2-40B4-BE49-F238E27FC236}">
                    <a16:creationId xmlns:a16="http://schemas.microsoft.com/office/drawing/2014/main" id="{F3800ACF-DA31-3234-E3A7-3B679A20E3E1}"/>
                  </a:ext>
                </a:extLst>
              </p:cNvPr>
              <p:cNvSpPr/>
              <p:nvPr/>
            </p:nvSpPr>
            <p:spPr>
              <a:xfrm>
                <a:off x="0" y="0"/>
                <a:ext cx="916667" cy="172644"/>
              </a:xfrm>
              <a:custGeom>
                <a:avLst/>
                <a:gdLst/>
                <a:ahLst/>
                <a:cxnLst/>
                <a:rect l="l" t="t" r="r" b="b"/>
                <a:pathLst>
                  <a:path w="916667" h="172644">
                    <a:moveTo>
                      <a:pt x="42375" y="0"/>
                    </a:moveTo>
                    <a:lnTo>
                      <a:pt x="874292" y="0"/>
                    </a:lnTo>
                    <a:cubicBezTo>
                      <a:pt x="885531" y="0"/>
                      <a:pt x="896309" y="4464"/>
                      <a:pt x="904256" y="12411"/>
                    </a:cubicBezTo>
                    <a:cubicBezTo>
                      <a:pt x="912202" y="20358"/>
                      <a:pt x="916667" y="31136"/>
                      <a:pt x="916667" y="42375"/>
                    </a:cubicBezTo>
                    <a:lnTo>
                      <a:pt x="916667" y="130269"/>
                    </a:lnTo>
                    <a:cubicBezTo>
                      <a:pt x="916667" y="153672"/>
                      <a:pt x="897695" y="172644"/>
                      <a:pt x="874292" y="172644"/>
                    </a:cubicBezTo>
                    <a:lnTo>
                      <a:pt x="42375" y="172644"/>
                    </a:lnTo>
                    <a:cubicBezTo>
                      <a:pt x="18972" y="172644"/>
                      <a:pt x="0" y="153672"/>
                      <a:pt x="0" y="130269"/>
                    </a:cubicBezTo>
                    <a:lnTo>
                      <a:pt x="0" y="42375"/>
                    </a:lnTo>
                    <a:cubicBezTo>
                      <a:pt x="0" y="18972"/>
                      <a:pt x="18972" y="0"/>
                      <a:pt x="42375" y="0"/>
                    </a:cubicBezTo>
                    <a:close/>
                  </a:path>
                </a:pathLst>
              </a:custGeom>
              <a:solidFill>
                <a:srgbClr val="F4E5DB"/>
              </a:solidFill>
              <a:ln w="9525" cap="sq">
                <a:solidFill>
                  <a:srgbClr val="4F5F3F"/>
                </a:solidFill>
                <a:prstDash val="solid"/>
                <a:miter/>
              </a:ln>
            </p:spPr>
            <p:txBody>
              <a:bodyPr/>
              <a:lstStyle/>
              <a:p>
                <a:pPr algn="ctr" defTabSz="609630" rtl="0"/>
                <a:r>
                  <a:rPr lang="ar-SA" sz="1400" b="1" dirty="0">
                    <a:solidFill>
                      <a:prstClr val="black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المادة</a:t>
                </a:r>
              </a:p>
            </p:txBody>
          </p:sp>
          <p:sp>
            <p:nvSpPr>
              <p:cNvPr id="30" name="TextBox 38">
                <a:extLst>
                  <a:ext uri="{FF2B5EF4-FFF2-40B4-BE49-F238E27FC236}">
                    <a16:creationId xmlns:a16="http://schemas.microsoft.com/office/drawing/2014/main" id="{052DDF21-E7C5-CF05-A5D6-0CA82BBFA13B}"/>
                  </a:ext>
                </a:extLst>
              </p:cNvPr>
              <p:cNvSpPr txBox="1"/>
              <p:nvPr/>
            </p:nvSpPr>
            <p:spPr>
              <a:xfrm>
                <a:off x="0" y="-47625"/>
                <a:ext cx="916667" cy="220269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 defTabSz="609630" rtl="0">
                  <a:lnSpc>
                    <a:spcPts val="1119"/>
                  </a:lnSpc>
                </a:pPr>
                <a:endParaRPr sz="1400" b="1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17" name="Group 40">
              <a:extLst>
                <a:ext uri="{FF2B5EF4-FFF2-40B4-BE49-F238E27FC236}">
                  <a16:creationId xmlns:a16="http://schemas.microsoft.com/office/drawing/2014/main" id="{A366FA91-C9BE-73FD-CAD3-1B367AC827E2}"/>
                </a:ext>
              </a:extLst>
            </p:cNvPr>
            <p:cNvGrpSpPr/>
            <p:nvPr/>
          </p:nvGrpSpPr>
          <p:grpSpPr>
            <a:xfrm>
              <a:off x="8046030" y="895676"/>
              <a:ext cx="1808505" cy="793136"/>
              <a:chOff x="-55524" y="-47625"/>
              <a:chExt cx="972191" cy="426364"/>
            </a:xfrm>
          </p:grpSpPr>
          <p:sp>
            <p:nvSpPr>
              <p:cNvPr id="27" name="Freeform 41">
                <a:extLst>
                  <a:ext uri="{FF2B5EF4-FFF2-40B4-BE49-F238E27FC236}">
                    <a16:creationId xmlns:a16="http://schemas.microsoft.com/office/drawing/2014/main" id="{DD696F8C-3A9B-F1DD-4081-17950E7104A1}"/>
                  </a:ext>
                </a:extLst>
              </p:cNvPr>
              <p:cNvSpPr/>
              <p:nvPr/>
            </p:nvSpPr>
            <p:spPr>
              <a:xfrm>
                <a:off x="-55524" y="15513"/>
                <a:ext cx="972189" cy="363226"/>
              </a:xfrm>
              <a:custGeom>
                <a:avLst/>
                <a:gdLst/>
                <a:ahLst/>
                <a:cxnLst/>
                <a:rect l="l" t="t" r="r" b="b"/>
                <a:pathLst>
                  <a:path w="916667" h="172644">
                    <a:moveTo>
                      <a:pt x="42375" y="0"/>
                    </a:moveTo>
                    <a:lnTo>
                      <a:pt x="874292" y="0"/>
                    </a:lnTo>
                    <a:cubicBezTo>
                      <a:pt x="885531" y="0"/>
                      <a:pt x="896309" y="4464"/>
                      <a:pt x="904256" y="12411"/>
                    </a:cubicBezTo>
                    <a:cubicBezTo>
                      <a:pt x="912202" y="20358"/>
                      <a:pt x="916667" y="31136"/>
                      <a:pt x="916667" y="42375"/>
                    </a:cubicBezTo>
                    <a:lnTo>
                      <a:pt x="916667" y="130269"/>
                    </a:lnTo>
                    <a:cubicBezTo>
                      <a:pt x="916667" y="153672"/>
                      <a:pt x="897695" y="172644"/>
                      <a:pt x="874292" y="172644"/>
                    </a:cubicBezTo>
                    <a:lnTo>
                      <a:pt x="42375" y="172644"/>
                    </a:lnTo>
                    <a:cubicBezTo>
                      <a:pt x="18972" y="172644"/>
                      <a:pt x="0" y="153672"/>
                      <a:pt x="0" y="130269"/>
                    </a:cubicBezTo>
                    <a:lnTo>
                      <a:pt x="0" y="42375"/>
                    </a:lnTo>
                    <a:cubicBezTo>
                      <a:pt x="0" y="18972"/>
                      <a:pt x="18972" y="0"/>
                      <a:pt x="42375" y="0"/>
                    </a:cubicBezTo>
                    <a:close/>
                  </a:path>
                </a:pathLst>
              </a:custGeom>
              <a:solidFill>
                <a:srgbClr val="F4E5DB"/>
              </a:solidFill>
              <a:ln w="9525" cap="sq">
                <a:solidFill>
                  <a:srgbClr val="4F5F3F"/>
                </a:solidFill>
                <a:prstDash val="solid"/>
                <a:miter/>
              </a:ln>
            </p:spPr>
            <p:txBody>
              <a:bodyPr/>
              <a:lstStyle/>
              <a:p>
                <a:pPr algn="ctr" defTabSz="609630" rtl="0"/>
                <a:r>
                  <a:rPr lang="ar-SA" sz="1400" b="1" dirty="0">
                    <a:solidFill>
                      <a:prstClr val="black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الفصل الدراسي الثالث لعام 1446 هـ</a:t>
                </a:r>
              </a:p>
            </p:txBody>
          </p:sp>
          <p:sp>
            <p:nvSpPr>
              <p:cNvPr id="28" name="TextBox 42">
                <a:extLst>
                  <a:ext uri="{FF2B5EF4-FFF2-40B4-BE49-F238E27FC236}">
                    <a16:creationId xmlns:a16="http://schemas.microsoft.com/office/drawing/2014/main" id="{1CAFCF14-940C-CD4D-0E90-5FA238BDDD1A}"/>
                  </a:ext>
                </a:extLst>
              </p:cNvPr>
              <p:cNvSpPr txBox="1"/>
              <p:nvPr/>
            </p:nvSpPr>
            <p:spPr>
              <a:xfrm>
                <a:off x="0" y="-47625"/>
                <a:ext cx="916667" cy="220269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 defTabSz="609630" rtl="0">
                  <a:lnSpc>
                    <a:spcPts val="1119"/>
                  </a:lnSpc>
                </a:pPr>
                <a:endParaRPr sz="1400" b="1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26" name="TextBox 38">
              <a:extLst>
                <a:ext uri="{FF2B5EF4-FFF2-40B4-BE49-F238E27FC236}">
                  <a16:creationId xmlns:a16="http://schemas.microsoft.com/office/drawing/2014/main" id="{AD7F0866-4D91-6C52-FBF2-0A40FD1B4C3B}"/>
                </a:ext>
              </a:extLst>
            </p:cNvPr>
            <p:cNvSpPr txBox="1"/>
            <p:nvPr/>
          </p:nvSpPr>
          <p:spPr>
            <a:xfrm>
              <a:off x="8149317" y="1292770"/>
              <a:ext cx="1705216" cy="409751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 rtl="0">
                <a:lnSpc>
                  <a:spcPts val="1119"/>
                </a:lnSpc>
              </a:pPr>
              <a:endParaRPr sz="1400" b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grpSp>
          <p:nvGrpSpPr>
            <p:cNvPr id="19" name="Group 36">
              <a:extLst>
                <a:ext uri="{FF2B5EF4-FFF2-40B4-BE49-F238E27FC236}">
                  <a16:creationId xmlns:a16="http://schemas.microsoft.com/office/drawing/2014/main" id="{D71C4A30-EE4D-8B38-2142-FCB350C7DFF2}"/>
                </a:ext>
              </a:extLst>
            </p:cNvPr>
            <p:cNvGrpSpPr/>
            <p:nvPr/>
          </p:nvGrpSpPr>
          <p:grpSpPr>
            <a:xfrm>
              <a:off x="5663223" y="1367653"/>
              <a:ext cx="1705217" cy="321158"/>
              <a:chOff x="0" y="0"/>
              <a:chExt cx="916667" cy="172644"/>
            </a:xfrm>
          </p:grpSpPr>
          <p:sp>
            <p:nvSpPr>
              <p:cNvPr id="23" name="Freeform 37">
                <a:extLst>
                  <a:ext uri="{FF2B5EF4-FFF2-40B4-BE49-F238E27FC236}">
                    <a16:creationId xmlns:a16="http://schemas.microsoft.com/office/drawing/2014/main" id="{F0C2E6BC-2B7C-F145-BD7B-7079CFC8316B}"/>
                  </a:ext>
                </a:extLst>
              </p:cNvPr>
              <p:cNvSpPr/>
              <p:nvPr/>
            </p:nvSpPr>
            <p:spPr>
              <a:xfrm>
                <a:off x="0" y="0"/>
                <a:ext cx="916667" cy="172644"/>
              </a:xfrm>
              <a:custGeom>
                <a:avLst/>
                <a:gdLst/>
                <a:ahLst/>
                <a:cxnLst/>
                <a:rect l="l" t="t" r="r" b="b"/>
                <a:pathLst>
                  <a:path w="916667" h="172644">
                    <a:moveTo>
                      <a:pt x="42375" y="0"/>
                    </a:moveTo>
                    <a:lnTo>
                      <a:pt x="874292" y="0"/>
                    </a:lnTo>
                    <a:cubicBezTo>
                      <a:pt x="885531" y="0"/>
                      <a:pt x="896309" y="4464"/>
                      <a:pt x="904256" y="12411"/>
                    </a:cubicBezTo>
                    <a:cubicBezTo>
                      <a:pt x="912202" y="20358"/>
                      <a:pt x="916667" y="31136"/>
                      <a:pt x="916667" y="42375"/>
                    </a:cubicBezTo>
                    <a:lnTo>
                      <a:pt x="916667" y="130269"/>
                    </a:lnTo>
                    <a:cubicBezTo>
                      <a:pt x="916667" y="153672"/>
                      <a:pt x="897695" y="172644"/>
                      <a:pt x="874292" y="172644"/>
                    </a:cubicBezTo>
                    <a:lnTo>
                      <a:pt x="42375" y="172644"/>
                    </a:lnTo>
                    <a:cubicBezTo>
                      <a:pt x="18972" y="172644"/>
                      <a:pt x="0" y="153672"/>
                      <a:pt x="0" y="130269"/>
                    </a:cubicBezTo>
                    <a:lnTo>
                      <a:pt x="0" y="42375"/>
                    </a:lnTo>
                    <a:cubicBezTo>
                      <a:pt x="0" y="18972"/>
                      <a:pt x="18972" y="0"/>
                      <a:pt x="42375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sq">
                <a:solidFill>
                  <a:srgbClr val="4F5F3F"/>
                </a:solidFill>
                <a:prstDash val="solid"/>
                <a:miter/>
              </a:ln>
            </p:spPr>
            <p:txBody>
              <a:bodyPr/>
              <a:lstStyle/>
              <a:p>
                <a:pPr algn="ctr" defTabSz="609630" rtl="0"/>
                <a:endParaRPr lang="ar-SA" sz="1400" b="1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" name="TextBox 38">
                <a:extLst>
                  <a:ext uri="{FF2B5EF4-FFF2-40B4-BE49-F238E27FC236}">
                    <a16:creationId xmlns:a16="http://schemas.microsoft.com/office/drawing/2014/main" id="{908C7417-E08E-512E-5BBD-7E22E823C91C}"/>
                  </a:ext>
                </a:extLst>
              </p:cNvPr>
              <p:cNvSpPr txBox="1"/>
              <p:nvPr/>
            </p:nvSpPr>
            <p:spPr>
              <a:xfrm>
                <a:off x="0" y="-47625"/>
                <a:ext cx="916667" cy="220269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 defTabSz="609630" rtl="0">
                  <a:lnSpc>
                    <a:spcPts val="1119"/>
                  </a:lnSpc>
                </a:pPr>
                <a:endParaRPr sz="1400" b="1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20" name="Group 36">
              <a:extLst>
                <a:ext uri="{FF2B5EF4-FFF2-40B4-BE49-F238E27FC236}">
                  <a16:creationId xmlns:a16="http://schemas.microsoft.com/office/drawing/2014/main" id="{22DA3AA4-E95A-DEB1-2195-F87476E97391}"/>
                </a:ext>
              </a:extLst>
            </p:cNvPr>
            <p:cNvGrpSpPr/>
            <p:nvPr/>
          </p:nvGrpSpPr>
          <p:grpSpPr>
            <a:xfrm>
              <a:off x="3246252" y="1379394"/>
              <a:ext cx="1705217" cy="321158"/>
              <a:chOff x="0" y="0"/>
              <a:chExt cx="916667" cy="172644"/>
            </a:xfrm>
          </p:grpSpPr>
          <p:sp>
            <p:nvSpPr>
              <p:cNvPr id="21" name="Freeform 37">
                <a:extLst>
                  <a:ext uri="{FF2B5EF4-FFF2-40B4-BE49-F238E27FC236}">
                    <a16:creationId xmlns:a16="http://schemas.microsoft.com/office/drawing/2014/main" id="{B973C15D-7173-B68A-3E9F-20A09A6CDA1F}"/>
                  </a:ext>
                </a:extLst>
              </p:cNvPr>
              <p:cNvSpPr/>
              <p:nvPr/>
            </p:nvSpPr>
            <p:spPr>
              <a:xfrm>
                <a:off x="0" y="0"/>
                <a:ext cx="916667" cy="172644"/>
              </a:xfrm>
              <a:custGeom>
                <a:avLst/>
                <a:gdLst/>
                <a:ahLst/>
                <a:cxnLst/>
                <a:rect l="l" t="t" r="r" b="b"/>
                <a:pathLst>
                  <a:path w="916667" h="172644">
                    <a:moveTo>
                      <a:pt x="42375" y="0"/>
                    </a:moveTo>
                    <a:lnTo>
                      <a:pt x="874292" y="0"/>
                    </a:lnTo>
                    <a:cubicBezTo>
                      <a:pt x="885531" y="0"/>
                      <a:pt x="896309" y="4464"/>
                      <a:pt x="904256" y="12411"/>
                    </a:cubicBezTo>
                    <a:cubicBezTo>
                      <a:pt x="912202" y="20358"/>
                      <a:pt x="916667" y="31136"/>
                      <a:pt x="916667" y="42375"/>
                    </a:cubicBezTo>
                    <a:lnTo>
                      <a:pt x="916667" y="130269"/>
                    </a:lnTo>
                    <a:cubicBezTo>
                      <a:pt x="916667" y="153672"/>
                      <a:pt x="897695" y="172644"/>
                      <a:pt x="874292" y="172644"/>
                    </a:cubicBezTo>
                    <a:lnTo>
                      <a:pt x="42375" y="172644"/>
                    </a:lnTo>
                    <a:cubicBezTo>
                      <a:pt x="18972" y="172644"/>
                      <a:pt x="0" y="153672"/>
                      <a:pt x="0" y="130269"/>
                    </a:cubicBezTo>
                    <a:lnTo>
                      <a:pt x="0" y="42375"/>
                    </a:lnTo>
                    <a:cubicBezTo>
                      <a:pt x="0" y="18972"/>
                      <a:pt x="18972" y="0"/>
                      <a:pt x="42375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sq">
                <a:solidFill>
                  <a:srgbClr val="4F5F3F"/>
                </a:solidFill>
                <a:prstDash val="solid"/>
                <a:miter/>
              </a:ln>
            </p:spPr>
            <p:txBody>
              <a:bodyPr/>
              <a:lstStyle/>
              <a:p>
                <a:pPr algn="ctr" defTabSz="609630" rtl="0"/>
                <a:endParaRPr lang="ar-SA" sz="1400" b="1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2" name="TextBox 38">
                <a:extLst>
                  <a:ext uri="{FF2B5EF4-FFF2-40B4-BE49-F238E27FC236}">
                    <a16:creationId xmlns:a16="http://schemas.microsoft.com/office/drawing/2014/main" id="{0D800607-C6FC-0D17-F48B-765ABC00EE8F}"/>
                  </a:ext>
                </a:extLst>
              </p:cNvPr>
              <p:cNvSpPr txBox="1"/>
              <p:nvPr/>
            </p:nvSpPr>
            <p:spPr>
              <a:xfrm>
                <a:off x="0" y="-47625"/>
                <a:ext cx="916667" cy="220269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 defTabSz="609630" rtl="0">
                  <a:lnSpc>
                    <a:spcPts val="1119"/>
                  </a:lnSpc>
                </a:pPr>
                <a:endParaRPr sz="1400" b="1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</p:grpSp>
      <p:graphicFrame>
        <p:nvGraphicFramePr>
          <p:cNvPr id="35" name="جدول 34">
            <a:extLst>
              <a:ext uri="{FF2B5EF4-FFF2-40B4-BE49-F238E27FC236}">
                <a16:creationId xmlns:a16="http://schemas.microsoft.com/office/drawing/2014/main" id="{64448F64-F31B-0C04-83DB-EC666F6639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7608557"/>
              </p:ext>
            </p:extLst>
          </p:nvPr>
        </p:nvGraphicFramePr>
        <p:xfrm>
          <a:off x="255353" y="2733472"/>
          <a:ext cx="6250020" cy="5518178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041670">
                  <a:extLst>
                    <a:ext uri="{9D8B030D-6E8A-4147-A177-3AD203B41FA5}">
                      <a16:colId xmlns:a16="http://schemas.microsoft.com/office/drawing/2014/main" val="2935747196"/>
                    </a:ext>
                  </a:extLst>
                </a:gridCol>
                <a:gridCol w="1041670">
                  <a:extLst>
                    <a:ext uri="{9D8B030D-6E8A-4147-A177-3AD203B41FA5}">
                      <a16:colId xmlns:a16="http://schemas.microsoft.com/office/drawing/2014/main" val="369760693"/>
                    </a:ext>
                  </a:extLst>
                </a:gridCol>
                <a:gridCol w="2083340">
                  <a:extLst>
                    <a:ext uri="{9D8B030D-6E8A-4147-A177-3AD203B41FA5}">
                      <a16:colId xmlns:a16="http://schemas.microsoft.com/office/drawing/2014/main" val="1786363986"/>
                    </a:ext>
                  </a:extLst>
                </a:gridCol>
                <a:gridCol w="1041670">
                  <a:extLst>
                    <a:ext uri="{9D8B030D-6E8A-4147-A177-3AD203B41FA5}">
                      <a16:colId xmlns:a16="http://schemas.microsoft.com/office/drawing/2014/main" val="4283873635"/>
                    </a:ext>
                  </a:extLst>
                </a:gridCol>
                <a:gridCol w="1041670">
                  <a:extLst>
                    <a:ext uri="{9D8B030D-6E8A-4147-A177-3AD203B41FA5}">
                      <a16:colId xmlns:a16="http://schemas.microsoft.com/office/drawing/2014/main" val="4141042628"/>
                    </a:ext>
                  </a:extLst>
                </a:gridCol>
              </a:tblGrid>
              <a:tr h="488978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الأسبوع</a:t>
                      </a:r>
                    </a:p>
                  </a:txBody>
                  <a:tcPr>
                    <a:solidFill>
                      <a:srgbClr val="F4E5D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اليوم / التاريخ</a:t>
                      </a:r>
                    </a:p>
                  </a:txBody>
                  <a:tcPr>
                    <a:solidFill>
                      <a:srgbClr val="F4E5D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موضوع الدرس</a:t>
                      </a:r>
                    </a:p>
                  </a:txBody>
                  <a:tcPr>
                    <a:solidFill>
                      <a:srgbClr val="F4E5D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ملاحظات</a:t>
                      </a:r>
                    </a:p>
                  </a:txBody>
                  <a:tcPr>
                    <a:solidFill>
                      <a:srgbClr val="F4E5D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التوقيع</a:t>
                      </a:r>
                    </a:p>
                  </a:txBody>
                  <a:tcPr>
                    <a:solidFill>
                      <a:srgbClr val="F4E5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6080016"/>
                  </a:ext>
                </a:extLst>
              </a:tr>
              <a:tr h="488978">
                <a:tc rowSpan="5"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الأحد</a:t>
                      </a:r>
                    </a:p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 /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1941608"/>
                  </a:ext>
                </a:extLst>
              </a:tr>
              <a:tr h="488978">
                <a:tc vMerge="1"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الاثنين</a:t>
                      </a:r>
                    </a:p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21 /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553284"/>
                  </a:ext>
                </a:extLst>
              </a:tr>
              <a:tr h="488978">
                <a:tc vMerge="1"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الثلاثاء</a:t>
                      </a:r>
                    </a:p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22 / 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311415"/>
                  </a:ext>
                </a:extLst>
              </a:tr>
              <a:tr h="488978">
                <a:tc vMerge="1"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الأربعاء</a:t>
                      </a:r>
                    </a:p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23 / 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598556"/>
                  </a:ext>
                </a:extLst>
              </a:tr>
              <a:tr h="488978">
                <a:tc vMerge="1"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الخميس </a:t>
                      </a:r>
                    </a:p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24 / 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1461401"/>
                  </a:ext>
                </a:extLst>
              </a:tr>
              <a:tr h="488978">
                <a:tc rowSpan="5"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الأحد</a:t>
                      </a:r>
                    </a:p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27 / 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51"/>
                  </a:ext>
                </a:extLst>
              </a:tr>
              <a:tr h="488978">
                <a:tc vMerge="1"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الاثنين</a:t>
                      </a:r>
                    </a:p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28 / 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8381148"/>
                  </a:ext>
                </a:extLst>
              </a:tr>
              <a:tr h="488978">
                <a:tc vMerge="1"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الثلاثاء</a:t>
                      </a:r>
                    </a:p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29 / 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0306285"/>
                  </a:ext>
                </a:extLst>
              </a:tr>
              <a:tr h="488978">
                <a:tc vMerge="1"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الأربعاء</a:t>
                      </a:r>
                    </a:p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 / 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4069816"/>
                  </a:ext>
                </a:extLst>
              </a:tr>
              <a:tr h="488978">
                <a:tc vMerge="1"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الخميس</a:t>
                      </a:r>
                    </a:p>
                    <a:p>
                      <a:pPr algn="ctr" rtl="1"/>
                      <a:r>
                        <a:rPr lang="ar-SA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 / 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7219901"/>
                  </a:ext>
                </a:extLst>
              </a:tr>
            </a:tbl>
          </a:graphicData>
        </a:graphic>
      </p:graphicFrame>
      <p:sp>
        <p:nvSpPr>
          <p:cNvPr id="36" name="Freeform 41">
            <a:extLst>
              <a:ext uri="{FF2B5EF4-FFF2-40B4-BE49-F238E27FC236}">
                <a16:creationId xmlns:a16="http://schemas.microsoft.com/office/drawing/2014/main" id="{BED34A35-C29A-438B-CA28-6A0FF5AA6AF8}"/>
              </a:ext>
            </a:extLst>
          </p:cNvPr>
          <p:cNvSpPr/>
          <p:nvPr/>
        </p:nvSpPr>
        <p:spPr>
          <a:xfrm>
            <a:off x="5668292" y="3960020"/>
            <a:ext cx="654687" cy="808558"/>
          </a:xfrm>
          <a:custGeom>
            <a:avLst/>
            <a:gdLst/>
            <a:ahLst/>
            <a:cxnLst/>
            <a:rect l="l" t="t" r="r" b="b"/>
            <a:pathLst>
              <a:path w="916667" h="172644">
                <a:moveTo>
                  <a:pt x="42375" y="0"/>
                </a:moveTo>
                <a:lnTo>
                  <a:pt x="874292" y="0"/>
                </a:lnTo>
                <a:cubicBezTo>
                  <a:pt x="885531" y="0"/>
                  <a:pt x="896309" y="4464"/>
                  <a:pt x="904256" y="12411"/>
                </a:cubicBezTo>
                <a:cubicBezTo>
                  <a:pt x="912202" y="20358"/>
                  <a:pt x="916667" y="31136"/>
                  <a:pt x="916667" y="42375"/>
                </a:cubicBezTo>
                <a:lnTo>
                  <a:pt x="916667" y="130269"/>
                </a:lnTo>
                <a:cubicBezTo>
                  <a:pt x="916667" y="153672"/>
                  <a:pt x="897695" y="172644"/>
                  <a:pt x="874292" y="172644"/>
                </a:cubicBezTo>
                <a:lnTo>
                  <a:pt x="42375" y="172644"/>
                </a:lnTo>
                <a:cubicBezTo>
                  <a:pt x="18972" y="172644"/>
                  <a:pt x="0" y="153672"/>
                  <a:pt x="0" y="130269"/>
                </a:cubicBezTo>
                <a:lnTo>
                  <a:pt x="0" y="42375"/>
                </a:lnTo>
                <a:cubicBezTo>
                  <a:pt x="0" y="18972"/>
                  <a:pt x="18972" y="0"/>
                  <a:pt x="42375" y="0"/>
                </a:cubicBezTo>
                <a:close/>
              </a:path>
            </a:pathLst>
          </a:custGeom>
          <a:solidFill>
            <a:srgbClr val="F4E5DB"/>
          </a:solidFill>
          <a:ln w="9525" cap="sq">
            <a:solidFill>
              <a:srgbClr val="4F5F3F"/>
            </a:solidFill>
            <a:prstDash val="solid"/>
            <a:miter/>
          </a:ln>
        </p:spPr>
        <p:txBody>
          <a:bodyPr/>
          <a:lstStyle/>
          <a:p>
            <a:pPr algn="ctr" defTabSz="609630" rtl="0"/>
            <a:endParaRPr lang="ar-SA" sz="14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 defTabSz="609630" rtl="0"/>
            <a:r>
              <a:rPr lang="ar-SA" sz="14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العاشر</a:t>
            </a:r>
          </a:p>
          <a:p>
            <a:pPr algn="ctr" defTabSz="609630" rtl="0"/>
            <a:endParaRPr lang="ar-SA" sz="14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7" name="Freeform 41">
            <a:extLst>
              <a:ext uri="{FF2B5EF4-FFF2-40B4-BE49-F238E27FC236}">
                <a16:creationId xmlns:a16="http://schemas.microsoft.com/office/drawing/2014/main" id="{C14C7970-3753-4AB6-22A4-9BEB9FF502BE}"/>
              </a:ext>
            </a:extLst>
          </p:cNvPr>
          <p:cNvSpPr/>
          <p:nvPr/>
        </p:nvSpPr>
        <p:spPr>
          <a:xfrm>
            <a:off x="5663428" y="6484867"/>
            <a:ext cx="699142" cy="985976"/>
          </a:xfrm>
          <a:custGeom>
            <a:avLst/>
            <a:gdLst/>
            <a:ahLst/>
            <a:cxnLst/>
            <a:rect l="l" t="t" r="r" b="b"/>
            <a:pathLst>
              <a:path w="916667" h="172644">
                <a:moveTo>
                  <a:pt x="42375" y="0"/>
                </a:moveTo>
                <a:lnTo>
                  <a:pt x="874292" y="0"/>
                </a:lnTo>
                <a:cubicBezTo>
                  <a:pt x="885531" y="0"/>
                  <a:pt x="896309" y="4464"/>
                  <a:pt x="904256" y="12411"/>
                </a:cubicBezTo>
                <a:cubicBezTo>
                  <a:pt x="912202" y="20358"/>
                  <a:pt x="916667" y="31136"/>
                  <a:pt x="916667" y="42375"/>
                </a:cubicBezTo>
                <a:lnTo>
                  <a:pt x="916667" y="130269"/>
                </a:lnTo>
                <a:cubicBezTo>
                  <a:pt x="916667" y="153672"/>
                  <a:pt x="897695" y="172644"/>
                  <a:pt x="874292" y="172644"/>
                </a:cubicBezTo>
                <a:lnTo>
                  <a:pt x="42375" y="172644"/>
                </a:lnTo>
                <a:cubicBezTo>
                  <a:pt x="18972" y="172644"/>
                  <a:pt x="0" y="153672"/>
                  <a:pt x="0" y="130269"/>
                </a:cubicBezTo>
                <a:lnTo>
                  <a:pt x="0" y="42375"/>
                </a:lnTo>
                <a:cubicBezTo>
                  <a:pt x="0" y="18972"/>
                  <a:pt x="18972" y="0"/>
                  <a:pt x="42375" y="0"/>
                </a:cubicBezTo>
                <a:close/>
              </a:path>
            </a:pathLst>
          </a:custGeom>
          <a:solidFill>
            <a:srgbClr val="F4E5DB"/>
          </a:solidFill>
          <a:ln w="9525" cap="sq">
            <a:solidFill>
              <a:srgbClr val="4F5F3F"/>
            </a:solidFill>
            <a:prstDash val="solid"/>
            <a:miter/>
          </a:ln>
        </p:spPr>
        <p:txBody>
          <a:bodyPr/>
          <a:lstStyle/>
          <a:p>
            <a:pPr algn="ctr" defTabSz="609630" rtl="0"/>
            <a:endParaRPr lang="ar-SA" sz="14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 defTabSz="609630" rtl="0"/>
            <a:r>
              <a:rPr lang="ar-SA" sz="14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الحادي</a:t>
            </a:r>
          </a:p>
          <a:p>
            <a:pPr algn="ctr" defTabSz="609630" rtl="0"/>
            <a:r>
              <a:rPr lang="ar-SA" sz="14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عشر</a:t>
            </a:r>
          </a:p>
          <a:p>
            <a:pPr algn="ctr" defTabSz="609630" rtl="0"/>
            <a:endParaRPr lang="ar-SA" sz="14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9" name="Freeform 37">
            <a:extLst>
              <a:ext uri="{FF2B5EF4-FFF2-40B4-BE49-F238E27FC236}">
                <a16:creationId xmlns:a16="http://schemas.microsoft.com/office/drawing/2014/main" id="{0CB67486-C67E-9BAC-5D24-BDDE29A20BAD}"/>
              </a:ext>
            </a:extLst>
          </p:cNvPr>
          <p:cNvSpPr/>
          <p:nvPr/>
        </p:nvSpPr>
        <p:spPr>
          <a:xfrm>
            <a:off x="4176279" y="11628024"/>
            <a:ext cx="2173966" cy="294908"/>
          </a:xfrm>
          <a:custGeom>
            <a:avLst/>
            <a:gdLst/>
            <a:ahLst/>
            <a:cxnLst/>
            <a:rect l="l" t="t" r="r" b="b"/>
            <a:pathLst>
              <a:path w="916667" h="172644">
                <a:moveTo>
                  <a:pt x="42375" y="0"/>
                </a:moveTo>
                <a:lnTo>
                  <a:pt x="874292" y="0"/>
                </a:lnTo>
                <a:cubicBezTo>
                  <a:pt x="885531" y="0"/>
                  <a:pt x="896309" y="4464"/>
                  <a:pt x="904256" y="12411"/>
                </a:cubicBezTo>
                <a:cubicBezTo>
                  <a:pt x="912202" y="20358"/>
                  <a:pt x="916667" y="31136"/>
                  <a:pt x="916667" y="42375"/>
                </a:cubicBezTo>
                <a:lnTo>
                  <a:pt x="916667" y="130269"/>
                </a:lnTo>
                <a:cubicBezTo>
                  <a:pt x="916667" y="153672"/>
                  <a:pt x="897695" y="172644"/>
                  <a:pt x="874292" y="172644"/>
                </a:cubicBezTo>
                <a:lnTo>
                  <a:pt x="42375" y="172644"/>
                </a:lnTo>
                <a:cubicBezTo>
                  <a:pt x="18972" y="172644"/>
                  <a:pt x="0" y="153672"/>
                  <a:pt x="0" y="130269"/>
                </a:cubicBezTo>
                <a:lnTo>
                  <a:pt x="0" y="42375"/>
                </a:lnTo>
                <a:cubicBezTo>
                  <a:pt x="0" y="18972"/>
                  <a:pt x="18972" y="0"/>
                  <a:pt x="42375" y="0"/>
                </a:cubicBezTo>
                <a:close/>
              </a:path>
            </a:pathLst>
          </a:custGeom>
          <a:solidFill>
            <a:srgbClr val="F4E5DB"/>
          </a:solidFill>
          <a:ln w="9525" cap="sq">
            <a:solidFill>
              <a:srgbClr val="4F5F3F"/>
            </a:solidFill>
            <a:prstDash val="solid"/>
            <a:miter/>
          </a:ln>
        </p:spPr>
        <p:txBody>
          <a:bodyPr/>
          <a:lstStyle/>
          <a:p>
            <a:pPr algn="r" defTabSz="609630" rtl="0"/>
            <a:r>
              <a:rPr lang="ar-SA" sz="14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معلم/ة المادة :  </a:t>
            </a:r>
          </a:p>
        </p:txBody>
      </p:sp>
      <p:sp>
        <p:nvSpPr>
          <p:cNvPr id="60" name="Freeform 37">
            <a:extLst>
              <a:ext uri="{FF2B5EF4-FFF2-40B4-BE49-F238E27FC236}">
                <a16:creationId xmlns:a16="http://schemas.microsoft.com/office/drawing/2014/main" id="{261385E4-4533-001B-8CB8-3BA0C62D8E18}"/>
              </a:ext>
            </a:extLst>
          </p:cNvPr>
          <p:cNvSpPr/>
          <p:nvPr/>
        </p:nvSpPr>
        <p:spPr>
          <a:xfrm>
            <a:off x="594191" y="11628024"/>
            <a:ext cx="2173966" cy="294908"/>
          </a:xfrm>
          <a:custGeom>
            <a:avLst/>
            <a:gdLst/>
            <a:ahLst/>
            <a:cxnLst/>
            <a:rect l="l" t="t" r="r" b="b"/>
            <a:pathLst>
              <a:path w="916667" h="172644">
                <a:moveTo>
                  <a:pt x="42375" y="0"/>
                </a:moveTo>
                <a:lnTo>
                  <a:pt x="874292" y="0"/>
                </a:lnTo>
                <a:cubicBezTo>
                  <a:pt x="885531" y="0"/>
                  <a:pt x="896309" y="4464"/>
                  <a:pt x="904256" y="12411"/>
                </a:cubicBezTo>
                <a:cubicBezTo>
                  <a:pt x="912202" y="20358"/>
                  <a:pt x="916667" y="31136"/>
                  <a:pt x="916667" y="42375"/>
                </a:cubicBezTo>
                <a:lnTo>
                  <a:pt x="916667" y="130269"/>
                </a:lnTo>
                <a:cubicBezTo>
                  <a:pt x="916667" y="153672"/>
                  <a:pt x="897695" y="172644"/>
                  <a:pt x="874292" y="172644"/>
                </a:cubicBezTo>
                <a:lnTo>
                  <a:pt x="42375" y="172644"/>
                </a:lnTo>
                <a:cubicBezTo>
                  <a:pt x="18972" y="172644"/>
                  <a:pt x="0" y="153672"/>
                  <a:pt x="0" y="130269"/>
                </a:cubicBezTo>
                <a:lnTo>
                  <a:pt x="0" y="42375"/>
                </a:lnTo>
                <a:cubicBezTo>
                  <a:pt x="0" y="18972"/>
                  <a:pt x="18972" y="0"/>
                  <a:pt x="42375" y="0"/>
                </a:cubicBezTo>
                <a:close/>
              </a:path>
            </a:pathLst>
          </a:custGeom>
          <a:solidFill>
            <a:srgbClr val="F4E5DB"/>
          </a:solidFill>
          <a:ln w="9525" cap="sq">
            <a:solidFill>
              <a:srgbClr val="4F5F3F"/>
            </a:solidFill>
            <a:prstDash val="solid"/>
            <a:miter/>
          </a:ln>
        </p:spPr>
        <p:txBody>
          <a:bodyPr/>
          <a:lstStyle/>
          <a:p>
            <a:pPr algn="r" defTabSz="609630" rtl="0"/>
            <a:r>
              <a:rPr lang="ar-SA" sz="14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مدير/ة المدرسة :  </a:t>
            </a:r>
          </a:p>
        </p:txBody>
      </p:sp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C218149E-8003-BC6D-2119-A7D61EF6657A}"/>
              </a:ext>
            </a:extLst>
          </p:cNvPr>
          <p:cNvGrpSpPr/>
          <p:nvPr/>
        </p:nvGrpSpPr>
        <p:grpSpPr>
          <a:xfrm>
            <a:off x="490673" y="8489847"/>
            <a:ext cx="6037242" cy="928272"/>
            <a:chOff x="2794672" y="819325"/>
            <a:chExt cx="7469163" cy="996104"/>
          </a:xfrm>
        </p:grpSpPr>
        <p:grpSp>
          <p:nvGrpSpPr>
            <p:cNvPr id="3" name="Group 21">
              <a:extLst>
                <a:ext uri="{FF2B5EF4-FFF2-40B4-BE49-F238E27FC236}">
                  <a16:creationId xmlns:a16="http://schemas.microsoft.com/office/drawing/2014/main" id="{D58A67A0-762A-B115-E5B1-FC21A6007F26}"/>
                </a:ext>
              </a:extLst>
            </p:cNvPr>
            <p:cNvGrpSpPr/>
            <p:nvPr/>
          </p:nvGrpSpPr>
          <p:grpSpPr>
            <a:xfrm>
              <a:off x="2794672" y="819325"/>
              <a:ext cx="7469163" cy="996104"/>
              <a:chOff x="0" y="-47625"/>
              <a:chExt cx="1153538" cy="1858297"/>
            </a:xfrm>
          </p:grpSpPr>
          <p:sp>
            <p:nvSpPr>
              <p:cNvPr id="45" name="Freeform 22">
                <a:extLst>
                  <a:ext uri="{FF2B5EF4-FFF2-40B4-BE49-F238E27FC236}">
                    <a16:creationId xmlns:a16="http://schemas.microsoft.com/office/drawing/2014/main" id="{0065ED77-789F-9FF7-5FDE-3679A61433B2}"/>
                  </a:ext>
                </a:extLst>
              </p:cNvPr>
              <p:cNvSpPr/>
              <p:nvPr/>
            </p:nvSpPr>
            <p:spPr>
              <a:xfrm>
                <a:off x="191095" y="1"/>
                <a:ext cx="744178" cy="1810671"/>
              </a:xfrm>
              <a:custGeom>
                <a:avLst/>
                <a:gdLst/>
                <a:ahLst/>
                <a:cxnLst/>
                <a:rect l="l" t="t" r="r" b="b"/>
                <a:pathLst>
                  <a:path w="1153538" h="1810672">
                    <a:moveTo>
                      <a:pt x="33673" y="0"/>
                    </a:moveTo>
                    <a:lnTo>
                      <a:pt x="1119865" y="0"/>
                    </a:lnTo>
                    <a:cubicBezTo>
                      <a:pt x="1128795" y="0"/>
                      <a:pt x="1137360" y="3548"/>
                      <a:pt x="1143675" y="9863"/>
                    </a:cubicBezTo>
                    <a:cubicBezTo>
                      <a:pt x="1149990" y="16178"/>
                      <a:pt x="1153538" y="24743"/>
                      <a:pt x="1153538" y="33673"/>
                    </a:cubicBezTo>
                    <a:lnTo>
                      <a:pt x="1153538" y="1776999"/>
                    </a:lnTo>
                    <a:cubicBezTo>
                      <a:pt x="1153538" y="1785930"/>
                      <a:pt x="1149990" y="1794495"/>
                      <a:pt x="1143675" y="1800809"/>
                    </a:cubicBezTo>
                    <a:cubicBezTo>
                      <a:pt x="1137360" y="1807125"/>
                      <a:pt x="1128795" y="1810672"/>
                      <a:pt x="1119865" y="1810672"/>
                    </a:cubicBezTo>
                    <a:lnTo>
                      <a:pt x="33673" y="1810672"/>
                    </a:lnTo>
                    <a:cubicBezTo>
                      <a:pt x="24743" y="1810672"/>
                      <a:pt x="16178" y="1807125"/>
                      <a:pt x="9863" y="1800809"/>
                    </a:cubicBezTo>
                    <a:cubicBezTo>
                      <a:pt x="3548" y="1794495"/>
                      <a:pt x="0" y="1785930"/>
                      <a:pt x="0" y="1776999"/>
                    </a:cubicBezTo>
                    <a:lnTo>
                      <a:pt x="0" y="33673"/>
                    </a:lnTo>
                    <a:cubicBezTo>
                      <a:pt x="0" y="24743"/>
                      <a:pt x="3548" y="16178"/>
                      <a:pt x="9863" y="9863"/>
                    </a:cubicBezTo>
                    <a:cubicBezTo>
                      <a:pt x="16178" y="3548"/>
                      <a:pt x="24743" y="0"/>
                      <a:pt x="33673" y="0"/>
                    </a:cubicBezTo>
                    <a:close/>
                  </a:path>
                </a:pathLst>
              </a:custGeom>
              <a:solidFill>
                <a:srgbClr val="F7F5EE">
                  <a:alpha val="80000"/>
                </a:srgbClr>
              </a:solidFill>
              <a:ln w="9525" cap="sq">
                <a:solidFill>
                  <a:srgbClr val="4F5F3F">
                    <a:alpha val="80000"/>
                  </a:srgbClr>
                </a:solidFill>
                <a:prstDash val="solid"/>
                <a:miter/>
              </a:ln>
            </p:spPr>
            <p:txBody>
              <a:bodyPr/>
              <a:lstStyle/>
              <a:p>
                <a:pPr algn="ctr" defTabSz="609630" rtl="0"/>
                <a:endParaRPr lang="ar-SA" sz="1400" b="1" dirty="0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46" name="TextBox 23">
                <a:extLst>
                  <a:ext uri="{FF2B5EF4-FFF2-40B4-BE49-F238E27FC236}">
                    <a16:creationId xmlns:a16="http://schemas.microsoft.com/office/drawing/2014/main" id="{C0BC26AA-9588-84EF-3BA8-D01C43E7EB16}"/>
                  </a:ext>
                </a:extLst>
              </p:cNvPr>
              <p:cNvSpPr txBox="1"/>
              <p:nvPr/>
            </p:nvSpPr>
            <p:spPr>
              <a:xfrm>
                <a:off x="0" y="-47625"/>
                <a:ext cx="1153538" cy="1858297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 defTabSz="609630" rtl="0">
                  <a:lnSpc>
                    <a:spcPts val="1119"/>
                  </a:lnSpc>
                </a:pPr>
                <a:endParaRPr sz="1400" b="1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18" name="TextBox 34">
              <a:extLst>
                <a:ext uri="{FF2B5EF4-FFF2-40B4-BE49-F238E27FC236}">
                  <a16:creationId xmlns:a16="http://schemas.microsoft.com/office/drawing/2014/main" id="{1598B9E6-24F3-4FEE-50DE-B408967A69C6}"/>
                </a:ext>
              </a:extLst>
            </p:cNvPr>
            <p:cNvSpPr txBox="1"/>
            <p:nvPr/>
          </p:nvSpPr>
          <p:spPr>
            <a:xfrm>
              <a:off x="3234403" y="905095"/>
              <a:ext cx="1705217" cy="409751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 rtl="0">
                <a:lnSpc>
                  <a:spcPts val="1119"/>
                </a:lnSpc>
              </a:pPr>
              <a:endParaRPr sz="1400" b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5" name="TextBox 38">
              <a:extLst>
                <a:ext uri="{FF2B5EF4-FFF2-40B4-BE49-F238E27FC236}">
                  <a16:creationId xmlns:a16="http://schemas.microsoft.com/office/drawing/2014/main" id="{5741F674-06B7-2FEB-5C3C-1556D5D914F9}"/>
                </a:ext>
              </a:extLst>
            </p:cNvPr>
            <p:cNvSpPr txBox="1"/>
            <p:nvPr/>
          </p:nvSpPr>
          <p:spPr>
            <a:xfrm>
              <a:off x="5663224" y="895676"/>
              <a:ext cx="1705217" cy="409751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 rtl="0">
                <a:lnSpc>
                  <a:spcPts val="1119"/>
                </a:lnSpc>
              </a:pPr>
              <a:endParaRPr sz="1400" b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9" name="TextBox 42">
              <a:extLst>
                <a:ext uri="{FF2B5EF4-FFF2-40B4-BE49-F238E27FC236}">
                  <a16:creationId xmlns:a16="http://schemas.microsoft.com/office/drawing/2014/main" id="{CD4AB245-D69E-41C4-5F5F-D293604DA48D}"/>
                </a:ext>
              </a:extLst>
            </p:cNvPr>
            <p:cNvSpPr txBox="1"/>
            <p:nvPr/>
          </p:nvSpPr>
          <p:spPr>
            <a:xfrm>
              <a:off x="8149318" y="895676"/>
              <a:ext cx="1705218" cy="409751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 rtl="0">
                <a:lnSpc>
                  <a:spcPts val="1119"/>
                </a:lnSpc>
              </a:pPr>
              <a:endParaRPr sz="1400" b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0" name="TextBox 38">
              <a:extLst>
                <a:ext uri="{FF2B5EF4-FFF2-40B4-BE49-F238E27FC236}">
                  <a16:creationId xmlns:a16="http://schemas.microsoft.com/office/drawing/2014/main" id="{FDD601BC-4B1E-EA4F-0952-D3B701ED183F}"/>
                </a:ext>
              </a:extLst>
            </p:cNvPr>
            <p:cNvSpPr txBox="1"/>
            <p:nvPr/>
          </p:nvSpPr>
          <p:spPr>
            <a:xfrm>
              <a:off x="8149317" y="1292770"/>
              <a:ext cx="1705216" cy="409751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 rtl="0">
                <a:lnSpc>
                  <a:spcPts val="1119"/>
                </a:lnSpc>
              </a:pPr>
              <a:endParaRPr sz="1400" b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grpSp>
          <p:nvGrpSpPr>
            <p:cNvPr id="41" name="Group 36">
              <a:extLst>
                <a:ext uri="{FF2B5EF4-FFF2-40B4-BE49-F238E27FC236}">
                  <a16:creationId xmlns:a16="http://schemas.microsoft.com/office/drawing/2014/main" id="{6AEFD569-3360-A46D-AD02-9ED7EC54D8EE}"/>
                </a:ext>
              </a:extLst>
            </p:cNvPr>
            <p:cNvGrpSpPr/>
            <p:nvPr/>
          </p:nvGrpSpPr>
          <p:grpSpPr>
            <a:xfrm>
              <a:off x="4405095" y="940789"/>
              <a:ext cx="4044123" cy="748022"/>
              <a:chOff x="-676327" y="-229468"/>
              <a:chExt cx="2173984" cy="402112"/>
            </a:xfrm>
          </p:grpSpPr>
          <p:sp>
            <p:nvSpPr>
              <p:cNvPr id="43" name="Freeform 37">
                <a:extLst>
                  <a:ext uri="{FF2B5EF4-FFF2-40B4-BE49-F238E27FC236}">
                    <a16:creationId xmlns:a16="http://schemas.microsoft.com/office/drawing/2014/main" id="{18F5B29C-C182-86B5-EFA1-E3BE53F735C5}"/>
                  </a:ext>
                </a:extLst>
              </p:cNvPr>
              <p:cNvSpPr/>
              <p:nvPr/>
            </p:nvSpPr>
            <p:spPr>
              <a:xfrm>
                <a:off x="-676327" y="-229468"/>
                <a:ext cx="2173984" cy="402112"/>
              </a:xfrm>
              <a:custGeom>
                <a:avLst/>
                <a:gdLst/>
                <a:ahLst/>
                <a:cxnLst/>
                <a:rect l="l" t="t" r="r" b="b"/>
                <a:pathLst>
                  <a:path w="916667" h="172644">
                    <a:moveTo>
                      <a:pt x="42375" y="0"/>
                    </a:moveTo>
                    <a:lnTo>
                      <a:pt x="874292" y="0"/>
                    </a:lnTo>
                    <a:cubicBezTo>
                      <a:pt x="885531" y="0"/>
                      <a:pt x="896309" y="4464"/>
                      <a:pt x="904256" y="12411"/>
                    </a:cubicBezTo>
                    <a:cubicBezTo>
                      <a:pt x="912202" y="20358"/>
                      <a:pt x="916667" y="31136"/>
                      <a:pt x="916667" y="42375"/>
                    </a:cubicBezTo>
                    <a:lnTo>
                      <a:pt x="916667" y="130269"/>
                    </a:lnTo>
                    <a:cubicBezTo>
                      <a:pt x="916667" y="153672"/>
                      <a:pt x="897695" y="172644"/>
                      <a:pt x="874292" y="172644"/>
                    </a:cubicBezTo>
                    <a:lnTo>
                      <a:pt x="42375" y="172644"/>
                    </a:lnTo>
                    <a:cubicBezTo>
                      <a:pt x="18972" y="172644"/>
                      <a:pt x="0" y="153672"/>
                      <a:pt x="0" y="130269"/>
                    </a:cubicBezTo>
                    <a:lnTo>
                      <a:pt x="0" y="42375"/>
                    </a:lnTo>
                    <a:cubicBezTo>
                      <a:pt x="0" y="18972"/>
                      <a:pt x="18972" y="0"/>
                      <a:pt x="42375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sq">
                <a:solidFill>
                  <a:srgbClr val="4F5F3F"/>
                </a:solidFill>
                <a:prstDash val="solid"/>
                <a:miter/>
              </a:ln>
            </p:spPr>
            <p:txBody>
              <a:bodyPr/>
              <a:lstStyle/>
              <a:p>
                <a:pPr algn="ctr" defTabSz="609630" rtl="0"/>
                <a:endParaRPr lang="ar-SA" sz="800" b="1" dirty="0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ctr" defTabSz="609630" rtl="0"/>
                <a:r>
                  <a:rPr lang="ar-SA" sz="1400" b="1" dirty="0">
                    <a:solidFill>
                      <a:prstClr val="black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إجازة عيد الأضحى</a:t>
                </a:r>
              </a:p>
              <a:p>
                <a:pPr algn="ctr" defTabSz="609630" rtl="0"/>
                <a:r>
                  <a:rPr lang="ar-SA" sz="1400" b="1" dirty="0">
                    <a:solidFill>
                      <a:prstClr val="black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بنهاية يوم الخميس 2 / 12 / 1446 هـ</a:t>
                </a:r>
              </a:p>
            </p:txBody>
          </p:sp>
          <p:sp>
            <p:nvSpPr>
              <p:cNvPr id="44" name="TextBox 38">
                <a:extLst>
                  <a:ext uri="{FF2B5EF4-FFF2-40B4-BE49-F238E27FC236}">
                    <a16:creationId xmlns:a16="http://schemas.microsoft.com/office/drawing/2014/main" id="{9B914F3E-B8E0-07B4-B412-2E2B2A2729A0}"/>
                  </a:ext>
                </a:extLst>
              </p:cNvPr>
              <p:cNvSpPr txBox="1"/>
              <p:nvPr/>
            </p:nvSpPr>
            <p:spPr>
              <a:xfrm>
                <a:off x="0" y="-47625"/>
                <a:ext cx="916667" cy="220269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 defTabSz="609630" rtl="0">
                  <a:lnSpc>
                    <a:spcPts val="1119"/>
                  </a:lnSpc>
                </a:pPr>
                <a:endParaRPr sz="1400" b="1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42" name="TextBox 38">
              <a:extLst>
                <a:ext uri="{FF2B5EF4-FFF2-40B4-BE49-F238E27FC236}">
                  <a16:creationId xmlns:a16="http://schemas.microsoft.com/office/drawing/2014/main" id="{963DA570-5EA6-8F09-62EE-A8F0770F28D6}"/>
                </a:ext>
              </a:extLst>
            </p:cNvPr>
            <p:cNvSpPr txBox="1"/>
            <p:nvPr/>
          </p:nvSpPr>
          <p:spPr>
            <a:xfrm>
              <a:off x="3246252" y="1290800"/>
              <a:ext cx="1705217" cy="409751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 rtl="0">
                <a:lnSpc>
                  <a:spcPts val="1119"/>
                </a:lnSpc>
              </a:pPr>
              <a:endParaRPr sz="1400" b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72" name="مجموعة 71">
            <a:extLst>
              <a:ext uri="{FF2B5EF4-FFF2-40B4-BE49-F238E27FC236}">
                <a16:creationId xmlns:a16="http://schemas.microsoft.com/office/drawing/2014/main" id="{C61DC23F-1C95-D745-BC05-39A905DDBCCC}"/>
              </a:ext>
            </a:extLst>
          </p:cNvPr>
          <p:cNvGrpSpPr/>
          <p:nvPr/>
        </p:nvGrpSpPr>
        <p:grpSpPr>
          <a:xfrm>
            <a:off x="406199" y="9739776"/>
            <a:ext cx="6037242" cy="1553308"/>
            <a:chOff x="576447" y="9668930"/>
            <a:chExt cx="6037242" cy="1553308"/>
          </a:xfrm>
        </p:grpSpPr>
        <p:grpSp>
          <p:nvGrpSpPr>
            <p:cNvPr id="48" name="مجموعة 47">
              <a:extLst>
                <a:ext uri="{FF2B5EF4-FFF2-40B4-BE49-F238E27FC236}">
                  <a16:creationId xmlns:a16="http://schemas.microsoft.com/office/drawing/2014/main" id="{1CDE60EF-1C43-1A8B-DD38-A9B9F2F6C235}"/>
                </a:ext>
              </a:extLst>
            </p:cNvPr>
            <p:cNvGrpSpPr/>
            <p:nvPr/>
          </p:nvGrpSpPr>
          <p:grpSpPr>
            <a:xfrm>
              <a:off x="576447" y="9668930"/>
              <a:ext cx="6037242" cy="1553308"/>
              <a:chOff x="2794672" y="819325"/>
              <a:chExt cx="7469163" cy="996104"/>
            </a:xfrm>
          </p:grpSpPr>
          <p:grpSp>
            <p:nvGrpSpPr>
              <p:cNvPr id="49" name="Group 21">
                <a:extLst>
                  <a:ext uri="{FF2B5EF4-FFF2-40B4-BE49-F238E27FC236}">
                    <a16:creationId xmlns:a16="http://schemas.microsoft.com/office/drawing/2014/main" id="{23F82658-4E15-9BCC-331B-0A7F5FE95A00}"/>
                  </a:ext>
                </a:extLst>
              </p:cNvPr>
              <p:cNvGrpSpPr/>
              <p:nvPr/>
            </p:nvGrpSpPr>
            <p:grpSpPr>
              <a:xfrm>
                <a:off x="2794672" y="819325"/>
                <a:ext cx="7469163" cy="996104"/>
                <a:chOff x="0" y="-47625"/>
                <a:chExt cx="1153538" cy="1858297"/>
              </a:xfrm>
            </p:grpSpPr>
            <p:sp>
              <p:nvSpPr>
                <p:cNvPr id="68" name="Freeform 22">
                  <a:extLst>
                    <a:ext uri="{FF2B5EF4-FFF2-40B4-BE49-F238E27FC236}">
                      <a16:creationId xmlns:a16="http://schemas.microsoft.com/office/drawing/2014/main" id="{54FBEB02-9DA6-136D-8D7D-975CC547B6E2}"/>
                    </a:ext>
                  </a:extLst>
                </p:cNvPr>
                <p:cNvSpPr/>
                <p:nvPr/>
              </p:nvSpPr>
              <p:spPr>
                <a:xfrm>
                  <a:off x="69742" y="0"/>
                  <a:ext cx="1020335" cy="181067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3538" h="1810672">
                      <a:moveTo>
                        <a:pt x="33673" y="0"/>
                      </a:moveTo>
                      <a:lnTo>
                        <a:pt x="1119865" y="0"/>
                      </a:lnTo>
                      <a:cubicBezTo>
                        <a:pt x="1128795" y="0"/>
                        <a:pt x="1137360" y="3548"/>
                        <a:pt x="1143675" y="9863"/>
                      </a:cubicBezTo>
                      <a:cubicBezTo>
                        <a:pt x="1149990" y="16178"/>
                        <a:pt x="1153538" y="24743"/>
                        <a:pt x="1153538" y="33673"/>
                      </a:cubicBezTo>
                      <a:lnTo>
                        <a:pt x="1153538" y="1776999"/>
                      </a:lnTo>
                      <a:cubicBezTo>
                        <a:pt x="1153538" y="1785930"/>
                        <a:pt x="1149990" y="1794495"/>
                        <a:pt x="1143675" y="1800809"/>
                      </a:cubicBezTo>
                      <a:cubicBezTo>
                        <a:pt x="1137360" y="1807125"/>
                        <a:pt x="1128795" y="1810672"/>
                        <a:pt x="1119865" y="1810672"/>
                      </a:cubicBezTo>
                      <a:lnTo>
                        <a:pt x="33673" y="1810672"/>
                      </a:lnTo>
                      <a:cubicBezTo>
                        <a:pt x="24743" y="1810672"/>
                        <a:pt x="16178" y="1807125"/>
                        <a:pt x="9863" y="1800809"/>
                      </a:cubicBezTo>
                      <a:cubicBezTo>
                        <a:pt x="3548" y="1794495"/>
                        <a:pt x="0" y="1785930"/>
                        <a:pt x="0" y="1776999"/>
                      </a:cubicBezTo>
                      <a:lnTo>
                        <a:pt x="0" y="33673"/>
                      </a:lnTo>
                      <a:cubicBezTo>
                        <a:pt x="0" y="24743"/>
                        <a:pt x="3548" y="16178"/>
                        <a:pt x="9863" y="9863"/>
                      </a:cubicBezTo>
                      <a:cubicBezTo>
                        <a:pt x="16178" y="3548"/>
                        <a:pt x="24743" y="0"/>
                        <a:pt x="33673" y="0"/>
                      </a:cubicBezTo>
                      <a:close/>
                    </a:path>
                  </a:pathLst>
                </a:custGeom>
                <a:solidFill>
                  <a:srgbClr val="F7F5EE">
                    <a:alpha val="80000"/>
                  </a:srgbClr>
                </a:solidFill>
                <a:ln w="9525" cap="sq">
                  <a:solidFill>
                    <a:srgbClr val="4F5F3F">
                      <a:alpha val="80000"/>
                    </a:srgbClr>
                  </a:solidFill>
                  <a:prstDash val="solid"/>
                  <a:miter/>
                </a:ln>
              </p:spPr>
              <p:txBody>
                <a:bodyPr/>
                <a:lstStyle/>
                <a:p>
                  <a:pPr algn="ctr" defTabSz="609630" rtl="0"/>
                  <a:endParaRPr lang="ar-SA" sz="1400" b="1" dirty="0">
                    <a:solidFill>
                      <a:prstClr val="black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69" name="TextBox 23">
                  <a:extLst>
                    <a:ext uri="{FF2B5EF4-FFF2-40B4-BE49-F238E27FC236}">
                      <a16:creationId xmlns:a16="http://schemas.microsoft.com/office/drawing/2014/main" id="{A9F56214-5F50-508F-1F8F-5DAFCEA3EEF2}"/>
                    </a:ext>
                  </a:extLst>
                </p:cNvPr>
                <p:cNvSpPr txBox="1"/>
                <p:nvPr/>
              </p:nvSpPr>
              <p:spPr>
                <a:xfrm>
                  <a:off x="0" y="-47625"/>
                  <a:ext cx="1153538" cy="1858297"/>
                </a:xfrm>
                <a:prstGeom prst="rect">
                  <a:avLst/>
                </a:prstGeom>
              </p:spPr>
              <p:txBody>
                <a:bodyPr lIns="33867" tIns="33867" rIns="33867" bIns="33867" rtlCol="0" anchor="ctr"/>
                <a:lstStyle/>
                <a:p>
                  <a:pPr algn="ctr" defTabSz="609630" rtl="0">
                    <a:lnSpc>
                      <a:spcPts val="1119"/>
                    </a:lnSpc>
                  </a:pPr>
                  <a:endParaRPr sz="1400" b="1">
                    <a:solidFill>
                      <a:prstClr val="black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sp>
            <p:nvSpPr>
              <p:cNvPr id="67" name="TextBox 34">
                <a:extLst>
                  <a:ext uri="{FF2B5EF4-FFF2-40B4-BE49-F238E27FC236}">
                    <a16:creationId xmlns:a16="http://schemas.microsoft.com/office/drawing/2014/main" id="{EA52F57C-2B65-25EE-16EE-181DF105A612}"/>
                  </a:ext>
                </a:extLst>
              </p:cNvPr>
              <p:cNvSpPr txBox="1"/>
              <p:nvPr/>
            </p:nvSpPr>
            <p:spPr>
              <a:xfrm>
                <a:off x="3234403" y="905095"/>
                <a:ext cx="1705217" cy="409751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 defTabSz="609630" rtl="0">
                  <a:lnSpc>
                    <a:spcPts val="1119"/>
                  </a:lnSpc>
                </a:pPr>
                <a:endParaRPr sz="1400" b="1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65" name="TextBox 38">
                <a:extLst>
                  <a:ext uri="{FF2B5EF4-FFF2-40B4-BE49-F238E27FC236}">
                    <a16:creationId xmlns:a16="http://schemas.microsoft.com/office/drawing/2014/main" id="{B906BA25-0C50-A0B9-750C-4C84418CCE99}"/>
                  </a:ext>
                </a:extLst>
              </p:cNvPr>
              <p:cNvSpPr txBox="1"/>
              <p:nvPr/>
            </p:nvSpPr>
            <p:spPr>
              <a:xfrm>
                <a:off x="5663224" y="895676"/>
                <a:ext cx="1705217" cy="409751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 defTabSz="609630" rtl="0">
                  <a:lnSpc>
                    <a:spcPts val="1119"/>
                  </a:lnSpc>
                </a:pPr>
                <a:endParaRPr sz="1400" b="1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grpSp>
            <p:nvGrpSpPr>
              <p:cNvPr id="52" name="Group 40">
                <a:extLst>
                  <a:ext uri="{FF2B5EF4-FFF2-40B4-BE49-F238E27FC236}">
                    <a16:creationId xmlns:a16="http://schemas.microsoft.com/office/drawing/2014/main" id="{71B1C97A-841E-8DC8-71E6-8967D2542513}"/>
                  </a:ext>
                </a:extLst>
              </p:cNvPr>
              <p:cNvGrpSpPr/>
              <p:nvPr/>
            </p:nvGrpSpPr>
            <p:grpSpPr>
              <a:xfrm>
                <a:off x="7789656" y="895676"/>
                <a:ext cx="2064879" cy="444002"/>
                <a:chOff x="-193342" y="-47625"/>
                <a:chExt cx="1110009" cy="238681"/>
              </a:xfrm>
            </p:grpSpPr>
            <p:sp>
              <p:nvSpPr>
                <p:cNvPr id="62" name="Freeform 41">
                  <a:extLst>
                    <a:ext uri="{FF2B5EF4-FFF2-40B4-BE49-F238E27FC236}">
                      <a16:creationId xmlns:a16="http://schemas.microsoft.com/office/drawing/2014/main" id="{42E360D7-8B01-7DA7-02E8-3B7EB74E4E2E}"/>
                    </a:ext>
                  </a:extLst>
                </p:cNvPr>
                <p:cNvSpPr/>
                <p:nvPr/>
              </p:nvSpPr>
              <p:spPr>
                <a:xfrm>
                  <a:off x="-193342" y="-16286"/>
                  <a:ext cx="972189" cy="20734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16667" h="172644">
                      <a:moveTo>
                        <a:pt x="42375" y="0"/>
                      </a:moveTo>
                      <a:lnTo>
                        <a:pt x="874292" y="0"/>
                      </a:lnTo>
                      <a:cubicBezTo>
                        <a:pt x="885531" y="0"/>
                        <a:pt x="896309" y="4464"/>
                        <a:pt x="904256" y="12411"/>
                      </a:cubicBezTo>
                      <a:cubicBezTo>
                        <a:pt x="912202" y="20358"/>
                        <a:pt x="916667" y="31136"/>
                        <a:pt x="916667" y="42375"/>
                      </a:cubicBezTo>
                      <a:lnTo>
                        <a:pt x="916667" y="130269"/>
                      </a:lnTo>
                      <a:cubicBezTo>
                        <a:pt x="916667" y="153672"/>
                        <a:pt x="897695" y="172644"/>
                        <a:pt x="874292" y="172644"/>
                      </a:cubicBezTo>
                      <a:lnTo>
                        <a:pt x="42375" y="172644"/>
                      </a:lnTo>
                      <a:cubicBezTo>
                        <a:pt x="18972" y="172644"/>
                        <a:pt x="0" y="153672"/>
                        <a:pt x="0" y="130269"/>
                      </a:cubicBezTo>
                      <a:lnTo>
                        <a:pt x="0" y="42375"/>
                      </a:lnTo>
                      <a:cubicBezTo>
                        <a:pt x="0" y="18972"/>
                        <a:pt x="18972" y="0"/>
                        <a:pt x="42375" y="0"/>
                      </a:cubicBezTo>
                      <a:close/>
                    </a:path>
                  </a:pathLst>
                </a:custGeom>
                <a:solidFill>
                  <a:srgbClr val="F4E5DB"/>
                </a:solidFill>
                <a:ln w="9525" cap="sq">
                  <a:solidFill>
                    <a:srgbClr val="4F5F3F"/>
                  </a:solidFill>
                  <a:prstDash val="solid"/>
                  <a:miter/>
                </a:ln>
              </p:spPr>
              <p:txBody>
                <a:bodyPr/>
                <a:lstStyle/>
                <a:p>
                  <a:pPr algn="ctr" defTabSz="609630" rtl="0"/>
                  <a:endParaRPr lang="ar-SA" sz="400" b="1" dirty="0">
                    <a:solidFill>
                      <a:prstClr val="black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endParaRPr>
                </a:p>
                <a:p>
                  <a:pPr algn="ctr" defTabSz="609630" rtl="0"/>
                  <a:r>
                    <a:rPr lang="ar-SA" sz="1400" b="1" dirty="0">
                      <a:solidFill>
                        <a:prstClr val="black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rPr>
                    <a:t>الأسبوع الثاني عشر</a:t>
                  </a:r>
                </a:p>
                <a:p>
                  <a:pPr algn="ctr" defTabSz="609630" rtl="0"/>
                  <a:r>
                    <a:rPr lang="ar-SA" sz="1400" b="1" dirty="0">
                      <a:solidFill>
                        <a:prstClr val="black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rPr>
                    <a:t>19 – 23 / 12</a:t>
                  </a:r>
                </a:p>
              </p:txBody>
            </p:sp>
            <p:sp>
              <p:nvSpPr>
                <p:cNvPr id="63" name="TextBox 42">
                  <a:extLst>
                    <a:ext uri="{FF2B5EF4-FFF2-40B4-BE49-F238E27FC236}">
                      <a16:creationId xmlns:a16="http://schemas.microsoft.com/office/drawing/2014/main" id="{968F9C51-2C29-B34F-0E9F-CB23DB30C7A9}"/>
                    </a:ext>
                  </a:extLst>
                </p:cNvPr>
                <p:cNvSpPr txBox="1"/>
                <p:nvPr/>
              </p:nvSpPr>
              <p:spPr>
                <a:xfrm>
                  <a:off x="0" y="-47625"/>
                  <a:ext cx="916667" cy="220269"/>
                </a:xfrm>
                <a:prstGeom prst="rect">
                  <a:avLst/>
                </a:prstGeom>
              </p:spPr>
              <p:txBody>
                <a:bodyPr lIns="33867" tIns="33867" rIns="33867" bIns="33867" rtlCol="0" anchor="ctr"/>
                <a:lstStyle/>
                <a:p>
                  <a:pPr algn="ctr" defTabSz="609630" rtl="0">
                    <a:lnSpc>
                      <a:spcPts val="1119"/>
                    </a:lnSpc>
                  </a:pPr>
                  <a:endParaRPr sz="1400" b="1">
                    <a:solidFill>
                      <a:prstClr val="black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sp>
            <p:nvSpPr>
              <p:cNvPr id="53" name="TextBox 38">
                <a:extLst>
                  <a:ext uri="{FF2B5EF4-FFF2-40B4-BE49-F238E27FC236}">
                    <a16:creationId xmlns:a16="http://schemas.microsoft.com/office/drawing/2014/main" id="{78CA6BB9-A403-E399-3A37-CA0FC72D6E2B}"/>
                  </a:ext>
                </a:extLst>
              </p:cNvPr>
              <p:cNvSpPr txBox="1"/>
              <p:nvPr/>
            </p:nvSpPr>
            <p:spPr>
              <a:xfrm>
                <a:off x="8149317" y="1292770"/>
                <a:ext cx="1705216" cy="409751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 defTabSz="609630" rtl="0">
                  <a:lnSpc>
                    <a:spcPts val="1119"/>
                  </a:lnSpc>
                </a:pPr>
                <a:endParaRPr sz="1400" b="1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grpSp>
            <p:nvGrpSpPr>
              <p:cNvPr id="54" name="Group 36">
                <a:extLst>
                  <a:ext uri="{FF2B5EF4-FFF2-40B4-BE49-F238E27FC236}">
                    <a16:creationId xmlns:a16="http://schemas.microsoft.com/office/drawing/2014/main" id="{8A0C1999-8635-FB15-B144-8CB1D66BA865}"/>
                  </a:ext>
                </a:extLst>
              </p:cNvPr>
              <p:cNvGrpSpPr/>
              <p:nvPr/>
            </p:nvGrpSpPr>
            <p:grpSpPr>
              <a:xfrm>
                <a:off x="3676108" y="1139036"/>
                <a:ext cx="3692332" cy="549775"/>
                <a:chOff x="-1068206" y="-122897"/>
                <a:chExt cx="1984873" cy="295541"/>
              </a:xfrm>
            </p:grpSpPr>
            <p:sp>
              <p:nvSpPr>
                <p:cNvPr id="58" name="Freeform 37">
                  <a:extLst>
                    <a:ext uri="{FF2B5EF4-FFF2-40B4-BE49-F238E27FC236}">
                      <a16:creationId xmlns:a16="http://schemas.microsoft.com/office/drawing/2014/main" id="{3F0DE7C5-315A-1A32-4DC6-905772F1D2A6}"/>
                    </a:ext>
                  </a:extLst>
                </p:cNvPr>
                <p:cNvSpPr/>
                <p:nvPr/>
              </p:nvSpPr>
              <p:spPr>
                <a:xfrm>
                  <a:off x="-1068206" y="-122897"/>
                  <a:ext cx="1871647" cy="2654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16667" h="172644">
                      <a:moveTo>
                        <a:pt x="42375" y="0"/>
                      </a:moveTo>
                      <a:lnTo>
                        <a:pt x="874292" y="0"/>
                      </a:lnTo>
                      <a:cubicBezTo>
                        <a:pt x="885531" y="0"/>
                        <a:pt x="896309" y="4464"/>
                        <a:pt x="904256" y="12411"/>
                      </a:cubicBezTo>
                      <a:cubicBezTo>
                        <a:pt x="912202" y="20358"/>
                        <a:pt x="916667" y="31136"/>
                        <a:pt x="916667" y="42375"/>
                      </a:cubicBezTo>
                      <a:lnTo>
                        <a:pt x="916667" y="130269"/>
                      </a:lnTo>
                      <a:cubicBezTo>
                        <a:pt x="916667" y="153672"/>
                        <a:pt x="897695" y="172644"/>
                        <a:pt x="874292" y="172644"/>
                      </a:cubicBezTo>
                      <a:lnTo>
                        <a:pt x="42375" y="172644"/>
                      </a:lnTo>
                      <a:cubicBezTo>
                        <a:pt x="18972" y="172644"/>
                        <a:pt x="0" y="153672"/>
                        <a:pt x="0" y="130269"/>
                      </a:cubicBezTo>
                      <a:lnTo>
                        <a:pt x="0" y="42375"/>
                      </a:lnTo>
                      <a:cubicBezTo>
                        <a:pt x="0" y="18972"/>
                        <a:pt x="18972" y="0"/>
                        <a:pt x="42375" y="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9525" cap="sq">
                  <a:solidFill>
                    <a:srgbClr val="4F5F3F"/>
                  </a:solidFill>
                  <a:prstDash val="solid"/>
                  <a:miter/>
                </a:ln>
              </p:spPr>
              <p:txBody>
                <a:bodyPr/>
                <a:lstStyle/>
                <a:p>
                  <a:pPr algn="ctr" defTabSz="609630" rtl="0"/>
                  <a:endParaRPr lang="ar-SA" sz="1400" b="1" dirty="0">
                    <a:solidFill>
                      <a:prstClr val="black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endParaRPr>
                </a:p>
                <a:p>
                  <a:pPr algn="ctr" defTabSz="609630" rtl="0"/>
                  <a:r>
                    <a:rPr lang="ar-SA" sz="1400" b="1" dirty="0">
                      <a:solidFill>
                        <a:prstClr val="black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rPr>
                    <a:t>اختبارات الفصل الدراسي الثالث</a:t>
                  </a:r>
                </a:p>
              </p:txBody>
            </p:sp>
            <p:sp>
              <p:nvSpPr>
                <p:cNvPr id="61" name="TextBox 38">
                  <a:extLst>
                    <a:ext uri="{FF2B5EF4-FFF2-40B4-BE49-F238E27FC236}">
                      <a16:creationId xmlns:a16="http://schemas.microsoft.com/office/drawing/2014/main" id="{11920C96-729E-DC62-A6AE-5D8F56131EB8}"/>
                    </a:ext>
                  </a:extLst>
                </p:cNvPr>
                <p:cNvSpPr txBox="1"/>
                <p:nvPr/>
              </p:nvSpPr>
              <p:spPr>
                <a:xfrm>
                  <a:off x="0" y="-47625"/>
                  <a:ext cx="916667" cy="220269"/>
                </a:xfrm>
                <a:prstGeom prst="rect">
                  <a:avLst/>
                </a:prstGeom>
              </p:spPr>
              <p:txBody>
                <a:bodyPr lIns="33867" tIns="33867" rIns="33867" bIns="33867" rtlCol="0" anchor="ctr"/>
                <a:lstStyle/>
                <a:p>
                  <a:pPr algn="ctr" defTabSz="609630" rtl="0">
                    <a:lnSpc>
                      <a:spcPts val="1119"/>
                    </a:lnSpc>
                  </a:pPr>
                  <a:endParaRPr sz="1400" b="1">
                    <a:solidFill>
                      <a:prstClr val="black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sp>
            <p:nvSpPr>
              <p:cNvPr id="57" name="TextBox 38">
                <a:extLst>
                  <a:ext uri="{FF2B5EF4-FFF2-40B4-BE49-F238E27FC236}">
                    <a16:creationId xmlns:a16="http://schemas.microsoft.com/office/drawing/2014/main" id="{CF3734D0-1BDB-928E-C4DB-C6548998652A}"/>
                  </a:ext>
                </a:extLst>
              </p:cNvPr>
              <p:cNvSpPr txBox="1"/>
              <p:nvPr/>
            </p:nvSpPr>
            <p:spPr>
              <a:xfrm>
                <a:off x="3246252" y="1290800"/>
                <a:ext cx="1705217" cy="409751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 defTabSz="609630" rtl="0">
                  <a:lnSpc>
                    <a:spcPts val="1119"/>
                  </a:lnSpc>
                </a:pPr>
                <a:endParaRPr sz="1400" b="1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71" name="Freeform 41">
              <a:extLst>
                <a:ext uri="{FF2B5EF4-FFF2-40B4-BE49-F238E27FC236}">
                  <a16:creationId xmlns:a16="http://schemas.microsoft.com/office/drawing/2014/main" id="{E793529D-BE02-9A0D-0056-EFCD61EEA10B}"/>
                </a:ext>
              </a:extLst>
            </p:cNvPr>
            <p:cNvSpPr/>
            <p:nvPr/>
          </p:nvSpPr>
          <p:spPr>
            <a:xfrm>
              <a:off x="4627782" y="10563460"/>
              <a:ext cx="1461792" cy="551958"/>
            </a:xfrm>
            <a:custGeom>
              <a:avLst/>
              <a:gdLst/>
              <a:ahLst/>
              <a:cxnLst/>
              <a:rect l="l" t="t" r="r" b="b"/>
              <a:pathLst>
                <a:path w="916667" h="172644">
                  <a:moveTo>
                    <a:pt x="42375" y="0"/>
                  </a:moveTo>
                  <a:lnTo>
                    <a:pt x="874292" y="0"/>
                  </a:lnTo>
                  <a:cubicBezTo>
                    <a:pt x="885531" y="0"/>
                    <a:pt x="896309" y="4464"/>
                    <a:pt x="904256" y="12411"/>
                  </a:cubicBezTo>
                  <a:cubicBezTo>
                    <a:pt x="912202" y="20358"/>
                    <a:pt x="916667" y="31136"/>
                    <a:pt x="916667" y="42375"/>
                  </a:cubicBezTo>
                  <a:lnTo>
                    <a:pt x="916667" y="130269"/>
                  </a:lnTo>
                  <a:cubicBezTo>
                    <a:pt x="916667" y="153672"/>
                    <a:pt x="897695" y="172644"/>
                    <a:pt x="874292" y="172644"/>
                  </a:cubicBezTo>
                  <a:lnTo>
                    <a:pt x="42375" y="172644"/>
                  </a:lnTo>
                  <a:cubicBezTo>
                    <a:pt x="18972" y="172644"/>
                    <a:pt x="0" y="153672"/>
                    <a:pt x="0" y="130269"/>
                  </a:cubicBezTo>
                  <a:lnTo>
                    <a:pt x="0" y="42375"/>
                  </a:lnTo>
                  <a:cubicBezTo>
                    <a:pt x="0" y="18972"/>
                    <a:pt x="18972" y="0"/>
                    <a:pt x="42375" y="0"/>
                  </a:cubicBezTo>
                  <a:close/>
                </a:path>
              </a:pathLst>
            </a:custGeom>
            <a:solidFill>
              <a:srgbClr val="F4E5DB"/>
            </a:solidFill>
            <a:ln w="9525" cap="sq">
              <a:solidFill>
                <a:srgbClr val="4F5F3F"/>
              </a:solidFill>
              <a:prstDash val="solid"/>
              <a:miter/>
            </a:ln>
          </p:spPr>
          <p:txBody>
            <a:bodyPr/>
            <a:lstStyle/>
            <a:p>
              <a:pPr algn="ctr" defTabSz="609630" rtl="0"/>
              <a:endParaRPr lang="ar-SA" sz="4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 defTabSz="609630" rtl="0"/>
              <a:r>
                <a:rPr lang="ar-SA" sz="1400" b="1" dirty="0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الأسبوع الثالث عشر</a:t>
              </a:r>
            </a:p>
            <a:p>
              <a:pPr algn="ctr" defTabSz="609630" rtl="0"/>
              <a:r>
                <a:rPr lang="ar-SA" sz="1400" b="1" dirty="0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26 / 12 –  1 / 1</a:t>
              </a:r>
            </a:p>
          </p:txBody>
        </p:sp>
      </p:grpSp>
      <p:pic>
        <p:nvPicPr>
          <p:cNvPr id="73" name="صورة 72">
            <a:extLst>
              <a:ext uri="{FF2B5EF4-FFF2-40B4-BE49-F238E27FC236}">
                <a16:creationId xmlns:a16="http://schemas.microsoft.com/office/drawing/2014/main" id="{B1D9EEB0-2C57-54C0-EE5D-57C4F48C0E9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1440" y="11668018"/>
            <a:ext cx="613542" cy="512877"/>
          </a:xfrm>
          <a:prstGeom prst="rect">
            <a:avLst/>
          </a:prstGeom>
        </p:spPr>
      </p:pic>
      <p:sp>
        <p:nvSpPr>
          <p:cNvPr id="74" name="Freeform 45">
            <a:extLst>
              <a:ext uri="{FF2B5EF4-FFF2-40B4-BE49-F238E27FC236}">
                <a16:creationId xmlns:a16="http://schemas.microsoft.com/office/drawing/2014/main" id="{B1261C88-DC1F-62AB-3C24-7EBCE1DA1E28}"/>
              </a:ext>
            </a:extLst>
          </p:cNvPr>
          <p:cNvSpPr/>
          <p:nvPr/>
        </p:nvSpPr>
        <p:spPr>
          <a:xfrm rot="19938698" flipH="1">
            <a:off x="523548" y="9965363"/>
            <a:ext cx="647960" cy="1361738"/>
          </a:xfrm>
          <a:custGeom>
            <a:avLst/>
            <a:gdLst/>
            <a:ahLst/>
            <a:cxnLst/>
            <a:rect l="l" t="t" r="r" b="b"/>
            <a:pathLst>
              <a:path w="1727894" h="3631301">
                <a:moveTo>
                  <a:pt x="1727893" y="0"/>
                </a:moveTo>
                <a:lnTo>
                  <a:pt x="0" y="0"/>
                </a:lnTo>
                <a:lnTo>
                  <a:pt x="0" y="3631301"/>
                </a:lnTo>
                <a:lnTo>
                  <a:pt x="1727893" y="3631301"/>
                </a:lnTo>
                <a:lnTo>
                  <a:pt x="1727893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pPr defTabSz="342917"/>
            <a:endParaRPr lang="ar-SA" sz="675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71250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نسق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نسق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409</Words>
  <Application>Microsoft Office PowerPoint</Application>
  <PresentationFormat>شاشة عريضة</PresentationFormat>
  <Paragraphs>196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فاطمه السبيعي</dc:creator>
  <cp:lastModifiedBy>فاطمه السبيعي</cp:lastModifiedBy>
  <cp:revision>1</cp:revision>
  <dcterms:created xsi:type="dcterms:W3CDTF">2025-02-25T19:05:57Z</dcterms:created>
  <dcterms:modified xsi:type="dcterms:W3CDTF">2025-02-25T19:52:08Z</dcterms:modified>
</cp:coreProperties>
</file>