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media/image1.jpeg" ContentType="image/jpeg"/>
  <Override PartName="/ppt/theme/theme2.xml" ContentType="application/vnd.openxmlformats-officedocument.theme+xml"/>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0693400" cy="75565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1pPr>
    <a:lvl2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2pPr>
    <a:lvl3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3pPr>
    <a:lvl4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4pPr>
    <a:lvl5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5pPr>
    <a:lvl6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6pPr>
    <a:lvl7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7pPr>
    <a:lvl8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8pPr>
    <a:lvl9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9" name="Shape 99"/>
          <p:cNvSpPr/>
          <p:nvPr>
            <p:ph type="sldImg"/>
          </p:nvPr>
        </p:nvSpPr>
        <p:spPr>
          <a:xfrm>
            <a:off x="1143000" y="685800"/>
            <a:ext cx="4572000" cy="3429000"/>
          </a:xfrm>
          <a:prstGeom prst="rect">
            <a:avLst/>
          </a:prstGeom>
        </p:spPr>
        <p:txBody>
          <a:bodyPr/>
          <a:lstStyle/>
          <a:p>
            <a:pPr/>
          </a:p>
        </p:txBody>
      </p:sp>
      <p:sp>
        <p:nvSpPr>
          <p:cNvPr id="100" name="Shape 10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rtl="1" latinLnBrk="0">
      <a:defRPr sz="1200">
        <a:latin typeface="+mj-lt"/>
        <a:ea typeface="+mj-ea"/>
        <a:cs typeface="+mj-cs"/>
        <a:sym typeface="Calibri"/>
      </a:defRPr>
    </a:lvl1pPr>
    <a:lvl2pPr indent="228600" rtl="1" latinLnBrk="0">
      <a:defRPr sz="1200">
        <a:latin typeface="+mj-lt"/>
        <a:ea typeface="+mj-ea"/>
        <a:cs typeface="+mj-cs"/>
        <a:sym typeface="Calibri"/>
      </a:defRPr>
    </a:lvl2pPr>
    <a:lvl3pPr indent="457200" rtl="1" latinLnBrk="0">
      <a:defRPr sz="1200">
        <a:latin typeface="+mj-lt"/>
        <a:ea typeface="+mj-ea"/>
        <a:cs typeface="+mj-cs"/>
        <a:sym typeface="Calibri"/>
      </a:defRPr>
    </a:lvl3pPr>
    <a:lvl4pPr indent="685800" rtl="1" latinLnBrk="0">
      <a:defRPr sz="1200">
        <a:latin typeface="+mj-lt"/>
        <a:ea typeface="+mj-ea"/>
        <a:cs typeface="+mj-cs"/>
        <a:sym typeface="Calibri"/>
      </a:defRPr>
    </a:lvl4pPr>
    <a:lvl5pPr indent="914400" rtl="1" latinLnBrk="0">
      <a:defRPr sz="1200">
        <a:latin typeface="+mj-lt"/>
        <a:ea typeface="+mj-ea"/>
        <a:cs typeface="+mj-cs"/>
        <a:sym typeface="Calibri"/>
      </a:defRPr>
    </a:lvl5pPr>
    <a:lvl6pPr indent="1143000" rtl="1" latinLnBrk="0">
      <a:defRPr sz="1200">
        <a:latin typeface="+mj-lt"/>
        <a:ea typeface="+mj-ea"/>
        <a:cs typeface="+mj-cs"/>
        <a:sym typeface="Calibri"/>
      </a:defRPr>
    </a:lvl6pPr>
    <a:lvl7pPr indent="1371600" rtl="1" latinLnBrk="0">
      <a:defRPr sz="1200">
        <a:latin typeface="+mj-lt"/>
        <a:ea typeface="+mj-ea"/>
        <a:cs typeface="+mj-cs"/>
        <a:sym typeface="Calibri"/>
      </a:defRPr>
    </a:lvl7pPr>
    <a:lvl8pPr indent="1600200" rtl="1" latinLnBrk="0">
      <a:defRPr sz="1200">
        <a:latin typeface="+mj-lt"/>
        <a:ea typeface="+mj-ea"/>
        <a:cs typeface="+mj-cs"/>
        <a:sym typeface="Calibri"/>
      </a:defRPr>
    </a:lvl8pPr>
    <a:lvl9pPr indent="1828800" rtl="1" latinLnBrk="0">
      <a:defRPr sz="1200">
        <a:latin typeface="+mj-lt"/>
        <a:ea typeface="+mj-ea"/>
        <a:cs typeface="+mj-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نص العنوان"/>
          <p:cNvSpPr txBox="1"/>
          <p:nvPr>
            <p:ph type="title"/>
          </p:nvPr>
        </p:nvSpPr>
        <p:spPr>
          <a:xfrm>
            <a:off x="685800" y="2130425"/>
            <a:ext cx="7772400" cy="1470025"/>
          </a:xfrm>
          <a:prstGeom prst="rect">
            <a:avLst/>
          </a:prstGeom>
        </p:spPr>
        <p:txBody>
          <a:bodyPr/>
          <a:lstStyle/>
          <a:p>
            <a:pPr/>
            <a:r>
              <a:t>نص العنوان</a:t>
            </a:r>
          </a:p>
        </p:txBody>
      </p:sp>
      <p:sp>
        <p:nvSpPr>
          <p:cNvPr id="12" name="مستوى النص الأول…"/>
          <p:cNvSpPr txBox="1"/>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pPr/>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13"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نص العنوان"/>
          <p:cNvSpPr txBox="1"/>
          <p:nvPr>
            <p:ph type="title"/>
          </p:nvPr>
        </p:nvSpPr>
        <p:spPr>
          <a:prstGeom prst="rect">
            <a:avLst/>
          </a:prstGeom>
        </p:spPr>
        <p:txBody>
          <a:bodyPr/>
          <a:lstStyle/>
          <a:p>
            <a:pPr/>
            <a:r>
              <a:t>نص العنوان</a:t>
            </a:r>
          </a:p>
        </p:txBody>
      </p:sp>
      <p:sp>
        <p:nvSpPr>
          <p:cNvPr id="21" name="مستوى النص الأول…"/>
          <p:cNvSpPr txBox="1"/>
          <p:nvPr>
            <p:ph type="body" idx="1"/>
          </p:nvPr>
        </p:nvSpPr>
        <p:spPr>
          <a:xfrm>
            <a:off x="457200" y="1600200"/>
            <a:ext cx="8229600" cy="4525963"/>
          </a:xfrm>
          <a:prstGeom prst="rect">
            <a:avLst/>
          </a:prstGeom>
        </p:spPr>
        <p:txBody>
          <a:bodyPr/>
          <a:lstStyle/>
          <a:p>
            <a:pPr/>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22"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نص العنوان"/>
          <p:cNvSpPr txBox="1"/>
          <p:nvPr>
            <p:ph type="title"/>
          </p:nvPr>
        </p:nvSpPr>
        <p:spPr>
          <a:xfrm>
            <a:off x="722312" y="4406900"/>
            <a:ext cx="7772401" cy="1362075"/>
          </a:xfrm>
          <a:prstGeom prst="rect">
            <a:avLst/>
          </a:prstGeom>
        </p:spPr>
        <p:txBody>
          <a:bodyPr anchor="t"/>
          <a:lstStyle>
            <a:lvl1pPr algn="l">
              <a:defRPr b="1" cap="all" sz="4000"/>
            </a:lvl1pPr>
          </a:lstStyle>
          <a:p>
            <a:pPr/>
            <a:r>
              <a:t>نص العنوان</a:t>
            </a:r>
          </a:p>
        </p:txBody>
      </p:sp>
      <p:sp>
        <p:nvSpPr>
          <p:cNvPr id="30" name="مستوى النص الأول…"/>
          <p:cNvSpPr txBox="1"/>
          <p:nvPr>
            <p:ph type="body" sz="quarter" idx="1"/>
          </p:nvPr>
        </p:nvSpPr>
        <p:spPr>
          <a:xfrm>
            <a:off x="722312" y="2906713"/>
            <a:ext cx="7772401" cy="1500189"/>
          </a:xfrm>
          <a:prstGeom prst="rect">
            <a:avLst/>
          </a:prstGeom>
        </p:spPr>
        <p:txBody>
          <a:bodyPr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pPr/>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31"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نص العنوان"/>
          <p:cNvSpPr txBox="1"/>
          <p:nvPr>
            <p:ph type="title"/>
          </p:nvPr>
        </p:nvSpPr>
        <p:spPr>
          <a:prstGeom prst="rect">
            <a:avLst/>
          </a:prstGeom>
        </p:spPr>
        <p:txBody>
          <a:bodyPr/>
          <a:lstStyle/>
          <a:p>
            <a:pPr/>
            <a:r>
              <a:t>نص العنوان</a:t>
            </a:r>
          </a:p>
        </p:txBody>
      </p:sp>
      <p:sp>
        <p:nvSpPr>
          <p:cNvPr id="39" name="مستوى النص الأول…"/>
          <p:cNvSpPr txBox="1"/>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pPr/>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40"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نص العنوان"/>
          <p:cNvSpPr txBox="1"/>
          <p:nvPr>
            <p:ph type="title"/>
          </p:nvPr>
        </p:nvSpPr>
        <p:spPr>
          <a:prstGeom prst="rect">
            <a:avLst/>
          </a:prstGeom>
        </p:spPr>
        <p:txBody>
          <a:bodyPr/>
          <a:lstStyle/>
          <a:p>
            <a:pPr/>
            <a:r>
              <a:t>نص العنوان</a:t>
            </a:r>
          </a:p>
        </p:txBody>
      </p:sp>
      <p:sp>
        <p:nvSpPr>
          <p:cNvPr id="48" name="مستوى النص الأول…"/>
          <p:cNvSpPr txBox="1"/>
          <p:nvPr>
            <p:ph type="body" sz="quarter" idx="1"/>
          </p:nvPr>
        </p:nvSpPr>
        <p:spPr>
          <a:xfrm>
            <a:off x="457200" y="1535112"/>
            <a:ext cx="4040188" cy="639763"/>
          </a:xfrm>
          <a:prstGeom prst="rect">
            <a:avLst/>
          </a:prstGeom>
        </p:spPr>
        <p:txBody>
          <a:bodyPr anchor="b"/>
          <a:lstStyle>
            <a:lvl1pPr marL="0" indent="0">
              <a:spcBef>
                <a:spcPts val="500"/>
              </a:spcBef>
              <a:buSzTx/>
              <a:buFontTx/>
              <a:buNone/>
              <a:defRPr b="1" sz="2400"/>
            </a:lvl1pPr>
            <a:lvl2pPr marL="0" indent="0">
              <a:spcBef>
                <a:spcPts val="500"/>
              </a:spcBef>
              <a:buSzTx/>
              <a:buFontTx/>
              <a:buNone/>
              <a:defRPr b="1" sz="2400"/>
            </a:lvl2pPr>
            <a:lvl3pPr marL="0" indent="0">
              <a:spcBef>
                <a:spcPts val="500"/>
              </a:spcBef>
              <a:buSzTx/>
              <a:buFontTx/>
              <a:buNone/>
              <a:defRPr b="1" sz="2400"/>
            </a:lvl3pPr>
            <a:lvl4pPr marL="0" indent="0">
              <a:spcBef>
                <a:spcPts val="500"/>
              </a:spcBef>
              <a:buSzTx/>
              <a:buFontTx/>
              <a:buNone/>
              <a:defRPr b="1" sz="2400"/>
            </a:lvl4pPr>
            <a:lvl5pPr marL="0" indent="0">
              <a:spcBef>
                <a:spcPts val="500"/>
              </a:spcBef>
              <a:buSzTx/>
              <a:buFontTx/>
              <a:buNone/>
              <a:defRPr b="1" sz="2400"/>
            </a:lvl5pPr>
          </a:lstStyle>
          <a:p>
            <a:pPr/>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49" name="Text Placeholder 4"/>
          <p:cNvSpPr/>
          <p:nvPr>
            <p:ph type="body" sz="quarter" idx="21"/>
          </p:nvPr>
        </p:nvSpPr>
        <p:spPr>
          <a:xfrm>
            <a:off x="4645025" y="1535112"/>
            <a:ext cx="4041775" cy="639764"/>
          </a:xfrm>
          <a:prstGeom prst="rect">
            <a:avLst/>
          </a:prstGeom>
        </p:spPr>
        <p:txBody>
          <a:bodyPr anchor="b"/>
          <a:lstStyle/>
          <a:p>
            <a:pPr rtl="0">
              <a:defRPr/>
            </a:pPr>
          </a:p>
        </p:txBody>
      </p:sp>
      <p:sp>
        <p:nvSpPr>
          <p:cNvPr id="50"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نص العنوان"/>
          <p:cNvSpPr txBox="1"/>
          <p:nvPr>
            <p:ph type="title"/>
          </p:nvPr>
        </p:nvSpPr>
        <p:spPr>
          <a:prstGeom prst="rect">
            <a:avLst/>
          </a:prstGeom>
        </p:spPr>
        <p:txBody>
          <a:bodyPr/>
          <a:lstStyle/>
          <a:p>
            <a:pPr/>
            <a:r>
              <a:t>نص العنوان</a:t>
            </a:r>
          </a:p>
        </p:txBody>
      </p:sp>
      <p:sp>
        <p:nvSpPr>
          <p:cNvPr id="58"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gradFill flip="none" rotWithShape="1">
          <a:gsLst>
            <a:gs pos="0">
              <a:srgbClr val="FFFFFF"/>
            </a:gs>
            <a:gs pos="100000">
              <a:srgbClr val="FEFBCF"/>
            </a:gs>
          </a:gsLst>
          <a:lin ang="12180000" scaled="0"/>
        </a:gradFill>
      </p:bgPr>
    </p:bg>
    <p:spTree>
      <p:nvGrpSpPr>
        <p:cNvPr id="1" name=""/>
        <p:cNvGrpSpPr/>
        <p:nvPr/>
      </p:nvGrpSpPr>
      <p:grpSpPr>
        <a:xfrm>
          <a:off x="0" y="0"/>
          <a:ext cx="0" cy="0"/>
          <a:chOff x="0" y="0"/>
          <a:chExt cx="0" cy="0"/>
        </a:xfrm>
      </p:grpSpPr>
      <p:sp>
        <p:nvSpPr>
          <p:cNvPr id="65" name="Freeform 2"/>
          <p:cNvSpPr/>
          <p:nvPr/>
        </p:nvSpPr>
        <p:spPr>
          <a:xfrm>
            <a:off x="-452995" y="-554236"/>
            <a:ext cx="11146395" cy="18782084"/>
          </a:xfrm>
          <a:prstGeom prst="rect">
            <a:avLst/>
          </a:prstGeom>
          <a:blipFill>
            <a:blip r:embed="rId2"/>
            <a:stretch>
              <a:fillRect/>
            </a:stretch>
          </a:blipFill>
          <a:ln w="12700">
            <a:miter lim="400000"/>
          </a:ln>
        </p:spPr>
        <p:txBody>
          <a:bodyPr lIns="45719" rIns="45719"/>
          <a:lstStyle/>
          <a:p>
            <a:pPr rtl="0">
              <a:defRPr>
                <a:latin typeface="+mj-lt"/>
                <a:ea typeface="+mj-ea"/>
                <a:cs typeface="+mj-cs"/>
                <a:sym typeface="Calibri"/>
              </a:defRPr>
            </a:pPr>
          </a:p>
        </p:txBody>
      </p:sp>
      <p:sp>
        <p:nvSpPr>
          <p:cNvPr id="66" name="Freeform 2"/>
          <p:cNvSpPr/>
          <p:nvPr/>
        </p:nvSpPr>
        <p:spPr>
          <a:xfrm>
            <a:off x="229797" y="-261327"/>
            <a:ext cx="1675884" cy="1798304"/>
          </a:xfrm>
          <a:prstGeom prst="rect">
            <a:avLst/>
          </a:prstGeom>
          <a:blipFill>
            <a:blip r:embed="rId3"/>
            <a:stretch>
              <a:fillRect/>
            </a:stretch>
          </a:blipFill>
          <a:ln w="12700">
            <a:miter lim="400000"/>
          </a:ln>
        </p:spPr>
        <p:txBody>
          <a:bodyPr lIns="45719" rIns="45719"/>
          <a:lstStyle/>
          <a:p>
            <a:pPr rtl="0">
              <a:defRPr>
                <a:latin typeface="+mj-lt"/>
                <a:ea typeface="+mj-ea"/>
                <a:cs typeface="+mj-cs"/>
                <a:sym typeface="Calibri"/>
              </a:defRPr>
            </a:pPr>
          </a:p>
        </p:txBody>
      </p:sp>
      <p:sp>
        <p:nvSpPr>
          <p:cNvPr id="67" name="Freeform 32"/>
          <p:cNvSpPr/>
          <p:nvPr/>
        </p:nvSpPr>
        <p:spPr>
          <a:xfrm rot="16200000">
            <a:off x="4117478" y="-6679382"/>
            <a:ext cx="2458444" cy="1148282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a:miter lim="400000"/>
          </a:ln>
        </p:spPr>
        <p:txBody>
          <a:bodyPr lIns="45719" rIns="45719"/>
          <a:lstStyle/>
          <a:p>
            <a:pPr rtl="0">
              <a:defRPr>
                <a:latin typeface="+mj-lt"/>
                <a:ea typeface="+mj-ea"/>
                <a:cs typeface="+mj-cs"/>
                <a:sym typeface="Calibri"/>
              </a:defRPr>
            </a:pPr>
          </a:p>
        </p:txBody>
      </p:sp>
      <p:sp>
        <p:nvSpPr>
          <p:cNvPr id="68" name="Freeform 16"/>
          <p:cNvSpPr/>
          <p:nvPr/>
        </p:nvSpPr>
        <p:spPr>
          <a:xfrm flipH="1">
            <a:off x="-809148" y="7391420"/>
            <a:ext cx="11502548" cy="10282777"/>
          </a:xfrm>
          <a:prstGeom prst="rect">
            <a:avLst/>
          </a:prstGeom>
          <a:solidFill>
            <a:srgbClr val="A8C0CA"/>
          </a:solidFill>
          <a:ln w="12700">
            <a:miter lim="400000"/>
          </a:ln>
        </p:spPr>
        <p:txBody>
          <a:bodyPr lIns="45718" tIns="45718" rIns="45718" bIns="45718"/>
          <a:lstStyle/>
          <a:p>
            <a:pPr rtl="0">
              <a:defRPr>
                <a:latin typeface="+mj-lt"/>
                <a:ea typeface="+mj-ea"/>
                <a:cs typeface="+mj-cs"/>
                <a:sym typeface="Calibri"/>
              </a:defRPr>
            </a:pPr>
          </a:p>
        </p:txBody>
      </p:sp>
      <p:grpSp>
        <p:nvGrpSpPr>
          <p:cNvPr id="71" name="تجميع"/>
          <p:cNvGrpSpPr/>
          <p:nvPr/>
        </p:nvGrpSpPr>
        <p:grpSpPr>
          <a:xfrm>
            <a:off x="121331" y="7295708"/>
            <a:ext cx="946409" cy="335247"/>
            <a:chOff x="0" y="0"/>
            <a:chExt cx="946407" cy="335246"/>
          </a:xfrm>
        </p:grpSpPr>
        <p:pic>
          <p:nvPicPr>
            <p:cNvPr id="69" name="IMG_0538.png" descr="IMG_0538.png"/>
            <p:cNvPicPr>
              <a:picLocks noChangeAspect="1"/>
            </p:cNvPicPr>
            <p:nvPr/>
          </p:nvPicPr>
          <p:blipFill>
            <a:blip r:embed="rId4">
              <a:extLst/>
            </a:blip>
            <a:stretch>
              <a:fillRect/>
            </a:stretch>
          </p:blipFill>
          <p:spPr>
            <a:xfrm>
              <a:off x="0" y="121671"/>
              <a:ext cx="115937" cy="115936"/>
            </a:xfrm>
            <a:prstGeom prst="rect">
              <a:avLst/>
            </a:prstGeom>
            <a:ln w="12700" cap="flat">
              <a:noFill/>
              <a:miter lim="400000"/>
            </a:ln>
            <a:effectLst/>
          </p:spPr>
        </p:pic>
        <p:sp>
          <p:nvSpPr>
            <p:cNvPr id="70" name="Google Shape;632;p19"/>
            <p:cNvSpPr txBox="1"/>
            <p:nvPr/>
          </p:nvSpPr>
          <p:spPr>
            <a:xfrm>
              <a:off x="57943" y="0"/>
              <a:ext cx="888465" cy="33524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22" tIns="91422" rIns="91422" bIns="91422" numCol="1" anchor="t">
              <a:spAutoFit/>
            </a:bodyPr>
            <a:lstStyle>
              <a:lvl1pPr rtl="0">
                <a:defRPr sz="1000">
                  <a:solidFill>
                    <a:srgbClr val="FFFFFF"/>
                  </a:solidFill>
                  <a:latin typeface="Snell Roundhand Bold"/>
                  <a:ea typeface="Snell Roundhand Bold"/>
                  <a:cs typeface="Snell Roundhand Bold"/>
                  <a:sym typeface="Snell Roundhand Bold"/>
                </a:defRPr>
              </a:lvl1pPr>
            </a:lstStyle>
            <a:p>
              <a:pPr/>
              <a:r>
                <a:t>hasnaa-2</a:t>
              </a:r>
            </a:p>
          </p:txBody>
        </p:sp>
      </p:grpSp>
      <p:sp>
        <p:nvSpPr>
          <p:cNvPr id="72" name="Freeform 17"/>
          <p:cNvSpPr/>
          <p:nvPr/>
        </p:nvSpPr>
        <p:spPr>
          <a:xfrm flipH="1">
            <a:off x="-281054" y="8047876"/>
            <a:ext cx="11369166" cy="2030944"/>
          </a:xfrm>
          <a:prstGeom prst="rect">
            <a:avLst/>
          </a:prstGeom>
          <a:blipFill>
            <a:blip r:embed="rId5">
              <a:alphaModFix amt="42009"/>
            </a:blip>
            <a:stretch>
              <a:fillRect/>
            </a:stretch>
          </a:blipFill>
          <a:ln w="12700">
            <a:miter lim="400000"/>
          </a:ln>
        </p:spPr>
        <p:txBody>
          <a:bodyPr lIns="45718" tIns="45718" rIns="45718" bIns="45718"/>
          <a:lstStyle/>
          <a:p>
            <a:pPr rtl="0">
              <a:defRPr>
                <a:latin typeface="+mj-lt"/>
                <a:ea typeface="+mj-ea"/>
                <a:cs typeface="+mj-cs"/>
                <a:sym typeface="Calibri"/>
              </a:defRPr>
            </a:pPr>
          </a:p>
        </p:txBody>
      </p:sp>
      <p:sp>
        <p:nvSpPr>
          <p:cNvPr id="73"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80" name="نص العنوان"/>
          <p:cNvSpPr txBox="1"/>
          <p:nvPr>
            <p:ph type="title"/>
          </p:nvPr>
        </p:nvSpPr>
        <p:spPr>
          <a:xfrm>
            <a:off x="457200" y="273050"/>
            <a:ext cx="3008315" cy="1162050"/>
          </a:xfrm>
          <a:prstGeom prst="rect">
            <a:avLst/>
          </a:prstGeom>
        </p:spPr>
        <p:txBody>
          <a:bodyPr anchor="b"/>
          <a:lstStyle>
            <a:lvl1pPr algn="l">
              <a:defRPr b="1" sz="2000"/>
            </a:lvl1pPr>
          </a:lstStyle>
          <a:p>
            <a:pPr/>
            <a:r>
              <a:t>نص العنوان</a:t>
            </a:r>
          </a:p>
        </p:txBody>
      </p:sp>
      <p:sp>
        <p:nvSpPr>
          <p:cNvPr id="81" name="مستوى النص الأول…"/>
          <p:cNvSpPr txBox="1"/>
          <p:nvPr>
            <p:ph type="body" sz="half" idx="1"/>
          </p:nvPr>
        </p:nvSpPr>
        <p:spPr>
          <a:xfrm>
            <a:off x="3575050" y="273050"/>
            <a:ext cx="5111750" cy="5853113"/>
          </a:xfrm>
          <a:prstGeom prst="rect">
            <a:avLst/>
          </a:prstGeom>
        </p:spPr>
        <p:txBody>
          <a:bodyPr/>
          <a:lstStyle/>
          <a:p>
            <a:pPr/>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82" name="Text Placeholder 3"/>
          <p:cNvSpPr/>
          <p:nvPr>
            <p:ph type="body" sz="quarter" idx="21"/>
          </p:nvPr>
        </p:nvSpPr>
        <p:spPr>
          <a:xfrm>
            <a:off x="457198" y="1435100"/>
            <a:ext cx="3008317" cy="4691063"/>
          </a:xfrm>
          <a:prstGeom prst="rect">
            <a:avLst/>
          </a:prstGeom>
        </p:spPr>
        <p:txBody>
          <a:bodyPr/>
          <a:lstStyle/>
          <a:p>
            <a:pPr rtl="0">
              <a:defRPr/>
            </a:pPr>
          </a:p>
        </p:txBody>
      </p:sp>
      <p:sp>
        <p:nvSpPr>
          <p:cNvPr id="83"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90" name="نص العنوان"/>
          <p:cNvSpPr txBox="1"/>
          <p:nvPr>
            <p:ph type="title"/>
          </p:nvPr>
        </p:nvSpPr>
        <p:spPr>
          <a:xfrm>
            <a:off x="1792288" y="4800600"/>
            <a:ext cx="5486402" cy="566738"/>
          </a:xfrm>
          <a:prstGeom prst="rect">
            <a:avLst/>
          </a:prstGeom>
        </p:spPr>
        <p:txBody>
          <a:bodyPr anchor="b"/>
          <a:lstStyle>
            <a:lvl1pPr algn="l">
              <a:defRPr b="1" sz="2000"/>
            </a:lvl1pPr>
          </a:lstStyle>
          <a:p>
            <a:pPr/>
            <a:r>
              <a:t>نص العنوان</a:t>
            </a:r>
          </a:p>
        </p:txBody>
      </p:sp>
      <p:sp>
        <p:nvSpPr>
          <p:cNvPr id="91" name="Picture Placeholder 2"/>
          <p:cNvSpPr/>
          <p:nvPr>
            <p:ph type="pic" sz="half" idx="21"/>
          </p:nvPr>
        </p:nvSpPr>
        <p:spPr>
          <a:xfrm>
            <a:off x="1792288" y="612775"/>
            <a:ext cx="5486402" cy="4114800"/>
          </a:xfrm>
          <a:prstGeom prst="rect">
            <a:avLst/>
          </a:prstGeom>
        </p:spPr>
        <p:txBody>
          <a:bodyPr lIns="91439" tIns="45719" rIns="91439" bIns="45719">
            <a:noAutofit/>
          </a:bodyPr>
          <a:lstStyle/>
          <a:p>
            <a:pPr/>
          </a:p>
        </p:txBody>
      </p:sp>
      <p:sp>
        <p:nvSpPr>
          <p:cNvPr id="92" name="مستوى النص الأول…"/>
          <p:cNvSpPr txBox="1"/>
          <p:nvPr>
            <p:ph type="body" sz="quarter" idx="1"/>
          </p:nvPr>
        </p:nvSpPr>
        <p:spPr>
          <a:xfrm>
            <a:off x="1792288" y="5367337"/>
            <a:ext cx="5486402" cy="804864"/>
          </a:xfrm>
          <a:prstGeom prst="rect">
            <a:avLst/>
          </a:prstGeom>
        </p:spPr>
        <p:txBody>
          <a:bodyPr/>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pPr/>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93" name="رقم الشريحة"/>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نص العنوان"/>
          <p:cNvSpPr txBox="1"/>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a:r>
              <a:t>نص العنوان</a:t>
            </a:r>
          </a:p>
        </p:txBody>
      </p:sp>
      <p:sp>
        <p:nvSpPr>
          <p:cNvPr id="3" name="مستوى النص الأول…"/>
          <p:cNvSpPr txBox="1"/>
          <p:nvPr>
            <p:ph type="body" idx="1"/>
          </p:nvPr>
        </p:nvSpPr>
        <p:spPr>
          <a:xfrm>
            <a:off x="5968625" y="2686755"/>
            <a:ext cx="4188249" cy="486974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ormAutofit fontScale="100000" lnSpcReduction="0"/>
          </a:bodyPr>
          <a:lstStyle/>
          <a:p>
            <a:pPr/>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4" name="رقم الشريحة"/>
          <p:cNvSpPr txBox="1"/>
          <p:nvPr>
            <p:ph type="sldNum" sz="quarter" idx="2"/>
          </p:nvPr>
        </p:nvSpPr>
        <p:spPr>
          <a:xfrm>
            <a:off x="8427880" y="6414761"/>
            <a:ext cx="258920" cy="248303"/>
          </a:xfrm>
          <a:prstGeom prst="rect">
            <a:avLst/>
          </a:prstGeom>
          <a:ln w="12700">
            <a:miter lim="400000"/>
          </a:ln>
        </p:spPr>
        <p:txBody>
          <a:bodyPr wrap="none" lIns="45718" tIns="45718" rIns="45718" bIns="45718" anchor="ctr">
            <a:spAutoFit/>
          </a:bodyPr>
          <a:lstStyle>
            <a:lvl1pPr algn="r">
              <a:defRPr sz="1200">
                <a:solidFill>
                  <a:srgbClr val="888888"/>
                </a:solidFill>
                <a:latin typeface="+mj-lt"/>
                <a:ea typeface="+mj-ea"/>
                <a:cs typeface="+mj-cs"/>
                <a:sym typeface="Calibri"/>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1pPr>
      <a:lvl2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2pPr>
      <a:lvl3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3pPr>
      <a:lvl4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4pPr>
      <a:lvl5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5pPr>
      <a:lvl6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6pPr>
      <a:lvl7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7pPr>
      <a:lvl8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8pPr>
      <a:lvl9pPr marL="0" marR="0" indent="0" algn="ctr" defTabSz="914400" rtl="1"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9pPr>
    </p:titleStyle>
    <p:bodyStyle>
      <a:lvl1pPr marL="342900" marR="0" indent="-342900"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1pPr>
      <a:lvl2pPr marL="783771" marR="0" indent="-326571"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2pPr>
      <a:lvl3pPr marL="1219200" marR="0" indent="-304800"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3pPr>
      <a:lvl4pPr marL="1737360" marR="0" indent="-365760"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4pPr>
      <a:lvl5pPr marL="2194560" marR="0" indent="-365760"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5pPr>
      <a:lvl6pPr marL="2651760" marR="0" indent="-365760"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6pPr>
      <a:lvl7pPr marL="3108960" marR="0" indent="-365760"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7pPr>
      <a:lvl8pPr marL="3566159" marR="0" indent="-365759"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8pPr>
      <a:lvl9pPr marL="4023359" marR="0" indent="-365759" algn="l" defTabSz="914400" rtl="1"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9pPr>
    </p:bodyStyle>
    <p:otherStyle>
      <a:lvl1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0" algn="r" defTabSz="914400" rtl="1"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20.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2.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21.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20.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2.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21.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20.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2.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25.png"/><Relationship Id="rId13" Type="http://schemas.openxmlformats.org/officeDocument/2006/relationships/image" Target="../media/image24.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20.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22.png"/><Relationship Id="rId9" Type="http://schemas.openxmlformats.org/officeDocument/2006/relationships/image" Target="../media/image13.png"/><Relationship Id="rId10" Type="http://schemas.openxmlformats.org/officeDocument/2006/relationships/image" Target="../media/image14.png"/><Relationship Id="rId11" Type="http://schemas.openxmlformats.org/officeDocument/2006/relationships/image" Target="../media/image24.png"/><Relationship Id="rId12" Type="http://schemas.openxmlformats.org/officeDocument/2006/relationships/image" Target="../media/image3.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20.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3.png"/><Relationship Id="rId9" Type="http://schemas.openxmlformats.org/officeDocument/2006/relationships/image" Target="../media/image22.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26.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 Id="rId3" Type="http://schemas.openxmlformats.org/officeDocument/2006/relationships/image" Target="../media/image6.png"/><Relationship Id="rId4" Type="http://schemas.openxmlformats.org/officeDocument/2006/relationships/image" Target="../media/image2.jpeg"/><Relationship Id="rId5" Type="http://schemas.openxmlformats.org/officeDocument/2006/relationships/hyperlink" Target="https://t.me/hasna_math" TargetMode="External"/></Relationships>

</file>

<file path=ppt/slides/_rels/slide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image" Target="../media/image15.png"/><Relationship Id="rId10" Type="http://schemas.openxmlformats.org/officeDocument/2006/relationships/image" Target="../media/image16.png"/><Relationship Id="rId11" Type="http://schemas.openxmlformats.org/officeDocument/2006/relationships/image" Target="../media/image17.png"/><Relationship Id="rId12" Type="http://schemas.openxmlformats.org/officeDocument/2006/relationships/image" Target="../media/image18.png"/><Relationship Id="rId13" Type="http://schemas.openxmlformats.org/officeDocument/2006/relationships/image" Target="../media/image19.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20.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1.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18.png"/><Relationship Id="rId13" Type="http://schemas.openxmlformats.org/officeDocument/2006/relationships/image" Target="../media/image19.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20.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2.png"/><Relationship Id="rId10" Type="http://schemas.openxmlformats.org/officeDocument/2006/relationships/image" Target="../media/image23.png"/><Relationship Id="rId11" Type="http://schemas.openxmlformats.org/officeDocument/2006/relationships/image" Target="../media/image13.png"/><Relationship Id="rId12" Type="http://schemas.openxmlformats.org/officeDocument/2006/relationships/image" Target="../media/image14.png"/><Relationship Id="rId13" Type="http://schemas.openxmlformats.org/officeDocument/2006/relationships/image" Target="../media/image24.png"/><Relationship Id="rId14" Type="http://schemas.openxmlformats.org/officeDocument/2006/relationships/image" Target="../media/image18.png"/><Relationship Id="rId15" Type="http://schemas.openxmlformats.org/officeDocument/2006/relationships/image" Target="../media/image19.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20.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2.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24.png"/><Relationship Id="rId13" Type="http://schemas.openxmlformats.org/officeDocument/2006/relationships/image" Target="../media/image21.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20.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2.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21.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20.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2.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21.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20.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2.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21.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20.png"/><Relationship Id="rId7" Type="http://schemas.openxmlformats.org/officeDocument/2006/relationships/image" Target="../media/image16.png"/><Relationship Id="rId8" Type="http://schemas.openxmlformats.org/officeDocument/2006/relationships/image" Target="../media/image17.png"/><Relationship Id="rId9" Type="http://schemas.openxmlformats.org/officeDocument/2006/relationships/image" Target="../media/image22.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3.png"/><Relationship Id="rId13"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2" name="Freeform 17"/>
          <p:cNvSpPr/>
          <p:nvPr/>
        </p:nvSpPr>
        <p:spPr>
          <a:xfrm flipH="1">
            <a:off x="-838767" y="-253242"/>
            <a:ext cx="12526507" cy="7630873"/>
          </a:xfrm>
          <a:prstGeom prst="rect">
            <a:avLst/>
          </a:prstGeom>
          <a:blipFill>
            <a:blip r:embed="rId2">
              <a:alphaModFix amt="12100"/>
            </a:blip>
            <a:stretch>
              <a:fillRect/>
            </a:stretch>
          </a:blipFill>
          <a:ln w="12700">
            <a:miter lim="400000"/>
          </a:ln>
        </p:spPr>
        <p:txBody>
          <a:bodyPr lIns="45718" tIns="45718" rIns="45718" bIns="45718"/>
          <a:lstStyle/>
          <a:p>
            <a:pPr rtl="0">
              <a:defRPr>
                <a:latin typeface="+mj-lt"/>
                <a:ea typeface="+mj-ea"/>
                <a:cs typeface="+mj-cs"/>
                <a:sym typeface="Calibri"/>
              </a:defRPr>
            </a:pPr>
          </a:p>
        </p:txBody>
      </p:sp>
      <p:sp>
        <p:nvSpPr>
          <p:cNvPr id="103" name="Freeform 18"/>
          <p:cNvSpPr/>
          <p:nvPr/>
        </p:nvSpPr>
        <p:spPr>
          <a:xfrm>
            <a:off x="2288904" y="1674651"/>
            <a:ext cx="5889269" cy="1256646"/>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sp>
        <p:nvSpPr>
          <p:cNvPr id="104" name="الفصل الدراسي الأول"/>
          <p:cNvSpPr txBox="1"/>
          <p:nvPr/>
        </p:nvSpPr>
        <p:spPr>
          <a:xfrm>
            <a:off x="-1" y="3173575"/>
            <a:ext cx="10693401" cy="777237"/>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5000">
                <a:solidFill>
                  <a:srgbClr val="535353"/>
                </a:solidFill>
                <a:latin typeface="Muna Bold"/>
                <a:ea typeface="Muna Bold"/>
                <a:cs typeface="Muna Bold"/>
                <a:sym typeface="Muna Bold"/>
              </a:defRPr>
            </a:lvl1pPr>
          </a:lstStyle>
          <a:p>
            <a:pPr rtl="0">
              <a:defRPr/>
            </a:pPr>
            <a:r>
              <a:t>الفصل الدراسي الثالث </a:t>
            </a:r>
          </a:p>
        </p:txBody>
      </p:sp>
      <p:grpSp>
        <p:nvGrpSpPr>
          <p:cNvPr id="109" name="تجميع"/>
          <p:cNvGrpSpPr/>
          <p:nvPr/>
        </p:nvGrpSpPr>
        <p:grpSpPr>
          <a:xfrm>
            <a:off x="2101467" y="4079591"/>
            <a:ext cx="7238880" cy="582603"/>
            <a:chOff x="0" y="0"/>
            <a:chExt cx="7238878" cy="582602"/>
          </a:xfrm>
        </p:grpSpPr>
        <p:grpSp>
          <p:nvGrpSpPr>
            <p:cNvPr id="107" name="تجميع"/>
            <p:cNvGrpSpPr/>
            <p:nvPr/>
          </p:nvGrpSpPr>
          <p:grpSpPr>
            <a:xfrm>
              <a:off x="0" y="-1"/>
              <a:ext cx="7238880" cy="582603"/>
              <a:chOff x="0" y="0"/>
              <a:chExt cx="7238878" cy="582602"/>
            </a:xfrm>
          </p:grpSpPr>
          <p:sp>
            <p:nvSpPr>
              <p:cNvPr id="105" name="Freeform 14"/>
              <p:cNvSpPr/>
              <p:nvPr/>
            </p:nvSpPr>
            <p:spPr>
              <a:xfrm flipH="1">
                <a:off x="0" y="0"/>
                <a:ext cx="4952864" cy="582602"/>
              </a:xfrm>
              <a:prstGeom prst="rect">
                <a:avLst/>
              </a:prstGeom>
              <a:blipFill rotWithShape="1">
                <a:blip r:embed="rId4"/>
                <a:srcRect l="0" t="0" r="0" b="0"/>
                <a:stretch>
                  <a:fillRect/>
                </a:stretch>
              </a:blipFill>
              <a:ln w="12700" cap="flat">
                <a:noFill/>
                <a:miter lim="400000"/>
              </a:ln>
              <a:effectLst/>
            </p:spPr>
            <p:txBody>
              <a:bodyPr wrap="square" lIns="45718" tIns="45718" rIns="45718" bIns="45718" numCol="1" anchor="t">
                <a:noAutofit/>
              </a:bodyPr>
              <a:lstStyle/>
              <a:p>
                <a:pPr rtl="0">
                  <a:defRPr>
                    <a:latin typeface="+mj-lt"/>
                    <a:ea typeface="+mj-ea"/>
                    <a:cs typeface="+mj-cs"/>
                    <a:sym typeface="Calibri"/>
                  </a:defRPr>
                </a:pPr>
              </a:p>
            </p:txBody>
          </p:sp>
          <p:sp>
            <p:nvSpPr>
              <p:cNvPr id="106" name="Freeform 15"/>
              <p:cNvSpPr/>
              <p:nvPr/>
            </p:nvSpPr>
            <p:spPr>
              <a:xfrm flipH="1">
                <a:off x="4952863" y="-1"/>
                <a:ext cx="2286017" cy="582603"/>
              </a:xfrm>
              <a:prstGeom prst="rect">
                <a:avLst/>
              </a:prstGeom>
              <a:solidFill>
                <a:srgbClr val="64758B"/>
              </a:solidFill>
              <a:ln w="12700" cap="flat">
                <a:noFill/>
                <a:miter lim="400000"/>
              </a:ln>
              <a:effectLst/>
            </p:spPr>
            <p:txBody>
              <a:bodyPr wrap="square" lIns="45718" tIns="45718" rIns="45718" bIns="45718" numCol="1" anchor="ctr">
                <a:noAutofit/>
              </a:bodyPr>
              <a:lstStyle/>
              <a:p>
                <a:pPr algn="ctr" rtl="0">
                  <a:defRPr sz="2200">
                    <a:solidFill>
                      <a:srgbClr val="FFFFFF"/>
                    </a:solidFill>
                    <a:latin typeface="Muna Black"/>
                    <a:ea typeface="Muna Black"/>
                    <a:cs typeface="Muna Black"/>
                    <a:sym typeface="Muna Black"/>
                  </a:defRPr>
                </a:pPr>
              </a:p>
            </p:txBody>
          </p:sp>
        </p:grpSp>
        <p:sp>
          <p:nvSpPr>
            <p:cNvPr id="108" name="الصف"/>
            <p:cNvSpPr txBox="1"/>
            <p:nvPr/>
          </p:nvSpPr>
          <p:spPr>
            <a:xfrm>
              <a:off x="5725658" y="99529"/>
              <a:ext cx="702093"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grpSp>
      <p:grpSp>
        <p:nvGrpSpPr>
          <p:cNvPr id="114" name="تجميع"/>
          <p:cNvGrpSpPr/>
          <p:nvPr/>
        </p:nvGrpSpPr>
        <p:grpSpPr>
          <a:xfrm>
            <a:off x="2101467" y="5049688"/>
            <a:ext cx="7238880" cy="582605"/>
            <a:chOff x="0" y="0"/>
            <a:chExt cx="7238878" cy="582603"/>
          </a:xfrm>
        </p:grpSpPr>
        <p:grpSp>
          <p:nvGrpSpPr>
            <p:cNvPr id="112" name="تجميع"/>
            <p:cNvGrpSpPr/>
            <p:nvPr/>
          </p:nvGrpSpPr>
          <p:grpSpPr>
            <a:xfrm>
              <a:off x="0" y="-1"/>
              <a:ext cx="7238880" cy="582605"/>
              <a:chOff x="0" y="0"/>
              <a:chExt cx="7238878" cy="582603"/>
            </a:xfrm>
          </p:grpSpPr>
          <p:sp>
            <p:nvSpPr>
              <p:cNvPr id="110" name="Freeform 14"/>
              <p:cNvSpPr/>
              <p:nvPr/>
            </p:nvSpPr>
            <p:spPr>
              <a:xfrm flipH="1">
                <a:off x="0" y="0"/>
                <a:ext cx="4952864" cy="582603"/>
              </a:xfrm>
              <a:prstGeom prst="rect">
                <a:avLst/>
              </a:prstGeom>
              <a:blipFill rotWithShape="1">
                <a:blip r:embed="rId4"/>
                <a:srcRect l="0" t="0" r="0" b="0"/>
                <a:stretch>
                  <a:fillRect/>
                </a:stretch>
              </a:blipFill>
              <a:ln w="12700" cap="flat">
                <a:noFill/>
                <a:miter lim="400000"/>
              </a:ln>
              <a:effectLst/>
            </p:spPr>
            <p:txBody>
              <a:bodyPr wrap="square" lIns="45718" tIns="45718" rIns="45718" bIns="45718" numCol="1" anchor="t">
                <a:noAutofit/>
              </a:bodyPr>
              <a:lstStyle/>
              <a:p>
                <a:pPr rtl="0">
                  <a:defRPr>
                    <a:latin typeface="+mj-lt"/>
                    <a:ea typeface="+mj-ea"/>
                    <a:cs typeface="+mj-cs"/>
                    <a:sym typeface="Calibri"/>
                  </a:defRPr>
                </a:pPr>
              </a:p>
            </p:txBody>
          </p:sp>
          <p:sp>
            <p:nvSpPr>
              <p:cNvPr id="111" name="Freeform 15"/>
              <p:cNvSpPr/>
              <p:nvPr/>
            </p:nvSpPr>
            <p:spPr>
              <a:xfrm flipH="1">
                <a:off x="4952863" y="-1"/>
                <a:ext cx="2286017" cy="582604"/>
              </a:xfrm>
              <a:prstGeom prst="rect">
                <a:avLst/>
              </a:prstGeom>
              <a:solidFill>
                <a:srgbClr val="64758B"/>
              </a:solidFill>
              <a:ln w="12700" cap="flat">
                <a:noFill/>
                <a:miter lim="400000"/>
              </a:ln>
              <a:effectLst/>
            </p:spPr>
            <p:txBody>
              <a:bodyPr wrap="square" lIns="45718" tIns="45718" rIns="45718" bIns="45718" numCol="1" anchor="ctr">
                <a:noAutofit/>
              </a:bodyPr>
              <a:lstStyle/>
              <a:p>
                <a:pPr algn="ctr" rtl="0">
                  <a:defRPr sz="2200">
                    <a:solidFill>
                      <a:srgbClr val="FFFFFF"/>
                    </a:solidFill>
                    <a:latin typeface="Muna Black"/>
                    <a:ea typeface="Muna Black"/>
                    <a:cs typeface="Muna Black"/>
                    <a:sym typeface="Muna Black"/>
                  </a:defRPr>
                </a:pPr>
              </a:p>
            </p:txBody>
          </p:sp>
        </p:grpSp>
        <p:sp>
          <p:nvSpPr>
            <p:cNvPr id="113" name="المادة"/>
            <p:cNvSpPr txBox="1"/>
            <p:nvPr/>
          </p:nvSpPr>
          <p:spPr>
            <a:xfrm>
              <a:off x="5745030" y="114742"/>
              <a:ext cx="682720"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grpSp>
      <p:grpSp>
        <p:nvGrpSpPr>
          <p:cNvPr id="119" name="تجميع"/>
          <p:cNvGrpSpPr/>
          <p:nvPr/>
        </p:nvGrpSpPr>
        <p:grpSpPr>
          <a:xfrm>
            <a:off x="2101467" y="6009917"/>
            <a:ext cx="7238880" cy="582603"/>
            <a:chOff x="0" y="0"/>
            <a:chExt cx="7238878" cy="582602"/>
          </a:xfrm>
        </p:grpSpPr>
        <p:grpSp>
          <p:nvGrpSpPr>
            <p:cNvPr id="117" name="تجميع"/>
            <p:cNvGrpSpPr/>
            <p:nvPr/>
          </p:nvGrpSpPr>
          <p:grpSpPr>
            <a:xfrm>
              <a:off x="0" y="-1"/>
              <a:ext cx="7238880" cy="582603"/>
              <a:chOff x="0" y="0"/>
              <a:chExt cx="7238878" cy="582602"/>
            </a:xfrm>
          </p:grpSpPr>
          <p:sp>
            <p:nvSpPr>
              <p:cNvPr id="115" name="Freeform 14"/>
              <p:cNvSpPr/>
              <p:nvPr/>
            </p:nvSpPr>
            <p:spPr>
              <a:xfrm flipH="1">
                <a:off x="0" y="0"/>
                <a:ext cx="4952864" cy="582602"/>
              </a:xfrm>
              <a:prstGeom prst="rect">
                <a:avLst/>
              </a:prstGeom>
              <a:blipFill rotWithShape="1">
                <a:blip r:embed="rId4"/>
                <a:srcRect l="0" t="0" r="0" b="0"/>
                <a:stretch>
                  <a:fillRect/>
                </a:stretch>
              </a:blipFill>
              <a:ln w="12700" cap="flat">
                <a:noFill/>
                <a:miter lim="400000"/>
              </a:ln>
              <a:effectLst/>
            </p:spPr>
            <p:txBody>
              <a:bodyPr wrap="square" lIns="45718" tIns="45718" rIns="45718" bIns="45718" numCol="1" anchor="t">
                <a:noAutofit/>
              </a:bodyPr>
              <a:lstStyle/>
              <a:p>
                <a:pPr rtl="0">
                  <a:defRPr>
                    <a:latin typeface="+mj-lt"/>
                    <a:ea typeface="+mj-ea"/>
                    <a:cs typeface="+mj-cs"/>
                    <a:sym typeface="Calibri"/>
                  </a:defRPr>
                </a:pPr>
              </a:p>
            </p:txBody>
          </p:sp>
          <p:sp>
            <p:nvSpPr>
              <p:cNvPr id="116" name="Freeform 15"/>
              <p:cNvSpPr/>
              <p:nvPr/>
            </p:nvSpPr>
            <p:spPr>
              <a:xfrm flipH="1">
                <a:off x="4952863" y="-1"/>
                <a:ext cx="2286017" cy="582603"/>
              </a:xfrm>
              <a:prstGeom prst="rect">
                <a:avLst/>
              </a:prstGeom>
              <a:solidFill>
                <a:srgbClr val="64758B"/>
              </a:solidFill>
              <a:ln w="12700" cap="flat">
                <a:noFill/>
                <a:miter lim="400000"/>
              </a:ln>
              <a:effectLst/>
            </p:spPr>
            <p:txBody>
              <a:bodyPr wrap="square" lIns="45718" tIns="45718" rIns="45718" bIns="45718" numCol="1" anchor="ctr">
                <a:noAutofit/>
              </a:bodyPr>
              <a:lstStyle/>
              <a:p>
                <a:pPr algn="ctr" rtl="0">
                  <a:defRPr sz="2200">
                    <a:solidFill>
                      <a:srgbClr val="FFFFFF"/>
                    </a:solidFill>
                    <a:latin typeface="Muna Black"/>
                    <a:ea typeface="Muna Black"/>
                    <a:cs typeface="Muna Black"/>
                    <a:sym typeface="Muna Black"/>
                  </a:defRPr>
                </a:pPr>
              </a:p>
            </p:txBody>
          </p:sp>
        </p:grpSp>
        <p:sp>
          <p:nvSpPr>
            <p:cNvPr id="118" name="المعلمـ"/>
            <p:cNvSpPr txBox="1"/>
            <p:nvPr/>
          </p:nvSpPr>
          <p:spPr>
            <a:xfrm>
              <a:off x="5553101" y="99529"/>
              <a:ext cx="1066604"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المعلمـ</a:t>
              </a:r>
            </a:p>
          </p:txBody>
        </p:sp>
      </p:grpSp>
      <p:sp>
        <p:nvSpPr>
          <p:cNvPr id="120" name="المملكة العربية السعودية…"/>
          <p:cNvSpPr txBox="1"/>
          <p:nvPr/>
        </p:nvSpPr>
        <p:spPr>
          <a:xfrm>
            <a:off x="8585830" y="291251"/>
            <a:ext cx="2107571"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grpSp>
        <p:nvGrpSpPr>
          <p:cNvPr id="125" name="تجميع"/>
          <p:cNvGrpSpPr/>
          <p:nvPr/>
        </p:nvGrpSpPr>
        <p:grpSpPr>
          <a:xfrm>
            <a:off x="3125607" y="1811919"/>
            <a:ext cx="5751862" cy="982201"/>
            <a:chOff x="0" y="0"/>
            <a:chExt cx="5751860" cy="982199"/>
          </a:xfrm>
        </p:grpSpPr>
        <p:grpSp>
          <p:nvGrpSpPr>
            <p:cNvPr id="123" name="تجميع"/>
            <p:cNvGrpSpPr/>
            <p:nvPr/>
          </p:nvGrpSpPr>
          <p:grpSpPr>
            <a:xfrm>
              <a:off x="0" y="79480"/>
              <a:ext cx="4769596" cy="46003"/>
              <a:chOff x="0" y="0"/>
              <a:chExt cx="4769595" cy="46002"/>
            </a:xfrm>
          </p:grpSpPr>
          <p:sp>
            <p:nvSpPr>
              <p:cNvPr id="121" name="الأسبوعية"/>
              <p:cNvSpPr/>
              <p:nvPr/>
            </p:nvSpPr>
            <p:spPr>
              <a:xfrm>
                <a:off x="53523" y="0"/>
                <a:ext cx="4716073" cy="0"/>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defRPr sz="5200">
                    <a:solidFill>
                      <a:srgbClr val="FFFFFF"/>
                    </a:solidFill>
                    <a:latin typeface="Beirut Regular"/>
                    <a:ea typeface="Beirut Regular"/>
                    <a:cs typeface="Beirut Regular"/>
                    <a:sym typeface="Beirut Regular"/>
                  </a:defRPr>
                </a:lvl1pPr>
              </a:lstStyle>
              <a:p>
                <a:pPr rtl="0">
                  <a:defRPr/>
                </a:pPr>
                <a:r>
                  <a:t>خطة التعلم الأسبوعية</a:t>
                </a:r>
              </a:p>
            </p:txBody>
          </p:sp>
          <p:sp>
            <p:nvSpPr>
              <p:cNvPr id="122" name="الأسبوعية"/>
              <p:cNvSpPr/>
              <p:nvPr/>
            </p:nvSpPr>
            <p:spPr>
              <a:xfrm>
                <a:off x="0" y="46002"/>
                <a:ext cx="471607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defRPr sz="5200">
                    <a:solidFill>
                      <a:srgbClr val="1F5673"/>
                    </a:solidFill>
                    <a:latin typeface="Beirut Regular"/>
                    <a:ea typeface="Beirut Regular"/>
                    <a:cs typeface="Beirut Regular"/>
                    <a:sym typeface="Beirut Regular"/>
                  </a:defRPr>
                </a:lvl1pPr>
              </a:lstStyle>
              <a:p>
                <a:pPr rtl="0">
                  <a:defRPr/>
                </a:pPr>
                <a:r>
                  <a:t>خطة التعلم الأسبوعية</a:t>
                </a:r>
              </a:p>
            </p:txBody>
          </p:sp>
        </p:grpSp>
        <p:pic>
          <p:nvPicPr>
            <p:cNvPr id="124" name="جدول صفوف أزرق وبيج خطوط.png" descr="جدول صفوف أزرق وبيج خطوط.png"/>
            <p:cNvPicPr>
              <a:picLocks noChangeAspect="1"/>
            </p:cNvPicPr>
            <p:nvPr/>
          </p:nvPicPr>
          <p:blipFill>
            <a:blip r:embed="rId5">
              <a:extLst/>
            </a:blip>
            <a:srcRect l="87576" t="66405" r="5126" b="23272"/>
            <a:stretch>
              <a:fillRect/>
            </a:stretch>
          </p:blipFill>
          <p:spPr>
            <a:xfrm>
              <a:off x="4769595" y="-1"/>
              <a:ext cx="982266" cy="982201"/>
            </a:xfrm>
            <a:custGeom>
              <a:avLst/>
              <a:gdLst/>
              <a:ahLst/>
              <a:cxnLst>
                <a:cxn ang="0">
                  <a:pos x="wd2" y="hd2"/>
                </a:cxn>
                <a:cxn ang="5400000">
                  <a:pos x="wd2" y="hd2"/>
                </a:cxn>
                <a:cxn ang="10800000">
                  <a:pos x="wd2" y="hd2"/>
                </a:cxn>
                <a:cxn ang="16200000">
                  <a:pos x="wd2" y="hd2"/>
                </a:cxn>
              </a:cxnLst>
              <a:rect l="0" t="0" r="r" b="b"/>
              <a:pathLst>
                <a:path w="21600" h="21187" fill="norm" stroke="1" extrusionOk="0">
                  <a:moveTo>
                    <a:pt x="5786" y="0"/>
                  </a:moveTo>
                  <a:cubicBezTo>
                    <a:pt x="5258" y="0"/>
                    <a:pt x="4970" y="312"/>
                    <a:pt x="4922" y="942"/>
                  </a:cubicBezTo>
                  <a:lnTo>
                    <a:pt x="4887" y="1532"/>
                  </a:lnTo>
                  <a:lnTo>
                    <a:pt x="3770" y="1532"/>
                  </a:lnTo>
                  <a:lnTo>
                    <a:pt x="2653" y="1532"/>
                  </a:lnTo>
                  <a:lnTo>
                    <a:pt x="2618" y="1053"/>
                  </a:lnTo>
                  <a:cubicBezTo>
                    <a:pt x="2558" y="439"/>
                    <a:pt x="2956" y="252"/>
                    <a:pt x="3334" y="711"/>
                  </a:cubicBezTo>
                  <a:cubicBezTo>
                    <a:pt x="3670" y="1117"/>
                    <a:pt x="3770" y="1099"/>
                    <a:pt x="3770" y="659"/>
                  </a:cubicBezTo>
                  <a:cubicBezTo>
                    <a:pt x="3770" y="44"/>
                    <a:pt x="2844" y="-226"/>
                    <a:pt x="2400" y="257"/>
                  </a:cubicBezTo>
                  <a:cubicBezTo>
                    <a:pt x="2272" y="397"/>
                    <a:pt x="2147" y="740"/>
                    <a:pt x="2121" y="1019"/>
                  </a:cubicBezTo>
                  <a:cubicBezTo>
                    <a:pt x="2073" y="1523"/>
                    <a:pt x="2066" y="1532"/>
                    <a:pt x="1300" y="1575"/>
                  </a:cubicBezTo>
                  <a:cubicBezTo>
                    <a:pt x="11" y="1648"/>
                    <a:pt x="70" y="1259"/>
                    <a:pt x="70" y="8980"/>
                  </a:cubicBezTo>
                  <a:cubicBezTo>
                    <a:pt x="70" y="15358"/>
                    <a:pt x="105" y="16000"/>
                    <a:pt x="471" y="16402"/>
                  </a:cubicBezTo>
                  <a:cubicBezTo>
                    <a:pt x="508" y="16442"/>
                    <a:pt x="2842" y="16517"/>
                    <a:pt x="5655" y="16557"/>
                  </a:cubicBezTo>
                  <a:lnTo>
                    <a:pt x="10769" y="16625"/>
                  </a:lnTo>
                  <a:lnTo>
                    <a:pt x="11014" y="17361"/>
                  </a:lnTo>
                  <a:cubicBezTo>
                    <a:pt x="11374" y="18448"/>
                    <a:pt x="11980" y="19371"/>
                    <a:pt x="12689" y="19930"/>
                  </a:cubicBezTo>
                  <a:cubicBezTo>
                    <a:pt x="13471" y="20545"/>
                    <a:pt x="13537" y="20586"/>
                    <a:pt x="14479" y="20931"/>
                  </a:cubicBezTo>
                  <a:cubicBezTo>
                    <a:pt x="15659" y="21362"/>
                    <a:pt x="17466" y="21234"/>
                    <a:pt x="18650" y="20649"/>
                  </a:cubicBezTo>
                  <a:cubicBezTo>
                    <a:pt x="19809" y="20074"/>
                    <a:pt x="20641" y="19271"/>
                    <a:pt x="21172" y="18209"/>
                  </a:cubicBezTo>
                  <a:cubicBezTo>
                    <a:pt x="21558" y="17439"/>
                    <a:pt x="21600" y="17198"/>
                    <a:pt x="21600" y="15889"/>
                  </a:cubicBezTo>
                  <a:cubicBezTo>
                    <a:pt x="21600" y="14535"/>
                    <a:pt x="21567" y="14375"/>
                    <a:pt x="21111" y="13466"/>
                  </a:cubicBezTo>
                  <a:cubicBezTo>
                    <a:pt x="20771" y="12789"/>
                    <a:pt x="20379" y="12287"/>
                    <a:pt x="19820" y="11814"/>
                  </a:cubicBezTo>
                  <a:lnTo>
                    <a:pt x="19017" y="11129"/>
                  </a:lnTo>
                  <a:lnTo>
                    <a:pt x="19017" y="6669"/>
                  </a:lnTo>
                  <a:cubicBezTo>
                    <a:pt x="19017" y="1349"/>
                    <a:pt x="19109" y="1628"/>
                    <a:pt x="17393" y="1567"/>
                  </a:cubicBezTo>
                  <a:lnTo>
                    <a:pt x="16276" y="1532"/>
                  </a:lnTo>
                  <a:lnTo>
                    <a:pt x="16224" y="1053"/>
                  </a:lnTo>
                  <a:cubicBezTo>
                    <a:pt x="16163" y="432"/>
                    <a:pt x="16570" y="249"/>
                    <a:pt x="16957" y="719"/>
                  </a:cubicBezTo>
                  <a:cubicBezTo>
                    <a:pt x="17253" y="1078"/>
                    <a:pt x="17567" y="1009"/>
                    <a:pt x="17428" y="616"/>
                  </a:cubicBezTo>
                  <a:cubicBezTo>
                    <a:pt x="17220" y="29"/>
                    <a:pt x="16404" y="-198"/>
                    <a:pt x="16041" y="231"/>
                  </a:cubicBezTo>
                  <a:cubicBezTo>
                    <a:pt x="15936" y="355"/>
                    <a:pt x="15819" y="697"/>
                    <a:pt x="15770" y="993"/>
                  </a:cubicBezTo>
                  <a:lnTo>
                    <a:pt x="15683" y="1532"/>
                  </a:lnTo>
                  <a:lnTo>
                    <a:pt x="14653" y="1532"/>
                  </a:lnTo>
                  <a:lnTo>
                    <a:pt x="13615" y="1532"/>
                  </a:lnTo>
                  <a:lnTo>
                    <a:pt x="13562" y="1053"/>
                  </a:lnTo>
                  <a:cubicBezTo>
                    <a:pt x="13502" y="444"/>
                    <a:pt x="13930" y="228"/>
                    <a:pt x="14252" y="702"/>
                  </a:cubicBezTo>
                  <a:cubicBezTo>
                    <a:pt x="14516" y="1093"/>
                    <a:pt x="14723" y="1116"/>
                    <a:pt x="14723" y="745"/>
                  </a:cubicBezTo>
                  <a:cubicBezTo>
                    <a:pt x="14723" y="163"/>
                    <a:pt x="13947" y="-199"/>
                    <a:pt x="13405" y="137"/>
                  </a:cubicBezTo>
                  <a:cubicBezTo>
                    <a:pt x="13290" y="209"/>
                    <a:pt x="13156" y="553"/>
                    <a:pt x="13108" y="899"/>
                  </a:cubicBezTo>
                  <a:lnTo>
                    <a:pt x="13021" y="1532"/>
                  </a:lnTo>
                  <a:lnTo>
                    <a:pt x="11913" y="1532"/>
                  </a:lnTo>
                  <a:cubicBezTo>
                    <a:pt x="10866" y="1532"/>
                    <a:pt x="10798" y="1506"/>
                    <a:pt x="10752" y="1190"/>
                  </a:cubicBezTo>
                  <a:cubicBezTo>
                    <a:pt x="10660" y="552"/>
                    <a:pt x="11412" y="136"/>
                    <a:pt x="11572" y="736"/>
                  </a:cubicBezTo>
                  <a:cubicBezTo>
                    <a:pt x="11657" y="1053"/>
                    <a:pt x="12061" y="1129"/>
                    <a:pt x="12061" y="830"/>
                  </a:cubicBezTo>
                  <a:cubicBezTo>
                    <a:pt x="12061" y="482"/>
                    <a:pt x="11591" y="0"/>
                    <a:pt x="11258" y="0"/>
                  </a:cubicBezTo>
                  <a:cubicBezTo>
                    <a:pt x="10735" y="0"/>
                    <a:pt x="10400" y="341"/>
                    <a:pt x="10298" y="959"/>
                  </a:cubicBezTo>
                  <a:lnTo>
                    <a:pt x="10202" y="1532"/>
                  </a:lnTo>
                  <a:lnTo>
                    <a:pt x="9172" y="1532"/>
                  </a:lnTo>
                  <a:lnTo>
                    <a:pt x="8134" y="1532"/>
                  </a:lnTo>
                  <a:lnTo>
                    <a:pt x="8090" y="1053"/>
                  </a:lnTo>
                  <a:cubicBezTo>
                    <a:pt x="8029" y="439"/>
                    <a:pt x="8436" y="252"/>
                    <a:pt x="8815" y="711"/>
                  </a:cubicBezTo>
                  <a:cubicBezTo>
                    <a:pt x="9136" y="1099"/>
                    <a:pt x="9242" y="1108"/>
                    <a:pt x="9242" y="745"/>
                  </a:cubicBezTo>
                  <a:cubicBezTo>
                    <a:pt x="9242" y="90"/>
                    <a:pt x="8326" y="-238"/>
                    <a:pt x="7872" y="257"/>
                  </a:cubicBezTo>
                  <a:cubicBezTo>
                    <a:pt x="7743" y="397"/>
                    <a:pt x="7620" y="740"/>
                    <a:pt x="7593" y="1019"/>
                  </a:cubicBezTo>
                  <a:lnTo>
                    <a:pt x="7540" y="1532"/>
                  </a:lnTo>
                  <a:lnTo>
                    <a:pt x="6432" y="1532"/>
                  </a:lnTo>
                  <a:cubicBezTo>
                    <a:pt x="5386" y="1532"/>
                    <a:pt x="5317" y="1506"/>
                    <a:pt x="5271" y="1190"/>
                  </a:cubicBezTo>
                  <a:cubicBezTo>
                    <a:pt x="5179" y="552"/>
                    <a:pt x="5940" y="136"/>
                    <a:pt x="6100" y="736"/>
                  </a:cubicBezTo>
                  <a:cubicBezTo>
                    <a:pt x="6184" y="1053"/>
                    <a:pt x="6589" y="1129"/>
                    <a:pt x="6589" y="830"/>
                  </a:cubicBezTo>
                  <a:cubicBezTo>
                    <a:pt x="6589" y="482"/>
                    <a:pt x="6120" y="0"/>
                    <a:pt x="5786" y="0"/>
                  </a:cubicBezTo>
                  <a:close/>
                  <a:moveTo>
                    <a:pt x="9871" y="19399"/>
                  </a:moveTo>
                  <a:cubicBezTo>
                    <a:pt x="9561" y="19365"/>
                    <a:pt x="9539" y="19413"/>
                    <a:pt x="9539" y="20178"/>
                  </a:cubicBezTo>
                  <a:lnTo>
                    <a:pt x="9539" y="21000"/>
                  </a:lnTo>
                  <a:lnTo>
                    <a:pt x="10534" y="20991"/>
                  </a:lnTo>
                  <a:lnTo>
                    <a:pt x="11546" y="20983"/>
                  </a:lnTo>
                  <a:lnTo>
                    <a:pt x="11581" y="20221"/>
                  </a:lnTo>
                  <a:lnTo>
                    <a:pt x="11625" y="19450"/>
                  </a:lnTo>
                  <a:lnTo>
                    <a:pt x="10918" y="19442"/>
                  </a:lnTo>
                  <a:cubicBezTo>
                    <a:pt x="10528" y="19435"/>
                    <a:pt x="10054" y="19419"/>
                    <a:pt x="9871" y="19399"/>
                  </a:cubicBezTo>
                  <a:close/>
                  <a:moveTo>
                    <a:pt x="5228" y="19450"/>
                  </a:moveTo>
                  <a:cubicBezTo>
                    <a:pt x="1792" y="19459"/>
                    <a:pt x="1696" y="19469"/>
                    <a:pt x="855" y="19835"/>
                  </a:cubicBezTo>
                  <a:lnTo>
                    <a:pt x="0" y="20212"/>
                  </a:lnTo>
                  <a:lnTo>
                    <a:pt x="881" y="20623"/>
                  </a:lnTo>
                  <a:lnTo>
                    <a:pt x="1772" y="21034"/>
                  </a:lnTo>
                  <a:lnTo>
                    <a:pt x="5428" y="21034"/>
                  </a:lnTo>
                  <a:lnTo>
                    <a:pt x="9103" y="21034"/>
                  </a:lnTo>
                  <a:lnTo>
                    <a:pt x="9103" y="20246"/>
                  </a:lnTo>
                  <a:cubicBezTo>
                    <a:pt x="9103" y="19714"/>
                    <a:pt x="9035" y="19453"/>
                    <a:pt x="8911" y="19450"/>
                  </a:cubicBezTo>
                  <a:cubicBezTo>
                    <a:pt x="8809" y="19447"/>
                    <a:pt x="7156" y="19444"/>
                    <a:pt x="5228" y="19450"/>
                  </a:cubicBezTo>
                  <a:close/>
                </a:path>
              </a:pathLst>
            </a:custGeom>
            <a:ln w="12700" cap="flat">
              <a:noFill/>
              <a:miter lim="400000"/>
            </a:ln>
            <a:effectLst/>
          </p:spPr>
        </p:pic>
      </p:grpSp>
      <p:pic>
        <p:nvPicPr>
          <p:cNvPr id="126" name="أول ثانوي أول ثانوي " descr="أول ثانوي أول ثانوي "/>
          <p:cNvPicPr>
            <a:picLocks noChangeAspect="0"/>
          </p:cNvPicPr>
          <p:nvPr/>
        </p:nvPicPr>
        <p:blipFill>
          <a:blip r:embed="rId6">
            <a:extLst/>
          </a:blip>
          <a:stretch>
            <a:fillRect/>
          </a:stretch>
        </p:blipFill>
        <p:spPr>
          <a:xfrm>
            <a:off x="2088767" y="4066891"/>
            <a:ext cx="4986289" cy="608003"/>
          </a:xfrm>
          <a:prstGeom prst="rect">
            <a:avLst/>
          </a:prstGeom>
          <a:effectLst>
            <a:outerShdw sx="100000" sy="100000" kx="0" ky="0" algn="b" rotWithShape="0" blurRad="38100" dist="23000" dir="5400000">
              <a:srgbClr val="000000">
                <a:alpha val="35000"/>
              </a:srgbClr>
            </a:outerShdw>
          </a:effectLst>
        </p:spPr>
      </p:pic>
      <p:pic>
        <p:nvPicPr>
          <p:cNvPr id="127" name="رياضيات رياضيات " descr="رياضيات رياضيات "/>
          <p:cNvPicPr>
            <a:picLocks noChangeAspect="0"/>
          </p:cNvPicPr>
          <p:nvPr/>
        </p:nvPicPr>
        <p:blipFill>
          <a:blip r:embed="rId7">
            <a:extLst/>
          </a:blip>
          <a:stretch>
            <a:fillRect/>
          </a:stretch>
        </p:blipFill>
        <p:spPr>
          <a:xfrm>
            <a:off x="2088767" y="5036988"/>
            <a:ext cx="4986289" cy="598136"/>
          </a:xfrm>
          <a:prstGeom prst="rect">
            <a:avLst/>
          </a:prstGeom>
          <a:effectLst>
            <a:outerShdw sx="100000" sy="100000" kx="0" ky="0" algn="b" rotWithShape="0" blurRad="38100" dist="23000" dir="5400000">
              <a:srgbClr val="000000">
                <a:alpha val="35000"/>
              </a:srgbClr>
            </a:outerShdw>
          </a:effectLst>
        </p:spPr>
      </p:pic>
      <p:pic>
        <p:nvPicPr>
          <p:cNvPr id="128" name="مستطيل مستطيل" descr="مستطيل مستطيل"/>
          <p:cNvPicPr>
            <a:picLocks noChangeAspect="0"/>
          </p:cNvPicPr>
          <p:nvPr/>
        </p:nvPicPr>
        <p:blipFill>
          <a:blip r:embed="rId8">
            <a:extLst/>
          </a:blip>
          <a:stretch>
            <a:fillRect/>
          </a:stretch>
        </p:blipFill>
        <p:spPr>
          <a:xfrm>
            <a:off x="2067880" y="6007086"/>
            <a:ext cx="5007176" cy="598135"/>
          </a:xfrm>
          <a:prstGeom prst="rect">
            <a:avLst/>
          </a:prstGeom>
          <a:effectLst>
            <a:outerShdw sx="100000" sy="100000" kx="0" ky="0" algn="b" rotWithShape="0" blurRad="38100" dist="23000" dir="5400000">
              <a:srgbClr val="000000">
                <a:alpha val="35000"/>
              </a:srgbClr>
            </a:outerShdw>
          </a:effectLst>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51"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654" name="تجميع"/>
          <p:cNvGrpSpPr/>
          <p:nvPr/>
        </p:nvGrpSpPr>
        <p:grpSpPr>
          <a:xfrm>
            <a:off x="8073879" y="2174436"/>
            <a:ext cx="3853765" cy="3917527"/>
            <a:chOff x="108636" y="0"/>
            <a:chExt cx="3853763" cy="3917525"/>
          </a:xfrm>
        </p:grpSpPr>
        <p:graphicFrame>
          <p:nvGraphicFramePr>
            <p:cNvPr id="652"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 خصائص المماسات لايجاد قياسات تتعلق بالدائرة . </a:t>
                        </a:r>
                      </a:p>
                      <a:p>
                        <a:pPr indent="457200" algn="r" rtl="0">
                          <a:defRPr sz="1600">
                            <a:solidFill>
                              <a:srgbClr val="3E4956"/>
                            </a:solidFill>
                            <a:latin typeface="Muna Bold"/>
                            <a:ea typeface="Muna Bold"/>
                            <a:cs typeface="Muna Bold"/>
                            <a:sym typeface="Muna Bold"/>
                          </a:defRPr>
                        </a:pPr>
                        <a:r>
                          <a:t>-احل مسائل تتضمن المضلعات المحيطية بدائرة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15، 17 ص 153</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653"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657" name="تجميع"/>
          <p:cNvGrpSpPr/>
          <p:nvPr/>
        </p:nvGrpSpPr>
        <p:grpSpPr>
          <a:xfrm>
            <a:off x="6092679" y="2161736"/>
            <a:ext cx="3853765" cy="3930227"/>
            <a:chOff x="108636" y="0"/>
            <a:chExt cx="3853763" cy="3930225"/>
          </a:xfrm>
        </p:grpSpPr>
        <p:graphicFrame>
          <p:nvGraphicFramePr>
            <p:cNvPr id="655"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 خصائص المماسات لايجاد قياسات تتعلق بالدائرة . </a:t>
                        </a:r>
                      </a:p>
                      <a:p>
                        <a:pPr indent="457200" algn="r" rtl="0">
                          <a:defRPr sz="1600">
                            <a:solidFill>
                              <a:srgbClr val="3E4956"/>
                            </a:solidFill>
                            <a:latin typeface="Muna Bold"/>
                            <a:ea typeface="Muna Bold"/>
                            <a:cs typeface="Muna Bold"/>
                            <a:sym typeface="Muna Bold"/>
                          </a:defRPr>
                        </a:pPr>
                        <a:r>
                          <a:t>-احل مسائل تتضمن المضلعات المحيطية بدائرة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11، 13 ص 161</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656"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660" name="تجميع"/>
          <p:cNvGrpSpPr/>
          <p:nvPr/>
        </p:nvGrpSpPr>
        <p:grpSpPr>
          <a:xfrm>
            <a:off x="4111479" y="2161736"/>
            <a:ext cx="3853765" cy="3930227"/>
            <a:chOff x="108636" y="0"/>
            <a:chExt cx="3853763" cy="3930225"/>
          </a:xfrm>
        </p:grpSpPr>
        <p:graphicFrame>
          <p:nvGraphicFramePr>
            <p:cNvPr id="658"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 خصائص المماسات لايجاد قياسات تتعلق بالدائرة . </a:t>
                        </a:r>
                      </a:p>
                      <a:p>
                        <a:pPr indent="457200" algn="r" rtl="0">
                          <a:defRPr sz="1600">
                            <a:solidFill>
                              <a:srgbClr val="3E4956"/>
                            </a:solidFill>
                            <a:latin typeface="Muna Bold"/>
                            <a:ea typeface="Muna Bold"/>
                            <a:cs typeface="Muna Bold"/>
                            <a:sym typeface="Muna Bold"/>
                          </a:defRPr>
                        </a:pPr>
                        <a:r>
                          <a:t>-احل مسائل تتضمن المضلعات المحيطية بدائرة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14، 19 ص 161</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659"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663" name="تجميع"/>
          <p:cNvGrpSpPr/>
          <p:nvPr/>
        </p:nvGrpSpPr>
        <p:grpSpPr>
          <a:xfrm>
            <a:off x="2130279" y="2174436"/>
            <a:ext cx="3853765" cy="3917527"/>
            <a:chOff x="108636" y="0"/>
            <a:chExt cx="3853763" cy="3917525"/>
          </a:xfrm>
        </p:grpSpPr>
        <p:graphicFrame>
          <p:nvGraphicFramePr>
            <p:cNvPr id="661"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-أجدقياسات الزوايا المتكونه من مستقيمين يتقاطعان داخل الدائرة او عليها . </a:t>
                        </a:r>
                      </a:p>
                      <a:p>
                        <a:pPr indent="457200" algn="r" rtl="0">
                          <a:defRPr sz="1600">
                            <a:solidFill>
                              <a:srgbClr val="3E4956"/>
                            </a:solidFill>
                            <a:latin typeface="Muna Bold"/>
                            <a:ea typeface="Muna Bold"/>
                            <a:cs typeface="Muna Bold"/>
                            <a:sym typeface="Muna Bold"/>
                          </a:defRPr>
                        </a:pPr>
                        <a:r>
                          <a:t>- أجد قياسات الزوايا المتكونة من مستقيمين يتقاطعان خارج الدائرة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9، 13 ص 168</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662"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666" name="تجميع"/>
          <p:cNvGrpSpPr/>
          <p:nvPr/>
        </p:nvGrpSpPr>
        <p:grpSpPr>
          <a:xfrm>
            <a:off x="149079" y="2161736"/>
            <a:ext cx="3853765" cy="3930227"/>
            <a:chOff x="108636" y="0"/>
            <a:chExt cx="3853763" cy="3930225"/>
          </a:xfrm>
        </p:grpSpPr>
        <p:graphicFrame>
          <p:nvGraphicFramePr>
            <p:cNvPr id="664"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-أجدقياسات الزوايا المتكونه من مستقيمين يتقاطعان داخل الدائرة او عليها . </a:t>
                        </a:r>
                      </a:p>
                      <a:p>
                        <a:pPr indent="457200" algn="r" rtl="0">
                          <a:defRPr sz="1600">
                            <a:solidFill>
                              <a:srgbClr val="3E4956"/>
                            </a:solidFill>
                            <a:latin typeface="Muna Bold"/>
                            <a:ea typeface="Muna Bold"/>
                            <a:cs typeface="Muna Bold"/>
                            <a:sym typeface="Muna Bold"/>
                          </a:defRPr>
                        </a:pPr>
                        <a:r>
                          <a:t>- أجد قياسات الزوايا المتكونة من مستقيمين يتقاطعان خارج الدائرة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15، 17 ص 161</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665"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667"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668"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669"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670"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671"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672"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673"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676" name="تجميع"/>
          <p:cNvGrpSpPr/>
          <p:nvPr/>
        </p:nvGrpSpPr>
        <p:grpSpPr>
          <a:xfrm>
            <a:off x="3018593" y="599421"/>
            <a:ext cx="5436632" cy="463291"/>
            <a:chOff x="-188674" y="-5"/>
            <a:chExt cx="5436630" cy="463289"/>
          </a:xfrm>
        </p:grpSpPr>
        <p:sp>
          <p:nvSpPr>
            <p:cNvPr id="674"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675"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677"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678"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679"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680" name="الأحد ١٠/ ٨ / ١٤٤٦"/>
          <p:cNvSpPr txBox="1"/>
          <p:nvPr/>
        </p:nvSpPr>
        <p:spPr>
          <a:xfrm>
            <a:off x="8057538" y="2207782"/>
            <a:ext cx="1706125"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١٣/ ١١ / ١٤٤٦ </a:t>
            </a:r>
          </a:p>
        </p:txBody>
      </p:sp>
      <p:sp>
        <p:nvSpPr>
          <p:cNvPr id="681" name="الاثنين ١١/ ٨ / ١٤٤٦"/>
          <p:cNvSpPr txBox="1"/>
          <p:nvPr/>
        </p:nvSpPr>
        <p:spPr>
          <a:xfrm>
            <a:off x="6016991" y="2207782"/>
            <a:ext cx="174303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١٤/ ١١/ ١٤٤٦ </a:t>
            </a:r>
          </a:p>
        </p:txBody>
      </p:sp>
      <p:sp>
        <p:nvSpPr>
          <p:cNvPr id="682" name="الثلاثاء ١٢/ ٨ / ١٤٤٦"/>
          <p:cNvSpPr txBox="1"/>
          <p:nvPr/>
        </p:nvSpPr>
        <p:spPr>
          <a:xfrm>
            <a:off x="4009017" y="2207782"/>
            <a:ext cx="1832430"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 ١٥ / ١١ / ١٤٤٦ </a:t>
            </a:r>
          </a:p>
        </p:txBody>
      </p:sp>
      <p:sp>
        <p:nvSpPr>
          <p:cNvPr id="683" name="الاربعاء ١٣/ ٨ / ١٤٤٦"/>
          <p:cNvSpPr txBox="1"/>
          <p:nvPr/>
        </p:nvSpPr>
        <p:spPr>
          <a:xfrm>
            <a:off x="2055895" y="2207782"/>
            <a:ext cx="1822211"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١٦/ ١١ / ١٤٤٦ </a:t>
            </a:r>
          </a:p>
        </p:txBody>
      </p:sp>
      <p:sp>
        <p:nvSpPr>
          <p:cNvPr id="684" name="الخميس ١٤/ ٨ / ١٤٤٦"/>
          <p:cNvSpPr txBox="1"/>
          <p:nvPr/>
        </p:nvSpPr>
        <p:spPr>
          <a:xfrm>
            <a:off x="64519" y="2207782"/>
            <a:ext cx="1841162"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الخميس١٧/ ١١ / </a:t>
            </a:r>
            <a:r>
              <a:rPr sz="1500"/>
              <a:t>١٤٤٦</a:t>
            </a:r>
            <a:r>
              <a:t> </a:t>
            </a:r>
          </a:p>
        </p:txBody>
      </p:sp>
      <p:grpSp>
        <p:nvGrpSpPr>
          <p:cNvPr id="687" name="Google Shape;450;p23"/>
          <p:cNvGrpSpPr/>
          <p:nvPr/>
        </p:nvGrpSpPr>
        <p:grpSpPr>
          <a:xfrm rot="9894527">
            <a:off x="10179289" y="5315954"/>
            <a:ext cx="439213" cy="301205"/>
            <a:chOff x="0" y="0"/>
            <a:chExt cx="439212" cy="301204"/>
          </a:xfrm>
        </p:grpSpPr>
        <p:sp>
          <p:nvSpPr>
            <p:cNvPr id="686"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685" name="Google Shape;450;p23" descr="Google Shape;450;p23"/>
            <p:cNvPicPr>
              <a:picLocks noChangeAspect="0"/>
            </p:cNvPicPr>
            <p:nvPr/>
          </p:nvPicPr>
          <p:blipFill>
            <a:blip r:embed="rId4">
              <a:extLst/>
            </a:blip>
            <a:stretch>
              <a:fillRect/>
            </a:stretch>
          </p:blipFill>
          <p:spPr>
            <a:xfrm>
              <a:off x="-1" y="0"/>
              <a:ext cx="439214" cy="301205"/>
            </a:xfrm>
            <a:prstGeom prst="rect">
              <a:avLst/>
            </a:prstGeom>
            <a:effectLst/>
          </p:spPr>
        </p:pic>
      </p:grpSp>
      <p:pic>
        <p:nvPicPr>
          <p:cNvPr id="688" name="IMG_0474.png" descr="IMG_0474.png"/>
          <p:cNvPicPr>
            <a:picLocks noChangeAspect="1"/>
          </p:cNvPicPr>
          <p:nvPr/>
        </p:nvPicPr>
        <p:blipFill>
          <a:blip r:embed="rId5">
            <a:extLst/>
          </a:blip>
          <a:stretch>
            <a:fillRect/>
          </a:stretch>
        </p:blipFill>
        <p:spPr>
          <a:xfrm>
            <a:off x="4002843" y="5108604"/>
            <a:ext cx="730342" cy="730342"/>
          </a:xfrm>
          <a:prstGeom prst="rect">
            <a:avLst/>
          </a:prstGeom>
          <a:ln w="12700">
            <a:miter lim="400000"/>
          </a:ln>
        </p:spPr>
      </p:pic>
      <p:pic>
        <p:nvPicPr>
          <p:cNvPr id="689" name="IMG_0474.png" descr="IMG_0474.png"/>
          <p:cNvPicPr>
            <a:picLocks noChangeAspect="1"/>
          </p:cNvPicPr>
          <p:nvPr/>
        </p:nvPicPr>
        <p:blipFill>
          <a:blip r:embed="rId5">
            <a:extLst/>
          </a:blip>
          <a:stretch>
            <a:fillRect/>
          </a:stretch>
        </p:blipFill>
        <p:spPr>
          <a:xfrm>
            <a:off x="2034343" y="5108604"/>
            <a:ext cx="730342" cy="730342"/>
          </a:xfrm>
          <a:prstGeom prst="rect">
            <a:avLst/>
          </a:prstGeom>
          <a:ln w="12700">
            <a:miter lim="400000"/>
          </a:ln>
        </p:spPr>
      </p:pic>
      <p:pic>
        <p:nvPicPr>
          <p:cNvPr id="690" name="IMG_0474.png" descr="IMG_0474.png"/>
          <p:cNvPicPr>
            <a:picLocks noChangeAspect="1"/>
          </p:cNvPicPr>
          <p:nvPr/>
        </p:nvPicPr>
        <p:blipFill>
          <a:blip r:embed="rId5">
            <a:extLst/>
          </a:blip>
          <a:stretch>
            <a:fillRect/>
          </a:stretch>
        </p:blipFill>
        <p:spPr>
          <a:xfrm>
            <a:off x="40443" y="5108604"/>
            <a:ext cx="730342" cy="730342"/>
          </a:xfrm>
          <a:prstGeom prst="rect">
            <a:avLst/>
          </a:prstGeom>
          <a:ln w="12700">
            <a:miter lim="400000"/>
          </a:ln>
        </p:spPr>
      </p:pic>
      <p:pic>
        <p:nvPicPr>
          <p:cNvPr id="691"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692"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693"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694" name="التاسع"/>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التاسع  </a:t>
            </a:r>
          </a:p>
        </p:txBody>
      </p:sp>
      <p:grpSp>
        <p:nvGrpSpPr>
          <p:cNvPr id="703" name="تجميع"/>
          <p:cNvGrpSpPr/>
          <p:nvPr/>
        </p:nvGrpSpPr>
        <p:grpSpPr>
          <a:xfrm>
            <a:off x="94682" y="6187416"/>
            <a:ext cx="9855071" cy="1006391"/>
            <a:chOff x="0" y="0"/>
            <a:chExt cx="9855069" cy="1006389"/>
          </a:xfrm>
        </p:grpSpPr>
        <p:grpSp>
          <p:nvGrpSpPr>
            <p:cNvPr id="700" name="تجميع"/>
            <p:cNvGrpSpPr/>
            <p:nvPr/>
          </p:nvGrpSpPr>
          <p:grpSpPr>
            <a:xfrm>
              <a:off x="0" y="0"/>
              <a:ext cx="9855070" cy="1006390"/>
              <a:chOff x="0" y="0"/>
              <a:chExt cx="9855070" cy="1006389"/>
            </a:xfrm>
          </p:grpSpPr>
          <p:sp>
            <p:nvSpPr>
              <p:cNvPr id="695"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698" name="تجميع"/>
              <p:cNvGrpSpPr/>
              <p:nvPr/>
            </p:nvGrpSpPr>
            <p:grpSpPr>
              <a:xfrm>
                <a:off x="3930697" y="0"/>
                <a:ext cx="5924374" cy="1006390"/>
                <a:chOff x="0" y="0"/>
                <a:chExt cx="5924372" cy="1006389"/>
              </a:xfrm>
            </p:grpSpPr>
            <p:sp>
              <p:nvSpPr>
                <p:cNvPr id="696"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697"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699"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701"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702"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pic>
        <p:nvPicPr>
          <p:cNvPr id="704" name="IMG_0474.png" descr="IMG_0474.png"/>
          <p:cNvPicPr>
            <a:picLocks noChangeAspect="1"/>
          </p:cNvPicPr>
          <p:nvPr/>
        </p:nvPicPr>
        <p:blipFill>
          <a:blip r:embed="rId5">
            <a:extLst/>
          </a:blip>
          <a:stretch>
            <a:fillRect/>
          </a:stretch>
        </p:blipFill>
        <p:spPr>
          <a:xfrm>
            <a:off x="7965243" y="5095903"/>
            <a:ext cx="730342" cy="730342"/>
          </a:xfrm>
          <a:prstGeom prst="rect">
            <a:avLst/>
          </a:prstGeom>
          <a:ln w="12700">
            <a:miter lim="400000"/>
          </a:ln>
        </p:spPr>
      </p:pic>
      <p:pic>
        <p:nvPicPr>
          <p:cNvPr id="705" name="IMG_0474.png" descr="IMG_0474.png"/>
          <p:cNvPicPr>
            <a:picLocks noChangeAspect="1"/>
          </p:cNvPicPr>
          <p:nvPr/>
        </p:nvPicPr>
        <p:blipFill>
          <a:blip r:embed="rId5">
            <a:extLst/>
          </a:blip>
          <a:stretch>
            <a:fillRect/>
          </a:stretch>
        </p:blipFill>
        <p:spPr>
          <a:xfrm>
            <a:off x="5980733" y="5108604"/>
            <a:ext cx="730342" cy="730342"/>
          </a:xfrm>
          <a:prstGeom prst="rect">
            <a:avLst/>
          </a:prstGeom>
          <a:ln w="12700">
            <a:miter lim="400000"/>
          </a:ln>
        </p:spPr>
      </p:pic>
      <p:sp>
        <p:nvSpPr>
          <p:cNvPr id="706" name="المماسات"/>
          <p:cNvSpPr txBox="1"/>
          <p:nvPr/>
        </p:nvSpPr>
        <p:spPr>
          <a:xfrm>
            <a:off x="8057539" y="2727381"/>
            <a:ext cx="180188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المماسات </a:t>
            </a:r>
          </a:p>
        </p:txBody>
      </p:sp>
      <p:sp>
        <p:nvSpPr>
          <p:cNvPr id="707" name="القاطع والمماس وقياسات الزوايا"/>
          <p:cNvSpPr txBox="1"/>
          <p:nvPr/>
        </p:nvSpPr>
        <p:spPr>
          <a:xfrm>
            <a:off x="6016991" y="2508373"/>
            <a:ext cx="1768360"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r" defTabSz="452601">
              <a:defRPr sz="2200">
                <a:solidFill>
                  <a:srgbClr val="011D57"/>
                </a:solidFill>
                <a:latin typeface="Muna Bold"/>
                <a:ea typeface="Muna Bold"/>
                <a:cs typeface="Muna Bold"/>
                <a:sym typeface="Muna Bold"/>
              </a:defRPr>
            </a:lvl1pPr>
          </a:lstStyle>
          <a:p>
            <a:pPr rtl="0">
              <a:defRPr/>
            </a:pPr>
            <a:r>
              <a:t>القاطع والمماس وقياسات الزوايا</a:t>
            </a:r>
          </a:p>
        </p:txBody>
      </p:sp>
      <p:sp>
        <p:nvSpPr>
          <p:cNvPr id="708" name="القاطع والمماس وقياسات الزوايا"/>
          <p:cNvSpPr txBox="1"/>
          <p:nvPr/>
        </p:nvSpPr>
        <p:spPr>
          <a:xfrm>
            <a:off x="4015543" y="2573268"/>
            <a:ext cx="1768360"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القاطع والمماس وقياسات الزوايا</a:t>
            </a:r>
          </a:p>
        </p:txBody>
      </p:sp>
      <p:sp>
        <p:nvSpPr>
          <p:cNvPr id="709" name="قطع مستقيمة خاصة في الدائرة"/>
          <p:cNvSpPr txBox="1"/>
          <p:nvPr/>
        </p:nvSpPr>
        <p:spPr>
          <a:xfrm>
            <a:off x="2109746" y="2508373"/>
            <a:ext cx="1768360"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قطع مستقيمة خاصة في الدائرة</a:t>
            </a:r>
          </a:p>
        </p:txBody>
      </p:sp>
      <p:sp>
        <p:nvSpPr>
          <p:cNvPr id="710" name="قطع مستقيمة خاصة في الدائرة"/>
          <p:cNvSpPr txBox="1"/>
          <p:nvPr/>
        </p:nvSpPr>
        <p:spPr>
          <a:xfrm>
            <a:off x="229797" y="2508373"/>
            <a:ext cx="1768360"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قطع مستقيمة خاصة في الدائرة</a:t>
            </a:r>
          </a:p>
        </p:txBody>
      </p:sp>
      <p:pic>
        <p:nvPicPr>
          <p:cNvPr id="711" name="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descr="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p:cNvPicPr>
            <a:picLocks noChangeAspect="0"/>
          </p:cNvPicPr>
          <p:nvPr/>
        </p:nvPicPr>
        <p:blipFill>
          <a:blip r:embed="rId12">
            <a:extLst/>
          </a:blip>
          <a:stretch>
            <a:fillRect/>
          </a:stretch>
        </p:blipFill>
        <p:spPr>
          <a:xfrm>
            <a:off x="4136325" y="6220480"/>
            <a:ext cx="4632770" cy="927767"/>
          </a:xfrm>
          <a:prstGeom prst="rect">
            <a:avLst/>
          </a:prstGeom>
          <a:effectLst>
            <a:outerShdw sx="100000" sy="100000" kx="0" ky="0" algn="b" rotWithShape="0" blurRad="38100" dist="23000" dir="5400000">
              <a:srgbClr val="000000">
                <a:alpha val="35000"/>
              </a:srgbClr>
            </a:outerShdw>
          </a:effectLst>
        </p:spPr>
      </p:pic>
      <p:sp>
        <p:nvSpPr>
          <p:cNvPr id="712"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713" name="أول ثانوي"/>
          <p:cNvSpPr txBox="1"/>
          <p:nvPr/>
        </p:nvSpPr>
        <p:spPr>
          <a:xfrm>
            <a:off x="524275" y="1206881"/>
            <a:ext cx="1497369"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6DBCF7"/>
                </a:solidFill>
                <a:latin typeface="Muna Bold"/>
                <a:ea typeface="Muna Bold"/>
                <a:cs typeface="Muna Bold"/>
                <a:sym typeface="Muna Bold"/>
              </a:defRPr>
            </a:lvl1pPr>
          </a:lstStyle>
          <a:p>
            <a:pPr rtl="0">
              <a:defRPr/>
            </a:pPr>
            <a:r>
              <a:t>أول ثانوي </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15"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718" name="تجميع"/>
          <p:cNvGrpSpPr/>
          <p:nvPr/>
        </p:nvGrpSpPr>
        <p:grpSpPr>
          <a:xfrm>
            <a:off x="8073879" y="2174436"/>
            <a:ext cx="3853765" cy="3917527"/>
            <a:chOff x="108636" y="0"/>
            <a:chExt cx="3853763" cy="3917525"/>
          </a:xfrm>
        </p:grpSpPr>
        <p:graphicFrame>
          <p:nvGraphicFramePr>
            <p:cNvPr id="716"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-أكتب معادلة الدائرة . </a:t>
                        </a:r>
                      </a:p>
                      <a:p>
                        <a:pPr indent="457200" algn="r" rtl="0">
                          <a:defRPr sz="1600">
                            <a:solidFill>
                              <a:srgbClr val="3E4956"/>
                            </a:solidFill>
                            <a:latin typeface="Muna Bold"/>
                            <a:ea typeface="Muna Bold"/>
                            <a:cs typeface="Muna Bold"/>
                            <a:sym typeface="Muna Bold"/>
                          </a:defRPr>
                        </a:pPr>
                        <a:r>
                          <a:t>-امثل الدائرة بيانيا في المستوى الاحداثي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15، 17 ص 174</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717"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721" name="تجميع"/>
          <p:cNvGrpSpPr/>
          <p:nvPr/>
        </p:nvGrpSpPr>
        <p:grpSpPr>
          <a:xfrm>
            <a:off x="6092679" y="2161736"/>
            <a:ext cx="3853765" cy="3930227"/>
            <a:chOff x="108636" y="0"/>
            <a:chExt cx="3853763" cy="3930225"/>
          </a:xfrm>
        </p:grpSpPr>
        <p:graphicFrame>
          <p:nvGraphicFramePr>
            <p:cNvPr id="719"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-أكتب معادلة الدائرة . </a:t>
                        </a:r>
                      </a:p>
                      <a:p>
                        <a:pPr indent="457200" algn="r" rtl="0">
                          <a:defRPr sz="1600">
                            <a:solidFill>
                              <a:srgbClr val="3E4956"/>
                            </a:solidFill>
                            <a:latin typeface="Muna Bold"/>
                            <a:ea typeface="Muna Bold"/>
                            <a:cs typeface="Muna Bold"/>
                            <a:sym typeface="Muna Bold"/>
                          </a:defRPr>
                        </a:pPr>
                        <a:r>
                          <a:t>-امثل الدائرة بيانيا في المستوى الاحداثي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20، 22 ص 174</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720"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724" name="تجميع"/>
          <p:cNvGrpSpPr/>
          <p:nvPr/>
        </p:nvGrpSpPr>
        <p:grpSpPr>
          <a:xfrm>
            <a:off x="4111479" y="2161736"/>
            <a:ext cx="3853765" cy="3930227"/>
            <a:chOff x="108636" y="0"/>
            <a:chExt cx="3853763" cy="3930225"/>
          </a:xfrm>
        </p:grpSpPr>
        <p:graphicFrame>
          <p:nvGraphicFramePr>
            <p:cNvPr id="722"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-أكتب معادلة الدائرة . </a:t>
                        </a:r>
                      </a:p>
                      <a:p>
                        <a:pPr indent="457200" algn="r" rtl="0">
                          <a:defRPr sz="1600">
                            <a:solidFill>
                              <a:srgbClr val="3E4956"/>
                            </a:solidFill>
                            <a:latin typeface="Muna Bold"/>
                            <a:ea typeface="Muna Bold"/>
                            <a:cs typeface="Muna Bold"/>
                            <a:sym typeface="Muna Bold"/>
                          </a:defRPr>
                        </a:pPr>
                        <a:r>
                          <a:t>-امثل الدائرة بيانيا في المستوى الاحداثي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24، 26 ص 174</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723"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727" name="تجميع"/>
          <p:cNvGrpSpPr/>
          <p:nvPr/>
        </p:nvGrpSpPr>
        <p:grpSpPr>
          <a:xfrm>
            <a:off x="2130279" y="2174436"/>
            <a:ext cx="3853765" cy="3917527"/>
            <a:chOff x="108636" y="0"/>
            <a:chExt cx="3853763" cy="3917525"/>
          </a:xfrm>
        </p:grpSpPr>
        <p:graphicFrame>
          <p:nvGraphicFramePr>
            <p:cNvPr id="725"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just" rtl="0">
                          <a:defRPr sz="1600">
                            <a:solidFill>
                              <a:srgbClr val="3E4956"/>
                            </a:solidFill>
                            <a:latin typeface="Muna Bold"/>
                            <a:ea typeface="Muna Bold"/>
                            <a:cs typeface="Muna Bold"/>
                            <a:sym typeface="Muna Bold"/>
                          </a:defRPr>
                        </a:pPr>
                      </a:p>
                      <a:p>
                        <a:pPr indent="457200" algn="just" rtl="0">
                          <a:defRPr sz="1600">
                            <a:solidFill>
                              <a:srgbClr val="3E4956"/>
                            </a:solidFill>
                            <a:latin typeface="Muna Bold"/>
                            <a:ea typeface="Muna Bold"/>
                            <a:cs typeface="Muna Bold"/>
                            <a:sym typeface="Muna Bold"/>
                          </a:defRPr>
                        </a:pPr>
                        <a:r>
                          <a:t>أتعرف على المضلعات المتشابهة واستعمل النسبة والتناسب لحل المسائل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726"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730" name="تجميع"/>
          <p:cNvGrpSpPr/>
          <p:nvPr/>
        </p:nvGrpSpPr>
        <p:grpSpPr>
          <a:xfrm>
            <a:off x="149079" y="2161736"/>
            <a:ext cx="3853765" cy="3930227"/>
            <a:chOff x="108636" y="0"/>
            <a:chExt cx="3853763" cy="3930225"/>
          </a:xfrm>
        </p:grpSpPr>
        <p:graphicFrame>
          <p:nvGraphicFramePr>
            <p:cNvPr id="728"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just" rtl="0">
                          <a:defRPr sz="1600">
                            <a:solidFill>
                              <a:srgbClr val="3E4956"/>
                            </a:solidFill>
                            <a:latin typeface="Muna Bold"/>
                            <a:ea typeface="Muna Bold"/>
                            <a:cs typeface="Muna Bold"/>
                            <a:sym typeface="Muna Bold"/>
                          </a:defRPr>
                        </a:pPr>
                      </a:p>
                      <a:p>
                        <a:pPr indent="457200" algn="just" rtl="0">
                          <a:defRPr sz="1600">
                            <a:solidFill>
                              <a:srgbClr val="3E4956"/>
                            </a:solidFill>
                            <a:latin typeface="Muna Bold"/>
                            <a:ea typeface="Muna Bold"/>
                            <a:cs typeface="Muna Bold"/>
                            <a:sym typeface="Muna Bold"/>
                          </a:defRPr>
                        </a:pPr>
                        <a:r>
                          <a:t>أتعرف على المضلعات المتشابهة واستعمل النسبة والتناسب لحل المسائل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729"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731"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732"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733"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734"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735"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736"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737"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740" name="تجميع"/>
          <p:cNvGrpSpPr/>
          <p:nvPr/>
        </p:nvGrpSpPr>
        <p:grpSpPr>
          <a:xfrm>
            <a:off x="3018593" y="599421"/>
            <a:ext cx="5436632" cy="463291"/>
            <a:chOff x="-188674" y="-5"/>
            <a:chExt cx="5436630" cy="463289"/>
          </a:xfrm>
        </p:grpSpPr>
        <p:sp>
          <p:nvSpPr>
            <p:cNvPr id="738"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739"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741"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742"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743"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744" name="الأحد ١٠/ ٨ / ١٤٤٦"/>
          <p:cNvSpPr txBox="1"/>
          <p:nvPr/>
        </p:nvSpPr>
        <p:spPr>
          <a:xfrm>
            <a:off x="8057538" y="2207782"/>
            <a:ext cx="1706125"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٢٠/ ١١ / ١٤٤٦ </a:t>
            </a:r>
          </a:p>
        </p:txBody>
      </p:sp>
      <p:sp>
        <p:nvSpPr>
          <p:cNvPr id="745" name="الاثنين ١١/ ٨ / ١٤٤٦"/>
          <p:cNvSpPr txBox="1"/>
          <p:nvPr/>
        </p:nvSpPr>
        <p:spPr>
          <a:xfrm>
            <a:off x="6016991" y="2207782"/>
            <a:ext cx="174303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٢١/ ١١/ ١٤٤٦ </a:t>
            </a:r>
          </a:p>
        </p:txBody>
      </p:sp>
      <p:sp>
        <p:nvSpPr>
          <p:cNvPr id="746" name="الثلاثاء ١٢/ ٨ / ١٤٤٦"/>
          <p:cNvSpPr txBox="1"/>
          <p:nvPr/>
        </p:nvSpPr>
        <p:spPr>
          <a:xfrm>
            <a:off x="4009017" y="2207782"/>
            <a:ext cx="1832430"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 ٢٢ / ١١ / ١٤٤٦ </a:t>
            </a:r>
          </a:p>
        </p:txBody>
      </p:sp>
      <p:sp>
        <p:nvSpPr>
          <p:cNvPr id="747" name="الاربعاء ١٣/ ٨ / ١٤٤٦"/>
          <p:cNvSpPr txBox="1"/>
          <p:nvPr/>
        </p:nvSpPr>
        <p:spPr>
          <a:xfrm>
            <a:off x="2055895" y="2207782"/>
            <a:ext cx="1822211"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٢٣/ ١١ / ١٤٤٦ </a:t>
            </a:r>
          </a:p>
        </p:txBody>
      </p:sp>
      <p:sp>
        <p:nvSpPr>
          <p:cNvPr id="748" name="الخميس ١٤/ ٨ / ١٤٤٦"/>
          <p:cNvSpPr txBox="1"/>
          <p:nvPr/>
        </p:nvSpPr>
        <p:spPr>
          <a:xfrm>
            <a:off x="64519" y="2207782"/>
            <a:ext cx="1841162"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الخميس٢٤/ ١١ / </a:t>
            </a:r>
            <a:r>
              <a:rPr sz="1500"/>
              <a:t>١٤٤٦</a:t>
            </a:r>
            <a:r>
              <a:t> </a:t>
            </a:r>
          </a:p>
        </p:txBody>
      </p:sp>
      <p:grpSp>
        <p:nvGrpSpPr>
          <p:cNvPr id="751" name="Google Shape;450;p23"/>
          <p:cNvGrpSpPr/>
          <p:nvPr/>
        </p:nvGrpSpPr>
        <p:grpSpPr>
          <a:xfrm rot="9894527">
            <a:off x="10179289" y="5315954"/>
            <a:ext cx="439213" cy="301205"/>
            <a:chOff x="0" y="0"/>
            <a:chExt cx="439212" cy="301204"/>
          </a:xfrm>
        </p:grpSpPr>
        <p:sp>
          <p:nvSpPr>
            <p:cNvPr id="750"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749" name="Google Shape;450;p23" descr="Google Shape;450;p23"/>
            <p:cNvPicPr>
              <a:picLocks noChangeAspect="0"/>
            </p:cNvPicPr>
            <p:nvPr/>
          </p:nvPicPr>
          <p:blipFill>
            <a:blip r:embed="rId4">
              <a:extLst/>
            </a:blip>
            <a:stretch>
              <a:fillRect/>
            </a:stretch>
          </p:blipFill>
          <p:spPr>
            <a:xfrm>
              <a:off x="-1" y="0"/>
              <a:ext cx="439214" cy="301205"/>
            </a:xfrm>
            <a:prstGeom prst="rect">
              <a:avLst/>
            </a:prstGeom>
            <a:effectLst/>
          </p:spPr>
        </p:pic>
      </p:grpSp>
      <p:pic>
        <p:nvPicPr>
          <p:cNvPr id="752" name="IMG_0474.png" descr="IMG_0474.png"/>
          <p:cNvPicPr>
            <a:picLocks noChangeAspect="1"/>
          </p:cNvPicPr>
          <p:nvPr/>
        </p:nvPicPr>
        <p:blipFill>
          <a:blip r:embed="rId5">
            <a:extLst/>
          </a:blip>
          <a:stretch>
            <a:fillRect/>
          </a:stretch>
        </p:blipFill>
        <p:spPr>
          <a:xfrm>
            <a:off x="4002843" y="5108604"/>
            <a:ext cx="730342" cy="730342"/>
          </a:xfrm>
          <a:prstGeom prst="rect">
            <a:avLst/>
          </a:prstGeom>
          <a:ln w="12700">
            <a:miter lim="400000"/>
          </a:ln>
        </p:spPr>
      </p:pic>
      <p:pic>
        <p:nvPicPr>
          <p:cNvPr id="753" name="IMG_0474.png" descr="IMG_0474.png"/>
          <p:cNvPicPr>
            <a:picLocks noChangeAspect="1"/>
          </p:cNvPicPr>
          <p:nvPr/>
        </p:nvPicPr>
        <p:blipFill>
          <a:blip r:embed="rId5">
            <a:extLst/>
          </a:blip>
          <a:stretch>
            <a:fillRect/>
          </a:stretch>
        </p:blipFill>
        <p:spPr>
          <a:xfrm>
            <a:off x="2034343" y="5108604"/>
            <a:ext cx="730342" cy="730342"/>
          </a:xfrm>
          <a:prstGeom prst="rect">
            <a:avLst/>
          </a:prstGeom>
          <a:ln w="12700">
            <a:miter lim="400000"/>
          </a:ln>
        </p:spPr>
      </p:pic>
      <p:pic>
        <p:nvPicPr>
          <p:cNvPr id="754" name="IMG_0474.png" descr="IMG_0474.png"/>
          <p:cNvPicPr>
            <a:picLocks noChangeAspect="1"/>
          </p:cNvPicPr>
          <p:nvPr/>
        </p:nvPicPr>
        <p:blipFill>
          <a:blip r:embed="rId5">
            <a:extLst/>
          </a:blip>
          <a:stretch>
            <a:fillRect/>
          </a:stretch>
        </p:blipFill>
        <p:spPr>
          <a:xfrm>
            <a:off x="40443" y="5108604"/>
            <a:ext cx="730342" cy="730342"/>
          </a:xfrm>
          <a:prstGeom prst="rect">
            <a:avLst/>
          </a:prstGeom>
          <a:ln w="12700">
            <a:miter lim="400000"/>
          </a:ln>
        </p:spPr>
      </p:pic>
      <p:pic>
        <p:nvPicPr>
          <p:cNvPr id="755"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756"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757"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758" name="العاشر"/>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العاشر  </a:t>
            </a:r>
          </a:p>
        </p:txBody>
      </p:sp>
      <p:grpSp>
        <p:nvGrpSpPr>
          <p:cNvPr id="767" name="تجميع"/>
          <p:cNvGrpSpPr/>
          <p:nvPr/>
        </p:nvGrpSpPr>
        <p:grpSpPr>
          <a:xfrm>
            <a:off x="94682" y="6187416"/>
            <a:ext cx="9855071" cy="1006391"/>
            <a:chOff x="0" y="0"/>
            <a:chExt cx="9855069" cy="1006389"/>
          </a:xfrm>
        </p:grpSpPr>
        <p:grpSp>
          <p:nvGrpSpPr>
            <p:cNvPr id="764" name="تجميع"/>
            <p:cNvGrpSpPr/>
            <p:nvPr/>
          </p:nvGrpSpPr>
          <p:grpSpPr>
            <a:xfrm>
              <a:off x="0" y="0"/>
              <a:ext cx="9855070" cy="1006390"/>
              <a:chOff x="0" y="0"/>
              <a:chExt cx="9855070" cy="1006389"/>
            </a:xfrm>
          </p:grpSpPr>
          <p:sp>
            <p:nvSpPr>
              <p:cNvPr id="759"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762" name="تجميع"/>
              <p:cNvGrpSpPr/>
              <p:nvPr/>
            </p:nvGrpSpPr>
            <p:grpSpPr>
              <a:xfrm>
                <a:off x="3930697" y="0"/>
                <a:ext cx="5924374" cy="1006390"/>
                <a:chOff x="0" y="0"/>
                <a:chExt cx="5924372" cy="1006389"/>
              </a:xfrm>
            </p:grpSpPr>
            <p:sp>
              <p:nvSpPr>
                <p:cNvPr id="760"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761"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763"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765"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766"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pic>
        <p:nvPicPr>
          <p:cNvPr id="768" name="IMG_0474.png" descr="IMG_0474.png"/>
          <p:cNvPicPr>
            <a:picLocks noChangeAspect="1"/>
          </p:cNvPicPr>
          <p:nvPr/>
        </p:nvPicPr>
        <p:blipFill>
          <a:blip r:embed="rId5">
            <a:extLst/>
          </a:blip>
          <a:stretch>
            <a:fillRect/>
          </a:stretch>
        </p:blipFill>
        <p:spPr>
          <a:xfrm>
            <a:off x="7965243" y="5095903"/>
            <a:ext cx="730342" cy="730342"/>
          </a:xfrm>
          <a:prstGeom prst="rect">
            <a:avLst/>
          </a:prstGeom>
          <a:ln w="12700">
            <a:miter lim="400000"/>
          </a:ln>
        </p:spPr>
      </p:pic>
      <p:pic>
        <p:nvPicPr>
          <p:cNvPr id="769" name="IMG_0474.png" descr="IMG_0474.png"/>
          <p:cNvPicPr>
            <a:picLocks noChangeAspect="1"/>
          </p:cNvPicPr>
          <p:nvPr/>
        </p:nvPicPr>
        <p:blipFill>
          <a:blip r:embed="rId5">
            <a:extLst/>
          </a:blip>
          <a:stretch>
            <a:fillRect/>
          </a:stretch>
        </p:blipFill>
        <p:spPr>
          <a:xfrm>
            <a:off x="5980733" y="5108604"/>
            <a:ext cx="730342" cy="730342"/>
          </a:xfrm>
          <a:prstGeom prst="rect">
            <a:avLst/>
          </a:prstGeom>
          <a:ln w="12700">
            <a:miter lim="400000"/>
          </a:ln>
        </p:spPr>
      </p:pic>
      <p:sp>
        <p:nvSpPr>
          <p:cNvPr id="770" name="معادلة الدائرة"/>
          <p:cNvSpPr txBox="1"/>
          <p:nvPr/>
        </p:nvSpPr>
        <p:spPr>
          <a:xfrm>
            <a:off x="8251232" y="2617003"/>
            <a:ext cx="1318738"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011D57"/>
                </a:solidFill>
                <a:latin typeface="Muna Bold"/>
                <a:ea typeface="Muna Bold"/>
                <a:cs typeface="Muna Bold"/>
                <a:sym typeface="Muna Bold"/>
              </a:defRPr>
            </a:lvl1pPr>
          </a:lstStyle>
          <a:p>
            <a:pPr rtl="0">
              <a:defRPr/>
            </a:pPr>
            <a:r>
              <a:t>معادلة الدائرة</a:t>
            </a:r>
          </a:p>
        </p:txBody>
      </p:sp>
      <p:sp>
        <p:nvSpPr>
          <p:cNvPr id="771" name="معادلة الدائرة"/>
          <p:cNvSpPr txBox="1"/>
          <p:nvPr/>
        </p:nvSpPr>
        <p:spPr>
          <a:xfrm>
            <a:off x="6345903" y="2621973"/>
            <a:ext cx="1318738"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011D57"/>
                </a:solidFill>
                <a:latin typeface="Muna Bold"/>
                <a:ea typeface="Muna Bold"/>
                <a:cs typeface="Muna Bold"/>
                <a:sym typeface="Muna Bold"/>
              </a:defRPr>
            </a:lvl1pPr>
          </a:lstStyle>
          <a:p>
            <a:pPr rtl="0">
              <a:defRPr/>
            </a:pPr>
            <a:r>
              <a:t>معادلة الدائرة</a:t>
            </a:r>
          </a:p>
        </p:txBody>
      </p:sp>
      <p:sp>
        <p:nvSpPr>
          <p:cNvPr id="772" name="مراجعة الفصل السادس"/>
          <p:cNvSpPr txBox="1"/>
          <p:nvPr/>
        </p:nvSpPr>
        <p:spPr>
          <a:xfrm>
            <a:off x="1942921" y="2621973"/>
            <a:ext cx="1838702"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الفصل السادس</a:t>
            </a:r>
          </a:p>
        </p:txBody>
      </p:sp>
      <p:sp>
        <p:nvSpPr>
          <p:cNvPr id="773" name="معادلة الدائرة"/>
          <p:cNvSpPr txBox="1"/>
          <p:nvPr/>
        </p:nvSpPr>
        <p:spPr>
          <a:xfrm>
            <a:off x="4063407" y="2621973"/>
            <a:ext cx="17574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r" defTabSz="452601">
              <a:defRPr sz="2200">
                <a:solidFill>
                  <a:srgbClr val="011D57"/>
                </a:solidFill>
                <a:latin typeface="Muna Bold"/>
                <a:ea typeface="Muna Bold"/>
                <a:cs typeface="Muna Bold"/>
                <a:sym typeface="Muna Bold"/>
              </a:defRPr>
            </a:lvl1pPr>
          </a:lstStyle>
          <a:p>
            <a:pPr rtl="0">
              <a:defRPr/>
            </a:pPr>
            <a:r>
              <a:t>معادلة الدائرة</a:t>
            </a:r>
          </a:p>
        </p:txBody>
      </p:sp>
      <p:pic>
        <p:nvPicPr>
          <p:cNvPr id="774" name="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descr="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p:cNvPicPr>
            <a:picLocks noChangeAspect="0"/>
          </p:cNvPicPr>
          <p:nvPr/>
        </p:nvPicPr>
        <p:blipFill>
          <a:blip r:embed="rId12">
            <a:extLst/>
          </a:blip>
          <a:stretch>
            <a:fillRect/>
          </a:stretch>
        </p:blipFill>
        <p:spPr>
          <a:xfrm>
            <a:off x="4136325" y="6220480"/>
            <a:ext cx="4632770" cy="927767"/>
          </a:xfrm>
          <a:prstGeom prst="rect">
            <a:avLst/>
          </a:prstGeom>
          <a:effectLst>
            <a:outerShdw sx="100000" sy="100000" kx="0" ky="0" algn="b" rotWithShape="0" blurRad="38100" dist="23000" dir="5400000">
              <a:srgbClr val="000000">
                <a:alpha val="35000"/>
              </a:srgbClr>
            </a:outerShdw>
          </a:effectLst>
        </p:spPr>
      </p:pic>
      <p:sp>
        <p:nvSpPr>
          <p:cNvPr id="775" name="مراجعة الفصل السادس"/>
          <p:cNvSpPr txBox="1"/>
          <p:nvPr/>
        </p:nvSpPr>
        <p:spPr>
          <a:xfrm>
            <a:off x="251229" y="2508373"/>
            <a:ext cx="1838702"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الفصل السادس</a:t>
            </a:r>
          </a:p>
        </p:txBody>
      </p:sp>
      <p:sp>
        <p:nvSpPr>
          <p:cNvPr id="776"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777" name="أول ثانوي"/>
          <p:cNvSpPr txBox="1"/>
          <p:nvPr/>
        </p:nvSpPr>
        <p:spPr>
          <a:xfrm>
            <a:off x="524275" y="1206881"/>
            <a:ext cx="1497369"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6DBCF7"/>
                </a:solidFill>
                <a:latin typeface="Muna Bold"/>
                <a:ea typeface="Muna Bold"/>
                <a:cs typeface="Muna Bold"/>
                <a:sym typeface="Muna Bold"/>
              </a:defRPr>
            </a:lvl1pPr>
          </a:lstStyle>
          <a:p>
            <a:pPr rtl="0">
              <a:defRPr/>
            </a:pPr>
            <a:r>
              <a:t>أول ثانوي </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79"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782" name="تجميع"/>
          <p:cNvGrpSpPr/>
          <p:nvPr/>
        </p:nvGrpSpPr>
        <p:grpSpPr>
          <a:xfrm>
            <a:off x="8073879" y="2174436"/>
            <a:ext cx="3853765" cy="3917527"/>
            <a:chOff x="108636" y="0"/>
            <a:chExt cx="3853763" cy="3917525"/>
          </a:xfrm>
        </p:grpSpPr>
        <p:graphicFrame>
          <p:nvGraphicFramePr>
            <p:cNvPr id="780"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-أرسم صور أشكال بالانعكاس أو الانسحاب أو </a:t>
                        </a:r>
                      </a:p>
                      <a:p>
                        <a:pPr indent="457200" algn="r" rtl="0">
                          <a:defRPr sz="1600">
                            <a:solidFill>
                              <a:srgbClr val="4E5764"/>
                            </a:solidFill>
                            <a:latin typeface="Muna Bold"/>
                            <a:ea typeface="Muna Bold"/>
                            <a:cs typeface="Muna Bold"/>
                            <a:sym typeface="Muna Bold"/>
                          </a:defRPr>
                        </a:pPr>
                        <a:r>
                          <a:t>الدوران أو التمدد. </a:t>
                        </a:r>
                      </a:p>
                      <a:p>
                        <a:pPr indent="457200" algn="r" rtl="0">
                          <a:defRPr sz="1600">
                            <a:solidFill>
                              <a:srgbClr val="3E4956"/>
                            </a:solidFill>
                            <a:latin typeface="Muna Bold"/>
                            <a:ea typeface="Muna Bold"/>
                            <a:cs typeface="Muna Bold"/>
                            <a:sym typeface="Muna Bold"/>
                          </a:defRPr>
                        </a:pPr>
                        <a:r>
                          <a:t>-أتعرف تركيب تحويلين هندسيين</a:t>
                        </a:r>
                      </a:p>
                      <a:p>
                        <a:pPr indent="457200" algn="r" rtl="0">
                          <a:defRPr sz="1600">
                            <a:solidFill>
                              <a:srgbClr val="3E4956"/>
                            </a:solidFill>
                            <a:latin typeface="Muna Bold"/>
                            <a:ea typeface="Muna Bold"/>
                            <a:cs typeface="Muna Bold"/>
                            <a:sym typeface="Muna Bold"/>
                          </a:defRPr>
                        </a:pPr>
                        <a:r>
                          <a:t>-أتعرف التماثل في الاشكال الثنائية الابعاد والثلاثية الابعاد .  </a:t>
                        </a:r>
                      </a:p>
                      <a:p>
                        <a:pPr indent="457200" algn="r" rtl="0">
                          <a:defRPr sz="1600">
                            <a:solidFill>
                              <a:srgbClr val="3E4956"/>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781"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785" name="تجميع"/>
          <p:cNvGrpSpPr/>
          <p:nvPr/>
        </p:nvGrpSpPr>
        <p:grpSpPr>
          <a:xfrm>
            <a:off x="6092679" y="2161736"/>
            <a:ext cx="3853765" cy="3930227"/>
            <a:chOff x="108636" y="0"/>
            <a:chExt cx="3853763" cy="3930225"/>
          </a:xfrm>
        </p:grpSpPr>
        <p:graphicFrame>
          <p:nvGraphicFramePr>
            <p:cNvPr id="783"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-أرسم صور أشكال بالانعكاس أو الانسحاب أو </a:t>
                        </a:r>
                      </a:p>
                      <a:p>
                        <a:pPr indent="457200" algn="r" rtl="0">
                          <a:defRPr sz="1600">
                            <a:solidFill>
                              <a:srgbClr val="4E5764"/>
                            </a:solidFill>
                            <a:latin typeface="Muna Bold"/>
                            <a:ea typeface="Muna Bold"/>
                            <a:cs typeface="Muna Bold"/>
                            <a:sym typeface="Muna Bold"/>
                          </a:defRPr>
                        </a:pPr>
                        <a:r>
                          <a:t>الدوران أو التمدد. </a:t>
                        </a:r>
                      </a:p>
                      <a:p>
                        <a:pPr indent="457200" algn="r" rtl="0">
                          <a:defRPr sz="1600">
                            <a:solidFill>
                              <a:srgbClr val="3E4956"/>
                            </a:solidFill>
                            <a:latin typeface="Muna Bold"/>
                            <a:ea typeface="Muna Bold"/>
                            <a:cs typeface="Muna Bold"/>
                            <a:sym typeface="Muna Bold"/>
                          </a:defRPr>
                        </a:pPr>
                        <a:r>
                          <a:t>-أتعرف تركيب تحويلين هندسيين</a:t>
                        </a:r>
                      </a:p>
                      <a:p>
                        <a:pPr indent="457200" algn="r" rtl="0">
                          <a:defRPr sz="1600">
                            <a:solidFill>
                              <a:srgbClr val="3E4956"/>
                            </a:solidFill>
                            <a:latin typeface="Muna Bold"/>
                            <a:ea typeface="Muna Bold"/>
                            <a:cs typeface="Muna Bold"/>
                            <a:sym typeface="Muna Bold"/>
                          </a:defRPr>
                        </a:pPr>
                        <a:r>
                          <a:t>-أتعرف التماثل في الاشكال الثنائية الابعاد والثلاثية الابعاد .  </a:t>
                        </a:r>
                      </a:p>
                      <a:p>
                        <a:pPr indent="457200" algn="r" rtl="0">
                          <a:defRPr sz="1600">
                            <a:solidFill>
                              <a:srgbClr val="3E4956"/>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784"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788" name="تجميع"/>
          <p:cNvGrpSpPr/>
          <p:nvPr/>
        </p:nvGrpSpPr>
        <p:grpSpPr>
          <a:xfrm>
            <a:off x="4111479" y="2161736"/>
            <a:ext cx="3853765" cy="3930227"/>
            <a:chOff x="108636" y="0"/>
            <a:chExt cx="3853763" cy="3930225"/>
          </a:xfrm>
        </p:grpSpPr>
        <p:graphicFrame>
          <p:nvGraphicFramePr>
            <p:cNvPr id="786"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-اتعرف العلاقة بين الزوايا المركزية والاقواس والزوايا المحيطية في الدائرة </a:t>
                        </a:r>
                      </a:p>
                      <a:p>
                        <a:pPr indent="457200" algn="r" rtl="0">
                          <a:defRPr sz="1600">
                            <a:solidFill>
                              <a:srgbClr val="4E5764"/>
                            </a:solidFill>
                            <a:latin typeface="Muna Bold"/>
                            <a:ea typeface="Muna Bold"/>
                            <a:cs typeface="Muna Bold"/>
                            <a:sym typeface="Muna Bold"/>
                          </a:defRPr>
                        </a:pPr>
                        <a:r>
                          <a:t>-اتعرف القاطع والمماس واستعملها  </a:t>
                        </a:r>
                      </a:p>
                      <a:p>
                        <a:pPr indent="457200" algn="r" rtl="0">
                          <a:defRPr sz="1600">
                            <a:solidFill>
                              <a:srgbClr val="3E4956"/>
                            </a:solidFill>
                            <a:latin typeface="Muna Bold"/>
                            <a:ea typeface="Muna Bold"/>
                            <a:cs typeface="Muna Bold"/>
                            <a:sym typeface="Muna Bold"/>
                          </a:defRPr>
                        </a:pPr>
                        <a:r>
                          <a:t>- أعرف الدائرة أو أصفها مستعملا معادلتها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787"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791" name="تجميع"/>
          <p:cNvGrpSpPr/>
          <p:nvPr/>
        </p:nvGrpSpPr>
        <p:grpSpPr>
          <a:xfrm>
            <a:off x="2130279" y="2174436"/>
            <a:ext cx="3853765" cy="3917527"/>
            <a:chOff x="108636" y="0"/>
            <a:chExt cx="3853763" cy="3917525"/>
          </a:xfrm>
        </p:grpSpPr>
        <p:graphicFrame>
          <p:nvGraphicFramePr>
            <p:cNvPr id="789"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-اتعرف العلاقة بين الزوايا المركزية والاقواس والزوايا المحيطية في الدائرة </a:t>
                        </a:r>
                      </a:p>
                      <a:p>
                        <a:pPr indent="457200" algn="r" rtl="0">
                          <a:defRPr sz="1600">
                            <a:solidFill>
                              <a:srgbClr val="4E5764"/>
                            </a:solidFill>
                            <a:latin typeface="Muna Bold"/>
                            <a:ea typeface="Muna Bold"/>
                            <a:cs typeface="Muna Bold"/>
                            <a:sym typeface="Muna Bold"/>
                          </a:defRPr>
                        </a:pPr>
                        <a:r>
                          <a:t>-اتعرف القاطع والمماس واستعملها  </a:t>
                        </a:r>
                      </a:p>
                      <a:p>
                        <a:pPr indent="457200" algn="r" rtl="0">
                          <a:defRPr sz="1600">
                            <a:solidFill>
                              <a:srgbClr val="3E4956"/>
                            </a:solidFill>
                            <a:latin typeface="Muna Bold"/>
                            <a:ea typeface="Muna Bold"/>
                            <a:cs typeface="Muna Bold"/>
                            <a:sym typeface="Muna Bold"/>
                          </a:defRPr>
                        </a:pPr>
                        <a:r>
                          <a:t>- أعرف الدائرة أو أصفها مستعملا معادلتها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790"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794" name="تجميع"/>
          <p:cNvGrpSpPr/>
          <p:nvPr/>
        </p:nvGrpSpPr>
        <p:grpSpPr>
          <a:xfrm>
            <a:off x="149079" y="2161736"/>
            <a:ext cx="3853765" cy="3930227"/>
            <a:chOff x="108636" y="0"/>
            <a:chExt cx="3853763" cy="3930225"/>
          </a:xfrm>
        </p:grpSpPr>
        <p:graphicFrame>
          <p:nvGraphicFramePr>
            <p:cNvPr id="792"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93038"/>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793"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795"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796"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797"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798"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799"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800"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801"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804" name="تجميع"/>
          <p:cNvGrpSpPr/>
          <p:nvPr/>
        </p:nvGrpSpPr>
        <p:grpSpPr>
          <a:xfrm>
            <a:off x="3018593" y="599421"/>
            <a:ext cx="5436632" cy="463291"/>
            <a:chOff x="-188674" y="-5"/>
            <a:chExt cx="5436630" cy="463289"/>
          </a:xfrm>
        </p:grpSpPr>
        <p:sp>
          <p:nvSpPr>
            <p:cNvPr id="802"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803"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805"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806"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807"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808" name="الأحد ١٠/ ٨ / ١٤٤٦"/>
          <p:cNvSpPr txBox="1"/>
          <p:nvPr/>
        </p:nvSpPr>
        <p:spPr>
          <a:xfrm>
            <a:off x="8057538" y="2207782"/>
            <a:ext cx="1706125"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٢٧/ ١١ / ١٤٤٦ </a:t>
            </a:r>
          </a:p>
        </p:txBody>
      </p:sp>
      <p:sp>
        <p:nvSpPr>
          <p:cNvPr id="809" name="الاثنين ١١/ ٨ / ١٤٤٦"/>
          <p:cNvSpPr txBox="1"/>
          <p:nvPr/>
        </p:nvSpPr>
        <p:spPr>
          <a:xfrm>
            <a:off x="6016991" y="2207782"/>
            <a:ext cx="174303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٢٨/ ١١/ ١٤٤٦ </a:t>
            </a:r>
          </a:p>
        </p:txBody>
      </p:sp>
      <p:sp>
        <p:nvSpPr>
          <p:cNvPr id="810" name="الثلاثاء ١٢/ ٨ / ١٤٤٦"/>
          <p:cNvSpPr txBox="1"/>
          <p:nvPr/>
        </p:nvSpPr>
        <p:spPr>
          <a:xfrm>
            <a:off x="4009017" y="2207782"/>
            <a:ext cx="1832430"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 ٢٩ / ١١ / ١٤٤٦ </a:t>
            </a:r>
          </a:p>
        </p:txBody>
      </p:sp>
      <p:sp>
        <p:nvSpPr>
          <p:cNvPr id="811" name="الاربعاء ١٣/ ٨ / ١٤٤٦"/>
          <p:cNvSpPr txBox="1"/>
          <p:nvPr/>
        </p:nvSpPr>
        <p:spPr>
          <a:xfrm>
            <a:off x="2159081" y="2207782"/>
            <a:ext cx="1719023"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١/ ١٢ / ١٤٤٦ </a:t>
            </a:r>
          </a:p>
        </p:txBody>
      </p:sp>
      <p:sp>
        <p:nvSpPr>
          <p:cNvPr id="812" name="الخميس ١٤/ ٨ / ١٤٤٦"/>
          <p:cNvSpPr txBox="1"/>
          <p:nvPr/>
        </p:nvSpPr>
        <p:spPr>
          <a:xfrm>
            <a:off x="167707" y="2207782"/>
            <a:ext cx="173797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 ٢/ ١٢/ </a:t>
            </a:r>
            <a:r>
              <a:rPr sz="1500"/>
              <a:t>١٤٤٦</a:t>
            </a:r>
            <a:r>
              <a:t> </a:t>
            </a:r>
          </a:p>
        </p:txBody>
      </p:sp>
      <p:grpSp>
        <p:nvGrpSpPr>
          <p:cNvPr id="815" name="Google Shape;450;p23"/>
          <p:cNvGrpSpPr/>
          <p:nvPr/>
        </p:nvGrpSpPr>
        <p:grpSpPr>
          <a:xfrm rot="9894527">
            <a:off x="10179289" y="5315954"/>
            <a:ext cx="439213" cy="301205"/>
            <a:chOff x="0" y="0"/>
            <a:chExt cx="439212" cy="301204"/>
          </a:xfrm>
        </p:grpSpPr>
        <p:sp>
          <p:nvSpPr>
            <p:cNvPr id="814"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813" name="Google Shape;450;p23" descr="Google Shape;450;p23"/>
            <p:cNvPicPr>
              <a:picLocks noChangeAspect="0"/>
            </p:cNvPicPr>
            <p:nvPr/>
          </p:nvPicPr>
          <p:blipFill>
            <a:blip r:embed="rId4">
              <a:extLst/>
            </a:blip>
            <a:stretch>
              <a:fillRect/>
            </a:stretch>
          </p:blipFill>
          <p:spPr>
            <a:xfrm>
              <a:off x="-1" y="0"/>
              <a:ext cx="439214" cy="301205"/>
            </a:xfrm>
            <a:prstGeom prst="rect">
              <a:avLst/>
            </a:prstGeom>
            <a:effectLst/>
          </p:spPr>
        </p:pic>
      </p:grpSp>
      <p:pic>
        <p:nvPicPr>
          <p:cNvPr id="816" name="IMG_0474.png" descr="IMG_0474.png"/>
          <p:cNvPicPr>
            <a:picLocks noChangeAspect="1"/>
          </p:cNvPicPr>
          <p:nvPr/>
        </p:nvPicPr>
        <p:blipFill>
          <a:blip r:embed="rId5">
            <a:extLst/>
          </a:blip>
          <a:stretch>
            <a:fillRect/>
          </a:stretch>
        </p:blipFill>
        <p:spPr>
          <a:xfrm>
            <a:off x="4002843" y="5108604"/>
            <a:ext cx="730342" cy="730342"/>
          </a:xfrm>
          <a:prstGeom prst="rect">
            <a:avLst/>
          </a:prstGeom>
          <a:ln w="12700">
            <a:miter lim="400000"/>
          </a:ln>
        </p:spPr>
      </p:pic>
      <p:pic>
        <p:nvPicPr>
          <p:cNvPr id="817" name="IMG_0474.png" descr="IMG_0474.png"/>
          <p:cNvPicPr>
            <a:picLocks noChangeAspect="1"/>
          </p:cNvPicPr>
          <p:nvPr/>
        </p:nvPicPr>
        <p:blipFill>
          <a:blip r:embed="rId5">
            <a:extLst/>
          </a:blip>
          <a:stretch>
            <a:fillRect/>
          </a:stretch>
        </p:blipFill>
        <p:spPr>
          <a:xfrm>
            <a:off x="2034343" y="5108604"/>
            <a:ext cx="730342" cy="730342"/>
          </a:xfrm>
          <a:prstGeom prst="rect">
            <a:avLst/>
          </a:prstGeom>
          <a:ln w="12700">
            <a:miter lim="400000"/>
          </a:ln>
        </p:spPr>
      </p:pic>
      <p:pic>
        <p:nvPicPr>
          <p:cNvPr id="818" name="IMG_0474.png" descr="IMG_0474.png"/>
          <p:cNvPicPr>
            <a:picLocks noChangeAspect="1"/>
          </p:cNvPicPr>
          <p:nvPr/>
        </p:nvPicPr>
        <p:blipFill>
          <a:blip r:embed="rId5">
            <a:extLst/>
          </a:blip>
          <a:stretch>
            <a:fillRect/>
          </a:stretch>
        </p:blipFill>
        <p:spPr>
          <a:xfrm>
            <a:off x="40443" y="5108604"/>
            <a:ext cx="730342" cy="730342"/>
          </a:xfrm>
          <a:prstGeom prst="rect">
            <a:avLst/>
          </a:prstGeom>
          <a:ln w="12700">
            <a:miter lim="400000"/>
          </a:ln>
        </p:spPr>
      </p:pic>
      <p:pic>
        <p:nvPicPr>
          <p:cNvPr id="819"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820"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821"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822" name="الحادي عشر"/>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الحادي عشر   </a:t>
            </a:r>
          </a:p>
        </p:txBody>
      </p:sp>
      <p:grpSp>
        <p:nvGrpSpPr>
          <p:cNvPr id="831" name="تجميع"/>
          <p:cNvGrpSpPr/>
          <p:nvPr/>
        </p:nvGrpSpPr>
        <p:grpSpPr>
          <a:xfrm>
            <a:off x="94682" y="6187416"/>
            <a:ext cx="9855071" cy="1006391"/>
            <a:chOff x="0" y="0"/>
            <a:chExt cx="9855069" cy="1006389"/>
          </a:xfrm>
        </p:grpSpPr>
        <p:grpSp>
          <p:nvGrpSpPr>
            <p:cNvPr id="828" name="تجميع"/>
            <p:cNvGrpSpPr/>
            <p:nvPr/>
          </p:nvGrpSpPr>
          <p:grpSpPr>
            <a:xfrm>
              <a:off x="0" y="0"/>
              <a:ext cx="9855070" cy="1006390"/>
              <a:chOff x="0" y="0"/>
              <a:chExt cx="9855070" cy="1006389"/>
            </a:xfrm>
          </p:grpSpPr>
          <p:sp>
            <p:nvSpPr>
              <p:cNvPr id="823"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826" name="تجميع"/>
              <p:cNvGrpSpPr/>
              <p:nvPr/>
            </p:nvGrpSpPr>
            <p:grpSpPr>
              <a:xfrm>
                <a:off x="3930697" y="0"/>
                <a:ext cx="5924374" cy="1006390"/>
                <a:chOff x="0" y="0"/>
                <a:chExt cx="5924372" cy="1006389"/>
              </a:xfrm>
            </p:grpSpPr>
            <p:sp>
              <p:nvSpPr>
                <p:cNvPr id="824"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825"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827"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829"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830"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pic>
        <p:nvPicPr>
          <p:cNvPr id="832" name="IMG_0474.png" descr="IMG_0474.png"/>
          <p:cNvPicPr>
            <a:picLocks noChangeAspect="1"/>
          </p:cNvPicPr>
          <p:nvPr/>
        </p:nvPicPr>
        <p:blipFill>
          <a:blip r:embed="rId5">
            <a:extLst/>
          </a:blip>
          <a:stretch>
            <a:fillRect/>
          </a:stretch>
        </p:blipFill>
        <p:spPr>
          <a:xfrm>
            <a:off x="7965243" y="5095903"/>
            <a:ext cx="730342" cy="730342"/>
          </a:xfrm>
          <a:prstGeom prst="rect">
            <a:avLst/>
          </a:prstGeom>
          <a:ln w="12700">
            <a:miter lim="400000"/>
          </a:ln>
        </p:spPr>
      </p:pic>
      <p:pic>
        <p:nvPicPr>
          <p:cNvPr id="833" name="IMG_0474.png" descr="IMG_0474.png"/>
          <p:cNvPicPr>
            <a:picLocks noChangeAspect="1"/>
          </p:cNvPicPr>
          <p:nvPr/>
        </p:nvPicPr>
        <p:blipFill>
          <a:blip r:embed="rId5">
            <a:extLst/>
          </a:blip>
          <a:stretch>
            <a:fillRect/>
          </a:stretch>
        </p:blipFill>
        <p:spPr>
          <a:xfrm>
            <a:off x="5980733" y="5108604"/>
            <a:ext cx="730342" cy="730342"/>
          </a:xfrm>
          <a:prstGeom prst="rect">
            <a:avLst/>
          </a:prstGeom>
          <a:ln w="12700">
            <a:miter lim="400000"/>
          </a:ln>
        </p:spPr>
      </p:pic>
      <p:pic>
        <p:nvPicPr>
          <p:cNvPr id="834" name="تجميع" descr="تجميع"/>
          <p:cNvPicPr>
            <a:picLocks noChangeAspect="0"/>
          </p:cNvPicPr>
          <p:nvPr/>
        </p:nvPicPr>
        <p:blipFill>
          <a:blip r:embed="rId12">
            <a:extLst/>
          </a:blip>
          <a:stretch>
            <a:fillRect/>
          </a:stretch>
        </p:blipFill>
        <p:spPr>
          <a:xfrm>
            <a:off x="4131847" y="6207729"/>
            <a:ext cx="4645265" cy="927767"/>
          </a:xfrm>
          <a:prstGeom prst="rect">
            <a:avLst/>
          </a:prstGeom>
          <a:effectLst>
            <a:outerShdw sx="100000" sy="100000" kx="0" ky="0" algn="b" rotWithShape="0" blurRad="38100" dist="23000" dir="5400000">
              <a:srgbClr val="000000">
                <a:alpha val="35000"/>
              </a:srgbClr>
            </a:outerShdw>
          </a:effectLst>
        </p:spPr>
      </p:pic>
      <p:sp>
        <p:nvSpPr>
          <p:cNvPr id="835" name="Freeform 7"/>
          <p:cNvSpPr/>
          <p:nvPr/>
        </p:nvSpPr>
        <p:spPr>
          <a:xfrm>
            <a:off x="4192921" y="6273190"/>
            <a:ext cx="1140367" cy="834842"/>
          </a:xfrm>
          <a:prstGeom prst="rect">
            <a:avLst/>
          </a:prstGeom>
          <a:blipFill>
            <a:blip r:embed="rId13"/>
            <a:stretch>
              <a:fillRect/>
            </a:stretch>
          </a:blipFill>
          <a:ln w="12700">
            <a:miter lim="400000"/>
          </a:ln>
        </p:spPr>
        <p:txBody>
          <a:bodyPr lIns="45719" rIns="45719"/>
          <a:lstStyle/>
          <a:p>
            <a:pPr rtl="0">
              <a:defRPr>
                <a:latin typeface="+mj-lt"/>
                <a:ea typeface="+mj-ea"/>
                <a:cs typeface="+mj-cs"/>
                <a:sym typeface="Calibri"/>
              </a:defRPr>
            </a:pPr>
          </a:p>
        </p:txBody>
      </p:sp>
      <p:pic>
        <p:nvPicPr>
          <p:cNvPr id="836" name="image7.png" descr="image7.png"/>
          <p:cNvPicPr>
            <a:picLocks noChangeAspect="1"/>
          </p:cNvPicPr>
          <p:nvPr/>
        </p:nvPicPr>
        <p:blipFill>
          <a:blip r:embed="rId2">
            <a:extLst/>
          </a:blip>
          <a:srcRect l="6972" t="55386" r="82518" b="28558"/>
          <a:stretch>
            <a:fillRect/>
          </a:stretch>
        </p:blipFill>
        <p:spPr>
          <a:xfrm>
            <a:off x="8385759" y="6640041"/>
            <a:ext cx="318323" cy="343841"/>
          </a:xfrm>
          <a:custGeom>
            <a:avLst/>
            <a:gdLst/>
            <a:ahLst/>
            <a:cxnLst>
              <a:cxn ang="0">
                <a:pos x="wd2" y="hd2"/>
              </a:cxn>
              <a:cxn ang="5400000">
                <a:pos x="wd2" y="hd2"/>
              </a:cxn>
              <a:cxn ang="10800000">
                <a:pos x="wd2" y="hd2"/>
              </a:cxn>
              <a:cxn ang="16200000">
                <a:pos x="wd2" y="hd2"/>
              </a:cxn>
            </a:cxnLst>
            <a:rect l="0" t="0" r="r" b="b"/>
            <a:pathLst>
              <a:path w="21508" h="21469" fill="norm" stroke="1" extrusionOk="0">
                <a:moveTo>
                  <a:pt x="2416" y="0"/>
                </a:moveTo>
                <a:cubicBezTo>
                  <a:pt x="1865" y="0"/>
                  <a:pt x="1627" y="218"/>
                  <a:pt x="1584" y="743"/>
                </a:cubicBezTo>
                <a:cubicBezTo>
                  <a:pt x="1548" y="1183"/>
                  <a:pt x="1507" y="1205"/>
                  <a:pt x="968" y="1288"/>
                </a:cubicBezTo>
                <a:cubicBezTo>
                  <a:pt x="-88" y="1451"/>
                  <a:pt x="2" y="840"/>
                  <a:pt x="2" y="9540"/>
                </a:cubicBezTo>
                <a:cubicBezTo>
                  <a:pt x="2" y="15995"/>
                  <a:pt x="17" y="17285"/>
                  <a:pt x="163" y="17470"/>
                </a:cubicBezTo>
                <a:cubicBezTo>
                  <a:pt x="316" y="17663"/>
                  <a:pt x="547" y="17693"/>
                  <a:pt x="1987" y="17742"/>
                </a:cubicBezTo>
                <a:lnTo>
                  <a:pt x="3622" y="17792"/>
                </a:lnTo>
                <a:lnTo>
                  <a:pt x="3676" y="18188"/>
                </a:lnTo>
                <a:cubicBezTo>
                  <a:pt x="3720" y="18651"/>
                  <a:pt x="3962" y="18882"/>
                  <a:pt x="4454" y="18882"/>
                </a:cubicBezTo>
                <a:cubicBezTo>
                  <a:pt x="4646" y="18882"/>
                  <a:pt x="4822" y="18925"/>
                  <a:pt x="4856" y="19006"/>
                </a:cubicBezTo>
                <a:cubicBezTo>
                  <a:pt x="4889" y="19087"/>
                  <a:pt x="4788" y="19617"/>
                  <a:pt x="4614" y="20171"/>
                </a:cubicBezTo>
                <a:cubicBezTo>
                  <a:pt x="4441" y="20725"/>
                  <a:pt x="4310" y="21249"/>
                  <a:pt x="4346" y="21336"/>
                </a:cubicBezTo>
                <a:cubicBezTo>
                  <a:pt x="4393" y="21447"/>
                  <a:pt x="4606" y="21484"/>
                  <a:pt x="5017" y="21459"/>
                </a:cubicBezTo>
                <a:lnTo>
                  <a:pt x="5580" y="21435"/>
                </a:lnTo>
                <a:lnTo>
                  <a:pt x="5982" y="20171"/>
                </a:lnTo>
                <a:lnTo>
                  <a:pt x="6357" y="18932"/>
                </a:lnTo>
                <a:lnTo>
                  <a:pt x="10272" y="18932"/>
                </a:lnTo>
                <a:lnTo>
                  <a:pt x="14214" y="18932"/>
                </a:lnTo>
                <a:lnTo>
                  <a:pt x="14590" y="20171"/>
                </a:lnTo>
                <a:lnTo>
                  <a:pt x="14965" y="21435"/>
                </a:lnTo>
                <a:lnTo>
                  <a:pt x="15528" y="21459"/>
                </a:lnTo>
                <a:cubicBezTo>
                  <a:pt x="15951" y="21485"/>
                  <a:pt x="16120" y="21461"/>
                  <a:pt x="16172" y="21336"/>
                </a:cubicBezTo>
                <a:cubicBezTo>
                  <a:pt x="16211" y="21242"/>
                  <a:pt x="16105" y="20683"/>
                  <a:pt x="15930" y="20121"/>
                </a:cubicBezTo>
                <a:cubicBezTo>
                  <a:pt x="15755" y="19560"/>
                  <a:pt x="15609" y="19047"/>
                  <a:pt x="15609" y="18981"/>
                </a:cubicBezTo>
                <a:cubicBezTo>
                  <a:pt x="15609" y="18916"/>
                  <a:pt x="15791" y="18796"/>
                  <a:pt x="16011" y="18709"/>
                </a:cubicBezTo>
                <a:cubicBezTo>
                  <a:pt x="16231" y="18622"/>
                  <a:pt x="16609" y="18365"/>
                  <a:pt x="16842" y="18139"/>
                </a:cubicBezTo>
                <a:lnTo>
                  <a:pt x="17271" y="17742"/>
                </a:lnTo>
                <a:lnTo>
                  <a:pt x="19095" y="17742"/>
                </a:lnTo>
                <a:cubicBezTo>
                  <a:pt x="20870" y="17742"/>
                  <a:pt x="20920" y="17716"/>
                  <a:pt x="21213" y="17445"/>
                </a:cubicBezTo>
                <a:lnTo>
                  <a:pt x="21508" y="17172"/>
                </a:lnTo>
                <a:lnTo>
                  <a:pt x="21508" y="9515"/>
                </a:lnTo>
                <a:cubicBezTo>
                  <a:pt x="21508" y="1985"/>
                  <a:pt x="21512" y="1878"/>
                  <a:pt x="21267" y="1635"/>
                </a:cubicBezTo>
                <a:cubicBezTo>
                  <a:pt x="21034" y="1405"/>
                  <a:pt x="20834" y="1324"/>
                  <a:pt x="20221" y="1239"/>
                </a:cubicBezTo>
                <a:cubicBezTo>
                  <a:pt x="20045" y="1214"/>
                  <a:pt x="19979" y="1094"/>
                  <a:pt x="19926" y="793"/>
                </a:cubicBezTo>
                <a:cubicBezTo>
                  <a:pt x="19827" y="233"/>
                  <a:pt x="19611" y="22"/>
                  <a:pt x="19148" y="24"/>
                </a:cubicBezTo>
                <a:cubicBezTo>
                  <a:pt x="18588" y="27"/>
                  <a:pt x="18424" y="166"/>
                  <a:pt x="18344" y="718"/>
                </a:cubicBezTo>
                <a:lnTo>
                  <a:pt x="18263" y="1214"/>
                </a:lnTo>
                <a:lnTo>
                  <a:pt x="17459" y="1214"/>
                </a:lnTo>
                <a:lnTo>
                  <a:pt x="16681" y="1214"/>
                </a:lnTo>
                <a:lnTo>
                  <a:pt x="16547" y="693"/>
                </a:lnTo>
                <a:cubicBezTo>
                  <a:pt x="16442" y="294"/>
                  <a:pt x="16330" y="160"/>
                  <a:pt x="16064" y="74"/>
                </a:cubicBezTo>
                <a:cubicBezTo>
                  <a:pt x="15479" y="-115"/>
                  <a:pt x="15094" y="103"/>
                  <a:pt x="14938" y="693"/>
                </a:cubicBezTo>
                <a:lnTo>
                  <a:pt x="14804" y="1214"/>
                </a:lnTo>
                <a:lnTo>
                  <a:pt x="14000" y="1214"/>
                </a:lnTo>
                <a:lnTo>
                  <a:pt x="13222" y="1214"/>
                </a:lnTo>
                <a:lnTo>
                  <a:pt x="13195" y="743"/>
                </a:lnTo>
                <a:cubicBezTo>
                  <a:pt x="13152" y="215"/>
                  <a:pt x="12889" y="0"/>
                  <a:pt x="12337" y="0"/>
                </a:cubicBezTo>
                <a:cubicBezTo>
                  <a:pt x="11867" y="0"/>
                  <a:pt x="11719" y="177"/>
                  <a:pt x="11586" y="768"/>
                </a:cubicBezTo>
                <a:lnTo>
                  <a:pt x="11479" y="1214"/>
                </a:lnTo>
                <a:lnTo>
                  <a:pt x="10701" y="1214"/>
                </a:lnTo>
                <a:lnTo>
                  <a:pt x="9897" y="1214"/>
                </a:lnTo>
                <a:lnTo>
                  <a:pt x="9817" y="718"/>
                </a:lnTo>
                <a:cubicBezTo>
                  <a:pt x="9737" y="166"/>
                  <a:pt x="9572" y="27"/>
                  <a:pt x="9012" y="24"/>
                </a:cubicBezTo>
                <a:cubicBezTo>
                  <a:pt x="8549" y="22"/>
                  <a:pt x="8333" y="232"/>
                  <a:pt x="8234" y="793"/>
                </a:cubicBezTo>
                <a:lnTo>
                  <a:pt x="8181" y="1214"/>
                </a:lnTo>
                <a:lnTo>
                  <a:pt x="7376" y="1214"/>
                </a:lnTo>
                <a:lnTo>
                  <a:pt x="6572" y="1214"/>
                </a:lnTo>
                <a:lnTo>
                  <a:pt x="6545" y="817"/>
                </a:lnTo>
                <a:cubicBezTo>
                  <a:pt x="6492" y="296"/>
                  <a:pt x="6199" y="0"/>
                  <a:pt x="5714" y="0"/>
                </a:cubicBezTo>
                <a:cubicBezTo>
                  <a:pt x="5229" y="0"/>
                  <a:pt x="4936" y="296"/>
                  <a:pt x="4883" y="817"/>
                </a:cubicBezTo>
                <a:lnTo>
                  <a:pt x="4856" y="1214"/>
                </a:lnTo>
                <a:lnTo>
                  <a:pt x="4051" y="1214"/>
                </a:lnTo>
                <a:lnTo>
                  <a:pt x="3274" y="1214"/>
                </a:lnTo>
                <a:lnTo>
                  <a:pt x="3193" y="793"/>
                </a:lnTo>
                <a:cubicBezTo>
                  <a:pt x="3094" y="230"/>
                  <a:pt x="2886" y="0"/>
                  <a:pt x="2416" y="0"/>
                </a:cubicBezTo>
                <a:close/>
              </a:path>
            </a:pathLst>
          </a:custGeom>
          <a:ln w="12700">
            <a:miter lim="400000"/>
          </a:ln>
        </p:spPr>
      </p:pic>
      <p:sp>
        <p:nvSpPr>
          <p:cNvPr id="837" name="مراجعة الفصل الثامن"/>
          <p:cNvSpPr txBox="1"/>
          <p:nvPr/>
        </p:nvSpPr>
        <p:spPr>
          <a:xfrm>
            <a:off x="4198130" y="2617003"/>
            <a:ext cx="1844145"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الفصل الثامن</a:t>
            </a:r>
          </a:p>
        </p:txBody>
      </p:sp>
      <p:sp>
        <p:nvSpPr>
          <p:cNvPr id="838" name="مراجعة الفصل السابع"/>
          <p:cNvSpPr txBox="1"/>
          <p:nvPr/>
        </p:nvSpPr>
        <p:spPr>
          <a:xfrm>
            <a:off x="8021214" y="2554789"/>
            <a:ext cx="1778774"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الفصل السابع</a:t>
            </a:r>
          </a:p>
        </p:txBody>
      </p:sp>
      <p:sp>
        <p:nvSpPr>
          <p:cNvPr id="839" name="مراجعة شاملة"/>
          <p:cNvSpPr txBox="1"/>
          <p:nvPr/>
        </p:nvSpPr>
        <p:spPr>
          <a:xfrm>
            <a:off x="332808" y="2621973"/>
            <a:ext cx="1346978"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شاملة</a:t>
            </a:r>
          </a:p>
        </p:txBody>
      </p:sp>
      <p:sp>
        <p:nvSpPr>
          <p:cNvPr id="840" name="مراجعة الفصل السابع"/>
          <p:cNvSpPr txBox="1"/>
          <p:nvPr/>
        </p:nvSpPr>
        <p:spPr>
          <a:xfrm>
            <a:off x="6016991" y="2566918"/>
            <a:ext cx="1778774"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الفصل السابع</a:t>
            </a:r>
          </a:p>
        </p:txBody>
      </p:sp>
      <p:sp>
        <p:nvSpPr>
          <p:cNvPr id="841" name="مراجعة الفصل الثامن"/>
          <p:cNvSpPr txBox="1"/>
          <p:nvPr/>
        </p:nvSpPr>
        <p:spPr>
          <a:xfrm>
            <a:off x="2096521" y="2508373"/>
            <a:ext cx="1844145"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1343344">
              <a:defRPr sz="2200">
                <a:solidFill>
                  <a:srgbClr val="016E8F"/>
                </a:solidFill>
                <a:latin typeface="Muna Bold"/>
                <a:ea typeface="Muna Bold"/>
                <a:cs typeface="Muna Bold"/>
                <a:sym typeface="Muna Bold"/>
              </a:defRPr>
            </a:lvl1pPr>
          </a:lstStyle>
          <a:p>
            <a:pPr rtl="0">
              <a:defRPr/>
            </a:pPr>
            <a:r>
              <a:t>مراجعة الفصل الثامن</a:t>
            </a:r>
          </a:p>
        </p:txBody>
      </p:sp>
      <p:sp>
        <p:nvSpPr>
          <p:cNvPr id="842"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843" name="أول ثانوي"/>
          <p:cNvSpPr txBox="1"/>
          <p:nvPr/>
        </p:nvSpPr>
        <p:spPr>
          <a:xfrm>
            <a:off x="524275" y="1206881"/>
            <a:ext cx="1497369"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6DBCF7"/>
                </a:solidFill>
                <a:latin typeface="Muna Bold"/>
                <a:ea typeface="Muna Bold"/>
                <a:cs typeface="Muna Bold"/>
                <a:sym typeface="Muna Bold"/>
              </a:defRPr>
            </a:lvl1pPr>
          </a:lstStyle>
          <a:p>
            <a:pPr rtl="0">
              <a:defRPr/>
            </a:pPr>
            <a:r>
              <a:t>أول ثانوي </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45"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848" name="تجميع"/>
          <p:cNvGrpSpPr/>
          <p:nvPr/>
        </p:nvGrpSpPr>
        <p:grpSpPr>
          <a:xfrm>
            <a:off x="8073879" y="2174436"/>
            <a:ext cx="3853765" cy="3917527"/>
            <a:chOff x="108636" y="0"/>
            <a:chExt cx="3853763" cy="3917525"/>
          </a:xfrm>
        </p:grpSpPr>
        <p:graphicFrame>
          <p:nvGraphicFramePr>
            <p:cNvPr id="846"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3E4956"/>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847"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851" name="تجميع"/>
          <p:cNvGrpSpPr/>
          <p:nvPr/>
        </p:nvGrpSpPr>
        <p:grpSpPr>
          <a:xfrm>
            <a:off x="6092679" y="2161736"/>
            <a:ext cx="3853765" cy="3930227"/>
            <a:chOff x="108636" y="0"/>
            <a:chExt cx="3853763" cy="3930225"/>
          </a:xfrm>
        </p:grpSpPr>
        <p:graphicFrame>
          <p:nvGraphicFramePr>
            <p:cNvPr id="849"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82F38"/>
                            </a:solidFill>
                            <a:latin typeface="Muna Regular"/>
                            <a:ea typeface="Muna Regular"/>
                            <a:cs typeface="Muna Regular"/>
                            <a:sym typeface="Muna Regular"/>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850"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854" name="تجميع"/>
          <p:cNvGrpSpPr/>
          <p:nvPr/>
        </p:nvGrpSpPr>
        <p:grpSpPr>
          <a:xfrm>
            <a:off x="4111479" y="2161736"/>
            <a:ext cx="3853765" cy="3930227"/>
            <a:chOff x="108636" y="0"/>
            <a:chExt cx="3853763" cy="3930225"/>
          </a:xfrm>
        </p:grpSpPr>
        <p:graphicFrame>
          <p:nvGraphicFramePr>
            <p:cNvPr id="852"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93038"/>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853"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857" name="تجميع"/>
          <p:cNvGrpSpPr/>
          <p:nvPr/>
        </p:nvGrpSpPr>
        <p:grpSpPr>
          <a:xfrm>
            <a:off x="2130279" y="2174436"/>
            <a:ext cx="3853765" cy="3917527"/>
            <a:chOff x="108636" y="0"/>
            <a:chExt cx="3853763" cy="3917525"/>
          </a:xfrm>
        </p:grpSpPr>
        <p:graphicFrame>
          <p:nvGraphicFramePr>
            <p:cNvPr id="855"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93038"/>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856"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860" name="تجميع"/>
          <p:cNvGrpSpPr/>
          <p:nvPr/>
        </p:nvGrpSpPr>
        <p:grpSpPr>
          <a:xfrm>
            <a:off x="149079" y="2161736"/>
            <a:ext cx="3853765" cy="3930227"/>
            <a:chOff x="108636" y="0"/>
            <a:chExt cx="3853763" cy="3930225"/>
          </a:xfrm>
        </p:grpSpPr>
        <p:graphicFrame>
          <p:nvGraphicFramePr>
            <p:cNvPr id="858"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93038"/>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859"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861"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862"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863"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864"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865"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866"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867"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870" name="تجميع"/>
          <p:cNvGrpSpPr/>
          <p:nvPr/>
        </p:nvGrpSpPr>
        <p:grpSpPr>
          <a:xfrm>
            <a:off x="3018593" y="599421"/>
            <a:ext cx="5436632" cy="463291"/>
            <a:chOff x="-188674" y="-5"/>
            <a:chExt cx="5436630" cy="463289"/>
          </a:xfrm>
        </p:grpSpPr>
        <p:sp>
          <p:nvSpPr>
            <p:cNvPr id="868"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869"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871"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872"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873"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874" name="الأحد ١٠/ ٨ / ١٤٤٦"/>
          <p:cNvSpPr txBox="1"/>
          <p:nvPr/>
        </p:nvSpPr>
        <p:spPr>
          <a:xfrm>
            <a:off x="8057538" y="2207782"/>
            <a:ext cx="1706125"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١٩/ ١٢ / ١٤٤٦ </a:t>
            </a:r>
          </a:p>
        </p:txBody>
      </p:sp>
      <p:sp>
        <p:nvSpPr>
          <p:cNvPr id="875" name="الاثنين ١١/ ٨ / ١٤٤٦"/>
          <p:cNvSpPr txBox="1"/>
          <p:nvPr/>
        </p:nvSpPr>
        <p:spPr>
          <a:xfrm>
            <a:off x="6016991" y="2207782"/>
            <a:ext cx="174303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٢٠/ ١٢/ ١٤٤٦ </a:t>
            </a:r>
          </a:p>
        </p:txBody>
      </p:sp>
      <p:sp>
        <p:nvSpPr>
          <p:cNvPr id="876" name="الثلاثاء ١٢/ ٨ / ١٤٤٦"/>
          <p:cNvSpPr txBox="1"/>
          <p:nvPr/>
        </p:nvSpPr>
        <p:spPr>
          <a:xfrm>
            <a:off x="4009017" y="2207782"/>
            <a:ext cx="1832430"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 ٢١ / ١٢ / ١٤٤٦ </a:t>
            </a:r>
          </a:p>
        </p:txBody>
      </p:sp>
      <p:sp>
        <p:nvSpPr>
          <p:cNvPr id="877" name="الاربعاء ١٣/ ٨ / ١٤٤٦"/>
          <p:cNvSpPr txBox="1"/>
          <p:nvPr/>
        </p:nvSpPr>
        <p:spPr>
          <a:xfrm>
            <a:off x="2055895" y="2207782"/>
            <a:ext cx="1822211"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٢٢/ ١٢ / ١٤٤٦ </a:t>
            </a:r>
          </a:p>
        </p:txBody>
      </p:sp>
      <p:sp>
        <p:nvSpPr>
          <p:cNvPr id="878" name="الخميس ١٤/ ٨ / ١٤٤٦"/>
          <p:cNvSpPr txBox="1"/>
          <p:nvPr/>
        </p:nvSpPr>
        <p:spPr>
          <a:xfrm>
            <a:off x="64519" y="2207782"/>
            <a:ext cx="1841162"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 ٢٣/ ١٢/ </a:t>
            </a:r>
            <a:r>
              <a:rPr sz="1500"/>
              <a:t>١٤٤٦</a:t>
            </a:r>
            <a:r>
              <a:t> </a:t>
            </a:r>
          </a:p>
        </p:txBody>
      </p:sp>
      <p:grpSp>
        <p:nvGrpSpPr>
          <p:cNvPr id="881" name="Google Shape;450;p23"/>
          <p:cNvGrpSpPr/>
          <p:nvPr/>
        </p:nvGrpSpPr>
        <p:grpSpPr>
          <a:xfrm rot="9894527">
            <a:off x="10179289" y="5315954"/>
            <a:ext cx="439213" cy="301205"/>
            <a:chOff x="0" y="0"/>
            <a:chExt cx="439212" cy="301204"/>
          </a:xfrm>
        </p:grpSpPr>
        <p:sp>
          <p:nvSpPr>
            <p:cNvPr id="880"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879" name="Google Shape;450;p23" descr="Google Shape;450;p23"/>
            <p:cNvPicPr>
              <a:picLocks noChangeAspect="0"/>
            </p:cNvPicPr>
            <p:nvPr/>
          </p:nvPicPr>
          <p:blipFill>
            <a:blip r:embed="rId4">
              <a:extLst/>
            </a:blip>
            <a:stretch>
              <a:fillRect/>
            </a:stretch>
          </p:blipFill>
          <p:spPr>
            <a:xfrm>
              <a:off x="-1" y="0"/>
              <a:ext cx="439214" cy="301205"/>
            </a:xfrm>
            <a:prstGeom prst="rect">
              <a:avLst/>
            </a:prstGeom>
            <a:effectLst/>
          </p:spPr>
        </p:pic>
      </p:grpSp>
      <p:pic>
        <p:nvPicPr>
          <p:cNvPr id="882" name="مستطيل مستطيل" descr="مستطيل مستطيل"/>
          <p:cNvPicPr>
            <a:picLocks noChangeAspect="0"/>
          </p:cNvPicPr>
          <p:nvPr/>
        </p:nvPicPr>
        <p:blipFill>
          <a:blip r:embed="rId5">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883" name="مستطيل مستطيل" descr="مستطيل مستطيل"/>
          <p:cNvPicPr>
            <a:picLocks noChangeAspect="0"/>
          </p:cNvPicPr>
          <p:nvPr/>
        </p:nvPicPr>
        <p:blipFill>
          <a:blip r:embed="rId6">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884" name="مستطيل مستطيل" descr="مستطيل مستطيل"/>
          <p:cNvPicPr>
            <a:picLocks noChangeAspect="0"/>
          </p:cNvPicPr>
          <p:nvPr/>
        </p:nvPicPr>
        <p:blipFill>
          <a:blip r:embed="rId7">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885" name="الثاني عشر"/>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الثاني عشر   </a:t>
            </a:r>
          </a:p>
        </p:txBody>
      </p:sp>
      <p:grpSp>
        <p:nvGrpSpPr>
          <p:cNvPr id="894" name="تجميع"/>
          <p:cNvGrpSpPr/>
          <p:nvPr/>
        </p:nvGrpSpPr>
        <p:grpSpPr>
          <a:xfrm>
            <a:off x="94682" y="6187416"/>
            <a:ext cx="9855071" cy="1006391"/>
            <a:chOff x="0" y="0"/>
            <a:chExt cx="9855069" cy="1006389"/>
          </a:xfrm>
        </p:grpSpPr>
        <p:grpSp>
          <p:nvGrpSpPr>
            <p:cNvPr id="891" name="تجميع"/>
            <p:cNvGrpSpPr/>
            <p:nvPr/>
          </p:nvGrpSpPr>
          <p:grpSpPr>
            <a:xfrm>
              <a:off x="0" y="0"/>
              <a:ext cx="9855070" cy="1006390"/>
              <a:chOff x="0" y="0"/>
              <a:chExt cx="9855070" cy="1006389"/>
            </a:xfrm>
          </p:grpSpPr>
          <p:sp>
            <p:nvSpPr>
              <p:cNvPr id="886"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889" name="تجميع"/>
              <p:cNvGrpSpPr/>
              <p:nvPr/>
            </p:nvGrpSpPr>
            <p:grpSpPr>
              <a:xfrm>
                <a:off x="3930697" y="0"/>
                <a:ext cx="5924374" cy="1006390"/>
                <a:chOff x="0" y="0"/>
                <a:chExt cx="5924372" cy="1006389"/>
              </a:xfrm>
            </p:grpSpPr>
            <p:sp>
              <p:nvSpPr>
                <p:cNvPr id="887"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888" name="مستطيل مستطيل" descr="مستطيل مستطيل"/>
                <p:cNvPicPr>
                  <a:picLocks noChangeAspect="0"/>
                </p:cNvPicPr>
                <p:nvPr/>
              </p:nvPicPr>
              <p:blipFill>
                <a:blip r:embed="rId8">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890"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892" name="مستطيل مستطيل" descr="مستطيل مستطيل"/>
            <p:cNvPicPr>
              <a:picLocks noChangeAspect="0"/>
            </p:cNvPicPr>
            <p:nvPr/>
          </p:nvPicPr>
          <p:blipFill>
            <a:blip r:embed="rId9">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893" name="مستطيل مستطيل" descr="مستطيل مستطيل"/>
            <p:cNvPicPr>
              <a:picLocks noChangeAspect="0"/>
            </p:cNvPicPr>
            <p:nvPr/>
          </p:nvPicPr>
          <p:blipFill>
            <a:blip r:embed="rId10">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895" name="Freeform 7"/>
          <p:cNvSpPr/>
          <p:nvPr/>
        </p:nvSpPr>
        <p:spPr>
          <a:xfrm>
            <a:off x="1829330" y="243002"/>
            <a:ext cx="1140367" cy="819777"/>
          </a:xfrm>
          <a:prstGeom prst="rect">
            <a:avLst/>
          </a:prstGeom>
          <a:blipFill>
            <a:blip r:embed="rId11"/>
            <a:stretch>
              <a:fillRect/>
            </a:stretch>
          </a:blipFill>
          <a:ln w="12700">
            <a:miter lim="400000"/>
          </a:ln>
        </p:spPr>
        <p:txBody>
          <a:bodyPr lIns="45719" rIns="45719"/>
          <a:lstStyle/>
          <a:p>
            <a:pPr rtl="0">
              <a:defRPr>
                <a:latin typeface="+mj-lt"/>
                <a:ea typeface="+mj-ea"/>
                <a:cs typeface="+mj-cs"/>
                <a:sym typeface="Calibri"/>
              </a:defRPr>
            </a:pPr>
          </a:p>
        </p:txBody>
      </p:sp>
      <p:sp>
        <p:nvSpPr>
          <p:cNvPr id="896" name="مستطيل"/>
          <p:cNvSpPr/>
          <p:nvPr/>
        </p:nvSpPr>
        <p:spPr>
          <a:xfrm>
            <a:off x="77219" y="3238130"/>
            <a:ext cx="9866184" cy="2036759"/>
          </a:xfrm>
          <a:prstGeom prst="rect">
            <a:avLst/>
          </a:prstGeom>
          <a:solidFill>
            <a:srgbClr val="FFFFFF"/>
          </a:solidFill>
          <a:ln w="25400">
            <a:solidFill>
              <a:schemeClr val="accent1"/>
            </a:solidFill>
          </a:ln>
          <a:effectLst>
            <a:outerShdw sx="100000" sy="100000" kx="0" ky="0" algn="b" rotWithShape="0" blurRad="38100" dist="23000" dir="5400000">
              <a:srgbClr val="000000">
                <a:alpha val="35000"/>
              </a:srgbClr>
            </a:outerShdw>
          </a:effectLst>
        </p:spPr>
        <p:txBody>
          <a:bodyPr lIns="45718" tIns="45718" rIns="45718" bIns="45718" anchor="ctr"/>
          <a:lstStyle/>
          <a:p>
            <a:pPr/>
          </a:p>
        </p:txBody>
      </p:sp>
      <p:sp>
        <p:nvSpPr>
          <p:cNvPr id="897" name="Freeform 17"/>
          <p:cNvSpPr/>
          <p:nvPr/>
        </p:nvSpPr>
        <p:spPr>
          <a:xfrm flipH="1">
            <a:off x="92639" y="3248906"/>
            <a:ext cx="9794117" cy="2015207"/>
          </a:xfrm>
          <a:prstGeom prst="rect">
            <a:avLst/>
          </a:prstGeom>
          <a:blipFill>
            <a:blip r:embed="rId12">
              <a:alphaModFix amt="12100"/>
            </a:blip>
            <a:stretch>
              <a:fillRect/>
            </a:stretch>
          </a:blipFill>
          <a:ln w="12700">
            <a:miter lim="400000"/>
          </a:ln>
        </p:spPr>
        <p:txBody>
          <a:bodyPr lIns="45718" tIns="45718" rIns="45718" bIns="45718"/>
          <a:lstStyle/>
          <a:p>
            <a:pPr rtl="0">
              <a:defRPr>
                <a:latin typeface="+mj-lt"/>
                <a:ea typeface="+mj-ea"/>
                <a:cs typeface="+mj-cs"/>
                <a:sym typeface="Calibri"/>
              </a:defRPr>
            </a:pPr>
          </a:p>
        </p:txBody>
      </p:sp>
      <p:sp>
        <p:nvSpPr>
          <p:cNvPr id="898" name="اختبارات نهاية الفصل الدراسي الثالث"/>
          <p:cNvSpPr txBox="1"/>
          <p:nvPr/>
        </p:nvSpPr>
        <p:spPr>
          <a:xfrm>
            <a:off x="1007609" y="4015991"/>
            <a:ext cx="8225188" cy="66380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4500">
                <a:solidFill>
                  <a:srgbClr val="99244F"/>
                </a:solidFill>
                <a:latin typeface="+mj-lt"/>
                <a:ea typeface="+mj-ea"/>
                <a:cs typeface="+mj-cs"/>
                <a:sym typeface="Calibri"/>
              </a:defRPr>
            </a:lvl1pPr>
          </a:lstStyle>
          <a:p>
            <a:pPr rtl="0">
              <a:defRPr b="0">
                <a:latin typeface="Muna Bold"/>
                <a:ea typeface="Muna Bold"/>
                <a:cs typeface="Muna Bold"/>
                <a:sym typeface="Muna Bold"/>
              </a:defRPr>
            </a:pPr>
            <a:r>
              <a:rPr b="1">
                <a:latin typeface="+mj-lt"/>
                <a:ea typeface="+mj-ea"/>
                <a:cs typeface="+mj-cs"/>
                <a:sym typeface="Calibri"/>
              </a:rPr>
              <a:t>اختبارات نهاية الفصل الدراسي الثالث</a:t>
            </a:r>
          </a:p>
        </p:txBody>
      </p:sp>
      <p:sp>
        <p:nvSpPr>
          <p:cNvPr id="899"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900" name="أول ثانوي"/>
          <p:cNvSpPr txBox="1"/>
          <p:nvPr/>
        </p:nvSpPr>
        <p:spPr>
          <a:xfrm>
            <a:off x="524275" y="1206881"/>
            <a:ext cx="1497369"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6DBCF7"/>
                </a:solidFill>
                <a:latin typeface="Muna Bold"/>
                <a:ea typeface="Muna Bold"/>
                <a:cs typeface="Muna Bold"/>
                <a:sym typeface="Muna Bold"/>
              </a:defRPr>
            </a:lvl1pPr>
          </a:lstStyle>
          <a:p>
            <a:pPr rtl="0">
              <a:defRPr/>
            </a:pPr>
            <a:r>
              <a:t>أول ثانوي </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02"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905" name="تجميع"/>
          <p:cNvGrpSpPr/>
          <p:nvPr/>
        </p:nvGrpSpPr>
        <p:grpSpPr>
          <a:xfrm>
            <a:off x="8073879" y="2174436"/>
            <a:ext cx="3853765" cy="3917527"/>
            <a:chOff x="108636" y="0"/>
            <a:chExt cx="3853763" cy="3917525"/>
          </a:xfrm>
        </p:grpSpPr>
        <p:graphicFrame>
          <p:nvGraphicFramePr>
            <p:cNvPr id="903"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3E4956"/>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904"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908" name="تجميع"/>
          <p:cNvGrpSpPr/>
          <p:nvPr/>
        </p:nvGrpSpPr>
        <p:grpSpPr>
          <a:xfrm>
            <a:off x="6092679" y="2161736"/>
            <a:ext cx="3853765" cy="3930227"/>
            <a:chOff x="108636" y="0"/>
            <a:chExt cx="3853763" cy="3930225"/>
          </a:xfrm>
        </p:grpSpPr>
        <p:graphicFrame>
          <p:nvGraphicFramePr>
            <p:cNvPr id="906"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82F38"/>
                            </a:solidFill>
                            <a:latin typeface="Muna Regular"/>
                            <a:ea typeface="Muna Regular"/>
                            <a:cs typeface="Muna Regular"/>
                            <a:sym typeface="Muna Regular"/>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907"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911" name="تجميع"/>
          <p:cNvGrpSpPr/>
          <p:nvPr/>
        </p:nvGrpSpPr>
        <p:grpSpPr>
          <a:xfrm>
            <a:off x="4111479" y="2161736"/>
            <a:ext cx="3853765" cy="3930227"/>
            <a:chOff x="108636" y="0"/>
            <a:chExt cx="3853763" cy="3930225"/>
          </a:xfrm>
        </p:grpSpPr>
        <p:graphicFrame>
          <p:nvGraphicFramePr>
            <p:cNvPr id="909"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93038"/>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910"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914" name="تجميع"/>
          <p:cNvGrpSpPr/>
          <p:nvPr/>
        </p:nvGrpSpPr>
        <p:grpSpPr>
          <a:xfrm>
            <a:off x="2130279" y="2174436"/>
            <a:ext cx="3853765" cy="3917527"/>
            <a:chOff x="108636" y="0"/>
            <a:chExt cx="3853763" cy="3917525"/>
          </a:xfrm>
        </p:grpSpPr>
        <p:graphicFrame>
          <p:nvGraphicFramePr>
            <p:cNvPr id="912"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93038"/>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913"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917" name="تجميع"/>
          <p:cNvGrpSpPr/>
          <p:nvPr/>
        </p:nvGrpSpPr>
        <p:grpSpPr>
          <a:xfrm>
            <a:off x="149079" y="2161736"/>
            <a:ext cx="3853765" cy="3930227"/>
            <a:chOff x="108636" y="0"/>
            <a:chExt cx="3853763" cy="3930225"/>
          </a:xfrm>
        </p:grpSpPr>
        <p:graphicFrame>
          <p:nvGraphicFramePr>
            <p:cNvPr id="915"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93038"/>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916"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918"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919"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920"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921"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922"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923"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924"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927" name="تجميع"/>
          <p:cNvGrpSpPr/>
          <p:nvPr/>
        </p:nvGrpSpPr>
        <p:grpSpPr>
          <a:xfrm>
            <a:off x="3018593" y="599421"/>
            <a:ext cx="5436632" cy="463291"/>
            <a:chOff x="-188674" y="-5"/>
            <a:chExt cx="5436630" cy="463289"/>
          </a:xfrm>
        </p:grpSpPr>
        <p:sp>
          <p:nvSpPr>
            <p:cNvPr id="925"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926"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928"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929"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930"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931" name="الأحد ١٠/ ٨ / ١٤٤٦"/>
          <p:cNvSpPr txBox="1"/>
          <p:nvPr/>
        </p:nvSpPr>
        <p:spPr>
          <a:xfrm>
            <a:off x="8057538" y="2207782"/>
            <a:ext cx="1706125"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٢٦/ ١٢ / ١٤٤٦ </a:t>
            </a:r>
          </a:p>
        </p:txBody>
      </p:sp>
      <p:sp>
        <p:nvSpPr>
          <p:cNvPr id="932" name="الاثنين ١١/ ٨ / ١٤٤٦"/>
          <p:cNvSpPr txBox="1"/>
          <p:nvPr/>
        </p:nvSpPr>
        <p:spPr>
          <a:xfrm>
            <a:off x="6016991" y="2207782"/>
            <a:ext cx="174303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٢٧/ ١٢/ ١٤٤٦ </a:t>
            </a:r>
          </a:p>
        </p:txBody>
      </p:sp>
      <p:sp>
        <p:nvSpPr>
          <p:cNvPr id="933" name="الثلاثاء ١٢/ ٨ / ١٤٤٦"/>
          <p:cNvSpPr txBox="1"/>
          <p:nvPr/>
        </p:nvSpPr>
        <p:spPr>
          <a:xfrm>
            <a:off x="4009017" y="2207782"/>
            <a:ext cx="1832430"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 ٢٨ / ١٢ / ١٤٤٦ </a:t>
            </a:r>
          </a:p>
        </p:txBody>
      </p:sp>
      <p:sp>
        <p:nvSpPr>
          <p:cNvPr id="934" name="الاربعاء ١٣/ ٨ / ١٤٤٦"/>
          <p:cNvSpPr txBox="1"/>
          <p:nvPr/>
        </p:nvSpPr>
        <p:spPr>
          <a:xfrm>
            <a:off x="2055895" y="2207782"/>
            <a:ext cx="1822211"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٢٩/ ١٢ / ١٤٤٦ </a:t>
            </a:r>
          </a:p>
        </p:txBody>
      </p:sp>
      <p:sp>
        <p:nvSpPr>
          <p:cNvPr id="935" name="الخميس ١٤/ ٨ / ١٤٤٦"/>
          <p:cNvSpPr txBox="1"/>
          <p:nvPr/>
        </p:nvSpPr>
        <p:spPr>
          <a:xfrm>
            <a:off x="270894" y="2207782"/>
            <a:ext cx="1634787"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 ١/ ١/ </a:t>
            </a:r>
            <a:r>
              <a:rPr sz="1500"/>
              <a:t>١٤٤٦</a:t>
            </a:r>
            <a:r>
              <a:t> </a:t>
            </a:r>
          </a:p>
        </p:txBody>
      </p:sp>
      <p:grpSp>
        <p:nvGrpSpPr>
          <p:cNvPr id="938" name="Google Shape;450;p23"/>
          <p:cNvGrpSpPr/>
          <p:nvPr/>
        </p:nvGrpSpPr>
        <p:grpSpPr>
          <a:xfrm rot="9894527">
            <a:off x="10179289" y="5315954"/>
            <a:ext cx="439213" cy="301205"/>
            <a:chOff x="0" y="0"/>
            <a:chExt cx="439212" cy="301204"/>
          </a:xfrm>
        </p:grpSpPr>
        <p:sp>
          <p:nvSpPr>
            <p:cNvPr id="937"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936" name="Google Shape;450;p23" descr="Google Shape;450;p23"/>
            <p:cNvPicPr>
              <a:picLocks noChangeAspect="0"/>
            </p:cNvPicPr>
            <p:nvPr/>
          </p:nvPicPr>
          <p:blipFill>
            <a:blip r:embed="rId4">
              <a:extLst/>
            </a:blip>
            <a:stretch>
              <a:fillRect/>
            </a:stretch>
          </p:blipFill>
          <p:spPr>
            <a:xfrm>
              <a:off x="-1" y="0"/>
              <a:ext cx="439214" cy="301205"/>
            </a:xfrm>
            <a:prstGeom prst="rect">
              <a:avLst/>
            </a:prstGeom>
            <a:effectLst/>
          </p:spPr>
        </p:pic>
      </p:grpSp>
      <p:pic>
        <p:nvPicPr>
          <p:cNvPr id="939" name="مستطيل مستطيل" descr="مستطيل مستطيل"/>
          <p:cNvPicPr>
            <a:picLocks noChangeAspect="0"/>
          </p:cNvPicPr>
          <p:nvPr/>
        </p:nvPicPr>
        <p:blipFill>
          <a:blip r:embed="rId5">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940" name="مستطيل مستطيل" descr="مستطيل مستطيل"/>
          <p:cNvPicPr>
            <a:picLocks noChangeAspect="0"/>
          </p:cNvPicPr>
          <p:nvPr/>
        </p:nvPicPr>
        <p:blipFill>
          <a:blip r:embed="rId6">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941" name="مستطيل مستطيل" descr="مستطيل مستطيل"/>
          <p:cNvPicPr>
            <a:picLocks noChangeAspect="0"/>
          </p:cNvPicPr>
          <p:nvPr/>
        </p:nvPicPr>
        <p:blipFill>
          <a:blip r:embed="rId7">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942" name="Freeform 17"/>
          <p:cNvSpPr/>
          <p:nvPr/>
        </p:nvSpPr>
        <p:spPr>
          <a:xfrm flipH="1">
            <a:off x="92639" y="3248906"/>
            <a:ext cx="9794117" cy="2015207"/>
          </a:xfrm>
          <a:prstGeom prst="rect">
            <a:avLst/>
          </a:prstGeom>
          <a:blipFill>
            <a:blip r:embed="rId8">
              <a:alphaModFix amt="12100"/>
            </a:blip>
            <a:stretch>
              <a:fillRect/>
            </a:stretch>
          </a:blipFill>
          <a:ln w="12700">
            <a:miter lim="400000"/>
          </a:ln>
        </p:spPr>
        <p:txBody>
          <a:bodyPr lIns="45718" tIns="45718" rIns="45718" bIns="45718"/>
          <a:lstStyle/>
          <a:p>
            <a:pPr rtl="0">
              <a:defRPr>
                <a:latin typeface="+mj-lt"/>
                <a:ea typeface="+mj-ea"/>
                <a:cs typeface="+mj-cs"/>
                <a:sym typeface="Calibri"/>
              </a:defRPr>
            </a:pPr>
          </a:p>
        </p:txBody>
      </p:sp>
      <p:sp>
        <p:nvSpPr>
          <p:cNvPr id="943" name="الثالث عشر"/>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الثالث عشر   </a:t>
            </a:r>
          </a:p>
        </p:txBody>
      </p:sp>
      <p:grpSp>
        <p:nvGrpSpPr>
          <p:cNvPr id="952" name="تجميع"/>
          <p:cNvGrpSpPr/>
          <p:nvPr/>
        </p:nvGrpSpPr>
        <p:grpSpPr>
          <a:xfrm>
            <a:off x="94682" y="6187416"/>
            <a:ext cx="9855071" cy="1006391"/>
            <a:chOff x="0" y="0"/>
            <a:chExt cx="9855069" cy="1006389"/>
          </a:xfrm>
        </p:grpSpPr>
        <p:grpSp>
          <p:nvGrpSpPr>
            <p:cNvPr id="949" name="تجميع"/>
            <p:cNvGrpSpPr/>
            <p:nvPr/>
          </p:nvGrpSpPr>
          <p:grpSpPr>
            <a:xfrm>
              <a:off x="0" y="0"/>
              <a:ext cx="9855070" cy="1006390"/>
              <a:chOff x="0" y="0"/>
              <a:chExt cx="9855070" cy="1006389"/>
            </a:xfrm>
          </p:grpSpPr>
          <p:sp>
            <p:nvSpPr>
              <p:cNvPr id="944"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947" name="تجميع"/>
              <p:cNvGrpSpPr/>
              <p:nvPr/>
            </p:nvGrpSpPr>
            <p:grpSpPr>
              <a:xfrm>
                <a:off x="3930697" y="0"/>
                <a:ext cx="5924374" cy="1006390"/>
                <a:chOff x="0" y="0"/>
                <a:chExt cx="5924372" cy="1006389"/>
              </a:xfrm>
            </p:grpSpPr>
            <p:sp>
              <p:nvSpPr>
                <p:cNvPr id="945"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946"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948"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950"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951"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pic>
        <p:nvPicPr>
          <p:cNvPr id="953" name="تجميع" descr="تجميع"/>
          <p:cNvPicPr>
            <a:picLocks noChangeAspect="0"/>
          </p:cNvPicPr>
          <p:nvPr/>
        </p:nvPicPr>
        <p:blipFill>
          <a:blip r:embed="rId12">
            <a:extLst/>
          </a:blip>
          <a:stretch>
            <a:fillRect/>
          </a:stretch>
        </p:blipFill>
        <p:spPr>
          <a:xfrm>
            <a:off x="4131847" y="6207729"/>
            <a:ext cx="4645265" cy="927767"/>
          </a:xfrm>
          <a:prstGeom prst="rect">
            <a:avLst/>
          </a:prstGeom>
          <a:effectLst>
            <a:outerShdw sx="100000" sy="100000" kx="0" ky="0" algn="b" rotWithShape="0" blurRad="38100" dist="23000" dir="5400000">
              <a:srgbClr val="000000">
                <a:alpha val="35000"/>
              </a:srgbClr>
            </a:outerShdw>
          </a:effectLst>
        </p:spPr>
      </p:pic>
      <p:sp>
        <p:nvSpPr>
          <p:cNvPr id="954" name="اجازة نهاية العام الدراسي…"/>
          <p:cNvSpPr txBox="1"/>
          <p:nvPr/>
        </p:nvSpPr>
        <p:spPr>
          <a:xfrm>
            <a:off x="4598985" y="6364564"/>
            <a:ext cx="3786775" cy="551700"/>
          </a:xfrm>
          <a:prstGeom prst="rect">
            <a:avLst/>
          </a:prstGeom>
          <a:ln w="12700">
            <a:miter lim="400000"/>
          </a:ln>
          <a:extLst>
            <a:ext uri="{C572A759-6A51-4108-AA02-DFA0A04FC94B}">
              <ma14:wrappingTextBoxFlag xmlns:ma14="http://schemas.microsoft.com/office/mac/drawingml/2011/main" val="1"/>
            </a:ext>
          </a:extLst>
        </p:spPr>
        <p:txBody>
          <a:bodyPr lIns="10377" tIns="10377" rIns="10377" bIns="10377" anchor="ctr">
            <a:spAutoFit/>
          </a:bodyPr>
          <a:lstStyle/>
          <a:p>
            <a:pPr algn="ctr" defTabSz="1343344" rtl="0">
              <a:defRPr b="1" sz="1900">
                <a:solidFill>
                  <a:srgbClr val="5E5E5E"/>
                </a:solidFill>
                <a:latin typeface="+mj-lt"/>
                <a:ea typeface="+mj-ea"/>
                <a:cs typeface="+mj-cs"/>
                <a:sym typeface="Calibri"/>
              </a:defRPr>
            </a:pPr>
            <a:r>
              <a:t>اجازة نهاية العام الدراسي</a:t>
            </a:r>
          </a:p>
          <a:p>
            <a:pPr algn="ctr" defTabSz="1343344" rtl="0">
              <a:defRPr b="1" sz="1900">
                <a:solidFill>
                  <a:srgbClr val="5E5E5E"/>
                </a:solidFill>
                <a:latin typeface="+mj-lt"/>
                <a:ea typeface="+mj-ea"/>
                <a:cs typeface="+mj-cs"/>
                <a:sym typeface="Calibri"/>
              </a:defRPr>
            </a:pPr>
            <a:r>
              <a:t>تبدا بنهاية دوام يوم الخميس ١/ ١ /١٤٤٧ هـ</a:t>
            </a:r>
          </a:p>
        </p:txBody>
      </p:sp>
      <p:sp>
        <p:nvSpPr>
          <p:cNvPr id="955"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956" name="أول ثانوي"/>
          <p:cNvSpPr txBox="1"/>
          <p:nvPr/>
        </p:nvSpPr>
        <p:spPr>
          <a:xfrm>
            <a:off x="524275" y="1206881"/>
            <a:ext cx="1497369"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6DBCF7"/>
                </a:solidFill>
                <a:latin typeface="Muna Bold"/>
                <a:ea typeface="Muna Bold"/>
                <a:cs typeface="Muna Bold"/>
                <a:sym typeface="Muna Bold"/>
              </a:defRPr>
            </a:lvl1pPr>
          </a:lstStyle>
          <a:p>
            <a:pPr rtl="0">
              <a:defRPr/>
            </a:pPr>
            <a:r>
              <a:t>أول ثانوي </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58" name="IMG_2705.png" descr="IMG_2705.png"/>
          <p:cNvPicPr>
            <a:picLocks noChangeAspect="1"/>
          </p:cNvPicPr>
          <p:nvPr/>
        </p:nvPicPr>
        <p:blipFill>
          <a:blip r:embed="rId2">
            <a:alphaModFix amt="57762"/>
            <a:extLst/>
          </a:blip>
          <a:stretch>
            <a:fillRect/>
          </a:stretch>
        </p:blipFill>
        <p:spPr>
          <a:xfrm>
            <a:off x="4543776" y="3364527"/>
            <a:ext cx="1844165" cy="1851571"/>
          </a:xfrm>
          <a:prstGeom prst="rect">
            <a:avLst/>
          </a:prstGeom>
          <a:ln w="12700">
            <a:miter lim="400000"/>
          </a:ln>
        </p:spPr>
      </p:pic>
      <p:grpSp>
        <p:nvGrpSpPr>
          <p:cNvPr id="962" name="تجميع"/>
          <p:cNvGrpSpPr/>
          <p:nvPr/>
        </p:nvGrpSpPr>
        <p:grpSpPr>
          <a:xfrm>
            <a:off x="3204123" y="1112154"/>
            <a:ext cx="4716073" cy="1179112"/>
            <a:chOff x="0" y="0"/>
            <a:chExt cx="4716071" cy="1179110"/>
          </a:xfrm>
        </p:grpSpPr>
        <p:sp>
          <p:nvSpPr>
            <p:cNvPr id="959" name="الأسبوعية"/>
            <p:cNvSpPr/>
            <p:nvPr/>
          </p:nvSpPr>
          <p:spPr>
            <a:xfrm>
              <a:off x="0" y="1179110"/>
              <a:ext cx="4716072"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5200">
                  <a:solidFill>
                    <a:srgbClr val="FFFFFF"/>
                  </a:solidFill>
                  <a:latin typeface="Beirut Regular"/>
                  <a:ea typeface="Beirut Regular"/>
                  <a:cs typeface="Beirut Regular"/>
                  <a:sym typeface="Beirut Regular"/>
                </a:defRPr>
              </a:lvl1pPr>
            </a:lstStyle>
            <a:p>
              <a:pPr rtl="0">
                <a:defRPr/>
              </a:pPr>
              <a:r>
                <a:t>خطة التعلم الأسبوعية</a:t>
              </a:r>
            </a:p>
          </p:txBody>
        </p:sp>
        <p:sp>
          <p:nvSpPr>
            <p:cNvPr id="960" name="الأسبوعية"/>
            <p:cNvSpPr/>
            <p:nvPr/>
          </p:nvSpPr>
          <p:spPr>
            <a:xfrm>
              <a:off x="0" y="1179110"/>
              <a:ext cx="4716070"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p>
              <a:pPr algn="ctr" rtl="0">
                <a:defRPr sz="5200">
                  <a:solidFill>
                    <a:srgbClr val="1F5673"/>
                  </a:solidFill>
                  <a:latin typeface="Beirut Regular"/>
                  <a:ea typeface="Beirut Regular"/>
                  <a:cs typeface="Beirut Regular"/>
                  <a:sym typeface="Beirut Regular"/>
                </a:defRPr>
              </a:pPr>
              <a:r>
                <a:t>خطة التعلم الأسبوعية</a:t>
              </a:r>
            </a:p>
            <a:p>
              <a:pPr algn="ctr" rtl="0">
                <a:defRPr sz="5200">
                  <a:solidFill>
                    <a:srgbClr val="1F5673"/>
                  </a:solidFill>
                  <a:latin typeface="Beirut Regular"/>
                  <a:ea typeface="Beirut Regular"/>
                  <a:cs typeface="Beirut Regular"/>
                  <a:sym typeface="Beirut Regular"/>
                </a:defRPr>
              </a:pPr>
              <a:r>
                <a:t>اعداد وتصميم </a:t>
              </a:r>
            </a:p>
          </p:txBody>
        </p:sp>
        <p:pic>
          <p:nvPicPr>
            <p:cNvPr id="961" name="جدول صفوف أزرق وبيج خطوط.png" descr="جدول صفوف أزرق وبيج خطوط.png"/>
            <p:cNvPicPr>
              <a:picLocks noChangeAspect="1"/>
            </p:cNvPicPr>
            <p:nvPr/>
          </p:nvPicPr>
          <p:blipFill>
            <a:blip r:embed="rId3">
              <a:extLst/>
            </a:blip>
            <a:srcRect l="87576" t="66405" r="5126" b="23272"/>
            <a:stretch>
              <a:fillRect/>
            </a:stretch>
          </p:blipFill>
          <p:spPr>
            <a:xfrm>
              <a:off x="1866903" y="-1"/>
              <a:ext cx="982266" cy="982201"/>
            </a:xfrm>
            <a:custGeom>
              <a:avLst/>
              <a:gdLst/>
              <a:ahLst/>
              <a:cxnLst>
                <a:cxn ang="0">
                  <a:pos x="wd2" y="hd2"/>
                </a:cxn>
                <a:cxn ang="5400000">
                  <a:pos x="wd2" y="hd2"/>
                </a:cxn>
                <a:cxn ang="10800000">
                  <a:pos x="wd2" y="hd2"/>
                </a:cxn>
                <a:cxn ang="16200000">
                  <a:pos x="wd2" y="hd2"/>
                </a:cxn>
              </a:cxnLst>
              <a:rect l="0" t="0" r="r" b="b"/>
              <a:pathLst>
                <a:path w="21600" h="21187" fill="norm" stroke="1" extrusionOk="0">
                  <a:moveTo>
                    <a:pt x="5786" y="0"/>
                  </a:moveTo>
                  <a:cubicBezTo>
                    <a:pt x="5258" y="0"/>
                    <a:pt x="4970" y="312"/>
                    <a:pt x="4922" y="942"/>
                  </a:cubicBezTo>
                  <a:lnTo>
                    <a:pt x="4887" y="1532"/>
                  </a:lnTo>
                  <a:lnTo>
                    <a:pt x="3770" y="1532"/>
                  </a:lnTo>
                  <a:lnTo>
                    <a:pt x="2653" y="1532"/>
                  </a:lnTo>
                  <a:lnTo>
                    <a:pt x="2618" y="1053"/>
                  </a:lnTo>
                  <a:cubicBezTo>
                    <a:pt x="2558" y="439"/>
                    <a:pt x="2956" y="252"/>
                    <a:pt x="3334" y="711"/>
                  </a:cubicBezTo>
                  <a:cubicBezTo>
                    <a:pt x="3670" y="1117"/>
                    <a:pt x="3770" y="1099"/>
                    <a:pt x="3770" y="659"/>
                  </a:cubicBezTo>
                  <a:cubicBezTo>
                    <a:pt x="3770" y="44"/>
                    <a:pt x="2844" y="-226"/>
                    <a:pt x="2400" y="257"/>
                  </a:cubicBezTo>
                  <a:cubicBezTo>
                    <a:pt x="2272" y="397"/>
                    <a:pt x="2147" y="740"/>
                    <a:pt x="2121" y="1019"/>
                  </a:cubicBezTo>
                  <a:cubicBezTo>
                    <a:pt x="2073" y="1523"/>
                    <a:pt x="2066" y="1532"/>
                    <a:pt x="1300" y="1575"/>
                  </a:cubicBezTo>
                  <a:cubicBezTo>
                    <a:pt x="11" y="1648"/>
                    <a:pt x="70" y="1259"/>
                    <a:pt x="70" y="8980"/>
                  </a:cubicBezTo>
                  <a:cubicBezTo>
                    <a:pt x="70" y="15358"/>
                    <a:pt x="105" y="16000"/>
                    <a:pt x="471" y="16402"/>
                  </a:cubicBezTo>
                  <a:cubicBezTo>
                    <a:pt x="508" y="16442"/>
                    <a:pt x="2842" y="16517"/>
                    <a:pt x="5655" y="16557"/>
                  </a:cubicBezTo>
                  <a:lnTo>
                    <a:pt x="10769" y="16625"/>
                  </a:lnTo>
                  <a:lnTo>
                    <a:pt x="11014" y="17361"/>
                  </a:lnTo>
                  <a:cubicBezTo>
                    <a:pt x="11374" y="18448"/>
                    <a:pt x="11980" y="19371"/>
                    <a:pt x="12689" y="19930"/>
                  </a:cubicBezTo>
                  <a:cubicBezTo>
                    <a:pt x="13471" y="20545"/>
                    <a:pt x="13537" y="20586"/>
                    <a:pt x="14479" y="20931"/>
                  </a:cubicBezTo>
                  <a:cubicBezTo>
                    <a:pt x="15659" y="21362"/>
                    <a:pt x="17466" y="21234"/>
                    <a:pt x="18650" y="20649"/>
                  </a:cubicBezTo>
                  <a:cubicBezTo>
                    <a:pt x="19809" y="20074"/>
                    <a:pt x="20641" y="19271"/>
                    <a:pt x="21172" y="18209"/>
                  </a:cubicBezTo>
                  <a:cubicBezTo>
                    <a:pt x="21558" y="17439"/>
                    <a:pt x="21600" y="17198"/>
                    <a:pt x="21600" y="15889"/>
                  </a:cubicBezTo>
                  <a:cubicBezTo>
                    <a:pt x="21600" y="14535"/>
                    <a:pt x="21567" y="14375"/>
                    <a:pt x="21111" y="13466"/>
                  </a:cubicBezTo>
                  <a:cubicBezTo>
                    <a:pt x="20771" y="12789"/>
                    <a:pt x="20379" y="12287"/>
                    <a:pt x="19820" y="11814"/>
                  </a:cubicBezTo>
                  <a:lnTo>
                    <a:pt x="19017" y="11129"/>
                  </a:lnTo>
                  <a:lnTo>
                    <a:pt x="19017" y="6669"/>
                  </a:lnTo>
                  <a:cubicBezTo>
                    <a:pt x="19017" y="1349"/>
                    <a:pt x="19109" y="1628"/>
                    <a:pt x="17393" y="1567"/>
                  </a:cubicBezTo>
                  <a:lnTo>
                    <a:pt x="16276" y="1532"/>
                  </a:lnTo>
                  <a:lnTo>
                    <a:pt x="16224" y="1053"/>
                  </a:lnTo>
                  <a:cubicBezTo>
                    <a:pt x="16163" y="432"/>
                    <a:pt x="16570" y="249"/>
                    <a:pt x="16957" y="719"/>
                  </a:cubicBezTo>
                  <a:cubicBezTo>
                    <a:pt x="17253" y="1078"/>
                    <a:pt x="17567" y="1009"/>
                    <a:pt x="17428" y="616"/>
                  </a:cubicBezTo>
                  <a:cubicBezTo>
                    <a:pt x="17220" y="29"/>
                    <a:pt x="16404" y="-198"/>
                    <a:pt x="16041" y="231"/>
                  </a:cubicBezTo>
                  <a:cubicBezTo>
                    <a:pt x="15936" y="355"/>
                    <a:pt x="15819" y="697"/>
                    <a:pt x="15770" y="993"/>
                  </a:cubicBezTo>
                  <a:lnTo>
                    <a:pt x="15683" y="1532"/>
                  </a:lnTo>
                  <a:lnTo>
                    <a:pt x="14653" y="1532"/>
                  </a:lnTo>
                  <a:lnTo>
                    <a:pt x="13615" y="1532"/>
                  </a:lnTo>
                  <a:lnTo>
                    <a:pt x="13562" y="1053"/>
                  </a:lnTo>
                  <a:cubicBezTo>
                    <a:pt x="13502" y="444"/>
                    <a:pt x="13930" y="228"/>
                    <a:pt x="14252" y="702"/>
                  </a:cubicBezTo>
                  <a:cubicBezTo>
                    <a:pt x="14516" y="1093"/>
                    <a:pt x="14723" y="1116"/>
                    <a:pt x="14723" y="745"/>
                  </a:cubicBezTo>
                  <a:cubicBezTo>
                    <a:pt x="14723" y="163"/>
                    <a:pt x="13947" y="-199"/>
                    <a:pt x="13405" y="137"/>
                  </a:cubicBezTo>
                  <a:cubicBezTo>
                    <a:pt x="13290" y="209"/>
                    <a:pt x="13156" y="553"/>
                    <a:pt x="13108" y="899"/>
                  </a:cubicBezTo>
                  <a:lnTo>
                    <a:pt x="13021" y="1532"/>
                  </a:lnTo>
                  <a:lnTo>
                    <a:pt x="11913" y="1532"/>
                  </a:lnTo>
                  <a:cubicBezTo>
                    <a:pt x="10866" y="1532"/>
                    <a:pt x="10798" y="1506"/>
                    <a:pt x="10752" y="1190"/>
                  </a:cubicBezTo>
                  <a:cubicBezTo>
                    <a:pt x="10660" y="552"/>
                    <a:pt x="11412" y="136"/>
                    <a:pt x="11572" y="736"/>
                  </a:cubicBezTo>
                  <a:cubicBezTo>
                    <a:pt x="11657" y="1053"/>
                    <a:pt x="12061" y="1129"/>
                    <a:pt x="12061" y="830"/>
                  </a:cubicBezTo>
                  <a:cubicBezTo>
                    <a:pt x="12061" y="482"/>
                    <a:pt x="11591" y="0"/>
                    <a:pt x="11258" y="0"/>
                  </a:cubicBezTo>
                  <a:cubicBezTo>
                    <a:pt x="10735" y="0"/>
                    <a:pt x="10400" y="341"/>
                    <a:pt x="10298" y="959"/>
                  </a:cubicBezTo>
                  <a:lnTo>
                    <a:pt x="10202" y="1532"/>
                  </a:lnTo>
                  <a:lnTo>
                    <a:pt x="9172" y="1532"/>
                  </a:lnTo>
                  <a:lnTo>
                    <a:pt x="8134" y="1532"/>
                  </a:lnTo>
                  <a:lnTo>
                    <a:pt x="8090" y="1053"/>
                  </a:lnTo>
                  <a:cubicBezTo>
                    <a:pt x="8029" y="439"/>
                    <a:pt x="8436" y="252"/>
                    <a:pt x="8815" y="711"/>
                  </a:cubicBezTo>
                  <a:cubicBezTo>
                    <a:pt x="9136" y="1099"/>
                    <a:pt x="9242" y="1108"/>
                    <a:pt x="9242" y="745"/>
                  </a:cubicBezTo>
                  <a:cubicBezTo>
                    <a:pt x="9242" y="90"/>
                    <a:pt x="8326" y="-238"/>
                    <a:pt x="7872" y="257"/>
                  </a:cubicBezTo>
                  <a:cubicBezTo>
                    <a:pt x="7743" y="397"/>
                    <a:pt x="7620" y="740"/>
                    <a:pt x="7593" y="1019"/>
                  </a:cubicBezTo>
                  <a:lnTo>
                    <a:pt x="7540" y="1532"/>
                  </a:lnTo>
                  <a:lnTo>
                    <a:pt x="6432" y="1532"/>
                  </a:lnTo>
                  <a:cubicBezTo>
                    <a:pt x="5386" y="1532"/>
                    <a:pt x="5317" y="1506"/>
                    <a:pt x="5271" y="1190"/>
                  </a:cubicBezTo>
                  <a:cubicBezTo>
                    <a:pt x="5179" y="552"/>
                    <a:pt x="5940" y="136"/>
                    <a:pt x="6100" y="736"/>
                  </a:cubicBezTo>
                  <a:cubicBezTo>
                    <a:pt x="6184" y="1053"/>
                    <a:pt x="6589" y="1129"/>
                    <a:pt x="6589" y="830"/>
                  </a:cubicBezTo>
                  <a:cubicBezTo>
                    <a:pt x="6589" y="482"/>
                    <a:pt x="6120" y="0"/>
                    <a:pt x="5786" y="0"/>
                  </a:cubicBezTo>
                  <a:close/>
                  <a:moveTo>
                    <a:pt x="9871" y="19399"/>
                  </a:moveTo>
                  <a:cubicBezTo>
                    <a:pt x="9561" y="19365"/>
                    <a:pt x="9539" y="19413"/>
                    <a:pt x="9539" y="20178"/>
                  </a:cubicBezTo>
                  <a:lnTo>
                    <a:pt x="9539" y="21000"/>
                  </a:lnTo>
                  <a:lnTo>
                    <a:pt x="10534" y="20991"/>
                  </a:lnTo>
                  <a:lnTo>
                    <a:pt x="11546" y="20983"/>
                  </a:lnTo>
                  <a:lnTo>
                    <a:pt x="11581" y="20221"/>
                  </a:lnTo>
                  <a:lnTo>
                    <a:pt x="11625" y="19450"/>
                  </a:lnTo>
                  <a:lnTo>
                    <a:pt x="10918" y="19442"/>
                  </a:lnTo>
                  <a:cubicBezTo>
                    <a:pt x="10528" y="19435"/>
                    <a:pt x="10054" y="19419"/>
                    <a:pt x="9871" y="19399"/>
                  </a:cubicBezTo>
                  <a:close/>
                  <a:moveTo>
                    <a:pt x="5228" y="19450"/>
                  </a:moveTo>
                  <a:cubicBezTo>
                    <a:pt x="1792" y="19459"/>
                    <a:pt x="1696" y="19469"/>
                    <a:pt x="855" y="19835"/>
                  </a:cubicBezTo>
                  <a:lnTo>
                    <a:pt x="0" y="20212"/>
                  </a:lnTo>
                  <a:lnTo>
                    <a:pt x="881" y="20623"/>
                  </a:lnTo>
                  <a:lnTo>
                    <a:pt x="1772" y="21034"/>
                  </a:lnTo>
                  <a:lnTo>
                    <a:pt x="5428" y="21034"/>
                  </a:lnTo>
                  <a:lnTo>
                    <a:pt x="9103" y="21034"/>
                  </a:lnTo>
                  <a:lnTo>
                    <a:pt x="9103" y="20246"/>
                  </a:lnTo>
                  <a:cubicBezTo>
                    <a:pt x="9103" y="19714"/>
                    <a:pt x="9035" y="19453"/>
                    <a:pt x="8911" y="19450"/>
                  </a:cubicBezTo>
                  <a:cubicBezTo>
                    <a:pt x="8809" y="19447"/>
                    <a:pt x="7156" y="19444"/>
                    <a:pt x="5228" y="19450"/>
                  </a:cubicBezTo>
                  <a:close/>
                </a:path>
              </a:pathLst>
            </a:custGeom>
            <a:ln w="12700" cap="flat">
              <a:noFill/>
              <a:miter lim="400000"/>
            </a:ln>
            <a:effectLst/>
          </p:spPr>
        </p:pic>
      </p:grpSp>
      <p:pic>
        <p:nvPicPr>
          <p:cNvPr id="963" name="تجميع" descr="تجميع"/>
          <p:cNvPicPr>
            <a:picLocks noChangeAspect="1"/>
          </p:cNvPicPr>
          <p:nvPr/>
        </p:nvPicPr>
        <p:blipFill>
          <a:blip r:embed="rId4">
            <a:extLst/>
          </a:blip>
          <a:srcRect l="10350" t="3344" r="14319" b="5303"/>
          <a:stretch>
            <a:fillRect/>
          </a:stretch>
        </p:blipFill>
        <p:spPr>
          <a:xfrm>
            <a:off x="4640077" y="5920171"/>
            <a:ext cx="1309688" cy="12271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5" y="0"/>
                </a:moveTo>
                <a:lnTo>
                  <a:pt x="85" y="293"/>
                </a:lnTo>
                <a:lnTo>
                  <a:pt x="85" y="587"/>
                </a:lnTo>
                <a:lnTo>
                  <a:pt x="556" y="643"/>
                </a:lnTo>
                <a:cubicBezTo>
                  <a:pt x="1212" y="722"/>
                  <a:pt x="1456" y="853"/>
                  <a:pt x="1636" y="1229"/>
                </a:cubicBezTo>
                <a:lnTo>
                  <a:pt x="1767" y="1502"/>
                </a:lnTo>
                <a:lnTo>
                  <a:pt x="1767" y="6699"/>
                </a:lnTo>
                <a:cubicBezTo>
                  <a:pt x="1767" y="12350"/>
                  <a:pt x="1776" y="12143"/>
                  <a:pt x="1519" y="12456"/>
                </a:cubicBezTo>
                <a:cubicBezTo>
                  <a:pt x="1311" y="12708"/>
                  <a:pt x="1093" y="12798"/>
                  <a:pt x="517" y="12882"/>
                </a:cubicBezTo>
                <a:lnTo>
                  <a:pt x="0" y="12959"/>
                </a:lnTo>
                <a:lnTo>
                  <a:pt x="0" y="13231"/>
                </a:lnTo>
                <a:lnTo>
                  <a:pt x="0" y="13497"/>
                </a:lnTo>
                <a:lnTo>
                  <a:pt x="2664" y="13497"/>
                </a:lnTo>
                <a:lnTo>
                  <a:pt x="5321" y="13497"/>
                </a:lnTo>
                <a:lnTo>
                  <a:pt x="5321" y="13224"/>
                </a:lnTo>
                <a:lnTo>
                  <a:pt x="5321" y="12959"/>
                </a:lnTo>
                <a:lnTo>
                  <a:pt x="4876" y="12896"/>
                </a:lnTo>
                <a:cubicBezTo>
                  <a:pt x="4076" y="12793"/>
                  <a:pt x="3787" y="12603"/>
                  <a:pt x="3633" y="12071"/>
                </a:cubicBezTo>
                <a:cubicBezTo>
                  <a:pt x="3564" y="11832"/>
                  <a:pt x="3555" y="11575"/>
                  <a:pt x="3554" y="9703"/>
                </a:cubicBezTo>
                <a:lnTo>
                  <a:pt x="3554" y="7614"/>
                </a:lnTo>
                <a:lnTo>
                  <a:pt x="4097" y="7614"/>
                </a:lnTo>
                <a:cubicBezTo>
                  <a:pt x="5287" y="7635"/>
                  <a:pt x="5472" y="7779"/>
                  <a:pt x="6349" y="9340"/>
                </a:cubicBezTo>
                <a:cubicBezTo>
                  <a:pt x="7032" y="10555"/>
                  <a:pt x="7555" y="11443"/>
                  <a:pt x="7835" y="11848"/>
                </a:cubicBezTo>
                <a:cubicBezTo>
                  <a:pt x="8708" y="13114"/>
                  <a:pt x="9484" y="13544"/>
                  <a:pt x="11062" y="13636"/>
                </a:cubicBezTo>
                <a:cubicBezTo>
                  <a:pt x="11398" y="13655"/>
                  <a:pt x="12150" y="13674"/>
                  <a:pt x="12731" y="13678"/>
                </a:cubicBezTo>
                <a:lnTo>
                  <a:pt x="13785" y="13685"/>
                </a:lnTo>
                <a:lnTo>
                  <a:pt x="13817" y="13510"/>
                </a:lnTo>
                <a:cubicBezTo>
                  <a:pt x="13831" y="13414"/>
                  <a:pt x="13846" y="13293"/>
                  <a:pt x="13857" y="13238"/>
                </a:cubicBezTo>
                <a:cubicBezTo>
                  <a:pt x="13874" y="13146"/>
                  <a:pt x="13848" y="13135"/>
                  <a:pt x="13516" y="13084"/>
                </a:cubicBezTo>
                <a:cubicBezTo>
                  <a:pt x="12118" y="12873"/>
                  <a:pt x="11306" y="12671"/>
                  <a:pt x="10865" y="12435"/>
                </a:cubicBezTo>
                <a:cubicBezTo>
                  <a:pt x="10581" y="12284"/>
                  <a:pt x="10491" y="12204"/>
                  <a:pt x="10126" y="11750"/>
                </a:cubicBezTo>
                <a:cubicBezTo>
                  <a:pt x="9897" y="11466"/>
                  <a:pt x="9497" y="10924"/>
                  <a:pt x="9242" y="10542"/>
                </a:cubicBezTo>
                <a:cubicBezTo>
                  <a:pt x="8486" y="9405"/>
                  <a:pt x="7199" y="7203"/>
                  <a:pt x="7187" y="7035"/>
                </a:cubicBezTo>
                <a:cubicBezTo>
                  <a:pt x="7184" y="6985"/>
                  <a:pt x="7310" y="6888"/>
                  <a:pt x="7560" y="6748"/>
                </a:cubicBezTo>
                <a:cubicBezTo>
                  <a:pt x="8496" y="6227"/>
                  <a:pt x="9031" y="5665"/>
                  <a:pt x="9360" y="4869"/>
                </a:cubicBezTo>
                <a:cubicBezTo>
                  <a:pt x="9722" y="3993"/>
                  <a:pt x="9679" y="2633"/>
                  <a:pt x="9262" y="1795"/>
                </a:cubicBezTo>
                <a:cubicBezTo>
                  <a:pt x="8964" y="1196"/>
                  <a:pt x="8415" y="702"/>
                  <a:pt x="7717" y="405"/>
                </a:cubicBezTo>
                <a:cubicBezTo>
                  <a:pt x="6924" y="67"/>
                  <a:pt x="6099" y="3"/>
                  <a:pt x="2500" y="0"/>
                </a:cubicBezTo>
                <a:lnTo>
                  <a:pt x="85" y="0"/>
                </a:lnTo>
                <a:close/>
                <a:moveTo>
                  <a:pt x="4804" y="720"/>
                </a:moveTo>
                <a:cubicBezTo>
                  <a:pt x="5782" y="720"/>
                  <a:pt x="6341" y="942"/>
                  <a:pt x="6899" y="1537"/>
                </a:cubicBezTo>
                <a:cubicBezTo>
                  <a:pt x="7480" y="2156"/>
                  <a:pt x="7661" y="2694"/>
                  <a:pt x="7658" y="3793"/>
                </a:cubicBezTo>
                <a:cubicBezTo>
                  <a:pt x="7655" y="4905"/>
                  <a:pt x="7472" y="5435"/>
                  <a:pt x="6873" y="6078"/>
                </a:cubicBezTo>
                <a:cubicBezTo>
                  <a:pt x="6450" y="6532"/>
                  <a:pt x="6069" y="6753"/>
                  <a:pt x="5492" y="6867"/>
                </a:cubicBezTo>
                <a:cubicBezTo>
                  <a:pt x="5007" y="6964"/>
                  <a:pt x="3708" y="6995"/>
                  <a:pt x="3607" y="6916"/>
                </a:cubicBezTo>
                <a:cubicBezTo>
                  <a:pt x="3541" y="6865"/>
                  <a:pt x="3535" y="6622"/>
                  <a:pt x="3548" y="4094"/>
                </a:cubicBezTo>
                <a:cubicBezTo>
                  <a:pt x="3559" y="1667"/>
                  <a:pt x="3564" y="1303"/>
                  <a:pt x="3626" y="1160"/>
                </a:cubicBezTo>
                <a:cubicBezTo>
                  <a:pt x="3780" y="803"/>
                  <a:pt x="4008" y="720"/>
                  <a:pt x="4804" y="720"/>
                </a:cubicBezTo>
                <a:close/>
                <a:moveTo>
                  <a:pt x="18700" y="1628"/>
                </a:moveTo>
                <a:cubicBezTo>
                  <a:pt x="17117" y="1628"/>
                  <a:pt x="16888" y="1640"/>
                  <a:pt x="16828" y="1705"/>
                </a:cubicBezTo>
                <a:cubicBezTo>
                  <a:pt x="16769" y="1768"/>
                  <a:pt x="16756" y="1962"/>
                  <a:pt x="16756" y="3116"/>
                </a:cubicBezTo>
                <a:cubicBezTo>
                  <a:pt x="16756" y="4186"/>
                  <a:pt x="16773" y="4470"/>
                  <a:pt x="16822" y="4541"/>
                </a:cubicBezTo>
                <a:cubicBezTo>
                  <a:pt x="16877" y="4621"/>
                  <a:pt x="16868" y="4650"/>
                  <a:pt x="16737" y="4813"/>
                </a:cubicBezTo>
                <a:cubicBezTo>
                  <a:pt x="16562" y="5031"/>
                  <a:pt x="16233" y="5680"/>
                  <a:pt x="16233" y="5812"/>
                </a:cubicBezTo>
                <a:cubicBezTo>
                  <a:pt x="16233" y="5864"/>
                  <a:pt x="16267" y="5940"/>
                  <a:pt x="16305" y="5980"/>
                </a:cubicBezTo>
                <a:cubicBezTo>
                  <a:pt x="16365" y="6044"/>
                  <a:pt x="16643" y="6050"/>
                  <a:pt x="18668" y="6050"/>
                </a:cubicBezTo>
                <a:cubicBezTo>
                  <a:pt x="20163" y="6050"/>
                  <a:pt x="20982" y="6032"/>
                  <a:pt x="21037" y="6001"/>
                </a:cubicBezTo>
                <a:cubicBezTo>
                  <a:pt x="21087" y="5972"/>
                  <a:pt x="21122" y="5905"/>
                  <a:pt x="21122" y="5833"/>
                </a:cubicBezTo>
                <a:cubicBezTo>
                  <a:pt x="21122" y="5684"/>
                  <a:pt x="20801" y="5035"/>
                  <a:pt x="20612" y="4799"/>
                </a:cubicBezTo>
                <a:cubicBezTo>
                  <a:pt x="20476" y="4630"/>
                  <a:pt x="20476" y="4623"/>
                  <a:pt x="20559" y="4548"/>
                </a:cubicBezTo>
                <a:cubicBezTo>
                  <a:pt x="20639" y="4475"/>
                  <a:pt x="20644" y="4391"/>
                  <a:pt x="20644" y="3116"/>
                </a:cubicBezTo>
                <a:cubicBezTo>
                  <a:pt x="20644" y="1954"/>
                  <a:pt x="20639" y="1768"/>
                  <a:pt x="20579" y="1705"/>
                </a:cubicBezTo>
                <a:cubicBezTo>
                  <a:pt x="20519" y="1640"/>
                  <a:pt x="20282" y="1628"/>
                  <a:pt x="18700" y="1628"/>
                </a:cubicBezTo>
                <a:close/>
                <a:moveTo>
                  <a:pt x="16913" y="1788"/>
                </a:moveTo>
                <a:lnTo>
                  <a:pt x="18700" y="1788"/>
                </a:lnTo>
                <a:lnTo>
                  <a:pt x="20487" y="1788"/>
                </a:lnTo>
                <a:lnTo>
                  <a:pt x="20500" y="3067"/>
                </a:lnTo>
                <a:cubicBezTo>
                  <a:pt x="20508" y="3969"/>
                  <a:pt x="20503" y="4363"/>
                  <a:pt x="20468" y="4408"/>
                </a:cubicBezTo>
                <a:cubicBezTo>
                  <a:pt x="20427" y="4460"/>
                  <a:pt x="20098" y="4471"/>
                  <a:pt x="18700" y="4471"/>
                </a:cubicBezTo>
                <a:cubicBezTo>
                  <a:pt x="17301" y="4471"/>
                  <a:pt x="16981" y="4460"/>
                  <a:pt x="16940" y="4408"/>
                </a:cubicBezTo>
                <a:cubicBezTo>
                  <a:pt x="16905" y="4363"/>
                  <a:pt x="16891" y="3969"/>
                  <a:pt x="16900" y="3067"/>
                </a:cubicBezTo>
                <a:lnTo>
                  <a:pt x="16913" y="1788"/>
                </a:lnTo>
                <a:close/>
                <a:moveTo>
                  <a:pt x="14623" y="2955"/>
                </a:moveTo>
                <a:lnTo>
                  <a:pt x="14472" y="3116"/>
                </a:lnTo>
                <a:lnTo>
                  <a:pt x="14315" y="3276"/>
                </a:lnTo>
                <a:lnTo>
                  <a:pt x="14498" y="3507"/>
                </a:lnTo>
                <a:cubicBezTo>
                  <a:pt x="14598" y="3634"/>
                  <a:pt x="14685" y="3774"/>
                  <a:pt x="14688" y="3821"/>
                </a:cubicBezTo>
                <a:cubicBezTo>
                  <a:pt x="14691" y="3868"/>
                  <a:pt x="14594" y="4007"/>
                  <a:pt x="14479" y="4129"/>
                </a:cubicBezTo>
                <a:lnTo>
                  <a:pt x="14269" y="4352"/>
                </a:lnTo>
                <a:lnTo>
                  <a:pt x="14413" y="4506"/>
                </a:lnTo>
                <a:lnTo>
                  <a:pt x="14551" y="4653"/>
                </a:lnTo>
                <a:lnTo>
                  <a:pt x="14806" y="4387"/>
                </a:lnTo>
                <a:lnTo>
                  <a:pt x="15055" y="4122"/>
                </a:lnTo>
                <a:lnTo>
                  <a:pt x="15310" y="4387"/>
                </a:lnTo>
                <a:lnTo>
                  <a:pt x="15565" y="4653"/>
                </a:lnTo>
                <a:lnTo>
                  <a:pt x="15709" y="4492"/>
                </a:lnTo>
                <a:lnTo>
                  <a:pt x="15860" y="4324"/>
                </a:lnTo>
                <a:lnTo>
                  <a:pt x="15611" y="4059"/>
                </a:lnTo>
                <a:lnTo>
                  <a:pt x="15369" y="3793"/>
                </a:lnTo>
                <a:lnTo>
                  <a:pt x="15617" y="3521"/>
                </a:lnTo>
                <a:lnTo>
                  <a:pt x="15866" y="3255"/>
                </a:lnTo>
                <a:lnTo>
                  <a:pt x="15722" y="3109"/>
                </a:lnTo>
                <a:lnTo>
                  <a:pt x="15578" y="2955"/>
                </a:lnTo>
                <a:lnTo>
                  <a:pt x="15349" y="3199"/>
                </a:lnTo>
                <a:cubicBezTo>
                  <a:pt x="15222" y="3333"/>
                  <a:pt x="15106" y="3444"/>
                  <a:pt x="15087" y="3444"/>
                </a:cubicBezTo>
                <a:cubicBezTo>
                  <a:pt x="15068" y="3444"/>
                  <a:pt x="14955" y="3334"/>
                  <a:pt x="14839" y="3199"/>
                </a:cubicBezTo>
                <a:lnTo>
                  <a:pt x="14623" y="2955"/>
                </a:lnTo>
                <a:close/>
                <a:moveTo>
                  <a:pt x="10872" y="3116"/>
                </a:moveTo>
                <a:lnTo>
                  <a:pt x="10859" y="3479"/>
                </a:lnTo>
                <a:lnTo>
                  <a:pt x="10846" y="3842"/>
                </a:lnTo>
                <a:lnTo>
                  <a:pt x="10512" y="3856"/>
                </a:lnTo>
                <a:lnTo>
                  <a:pt x="10172" y="3863"/>
                </a:lnTo>
                <a:lnTo>
                  <a:pt x="10172" y="4052"/>
                </a:lnTo>
                <a:lnTo>
                  <a:pt x="10172" y="4233"/>
                </a:lnTo>
                <a:lnTo>
                  <a:pt x="10512" y="4247"/>
                </a:lnTo>
                <a:lnTo>
                  <a:pt x="10846" y="4254"/>
                </a:lnTo>
                <a:lnTo>
                  <a:pt x="10859" y="4604"/>
                </a:lnTo>
                <a:cubicBezTo>
                  <a:pt x="10866" y="4795"/>
                  <a:pt x="10888" y="4966"/>
                  <a:pt x="10911" y="4981"/>
                </a:cubicBezTo>
                <a:cubicBezTo>
                  <a:pt x="10933" y="4995"/>
                  <a:pt x="11017" y="4998"/>
                  <a:pt x="11101" y="4988"/>
                </a:cubicBezTo>
                <a:lnTo>
                  <a:pt x="11252" y="4974"/>
                </a:lnTo>
                <a:lnTo>
                  <a:pt x="11265" y="4618"/>
                </a:lnTo>
                <a:lnTo>
                  <a:pt x="11284" y="4254"/>
                </a:lnTo>
                <a:lnTo>
                  <a:pt x="11625" y="4247"/>
                </a:lnTo>
                <a:lnTo>
                  <a:pt x="11959" y="4233"/>
                </a:lnTo>
                <a:lnTo>
                  <a:pt x="11959" y="4052"/>
                </a:lnTo>
                <a:lnTo>
                  <a:pt x="11959" y="3863"/>
                </a:lnTo>
                <a:lnTo>
                  <a:pt x="11625" y="3856"/>
                </a:lnTo>
                <a:lnTo>
                  <a:pt x="11284" y="3842"/>
                </a:lnTo>
                <a:lnTo>
                  <a:pt x="11265" y="3479"/>
                </a:lnTo>
                <a:lnTo>
                  <a:pt x="11252" y="3116"/>
                </a:lnTo>
                <a:lnTo>
                  <a:pt x="11062" y="3116"/>
                </a:lnTo>
                <a:lnTo>
                  <a:pt x="10872" y="3116"/>
                </a:lnTo>
                <a:close/>
                <a:moveTo>
                  <a:pt x="13241" y="3402"/>
                </a:moveTo>
                <a:cubicBezTo>
                  <a:pt x="13213" y="3404"/>
                  <a:pt x="13181" y="3410"/>
                  <a:pt x="13150" y="3416"/>
                </a:cubicBezTo>
                <a:cubicBezTo>
                  <a:pt x="12986" y="3449"/>
                  <a:pt x="12836" y="3663"/>
                  <a:pt x="12836" y="3849"/>
                </a:cubicBezTo>
                <a:cubicBezTo>
                  <a:pt x="12836" y="3914"/>
                  <a:pt x="12776" y="3987"/>
                  <a:pt x="12679" y="4052"/>
                </a:cubicBezTo>
                <a:cubicBezTo>
                  <a:pt x="12394" y="4239"/>
                  <a:pt x="12372" y="4683"/>
                  <a:pt x="12639" y="4932"/>
                </a:cubicBezTo>
                <a:cubicBezTo>
                  <a:pt x="12797" y="5081"/>
                  <a:pt x="13022" y="5119"/>
                  <a:pt x="13241" y="5030"/>
                </a:cubicBezTo>
                <a:cubicBezTo>
                  <a:pt x="13374" y="4976"/>
                  <a:pt x="13484" y="4763"/>
                  <a:pt x="13484" y="4562"/>
                </a:cubicBezTo>
                <a:cubicBezTo>
                  <a:pt x="13484" y="4465"/>
                  <a:pt x="13534" y="4352"/>
                  <a:pt x="13621" y="4247"/>
                </a:cubicBezTo>
                <a:cubicBezTo>
                  <a:pt x="13924" y="3879"/>
                  <a:pt x="13675" y="3382"/>
                  <a:pt x="13241" y="3402"/>
                </a:cubicBezTo>
                <a:close/>
                <a:moveTo>
                  <a:pt x="13300" y="3730"/>
                </a:moveTo>
                <a:cubicBezTo>
                  <a:pt x="13329" y="3734"/>
                  <a:pt x="13354" y="3747"/>
                  <a:pt x="13385" y="3772"/>
                </a:cubicBezTo>
                <a:cubicBezTo>
                  <a:pt x="13425" y="3805"/>
                  <a:pt x="13432" y="3822"/>
                  <a:pt x="13418" y="3856"/>
                </a:cubicBezTo>
                <a:cubicBezTo>
                  <a:pt x="13408" y="3881"/>
                  <a:pt x="13404" y="3911"/>
                  <a:pt x="13405" y="3919"/>
                </a:cubicBezTo>
                <a:cubicBezTo>
                  <a:pt x="13407" y="3927"/>
                  <a:pt x="13386" y="3955"/>
                  <a:pt x="13359" y="3982"/>
                </a:cubicBezTo>
                <a:cubicBezTo>
                  <a:pt x="13322" y="4019"/>
                  <a:pt x="13297" y="4035"/>
                  <a:pt x="13268" y="4017"/>
                </a:cubicBezTo>
                <a:cubicBezTo>
                  <a:pt x="13246" y="4004"/>
                  <a:pt x="13228" y="3974"/>
                  <a:pt x="13228" y="3954"/>
                </a:cubicBezTo>
                <a:cubicBezTo>
                  <a:pt x="13228" y="3933"/>
                  <a:pt x="13212" y="3915"/>
                  <a:pt x="13189" y="3919"/>
                </a:cubicBezTo>
                <a:cubicBezTo>
                  <a:pt x="13159" y="3924"/>
                  <a:pt x="13149" y="3914"/>
                  <a:pt x="13143" y="3856"/>
                </a:cubicBezTo>
                <a:cubicBezTo>
                  <a:pt x="13138" y="3790"/>
                  <a:pt x="13146" y="3771"/>
                  <a:pt x="13196" y="3751"/>
                </a:cubicBezTo>
                <a:cubicBezTo>
                  <a:pt x="13238" y="3734"/>
                  <a:pt x="13271" y="3727"/>
                  <a:pt x="13300" y="3730"/>
                </a:cubicBezTo>
                <a:close/>
                <a:moveTo>
                  <a:pt x="12967" y="4261"/>
                </a:moveTo>
                <a:lnTo>
                  <a:pt x="13065" y="4310"/>
                </a:lnTo>
                <a:cubicBezTo>
                  <a:pt x="13143" y="4352"/>
                  <a:pt x="13179" y="4394"/>
                  <a:pt x="13202" y="4464"/>
                </a:cubicBezTo>
                <a:cubicBezTo>
                  <a:pt x="13220" y="4522"/>
                  <a:pt x="13222" y="4562"/>
                  <a:pt x="13209" y="4576"/>
                </a:cubicBezTo>
                <a:cubicBezTo>
                  <a:pt x="13197" y="4589"/>
                  <a:pt x="13183" y="4616"/>
                  <a:pt x="13183" y="4639"/>
                </a:cubicBezTo>
                <a:cubicBezTo>
                  <a:pt x="13183" y="4662"/>
                  <a:pt x="13167" y="4688"/>
                  <a:pt x="13143" y="4701"/>
                </a:cubicBezTo>
                <a:cubicBezTo>
                  <a:pt x="13079" y="4738"/>
                  <a:pt x="12932" y="4755"/>
                  <a:pt x="12862" y="4729"/>
                </a:cubicBezTo>
                <a:cubicBezTo>
                  <a:pt x="12708" y="4670"/>
                  <a:pt x="12721" y="4413"/>
                  <a:pt x="12881" y="4310"/>
                </a:cubicBezTo>
                <a:lnTo>
                  <a:pt x="12967" y="4261"/>
                </a:lnTo>
                <a:close/>
                <a:moveTo>
                  <a:pt x="18681" y="4611"/>
                </a:moveTo>
                <a:cubicBezTo>
                  <a:pt x="20238" y="4611"/>
                  <a:pt x="20258" y="4618"/>
                  <a:pt x="20500" y="4911"/>
                </a:cubicBezTo>
                <a:cubicBezTo>
                  <a:pt x="20709" y="5166"/>
                  <a:pt x="21002" y="5794"/>
                  <a:pt x="20939" y="5861"/>
                </a:cubicBezTo>
                <a:cubicBezTo>
                  <a:pt x="20862" y="5943"/>
                  <a:pt x="16480" y="5936"/>
                  <a:pt x="16416" y="5854"/>
                </a:cubicBezTo>
                <a:cubicBezTo>
                  <a:pt x="16357" y="5777"/>
                  <a:pt x="16613" y="5207"/>
                  <a:pt x="16828" y="4939"/>
                </a:cubicBezTo>
                <a:cubicBezTo>
                  <a:pt x="17096" y="4605"/>
                  <a:pt x="17107" y="4611"/>
                  <a:pt x="18681" y="4611"/>
                </a:cubicBezTo>
                <a:close/>
                <a:moveTo>
                  <a:pt x="10924" y="5162"/>
                </a:moveTo>
                <a:lnTo>
                  <a:pt x="10217" y="6378"/>
                </a:lnTo>
                <a:cubicBezTo>
                  <a:pt x="9829" y="7045"/>
                  <a:pt x="9511" y="7610"/>
                  <a:pt x="9511" y="7635"/>
                </a:cubicBezTo>
                <a:cubicBezTo>
                  <a:pt x="9511" y="7660"/>
                  <a:pt x="9537" y="7684"/>
                  <a:pt x="9569" y="7684"/>
                </a:cubicBezTo>
                <a:cubicBezTo>
                  <a:pt x="9639" y="7684"/>
                  <a:pt x="10461" y="8027"/>
                  <a:pt x="10931" y="8257"/>
                </a:cubicBezTo>
                <a:cubicBezTo>
                  <a:pt x="11441" y="8507"/>
                  <a:pt x="12116" y="8943"/>
                  <a:pt x="12463" y="9256"/>
                </a:cubicBezTo>
                <a:cubicBezTo>
                  <a:pt x="12631" y="9407"/>
                  <a:pt x="12775" y="9535"/>
                  <a:pt x="12783" y="9536"/>
                </a:cubicBezTo>
                <a:cubicBezTo>
                  <a:pt x="12790" y="9538"/>
                  <a:pt x="12747" y="9473"/>
                  <a:pt x="12692" y="9389"/>
                </a:cubicBezTo>
                <a:cubicBezTo>
                  <a:pt x="12517" y="9123"/>
                  <a:pt x="12080" y="8653"/>
                  <a:pt x="11775" y="8411"/>
                </a:cubicBezTo>
                <a:cubicBezTo>
                  <a:pt x="11577" y="8253"/>
                  <a:pt x="11484" y="8162"/>
                  <a:pt x="11513" y="8131"/>
                </a:cubicBezTo>
                <a:cubicBezTo>
                  <a:pt x="11610" y="8027"/>
                  <a:pt x="12536" y="8799"/>
                  <a:pt x="12836" y="9235"/>
                </a:cubicBezTo>
                <a:lnTo>
                  <a:pt x="12960" y="9417"/>
                </a:lnTo>
                <a:lnTo>
                  <a:pt x="12960" y="9082"/>
                </a:lnTo>
                <a:lnTo>
                  <a:pt x="12960" y="8746"/>
                </a:lnTo>
                <a:lnTo>
                  <a:pt x="12679" y="8418"/>
                </a:lnTo>
                <a:cubicBezTo>
                  <a:pt x="12342" y="8046"/>
                  <a:pt x="11907" y="7725"/>
                  <a:pt x="11402" y="7454"/>
                </a:cubicBezTo>
                <a:cubicBezTo>
                  <a:pt x="11065" y="7272"/>
                  <a:pt x="10693" y="7104"/>
                  <a:pt x="10676" y="7132"/>
                </a:cubicBezTo>
                <a:cubicBezTo>
                  <a:pt x="10672" y="7138"/>
                  <a:pt x="10618" y="7226"/>
                  <a:pt x="10564" y="7321"/>
                </a:cubicBezTo>
                <a:lnTo>
                  <a:pt x="10466" y="7489"/>
                </a:lnTo>
                <a:lnTo>
                  <a:pt x="10649" y="7587"/>
                </a:lnTo>
                <a:cubicBezTo>
                  <a:pt x="10777" y="7657"/>
                  <a:pt x="10820" y="7699"/>
                  <a:pt x="10787" y="7733"/>
                </a:cubicBezTo>
                <a:cubicBezTo>
                  <a:pt x="10755" y="7768"/>
                  <a:pt x="10664" y="7760"/>
                  <a:pt x="10486" y="7684"/>
                </a:cubicBezTo>
                <a:cubicBezTo>
                  <a:pt x="10346" y="7626"/>
                  <a:pt x="10216" y="7561"/>
                  <a:pt x="10198" y="7545"/>
                </a:cubicBezTo>
                <a:cubicBezTo>
                  <a:pt x="10158" y="7508"/>
                  <a:pt x="11101" y="5577"/>
                  <a:pt x="11186" y="5519"/>
                </a:cubicBezTo>
                <a:cubicBezTo>
                  <a:pt x="11278" y="5457"/>
                  <a:pt x="12064" y="5742"/>
                  <a:pt x="12423" y="5966"/>
                </a:cubicBezTo>
                <a:cubicBezTo>
                  <a:pt x="12689" y="6132"/>
                  <a:pt x="12709" y="6139"/>
                  <a:pt x="12613" y="6029"/>
                </a:cubicBezTo>
                <a:cubicBezTo>
                  <a:pt x="12336" y="5711"/>
                  <a:pt x="11607" y="5323"/>
                  <a:pt x="11055" y="5197"/>
                </a:cubicBezTo>
                <a:lnTo>
                  <a:pt x="10924" y="5162"/>
                </a:lnTo>
                <a:close/>
                <a:moveTo>
                  <a:pt x="15336" y="5176"/>
                </a:moveTo>
                <a:cubicBezTo>
                  <a:pt x="15330" y="5168"/>
                  <a:pt x="15177" y="5205"/>
                  <a:pt x="14989" y="5260"/>
                </a:cubicBezTo>
                <a:cubicBezTo>
                  <a:pt x="14465" y="5413"/>
                  <a:pt x="14040" y="5642"/>
                  <a:pt x="13752" y="5945"/>
                </a:cubicBezTo>
                <a:cubicBezTo>
                  <a:pt x="13613" y="6091"/>
                  <a:pt x="13554" y="6169"/>
                  <a:pt x="13615" y="6113"/>
                </a:cubicBezTo>
                <a:cubicBezTo>
                  <a:pt x="13858" y="5892"/>
                  <a:pt x="14643" y="5546"/>
                  <a:pt x="14950" y="5526"/>
                </a:cubicBezTo>
                <a:lnTo>
                  <a:pt x="15100" y="5519"/>
                </a:lnTo>
                <a:lnTo>
                  <a:pt x="15578" y="6497"/>
                </a:lnTo>
                <a:cubicBezTo>
                  <a:pt x="15841" y="7034"/>
                  <a:pt x="16056" y="7491"/>
                  <a:pt x="16056" y="7510"/>
                </a:cubicBezTo>
                <a:cubicBezTo>
                  <a:pt x="16056" y="7570"/>
                  <a:pt x="15878" y="7643"/>
                  <a:pt x="15807" y="7614"/>
                </a:cubicBezTo>
                <a:cubicBezTo>
                  <a:pt x="15811" y="7616"/>
                  <a:pt x="15811" y="7623"/>
                  <a:pt x="15814" y="7628"/>
                </a:cubicBezTo>
                <a:cubicBezTo>
                  <a:pt x="15821" y="7640"/>
                  <a:pt x="15819" y="7655"/>
                  <a:pt x="15807" y="7663"/>
                </a:cubicBezTo>
                <a:cubicBezTo>
                  <a:pt x="15795" y="7671"/>
                  <a:pt x="15782" y="7662"/>
                  <a:pt x="15775" y="7649"/>
                </a:cubicBezTo>
                <a:cubicBezTo>
                  <a:pt x="15768" y="7637"/>
                  <a:pt x="15769" y="7622"/>
                  <a:pt x="15781" y="7614"/>
                </a:cubicBezTo>
                <a:cubicBezTo>
                  <a:pt x="15787" y="7610"/>
                  <a:pt x="15795" y="7613"/>
                  <a:pt x="15801" y="7614"/>
                </a:cubicBezTo>
                <a:cubicBezTo>
                  <a:pt x="15803" y="7615"/>
                  <a:pt x="15806" y="7613"/>
                  <a:pt x="15807" y="7614"/>
                </a:cubicBezTo>
                <a:cubicBezTo>
                  <a:pt x="15755" y="7593"/>
                  <a:pt x="15750" y="7571"/>
                  <a:pt x="15788" y="7531"/>
                </a:cubicBezTo>
                <a:cubicBezTo>
                  <a:pt x="15831" y="7485"/>
                  <a:pt x="15777" y="7323"/>
                  <a:pt x="15644" y="7125"/>
                </a:cubicBezTo>
                <a:cubicBezTo>
                  <a:pt x="15625" y="7097"/>
                  <a:pt x="14953" y="7401"/>
                  <a:pt x="14688" y="7559"/>
                </a:cubicBezTo>
                <a:cubicBezTo>
                  <a:pt x="14312" y="7784"/>
                  <a:pt x="13989" y="8049"/>
                  <a:pt x="13647" y="8411"/>
                </a:cubicBezTo>
                <a:lnTo>
                  <a:pt x="13359" y="8725"/>
                </a:lnTo>
                <a:lnTo>
                  <a:pt x="13359" y="9075"/>
                </a:lnTo>
                <a:lnTo>
                  <a:pt x="13359" y="9424"/>
                </a:lnTo>
                <a:lnTo>
                  <a:pt x="13444" y="9270"/>
                </a:lnTo>
                <a:cubicBezTo>
                  <a:pt x="13517" y="9143"/>
                  <a:pt x="13543" y="9127"/>
                  <a:pt x="13595" y="9172"/>
                </a:cubicBezTo>
                <a:cubicBezTo>
                  <a:pt x="13660" y="9230"/>
                  <a:pt x="13653" y="9253"/>
                  <a:pt x="13497" y="9494"/>
                </a:cubicBezTo>
                <a:cubicBezTo>
                  <a:pt x="13455" y="9558"/>
                  <a:pt x="13534" y="9504"/>
                  <a:pt x="13667" y="9375"/>
                </a:cubicBezTo>
                <a:cubicBezTo>
                  <a:pt x="14197" y="8866"/>
                  <a:pt x="15260" y="8235"/>
                  <a:pt x="16279" y="7824"/>
                </a:cubicBezTo>
                <a:cubicBezTo>
                  <a:pt x="16531" y="7723"/>
                  <a:pt x="16735" y="7624"/>
                  <a:pt x="16730" y="7601"/>
                </a:cubicBezTo>
                <a:cubicBezTo>
                  <a:pt x="16723" y="7569"/>
                  <a:pt x="15391" y="5251"/>
                  <a:pt x="15336" y="5176"/>
                </a:cubicBezTo>
                <a:close/>
                <a:moveTo>
                  <a:pt x="9733" y="5211"/>
                </a:moveTo>
                <a:cubicBezTo>
                  <a:pt x="9721" y="5211"/>
                  <a:pt x="9709" y="5229"/>
                  <a:pt x="9687" y="5267"/>
                </a:cubicBezTo>
                <a:cubicBezTo>
                  <a:pt x="9662" y="5312"/>
                  <a:pt x="9602" y="5351"/>
                  <a:pt x="9550" y="5351"/>
                </a:cubicBezTo>
                <a:cubicBezTo>
                  <a:pt x="9461" y="5351"/>
                  <a:pt x="9459" y="5360"/>
                  <a:pt x="9537" y="5421"/>
                </a:cubicBezTo>
                <a:cubicBezTo>
                  <a:pt x="9588" y="5461"/>
                  <a:pt x="9607" y="5510"/>
                  <a:pt x="9589" y="5561"/>
                </a:cubicBezTo>
                <a:cubicBezTo>
                  <a:pt x="9567" y="5621"/>
                  <a:pt x="9577" y="5629"/>
                  <a:pt x="9635" y="5610"/>
                </a:cubicBezTo>
                <a:cubicBezTo>
                  <a:pt x="9676" y="5596"/>
                  <a:pt x="9736" y="5606"/>
                  <a:pt x="9772" y="5631"/>
                </a:cubicBezTo>
                <a:cubicBezTo>
                  <a:pt x="9858" y="5689"/>
                  <a:pt x="9870" y="5693"/>
                  <a:pt x="9857" y="5624"/>
                </a:cubicBezTo>
                <a:cubicBezTo>
                  <a:pt x="9851" y="5592"/>
                  <a:pt x="9867" y="5513"/>
                  <a:pt x="9897" y="5456"/>
                </a:cubicBezTo>
                <a:cubicBezTo>
                  <a:pt x="9942" y="5368"/>
                  <a:pt x="9944" y="5351"/>
                  <a:pt x="9890" y="5351"/>
                </a:cubicBezTo>
                <a:cubicBezTo>
                  <a:pt x="9854" y="5351"/>
                  <a:pt x="9804" y="5312"/>
                  <a:pt x="9779" y="5267"/>
                </a:cubicBezTo>
                <a:cubicBezTo>
                  <a:pt x="9757" y="5229"/>
                  <a:pt x="9745" y="5211"/>
                  <a:pt x="9733" y="5211"/>
                </a:cubicBezTo>
                <a:close/>
                <a:moveTo>
                  <a:pt x="18727" y="5400"/>
                </a:moveTo>
                <a:cubicBezTo>
                  <a:pt x="18213" y="5400"/>
                  <a:pt x="18111" y="5412"/>
                  <a:pt x="18111" y="5470"/>
                </a:cubicBezTo>
                <a:cubicBezTo>
                  <a:pt x="18111" y="5529"/>
                  <a:pt x="18213" y="5540"/>
                  <a:pt x="18727" y="5540"/>
                </a:cubicBezTo>
                <a:cubicBezTo>
                  <a:pt x="19241" y="5540"/>
                  <a:pt x="19335" y="5529"/>
                  <a:pt x="19335" y="5470"/>
                </a:cubicBezTo>
                <a:cubicBezTo>
                  <a:pt x="19335" y="5412"/>
                  <a:pt x="19241" y="5400"/>
                  <a:pt x="18727" y="5400"/>
                </a:cubicBezTo>
                <a:close/>
                <a:moveTo>
                  <a:pt x="14969" y="5721"/>
                </a:moveTo>
                <a:lnTo>
                  <a:pt x="14681" y="5840"/>
                </a:lnTo>
                <a:cubicBezTo>
                  <a:pt x="14333" y="5980"/>
                  <a:pt x="14025" y="6168"/>
                  <a:pt x="13667" y="6448"/>
                </a:cubicBezTo>
                <a:lnTo>
                  <a:pt x="13399" y="6657"/>
                </a:lnTo>
                <a:lnTo>
                  <a:pt x="13399" y="6986"/>
                </a:lnTo>
                <a:lnTo>
                  <a:pt x="13399" y="7321"/>
                </a:lnTo>
                <a:lnTo>
                  <a:pt x="13569" y="7153"/>
                </a:lnTo>
                <a:cubicBezTo>
                  <a:pt x="13923" y="6812"/>
                  <a:pt x="14623" y="6362"/>
                  <a:pt x="15028" y="6217"/>
                </a:cubicBezTo>
                <a:cubicBezTo>
                  <a:pt x="15112" y="6187"/>
                  <a:pt x="15111" y="6109"/>
                  <a:pt x="15015" y="5840"/>
                </a:cubicBezTo>
                <a:lnTo>
                  <a:pt x="14969" y="5721"/>
                </a:lnTo>
                <a:close/>
                <a:moveTo>
                  <a:pt x="11369" y="5770"/>
                </a:moveTo>
                <a:cubicBezTo>
                  <a:pt x="11304" y="5770"/>
                  <a:pt x="11264" y="5827"/>
                  <a:pt x="11212" y="5980"/>
                </a:cubicBezTo>
                <a:lnTo>
                  <a:pt x="11140" y="6189"/>
                </a:lnTo>
                <a:lnTo>
                  <a:pt x="11304" y="6245"/>
                </a:lnTo>
                <a:cubicBezTo>
                  <a:pt x="11671" y="6372"/>
                  <a:pt x="12505" y="6917"/>
                  <a:pt x="12744" y="7188"/>
                </a:cubicBezTo>
                <a:cubicBezTo>
                  <a:pt x="12801" y="7252"/>
                  <a:pt x="12854" y="7307"/>
                  <a:pt x="12862" y="7307"/>
                </a:cubicBezTo>
                <a:cubicBezTo>
                  <a:pt x="12870" y="7307"/>
                  <a:pt x="12875" y="7168"/>
                  <a:pt x="12875" y="6993"/>
                </a:cubicBezTo>
                <a:lnTo>
                  <a:pt x="12875" y="6671"/>
                </a:lnTo>
                <a:lnTo>
                  <a:pt x="12600" y="6448"/>
                </a:lnTo>
                <a:cubicBezTo>
                  <a:pt x="12297" y="6205"/>
                  <a:pt x="11506" y="5770"/>
                  <a:pt x="11369" y="5770"/>
                </a:cubicBezTo>
                <a:close/>
                <a:moveTo>
                  <a:pt x="21319" y="6238"/>
                </a:moveTo>
                <a:cubicBezTo>
                  <a:pt x="21226" y="6238"/>
                  <a:pt x="21123" y="6280"/>
                  <a:pt x="21037" y="6371"/>
                </a:cubicBezTo>
                <a:cubicBezTo>
                  <a:pt x="20969" y="6444"/>
                  <a:pt x="20887" y="6593"/>
                  <a:pt x="20860" y="6706"/>
                </a:cubicBezTo>
                <a:cubicBezTo>
                  <a:pt x="20466" y="8334"/>
                  <a:pt x="19629" y="9687"/>
                  <a:pt x="18517" y="10465"/>
                </a:cubicBezTo>
                <a:cubicBezTo>
                  <a:pt x="18128" y="10738"/>
                  <a:pt x="17905" y="10824"/>
                  <a:pt x="17732" y="10786"/>
                </a:cubicBezTo>
                <a:cubicBezTo>
                  <a:pt x="17664" y="10772"/>
                  <a:pt x="17658" y="10733"/>
                  <a:pt x="17666" y="10528"/>
                </a:cubicBezTo>
                <a:cubicBezTo>
                  <a:pt x="17675" y="10296"/>
                  <a:pt x="17695" y="10251"/>
                  <a:pt x="18118" y="9647"/>
                </a:cubicBezTo>
                <a:cubicBezTo>
                  <a:pt x="18725" y="8781"/>
                  <a:pt x="18851" y="8548"/>
                  <a:pt x="18851" y="8306"/>
                </a:cubicBezTo>
                <a:cubicBezTo>
                  <a:pt x="18851" y="8085"/>
                  <a:pt x="18794" y="8014"/>
                  <a:pt x="18583" y="7978"/>
                </a:cubicBezTo>
                <a:cubicBezTo>
                  <a:pt x="18374" y="7942"/>
                  <a:pt x="18261" y="8039"/>
                  <a:pt x="17444" y="8984"/>
                </a:cubicBezTo>
                <a:lnTo>
                  <a:pt x="16737" y="9808"/>
                </a:lnTo>
                <a:lnTo>
                  <a:pt x="16089" y="11289"/>
                </a:lnTo>
                <a:cubicBezTo>
                  <a:pt x="15733" y="12106"/>
                  <a:pt x="15428" y="12806"/>
                  <a:pt x="15415" y="12840"/>
                </a:cubicBezTo>
                <a:cubicBezTo>
                  <a:pt x="15390" y="12906"/>
                  <a:pt x="15515" y="12903"/>
                  <a:pt x="16233" y="12798"/>
                </a:cubicBezTo>
                <a:cubicBezTo>
                  <a:pt x="18917" y="12404"/>
                  <a:pt x="20812" y="10405"/>
                  <a:pt x="21469" y="7286"/>
                </a:cubicBezTo>
                <a:cubicBezTo>
                  <a:pt x="21541" y="6947"/>
                  <a:pt x="21595" y="6650"/>
                  <a:pt x="21600" y="6574"/>
                </a:cubicBezTo>
                <a:lnTo>
                  <a:pt x="21600" y="6532"/>
                </a:lnTo>
                <a:cubicBezTo>
                  <a:pt x="21593" y="6346"/>
                  <a:pt x="21469" y="6237"/>
                  <a:pt x="21319" y="6238"/>
                </a:cubicBezTo>
                <a:close/>
                <a:moveTo>
                  <a:pt x="19525" y="6294"/>
                </a:moveTo>
                <a:cubicBezTo>
                  <a:pt x="19226" y="6320"/>
                  <a:pt x="19020" y="6487"/>
                  <a:pt x="18916" y="6776"/>
                </a:cubicBezTo>
                <a:cubicBezTo>
                  <a:pt x="18851" y="6958"/>
                  <a:pt x="18850" y="7013"/>
                  <a:pt x="18897" y="7181"/>
                </a:cubicBezTo>
                <a:cubicBezTo>
                  <a:pt x="18992" y="7524"/>
                  <a:pt x="19170" y="7648"/>
                  <a:pt x="19551" y="7642"/>
                </a:cubicBezTo>
                <a:cubicBezTo>
                  <a:pt x="19635" y="7641"/>
                  <a:pt x="19721" y="7658"/>
                  <a:pt x="19741" y="7670"/>
                </a:cubicBezTo>
                <a:cubicBezTo>
                  <a:pt x="19844" y="7736"/>
                  <a:pt x="19388" y="8036"/>
                  <a:pt x="19263" y="7985"/>
                </a:cubicBezTo>
                <a:cubicBezTo>
                  <a:pt x="19138" y="7934"/>
                  <a:pt x="19073" y="8015"/>
                  <a:pt x="19073" y="8222"/>
                </a:cubicBezTo>
                <a:cubicBezTo>
                  <a:pt x="19073" y="8456"/>
                  <a:pt x="19071" y="8458"/>
                  <a:pt x="19486" y="8376"/>
                </a:cubicBezTo>
                <a:cubicBezTo>
                  <a:pt x="19966" y="8282"/>
                  <a:pt x="20222" y="8044"/>
                  <a:pt x="20330" y="7580"/>
                </a:cubicBezTo>
                <a:cubicBezTo>
                  <a:pt x="20470" y="6977"/>
                  <a:pt x="20298" y="6465"/>
                  <a:pt x="19911" y="6329"/>
                </a:cubicBezTo>
                <a:cubicBezTo>
                  <a:pt x="19827" y="6300"/>
                  <a:pt x="19653" y="6282"/>
                  <a:pt x="19525" y="6294"/>
                </a:cubicBezTo>
                <a:close/>
                <a:moveTo>
                  <a:pt x="15284" y="6378"/>
                </a:moveTo>
                <a:cubicBezTo>
                  <a:pt x="15261" y="6378"/>
                  <a:pt x="15101" y="6437"/>
                  <a:pt x="14930" y="6511"/>
                </a:cubicBezTo>
                <a:cubicBezTo>
                  <a:pt x="14527" y="6686"/>
                  <a:pt x="13943" y="7083"/>
                  <a:pt x="13615" y="7398"/>
                </a:cubicBezTo>
                <a:lnTo>
                  <a:pt x="13359" y="7642"/>
                </a:lnTo>
                <a:lnTo>
                  <a:pt x="13359" y="7971"/>
                </a:lnTo>
                <a:lnTo>
                  <a:pt x="13359" y="8299"/>
                </a:lnTo>
                <a:lnTo>
                  <a:pt x="13608" y="8048"/>
                </a:lnTo>
                <a:cubicBezTo>
                  <a:pt x="14079" y="7573"/>
                  <a:pt x="14678" y="7134"/>
                  <a:pt x="15199" y="6881"/>
                </a:cubicBezTo>
                <a:cubicBezTo>
                  <a:pt x="15337" y="6814"/>
                  <a:pt x="15454" y="6742"/>
                  <a:pt x="15454" y="6727"/>
                </a:cubicBezTo>
                <a:cubicBezTo>
                  <a:pt x="15454" y="6652"/>
                  <a:pt x="15320" y="6378"/>
                  <a:pt x="15284" y="6378"/>
                </a:cubicBezTo>
                <a:close/>
                <a:moveTo>
                  <a:pt x="11081" y="6434"/>
                </a:moveTo>
                <a:cubicBezTo>
                  <a:pt x="10989" y="6424"/>
                  <a:pt x="10954" y="6477"/>
                  <a:pt x="10918" y="6581"/>
                </a:cubicBezTo>
                <a:cubicBezTo>
                  <a:pt x="10890" y="6666"/>
                  <a:pt x="10865" y="6746"/>
                  <a:pt x="10865" y="6762"/>
                </a:cubicBezTo>
                <a:cubicBezTo>
                  <a:pt x="10865" y="6777"/>
                  <a:pt x="10980" y="6843"/>
                  <a:pt x="11114" y="6909"/>
                </a:cubicBezTo>
                <a:cubicBezTo>
                  <a:pt x="11599" y="7145"/>
                  <a:pt x="12201" y="7580"/>
                  <a:pt x="12744" y="8090"/>
                </a:cubicBezTo>
                <a:lnTo>
                  <a:pt x="12940" y="8278"/>
                </a:lnTo>
                <a:lnTo>
                  <a:pt x="12953" y="7964"/>
                </a:lnTo>
                <a:cubicBezTo>
                  <a:pt x="12967" y="7656"/>
                  <a:pt x="12968" y="7656"/>
                  <a:pt x="12803" y="7503"/>
                </a:cubicBezTo>
                <a:cubicBezTo>
                  <a:pt x="12459" y="7184"/>
                  <a:pt x="12007" y="6869"/>
                  <a:pt x="11585" y="6650"/>
                </a:cubicBezTo>
                <a:cubicBezTo>
                  <a:pt x="11322" y="6514"/>
                  <a:pt x="11174" y="6445"/>
                  <a:pt x="11081" y="6434"/>
                </a:cubicBezTo>
                <a:close/>
                <a:moveTo>
                  <a:pt x="17673" y="6595"/>
                </a:moveTo>
                <a:cubicBezTo>
                  <a:pt x="17660" y="6590"/>
                  <a:pt x="17620" y="6627"/>
                  <a:pt x="17581" y="6692"/>
                </a:cubicBezTo>
                <a:cubicBezTo>
                  <a:pt x="17512" y="6807"/>
                  <a:pt x="17463" y="6839"/>
                  <a:pt x="17365" y="6839"/>
                </a:cubicBezTo>
                <a:lnTo>
                  <a:pt x="17234" y="6839"/>
                </a:lnTo>
                <a:lnTo>
                  <a:pt x="17326" y="6986"/>
                </a:lnTo>
                <a:cubicBezTo>
                  <a:pt x="17392" y="7085"/>
                  <a:pt x="17411" y="7159"/>
                  <a:pt x="17391" y="7244"/>
                </a:cubicBezTo>
                <a:cubicBezTo>
                  <a:pt x="17370" y="7332"/>
                  <a:pt x="17382" y="7359"/>
                  <a:pt x="17424" y="7342"/>
                </a:cubicBezTo>
                <a:cubicBezTo>
                  <a:pt x="17607" y="7268"/>
                  <a:pt x="17661" y="7268"/>
                  <a:pt x="17738" y="7328"/>
                </a:cubicBezTo>
                <a:cubicBezTo>
                  <a:pt x="17816" y="7390"/>
                  <a:pt x="17829" y="7386"/>
                  <a:pt x="17843" y="7272"/>
                </a:cubicBezTo>
                <a:cubicBezTo>
                  <a:pt x="17851" y="7205"/>
                  <a:pt x="17900" y="7085"/>
                  <a:pt x="17948" y="7014"/>
                </a:cubicBezTo>
                <a:cubicBezTo>
                  <a:pt x="18027" y="6894"/>
                  <a:pt x="18025" y="6888"/>
                  <a:pt x="17954" y="6888"/>
                </a:cubicBezTo>
                <a:cubicBezTo>
                  <a:pt x="17857" y="6888"/>
                  <a:pt x="17680" y="6705"/>
                  <a:pt x="17679" y="6609"/>
                </a:cubicBezTo>
                <a:cubicBezTo>
                  <a:pt x="17679" y="6598"/>
                  <a:pt x="17678" y="6597"/>
                  <a:pt x="17673" y="6595"/>
                </a:cubicBezTo>
                <a:close/>
                <a:moveTo>
                  <a:pt x="19610" y="6706"/>
                </a:moveTo>
                <a:cubicBezTo>
                  <a:pt x="19697" y="6700"/>
                  <a:pt x="19731" y="6730"/>
                  <a:pt x="19787" y="6832"/>
                </a:cubicBezTo>
                <a:cubicBezTo>
                  <a:pt x="19835" y="6918"/>
                  <a:pt x="19840" y="6985"/>
                  <a:pt x="19807" y="7153"/>
                </a:cubicBezTo>
                <a:cubicBezTo>
                  <a:pt x="19793" y="7224"/>
                  <a:pt x="19751" y="7255"/>
                  <a:pt x="19715" y="7223"/>
                </a:cubicBezTo>
                <a:cubicBezTo>
                  <a:pt x="19690" y="7201"/>
                  <a:pt x="19685" y="7204"/>
                  <a:pt x="19676" y="7230"/>
                </a:cubicBezTo>
                <a:cubicBezTo>
                  <a:pt x="19660" y="7275"/>
                  <a:pt x="19535" y="7276"/>
                  <a:pt x="19499" y="7230"/>
                </a:cubicBezTo>
                <a:cubicBezTo>
                  <a:pt x="19468" y="7189"/>
                  <a:pt x="19415" y="6996"/>
                  <a:pt x="19414" y="6916"/>
                </a:cubicBezTo>
                <a:cubicBezTo>
                  <a:pt x="19412" y="6842"/>
                  <a:pt x="19537" y="6711"/>
                  <a:pt x="19610" y="6706"/>
                </a:cubicBezTo>
                <a:close/>
                <a:moveTo>
                  <a:pt x="8902" y="7447"/>
                </a:moveTo>
                <a:cubicBezTo>
                  <a:pt x="8878" y="7447"/>
                  <a:pt x="8813" y="7553"/>
                  <a:pt x="8751" y="7684"/>
                </a:cubicBezTo>
                <a:cubicBezTo>
                  <a:pt x="8629" y="7940"/>
                  <a:pt x="8590" y="7941"/>
                  <a:pt x="8509" y="7670"/>
                </a:cubicBezTo>
                <a:cubicBezTo>
                  <a:pt x="8406" y="7326"/>
                  <a:pt x="8031" y="7415"/>
                  <a:pt x="8031" y="7782"/>
                </a:cubicBezTo>
                <a:cubicBezTo>
                  <a:pt x="8031" y="7885"/>
                  <a:pt x="8052" y="8006"/>
                  <a:pt x="8077" y="8055"/>
                </a:cubicBezTo>
                <a:cubicBezTo>
                  <a:pt x="8127" y="8154"/>
                  <a:pt x="8291" y="8173"/>
                  <a:pt x="8424" y="8097"/>
                </a:cubicBezTo>
                <a:cubicBezTo>
                  <a:pt x="8558" y="8020"/>
                  <a:pt x="8569" y="8125"/>
                  <a:pt x="8450" y="8376"/>
                </a:cubicBezTo>
                <a:cubicBezTo>
                  <a:pt x="8389" y="8505"/>
                  <a:pt x="8339" y="8621"/>
                  <a:pt x="8339" y="8634"/>
                </a:cubicBezTo>
                <a:cubicBezTo>
                  <a:pt x="8339" y="8648"/>
                  <a:pt x="8354" y="8655"/>
                  <a:pt x="8378" y="8655"/>
                </a:cubicBezTo>
                <a:cubicBezTo>
                  <a:pt x="8402" y="8655"/>
                  <a:pt x="8474" y="8554"/>
                  <a:pt x="8535" y="8425"/>
                </a:cubicBezTo>
                <a:cubicBezTo>
                  <a:pt x="8659" y="8165"/>
                  <a:pt x="8702" y="8162"/>
                  <a:pt x="8745" y="8404"/>
                </a:cubicBezTo>
                <a:cubicBezTo>
                  <a:pt x="8816" y="8807"/>
                  <a:pt x="9249" y="8715"/>
                  <a:pt x="9249" y="8299"/>
                </a:cubicBezTo>
                <a:cubicBezTo>
                  <a:pt x="9249" y="8002"/>
                  <a:pt x="9087" y="7878"/>
                  <a:pt x="8863" y="8006"/>
                </a:cubicBezTo>
                <a:cubicBezTo>
                  <a:pt x="8796" y="8044"/>
                  <a:pt x="8755" y="8039"/>
                  <a:pt x="8751" y="7992"/>
                </a:cubicBezTo>
                <a:cubicBezTo>
                  <a:pt x="8739" y="8000"/>
                  <a:pt x="8726" y="7997"/>
                  <a:pt x="8719" y="7985"/>
                </a:cubicBezTo>
                <a:cubicBezTo>
                  <a:pt x="8711" y="7973"/>
                  <a:pt x="8713" y="7957"/>
                  <a:pt x="8725" y="7950"/>
                </a:cubicBezTo>
                <a:cubicBezTo>
                  <a:pt x="8736" y="7942"/>
                  <a:pt x="8751" y="7944"/>
                  <a:pt x="8758" y="7957"/>
                </a:cubicBezTo>
                <a:cubicBezTo>
                  <a:pt x="8764" y="7908"/>
                  <a:pt x="8786" y="7839"/>
                  <a:pt x="8836" y="7733"/>
                </a:cubicBezTo>
                <a:cubicBezTo>
                  <a:pt x="8960" y="7473"/>
                  <a:pt x="8963" y="7447"/>
                  <a:pt x="8902" y="7447"/>
                </a:cubicBezTo>
                <a:close/>
                <a:moveTo>
                  <a:pt x="8260" y="7614"/>
                </a:moveTo>
                <a:cubicBezTo>
                  <a:pt x="8283" y="7614"/>
                  <a:pt x="8312" y="7634"/>
                  <a:pt x="8339" y="7670"/>
                </a:cubicBezTo>
                <a:cubicBezTo>
                  <a:pt x="8383" y="7728"/>
                  <a:pt x="8374" y="7917"/>
                  <a:pt x="8326" y="7964"/>
                </a:cubicBezTo>
                <a:cubicBezTo>
                  <a:pt x="8272" y="8016"/>
                  <a:pt x="8263" y="8018"/>
                  <a:pt x="8208" y="7943"/>
                </a:cubicBezTo>
                <a:cubicBezTo>
                  <a:pt x="8153" y="7869"/>
                  <a:pt x="8154" y="7774"/>
                  <a:pt x="8201" y="7677"/>
                </a:cubicBezTo>
                <a:cubicBezTo>
                  <a:pt x="8218" y="7640"/>
                  <a:pt x="8236" y="7615"/>
                  <a:pt x="8260" y="7614"/>
                </a:cubicBezTo>
                <a:close/>
                <a:moveTo>
                  <a:pt x="8273" y="7754"/>
                </a:moveTo>
                <a:cubicBezTo>
                  <a:pt x="8266" y="7747"/>
                  <a:pt x="8256" y="7766"/>
                  <a:pt x="8247" y="7789"/>
                </a:cubicBezTo>
                <a:cubicBezTo>
                  <a:pt x="8235" y="7823"/>
                  <a:pt x="8232" y="7819"/>
                  <a:pt x="8254" y="7796"/>
                </a:cubicBezTo>
                <a:cubicBezTo>
                  <a:pt x="8269" y="7779"/>
                  <a:pt x="8280" y="7761"/>
                  <a:pt x="8273" y="7754"/>
                </a:cubicBezTo>
                <a:close/>
                <a:moveTo>
                  <a:pt x="14996" y="7992"/>
                </a:moveTo>
                <a:cubicBezTo>
                  <a:pt x="15002" y="7994"/>
                  <a:pt x="15006" y="7999"/>
                  <a:pt x="15009" y="8006"/>
                </a:cubicBezTo>
                <a:cubicBezTo>
                  <a:pt x="15017" y="8018"/>
                  <a:pt x="15007" y="8033"/>
                  <a:pt x="14996" y="8041"/>
                </a:cubicBezTo>
                <a:cubicBezTo>
                  <a:pt x="14984" y="8049"/>
                  <a:pt x="14970" y="8046"/>
                  <a:pt x="14963" y="8034"/>
                </a:cubicBezTo>
                <a:cubicBezTo>
                  <a:pt x="14956" y="8021"/>
                  <a:pt x="14965" y="8007"/>
                  <a:pt x="14976" y="7999"/>
                </a:cubicBezTo>
                <a:cubicBezTo>
                  <a:pt x="14982" y="7996"/>
                  <a:pt x="14990" y="7991"/>
                  <a:pt x="14996" y="7992"/>
                </a:cubicBezTo>
                <a:close/>
                <a:moveTo>
                  <a:pt x="14897" y="8013"/>
                </a:moveTo>
                <a:cubicBezTo>
                  <a:pt x="14907" y="8009"/>
                  <a:pt x="14919" y="8011"/>
                  <a:pt x="14930" y="8013"/>
                </a:cubicBezTo>
                <a:cubicBezTo>
                  <a:pt x="14941" y="8014"/>
                  <a:pt x="14950" y="8014"/>
                  <a:pt x="14956" y="8020"/>
                </a:cubicBezTo>
                <a:cubicBezTo>
                  <a:pt x="14970" y="8035"/>
                  <a:pt x="14964" y="8051"/>
                  <a:pt x="14943" y="8069"/>
                </a:cubicBezTo>
                <a:cubicBezTo>
                  <a:pt x="14919" y="8091"/>
                  <a:pt x="14906" y="8097"/>
                  <a:pt x="14884" y="8069"/>
                </a:cubicBezTo>
                <a:cubicBezTo>
                  <a:pt x="14861" y="8039"/>
                  <a:pt x="14866" y="8026"/>
                  <a:pt x="14897" y="8013"/>
                </a:cubicBezTo>
                <a:close/>
                <a:moveTo>
                  <a:pt x="9013" y="8110"/>
                </a:moveTo>
                <a:cubicBezTo>
                  <a:pt x="9025" y="8106"/>
                  <a:pt x="9035" y="8113"/>
                  <a:pt x="9052" y="8131"/>
                </a:cubicBezTo>
                <a:cubicBezTo>
                  <a:pt x="9102" y="8183"/>
                  <a:pt x="9116" y="8362"/>
                  <a:pt x="9079" y="8439"/>
                </a:cubicBezTo>
                <a:cubicBezTo>
                  <a:pt x="9016" y="8565"/>
                  <a:pt x="8931" y="8498"/>
                  <a:pt x="8915" y="8313"/>
                </a:cubicBezTo>
                <a:cubicBezTo>
                  <a:pt x="8909" y="8247"/>
                  <a:pt x="8919" y="8211"/>
                  <a:pt x="8961" y="8159"/>
                </a:cubicBezTo>
                <a:cubicBezTo>
                  <a:pt x="8987" y="8127"/>
                  <a:pt x="9000" y="8114"/>
                  <a:pt x="9013" y="8110"/>
                </a:cubicBezTo>
                <a:close/>
                <a:moveTo>
                  <a:pt x="9818" y="8250"/>
                </a:moveTo>
                <a:lnTo>
                  <a:pt x="9681" y="8502"/>
                </a:lnTo>
                <a:cubicBezTo>
                  <a:pt x="9607" y="8641"/>
                  <a:pt x="9559" y="8764"/>
                  <a:pt x="9569" y="8774"/>
                </a:cubicBezTo>
                <a:cubicBezTo>
                  <a:pt x="9579" y="8785"/>
                  <a:pt x="9782" y="8816"/>
                  <a:pt x="10021" y="8844"/>
                </a:cubicBezTo>
                <a:cubicBezTo>
                  <a:pt x="10796" y="8932"/>
                  <a:pt x="11629" y="9142"/>
                  <a:pt x="11959" y="9333"/>
                </a:cubicBezTo>
                <a:cubicBezTo>
                  <a:pt x="12249" y="9502"/>
                  <a:pt x="12049" y="9296"/>
                  <a:pt x="11664" y="9033"/>
                </a:cubicBezTo>
                <a:cubicBezTo>
                  <a:pt x="11092" y="8643"/>
                  <a:pt x="10520" y="8391"/>
                  <a:pt x="10041" y="8299"/>
                </a:cubicBezTo>
                <a:lnTo>
                  <a:pt x="9818" y="8250"/>
                </a:lnTo>
                <a:close/>
                <a:moveTo>
                  <a:pt x="16495" y="8250"/>
                </a:moveTo>
                <a:lnTo>
                  <a:pt x="16292" y="8292"/>
                </a:lnTo>
                <a:cubicBezTo>
                  <a:pt x="15980" y="8354"/>
                  <a:pt x="15546" y="8509"/>
                  <a:pt x="15205" y="8690"/>
                </a:cubicBezTo>
                <a:cubicBezTo>
                  <a:pt x="14892" y="8857"/>
                  <a:pt x="14203" y="9339"/>
                  <a:pt x="14158" y="9417"/>
                </a:cubicBezTo>
                <a:cubicBezTo>
                  <a:pt x="14144" y="9441"/>
                  <a:pt x="14214" y="9420"/>
                  <a:pt x="14308" y="9368"/>
                </a:cubicBezTo>
                <a:cubicBezTo>
                  <a:pt x="14731" y="9139"/>
                  <a:pt x="15491" y="8937"/>
                  <a:pt x="16279" y="8851"/>
                </a:cubicBezTo>
                <a:cubicBezTo>
                  <a:pt x="16526" y="8824"/>
                  <a:pt x="16734" y="8791"/>
                  <a:pt x="16743" y="8781"/>
                </a:cubicBezTo>
                <a:cubicBezTo>
                  <a:pt x="16753" y="8771"/>
                  <a:pt x="16699" y="8649"/>
                  <a:pt x="16625" y="8509"/>
                </a:cubicBezTo>
                <a:lnTo>
                  <a:pt x="16495" y="8250"/>
                </a:lnTo>
                <a:close/>
                <a:moveTo>
                  <a:pt x="10152" y="9130"/>
                </a:moveTo>
                <a:cubicBezTo>
                  <a:pt x="9968" y="9126"/>
                  <a:pt x="9950" y="9174"/>
                  <a:pt x="9884" y="9319"/>
                </a:cubicBezTo>
                <a:lnTo>
                  <a:pt x="9785" y="9522"/>
                </a:lnTo>
                <a:lnTo>
                  <a:pt x="10447" y="9508"/>
                </a:lnTo>
                <a:cubicBezTo>
                  <a:pt x="10810" y="9501"/>
                  <a:pt x="11255" y="9506"/>
                  <a:pt x="11435" y="9529"/>
                </a:cubicBezTo>
                <a:cubicBezTo>
                  <a:pt x="11900" y="9589"/>
                  <a:pt x="11934" y="9593"/>
                  <a:pt x="11887" y="9543"/>
                </a:cubicBezTo>
                <a:cubicBezTo>
                  <a:pt x="11796" y="9448"/>
                  <a:pt x="11133" y="9256"/>
                  <a:pt x="10695" y="9193"/>
                </a:cubicBezTo>
                <a:cubicBezTo>
                  <a:pt x="10427" y="9155"/>
                  <a:pt x="10262" y="9133"/>
                  <a:pt x="10152" y="9130"/>
                </a:cubicBezTo>
                <a:close/>
                <a:moveTo>
                  <a:pt x="16364" y="9137"/>
                </a:moveTo>
                <a:lnTo>
                  <a:pt x="16004" y="9151"/>
                </a:lnTo>
                <a:cubicBezTo>
                  <a:pt x="15504" y="9184"/>
                  <a:pt x="14907" y="9329"/>
                  <a:pt x="14623" y="9473"/>
                </a:cubicBezTo>
                <a:cubicBezTo>
                  <a:pt x="14491" y="9540"/>
                  <a:pt x="14417" y="9581"/>
                  <a:pt x="14465" y="9564"/>
                </a:cubicBezTo>
                <a:cubicBezTo>
                  <a:pt x="14513" y="9548"/>
                  <a:pt x="14994" y="9517"/>
                  <a:pt x="15526" y="9501"/>
                </a:cubicBezTo>
                <a:lnTo>
                  <a:pt x="16488" y="9473"/>
                </a:lnTo>
                <a:lnTo>
                  <a:pt x="16423" y="9305"/>
                </a:lnTo>
                <a:lnTo>
                  <a:pt x="16364" y="9137"/>
                </a:lnTo>
                <a:close/>
                <a:moveTo>
                  <a:pt x="18412" y="9626"/>
                </a:moveTo>
                <a:cubicBezTo>
                  <a:pt x="18392" y="9623"/>
                  <a:pt x="18381" y="9633"/>
                  <a:pt x="18367" y="9661"/>
                </a:cubicBezTo>
                <a:cubicBezTo>
                  <a:pt x="18348" y="9697"/>
                  <a:pt x="18297" y="9731"/>
                  <a:pt x="18262" y="9731"/>
                </a:cubicBezTo>
                <a:cubicBezTo>
                  <a:pt x="18184" y="9731"/>
                  <a:pt x="18189" y="9735"/>
                  <a:pt x="18262" y="9885"/>
                </a:cubicBezTo>
                <a:cubicBezTo>
                  <a:pt x="18294" y="9952"/>
                  <a:pt x="18326" y="9997"/>
                  <a:pt x="18340" y="9983"/>
                </a:cubicBezTo>
                <a:cubicBezTo>
                  <a:pt x="18353" y="9968"/>
                  <a:pt x="18402" y="9976"/>
                  <a:pt x="18445" y="10004"/>
                </a:cubicBezTo>
                <a:cubicBezTo>
                  <a:pt x="18549" y="10068"/>
                  <a:pt x="18554" y="10065"/>
                  <a:pt x="18524" y="9983"/>
                </a:cubicBezTo>
                <a:cubicBezTo>
                  <a:pt x="18510" y="9944"/>
                  <a:pt x="18521" y="9881"/>
                  <a:pt x="18550" y="9843"/>
                </a:cubicBezTo>
                <a:cubicBezTo>
                  <a:pt x="18594" y="9787"/>
                  <a:pt x="18581" y="9762"/>
                  <a:pt x="18497" y="9689"/>
                </a:cubicBezTo>
                <a:cubicBezTo>
                  <a:pt x="18454" y="9651"/>
                  <a:pt x="18433" y="9630"/>
                  <a:pt x="18412" y="9626"/>
                </a:cubicBezTo>
                <a:close/>
                <a:moveTo>
                  <a:pt x="9583" y="9703"/>
                </a:moveTo>
                <a:lnTo>
                  <a:pt x="9864" y="10150"/>
                </a:lnTo>
                <a:cubicBezTo>
                  <a:pt x="10213" y="10698"/>
                  <a:pt x="10863" y="11401"/>
                  <a:pt x="11324" y="11729"/>
                </a:cubicBezTo>
                <a:cubicBezTo>
                  <a:pt x="12173" y="12333"/>
                  <a:pt x="13170" y="12718"/>
                  <a:pt x="14210" y="12847"/>
                </a:cubicBezTo>
                <a:cubicBezTo>
                  <a:pt x="14612" y="12897"/>
                  <a:pt x="15158" y="12898"/>
                  <a:pt x="15140" y="12854"/>
                </a:cubicBezTo>
                <a:cubicBezTo>
                  <a:pt x="15132" y="12834"/>
                  <a:pt x="14936" y="12449"/>
                  <a:pt x="14708" y="11995"/>
                </a:cubicBezTo>
                <a:cubicBezTo>
                  <a:pt x="14317" y="11216"/>
                  <a:pt x="14287" y="11173"/>
                  <a:pt x="14184" y="11198"/>
                </a:cubicBezTo>
                <a:cubicBezTo>
                  <a:pt x="14124" y="11212"/>
                  <a:pt x="13776" y="11232"/>
                  <a:pt x="13412" y="11247"/>
                </a:cubicBezTo>
                <a:cubicBezTo>
                  <a:pt x="12650" y="11279"/>
                  <a:pt x="12146" y="11208"/>
                  <a:pt x="11520" y="10975"/>
                </a:cubicBezTo>
                <a:cubicBezTo>
                  <a:pt x="10887" y="10739"/>
                  <a:pt x="10475" y="10479"/>
                  <a:pt x="9772" y="9871"/>
                </a:cubicBezTo>
                <a:lnTo>
                  <a:pt x="9583" y="9703"/>
                </a:lnTo>
                <a:close/>
                <a:moveTo>
                  <a:pt x="12057" y="10164"/>
                </a:moveTo>
                <a:cubicBezTo>
                  <a:pt x="12044" y="10164"/>
                  <a:pt x="12030" y="10180"/>
                  <a:pt x="12004" y="10213"/>
                </a:cubicBezTo>
                <a:cubicBezTo>
                  <a:pt x="11973" y="10253"/>
                  <a:pt x="11918" y="10283"/>
                  <a:pt x="11880" y="10283"/>
                </a:cubicBezTo>
                <a:cubicBezTo>
                  <a:pt x="11827" y="10283"/>
                  <a:pt x="11819" y="10296"/>
                  <a:pt x="11860" y="10339"/>
                </a:cubicBezTo>
                <a:cubicBezTo>
                  <a:pt x="11888" y="10370"/>
                  <a:pt x="11913" y="10432"/>
                  <a:pt x="11913" y="10472"/>
                </a:cubicBezTo>
                <a:cubicBezTo>
                  <a:pt x="11913" y="10520"/>
                  <a:pt x="11957" y="10539"/>
                  <a:pt x="12044" y="10542"/>
                </a:cubicBezTo>
                <a:cubicBezTo>
                  <a:pt x="12138" y="10546"/>
                  <a:pt x="12175" y="10535"/>
                  <a:pt x="12175" y="10479"/>
                </a:cubicBezTo>
                <a:cubicBezTo>
                  <a:pt x="12175" y="10436"/>
                  <a:pt x="12199" y="10370"/>
                  <a:pt x="12227" y="10339"/>
                </a:cubicBezTo>
                <a:cubicBezTo>
                  <a:pt x="12268" y="10296"/>
                  <a:pt x="12263" y="10283"/>
                  <a:pt x="12207" y="10283"/>
                </a:cubicBezTo>
                <a:cubicBezTo>
                  <a:pt x="12167" y="10283"/>
                  <a:pt x="12117" y="10253"/>
                  <a:pt x="12096" y="10213"/>
                </a:cubicBezTo>
                <a:cubicBezTo>
                  <a:pt x="12079" y="10180"/>
                  <a:pt x="12070" y="10164"/>
                  <a:pt x="12057" y="10164"/>
                </a:cubicBezTo>
                <a:close/>
                <a:moveTo>
                  <a:pt x="15159" y="11282"/>
                </a:moveTo>
                <a:cubicBezTo>
                  <a:pt x="14957" y="11286"/>
                  <a:pt x="14777" y="11306"/>
                  <a:pt x="14747" y="11338"/>
                </a:cubicBezTo>
                <a:cubicBezTo>
                  <a:pt x="14708" y="11380"/>
                  <a:pt x="14762" y="11544"/>
                  <a:pt x="14976" y="12029"/>
                </a:cubicBezTo>
                <a:lnTo>
                  <a:pt x="15257" y="12658"/>
                </a:lnTo>
                <a:lnTo>
                  <a:pt x="15500" y="12106"/>
                </a:lnTo>
                <a:cubicBezTo>
                  <a:pt x="15833" y="11362"/>
                  <a:pt x="15832" y="11368"/>
                  <a:pt x="15683" y="11324"/>
                </a:cubicBezTo>
                <a:cubicBezTo>
                  <a:pt x="15586" y="11295"/>
                  <a:pt x="15361" y="11278"/>
                  <a:pt x="15159" y="11282"/>
                </a:cubicBezTo>
                <a:close/>
                <a:moveTo>
                  <a:pt x="21273" y="13930"/>
                </a:moveTo>
                <a:cubicBezTo>
                  <a:pt x="21238" y="13924"/>
                  <a:pt x="21206" y="13928"/>
                  <a:pt x="21181" y="13937"/>
                </a:cubicBezTo>
                <a:cubicBezTo>
                  <a:pt x="21084" y="13970"/>
                  <a:pt x="20957" y="14216"/>
                  <a:pt x="20939" y="14405"/>
                </a:cubicBezTo>
                <a:cubicBezTo>
                  <a:pt x="20929" y="14514"/>
                  <a:pt x="20884" y="14570"/>
                  <a:pt x="20710" y="14677"/>
                </a:cubicBezTo>
                <a:cubicBezTo>
                  <a:pt x="20403" y="14868"/>
                  <a:pt x="20298" y="14977"/>
                  <a:pt x="20180" y="15243"/>
                </a:cubicBezTo>
                <a:lnTo>
                  <a:pt x="20075" y="15480"/>
                </a:lnTo>
                <a:lnTo>
                  <a:pt x="20304" y="15508"/>
                </a:lnTo>
                <a:cubicBezTo>
                  <a:pt x="20559" y="15549"/>
                  <a:pt x="20662" y="15624"/>
                  <a:pt x="20533" y="15669"/>
                </a:cubicBezTo>
                <a:cubicBezTo>
                  <a:pt x="20116" y="15815"/>
                  <a:pt x="19957" y="15927"/>
                  <a:pt x="19872" y="16144"/>
                </a:cubicBezTo>
                <a:cubicBezTo>
                  <a:pt x="19808" y="16307"/>
                  <a:pt x="19400" y="16801"/>
                  <a:pt x="19329" y="16801"/>
                </a:cubicBezTo>
                <a:cubicBezTo>
                  <a:pt x="19309" y="16801"/>
                  <a:pt x="19255" y="16722"/>
                  <a:pt x="19217" y="16619"/>
                </a:cubicBezTo>
                <a:cubicBezTo>
                  <a:pt x="19158" y="16463"/>
                  <a:pt x="19133" y="16431"/>
                  <a:pt x="19028" y="16431"/>
                </a:cubicBezTo>
                <a:cubicBezTo>
                  <a:pt x="18888" y="16431"/>
                  <a:pt x="18813" y="16531"/>
                  <a:pt x="18727" y="16822"/>
                </a:cubicBezTo>
                <a:cubicBezTo>
                  <a:pt x="18663" y="17038"/>
                  <a:pt x="18727" y="17131"/>
                  <a:pt x="18943" y="17150"/>
                </a:cubicBezTo>
                <a:cubicBezTo>
                  <a:pt x="19018" y="17156"/>
                  <a:pt x="19085" y="17175"/>
                  <a:pt x="19100" y="17192"/>
                </a:cubicBezTo>
                <a:cubicBezTo>
                  <a:pt x="19145" y="17240"/>
                  <a:pt x="18941" y="17450"/>
                  <a:pt x="18661" y="17646"/>
                </a:cubicBezTo>
                <a:cubicBezTo>
                  <a:pt x="18372" y="17847"/>
                  <a:pt x="18423" y="17880"/>
                  <a:pt x="18792" y="17730"/>
                </a:cubicBezTo>
                <a:cubicBezTo>
                  <a:pt x="18992" y="17648"/>
                  <a:pt x="19050" y="17593"/>
                  <a:pt x="19119" y="17450"/>
                </a:cubicBezTo>
                <a:cubicBezTo>
                  <a:pt x="19165" y="17353"/>
                  <a:pt x="19204" y="17247"/>
                  <a:pt x="19204" y="17213"/>
                </a:cubicBezTo>
                <a:cubicBezTo>
                  <a:pt x="19204" y="17179"/>
                  <a:pt x="19323" y="17029"/>
                  <a:pt x="19466" y="16878"/>
                </a:cubicBezTo>
                <a:cubicBezTo>
                  <a:pt x="19710" y="16621"/>
                  <a:pt x="19733" y="16602"/>
                  <a:pt x="19839" y="16654"/>
                </a:cubicBezTo>
                <a:cubicBezTo>
                  <a:pt x="20007" y="16735"/>
                  <a:pt x="20104" y="16720"/>
                  <a:pt x="20180" y="16605"/>
                </a:cubicBezTo>
                <a:cubicBezTo>
                  <a:pt x="20274" y="16462"/>
                  <a:pt x="20269" y="16305"/>
                  <a:pt x="20167" y="16270"/>
                </a:cubicBezTo>
                <a:cubicBezTo>
                  <a:pt x="20121" y="16255"/>
                  <a:pt x="20058" y="16210"/>
                  <a:pt x="20029" y="16172"/>
                </a:cubicBezTo>
                <a:cubicBezTo>
                  <a:pt x="19943" y="16061"/>
                  <a:pt x="20081" y="15947"/>
                  <a:pt x="20494" y="15781"/>
                </a:cubicBezTo>
                <a:cubicBezTo>
                  <a:pt x="20846" y="15639"/>
                  <a:pt x="21037" y="15481"/>
                  <a:pt x="21037" y="15334"/>
                </a:cubicBezTo>
                <a:cubicBezTo>
                  <a:pt x="21037" y="15275"/>
                  <a:pt x="20689" y="15173"/>
                  <a:pt x="20487" y="15173"/>
                </a:cubicBezTo>
                <a:cubicBezTo>
                  <a:pt x="20430" y="15173"/>
                  <a:pt x="20377" y="15156"/>
                  <a:pt x="20363" y="15131"/>
                </a:cubicBezTo>
                <a:cubicBezTo>
                  <a:pt x="20319" y="15056"/>
                  <a:pt x="20688" y="14811"/>
                  <a:pt x="20991" y="14712"/>
                </a:cubicBezTo>
                <a:cubicBezTo>
                  <a:pt x="21148" y="14660"/>
                  <a:pt x="21312" y="14581"/>
                  <a:pt x="21358" y="14537"/>
                </a:cubicBezTo>
                <a:cubicBezTo>
                  <a:pt x="21466" y="14434"/>
                  <a:pt x="21567" y="14178"/>
                  <a:pt x="21535" y="14090"/>
                </a:cubicBezTo>
                <a:cubicBezTo>
                  <a:pt x="21510" y="14022"/>
                  <a:pt x="21379" y="13946"/>
                  <a:pt x="21273" y="13930"/>
                </a:cubicBezTo>
                <a:close/>
                <a:moveTo>
                  <a:pt x="10951" y="14733"/>
                </a:moveTo>
                <a:lnTo>
                  <a:pt x="10885" y="14894"/>
                </a:lnTo>
                <a:cubicBezTo>
                  <a:pt x="10841" y="14997"/>
                  <a:pt x="10799" y="15276"/>
                  <a:pt x="10780" y="15648"/>
                </a:cubicBezTo>
                <a:cubicBezTo>
                  <a:pt x="10744" y="16315"/>
                  <a:pt x="10706" y="16421"/>
                  <a:pt x="10433" y="16570"/>
                </a:cubicBezTo>
                <a:cubicBezTo>
                  <a:pt x="10280" y="16653"/>
                  <a:pt x="10087" y="16878"/>
                  <a:pt x="10087" y="16968"/>
                </a:cubicBezTo>
                <a:cubicBezTo>
                  <a:pt x="10087" y="17071"/>
                  <a:pt x="9825" y="17336"/>
                  <a:pt x="9537" y="17527"/>
                </a:cubicBezTo>
                <a:cubicBezTo>
                  <a:pt x="9356" y="17647"/>
                  <a:pt x="9209" y="17753"/>
                  <a:pt x="9209" y="17765"/>
                </a:cubicBezTo>
                <a:cubicBezTo>
                  <a:pt x="9209" y="17787"/>
                  <a:pt x="9461" y="17746"/>
                  <a:pt x="9727" y="17688"/>
                </a:cubicBezTo>
                <a:cubicBezTo>
                  <a:pt x="9858" y="17660"/>
                  <a:pt x="9892" y="17633"/>
                  <a:pt x="9975" y="17409"/>
                </a:cubicBezTo>
                <a:cubicBezTo>
                  <a:pt x="10056" y="17191"/>
                  <a:pt x="10105" y="17129"/>
                  <a:pt x="10296" y="17017"/>
                </a:cubicBezTo>
                <a:cubicBezTo>
                  <a:pt x="10419" y="16946"/>
                  <a:pt x="10557" y="16837"/>
                  <a:pt x="10604" y="16766"/>
                </a:cubicBezTo>
                <a:cubicBezTo>
                  <a:pt x="10743" y="16558"/>
                  <a:pt x="10857" y="16106"/>
                  <a:pt x="10885" y="15683"/>
                </a:cubicBezTo>
                <a:cubicBezTo>
                  <a:pt x="10900" y="15466"/>
                  <a:pt x="10926" y="15166"/>
                  <a:pt x="10937" y="15012"/>
                </a:cubicBezTo>
                <a:lnTo>
                  <a:pt x="10951" y="14733"/>
                </a:lnTo>
                <a:close/>
                <a:moveTo>
                  <a:pt x="7468" y="15138"/>
                </a:moveTo>
                <a:cubicBezTo>
                  <a:pt x="7437" y="15144"/>
                  <a:pt x="7401" y="15166"/>
                  <a:pt x="7351" y="15215"/>
                </a:cubicBezTo>
                <a:lnTo>
                  <a:pt x="7246" y="15327"/>
                </a:lnTo>
                <a:lnTo>
                  <a:pt x="7344" y="15439"/>
                </a:lnTo>
                <a:cubicBezTo>
                  <a:pt x="7428" y="15535"/>
                  <a:pt x="7441" y="15544"/>
                  <a:pt x="7521" y="15487"/>
                </a:cubicBezTo>
                <a:cubicBezTo>
                  <a:pt x="7631" y="15410"/>
                  <a:pt x="7642" y="15228"/>
                  <a:pt x="7540" y="15159"/>
                </a:cubicBezTo>
                <a:cubicBezTo>
                  <a:pt x="7525" y="15149"/>
                  <a:pt x="7514" y="15141"/>
                  <a:pt x="7501" y="15138"/>
                </a:cubicBezTo>
                <a:cubicBezTo>
                  <a:pt x="7491" y="15136"/>
                  <a:pt x="7478" y="15136"/>
                  <a:pt x="7468" y="15138"/>
                </a:cubicBezTo>
                <a:close/>
                <a:moveTo>
                  <a:pt x="14223" y="15194"/>
                </a:moveTo>
                <a:cubicBezTo>
                  <a:pt x="14197" y="15199"/>
                  <a:pt x="14171" y="15218"/>
                  <a:pt x="14138" y="15250"/>
                </a:cubicBezTo>
                <a:cubicBezTo>
                  <a:pt x="14036" y="15349"/>
                  <a:pt x="14032" y="15398"/>
                  <a:pt x="14125" y="15508"/>
                </a:cubicBezTo>
                <a:cubicBezTo>
                  <a:pt x="14214" y="15612"/>
                  <a:pt x="14222" y="15612"/>
                  <a:pt x="14321" y="15515"/>
                </a:cubicBezTo>
                <a:cubicBezTo>
                  <a:pt x="14427" y="15413"/>
                  <a:pt x="14420" y="15279"/>
                  <a:pt x="14308" y="15215"/>
                </a:cubicBezTo>
                <a:cubicBezTo>
                  <a:pt x="14271" y="15194"/>
                  <a:pt x="14250" y="15190"/>
                  <a:pt x="14223" y="15194"/>
                </a:cubicBezTo>
                <a:close/>
                <a:moveTo>
                  <a:pt x="11671" y="15501"/>
                </a:moveTo>
                <a:cubicBezTo>
                  <a:pt x="11663" y="15500"/>
                  <a:pt x="11649" y="15533"/>
                  <a:pt x="11625" y="15592"/>
                </a:cubicBezTo>
                <a:cubicBezTo>
                  <a:pt x="11581" y="15698"/>
                  <a:pt x="11537" y="16010"/>
                  <a:pt x="11513" y="16479"/>
                </a:cubicBezTo>
                <a:cubicBezTo>
                  <a:pt x="11493" y="16875"/>
                  <a:pt x="11473" y="17247"/>
                  <a:pt x="11461" y="17311"/>
                </a:cubicBezTo>
                <a:cubicBezTo>
                  <a:pt x="11445" y="17396"/>
                  <a:pt x="11459" y="17392"/>
                  <a:pt x="11507" y="17276"/>
                </a:cubicBezTo>
                <a:cubicBezTo>
                  <a:pt x="11577" y="17109"/>
                  <a:pt x="11635" y="16614"/>
                  <a:pt x="11671" y="15872"/>
                </a:cubicBezTo>
                <a:cubicBezTo>
                  <a:pt x="11685" y="15604"/>
                  <a:pt x="11686" y="15502"/>
                  <a:pt x="11671" y="15501"/>
                </a:cubicBezTo>
                <a:close/>
                <a:moveTo>
                  <a:pt x="5616" y="15508"/>
                </a:moveTo>
                <a:cubicBezTo>
                  <a:pt x="5607" y="15499"/>
                  <a:pt x="5568" y="15603"/>
                  <a:pt x="5537" y="15739"/>
                </a:cubicBezTo>
                <a:cubicBezTo>
                  <a:pt x="5501" y="15891"/>
                  <a:pt x="5480" y="16278"/>
                  <a:pt x="5479" y="16745"/>
                </a:cubicBezTo>
                <a:cubicBezTo>
                  <a:pt x="5477" y="17444"/>
                  <a:pt x="5479" y="17515"/>
                  <a:pt x="5557" y="17576"/>
                </a:cubicBezTo>
                <a:cubicBezTo>
                  <a:pt x="5752" y="17729"/>
                  <a:pt x="5936" y="17643"/>
                  <a:pt x="6087" y="17325"/>
                </a:cubicBezTo>
                <a:cubicBezTo>
                  <a:pt x="6145" y="17202"/>
                  <a:pt x="6170" y="17185"/>
                  <a:pt x="6218" y="17227"/>
                </a:cubicBezTo>
                <a:cubicBezTo>
                  <a:pt x="6251" y="17256"/>
                  <a:pt x="6342" y="17271"/>
                  <a:pt x="6421" y="17262"/>
                </a:cubicBezTo>
                <a:cubicBezTo>
                  <a:pt x="6534" y="17251"/>
                  <a:pt x="6589" y="17204"/>
                  <a:pt x="6689" y="17045"/>
                </a:cubicBezTo>
                <a:cubicBezTo>
                  <a:pt x="6802" y="16865"/>
                  <a:pt x="6829" y="16844"/>
                  <a:pt x="6932" y="16878"/>
                </a:cubicBezTo>
                <a:cubicBezTo>
                  <a:pt x="7156" y="16952"/>
                  <a:pt x="7488" y="16926"/>
                  <a:pt x="7619" y="16822"/>
                </a:cubicBezTo>
                <a:cubicBezTo>
                  <a:pt x="7856" y="16635"/>
                  <a:pt x="8003" y="16363"/>
                  <a:pt x="8005" y="16095"/>
                </a:cubicBezTo>
                <a:cubicBezTo>
                  <a:pt x="8007" y="15854"/>
                  <a:pt x="8009" y="15845"/>
                  <a:pt x="7868" y="15830"/>
                </a:cubicBezTo>
                <a:cubicBezTo>
                  <a:pt x="7670" y="15810"/>
                  <a:pt x="7459" y="15962"/>
                  <a:pt x="7265" y="16263"/>
                </a:cubicBezTo>
                <a:cubicBezTo>
                  <a:pt x="7139" y="16458"/>
                  <a:pt x="7085" y="16507"/>
                  <a:pt x="7010" y="16493"/>
                </a:cubicBezTo>
                <a:cubicBezTo>
                  <a:pt x="6938" y="16479"/>
                  <a:pt x="6894" y="16516"/>
                  <a:pt x="6820" y="16640"/>
                </a:cubicBezTo>
                <a:cubicBezTo>
                  <a:pt x="6705" y="16832"/>
                  <a:pt x="6561" y="16903"/>
                  <a:pt x="6375" y="16864"/>
                </a:cubicBezTo>
                <a:cubicBezTo>
                  <a:pt x="6268" y="16841"/>
                  <a:pt x="6218" y="16862"/>
                  <a:pt x="6113" y="16982"/>
                </a:cubicBezTo>
                <a:cubicBezTo>
                  <a:pt x="5890" y="17236"/>
                  <a:pt x="5644" y="17153"/>
                  <a:pt x="5583" y="16801"/>
                </a:cubicBezTo>
                <a:cubicBezTo>
                  <a:pt x="5564" y="16687"/>
                  <a:pt x="5570" y="16354"/>
                  <a:pt x="5590" y="16060"/>
                </a:cubicBezTo>
                <a:cubicBezTo>
                  <a:pt x="5611" y="15766"/>
                  <a:pt x="5624" y="15517"/>
                  <a:pt x="5616" y="15508"/>
                </a:cubicBezTo>
                <a:close/>
                <a:moveTo>
                  <a:pt x="8614" y="15508"/>
                </a:moveTo>
                <a:cubicBezTo>
                  <a:pt x="8567" y="15536"/>
                  <a:pt x="8494" y="16102"/>
                  <a:pt x="8476" y="16626"/>
                </a:cubicBezTo>
                <a:cubicBezTo>
                  <a:pt x="8452" y="17305"/>
                  <a:pt x="8472" y="17453"/>
                  <a:pt x="8581" y="17569"/>
                </a:cubicBezTo>
                <a:cubicBezTo>
                  <a:pt x="8661" y="17654"/>
                  <a:pt x="8783" y="17661"/>
                  <a:pt x="8908" y="17590"/>
                </a:cubicBezTo>
                <a:cubicBezTo>
                  <a:pt x="9010" y="17532"/>
                  <a:pt x="9163" y="17203"/>
                  <a:pt x="9164" y="17038"/>
                </a:cubicBezTo>
                <a:lnTo>
                  <a:pt x="9164" y="16927"/>
                </a:lnTo>
                <a:lnTo>
                  <a:pt x="9065" y="17024"/>
                </a:lnTo>
                <a:cubicBezTo>
                  <a:pt x="8879" y="17211"/>
                  <a:pt x="8667" y="17131"/>
                  <a:pt x="8594" y="16843"/>
                </a:cubicBezTo>
                <a:cubicBezTo>
                  <a:pt x="8560" y="16707"/>
                  <a:pt x="8562" y="16491"/>
                  <a:pt x="8594" y="16088"/>
                </a:cubicBezTo>
                <a:cubicBezTo>
                  <a:pt x="8619" y="15778"/>
                  <a:pt x="8628" y="15518"/>
                  <a:pt x="8620" y="15508"/>
                </a:cubicBezTo>
                <a:cubicBezTo>
                  <a:pt x="8617" y="15505"/>
                  <a:pt x="8617" y="15506"/>
                  <a:pt x="8614" y="15508"/>
                </a:cubicBezTo>
                <a:close/>
                <a:moveTo>
                  <a:pt x="14361" y="15921"/>
                </a:moveTo>
                <a:cubicBezTo>
                  <a:pt x="14268" y="15921"/>
                  <a:pt x="14229" y="15958"/>
                  <a:pt x="14151" y="16130"/>
                </a:cubicBezTo>
                <a:cubicBezTo>
                  <a:pt x="14036" y="16382"/>
                  <a:pt x="14030" y="16447"/>
                  <a:pt x="14125" y="16549"/>
                </a:cubicBezTo>
                <a:cubicBezTo>
                  <a:pt x="14179" y="16606"/>
                  <a:pt x="14240" y="16618"/>
                  <a:pt x="14361" y="16598"/>
                </a:cubicBezTo>
                <a:cubicBezTo>
                  <a:pt x="14595" y="16558"/>
                  <a:pt x="14619" y="16641"/>
                  <a:pt x="14420" y="16843"/>
                </a:cubicBezTo>
                <a:cubicBezTo>
                  <a:pt x="14242" y="17023"/>
                  <a:pt x="13931" y="17162"/>
                  <a:pt x="13817" y="17115"/>
                </a:cubicBezTo>
                <a:cubicBezTo>
                  <a:pt x="13763" y="17093"/>
                  <a:pt x="13764" y="17068"/>
                  <a:pt x="13804" y="16954"/>
                </a:cubicBezTo>
                <a:cubicBezTo>
                  <a:pt x="13873" y="16758"/>
                  <a:pt x="13792" y="16668"/>
                  <a:pt x="13549" y="16668"/>
                </a:cubicBezTo>
                <a:cubicBezTo>
                  <a:pt x="13407" y="16668"/>
                  <a:pt x="13333" y="16697"/>
                  <a:pt x="13241" y="16787"/>
                </a:cubicBezTo>
                <a:cubicBezTo>
                  <a:pt x="13171" y="16856"/>
                  <a:pt x="13135" y="16914"/>
                  <a:pt x="13163" y="16927"/>
                </a:cubicBezTo>
                <a:cubicBezTo>
                  <a:pt x="13293" y="16986"/>
                  <a:pt x="13366" y="17072"/>
                  <a:pt x="13340" y="17143"/>
                </a:cubicBezTo>
                <a:cubicBezTo>
                  <a:pt x="13319" y="17203"/>
                  <a:pt x="13251" y="17227"/>
                  <a:pt x="13045" y="17227"/>
                </a:cubicBezTo>
                <a:cubicBezTo>
                  <a:pt x="12699" y="17227"/>
                  <a:pt x="12558" y="17305"/>
                  <a:pt x="12397" y="17604"/>
                </a:cubicBezTo>
                <a:cubicBezTo>
                  <a:pt x="12325" y="17738"/>
                  <a:pt x="12261" y="17865"/>
                  <a:pt x="12260" y="17884"/>
                </a:cubicBezTo>
                <a:cubicBezTo>
                  <a:pt x="12260" y="17943"/>
                  <a:pt x="12299" y="17925"/>
                  <a:pt x="12417" y="17800"/>
                </a:cubicBezTo>
                <a:cubicBezTo>
                  <a:pt x="12507" y="17704"/>
                  <a:pt x="12571" y="17680"/>
                  <a:pt x="12718" y="17688"/>
                </a:cubicBezTo>
                <a:cubicBezTo>
                  <a:pt x="13057" y="17707"/>
                  <a:pt x="13129" y="17688"/>
                  <a:pt x="13327" y="17527"/>
                </a:cubicBezTo>
                <a:cubicBezTo>
                  <a:pt x="13488" y="17395"/>
                  <a:pt x="13553" y="17374"/>
                  <a:pt x="13673" y="17395"/>
                </a:cubicBezTo>
                <a:cubicBezTo>
                  <a:pt x="14214" y="17489"/>
                  <a:pt x="14728" y="16904"/>
                  <a:pt x="14649" y="16291"/>
                </a:cubicBezTo>
                <a:cubicBezTo>
                  <a:pt x="14618" y="16043"/>
                  <a:pt x="14518" y="15921"/>
                  <a:pt x="14361" y="15921"/>
                </a:cubicBezTo>
                <a:close/>
                <a:moveTo>
                  <a:pt x="3960" y="15990"/>
                </a:moveTo>
                <a:cubicBezTo>
                  <a:pt x="3936" y="15991"/>
                  <a:pt x="3912" y="16010"/>
                  <a:pt x="3875" y="16046"/>
                </a:cubicBezTo>
                <a:cubicBezTo>
                  <a:pt x="3814" y="16104"/>
                  <a:pt x="3774" y="16110"/>
                  <a:pt x="3718" y="16074"/>
                </a:cubicBezTo>
                <a:cubicBezTo>
                  <a:pt x="3555" y="15966"/>
                  <a:pt x="3385" y="16187"/>
                  <a:pt x="3515" y="16340"/>
                </a:cubicBezTo>
                <a:cubicBezTo>
                  <a:pt x="3605" y="16446"/>
                  <a:pt x="3624" y="16451"/>
                  <a:pt x="3731" y="16368"/>
                </a:cubicBezTo>
                <a:cubicBezTo>
                  <a:pt x="3793" y="16320"/>
                  <a:pt x="3831" y="16316"/>
                  <a:pt x="3888" y="16354"/>
                </a:cubicBezTo>
                <a:cubicBezTo>
                  <a:pt x="3947" y="16394"/>
                  <a:pt x="3988" y="16386"/>
                  <a:pt x="4058" y="16319"/>
                </a:cubicBezTo>
                <a:cubicBezTo>
                  <a:pt x="4173" y="16208"/>
                  <a:pt x="4172" y="16129"/>
                  <a:pt x="4052" y="16039"/>
                </a:cubicBezTo>
                <a:cubicBezTo>
                  <a:pt x="4009" y="16007"/>
                  <a:pt x="3984" y="15989"/>
                  <a:pt x="3960" y="15990"/>
                </a:cubicBezTo>
                <a:close/>
                <a:moveTo>
                  <a:pt x="17836" y="16039"/>
                </a:moveTo>
                <a:cubicBezTo>
                  <a:pt x="17801" y="16042"/>
                  <a:pt x="17759" y="16046"/>
                  <a:pt x="17712" y="16060"/>
                </a:cubicBezTo>
                <a:cubicBezTo>
                  <a:pt x="17535" y="16112"/>
                  <a:pt x="17356" y="16300"/>
                  <a:pt x="17267" y="16528"/>
                </a:cubicBezTo>
                <a:cubicBezTo>
                  <a:pt x="17182" y="16744"/>
                  <a:pt x="17219" y="16877"/>
                  <a:pt x="17385" y="16968"/>
                </a:cubicBezTo>
                <a:lnTo>
                  <a:pt x="17516" y="17045"/>
                </a:lnTo>
                <a:lnTo>
                  <a:pt x="17411" y="17129"/>
                </a:lnTo>
                <a:cubicBezTo>
                  <a:pt x="17332" y="17194"/>
                  <a:pt x="17227" y="17219"/>
                  <a:pt x="17005" y="17220"/>
                </a:cubicBezTo>
                <a:cubicBezTo>
                  <a:pt x="16828" y="17221"/>
                  <a:pt x="16656" y="17255"/>
                  <a:pt x="16580" y="17297"/>
                </a:cubicBezTo>
                <a:cubicBezTo>
                  <a:pt x="16446" y="17371"/>
                  <a:pt x="16233" y="17715"/>
                  <a:pt x="16233" y="17856"/>
                </a:cubicBezTo>
                <a:cubicBezTo>
                  <a:pt x="16233" y="17927"/>
                  <a:pt x="16254" y="17910"/>
                  <a:pt x="16344" y="17807"/>
                </a:cubicBezTo>
                <a:cubicBezTo>
                  <a:pt x="16440" y="17697"/>
                  <a:pt x="16474" y="17690"/>
                  <a:pt x="16743" y="17695"/>
                </a:cubicBezTo>
                <a:cubicBezTo>
                  <a:pt x="16942" y="17699"/>
                  <a:pt x="17091" y="17675"/>
                  <a:pt x="17182" y="17625"/>
                </a:cubicBezTo>
                <a:cubicBezTo>
                  <a:pt x="17320" y="17549"/>
                  <a:pt x="18045" y="16743"/>
                  <a:pt x="18144" y="16556"/>
                </a:cubicBezTo>
                <a:cubicBezTo>
                  <a:pt x="18227" y="16399"/>
                  <a:pt x="18212" y="16354"/>
                  <a:pt x="18105" y="16458"/>
                </a:cubicBezTo>
                <a:cubicBezTo>
                  <a:pt x="17875" y="16682"/>
                  <a:pt x="17737" y="16711"/>
                  <a:pt x="17568" y="16556"/>
                </a:cubicBezTo>
                <a:cubicBezTo>
                  <a:pt x="17465" y="16461"/>
                  <a:pt x="17450" y="16433"/>
                  <a:pt x="17496" y="16340"/>
                </a:cubicBezTo>
                <a:cubicBezTo>
                  <a:pt x="17542" y="16249"/>
                  <a:pt x="17583" y="16235"/>
                  <a:pt x="17758" y="16249"/>
                </a:cubicBezTo>
                <a:cubicBezTo>
                  <a:pt x="17938" y="16262"/>
                  <a:pt x="17962" y="16259"/>
                  <a:pt x="17974" y="16172"/>
                </a:cubicBezTo>
                <a:cubicBezTo>
                  <a:pt x="17986" y="16078"/>
                  <a:pt x="17941" y="16032"/>
                  <a:pt x="17836" y="16039"/>
                </a:cubicBezTo>
                <a:close/>
                <a:moveTo>
                  <a:pt x="7717" y="16172"/>
                </a:moveTo>
                <a:cubicBezTo>
                  <a:pt x="7817" y="16184"/>
                  <a:pt x="7906" y="16245"/>
                  <a:pt x="7887" y="16305"/>
                </a:cubicBezTo>
                <a:cubicBezTo>
                  <a:pt x="7878" y="16333"/>
                  <a:pt x="7823" y="16397"/>
                  <a:pt x="7763" y="16445"/>
                </a:cubicBezTo>
                <a:cubicBezTo>
                  <a:pt x="7629" y="16552"/>
                  <a:pt x="7309" y="16604"/>
                  <a:pt x="7265" y="16528"/>
                </a:cubicBezTo>
                <a:cubicBezTo>
                  <a:pt x="7226" y="16460"/>
                  <a:pt x="7466" y="16218"/>
                  <a:pt x="7612" y="16179"/>
                </a:cubicBezTo>
                <a:cubicBezTo>
                  <a:pt x="7644" y="16171"/>
                  <a:pt x="7684" y="16168"/>
                  <a:pt x="7717" y="16172"/>
                </a:cubicBezTo>
                <a:close/>
                <a:moveTo>
                  <a:pt x="16671" y="16347"/>
                </a:moveTo>
                <a:cubicBezTo>
                  <a:pt x="16648" y="16347"/>
                  <a:pt x="16624" y="16368"/>
                  <a:pt x="16580" y="16410"/>
                </a:cubicBezTo>
                <a:cubicBezTo>
                  <a:pt x="16509" y="16479"/>
                  <a:pt x="16479" y="16488"/>
                  <a:pt x="16416" y="16445"/>
                </a:cubicBezTo>
                <a:cubicBezTo>
                  <a:pt x="16350" y="16401"/>
                  <a:pt x="16315" y="16414"/>
                  <a:pt x="16233" y="16507"/>
                </a:cubicBezTo>
                <a:cubicBezTo>
                  <a:pt x="16136" y="16617"/>
                  <a:pt x="16135" y="16620"/>
                  <a:pt x="16213" y="16710"/>
                </a:cubicBezTo>
                <a:cubicBezTo>
                  <a:pt x="16307" y="16821"/>
                  <a:pt x="16321" y="16823"/>
                  <a:pt x="16429" y="16738"/>
                </a:cubicBezTo>
                <a:cubicBezTo>
                  <a:pt x="16491" y="16690"/>
                  <a:pt x="16536" y="16693"/>
                  <a:pt x="16593" y="16731"/>
                </a:cubicBezTo>
                <a:cubicBezTo>
                  <a:pt x="16652" y="16770"/>
                  <a:pt x="16686" y="16756"/>
                  <a:pt x="16756" y="16689"/>
                </a:cubicBezTo>
                <a:cubicBezTo>
                  <a:pt x="16869" y="16580"/>
                  <a:pt x="16867" y="16510"/>
                  <a:pt x="16756" y="16403"/>
                </a:cubicBezTo>
                <a:cubicBezTo>
                  <a:pt x="16714" y="16362"/>
                  <a:pt x="16694" y="16347"/>
                  <a:pt x="16671" y="16347"/>
                </a:cubicBezTo>
                <a:close/>
                <a:moveTo>
                  <a:pt x="12724" y="16361"/>
                </a:moveTo>
                <a:cubicBezTo>
                  <a:pt x="12700" y="16362"/>
                  <a:pt x="12682" y="16382"/>
                  <a:pt x="12646" y="16417"/>
                </a:cubicBezTo>
                <a:cubicBezTo>
                  <a:pt x="12576" y="16485"/>
                  <a:pt x="12549" y="16491"/>
                  <a:pt x="12469" y="16438"/>
                </a:cubicBezTo>
                <a:cubicBezTo>
                  <a:pt x="12385" y="16382"/>
                  <a:pt x="12368" y="16388"/>
                  <a:pt x="12279" y="16507"/>
                </a:cubicBezTo>
                <a:cubicBezTo>
                  <a:pt x="12187" y="16630"/>
                  <a:pt x="12187" y="16647"/>
                  <a:pt x="12253" y="16724"/>
                </a:cubicBezTo>
                <a:cubicBezTo>
                  <a:pt x="12337" y="16824"/>
                  <a:pt x="12398" y="16824"/>
                  <a:pt x="12508" y="16738"/>
                </a:cubicBezTo>
                <a:cubicBezTo>
                  <a:pt x="12570" y="16690"/>
                  <a:pt x="12608" y="16693"/>
                  <a:pt x="12665" y="16731"/>
                </a:cubicBezTo>
                <a:cubicBezTo>
                  <a:pt x="12724" y="16770"/>
                  <a:pt x="12759" y="16756"/>
                  <a:pt x="12829" y="16689"/>
                </a:cubicBezTo>
                <a:cubicBezTo>
                  <a:pt x="12944" y="16578"/>
                  <a:pt x="12943" y="16499"/>
                  <a:pt x="12823" y="16410"/>
                </a:cubicBezTo>
                <a:cubicBezTo>
                  <a:pt x="12780" y="16378"/>
                  <a:pt x="12748" y="16361"/>
                  <a:pt x="12724" y="16361"/>
                </a:cubicBezTo>
                <a:close/>
                <a:moveTo>
                  <a:pt x="15729" y="16521"/>
                </a:moveTo>
                <a:cubicBezTo>
                  <a:pt x="15719" y="16521"/>
                  <a:pt x="15665" y="16636"/>
                  <a:pt x="15604" y="16773"/>
                </a:cubicBezTo>
                <a:cubicBezTo>
                  <a:pt x="15501" y="17005"/>
                  <a:pt x="15113" y="17452"/>
                  <a:pt x="14773" y="17730"/>
                </a:cubicBezTo>
                <a:cubicBezTo>
                  <a:pt x="14701" y="17788"/>
                  <a:pt x="14672" y="17825"/>
                  <a:pt x="14708" y="17814"/>
                </a:cubicBezTo>
                <a:cubicBezTo>
                  <a:pt x="15293" y="17632"/>
                  <a:pt x="15394" y="17564"/>
                  <a:pt x="15526" y="17234"/>
                </a:cubicBezTo>
                <a:cubicBezTo>
                  <a:pt x="15624" y="16989"/>
                  <a:pt x="15757" y="16521"/>
                  <a:pt x="15729" y="16521"/>
                </a:cubicBezTo>
                <a:close/>
                <a:moveTo>
                  <a:pt x="5007" y="16584"/>
                </a:moveTo>
                <a:cubicBezTo>
                  <a:pt x="4986" y="16579"/>
                  <a:pt x="4929" y="16625"/>
                  <a:pt x="4837" y="16731"/>
                </a:cubicBezTo>
                <a:cubicBezTo>
                  <a:pt x="4689" y="16903"/>
                  <a:pt x="4592" y="16971"/>
                  <a:pt x="4300" y="17073"/>
                </a:cubicBezTo>
                <a:cubicBezTo>
                  <a:pt x="4002" y="17177"/>
                  <a:pt x="3870" y="17189"/>
                  <a:pt x="3443" y="17192"/>
                </a:cubicBezTo>
                <a:cubicBezTo>
                  <a:pt x="2990" y="17196"/>
                  <a:pt x="2918" y="17188"/>
                  <a:pt x="2808" y="17101"/>
                </a:cubicBezTo>
                <a:cubicBezTo>
                  <a:pt x="2740" y="17047"/>
                  <a:pt x="2676" y="16945"/>
                  <a:pt x="2664" y="16871"/>
                </a:cubicBezTo>
                <a:cubicBezTo>
                  <a:pt x="2630" y="16672"/>
                  <a:pt x="2572" y="16839"/>
                  <a:pt x="2572" y="17150"/>
                </a:cubicBezTo>
                <a:cubicBezTo>
                  <a:pt x="2572" y="17352"/>
                  <a:pt x="2597" y="17422"/>
                  <a:pt x="2690" y="17520"/>
                </a:cubicBezTo>
                <a:cubicBezTo>
                  <a:pt x="2752" y="17586"/>
                  <a:pt x="2840" y="17642"/>
                  <a:pt x="2893" y="17653"/>
                </a:cubicBezTo>
                <a:cubicBezTo>
                  <a:pt x="3117" y="17700"/>
                  <a:pt x="3708" y="17681"/>
                  <a:pt x="3960" y="17618"/>
                </a:cubicBezTo>
                <a:cubicBezTo>
                  <a:pt x="4282" y="17537"/>
                  <a:pt x="4611" y="17366"/>
                  <a:pt x="4745" y="17213"/>
                </a:cubicBezTo>
                <a:cubicBezTo>
                  <a:pt x="4854" y="17088"/>
                  <a:pt x="5018" y="16725"/>
                  <a:pt x="5020" y="16605"/>
                </a:cubicBezTo>
                <a:cubicBezTo>
                  <a:pt x="5020" y="16591"/>
                  <a:pt x="5014" y="16586"/>
                  <a:pt x="5007" y="16584"/>
                </a:cubicBezTo>
                <a:close/>
                <a:moveTo>
                  <a:pt x="20592" y="16626"/>
                </a:moveTo>
                <a:cubicBezTo>
                  <a:pt x="20564" y="16634"/>
                  <a:pt x="20544" y="16662"/>
                  <a:pt x="20507" y="16710"/>
                </a:cubicBezTo>
                <a:cubicBezTo>
                  <a:pt x="20425" y="16819"/>
                  <a:pt x="20425" y="16819"/>
                  <a:pt x="20520" y="16927"/>
                </a:cubicBezTo>
                <a:cubicBezTo>
                  <a:pt x="20599" y="17017"/>
                  <a:pt x="20627" y="17022"/>
                  <a:pt x="20684" y="16975"/>
                </a:cubicBezTo>
                <a:cubicBezTo>
                  <a:pt x="20854" y="16833"/>
                  <a:pt x="20860" y="16729"/>
                  <a:pt x="20703" y="16654"/>
                </a:cubicBezTo>
                <a:cubicBezTo>
                  <a:pt x="20653" y="16629"/>
                  <a:pt x="20619" y="16619"/>
                  <a:pt x="20592" y="16626"/>
                </a:cubicBezTo>
                <a:close/>
                <a:moveTo>
                  <a:pt x="6369" y="17891"/>
                </a:moveTo>
                <a:cubicBezTo>
                  <a:pt x="6344" y="17895"/>
                  <a:pt x="6321" y="17916"/>
                  <a:pt x="6290" y="17946"/>
                </a:cubicBezTo>
                <a:cubicBezTo>
                  <a:pt x="6223" y="18010"/>
                  <a:pt x="6194" y="18010"/>
                  <a:pt x="6120" y="17960"/>
                </a:cubicBezTo>
                <a:cubicBezTo>
                  <a:pt x="6045" y="17910"/>
                  <a:pt x="6013" y="17914"/>
                  <a:pt x="5937" y="17988"/>
                </a:cubicBezTo>
                <a:cubicBezTo>
                  <a:pt x="5821" y="18099"/>
                  <a:pt x="5824" y="18171"/>
                  <a:pt x="5943" y="18261"/>
                </a:cubicBezTo>
                <a:cubicBezTo>
                  <a:pt x="6031" y="18327"/>
                  <a:pt x="6049" y="18331"/>
                  <a:pt x="6133" y="18247"/>
                </a:cubicBezTo>
                <a:cubicBezTo>
                  <a:pt x="6214" y="18166"/>
                  <a:pt x="6233" y="18165"/>
                  <a:pt x="6290" y="18226"/>
                </a:cubicBezTo>
                <a:cubicBezTo>
                  <a:pt x="6347" y="18287"/>
                  <a:pt x="6368" y="18283"/>
                  <a:pt x="6454" y="18219"/>
                </a:cubicBezTo>
                <a:cubicBezTo>
                  <a:pt x="6576" y="18128"/>
                  <a:pt x="6578" y="17986"/>
                  <a:pt x="6460" y="17918"/>
                </a:cubicBezTo>
                <a:cubicBezTo>
                  <a:pt x="6424" y="17898"/>
                  <a:pt x="6395" y="17887"/>
                  <a:pt x="6369" y="17891"/>
                </a:cubicBezTo>
                <a:close/>
                <a:moveTo>
                  <a:pt x="9026" y="18128"/>
                </a:moveTo>
                <a:cubicBezTo>
                  <a:pt x="9000" y="18135"/>
                  <a:pt x="8981" y="18149"/>
                  <a:pt x="8961" y="18170"/>
                </a:cubicBezTo>
                <a:cubicBezTo>
                  <a:pt x="8909" y="18225"/>
                  <a:pt x="8872" y="18233"/>
                  <a:pt x="8810" y="18191"/>
                </a:cubicBezTo>
                <a:cubicBezTo>
                  <a:pt x="8745" y="18148"/>
                  <a:pt x="8710" y="18156"/>
                  <a:pt x="8620" y="18247"/>
                </a:cubicBezTo>
                <a:lnTo>
                  <a:pt x="8509" y="18359"/>
                </a:lnTo>
                <a:lnTo>
                  <a:pt x="8607" y="18463"/>
                </a:lnTo>
                <a:cubicBezTo>
                  <a:pt x="8696" y="18564"/>
                  <a:pt x="8706" y="18566"/>
                  <a:pt x="8804" y="18498"/>
                </a:cubicBezTo>
                <a:cubicBezTo>
                  <a:pt x="8888" y="18439"/>
                  <a:pt x="8922" y="18438"/>
                  <a:pt x="8974" y="18484"/>
                </a:cubicBezTo>
                <a:cubicBezTo>
                  <a:pt x="9027" y="18532"/>
                  <a:pt x="9062" y="18516"/>
                  <a:pt x="9151" y="18421"/>
                </a:cubicBezTo>
                <a:cubicBezTo>
                  <a:pt x="9219" y="18349"/>
                  <a:pt x="9246" y="18281"/>
                  <a:pt x="9229" y="18233"/>
                </a:cubicBezTo>
                <a:cubicBezTo>
                  <a:pt x="9206" y="18169"/>
                  <a:pt x="9153" y="18135"/>
                  <a:pt x="9092" y="18128"/>
                </a:cubicBezTo>
                <a:cubicBezTo>
                  <a:pt x="9072" y="18126"/>
                  <a:pt x="9046" y="18123"/>
                  <a:pt x="9026" y="18128"/>
                </a:cubicBezTo>
                <a:close/>
                <a:moveTo>
                  <a:pt x="5132" y="18806"/>
                </a:moveTo>
                <a:lnTo>
                  <a:pt x="5073" y="18924"/>
                </a:lnTo>
                <a:cubicBezTo>
                  <a:pt x="5035" y="19012"/>
                  <a:pt x="5020" y="19355"/>
                  <a:pt x="5020" y="20070"/>
                </a:cubicBezTo>
                <a:cubicBezTo>
                  <a:pt x="5020" y="21208"/>
                  <a:pt x="5045" y="21343"/>
                  <a:pt x="5289" y="21502"/>
                </a:cubicBezTo>
                <a:cubicBezTo>
                  <a:pt x="5433" y="21596"/>
                  <a:pt x="5494" y="21600"/>
                  <a:pt x="11906" y="21600"/>
                </a:cubicBezTo>
                <a:cubicBezTo>
                  <a:pt x="17687" y="21600"/>
                  <a:pt x="18373" y="21587"/>
                  <a:pt x="18373" y="21523"/>
                </a:cubicBezTo>
                <a:cubicBezTo>
                  <a:pt x="18373" y="21484"/>
                  <a:pt x="18395" y="21444"/>
                  <a:pt x="18425" y="21432"/>
                </a:cubicBezTo>
                <a:cubicBezTo>
                  <a:pt x="18467" y="21415"/>
                  <a:pt x="18482" y="21158"/>
                  <a:pt x="18465" y="20280"/>
                </a:cubicBezTo>
                <a:cubicBezTo>
                  <a:pt x="18453" y="19660"/>
                  <a:pt x="18426" y="19115"/>
                  <a:pt x="18406" y="19071"/>
                </a:cubicBezTo>
                <a:cubicBezTo>
                  <a:pt x="18385" y="19026"/>
                  <a:pt x="18302" y="18948"/>
                  <a:pt x="18223" y="18897"/>
                </a:cubicBezTo>
                <a:cubicBezTo>
                  <a:pt x="18082" y="18804"/>
                  <a:pt x="18027" y="18805"/>
                  <a:pt x="11605" y="18806"/>
                </a:cubicBezTo>
                <a:lnTo>
                  <a:pt x="5132" y="18806"/>
                </a:lnTo>
                <a:close/>
              </a:path>
            </a:pathLst>
          </a:custGeom>
          <a:ln w="12700">
            <a:miter lim="400000"/>
          </a:ln>
        </p:spPr>
      </p:pic>
      <p:sp>
        <p:nvSpPr>
          <p:cNvPr id="964" name="https://t.me/hasna_math"/>
          <p:cNvSpPr txBox="1"/>
          <p:nvPr/>
        </p:nvSpPr>
        <p:spPr>
          <a:xfrm>
            <a:off x="4778075" y="4919257"/>
            <a:ext cx="1375566" cy="296841"/>
          </a:xfrm>
          <a:prstGeom prst="rect">
            <a:avLst/>
          </a:prstGeom>
          <a:ln w="12700">
            <a:miter lim="400000"/>
          </a:ln>
          <a:extLst>
            <a:ext uri="{C572A759-6A51-4108-AA02-DFA0A04FC94B}">
              <ma14:wrappingTextBoxFlag xmlns:ma14="http://schemas.microsoft.com/office/mac/drawingml/2011/main" val="1"/>
            </a:ext>
          </a:extLst>
        </p:spPr>
        <p:txBody>
          <a:bodyPr wrap="none" lIns="10377" tIns="10377" rIns="10377" bIns="10377" anchor="ctr">
            <a:spAutoFit/>
          </a:bodyPr>
          <a:lstStyle>
            <a:lvl1pPr algn="ctr" defTabSz="1343344">
              <a:defRPr b="1" sz="900" u="sng">
                <a:solidFill>
                  <a:srgbClr val="0000FF"/>
                </a:solidFill>
                <a:uFill>
                  <a:solidFill>
                    <a:srgbClr val="0000FF"/>
                  </a:solidFill>
                </a:uFill>
                <a:latin typeface="Helvetica Neue"/>
                <a:ea typeface="Helvetica Neue"/>
                <a:cs typeface="Helvetica Neue"/>
                <a:sym typeface="Helvetica Neue"/>
                <a:hlinkClick r:id="rId5" invalidUrl="" action="" tgtFrame="" tooltip="" history="1" highlightClick="0" endSnd="0"/>
              </a:defRPr>
            </a:lvl1pPr>
          </a:lstStyle>
          <a:p>
            <a:pPr rtl="0">
              <a:defRPr u="none">
                <a:solidFill>
                  <a:srgbClr val="5E5E5E"/>
                </a:solidFill>
                <a:uFillTx/>
              </a:defRPr>
            </a:pPr>
            <a:r>
              <a:rPr u="sng">
                <a:solidFill>
                  <a:srgbClr val="0000FF"/>
                </a:solidFill>
                <a:uFill>
                  <a:solidFill>
                    <a:srgbClr val="0000FF"/>
                  </a:solidFill>
                </a:uFill>
                <a:hlinkClick r:id="rId5" invalidUrl="" action="" tgtFrame="" tooltip="" history="1" highlightClick="0" endSnd="0"/>
              </a:rPr>
              <a:t>https://t.me/hasna_math</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0"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sp>
        <p:nvSpPr>
          <p:cNvPr id="131" name="......."/>
          <p:cNvSpPr txBox="1"/>
          <p:nvPr/>
        </p:nvSpPr>
        <p:spPr>
          <a:xfrm>
            <a:off x="1076225" y="6575387"/>
            <a:ext cx="2400345"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1F5673"/>
                </a:solidFill>
                <a:latin typeface="Muna Black"/>
                <a:ea typeface="Muna Black"/>
                <a:cs typeface="Muna Black"/>
                <a:sym typeface="Muna Black"/>
              </a:defRPr>
            </a:lvl1pPr>
          </a:lstStyle>
          <a:p>
            <a:pPr rtl="0">
              <a:defRPr/>
            </a:pPr>
            <a:r>
              <a:t>.......</a:t>
            </a:r>
          </a:p>
        </p:txBody>
      </p:sp>
      <p:grpSp>
        <p:nvGrpSpPr>
          <p:cNvPr id="134" name="تجميع"/>
          <p:cNvGrpSpPr/>
          <p:nvPr/>
        </p:nvGrpSpPr>
        <p:grpSpPr>
          <a:xfrm>
            <a:off x="8073879" y="2174436"/>
            <a:ext cx="3853765" cy="3917527"/>
            <a:chOff x="108636" y="0"/>
            <a:chExt cx="3853763" cy="3917525"/>
          </a:xfrm>
        </p:grpSpPr>
        <p:graphicFrame>
          <p:nvGraphicFramePr>
            <p:cNvPr id="132"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just" rtl="0">
                          <a:defRPr sz="1600">
                            <a:solidFill>
                              <a:srgbClr val="3E4956"/>
                            </a:solidFill>
                            <a:latin typeface="Muna Bold"/>
                            <a:ea typeface="Muna Bold"/>
                            <a:cs typeface="Muna Bold"/>
                            <a:sym typeface="Muna Bold"/>
                          </a:defRPr>
                        </a:pPr>
                      </a:p>
                      <a:p>
                        <a:pPr indent="457200" algn="just" rtl="0">
                          <a:defRPr sz="1600">
                            <a:solidFill>
                              <a:srgbClr val="3E4956"/>
                            </a:solidFill>
                            <a:latin typeface="Muna Bold"/>
                            <a:ea typeface="Muna Bold"/>
                            <a:cs typeface="Muna Bold"/>
                            <a:sym typeface="Muna Bold"/>
                          </a:defRPr>
                        </a:pPr>
                        <a:r>
                          <a:t>أتعرف على المضلعات المتشابهة واستعمل النسبة والتناسب لحل المسائل </a:t>
                        </a:r>
                      </a:p>
                    </a:txBody>
                    <a:tcPr marL="0" marR="0" marT="0" marB="0" anchor="ctr"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حل الاختبار القبلي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133"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137" name="تجميع"/>
          <p:cNvGrpSpPr/>
          <p:nvPr/>
        </p:nvGrpSpPr>
        <p:grpSpPr>
          <a:xfrm>
            <a:off x="6092679" y="2161736"/>
            <a:ext cx="3853765" cy="3930227"/>
            <a:chOff x="108636" y="0"/>
            <a:chExt cx="3853763" cy="3930225"/>
          </a:xfrm>
        </p:grpSpPr>
        <p:graphicFrame>
          <p:nvGraphicFramePr>
            <p:cNvPr id="135"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 التناسب</a:t>
                        </a:r>
                      </a:p>
                      <a:p>
                        <a:pPr indent="457200" algn="r" rtl="0">
                          <a:defRPr sz="1600">
                            <a:solidFill>
                              <a:srgbClr val="3E4956"/>
                            </a:solidFill>
                            <a:latin typeface="Muna Bold"/>
                            <a:ea typeface="Muna Bold"/>
                            <a:cs typeface="Muna Bold"/>
                            <a:sym typeface="Muna Bold"/>
                          </a:defRPr>
                        </a:pPr>
                        <a:r>
                          <a:t> لتحديد المضلعات المتشابهة </a:t>
                        </a:r>
                      </a:p>
                      <a:p>
                        <a:pPr indent="457200" algn="r" rtl="0">
                          <a:defRPr sz="1600">
                            <a:solidFill>
                              <a:srgbClr val="3E4956"/>
                            </a:solidFill>
                            <a:latin typeface="Muna Bold"/>
                            <a:ea typeface="Muna Bold"/>
                            <a:cs typeface="Muna Bold"/>
                            <a:sym typeface="Muna Bold"/>
                          </a:defRPr>
                        </a:pPr>
                        <a:r>
                          <a:t>-أحل مسائل باستعمال خصائص المضلعات المتشابهة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8،10 ص 16</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136"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140" name="تجميع"/>
          <p:cNvGrpSpPr/>
          <p:nvPr/>
        </p:nvGrpSpPr>
        <p:grpSpPr>
          <a:xfrm>
            <a:off x="4111479" y="2161736"/>
            <a:ext cx="3853765" cy="3930227"/>
            <a:chOff x="108636" y="0"/>
            <a:chExt cx="3853763" cy="3930225"/>
          </a:xfrm>
        </p:grpSpPr>
        <p:graphicFrame>
          <p:nvGraphicFramePr>
            <p:cNvPr id="138"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 التناسب </a:t>
                        </a:r>
                      </a:p>
                      <a:p>
                        <a:pPr indent="457200" algn="r" rtl="0">
                          <a:defRPr sz="1600">
                            <a:solidFill>
                              <a:srgbClr val="3E4956"/>
                            </a:solidFill>
                            <a:latin typeface="Muna Bold"/>
                            <a:ea typeface="Muna Bold"/>
                            <a:cs typeface="Muna Bold"/>
                            <a:sym typeface="Muna Bold"/>
                          </a:defRPr>
                        </a:pPr>
                        <a:r>
                          <a:t> لتحديد المضلعات المتشابهة </a:t>
                        </a:r>
                      </a:p>
                      <a:p>
                        <a:pPr indent="457200" algn="r" rtl="0">
                          <a:defRPr sz="1600">
                            <a:solidFill>
                              <a:srgbClr val="3E4956"/>
                            </a:solidFill>
                            <a:latin typeface="Muna Bold"/>
                            <a:ea typeface="Muna Bold"/>
                            <a:cs typeface="Muna Bold"/>
                            <a:sym typeface="Muna Bold"/>
                          </a:defRPr>
                        </a:pPr>
                        <a:r>
                          <a:t>-أحل مسائل باستعمال خصائص المضلعات المتشابهة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12، 14 ص 16</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139"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143" name="تجميع"/>
          <p:cNvGrpSpPr/>
          <p:nvPr/>
        </p:nvGrpSpPr>
        <p:grpSpPr>
          <a:xfrm>
            <a:off x="2130279" y="2174436"/>
            <a:ext cx="3853765" cy="3917527"/>
            <a:chOff x="108636" y="0"/>
            <a:chExt cx="3853763" cy="3917525"/>
          </a:xfrm>
        </p:grpSpPr>
        <p:graphicFrame>
          <p:nvGraphicFramePr>
            <p:cNvPr id="141"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2200">
                            <a:solidFill>
                              <a:srgbClr val="4E5764"/>
                            </a:solidFill>
                            <a:latin typeface="Muna Bold"/>
                            <a:ea typeface="Muna Bold"/>
                            <a:cs typeface="Muna Bold"/>
                            <a:sym typeface="Muna Bold"/>
                          </a:defRPr>
                        </a:pPr>
                        <a:r>
                          <a:rPr sz="1600"/>
                          <a:t>-أحدد</a:t>
                        </a:r>
                        <a:r>
                          <a:t> </a:t>
                        </a:r>
                        <a:r>
                          <a:rPr sz="1600"/>
                          <a:t>المثلثات</a:t>
                        </a:r>
                        <a:endParaRPr sz="1600"/>
                      </a:p>
                      <a:p>
                        <a:pPr indent="457200" algn="r" rtl="0">
                          <a:defRPr sz="1600">
                            <a:solidFill>
                              <a:srgbClr val="3E4956"/>
                            </a:solidFill>
                            <a:latin typeface="Muna Bold"/>
                            <a:ea typeface="Muna Bold"/>
                            <a:cs typeface="Muna Bold"/>
                            <a:sym typeface="Muna Bold"/>
                          </a:defRPr>
                        </a:pPr>
                        <a:r>
                          <a:t>المتشابهة باستعمال  AA مسلمة التشابة        ونظريتي التشابة</a:t>
                        </a:r>
                      </a:p>
                      <a:p>
                        <a:pPr indent="457200" algn="r" rtl="0">
                          <a:defRPr sz="1600">
                            <a:solidFill>
                              <a:srgbClr val="3E4956"/>
                            </a:solidFill>
                            <a:latin typeface="Muna Bold"/>
                            <a:ea typeface="Muna Bold"/>
                            <a:cs typeface="Muna Bold"/>
                            <a:sym typeface="Muna Bold"/>
                          </a:defRPr>
                        </a:pPr>
                        <a:r>
                          <a:t>SSS,SAS </a:t>
                        </a:r>
                      </a:p>
                      <a:p>
                        <a:pPr indent="457200" algn="r" rtl="0">
                          <a:defRPr sz="1600">
                            <a:solidFill>
                              <a:srgbClr val="3E4956"/>
                            </a:solidFill>
                            <a:latin typeface="Muna Bold"/>
                            <a:ea typeface="Muna Bold"/>
                            <a:cs typeface="Muna Bold"/>
                            <a:sym typeface="Muna Bold"/>
                          </a:defRPr>
                        </a:pPr>
                        <a:r>
                          <a:t>- استعمل المثلثات المتشابهة لحل المسائل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9، 10 ص 25</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142"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146" name="تجميع"/>
          <p:cNvGrpSpPr/>
          <p:nvPr/>
        </p:nvGrpSpPr>
        <p:grpSpPr>
          <a:xfrm>
            <a:off x="149079" y="2161736"/>
            <a:ext cx="3853765" cy="3930227"/>
            <a:chOff x="108636" y="0"/>
            <a:chExt cx="3853763" cy="3930225"/>
          </a:xfrm>
        </p:grpSpPr>
        <p:graphicFrame>
          <p:nvGraphicFramePr>
            <p:cNvPr id="144"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2200">
                            <a:solidFill>
                              <a:srgbClr val="4E5764"/>
                            </a:solidFill>
                            <a:latin typeface="Muna Bold"/>
                            <a:ea typeface="Muna Bold"/>
                            <a:cs typeface="Muna Bold"/>
                            <a:sym typeface="Muna Bold"/>
                          </a:defRPr>
                        </a:pPr>
                        <a:r>
                          <a:rPr sz="1600"/>
                          <a:t>-أحدد</a:t>
                        </a:r>
                        <a:r>
                          <a:t> </a:t>
                        </a:r>
                        <a:r>
                          <a:rPr sz="1600"/>
                          <a:t>المثلثات</a:t>
                        </a:r>
                        <a:endParaRPr sz="1600"/>
                      </a:p>
                      <a:p>
                        <a:pPr indent="457200" algn="r" rtl="0">
                          <a:defRPr sz="1600">
                            <a:solidFill>
                              <a:srgbClr val="3E4956"/>
                            </a:solidFill>
                            <a:latin typeface="Muna Bold"/>
                            <a:ea typeface="Muna Bold"/>
                            <a:cs typeface="Muna Bold"/>
                            <a:sym typeface="Muna Bold"/>
                          </a:defRPr>
                        </a:pPr>
                        <a:r>
                          <a:t>المتشابهة باستعمال  AA مسلمة التشابة        ونظريتي التشابة</a:t>
                        </a:r>
                      </a:p>
                      <a:p>
                        <a:pPr indent="457200" algn="r" rtl="0">
                          <a:defRPr sz="1600">
                            <a:solidFill>
                              <a:srgbClr val="3E4956"/>
                            </a:solidFill>
                            <a:latin typeface="Muna Bold"/>
                            <a:ea typeface="Muna Bold"/>
                            <a:cs typeface="Muna Bold"/>
                            <a:sym typeface="Muna Bold"/>
                          </a:defRPr>
                        </a:pPr>
                        <a:r>
                          <a:t>SSS,SAS </a:t>
                        </a:r>
                      </a:p>
                      <a:p>
                        <a:pPr indent="457200" algn="r" rtl="0">
                          <a:defRPr sz="1600">
                            <a:solidFill>
                              <a:srgbClr val="3E4956"/>
                            </a:solidFill>
                            <a:latin typeface="Muna Bold"/>
                            <a:ea typeface="Muna Bold"/>
                            <a:cs typeface="Muna Bold"/>
                            <a:sym typeface="Muna Bold"/>
                          </a:defRPr>
                        </a:pPr>
                        <a:r>
                          <a:t>- استعمل المثلثات المتشابهة لحل المسائل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12، 15 ص26</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145"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147"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148"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149"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150"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151"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152"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153"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156" name="تجميع"/>
          <p:cNvGrpSpPr/>
          <p:nvPr/>
        </p:nvGrpSpPr>
        <p:grpSpPr>
          <a:xfrm>
            <a:off x="3018593" y="599421"/>
            <a:ext cx="5436632" cy="463291"/>
            <a:chOff x="-188674" y="-5"/>
            <a:chExt cx="5436630" cy="463289"/>
          </a:xfrm>
        </p:grpSpPr>
        <p:sp>
          <p:nvSpPr>
            <p:cNvPr id="154"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155"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157"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158"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159" name="الأحد ١٠/ ٨ / ١٤٤٦"/>
          <p:cNvSpPr txBox="1"/>
          <p:nvPr/>
        </p:nvSpPr>
        <p:spPr>
          <a:xfrm>
            <a:off x="8263914" y="2207782"/>
            <a:ext cx="1499749"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٢/ ٩ / ١٤٤٦ </a:t>
            </a:r>
          </a:p>
        </p:txBody>
      </p:sp>
      <p:sp>
        <p:nvSpPr>
          <p:cNvPr id="160" name="الاثنين ١١/ ٨ / ١٤٤٦"/>
          <p:cNvSpPr txBox="1"/>
          <p:nvPr/>
        </p:nvSpPr>
        <p:spPr>
          <a:xfrm>
            <a:off x="6223366" y="2207782"/>
            <a:ext cx="1536659"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٣/ ٩/ ١٤٤٦ </a:t>
            </a:r>
          </a:p>
        </p:txBody>
      </p:sp>
      <p:sp>
        <p:nvSpPr>
          <p:cNvPr id="161" name="الثلاثاء ١٢/ ٨ / ١٤٤٦"/>
          <p:cNvSpPr txBox="1"/>
          <p:nvPr/>
        </p:nvSpPr>
        <p:spPr>
          <a:xfrm>
            <a:off x="4307268" y="2207782"/>
            <a:ext cx="1534179"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الثلاثاء٤/ ٩ / ١٤٤٦ </a:t>
            </a:r>
          </a:p>
        </p:txBody>
      </p:sp>
      <p:sp>
        <p:nvSpPr>
          <p:cNvPr id="162" name="الاربعاء ١٣/ ٨ / ١٤٤٦"/>
          <p:cNvSpPr txBox="1"/>
          <p:nvPr/>
        </p:nvSpPr>
        <p:spPr>
          <a:xfrm>
            <a:off x="2262270" y="2207782"/>
            <a:ext cx="1615836"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٥/ ٩ / ١٤٤٦ </a:t>
            </a:r>
          </a:p>
        </p:txBody>
      </p:sp>
      <p:sp>
        <p:nvSpPr>
          <p:cNvPr id="163" name="الخميس ١٤/ ٨ / ١٤٤٦"/>
          <p:cNvSpPr txBox="1"/>
          <p:nvPr/>
        </p:nvSpPr>
        <p:spPr>
          <a:xfrm>
            <a:off x="199159" y="2207782"/>
            <a:ext cx="1706522"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الخميس ٦/ ٩ / ١٤٤٦ </a:t>
            </a:r>
          </a:p>
        </p:txBody>
      </p:sp>
      <p:pic>
        <p:nvPicPr>
          <p:cNvPr id="164" name="IMG_0474.png" descr="IMG_0474.png"/>
          <p:cNvPicPr>
            <a:picLocks noChangeAspect="1"/>
          </p:cNvPicPr>
          <p:nvPr/>
        </p:nvPicPr>
        <p:blipFill>
          <a:blip r:embed="rId4">
            <a:extLst/>
          </a:blip>
          <a:stretch>
            <a:fillRect/>
          </a:stretch>
        </p:blipFill>
        <p:spPr>
          <a:xfrm>
            <a:off x="7973248" y="5095903"/>
            <a:ext cx="730342" cy="730342"/>
          </a:xfrm>
          <a:prstGeom prst="rect">
            <a:avLst/>
          </a:prstGeom>
          <a:ln w="12700">
            <a:miter lim="400000"/>
          </a:ln>
        </p:spPr>
      </p:pic>
      <p:grpSp>
        <p:nvGrpSpPr>
          <p:cNvPr id="167" name="Google Shape;450;p23"/>
          <p:cNvGrpSpPr/>
          <p:nvPr/>
        </p:nvGrpSpPr>
        <p:grpSpPr>
          <a:xfrm rot="9894527">
            <a:off x="10179289" y="5315954"/>
            <a:ext cx="439213" cy="301205"/>
            <a:chOff x="0" y="0"/>
            <a:chExt cx="439212" cy="301204"/>
          </a:xfrm>
        </p:grpSpPr>
        <p:sp>
          <p:nvSpPr>
            <p:cNvPr id="166"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165" name="Google Shape;450;p23" descr="Google Shape;450;p23"/>
            <p:cNvPicPr>
              <a:picLocks noChangeAspect="0"/>
            </p:cNvPicPr>
            <p:nvPr/>
          </p:nvPicPr>
          <p:blipFill>
            <a:blip r:embed="rId5">
              <a:extLst/>
            </a:blip>
            <a:stretch>
              <a:fillRect/>
            </a:stretch>
          </p:blipFill>
          <p:spPr>
            <a:xfrm>
              <a:off x="-1" y="0"/>
              <a:ext cx="439214" cy="301205"/>
            </a:xfrm>
            <a:prstGeom prst="rect">
              <a:avLst/>
            </a:prstGeom>
            <a:effectLst/>
          </p:spPr>
        </p:pic>
      </p:grpSp>
      <p:pic>
        <p:nvPicPr>
          <p:cNvPr id="168" name="IMG_0474.png" descr="IMG_0474.png"/>
          <p:cNvPicPr>
            <a:picLocks noChangeAspect="1"/>
          </p:cNvPicPr>
          <p:nvPr/>
        </p:nvPicPr>
        <p:blipFill>
          <a:blip r:embed="rId4">
            <a:extLst/>
          </a:blip>
          <a:stretch>
            <a:fillRect/>
          </a:stretch>
        </p:blipFill>
        <p:spPr>
          <a:xfrm>
            <a:off x="5996743" y="5108604"/>
            <a:ext cx="730342" cy="730342"/>
          </a:xfrm>
          <a:prstGeom prst="rect">
            <a:avLst/>
          </a:prstGeom>
          <a:ln w="12700">
            <a:miter lim="400000"/>
          </a:ln>
        </p:spPr>
      </p:pic>
      <p:pic>
        <p:nvPicPr>
          <p:cNvPr id="169" name="IMG_0474.png" descr="IMG_0474.png"/>
          <p:cNvPicPr>
            <a:picLocks noChangeAspect="1"/>
          </p:cNvPicPr>
          <p:nvPr/>
        </p:nvPicPr>
        <p:blipFill>
          <a:blip r:embed="rId4">
            <a:extLst/>
          </a:blip>
          <a:stretch>
            <a:fillRect/>
          </a:stretch>
        </p:blipFill>
        <p:spPr>
          <a:xfrm>
            <a:off x="4002843" y="5108604"/>
            <a:ext cx="730342" cy="730342"/>
          </a:xfrm>
          <a:prstGeom prst="rect">
            <a:avLst/>
          </a:prstGeom>
          <a:ln w="12700">
            <a:miter lim="400000"/>
          </a:ln>
        </p:spPr>
      </p:pic>
      <p:pic>
        <p:nvPicPr>
          <p:cNvPr id="170" name="IMG_0474.png" descr="IMG_0474.png"/>
          <p:cNvPicPr>
            <a:picLocks noChangeAspect="1"/>
          </p:cNvPicPr>
          <p:nvPr/>
        </p:nvPicPr>
        <p:blipFill>
          <a:blip r:embed="rId4">
            <a:extLst/>
          </a:blip>
          <a:stretch>
            <a:fillRect/>
          </a:stretch>
        </p:blipFill>
        <p:spPr>
          <a:xfrm>
            <a:off x="2034343" y="5108604"/>
            <a:ext cx="730342" cy="730342"/>
          </a:xfrm>
          <a:prstGeom prst="rect">
            <a:avLst/>
          </a:prstGeom>
          <a:ln w="12700">
            <a:miter lim="400000"/>
          </a:ln>
        </p:spPr>
      </p:pic>
      <p:pic>
        <p:nvPicPr>
          <p:cNvPr id="171" name="IMG_0474.png" descr="IMG_0474.png"/>
          <p:cNvPicPr>
            <a:picLocks noChangeAspect="1"/>
          </p:cNvPicPr>
          <p:nvPr/>
        </p:nvPicPr>
        <p:blipFill>
          <a:blip r:embed="rId4">
            <a:extLst/>
          </a:blip>
          <a:stretch>
            <a:fillRect/>
          </a:stretch>
        </p:blipFill>
        <p:spPr>
          <a:xfrm>
            <a:off x="40443" y="5108604"/>
            <a:ext cx="730342" cy="730342"/>
          </a:xfrm>
          <a:prstGeom prst="rect">
            <a:avLst/>
          </a:prstGeom>
          <a:ln w="12700">
            <a:miter lim="400000"/>
          </a:ln>
        </p:spPr>
      </p:pic>
      <p:grpSp>
        <p:nvGrpSpPr>
          <p:cNvPr id="180" name="تجميع"/>
          <p:cNvGrpSpPr/>
          <p:nvPr/>
        </p:nvGrpSpPr>
        <p:grpSpPr>
          <a:xfrm>
            <a:off x="94682" y="6187416"/>
            <a:ext cx="9855071" cy="1006391"/>
            <a:chOff x="0" y="0"/>
            <a:chExt cx="9855069" cy="1006389"/>
          </a:xfrm>
        </p:grpSpPr>
        <p:grpSp>
          <p:nvGrpSpPr>
            <p:cNvPr id="177" name="تجميع"/>
            <p:cNvGrpSpPr/>
            <p:nvPr/>
          </p:nvGrpSpPr>
          <p:grpSpPr>
            <a:xfrm>
              <a:off x="0" y="0"/>
              <a:ext cx="9855070" cy="1006390"/>
              <a:chOff x="0" y="0"/>
              <a:chExt cx="9855070" cy="1006389"/>
            </a:xfrm>
          </p:grpSpPr>
          <p:sp>
            <p:nvSpPr>
              <p:cNvPr id="172"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175" name="تجميع"/>
              <p:cNvGrpSpPr/>
              <p:nvPr/>
            </p:nvGrpSpPr>
            <p:grpSpPr>
              <a:xfrm>
                <a:off x="3930697" y="0"/>
                <a:ext cx="5924374" cy="1006390"/>
                <a:chOff x="0" y="0"/>
                <a:chExt cx="5924372" cy="1006389"/>
              </a:xfrm>
            </p:grpSpPr>
            <p:sp>
              <p:nvSpPr>
                <p:cNvPr id="173"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174" name="نأمل حل الواجبات اليومية في الكتاب ومنصة مدرستي ومتابعة اولياء الامور المستمرة  والحرص على الحضور والانضباط المدرسي كما نأمل حل  الاختبار القبلي نأمل حل الواجبات اليومية في الكتاب ومنصة مدرستي ومتابعة اولياء الامور المستمرة  والحرص على الحضور والانضباط ا" descr="نأمل حل الواجبات اليومية في الكتاب ومنصة مدرستي ومتابعة اولياء الامور المستمرة  والحرص على الحضور والانضباط المدرسي كما نأمل حل  الاختبار القبلي نأمل حل الواجبات اليومية في الكتاب ومنصة مدرستي ومتابعة اولياء الامور المستمرة  والحرص على الحضور والانضباط المدرسي كما نأمل حل  الاختبار القبلي "/>
                <p:cNvPicPr>
                  <a:picLocks noChangeAspect="0"/>
                </p:cNvPicPr>
                <p:nvPr/>
              </p:nvPicPr>
              <p:blipFill>
                <a:blip r:embed="rId6">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176"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178" name="مستطيل مستطيل" descr="مستطيل مستطيل"/>
            <p:cNvPicPr>
              <a:picLocks noChangeAspect="0"/>
            </p:cNvPicPr>
            <p:nvPr/>
          </p:nvPicPr>
          <p:blipFill>
            <a:blip r:embed="rId7">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179" name="مستطيل مستطيل" descr="مستطيل مستطيل"/>
            <p:cNvPicPr>
              <a:picLocks noChangeAspect="0"/>
            </p:cNvPicPr>
            <p:nvPr/>
          </p:nvPicPr>
          <p:blipFill>
            <a:blip r:embed="rId8">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pic>
        <p:nvPicPr>
          <p:cNvPr id="181" name="مستطيل مستطيل" descr="مستطيل مستطيل"/>
          <p:cNvPicPr>
            <a:picLocks noChangeAspect="0"/>
          </p:cNvPicPr>
          <p:nvPr/>
        </p:nvPicPr>
        <p:blipFill>
          <a:blip r:embed="rId9">
            <a:extLst/>
          </a:blip>
          <a:stretch>
            <a:fillRect/>
          </a:stretch>
        </p:blipFill>
        <p:spPr>
          <a:xfrm>
            <a:off x="6167371" y="1345047"/>
            <a:ext cx="2708297" cy="383859"/>
          </a:xfrm>
          <a:prstGeom prst="rect">
            <a:avLst/>
          </a:prstGeom>
          <a:effectLst>
            <a:outerShdw sx="100000" sy="100000" kx="0" ky="0" algn="b" rotWithShape="0" blurRad="38100" dist="23000" dir="5400000">
              <a:srgbClr val="000000">
                <a:alpha val="35000"/>
              </a:srgbClr>
            </a:outerShdw>
          </a:effectLst>
        </p:spPr>
      </p:pic>
      <p:pic>
        <p:nvPicPr>
          <p:cNvPr id="182" name="مستطيل مستطيل" descr="مستطيل مستطيل"/>
          <p:cNvPicPr>
            <a:picLocks noChangeAspect="0"/>
          </p:cNvPicPr>
          <p:nvPr/>
        </p:nvPicPr>
        <p:blipFill>
          <a:blip r:embed="rId10">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183" name="مستطيل مستطيل" descr="مستطيل مستطيل"/>
          <p:cNvPicPr>
            <a:picLocks noChangeAspect="0"/>
          </p:cNvPicPr>
          <p:nvPr/>
        </p:nvPicPr>
        <p:blipFill>
          <a:blip r:embed="rId11">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184" name="الأول"/>
          <p:cNvSpPr txBox="1"/>
          <p:nvPr/>
        </p:nvSpPr>
        <p:spPr>
          <a:xfrm>
            <a:off x="6339450" y="1372949"/>
            <a:ext cx="2364140" cy="38257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الأول </a:t>
            </a:r>
          </a:p>
        </p:txBody>
      </p:sp>
      <p:sp>
        <p:nvSpPr>
          <p:cNvPr id="185" name="Freeform 3"/>
          <p:cNvSpPr/>
          <p:nvPr/>
        </p:nvSpPr>
        <p:spPr>
          <a:xfrm rot="1811772">
            <a:off x="1841996" y="366264"/>
            <a:ext cx="868803" cy="849014"/>
          </a:xfrm>
          <a:prstGeom prst="rect">
            <a:avLst/>
          </a:prstGeom>
          <a:blipFill>
            <a:blip r:embed="rId12"/>
            <a:stretch>
              <a:fillRect/>
            </a:stretch>
          </a:blipFill>
          <a:ln w="12700">
            <a:miter lim="400000"/>
          </a:ln>
        </p:spPr>
        <p:txBody>
          <a:bodyPr lIns="45719" rIns="45719"/>
          <a:lstStyle/>
          <a:p>
            <a:pPr rtl="0">
              <a:defRPr>
                <a:latin typeface="+mj-lt"/>
                <a:ea typeface="+mj-ea"/>
                <a:cs typeface="+mj-cs"/>
                <a:sym typeface="Calibri"/>
              </a:defRPr>
            </a:pPr>
          </a:p>
        </p:txBody>
      </p:sp>
      <p:sp>
        <p:nvSpPr>
          <p:cNvPr id="186"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187" name="أول ثانوي"/>
          <p:cNvSpPr txBox="1"/>
          <p:nvPr/>
        </p:nvSpPr>
        <p:spPr>
          <a:xfrm>
            <a:off x="536975" y="1206881"/>
            <a:ext cx="1497369"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6DBCF7"/>
                </a:solidFill>
                <a:latin typeface="Muna Bold"/>
                <a:ea typeface="Muna Bold"/>
                <a:cs typeface="Muna Bold"/>
                <a:sym typeface="Muna Bold"/>
              </a:defRPr>
            </a:lvl1pPr>
          </a:lstStyle>
          <a:p>
            <a:pPr rtl="0">
              <a:defRPr/>
            </a:pPr>
            <a:r>
              <a:t>أول ثانوي </a:t>
            </a:r>
          </a:p>
        </p:txBody>
      </p:sp>
      <p:sp>
        <p:nvSpPr>
          <p:cNvPr id="188" name="اﻟﻤﻀﻠﻌﺎت اﻟﻤﺘﺸﺎﺑﻬﺔ"/>
          <p:cNvSpPr txBox="1"/>
          <p:nvPr/>
        </p:nvSpPr>
        <p:spPr>
          <a:xfrm>
            <a:off x="5838710" y="2617003"/>
            <a:ext cx="2065823"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r" defTabSz="452601">
              <a:defRPr sz="2200">
                <a:solidFill>
                  <a:srgbClr val="11053B"/>
                </a:solidFill>
                <a:latin typeface="Muna Bold"/>
                <a:ea typeface="Muna Bold"/>
                <a:cs typeface="Muna Bold"/>
                <a:sym typeface="Muna Bold"/>
              </a:defRPr>
            </a:lvl1pPr>
          </a:lstStyle>
          <a:p>
            <a:pPr rtl="0">
              <a:defRPr/>
            </a:pPr>
            <a:r>
              <a:t>اﻟﻤﻀﻠﻌﺎت اﻟﻤﺘﺸﺎﺑﻬﺔ</a:t>
            </a:r>
          </a:p>
        </p:txBody>
      </p:sp>
      <p:sp>
        <p:nvSpPr>
          <p:cNvPr id="189" name="اﻟﻤﻀﻠﻌﺎت اﻟﻤﺘﺸﺎﺑﻬﺔ"/>
          <p:cNvSpPr txBox="1"/>
          <p:nvPr/>
        </p:nvSpPr>
        <p:spPr>
          <a:xfrm>
            <a:off x="3878105" y="2617003"/>
            <a:ext cx="2065823"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r" defTabSz="452601">
              <a:defRPr sz="2200">
                <a:solidFill>
                  <a:srgbClr val="11053B"/>
                </a:solidFill>
                <a:latin typeface="Muna Bold"/>
                <a:ea typeface="Muna Bold"/>
                <a:cs typeface="Muna Bold"/>
                <a:sym typeface="Muna Bold"/>
              </a:defRPr>
            </a:lvl1pPr>
          </a:lstStyle>
          <a:p>
            <a:pPr rtl="0">
              <a:defRPr/>
            </a:pPr>
            <a:r>
              <a:t>اﻟﻤﻀﻠﻌﺎت اﻟﻤﺘﺸﺎﺑﻬﺔ</a:t>
            </a:r>
          </a:p>
        </p:txBody>
      </p:sp>
      <p:sp>
        <p:nvSpPr>
          <p:cNvPr id="190" name="اﻟﻤﺜﻠﺜﺎت اﻟﻤﺘﺸﺎﺑﻬﺔ"/>
          <p:cNvSpPr txBox="1"/>
          <p:nvPr/>
        </p:nvSpPr>
        <p:spPr>
          <a:xfrm>
            <a:off x="2124367" y="2621973"/>
            <a:ext cx="1788452"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11053B"/>
                </a:solidFill>
                <a:latin typeface="Muna Bold"/>
                <a:ea typeface="Muna Bold"/>
                <a:cs typeface="Muna Bold"/>
                <a:sym typeface="Muna Bold"/>
              </a:defRPr>
            </a:lvl1pPr>
          </a:lstStyle>
          <a:p>
            <a:pPr rtl="0">
              <a:defRPr/>
            </a:pPr>
            <a:r>
              <a:t>اﻟﻤﺜﻠﺜﺎت اﻟﻤﺘﺸﺎﺑﻬﺔ</a:t>
            </a:r>
          </a:p>
        </p:txBody>
      </p:sp>
      <p:sp>
        <p:nvSpPr>
          <p:cNvPr id="191" name="اﻟﻤﺜﻠﺜﺎت اﻟﻤﺘﺸﺎﺑﻬﺔ"/>
          <p:cNvSpPr txBox="1"/>
          <p:nvPr/>
        </p:nvSpPr>
        <p:spPr>
          <a:xfrm>
            <a:off x="158194" y="2617003"/>
            <a:ext cx="1788452"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11053B"/>
                </a:solidFill>
                <a:latin typeface="Muna Bold"/>
                <a:ea typeface="Muna Bold"/>
                <a:cs typeface="Muna Bold"/>
                <a:sym typeface="Muna Bold"/>
              </a:defRPr>
            </a:lvl1pPr>
          </a:lstStyle>
          <a:p>
            <a:pPr rtl="0">
              <a:defRPr/>
            </a:pPr>
            <a:r>
              <a:t>اﻟﻤﺜﻠﺜﺎت اﻟﻤﺘﺸﺎﺑﻬﺔ</a:t>
            </a:r>
          </a:p>
        </p:txBody>
      </p:sp>
      <p:sp>
        <p:nvSpPr>
          <p:cNvPr id="192" name="تهيئة اﻟﻔﺼﻞ اﻟﺴﺎدس"/>
          <p:cNvSpPr txBox="1"/>
          <p:nvPr/>
        </p:nvSpPr>
        <p:spPr>
          <a:xfrm>
            <a:off x="7941458" y="2627953"/>
            <a:ext cx="2014646"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5C0701"/>
                </a:solidFill>
                <a:latin typeface="Muna Bold"/>
                <a:ea typeface="Muna Bold"/>
                <a:cs typeface="Muna Bold"/>
                <a:sym typeface="Muna Bold"/>
              </a:defRPr>
            </a:lvl1pPr>
          </a:lstStyle>
          <a:p>
            <a:pPr rtl="0">
              <a:defRPr/>
            </a:pPr>
            <a:r>
              <a:t>تهيئة اﻟﻔﺼﻞ اﻟﺴﺎدس </a:t>
            </a:r>
          </a:p>
        </p:txBody>
      </p:sp>
      <p:pic>
        <p:nvPicPr>
          <p:cNvPr id="193" name="IMG_2705.png" descr="IMG_2705.png"/>
          <p:cNvPicPr>
            <a:picLocks noChangeAspect="1"/>
          </p:cNvPicPr>
          <p:nvPr/>
        </p:nvPicPr>
        <p:blipFill>
          <a:blip r:embed="rId13">
            <a:alphaModFix amt="57762"/>
            <a:extLst/>
          </a:blip>
          <a:stretch>
            <a:fillRect/>
          </a:stretch>
        </p:blipFill>
        <p:spPr>
          <a:xfrm>
            <a:off x="1877148" y="6043394"/>
            <a:ext cx="770245" cy="77333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14:doors dir="ver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5"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198" name="تجميع"/>
          <p:cNvGrpSpPr/>
          <p:nvPr/>
        </p:nvGrpSpPr>
        <p:grpSpPr>
          <a:xfrm>
            <a:off x="8073879" y="2174436"/>
            <a:ext cx="3853765" cy="3917527"/>
            <a:chOff x="108636" y="0"/>
            <a:chExt cx="3853763" cy="3917525"/>
          </a:xfrm>
        </p:grpSpPr>
        <p:graphicFrame>
          <p:nvGraphicFramePr>
            <p:cNvPr id="196"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 الأجزاء المتناسبة في المثلث </a:t>
                        </a:r>
                      </a:p>
                      <a:p>
                        <a:pPr indent="457200" algn="r" rtl="0">
                          <a:defRPr sz="1600">
                            <a:solidFill>
                              <a:srgbClr val="3E4956"/>
                            </a:solidFill>
                            <a:latin typeface="Muna Bold"/>
                            <a:ea typeface="Muna Bold"/>
                            <a:cs typeface="Muna Bold"/>
                            <a:sym typeface="Muna Bold"/>
                          </a:defRPr>
                        </a:pPr>
                        <a:r>
                          <a:t>-أستعمل الاجزاء المتناسبة في المستقيمات المتوازية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10،11 ص 35</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197"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201" name="تجميع"/>
          <p:cNvGrpSpPr/>
          <p:nvPr/>
        </p:nvGrpSpPr>
        <p:grpSpPr>
          <a:xfrm>
            <a:off x="6092679" y="2161736"/>
            <a:ext cx="3853765" cy="3930227"/>
            <a:chOff x="108636" y="0"/>
            <a:chExt cx="3853763" cy="3930225"/>
          </a:xfrm>
        </p:grpSpPr>
        <p:graphicFrame>
          <p:nvGraphicFramePr>
            <p:cNvPr id="199"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 الأجزاء المتناسبة في المثلث </a:t>
                        </a:r>
                      </a:p>
                      <a:p>
                        <a:pPr indent="457200" algn="r" rtl="0">
                          <a:defRPr sz="1600">
                            <a:solidFill>
                              <a:srgbClr val="3E4956"/>
                            </a:solidFill>
                            <a:latin typeface="Muna Bold"/>
                            <a:ea typeface="Muna Bold"/>
                            <a:cs typeface="Muna Bold"/>
                            <a:sym typeface="Muna Bold"/>
                          </a:defRPr>
                        </a:pPr>
                        <a:r>
                          <a:t>-أستعمل الاجزاء المتناسبة في المستقيمات المتوازية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12،14 ص 36</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00"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204" name="تجميع"/>
          <p:cNvGrpSpPr/>
          <p:nvPr/>
        </p:nvGrpSpPr>
        <p:grpSpPr>
          <a:xfrm>
            <a:off x="4111479" y="2161736"/>
            <a:ext cx="3853765" cy="3930227"/>
            <a:chOff x="108636" y="0"/>
            <a:chExt cx="3853763" cy="3930225"/>
          </a:xfrm>
        </p:grpSpPr>
        <p:graphicFrame>
          <p:nvGraphicFramePr>
            <p:cNvPr id="202"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 الأجزاء المتناسبة في المثلث </a:t>
                        </a:r>
                      </a:p>
                      <a:p>
                        <a:pPr indent="457200" algn="r" rtl="0">
                          <a:defRPr sz="1600">
                            <a:solidFill>
                              <a:srgbClr val="3E4956"/>
                            </a:solidFill>
                            <a:latin typeface="Muna Bold"/>
                            <a:ea typeface="Muna Bold"/>
                            <a:cs typeface="Muna Bold"/>
                            <a:sym typeface="Muna Bold"/>
                          </a:defRPr>
                        </a:pPr>
                        <a:r>
                          <a:t>-أستعمل الاجزاء المتناسبة في المستقيمات المتوازية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16، 17 ص 36</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03"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207" name="تجميع"/>
          <p:cNvGrpSpPr/>
          <p:nvPr/>
        </p:nvGrpSpPr>
        <p:grpSpPr>
          <a:xfrm>
            <a:off x="2130279" y="2174436"/>
            <a:ext cx="3853765" cy="3917527"/>
            <a:chOff x="108636" y="0"/>
            <a:chExt cx="3853763" cy="3917525"/>
          </a:xfrm>
        </p:grpSpPr>
        <p:graphicFrame>
          <p:nvGraphicFramePr>
            <p:cNvPr id="205"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-أتعرف علاقات التناسب الخاصة بكل من منصفات الزوايا والارتفاعات والقطع المتوسطة المتناظرة في المثلثات المتشابهة واستعملها. </a:t>
                        </a:r>
                      </a:p>
                      <a:p>
                        <a:pPr indent="457200" algn="r" rtl="0">
                          <a:defRPr sz="1600">
                            <a:solidFill>
                              <a:srgbClr val="3E4956"/>
                            </a:solidFill>
                            <a:latin typeface="Muna Bold"/>
                            <a:ea typeface="Muna Bold"/>
                            <a:cs typeface="Muna Bold"/>
                            <a:sym typeface="Muna Bold"/>
                          </a:defRPr>
                        </a:pPr>
                        <a:r>
                          <a:t>-أستعمل نظرية منصف زاوية في مثلث.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س 6 ،8  ص 43</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06"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210" name="تجميع"/>
          <p:cNvGrpSpPr/>
          <p:nvPr/>
        </p:nvGrpSpPr>
        <p:grpSpPr>
          <a:xfrm>
            <a:off x="149079" y="2161736"/>
            <a:ext cx="3853765" cy="3930227"/>
            <a:chOff x="108636" y="0"/>
            <a:chExt cx="3853763" cy="3930225"/>
          </a:xfrm>
        </p:grpSpPr>
        <p:graphicFrame>
          <p:nvGraphicFramePr>
            <p:cNvPr id="208"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-أتعرف علاقات التناسب الخاصة بكل من منصفات الزوايا والارتفاعات والقطع المتوسطة المتناظرة في المثلثات المتشابهة واستعملها. </a:t>
                        </a:r>
                      </a:p>
                      <a:p>
                        <a:pPr indent="457200" algn="r" rtl="0">
                          <a:defRPr sz="1600">
                            <a:solidFill>
                              <a:srgbClr val="3E4956"/>
                            </a:solidFill>
                            <a:latin typeface="Muna Bold"/>
                            <a:ea typeface="Muna Bold"/>
                            <a:cs typeface="Muna Bold"/>
                            <a:sym typeface="Muna Bold"/>
                          </a:defRPr>
                        </a:pPr>
                        <a:r>
                          <a:t>-أستعمل نظرية منصف زاوية في مثلث.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س 10 ،11 ص 43</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09"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211"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212"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213"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214"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215"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216"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217"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220" name="تجميع"/>
          <p:cNvGrpSpPr/>
          <p:nvPr/>
        </p:nvGrpSpPr>
        <p:grpSpPr>
          <a:xfrm>
            <a:off x="3018593" y="599421"/>
            <a:ext cx="5436632" cy="463291"/>
            <a:chOff x="-188674" y="-5"/>
            <a:chExt cx="5436630" cy="463289"/>
          </a:xfrm>
        </p:grpSpPr>
        <p:sp>
          <p:nvSpPr>
            <p:cNvPr id="218"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219"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221"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222"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223"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224" name="الأحد ١٠/ ٨ / ١٤٤٦"/>
          <p:cNvSpPr txBox="1"/>
          <p:nvPr/>
        </p:nvSpPr>
        <p:spPr>
          <a:xfrm>
            <a:off x="8263914" y="2207782"/>
            <a:ext cx="1499749"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٩/ ٩ / ١٤٤٦ </a:t>
            </a:r>
          </a:p>
        </p:txBody>
      </p:sp>
      <p:sp>
        <p:nvSpPr>
          <p:cNvPr id="225" name="الاثنين ١١/ ٨ / ١٤٤٦"/>
          <p:cNvSpPr txBox="1"/>
          <p:nvPr/>
        </p:nvSpPr>
        <p:spPr>
          <a:xfrm>
            <a:off x="6120178" y="2207782"/>
            <a:ext cx="1639847"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١٠/ ٩/ ١٤٤٦ </a:t>
            </a:r>
          </a:p>
        </p:txBody>
      </p:sp>
      <p:sp>
        <p:nvSpPr>
          <p:cNvPr id="226" name="الثلاثاء ١٢/ ٨ / ١٤٤٦"/>
          <p:cNvSpPr txBox="1"/>
          <p:nvPr/>
        </p:nvSpPr>
        <p:spPr>
          <a:xfrm>
            <a:off x="4204081" y="2207782"/>
            <a:ext cx="1637366"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الثلاثاء١١/ ٩ / ١٤٤٦ </a:t>
            </a:r>
          </a:p>
        </p:txBody>
      </p:sp>
      <p:sp>
        <p:nvSpPr>
          <p:cNvPr id="227" name="الاربعاء ١٣/ ٨ / ١٤٤٦"/>
          <p:cNvSpPr txBox="1"/>
          <p:nvPr/>
        </p:nvSpPr>
        <p:spPr>
          <a:xfrm>
            <a:off x="2159081" y="2207782"/>
            <a:ext cx="1719023"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١٢/ ٩ / ١٤٤٦ </a:t>
            </a:r>
          </a:p>
        </p:txBody>
      </p:sp>
      <p:sp>
        <p:nvSpPr>
          <p:cNvPr id="228" name="الخميس ١٤/ ٨ / ١٤٤٦"/>
          <p:cNvSpPr txBox="1"/>
          <p:nvPr/>
        </p:nvSpPr>
        <p:spPr>
          <a:xfrm>
            <a:off x="95969" y="2207782"/>
            <a:ext cx="1809709"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الخميس ١٣/ ٩ / ١٤٤٦ </a:t>
            </a:r>
          </a:p>
        </p:txBody>
      </p:sp>
      <p:pic>
        <p:nvPicPr>
          <p:cNvPr id="229" name="IMG_0474.png" descr="IMG_0474.png"/>
          <p:cNvPicPr>
            <a:picLocks noChangeAspect="1"/>
          </p:cNvPicPr>
          <p:nvPr/>
        </p:nvPicPr>
        <p:blipFill>
          <a:blip r:embed="rId4">
            <a:extLst/>
          </a:blip>
          <a:stretch>
            <a:fillRect/>
          </a:stretch>
        </p:blipFill>
        <p:spPr>
          <a:xfrm>
            <a:off x="7973248" y="5095903"/>
            <a:ext cx="730342" cy="730342"/>
          </a:xfrm>
          <a:prstGeom prst="rect">
            <a:avLst/>
          </a:prstGeom>
          <a:ln w="12700">
            <a:miter lim="400000"/>
          </a:ln>
        </p:spPr>
      </p:pic>
      <p:grpSp>
        <p:nvGrpSpPr>
          <p:cNvPr id="232" name="Google Shape;450;p23"/>
          <p:cNvGrpSpPr/>
          <p:nvPr/>
        </p:nvGrpSpPr>
        <p:grpSpPr>
          <a:xfrm rot="9894527">
            <a:off x="10179289" y="5315954"/>
            <a:ext cx="439213" cy="301205"/>
            <a:chOff x="0" y="0"/>
            <a:chExt cx="439212" cy="301204"/>
          </a:xfrm>
        </p:grpSpPr>
        <p:sp>
          <p:nvSpPr>
            <p:cNvPr id="231"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230" name="Google Shape;450;p23" descr="Google Shape;450;p23"/>
            <p:cNvPicPr>
              <a:picLocks noChangeAspect="0"/>
            </p:cNvPicPr>
            <p:nvPr/>
          </p:nvPicPr>
          <p:blipFill>
            <a:blip r:embed="rId5">
              <a:extLst/>
            </a:blip>
            <a:stretch>
              <a:fillRect/>
            </a:stretch>
          </p:blipFill>
          <p:spPr>
            <a:xfrm>
              <a:off x="-1" y="0"/>
              <a:ext cx="439214" cy="301205"/>
            </a:xfrm>
            <a:prstGeom prst="rect">
              <a:avLst/>
            </a:prstGeom>
            <a:effectLst/>
          </p:spPr>
        </p:pic>
      </p:grpSp>
      <p:pic>
        <p:nvPicPr>
          <p:cNvPr id="233" name="IMG_0474.png" descr="IMG_0474.png"/>
          <p:cNvPicPr>
            <a:picLocks noChangeAspect="1"/>
          </p:cNvPicPr>
          <p:nvPr/>
        </p:nvPicPr>
        <p:blipFill>
          <a:blip r:embed="rId4">
            <a:extLst/>
          </a:blip>
          <a:stretch>
            <a:fillRect/>
          </a:stretch>
        </p:blipFill>
        <p:spPr>
          <a:xfrm>
            <a:off x="5996743" y="5108604"/>
            <a:ext cx="730342" cy="730342"/>
          </a:xfrm>
          <a:prstGeom prst="rect">
            <a:avLst/>
          </a:prstGeom>
          <a:ln w="12700">
            <a:miter lim="400000"/>
          </a:ln>
        </p:spPr>
      </p:pic>
      <p:pic>
        <p:nvPicPr>
          <p:cNvPr id="234" name="IMG_0474.png" descr="IMG_0474.png"/>
          <p:cNvPicPr>
            <a:picLocks noChangeAspect="1"/>
          </p:cNvPicPr>
          <p:nvPr/>
        </p:nvPicPr>
        <p:blipFill>
          <a:blip r:embed="rId4">
            <a:extLst/>
          </a:blip>
          <a:stretch>
            <a:fillRect/>
          </a:stretch>
        </p:blipFill>
        <p:spPr>
          <a:xfrm>
            <a:off x="4002843" y="5108604"/>
            <a:ext cx="730342" cy="730342"/>
          </a:xfrm>
          <a:prstGeom prst="rect">
            <a:avLst/>
          </a:prstGeom>
          <a:ln w="12700">
            <a:miter lim="400000"/>
          </a:ln>
        </p:spPr>
      </p:pic>
      <p:pic>
        <p:nvPicPr>
          <p:cNvPr id="235" name="IMG_0474.png" descr="IMG_0474.png"/>
          <p:cNvPicPr>
            <a:picLocks noChangeAspect="1"/>
          </p:cNvPicPr>
          <p:nvPr/>
        </p:nvPicPr>
        <p:blipFill>
          <a:blip r:embed="rId4">
            <a:extLst/>
          </a:blip>
          <a:stretch>
            <a:fillRect/>
          </a:stretch>
        </p:blipFill>
        <p:spPr>
          <a:xfrm>
            <a:off x="2034343" y="5108604"/>
            <a:ext cx="730342" cy="730342"/>
          </a:xfrm>
          <a:prstGeom prst="rect">
            <a:avLst/>
          </a:prstGeom>
          <a:ln w="12700">
            <a:miter lim="400000"/>
          </a:ln>
        </p:spPr>
      </p:pic>
      <p:pic>
        <p:nvPicPr>
          <p:cNvPr id="236" name="IMG_0474.png" descr="IMG_0474.png"/>
          <p:cNvPicPr>
            <a:picLocks noChangeAspect="1"/>
          </p:cNvPicPr>
          <p:nvPr/>
        </p:nvPicPr>
        <p:blipFill>
          <a:blip r:embed="rId4">
            <a:extLst/>
          </a:blip>
          <a:stretch>
            <a:fillRect/>
          </a:stretch>
        </p:blipFill>
        <p:spPr>
          <a:xfrm>
            <a:off x="40443" y="5108604"/>
            <a:ext cx="730342" cy="730342"/>
          </a:xfrm>
          <a:prstGeom prst="rect">
            <a:avLst/>
          </a:prstGeom>
          <a:ln w="12700">
            <a:miter lim="400000"/>
          </a:ln>
        </p:spPr>
      </p:pic>
      <p:pic>
        <p:nvPicPr>
          <p:cNvPr id="237"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238"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239"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240" name="الثاني"/>
          <p:cNvSpPr txBox="1"/>
          <p:nvPr/>
        </p:nvSpPr>
        <p:spPr>
          <a:xfrm>
            <a:off x="6339450" y="1333634"/>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الثاني  </a:t>
            </a:r>
          </a:p>
        </p:txBody>
      </p:sp>
      <p:grpSp>
        <p:nvGrpSpPr>
          <p:cNvPr id="249" name="تجميع"/>
          <p:cNvGrpSpPr/>
          <p:nvPr/>
        </p:nvGrpSpPr>
        <p:grpSpPr>
          <a:xfrm>
            <a:off x="94682" y="6187416"/>
            <a:ext cx="9855071" cy="1006391"/>
            <a:chOff x="0" y="0"/>
            <a:chExt cx="9855069" cy="1006389"/>
          </a:xfrm>
        </p:grpSpPr>
        <p:grpSp>
          <p:nvGrpSpPr>
            <p:cNvPr id="246" name="تجميع"/>
            <p:cNvGrpSpPr/>
            <p:nvPr/>
          </p:nvGrpSpPr>
          <p:grpSpPr>
            <a:xfrm>
              <a:off x="0" y="0"/>
              <a:ext cx="9855070" cy="1006390"/>
              <a:chOff x="0" y="0"/>
              <a:chExt cx="9855070" cy="1006389"/>
            </a:xfrm>
          </p:grpSpPr>
          <p:sp>
            <p:nvSpPr>
              <p:cNvPr id="241"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244" name="تجميع"/>
              <p:cNvGrpSpPr/>
              <p:nvPr/>
            </p:nvGrpSpPr>
            <p:grpSpPr>
              <a:xfrm>
                <a:off x="3930697" y="0"/>
                <a:ext cx="5924374" cy="1006390"/>
                <a:chOff x="0" y="0"/>
                <a:chExt cx="5924372" cy="1006389"/>
              </a:xfrm>
            </p:grpSpPr>
            <p:sp>
              <p:nvSpPr>
                <p:cNvPr id="242"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243" name="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descr="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245"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247"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248"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250" name="Freeform 3"/>
          <p:cNvSpPr/>
          <p:nvPr/>
        </p:nvSpPr>
        <p:spPr>
          <a:xfrm rot="1811772">
            <a:off x="1854905" y="335305"/>
            <a:ext cx="868803" cy="849015"/>
          </a:xfrm>
          <a:prstGeom prst="rect">
            <a:avLst/>
          </a:prstGeom>
          <a:blipFill>
            <a:blip r:embed="rId12"/>
            <a:stretch>
              <a:fillRect/>
            </a:stretch>
          </a:blipFill>
          <a:ln w="12700">
            <a:miter lim="400000"/>
          </a:ln>
        </p:spPr>
        <p:txBody>
          <a:bodyPr lIns="45719" rIns="45719"/>
          <a:lstStyle/>
          <a:p>
            <a:pPr rtl="0">
              <a:defRPr>
                <a:latin typeface="+mj-lt"/>
                <a:ea typeface="+mj-ea"/>
                <a:cs typeface="+mj-cs"/>
                <a:sym typeface="Calibri"/>
              </a:defRPr>
            </a:pPr>
          </a:p>
        </p:txBody>
      </p:sp>
      <p:sp>
        <p:nvSpPr>
          <p:cNvPr id="251" name="رياضيات"/>
          <p:cNvSpPr txBox="1"/>
          <p:nvPr/>
        </p:nvSpPr>
        <p:spPr>
          <a:xfrm>
            <a:off x="3594883" y="124772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252" name="أول ثانوي"/>
          <p:cNvSpPr txBox="1"/>
          <p:nvPr/>
        </p:nvSpPr>
        <p:spPr>
          <a:xfrm>
            <a:off x="594535" y="1235025"/>
            <a:ext cx="1497369"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6DBCF7"/>
                </a:solidFill>
                <a:latin typeface="Muna Bold"/>
                <a:ea typeface="Muna Bold"/>
                <a:cs typeface="Muna Bold"/>
                <a:sym typeface="Muna Bold"/>
              </a:defRPr>
            </a:lvl1pPr>
          </a:lstStyle>
          <a:p>
            <a:pPr rtl="0">
              <a:defRPr/>
            </a:pPr>
            <a:r>
              <a:t>أول ثانوي </a:t>
            </a:r>
          </a:p>
        </p:txBody>
      </p:sp>
      <p:sp>
        <p:nvSpPr>
          <p:cNvPr id="253" name="اﻟﻤﺴﺘﻘﻴﻤﺎت المتوازية واﻻﺟﺰاء اﻟﻤﺘﻨﺎﺳﺒﺔ"/>
          <p:cNvSpPr txBox="1"/>
          <p:nvPr/>
        </p:nvSpPr>
        <p:spPr>
          <a:xfrm>
            <a:off x="7875946" y="2663001"/>
            <a:ext cx="2172495" cy="579556"/>
          </a:xfrm>
          <a:prstGeom prst="rect">
            <a:avLst/>
          </a:prstGeom>
          <a:ln w="12700">
            <a:miter lim="400000"/>
          </a:ln>
          <a:extLst>
            <a:ext uri="{C572A759-6A51-4108-AA02-DFA0A04FC94B}">
              <ma14:wrappingTextBoxFlag xmlns:ma14="http://schemas.microsoft.com/office/mac/drawingml/2011/main" val="1"/>
            </a:ext>
          </a:extLst>
        </p:spPr>
        <p:txBody>
          <a:bodyPr lIns="10377" tIns="10377" rIns="10377" bIns="10377" anchor="ctr">
            <a:spAutoFit/>
          </a:bodyPr>
          <a:lstStyle>
            <a:lvl1pPr algn="ctr" defTabSz="452601">
              <a:defRPr sz="2100">
                <a:solidFill>
                  <a:srgbClr val="11053B"/>
                </a:solidFill>
                <a:latin typeface="Muna Bold"/>
                <a:ea typeface="Muna Bold"/>
                <a:cs typeface="Muna Bold"/>
                <a:sym typeface="Muna Bold"/>
              </a:defRPr>
            </a:lvl1pPr>
          </a:lstStyle>
          <a:p>
            <a:pPr rtl="0">
              <a:defRPr/>
            </a:pPr>
            <a:r>
              <a:t>اﻟﻤﺴﺘﻘﻴﻤﺎت المتوازية واﻻﺟﺰاء اﻟﻤﺘﻨﺎﺳﺒﺔ</a:t>
            </a:r>
          </a:p>
        </p:txBody>
      </p:sp>
      <p:sp>
        <p:nvSpPr>
          <p:cNvPr id="254" name="اﻟﻤﺴﺘﻘﻴﻤﺎت المتوازية واﻻﺟﺰاء اﻟﻤﺘﻨﺎﺳﺒﺔ"/>
          <p:cNvSpPr txBox="1"/>
          <p:nvPr/>
        </p:nvSpPr>
        <p:spPr>
          <a:xfrm>
            <a:off x="5909033" y="2663001"/>
            <a:ext cx="2172495" cy="579556"/>
          </a:xfrm>
          <a:prstGeom prst="rect">
            <a:avLst/>
          </a:prstGeom>
          <a:ln w="12700">
            <a:miter lim="400000"/>
          </a:ln>
          <a:extLst>
            <a:ext uri="{C572A759-6A51-4108-AA02-DFA0A04FC94B}">
              <ma14:wrappingTextBoxFlag xmlns:ma14="http://schemas.microsoft.com/office/mac/drawingml/2011/main" val="1"/>
            </a:ext>
          </a:extLst>
        </p:spPr>
        <p:txBody>
          <a:bodyPr lIns="10377" tIns="10377" rIns="10377" bIns="10377" anchor="ctr">
            <a:spAutoFit/>
          </a:bodyPr>
          <a:lstStyle>
            <a:lvl1pPr algn="ctr" defTabSz="452601">
              <a:defRPr sz="2100">
                <a:solidFill>
                  <a:srgbClr val="11053B"/>
                </a:solidFill>
                <a:latin typeface="Muna Bold"/>
                <a:ea typeface="Muna Bold"/>
                <a:cs typeface="Muna Bold"/>
                <a:sym typeface="Muna Bold"/>
              </a:defRPr>
            </a:lvl1pPr>
          </a:lstStyle>
          <a:p>
            <a:pPr rtl="0">
              <a:defRPr/>
            </a:pPr>
            <a:r>
              <a:t>اﻟﻤﺴﺘﻘﻴﻤﺎت المتوازية واﻻﺟﺰاء اﻟﻤﺘﻨﺎﺳﺒﺔ</a:t>
            </a:r>
          </a:p>
        </p:txBody>
      </p:sp>
      <p:sp>
        <p:nvSpPr>
          <p:cNvPr id="255" name="اﻟﻤﺴﺘﻘﻴﻤﺎت المتوازية واﻻﺟﺰاء اﻟﻤﺘﻨﺎﺳﺒﺔ"/>
          <p:cNvSpPr txBox="1"/>
          <p:nvPr/>
        </p:nvSpPr>
        <p:spPr>
          <a:xfrm>
            <a:off x="3947685" y="2650873"/>
            <a:ext cx="2172495" cy="579556"/>
          </a:xfrm>
          <a:prstGeom prst="rect">
            <a:avLst/>
          </a:prstGeom>
          <a:ln w="12700">
            <a:miter lim="400000"/>
          </a:ln>
          <a:extLst>
            <a:ext uri="{C572A759-6A51-4108-AA02-DFA0A04FC94B}">
              <ma14:wrappingTextBoxFlag xmlns:ma14="http://schemas.microsoft.com/office/mac/drawingml/2011/main" val="1"/>
            </a:ext>
          </a:extLst>
        </p:spPr>
        <p:txBody>
          <a:bodyPr lIns="10377" tIns="10377" rIns="10377" bIns="10377" anchor="ctr">
            <a:spAutoFit/>
          </a:bodyPr>
          <a:lstStyle>
            <a:lvl1pPr algn="ctr" defTabSz="452601">
              <a:defRPr sz="2100">
                <a:solidFill>
                  <a:srgbClr val="11053B"/>
                </a:solidFill>
                <a:latin typeface="Muna Bold"/>
                <a:ea typeface="Muna Bold"/>
                <a:cs typeface="Muna Bold"/>
                <a:sym typeface="Muna Bold"/>
              </a:defRPr>
            </a:lvl1pPr>
          </a:lstStyle>
          <a:p>
            <a:pPr rtl="0">
              <a:defRPr/>
            </a:pPr>
            <a:r>
              <a:t>اﻟﻤﺴﺘﻘﻴﻤﺎت المتوازية واﻻﺟﺰاء اﻟﻤﺘﻨﺎﺳﺒﺔ</a:t>
            </a:r>
          </a:p>
        </p:txBody>
      </p:sp>
      <p:sp>
        <p:nvSpPr>
          <p:cNvPr id="256" name="عناصر المثلثات المتشابهة"/>
          <p:cNvSpPr txBox="1"/>
          <p:nvPr/>
        </p:nvSpPr>
        <p:spPr>
          <a:xfrm>
            <a:off x="2002782" y="2554789"/>
            <a:ext cx="2031623"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11053B"/>
                </a:solidFill>
                <a:latin typeface="Muna Bold"/>
                <a:ea typeface="Muna Bold"/>
                <a:cs typeface="Muna Bold"/>
                <a:sym typeface="Muna Bold"/>
              </a:defRPr>
            </a:lvl1pPr>
          </a:lstStyle>
          <a:p>
            <a:pPr rtl="0">
              <a:defRPr/>
            </a:pPr>
            <a:r>
              <a:t>عناصر المثلثات المتشابهة </a:t>
            </a:r>
          </a:p>
        </p:txBody>
      </p:sp>
      <p:sp>
        <p:nvSpPr>
          <p:cNvPr id="257" name="عناصر المثلثات المتشابهة"/>
          <p:cNvSpPr txBox="1"/>
          <p:nvPr/>
        </p:nvSpPr>
        <p:spPr>
          <a:xfrm>
            <a:off x="21582" y="2554789"/>
            <a:ext cx="2031623"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11053B"/>
                </a:solidFill>
                <a:latin typeface="Muna Bold"/>
                <a:ea typeface="Muna Bold"/>
                <a:cs typeface="Muna Bold"/>
                <a:sym typeface="Muna Bold"/>
              </a:defRPr>
            </a:lvl1pPr>
          </a:lstStyle>
          <a:p>
            <a:pPr rtl="0">
              <a:defRPr/>
            </a:pPr>
            <a:r>
              <a:t>عناصر المثلثات المتشابهة </a:t>
            </a:r>
          </a:p>
        </p:txBody>
      </p:sp>
      <p:pic>
        <p:nvPicPr>
          <p:cNvPr id="258" name="IMG_2705.png" descr="IMG_2705.png"/>
          <p:cNvPicPr>
            <a:picLocks noChangeAspect="1"/>
          </p:cNvPicPr>
          <p:nvPr/>
        </p:nvPicPr>
        <p:blipFill>
          <a:blip r:embed="rId13">
            <a:alphaModFix amt="57762"/>
            <a:extLst/>
          </a:blip>
          <a:stretch>
            <a:fillRect/>
          </a:stretch>
        </p:blipFill>
        <p:spPr>
          <a:xfrm>
            <a:off x="1877148" y="6043394"/>
            <a:ext cx="770245" cy="773339"/>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0"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263" name="تجميع"/>
          <p:cNvGrpSpPr/>
          <p:nvPr/>
        </p:nvGrpSpPr>
        <p:grpSpPr>
          <a:xfrm>
            <a:off x="8073879" y="2174436"/>
            <a:ext cx="3853765" cy="3917527"/>
            <a:chOff x="108636" y="0"/>
            <a:chExt cx="3853763" cy="3917525"/>
          </a:xfrm>
        </p:grpSpPr>
        <p:graphicFrame>
          <p:nvGraphicFramePr>
            <p:cNvPr id="261"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-أرسم صور أشكال بالانعكاس أو الانسحاب أو </a:t>
                        </a:r>
                      </a:p>
                      <a:p>
                        <a:pPr indent="457200" algn="r" rtl="0">
                          <a:defRPr sz="1600">
                            <a:solidFill>
                              <a:srgbClr val="4E5764"/>
                            </a:solidFill>
                            <a:latin typeface="Muna Bold"/>
                            <a:ea typeface="Muna Bold"/>
                            <a:cs typeface="Muna Bold"/>
                            <a:sym typeface="Muna Bold"/>
                          </a:defRPr>
                        </a:pPr>
                        <a:r>
                          <a:t>الدوران أو التمدد. </a:t>
                        </a:r>
                      </a:p>
                      <a:p>
                        <a:pPr indent="457200" algn="r" rtl="0">
                          <a:defRPr sz="1600">
                            <a:solidFill>
                              <a:srgbClr val="3E4956"/>
                            </a:solidFill>
                            <a:latin typeface="Muna Bold"/>
                            <a:ea typeface="Muna Bold"/>
                            <a:cs typeface="Muna Bold"/>
                            <a:sym typeface="Muna Bold"/>
                          </a:defRPr>
                        </a:pPr>
                        <a:r>
                          <a:t>-أتعرف تركيب تحويلين هندسيين</a:t>
                        </a:r>
                      </a:p>
                      <a:p>
                        <a:pPr indent="457200" algn="r" rtl="0">
                          <a:defRPr sz="1600">
                            <a:solidFill>
                              <a:srgbClr val="3E4956"/>
                            </a:solidFill>
                            <a:latin typeface="Muna Bold"/>
                            <a:ea typeface="Muna Bold"/>
                            <a:cs typeface="Muna Bold"/>
                            <a:sym typeface="Muna Bold"/>
                          </a:defRPr>
                        </a:pPr>
                        <a:r>
                          <a:t>-أتعرف التماثل في الاشكال الثنائية الابعاد والثلاثية الابعاد .  </a:t>
                        </a:r>
                      </a:p>
                      <a:p>
                        <a:pPr indent="457200" algn="r" rtl="0">
                          <a:defRPr sz="1600">
                            <a:solidFill>
                              <a:srgbClr val="3E4956"/>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62"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266" name="تجميع"/>
          <p:cNvGrpSpPr/>
          <p:nvPr/>
        </p:nvGrpSpPr>
        <p:grpSpPr>
          <a:xfrm>
            <a:off x="6092679" y="2161736"/>
            <a:ext cx="3853765" cy="3930227"/>
            <a:chOff x="108636" y="0"/>
            <a:chExt cx="3853763" cy="3930225"/>
          </a:xfrm>
        </p:grpSpPr>
        <p:graphicFrame>
          <p:nvGraphicFramePr>
            <p:cNvPr id="264"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-أرسم الصورة الناتجة عن الانعكاس . </a:t>
                        </a:r>
                      </a:p>
                      <a:p>
                        <a:pPr indent="457200" algn="r" rtl="0">
                          <a:defRPr sz="1600">
                            <a:solidFill>
                              <a:srgbClr val="3E4956"/>
                            </a:solidFill>
                            <a:latin typeface="Muna Bold"/>
                            <a:ea typeface="Muna Bold"/>
                            <a:cs typeface="Muna Bold"/>
                            <a:sym typeface="Muna Bold"/>
                          </a:defRPr>
                        </a:pPr>
                        <a:r>
                          <a:t>-ارسم الصورة الناتجة عن الانعكاس في المستوى الاحداثي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س 10 ،11 ص 62</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65"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269" name="تجميع"/>
          <p:cNvGrpSpPr/>
          <p:nvPr/>
        </p:nvGrpSpPr>
        <p:grpSpPr>
          <a:xfrm>
            <a:off x="4111479" y="2161736"/>
            <a:ext cx="3853765" cy="3930227"/>
            <a:chOff x="108636" y="0"/>
            <a:chExt cx="3853763" cy="3930225"/>
          </a:xfrm>
        </p:grpSpPr>
        <p:graphicFrame>
          <p:nvGraphicFramePr>
            <p:cNvPr id="267"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-أرسم الصورة الناتجة عن الانعكاس . </a:t>
                        </a:r>
                      </a:p>
                      <a:p>
                        <a:pPr indent="457200" algn="r" rtl="0">
                          <a:defRPr sz="1600">
                            <a:solidFill>
                              <a:srgbClr val="3E4956"/>
                            </a:solidFill>
                            <a:latin typeface="Muna Bold"/>
                            <a:ea typeface="Muna Bold"/>
                            <a:cs typeface="Muna Bold"/>
                            <a:sym typeface="Muna Bold"/>
                          </a:defRPr>
                        </a:pPr>
                        <a:r>
                          <a:t>-ارسم الصورة الناتجة عن الانعكاس في المستوى الاحداثي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س 14 ، 20 ص 63</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68"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272" name="تجميع"/>
          <p:cNvGrpSpPr/>
          <p:nvPr/>
        </p:nvGrpSpPr>
        <p:grpSpPr>
          <a:xfrm>
            <a:off x="2130279" y="2174436"/>
            <a:ext cx="3853765" cy="3917527"/>
            <a:chOff x="108636" y="0"/>
            <a:chExt cx="3853763" cy="3917525"/>
          </a:xfrm>
        </p:grpSpPr>
        <p:graphicFrame>
          <p:nvGraphicFramePr>
            <p:cNvPr id="270"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-أرسم الصورة الناتجة عن الازاحة . </a:t>
                        </a:r>
                      </a:p>
                      <a:p>
                        <a:pPr indent="457200" algn="r" rtl="0">
                          <a:defRPr sz="1600">
                            <a:solidFill>
                              <a:srgbClr val="3E4956"/>
                            </a:solidFill>
                            <a:latin typeface="Muna Bold"/>
                            <a:ea typeface="Muna Bold"/>
                            <a:cs typeface="Muna Bold"/>
                            <a:sym typeface="Muna Bold"/>
                          </a:defRPr>
                        </a:pPr>
                        <a:r>
                          <a:t>-ارسم الصورة الناتجة عن الازاحة  في المستوى الاحداثي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8، 12 ص 69</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71"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275" name="تجميع"/>
          <p:cNvGrpSpPr/>
          <p:nvPr/>
        </p:nvGrpSpPr>
        <p:grpSpPr>
          <a:xfrm>
            <a:off x="149079" y="2161736"/>
            <a:ext cx="3853765" cy="3930227"/>
            <a:chOff x="108636" y="0"/>
            <a:chExt cx="3853763" cy="3930225"/>
          </a:xfrm>
        </p:grpSpPr>
        <p:graphicFrame>
          <p:nvGraphicFramePr>
            <p:cNvPr id="273"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-أرسم الصورة الناتجة عن الازاحة . </a:t>
                        </a:r>
                      </a:p>
                      <a:p>
                        <a:pPr indent="457200" algn="r" rtl="0">
                          <a:defRPr sz="1600">
                            <a:solidFill>
                              <a:srgbClr val="3E4956"/>
                            </a:solidFill>
                            <a:latin typeface="Muna Bold"/>
                            <a:ea typeface="Muna Bold"/>
                            <a:cs typeface="Muna Bold"/>
                            <a:sym typeface="Muna Bold"/>
                          </a:defRPr>
                        </a:pPr>
                        <a:r>
                          <a:t>-ارسم الصورة الناتجة عن الازاحة  في المستوى الاحداثي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
في الكتاب س 15 ،17 ص 70</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274"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276"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277"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278"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279"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280"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281"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282"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285" name="تجميع"/>
          <p:cNvGrpSpPr/>
          <p:nvPr/>
        </p:nvGrpSpPr>
        <p:grpSpPr>
          <a:xfrm>
            <a:off x="3018593" y="599421"/>
            <a:ext cx="5436632" cy="463291"/>
            <a:chOff x="-188674" y="-5"/>
            <a:chExt cx="5436630" cy="463289"/>
          </a:xfrm>
        </p:grpSpPr>
        <p:sp>
          <p:nvSpPr>
            <p:cNvPr id="283"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284"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286"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287"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288"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289" name="الأحد ١٠/ ٨ / ١٤٤٦"/>
          <p:cNvSpPr txBox="1"/>
          <p:nvPr/>
        </p:nvSpPr>
        <p:spPr>
          <a:xfrm>
            <a:off x="8160722" y="2207782"/>
            <a:ext cx="1602938"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١٦/ ٩ / ١٤٤٦ </a:t>
            </a:r>
          </a:p>
        </p:txBody>
      </p:sp>
      <p:sp>
        <p:nvSpPr>
          <p:cNvPr id="290" name="الاثنين ١١/ ٨ / ١٤٤٦"/>
          <p:cNvSpPr txBox="1"/>
          <p:nvPr/>
        </p:nvSpPr>
        <p:spPr>
          <a:xfrm>
            <a:off x="6120178" y="2207782"/>
            <a:ext cx="1639847"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١٧/ ٩/ ١٤٤٦ </a:t>
            </a:r>
          </a:p>
        </p:txBody>
      </p:sp>
      <p:sp>
        <p:nvSpPr>
          <p:cNvPr id="291" name="الثلاثاء ١٢/ ٨ / ١٤٤٦"/>
          <p:cNvSpPr txBox="1"/>
          <p:nvPr/>
        </p:nvSpPr>
        <p:spPr>
          <a:xfrm>
            <a:off x="4204081" y="2207782"/>
            <a:ext cx="1637366"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الثلاثاء١٨/ ٩ / ١٤٤٦ </a:t>
            </a:r>
          </a:p>
        </p:txBody>
      </p:sp>
      <p:sp>
        <p:nvSpPr>
          <p:cNvPr id="292" name="الاربعاء ١٣/ ٨ / ١٤٤٦"/>
          <p:cNvSpPr txBox="1"/>
          <p:nvPr/>
        </p:nvSpPr>
        <p:spPr>
          <a:xfrm>
            <a:off x="2159081" y="2207782"/>
            <a:ext cx="1719023"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١٩/ ٩ / ١٤٤٦ </a:t>
            </a:r>
          </a:p>
        </p:txBody>
      </p:sp>
      <p:sp>
        <p:nvSpPr>
          <p:cNvPr id="293" name="الخميس ١٤/ ٨ / ١٤٤٦"/>
          <p:cNvSpPr txBox="1"/>
          <p:nvPr/>
        </p:nvSpPr>
        <p:spPr>
          <a:xfrm>
            <a:off x="95969" y="2207782"/>
            <a:ext cx="1809709"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الخميس ٢٠/ ٩ / ١٤٤٦ </a:t>
            </a:r>
          </a:p>
        </p:txBody>
      </p:sp>
      <p:pic>
        <p:nvPicPr>
          <p:cNvPr id="294" name="IMG_0474.png" descr="IMG_0474.png"/>
          <p:cNvPicPr>
            <a:picLocks noChangeAspect="1"/>
          </p:cNvPicPr>
          <p:nvPr/>
        </p:nvPicPr>
        <p:blipFill>
          <a:blip r:embed="rId4">
            <a:extLst/>
          </a:blip>
          <a:stretch>
            <a:fillRect/>
          </a:stretch>
        </p:blipFill>
        <p:spPr>
          <a:xfrm>
            <a:off x="7973248" y="5095903"/>
            <a:ext cx="730342" cy="730342"/>
          </a:xfrm>
          <a:prstGeom prst="rect">
            <a:avLst/>
          </a:prstGeom>
          <a:ln w="12700">
            <a:miter lim="400000"/>
          </a:ln>
        </p:spPr>
      </p:pic>
      <p:grpSp>
        <p:nvGrpSpPr>
          <p:cNvPr id="297" name="Google Shape;450;p23"/>
          <p:cNvGrpSpPr/>
          <p:nvPr/>
        </p:nvGrpSpPr>
        <p:grpSpPr>
          <a:xfrm rot="9894527">
            <a:off x="10179289" y="5315954"/>
            <a:ext cx="439213" cy="301205"/>
            <a:chOff x="0" y="0"/>
            <a:chExt cx="439212" cy="301204"/>
          </a:xfrm>
        </p:grpSpPr>
        <p:sp>
          <p:nvSpPr>
            <p:cNvPr id="296"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295" name="Google Shape;450;p23" descr="Google Shape;450;p23"/>
            <p:cNvPicPr>
              <a:picLocks noChangeAspect="0"/>
            </p:cNvPicPr>
            <p:nvPr/>
          </p:nvPicPr>
          <p:blipFill>
            <a:blip r:embed="rId5">
              <a:extLst/>
            </a:blip>
            <a:stretch>
              <a:fillRect/>
            </a:stretch>
          </p:blipFill>
          <p:spPr>
            <a:xfrm>
              <a:off x="-1" y="0"/>
              <a:ext cx="439214" cy="301205"/>
            </a:xfrm>
            <a:prstGeom prst="rect">
              <a:avLst/>
            </a:prstGeom>
            <a:effectLst/>
          </p:spPr>
        </p:pic>
      </p:grpSp>
      <p:pic>
        <p:nvPicPr>
          <p:cNvPr id="298" name="IMG_0474.png" descr="IMG_0474.png"/>
          <p:cNvPicPr>
            <a:picLocks noChangeAspect="1"/>
          </p:cNvPicPr>
          <p:nvPr/>
        </p:nvPicPr>
        <p:blipFill>
          <a:blip r:embed="rId4">
            <a:extLst/>
          </a:blip>
          <a:stretch>
            <a:fillRect/>
          </a:stretch>
        </p:blipFill>
        <p:spPr>
          <a:xfrm>
            <a:off x="5996743" y="5108604"/>
            <a:ext cx="730342" cy="730342"/>
          </a:xfrm>
          <a:prstGeom prst="rect">
            <a:avLst/>
          </a:prstGeom>
          <a:ln w="12700">
            <a:miter lim="400000"/>
          </a:ln>
        </p:spPr>
      </p:pic>
      <p:pic>
        <p:nvPicPr>
          <p:cNvPr id="299" name="IMG_0474.png" descr="IMG_0474.png"/>
          <p:cNvPicPr>
            <a:picLocks noChangeAspect="1"/>
          </p:cNvPicPr>
          <p:nvPr/>
        </p:nvPicPr>
        <p:blipFill>
          <a:blip r:embed="rId4">
            <a:extLst/>
          </a:blip>
          <a:stretch>
            <a:fillRect/>
          </a:stretch>
        </p:blipFill>
        <p:spPr>
          <a:xfrm>
            <a:off x="4002843" y="5108604"/>
            <a:ext cx="730342" cy="730342"/>
          </a:xfrm>
          <a:prstGeom prst="rect">
            <a:avLst/>
          </a:prstGeom>
          <a:ln w="12700">
            <a:miter lim="400000"/>
          </a:ln>
        </p:spPr>
      </p:pic>
      <p:pic>
        <p:nvPicPr>
          <p:cNvPr id="300" name="IMG_0474.png" descr="IMG_0474.png"/>
          <p:cNvPicPr>
            <a:picLocks noChangeAspect="1"/>
          </p:cNvPicPr>
          <p:nvPr/>
        </p:nvPicPr>
        <p:blipFill>
          <a:blip r:embed="rId4">
            <a:extLst/>
          </a:blip>
          <a:stretch>
            <a:fillRect/>
          </a:stretch>
        </p:blipFill>
        <p:spPr>
          <a:xfrm>
            <a:off x="2034343" y="5108604"/>
            <a:ext cx="730342" cy="730342"/>
          </a:xfrm>
          <a:prstGeom prst="rect">
            <a:avLst/>
          </a:prstGeom>
          <a:ln w="12700">
            <a:miter lim="400000"/>
          </a:ln>
        </p:spPr>
      </p:pic>
      <p:pic>
        <p:nvPicPr>
          <p:cNvPr id="301" name="IMG_0474.png" descr="IMG_0474.png"/>
          <p:cNvPicPr>
            <a:picLocks noChangeAspect="1"/>
          </p:cNvPicPr>
          <p:nvPr/>
        </p:nvPicPr>
        <p:blipFill>
          <a:blip r:embed="rId4">
            <a:extLst/>
          </a:blip>
          <a:stretch>
            <a:fillRect/>
          </a:stretch>
        </p:blipFill>
        <p:spPr>
          <a:xfrm>
            <a:off x="40443" y="5108604"/>
            <a:ext cx="730342" cy="730342"/>
          </a:xfrm>
          <a:prstGeom prst="rect">
            <a:avLst/>
          </a:prstGeom>
          <a:ln w="12700">
            <a:miter lim="400000"/>
          </a:ln>
        </p:spPr>
      </p:pic>
      <p:pic>
        <p:nvPicPr>
          <p:cNvPr id="302"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303"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304"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305" name="الثالث"/>
          <p:cNvSpPr txBox="1"/>
          <p:nvPr/>
        </p:nvSpPr>
        <p:spPr>
          <a:xfrm>
            <a:off x="6339450" y="1372949"/>
            <a:ext cx="2364140" cy="38257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الثالث </a:t>
            </a:r>
          </a:p>
        </p:txBody>
      </p:sp>
      <p:grpSp>
        <p:nvGrpSpPr>
          <p:cNvPr id="315" name="تجميع"/>
          <p:cNvGrpSpPr/>
          <p:nvPr/>
        </p:nvGrpSpPr>
        <p:grpSpPr>
          <a:xfrm>
            <a:off x="94682" y="6187416"/>
            <a:ext cx="9855071" cy="1006391"/>
            <a:chOff x="0" y="0"/>
            <a:chExt cx="9855069" cy="1006389"/>
          </a:xfrm>
        </p:grpSpPr>
        <p:grpSp>
          <p:nvGrpSpPr>
            <p:cNvPr id="312" name="تجميع"/>
            <p:cNvGrpSpPr/>
            <p:nvPr/>
          </p:nvGrpSpPr>
          <p:grpSpPr>
            <a:xfrm>
              <a:off x="0" y="0"/>
              <a:ext cx="9855070" cy="1006390"/>
              <a:chOff x="0" y="0"/>
              <a:chExt cx="9855070" cy="1006389"/>
            </a:xfrm>
          </p:grpSpPr>
          <p:sp>
            <p:nvSpPr>
              <p:cNvPr id="306"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310" name="تجميع"/>
              <p:cNvGrpSpPr/>
              <p:nvPr/>
            </p:nvGrpSpPr>
            <p:grpSpPr>
              <a:xfrm>
                <a:off x="3930697" y="0"/>
                <a:ext cx="5924374" cy="1006390"/>
                <a:chOff x="0" y="0"/>
                <a:chExt cx="5924372" cy="1006389"/>
              </a:xfrm>
            </p:grpSpPr>
            <p:sp>
              <p:nvSpPr>
                <p:cNvPr id="307"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308"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pic>
              <p:nvPicPr>
                <p:cNvPr id="309" name="تجميع" descr="تجميع"/>
                <p:cNvPicPr>
                  <a:picLocks noChangeAspect="0"/>
                </p:cNvPicPr>
                <p:nvPr/>
              </p:nvPicPr>
              <p:blipFill>
                <a:blip r:embed="rId10">
                  <a:extLst/>
                </a:blip>
                <a:stretch>
                  <a:fillRect/>
                </a:stretch>
              </p:blipFill>
              <p:spPr>
                <a:xfrm>
                  <a:off x="106466" y="20313"/>
                  <a:ext cx="4645266" cy="927767"/>
                </a:xfrm>
                <a:prstGeom prst="rect">
                  <a:avLst/>
                </a:prstGeom>
                <a:effectLst>
                  <a:outerShdw sx="100000" sy="100000" kx="0" ky="0" algn="b" rotWithShape="0" blurRad="38100" dist="23000" dir="5400000">
                    <a:srgbClr val="000000">
                      <a:alpha val="35000"/>
                    </a:srgbClr>
                  </a:outerShdw>
                </a:effectLst>
              </p:spPr>
            </p:pic>
          </p:grpSp>
          <p:sp>
            <p:nvSpPr>
              <p:cNvPr id="311"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313" name="مستطيل مستطيل" descr="مستطيل مستطيل"/>
            <p:cNvPicPr>
              <a:picLocks noChangeAspect="0"/>
            </p:cNvPicPr>
            <p:nvPr/>
          </p:nvPicPr>
          <p:blipFill>
            <a:blip r:embed="rId11">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314" name="مستطيل مستطيل" descr="مستطيل مستطيل"/>
            <p:cNvPicPr>
              <a:picLocks noChangeAspect="0"/>
            </p:cNvPicPr>
            <p:nvPr/>
          </p:nvPicPr>
          <p:blipFill>
            <a:blip r:embed="rId12">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316" name="Freeform 7"/>
          <p:cNvSpPr/>
          <p:nvPr/>
        </p:nvSpPr>
        <p:spPr>
          <a:xfrm>
            <a:off x="4192921" y="6172050"/>
            <a:ext cx="1278521" cy="935983"/>
          </a:xfrm>
          <a:prstGeom prst="rect">
            <a:avLst/>
          </a:prstGeom>
          <a:blipFill>
            <a:blip r:embed="rId13"/>
            <a:stretch>
              <a:fillRect/>
            </a:stretch>
          </a:blipFill>
          <a:ln w="12700">
            <a:miter lim="400000"/>
          </a:ln>
        </p:spPr>
        <p:txBody>
          <a:bodyPr lIns="45719" rIns="45719"/>
          <a:lstStyle/>
          <a:p>
            <a:pPr rtl="0">
              <a:defRPr>
                <a:latin typeface="+mj-lt"/>
                <a:ea typeface="+mj-ea"/>
                <a:cs typeface="+mj-cs"/>
                <a:sym typeface="Calibri"/>
              </a:defRPr>
            </a:pPr>
          </a:p>
        </p:txBody>
      </p:sp>
      <p:pic>
        <p:nvPicPr>
          <p:cNvPr id="317" name="image7.png" descr="image7.png"/>
          <p:cNvPicPr>
            <a:picLocks noChangeAspect="1"/>
          </p:cNvPicPr>
          <p:nvPr/>
        </p:nvPicPr>
        <p:blipFill>
          <a:blip r:embed="rId2">
            <a:extLst/>
          </a:blip>
          <a:srcRect l="6972" t="55386" r="82518" b="28558"/>
          <a:stretch>
            <a:fillRect/>
          </a:stretch>
        </p:blipFill>
        <p:spPr>
          <a:xfrm>
            <a:off x="8385759" y="6640041"/>
            <a:ext cx="318323" cy="343841"/>
          </a:xfrm>
          <a:custGeom>
            <a:avLst/>
            <a:gdLst/>
            <a:ahLst/>
            <a:cxnLst>
              <a:cxn ang="0">
                <a:pos x="wd2" y="hd2"/>
              </a:cxn>
              <a:cxn ang="5400000">
                <a:pos x="wd2" y="hd2"/>
              </a:cxn>
              <a:cxn ang="10800000">
                <a:pos x="wd2" y="hd2"/>
              </a:cxn>
              <a:cxn ang="16200000">
                <a:pos x="wd2" y="hd2"/>
              </a:cxn>
            </a:cxnLst>
            <a:rect l="0" t="0" r="r" b="b"/>
            <a:pathLst>
              <a:path w="21508" h="21469" fill="norm" stroke="1" extrusionOk="0">
                <a:moveTo>
                  <a:pt x="2416" y="0"/>
                </a:moveTo>
                <a:cubicBezTo>
                  <a:pt x="1865" y="0"/>
                  <a:pt x="1627" y="218"/>
                  <a:pt x="1584" y="743"/>
                </a:cubicBezTo>
                <a:cubicBezTo>
                  <a:pt x="1548" y="1183"/>
                  <a:pt x="1507" y="1205"/>
                  <a:pt x="968" y="1288"/>
                </a:cubicBezTo>
                <a:cubicBezTo>
                  <a:pt x="-88" y="1451"/>
                  <a:pt x="2" y="840"/>
                  <a:pt x="2" y="9540"/>
                </a:cubicBezTo>
                <a:cubicBezTo>
                  <a:pt x="2" y="15995"/>
                  <a:pt x="17" y="17285"/>
                  <a:pt x="163" y="17470"/>
                </a:cubicBezTo>
                <a:cubicBezTo>
                  <a:pt x="316" y="17663"/>
                  <a:pt x="547" y="17693"/>
                  <a:pt x="1987" y="17742"/>
                </a:cubicBezTo>
                <a:lnTo>
                  <a:pt x="3622" y="17792"/>
                </a:lnTo>
                <a:lnTo>
                  <a:pt x="3676" y="18188"/>
                </a:lnTo>
                <a:cubicBezTo>
                  <a:pt x="3720" y="18651"/>
                  <a:pt x="3962" y="18882"/>
                  <a:pt x="4454" y="18882"/>
                </a:cubicBezTo>
                <a:cubicBezTo>
                  <a:pt x="4646" y="18882"/>
                  <a:pt x="4822" y="18925"/>
                  <a:pt x="4856" y="19006"/>
                </a:cubicBezTo>
                <a:cubicBezTo>
                  <a:pt x="4889" y="19087"/>
                  <a:pt x="4788" y="19617"/>
                  <a:pt x="4614" y="20171"/>
                </a:cubicBezTo>
                <a:cubicBezTo>
                  <a:pt x="4441" y="20725"/>
                  <a:pt x="4310" y="21249"/>
                  <a:pt x="4346" y="21336"/>
                </a:cubicBezTo>
                <a:cubicBezTo>
                  <a:pt x="4393" y="21447"/>
                  <a:pt x="4606" y="21484"/>
                  <a:pt x="5017" y="21459"/>
                </a:cubicBezTo>
                <a:lnTo>
                  <a:pt x="5580" y="21435"/>
                </a:lnTo>
                <a:lnTo>
                  <a:pt x="5982" y="20171"/>
                </a:lnTo>
                <a:lnTo>
                  <a:pt x="6357" y="18932"/>
                </a:lnTo>
                <a:lnTo>
                  <a:pt x="10272" y="18932"/>
                </a:lnTo>
                <a:lnTo>
                  <a:pt x="14214" y="18932"/>
                </a:lnTo>
                <a:lnTo>
                  <a:pt x="14590" y="20171"/>
                </a:lnTo>
                <a:lnTo>
                  <a:pt x="14965" y="21435"/>
                </a:lnTo>
                <a:lnTo>
                  <a:pt x="15528" y="21459"/>
                </a:lnTo>
                <a:cubicBezTo>
                  <a:pt x="15951" y="21485"/>
                  <a:pt x="16120" y="21461"/>
                  <a:pt x="16172" y="21336"/>
                </a:cubicBezTo>
                <a:cubicBezTo>
                  <a:pt x="16211" y="21242"/>
                  <a:pt x="16105" y="20683"/>
                  <a:pt x="15930" y="20121"/>
                </a:cubicBezTo>
                <a:cubicBezTo>
                  <a:pt x="15755" y="19560"/>
                  <a:pt x="15609" y="19047"/>
                  <a:pt x="15609" y="18981"/>
                </a:cubicBezTo>
                <a:cubicBezTo>
                  <a:pt x="15609" y="18916"/>
                  <a:pt x="15791" y="18796"/>
                  <a:pt x="16011" y="18709"/>
                </a:cubicBezTo>
                <a:cubicBezTo>
                  <a:pt x="16231" y="18622"/>
                  <a:pt x="16609" y="18365"/>
                  <a:pt x="16842" y="18139"/>
                </a:cubicBezTo>
                <a:lnTo>
                  <a:pt x="17271" y="17742"/>
                </a:lnTo>
                <a:lnTo>
                  <a:pt x="19095" y="17742"/>
                </a:lnTo>
                <a:cubicBezTo>
                  <a:pt x="20870" y="17742"/>
                  <a:pt x="20920" y="17716"/>
                  <a:pt x="21213" y="17445"/>
                </a:cubicBezTo>
                <a:lnTo>
                  <a:pt x="21508" y="17172"/>
                </a:lnTo>
                <a:lnTo>
                  <a:pt x="21508" y="9515"/>
                </a:lnTo>
                <a:cubicBezTo>
                  <a:pt x="21508" y="1985"/>
                  <a:pt x="21512" y="1878"/>
                  <a:pt x="21267" y="1635"/>
                </a:cubicBezTo>
                <a:cubicBezTo>
                  <a:pt x="21034" y="1405"/>
                  <a:pt x="20834" y="1324"/>
                  <a:pt x="20221" y="1239"/>
                </a:cubicBezTo>
                <a:cubicBezTo>
                  <a:pt x="20045" y="1214"/>
                  <a:pt x="19979" y="1094"/>
                  <a:pt x="19926" y="793"/>
                </a:cubicBezTo>
                <a:cubicBezTo>
                  <a:pt x="19827" y="233"/>
                  <a:pt x="19611" y="22"/>
                  <a:pt x="19148" y="24"/>
                </a:cubicBezTo>
                <a:cubicBezTo>
                  <a:pt x="18588" y="27"/>
                  <a:pt x="18424" y="166"/>
                  <a:pt x="18344" y="718"/>
                </a:cubicBezTo>
                <a:lnTo>
                  <a:pt x="18263" y="1214"/>
                </a:lnTo>
                <a:lnTo>
                  <a:pt x="17459" y="1214"/>
                </a:lnTo>
                <a:lnTo>
                  <a:pt x="16681" y="1214"/>
                </a:lnTo>
                <a:lnTo>
                  <a:pt x="16547" y="693"/>
                </a:lnTo>
                <a:cubicBezTo>
                  <a:pt x="16442" y="294"/>
                  <a:pt x="16330" y="160"/>
                  <a:pt x="16064" y="74"/>
                </a:cubicBezTo>
                <a:cubicBezTo>
                  <a:pt x="15479" y="-115"/>
                  <a:pt x="15094" y="103"/>
                  <a:pt x="14938" y="693"/>
                </a:cubicBezTo>
                <a:lnTo>
                  <a:pt x="14804" y="1214"/>
                </a:lnTo>
                <a:lnTo>
                  <a:pt x="14000" y="1214"/>
                </a:lnTo>
                <a:lnTo>
                  <a:pt x="13222" y="1214"/>
                </a:lnTo>
                <a:lnTo>
                  <a:pt x="13195" y="743"/>
                </a:lnTo>
                <a:cubicBezTo>
                  <a:pt x="13152" y="215"/>
                  <a:pt x="12889" y="0"/>
                  <a:pt x="12337" y="0"/>
                </a:cubicBezTo>
                <a:cubicBezTo>
                  <a:pt x="11867" y="0"/>
                  <a:pt x="11719" y="177"/>
                  <a:pt x="11586" y="768"/>
                </a:cubicBezTo>
                <a:lnTo>
                  <a:pt x="11479" y="1214"/>
                </a:lnTo>
                <a:lnTo>
                  <a:pt x="10701" y="1214"/>
                </a:lnTo>
                <a:lnTo>
                  <a:pt x="9897" y="1214"/>
                </a:lnTo>
                <a:lnTo>
                  <a:pt x="9817" y="718"/>
                </a:lnTo>
                <a:cubicBezTo>
                  <a:pt x="9737" y="166"/>
                  <a:pt x="9572" y="27"/>
                  <a:pt x="9012" y="24"/>
                </a:cubicBezTo>
                <a:cubicBezTo>
                  <a:pt x="8549" y="22"/>
                  <a:pt x="8333" y="232"/>
                  <a:pt x="8234" y="793"/>
                </a:cubicBezTo>
                <a:lnTo>
                  <a:pt x="8181" y="1214"/>
                </a:lnTo>
                <a:lnTo>
                  <a:pt x="7376" y="1214"/>
                </a:lnTo>
                <a:lnTo>
                  <a:pt x="6572" y="1214"/>
                </a:lnTo>
                <a:lnTo>
                  <a:pt x="6545" y="817"/>
                </a:lnTo>
                <a:cubicBezTo>
                  <a:pt x="6492" y="296"/>
                  <a:pt x="6199" y="0"/>
                  <a:pt x="5714" y="0"/>
                </a:cubicBezTo>
                <a:cubicBezTo>
                  <a:pt x="5229" y="0"/>
                  <a:pt x="4936" y="296"/>
                  <a:pt x="4883" y="817"/>
                </a:cubicBezTo>
                <a:lnTo>
                  <a:pt x="4856" y="1214"/>
                </a:lnTo>
                <a:lnTo>
                  <a:pt x="4051" y="1214"/>
                </a:lnTo>
                <a:lnTo>
                  <a:pt x="3274" y="1214"/>
                </a:lnTo>
                <a:lnTo>
                  <a:pt x="3193" y="793"/>
                </a:lnTo>
                <a:cubicBezTo>
                  <a:pt x="3094" y="230"/>
                  <a:pt x="2886" y="0"/>
                  <a:pt x="2416" y="0"/>
                </a:cubicBezTo>
                <a:close/>
              </a:path>
            </a:pathLst>
          </a:custGeom>
          <a:ln w="12700">
            <a:miter lim="400000"/>
          </a:ln>
        </p:spPr>
      </p:pic>
      <p:sp>
        <p:nvSpPr>
          <p:cNvPr id="318" name="Freeform 3"/>
          <p:cNvSpPr/>
          <p:nvPr/>
        </p:nvSpPr>
        <p:spPr>
          <a:xfrm rot="1811772">
            <a:off x="1965112" y="335305"/>
            <a:ext cx="868803" cy="849015"/>
          </a:xfrm>
          <a:prstGeom prst="rect">
            <a:avLst/>
          </a:prstGeom>
          <a:blipFill>
            <a:blip r:embed="rId14"/>
            <a:stretch>
              <a:fillRect/>
            </a:stretch>
          </a:blipFill>
          <a:ln w="12700">
            <a:miter lim="400000"/>
          </a:ln>
        </p:spPr>
        <p:txBody>
          <a:bodyPr lIns="45719" rIns="45719"/>
          <a:lstStyle/>
          <a:p>
            <a:pPr rtl="0">
              <a:defRPr>
                <a:latin typeface="+mj-lt"/>
                <a:ea typeface="+mj-ea"/>
                <a:cs typeface="+mj-cs"/>
                <a:sym typeface="Calibri"/>
              </a:defRPr>
            </a:pPr>
          </a:p>
        </p:txBody>
      </p:sp>
      <p:sp>
        <p:nvSpPr>
          <p:cNvPr id="319"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320" name="أول ثانوي"/>
          <p:cNvSpPr txBox="1"/>
          <p:nvPr/>
        </p:nvSpPr>
        <p:spPr>
          <a:xfrm>
            <a:off x="524275" y="1206881"/>
            <a:ext cx="1497369"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6DBCF7"/>
                </a:solidFill>
                <a:latin typeface="Muna Bold"/>
                <a:ea typeface="Muna Bold"/>
                <a:cs typeface="Muna Bold"/>
                <a:sym typeface="Muna Bold"/>
              </a:defRPr>
            </a:lvl1pPr>
          </a:lstStyle>
          <a:p>
            <a:pPr rtl="0">
              <a:defRPr/>
            </a:pPr>
            <a:r>
              <a:t>أول ثانوي </a:t>
            </a:r>
          </a:p>
        </p:txBody>
      </p:sp>
      <p:sp>
        <p:nvSpPr>
          <p:cNvPr id="321" name="الانعكاس"/>
          <p:cNvSpPr txBox="1"/>
          <p:nvPr/>
        </p:nvSpPr>
        <p:spPr>
          <a:xfrm>
            <a:off x="4597985" y="2700839"/>
            <a:ext cx="899365"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11053B"/>
                </a:solidFill>
                <a:latin typeface="Muna Bold"/>
                <a:ea typeface="Muna Bold"/>
                <a:cs typeface="Muna Bold"/>
                <a:sym typeface="Muna Bold"/>
              </a:defRPr>
            </a:lvl1pPr>
          </a:lstStyle>
          <a:p>
            <a:pPr rtl="0">
              <a:defRPr/>
            </a:pPr>
            <a:r>
              <a:t>الانعكاس</a:t>
            </a:r>
          </a:p>
        </p:txBody>
      </p:sp>
      <p:sp>
        <p:nvSpPr>
          <p:cNvPr id="322" name="الإزاحة (الانسحاب)"/>
          <p:cNvSpPr txBox="1"/>
          <p:nvPr/>
        </p:nvSpPr>
        <p:spPr>
          <a:xfrm>
            <a:off x="138051" y="2693577"/>
            <a:ext cx="1798684"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11053B"/>
                </a:solidFill>
                <a:latin typeface="Muna Bold"/>
                <a:ea typeface="Muna Bold"/>
                <a:cs typeface="Muna Bold"/>
                <a:sym typeface="Muna Bold"/>
              </a:defRPr>
            </a:lvl1pPr>
          </a:lstStyle>
          <a:p>
            <a:pPr rtl="0">
              <a:defRPr/>
            </a:pPr>
            <a:r>
              <a:t>الإزاحة (الانسحاب)</a:t>
            </a:r>
          </a:p>
        </p:txBody>
      </p:sp>
      <p:sp>
        <p:nvSpPr>
          <p:cNvPr id="323" name="اختبار الفصل-الاختبار التراكمي"/>
          <p:cNvSpPr txBox="1"/>
          <p:nvPr/>
        </p:nvSpPr>
        <p:spPr>
          <a:xfrm>
            <a:off x="8016262" y="2693577"/>
            <a:ext cx="1891862" cy="281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1400">
                <a:solidFill>
                  <a:srgbClr val="831100"/>
                </a:solidFill>
                <a:latin typeface="Muna Bold"/>
                <a:ea typeface="Muna Bold"/>
                <a:cs typeface="Muna Bold"/>
                <a:sym typeface="Muna Bold"/>
              </a:defRPr>
            </a:lvl1pPr>
          </a:lstStyle>
          <a:p>
            <a:pPr rtl="0">
              <a:defRPr/>
            </a:pPr>
            <a:r>
              <a:t>اختبار الفصل-الاختبار التراكمي</a:t>
            </a:r>
          </a:p>
        </p:txBody>
      </p:sp>
      <p:sp>
        <p:nvSpPr>
          <p:cNvPr id="324" name="التهيئة للفصل السابع"/>
          <p:cNvSpPr txBox="1"/>
          <p:nvPr/>
        </p:nvSpPr>
        <p:spPr>
          <a:xfrm>
            <a:off x="7949004" y="2846889"/>
            <a:ext cx="2026378"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defTabSz="452601">
              <a:defRPr sz="2200">
                <a:solidFill>
                  <a:srgbClr val="5C0701"/>
                </a:solidFill>
                <a:latin typeface="Muna Bold"/>
                <a:ea typeface="Muna Bold"/>
                <a:cs typeface="Muna Bold"/>
                <a:sym typeface="Muna Bold"/>
              </a:defRPr>
            </a:lvl1pPr>
          </a:lstStyle>
          <a:p>
            <a:pPr rtl="0">
              <a:defRPr/>
            </a:pPr>
            <a:r>
              <a:t>التهيئة للفصل السابع</a:t>
            </a:r>
          </a:p>
        </p:txBody>
      </p:sp>
      <p:sp>
        <p:nvSpPr>
          <p:cNvPr id="325" name="الانعكاس"/>
          <p:cNvSpPr txBox="1"/>
          <p:nvPr/>
        </p:nvSpPr>
        <p:spPr>
          <a:xfrm>
            <a:off x="6490419" y="2693577"/>
            <a:ext cx="899365"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11053B"/>
                </a:solidFill>
                <a:latin typeface="Muna Bold"/>
                <a:ea typeface="Muna Bold"/>
                <a:cs typeface="Muna Bold"/>
                <a:sym typeface="Muna Bold"/>
              </a:defRPr>
            </a:lvl1pPr>
          </a:lstStyle>
          <a:p>
            <a:pPr rtl="0">
              <a:defRPr/>
            </a:pPr>
            <a:r>
              <a:t>الانعكاس</a:t>
            </a:r>
          </a:p>
        </p:txBody>
      </p:sp>
      <p:sp>
        <p:nvSpPr>
          <p:cNvPr id="326" name="الإزاحة (الانسحاب)"/>
          <p:cNvSpPr txBox="1"/>
          <p:nvPr/>
        </p:nvSpPr>
        <p:spPr>
          <a:xfrm>
            <a:off x="2070447" y="2693577"/>
            <a:ext cx="1798684"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11053B"/>
                </a:solidFill>
                <a:latin typeface="Muna Bold"/>
                <a:ea typeface="Muna Bold"/>
                <a:cs typeface="Muna Bold"/>
                <a:sym typeface="Muna Bold"/>
              </a:defRPr>
            </a:lvl1pPr>
          </a:lstStyle>
          <a:p>
            <a:pPr rtl="0">
              <a:defRPr/>
            </a:pPr>
            <a:r>
              <a:t>الإزاحة (الانسحاب)</a:t>
            </a:r>
          </a:p>
        </p:txBody>
      </p:sp>
      <p:pic>
        <p:nvPicPr>
          <p:cNvPr id="327" name="IMG_2705.png" descr="IMG_2705.png"/>
          <p:cNvPicPr>
            <a:picLocks noChangeAspect="1"/>
          </p:cNvPicPr>
          <p:nvPr/>
        </p:nvPicPr>
        <p:blipFill>
          <a:blip r:embed="rId15">
            <a:alphaModFix amt="57762"/>
            <a:extLst/>
          </a:blip>
          <a:stretch>
            <a:fillRect/>
          </a:stretch>
        </p:blipFill>
        <p:spPr>
          <a:xfrm>
            <a:off x="1877148" y="6043394"/>
            <a:ext cx="770245" cy="773339"/>
          </a:xfrm>
          <a:prstGeom prst="rect">
            <a:avLst/>
          </a:prstGeom>
          <a:ln w="12700">
            <a:miter lim="400000"/>
          </a:ln>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9"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332" name="تجميع"/>
          <p:cNvGrpSpPr/>
          <p:nvPr/>
        </p:nvGrpSpPr>
        <p:grpSpPr>
          <a:xfrm>
            <a:off x="8073879" y="2174436"/>
            <a:ext cx="3853765" cy="3917527"/>
            <a:chOff x="108636" y="0"/>
            <a:chExt cx="3853763" cy="3917525"/>
          </a:xfrm>
        </p:grpSpPr>
        <p:graphicFrame>
          <p:nvGraphicFramePr>
            <p:cNvPr id="330"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-أرسم الصورة الناتجة عن الازاحة . </a:t>
                        </a:r>
                      </a:p>
                      <a:p>
                        <a:pPr indent="457200" algn="r" rtl="0">
                          <a:defRPr sz="1600">
                            <a:solidFill>
                              <a:srgbClr val="3E4956"/>
                            </a:solidFill>
                            <a:latin typeface="Muna Bold"/>
                            <a:ea typeface="Muna Bold"/>
                            <a:cs typeface="Muna Bold"/>
                            <a:sym typeface="Muna Bold"/>
                          </a:defRPr>
                        </a:pPr>
                        <a:r>
                          <a:t>-ارسم الصورة الناتجة عن الازاحة  في المستوى الاحداثي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8، 12 ص 69</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331"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335" name="تجميع"/>
          <p:cNvGrpSpPr/>
          <p:nvPr/>
        </p:nvGrpSpPr>
        <p:grpSpPr>
          <a:xfrm>
            <a:off x="6092679" y="2161736"/>
            <a:ext cx="3853765" cy="3930227"/>
            <a:chOff x="108636" y="0"/>
            <a:chExt cx="3853763" cy="3930225"/>
          </a:xfrm>
        </p:grpSpPr>
        <p:graphicFrame>
          <p:nvGraphicFramePr>
            <p:cNvPr id="333"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-أرسم الصورة الناتجة عن الازاحة . </a:t>
                        </a:r>
                      </a:p>
                      <a:p>
                        <a:pPr indent="457200" algn="r" rtl="0">
                          <a:defRPr sz="1600">
                            <a:solidFill>
                              <a:srgbClr val="3E4956"/>
                            </a:solidFill>
                            <a:latin typeface="Muna Bold"/>
                            <a:ea typeface="Muna Bold"/>
                            <a:cs typeface="Muna Bold"/>
                            <a:sym typeface="Muna Bold"/>
                          </a:defRPr>
                        </a:pPr>
                        <a:r>
                          <a:t>-ارسم الصورة الناتجة عن الازاحة  في المستوى الاحداثي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15 ،17 ص 70</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334"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338" name="تجميع"/>
          <p:cNvGrpSpPr/>
          <p:nvPr/>
        </p:nvGrpSpPr>
        <p:grpSpPr>
          <a:xfrm>
            <a:off x="4111479" y="2161736"/>
            <a:ext cx="3853765" cy="3930227"/>
            <a:chOff x="108636" y="0"/>
            <a:chExt cx="3853763" cy="3930225"/>
          </a:xfrm>
        </p:grpSpPr>
        <p:graphicFrame>
          <p:nvGraphicFramePr>
            <p:cNvPr id="336"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marL="617621" indent="-160421" algn="r" rtl="0">
                          <a:buSzPct val="100000"/>
                          <a:buChar char="-"/>
                          <a:defRPr sz="1600">
                            <a:solidFill>
                              <a:srgbClr val="4C5662"/>
                            </a:solidFill>
                            <a:latin typeface="Muna Bold"/>
                            <a:ea typeface="Muna Bold"/>
                            <a:cs typeface="Muna Bold"/>
                            <a:sym typeface="Muna Bold"/>
                          </a:defRPr>
                        </a:pPr>
                        <a:r>
                          <a:t>-أرسم الصورة الناتجة عن دوران شكل مستعملا المنقلة </a:t>
                        </a:r>
                      </a:p>
                      <a:p>
                        <a:pPr marL="617621" indent="-160421" algn="r" rtl="0">
                          <a:buSzPct val="100000"/>
                          <a:buChar char="-"/>
                          <a:defRPr sz="1600">
                            <a:solidFill>
                              <a:srgbClr val="4C5662"/>
                            </a:solidFill>
                            <a:latin typeface="Muna Bold"/>
                            <a:ea typeface="Muna Bold"/>
                            <a:cs typeface="Muna Bold"/>
                            <a:sym typeface="Muna Bold"/>
                          </a:defRPr>
                        </a:pPr>
                        <a:r>
                          <a:t>-أرسم الصورة الناتجة عن دوران شكل في المستوى الاحداثي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6 ،7 ص 76</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337"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341" name="تجميع"/>
          <p:cNvGrpSpPr/>
          <p:nvPr/>
        </p:nvGrpSpPr>
        <p:grpSpPr>
          <a:xfrm>
            <a:off x="2130279" y="2174436"/>
            <a:ext cx="3853765" cy="3917527"/>
            <a:chOff x="108636" y="0"/>
            <a:chExt cx="3853763" cy="3917525"/>
          </a:xfrm>
        </p:grpSpPr>
        <p:graphicFrame>
          <p:nvGraphicFramePr>
            <p:cNvPr id="339"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marL="617621" indent="-160421" algn="r" rtl="0">
                          <a:buSzPct val="100000"/>
                          <a:buChar char="-"/>
                          <a:defRPr sz="1600">
                            <a:solidFill>
                              <a:srgbClr val="4C5662"/>
                            </a:solidFill>
                            <a:latin typeface="Muna Bold"/>
                            <a:ea typeface="Muna Bold"/>
                            <a:cs typeface="Muna Bold"/>
                            <a:sym typeface="Muna Bold"/>
                          </a:defRPr>
                        </a:pPr>
                        <a:r>
                          <a:t>-أرسم الصورة الناتجة عن دوران شكل مستعملا المنقلة </a:t>
                        </a:r>
                      </a:p>
                      <a:p>
                        <a:pPr marL="617621" indent="-160421" algn="r" rtl="0">
                          <a:buSzPct val="100000"/>
                          <a:buChar char="-"/>
                          <a:defRPr sz="1600">
                            <a:solidFill>
                              <a:srgbClr val="4C5662"/>
                            </a:solidFill>
                            <a:latin typeface="Muna Bold"/>
                            <a:ea typeface="Muna Bold"/>
                            <a:cs typeface="Muna Bold"/>
                            <a:sym typeface="Muna Bold"/>
                          </a:defRPr>
                        </a:pPr>
                        <a:r>
                          <a:t>-أرسم الصورة الناتجة عن دوران شكل في المستوى الاحداثي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11 ،14 ص 76</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340"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344" name="تجميع"/>
          <p:cNvGrpSpPr/>
          <p:nvPr/>
        </p:nvGrpSpPr>
        <p:grpSpPr>
          <a:xfrm>
            <a:off x="149079" y="2161736"/>
            <a:ext cx="3853765" cy="3930227"/>
            <a:chOff x="108636" y="0"/>
            <a:chExt cx="3853763" cy="3930225"/>
          </a:xfrm>
        </p:grpSpPr>
        <p:graphicFrame>
          <p:nvGraphicFramePr>
            <p:cNvPr id="342"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a:pPr>
                        <a:r>
                          <a:rPr sz="1600">
                            <a:solidFill>
                              <a:srgbClr val="4C5662"/>
                            </a:solidFill>
                            <a:latin typeface="Muna Bold"/>
                            <a:ea typeface="Muna Bold"/>
                            <a:cs typeface="Muna Bold"/>
                            <a:sym typeface="Muna Bold"/>
                          </a:rPr>
                          <a:t>-أرسم صورة شكل هندسي ناتجة عن تركيب تحويلين هندسيين أحدهما هو الانعكاس 
-أرسم صورة شكل هندسي ناتجة عن تركيب انعكاسين حول مستقيمين متوازيين وحول مستقيمين متقاطعين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7 ،8 ص 85</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343"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345"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346"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347"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348"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349"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350"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351"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354" name="تجميع"/>
          <p:cNvGrpSpPr/>
          <p:nvPr/>
        </p:nvGrpSpPr>
        <p:grpSpPr>
          <a:xfrm>
            <a:off x="3018593" y="599421"/>
            <a:ext cx="5436632" cy="463291"/>
            <a:chOff x="-188674" y="-5"/>
            <a:chExt cx="5436630" cy="463289"/>
          </a:xfrm>
        </p:grpSpPr>
        <p:sp>
          <p:nvSpPr>
            <p:cNvPr id="352"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353"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355"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356"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357"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358" name="الأحد ١٠/ ٨ / ١٤٤٦"/>
          <p:cNvSpPr txBox="1"/>
          <p:nvPr/>
        </p:nvSpPr>
        <p:spPr>
          <a:xfrm>
            <a:off x="8160722" y="2207782"/>
            <a:ext cx="1602938"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٨/ ١٠ / ١٤٤٦ </a:t>
            </a:r>
          </a:p>
        </p:txBody>
      </p:sp>
      <p:sp>
        <p:nvSpPr>
          <p:cNvPr id="359" name="الاثنين ١١/ ٨ / ١٤٤٦"/>
          <p:cNvSpPr txBox="1"/>
          <p:nvPr/>
        </p:nvSpPr>
        <p:spPr>
          <a:xfrm>
            <a:off x="6120178" y="2207782"/>
            <a:ext cx="1639847"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٩/ ١٠/ ١٤٤٦ </a:t>
            </a:r>
          </a:p>
        </p:txBody>
      </p:sp>
      <p:sp>
        <p:nvSpPr>
          <p:cNvPr id="360" name="الثلاثاء ١٢/ ٨ / ١٤٤٦"/>
          <p:cNvSpPr txBox="1"/>
          <p:nvPr/>
        </p:nvSpPr>
        <p:spPr>
          <a:xfrm>
            <a:off x="4151693" y="2207782"/>
            <a:ext cx="168975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الثلاثاء١٠/١٠ / ١٤٤٦ </a:t>
            </a:r>
          </a:p>
        </p:txBody>
      </p:sp>
      <p:sp>
        <p:nvSpPr>
          <p:cNvPr id="361" name="الاربعاء ١٣/ ٨ / ١٤٤٦"/>
          <p:cNvSpPr txBox="1"/>
          <p:nvPr/>
        </p:nvSpPr>
        <p:spPr>
          <a:xfrm>
            <a:off x="2055895" y="2207782"/>
            <a:ext cx="1822211"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١١/ ١٠ / ١٤٤٦ </a:t>
            </a:r>
          </a:p>
        </p:txBody>
      </p:sp>
      <p:sp>
        <p:nvSpPr>
          <p:cNvPr id="362" name="الخميس ١٤/ ٨ / ١٤٤٦"/>
          <p:cNvSpPr txBox="1"/>
          <p:nvPr/>
        </p:nvSpPr>
        <p:spPr>
          <a:xfrm>
            <a:off x="18581" y="2207782"/>
            <a:ext cx="1887100"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 ١٢/ ١٠ / </a:t>
            </a:r>
            <a:r>
              <a:rPr sz="1500"/>
              <a:t>١٤٤٦</a:t>
            </a:r>
            <a:r>
              <a:t> </a:t>
            </a:r>
          </a:p>
        </p:txBody>
      </p:sp>
      <p:pic>
        <p:nvPicPr>
          <p:cNvPr id="363" name="IMG_0474.png" descr="IMG_0474.png"/>
          <p:cNvPicPr>
            <a:picLocks noChangeAspect="1"/>
          </p:cNvPicPr>
          <p:nvPr/>
        </p:nvPicPr>
        <p:blipFill>
          <a:blip r:embed="rId4">
            <a:extLst/>
          </a:blip>
          <a:stretch>
            <a:fillRect/>
          </a:stretch>
        </p:blipFill>
        <p:spPr>
          <a:xfrm>
            <a:off x="7973248" y="5095903"/>
            <a:ext cx="730342" cy="730342"/>
          </a:xfrm>
          <a:prstGeom prst="rect">
            <a:avLst/>
          </a:prstGeom>
          <a:ln w="12700">
            <a:miter lim="400000"/>
          </a:ln>
        </p:spPr>
      </p:pic>
      <p:grpSp>
        <p:nvGrpSpPr>
          <p:cNvPr id="366" name="Google Shape;450;p23"/>
          <p:cNvGrpSpPr/>
          <p:nvPr/>
        </p:nvGrpSpPr>
        <p:grpSpPr>
          <a:xfrm rot="9894527">
            <a:off x="10179289" y="5315954"/>
            <a:ext cx="439213" cy="301205"/>
            <a:chOff x="0" y="0"/>
            <a:chExt cx="439212" cy="301204"/>
          </a:xfrm>
        </p:grpSpPr>
        <p:sp>
          <p:nvSpPr>
            <p:cNvPr id="365"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364" name="Google Shape;450;p23" descr="Google Shape;450;p23"/>
            <p:cNvPicPr>
              <a:picLocks noChangeAspect="0"/>
            </p:cNvPicPr>
            <p:nvPr/>
          </p:nvPicPr>
          <p:blipFill>
            <a:blip r:embed="rId5">
              <a:extLst/>
            </a:blip>
            <a:stretch>
              <a:fillRect/>
            </a:stretch>
          </p:blipFill>
          <p:spPr>
            <a:xfrm>
              <a:off x="-1" y="0"/>
              <a:ext cx="439214" cy="301205"/>
            </a:xfrm>
            <a:prstGeom prst="rect">
              <a:avLst/>
            </a:prstGeom>
            <a:effectLst/>
          </p:spPr>
        </p:pic>
      </p:grpSp>
      <p:pic>
        <p:nvPicPr>
          <p:cNvPr id="367" name="IMG_0474.png" descr="IMG_0474.png"/>
          <p:cNvPicPr>
            <a:picLocks noChangeAspect="1"/>
          </p:cNvPicPr>
          <p:nvPr/>
        </p:nvPicPr>
        <p:blipFill>
          <a:blip r:embed="rId4">
            <a:extLst/>
          </a:blip>
          <a:stretch>
            <a:fillRect/>
          </a:stretch>
        </p:blipFill>
        <p:spPr>
          <a:xfrm>
            <a:off x="5996743" y="5108604"/>
            <a:ext cx="730342" cy="730342"/>
          </a:xfrm>
          <a:prstGeom prst="rect">
            <a:avLst/>
          </a:prstGeom>
          <a:ln w="12700">
            <a:miter lim="400000"/>
          </a:ln>
        </p:spPr>
      </p:pic>
      <p:pic>
        <p:nvPicPr>
          <p:cNvPr id="368" name="IMG_0474.png" descr="IMG_0474.png"/>
          <p:cNvPicPr>
            <a:picLocks noChangeAspect="1"/>
          </p:cNvPicPr>
          <p:nvPr/>
        </p:nvPicPr>
        <p:blipFill>
          <a:blip r:embed="rId4">
            <a:extLst/>
          </a:blip>
          <a:stretch>
            <a:fillRect/>
          </a:stretch>
        </p:blipFill>
        <p:spPr>
          <a:xfrm>
            <a:off x="4002843" y="5108604"/>
            <a:ext cx="730342" cy="730342"/>
          </a:xfrm>
          <a:prstGeom prst="rect">
            <a:avLst/>
          </a:prstGeom>
          <a:ln w="12700">
            <a:miter lim="400000"/>
          </a:ln>
        </p:spPr>
      </p:pic>
      <p:pic>
        <p:nvPicPr>
          <p:cNvPr id="369" name="IMG_0474.png" descr="IMG_0474.png"/>
          <p:cNvPicPr>
            <a:picLocks noChangeAspect="1"/>
          </p:cNvPicPr>
          <p:nvPr/>
        </p:nvPicPr>
        <p:blipFill>
          <a:blip r:embed="rId4">
            <a:extLst/>
          </a:blip>
          <a:stretch>
            <a:fillRect/>
          </a:stretch>
        </p:blipFill>
        <p:spPr>
          <a:xfrm>
            <a:off x="2034343" y="5108604"/>
            <a:ext cx="730342" cy="730342"/>
          </a:xfrm>
          <a:prstGeom prst="rect">
            <a:avLst/>
          </a:prstGeom>
          <a:ln w="12700">
            <a:miter lim="400000"/>
          </a:ln>
        </p:spPr>
      </p:pic>
      <p:pic>
        <p:nvPicPr>
          <p:cNvPr id="370" name="IMG_0474.png" descr="IMG_0474.png"/>
          <p:cNvPicPr>
            <a:picLocks noChangeAspect="1"/>
          </p:cNvPicPr>
          <p:nvPr/>
        </p:nvPicPr>
        <p:blipFill>
          <a:blip r:embed="rId4">
            <a:extLst/>
          </a:blip>
          <a:stretch>
            <a:fillRect/>
          </a:stretch>
        </p:blipFill>
        <p:spPr>
          <a:xfrm>
            <a:off x="40443" y="5108604"/>
            <a:ext cx="730342" cy="730342"/>
          </a:xfrm>
          <a:prstGeom prst="rect">
            <a:avLst/>
          </a:prstGeom>
          <a:ln w="12700">
            <a:miter lim="400000"/>
          </a:ln>
        </p:spPr>
      </p:pic>
      <p:pic>
        <p:nvPicPr>
          <p:cNvPr id="371"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372"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373"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374" name="الرابع"/>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الرابع</a:t>
            </a:r>
          </a:p>
        </p:txBody>
      </p:sp>
      <p:grpSp>
        <p:nvGrpSpPr>
          <p:cNvPr id="383" name="تجميع"/>
          <p:cNvGrpSpPr/>
          <p:nvPr/>
        </p:nvGrpSpPr>
        <p:grpSpPr>
          <a:xfrm>
            <a:off x="94682" y="6187416"/>
            <a:ext cx="9855071" cy="1006391"/>
            <a:chOff x="0" y="0"/>
            <a:chExt cx="9855069" cy="1006389"/>
          </a:xfrm>
        </p:grpSpPr>
        <p:grpSp>
          <p:nvGrpSpPr>
            <p:cNvPr id="380" name="تجميع"/>
            <p:cNvGrpSpPr/>
            <p:nvPr/>
          </p:nvGrpSpPr>
          <p:grpSpPr>
            <a:xfrm>
              <a:off x="0" y="0"/>
              <a:ext cx="9855070" cy="1006390"/>
              <a:chOff x="0" y="0"/>
              <a:chExt cx="9855070" cy="1006389"/>
            </a:xfrm>
          </p:grpSpPr>
          <p:sp>
            <p:nvSpPr>
              <p:cNvPr id="375"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378" name="تجميع"/>
              <p:cNvGrpSpPr/>
              <p:nvPr/>
            </p:nvGrpSpPr>
            <p:grpSpPr>
              <a:xfrm>
                <a:off x="3930697" y="0"/>
                <a:ext cx="5924374" cy="1006390"/>
                <a:chOff x="0" y="0"/>
                <a:chExt cx="5924372" cy="1006389"/>
              </a:xfrm>
            </p:grpSpPr>
            <p:sp>
              <p:nvSpPr>
                <p:cNvPr id="376"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377"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379"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381"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382"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384" name="Freeform 7"/>
          <p:cNvSpPr/>
          <p:nvPr/>
        </p:nvSpPr>
        <p:spPr>
          <a:xfrm>
            <a:off x="1740073" y="185618"/>
            <a:ext cx="1130512" cy="827628"/>
          </a:xfrm>
          <a:prstGeom prst="rect">
            <a:avLst/>
          </a:prstGeom>
          <a:blipFill>
            <a:blip r:embed="rId12"/>
            <a:stretch>
              <a:fillRect/>
            </a:stretch>
          </a:blipFill>
          <a:ln w="12700">
            <a:miter lim="400000"/>
          </a:ln>
        </p:spPr>
        <p:txBody>
          <a:bodyPr lIns="45719" rIns="45719"/>
          <a:lstStyle/>
          <a:p>
            <a:pPr rtl="0">
              <a:defRPr>
                <a:latin typeface="+mj-lt"/>
                <a:ea typeface="+mj-ea"/>
                <a:cs typeface="+mj-cs"/>
                <a:sym typeface="Calibri"/>
              </a:defRPr>
            </a:pPr>
          </a:p>
        </p:txBody>
      </p:sp>
      <p:sp>
        <p:nvSpPr>
          <p:cNvPr id="385" name="الإزاحة (الانسحاب)"/>
          <p:cNvSpPr txBox="1"/>
          <p:nvPr/>
        </p:nvSpPr>
        <p:spPr>
          <a:xfrm>
            <a:off x="8062851" y="2617003"/>
            <a:ext cx="1798684"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11053B"/>
                </a:solidFill>
                <a:latin typeface="Muna Bold"/>
                <a:ea typeface="Muna Bold"/>
                <a:cs typeface="Muna Bold"/>
                <a:sym typeface="Muna Bold"/>
              </a:defRPr>
            </a:lvl1pPr>
          </a:lstStyle>
          <a:p>
            <a:pPr rtl="0">
              <a:defRPr/>
            </a:pPr>
            <a:r>
              <a:t>الإزاحة (الانسحاب)</a:t>
            </a:r>
          </a:p>
        </p:txBody>
      </p:sp>
      <p:sp>
        <p:nvSpPr>
          <p:cNvPr id="386" name="الدوران"/>
          <p:cNvSpPr txBox="1"/>
          <p:nvPr/>
        </p:nvSpPr>
        <p:spPr>
          <a:xfrm>
            <a:off x="4942126" y="2655701"/>
            <a:ext cx="717918"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11053B"/>
                </a:solidFill>
                <a:latin typeface="Muna Bold"/>
                <a:ea typeface="Muna Bold"/>
                <a:cs typeface="Muna Bold"/>
                <a:sym typeface="Muna Bold"/>
              </a:defRPr>
            </a:lvl1pPr>
          </a:lstStyle>
          <a:p>
            <a:pPr rtl="0">
              <a:defRPr/>
            </a:pPr>
            <a:r>
              <a:t>الدوران</a:t>
            </a:r>
          </a:p>
        </p:txBody>
      </p:sp>
      <p:sp>
        <p:nvSpPr>
          <p:cNvPr id="387" name="تركيب التحويلات الهندسية"/>
          <p:cNvSpPr txBox="1"/>
          <p:nvPr/>
        </p:nvSpPr>
        <p:spPr>
          <a:xfrm>
            <a:off x="103792" y="2554789"/>
            <a:ext cx="1801889"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r" defTabSz="452601">
              <a:defRPr sz="2200">
                <a:solidFill>
                  <a:srgbClr val="011D57"/>
                </a:solidFill>
                <a:latin typeface="Muna Bold"/>
                <a:ea typeface="Muna Bold"/>
                <a:cs typeface="Muna Bold"/>
                <a:sym typeface="Muna Bold"/>
              </a:defRPr>
            </a:lvl1pPr>
          </a:lstStyle>
          <a:p>
            <a:pPr rtl="0">
              <a:defRPr/>
            </a:pPr>
            <a:r>
              <a:t>تركيب التحويلات الهندسية </a:t>
            </a:r>
          </a:p>
        </p:txBody>
      </p:sp>
      <p:sp>
        <p:nvSpPr>
          <p:cNvPr id="388" name="الدوران"/>
          <p:cNvSpPr txBox="1"/>
          <p:nvPr/>
        </p:nvSpPr>
        <p:spPr>
          <a:xfrm>
            <a:off x="3063704" y="2719201"/>
            <a:ext cx="717919"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11053B"/>
                </a:solidFill>
                <a:latin typeface="Muna Bold"/>
                <a:ea typeface="Muna Bold"/>
                <a:cs typeface="Muna Bold"/>
                <a:sym typeface="Muna Bold"/>
              </a:defRPr>
            </a:lvl1pPr>
          </a:lstStyle>
          <a:p>
            <a:pPr rtl="0">
              <a:defRPr/>
            </a:pPr>
            <a:r>
              <a:t>الدوران</a:t>
            </a:r>
          </a:p>
        </p:txBody>
      </p:sp>
      <p:sp>
        <p:nvSpPr>
          <p:cNvPr id="389" name="الإزاحة (الانسحاب)"/>
          <p:cNvSpPr txBox="1"/>
          <p:nvPr/>
        </p:nvSpPr>
        <p:spPr>
          <a:xfrm>
            <a:off x="6040760" y="2621973"/>
            <a:ext cx="1798684"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11053B"/>
                </a:solidFill>
                <a:latin typeface="Muna Bold"/>
                <a:ea typeface="Muna Bold"/>
                <a:cs typeface="Muna Bold"/>
                <a:sym typeface="Muna Bold"/>
              </a:defRPr>
            </a:lvl1pPr>
          </a:lstStyle>
          <a:p>
            <a:pPr rtl="0">
              <a:defRPr/>
            </a:pPr>
            <a:r>
              <a:t>الإزاحة (الانسحاب)</a:t>
            </a:r>
          </a:p>
        </p:txBody>
      </p:sp>
      <p:sp>
        <p:nvSpPr>
          <p:cNvPr id="390"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391" name="أول ثانوي"/>
          <p:cNvSpPr txBox="1"/>
          <p:nvPr/>
        </p:nvSpPr>
        <p:spPr>
          <a:xfrm>
            <a:off x="524275" y="1206881"/>
            <a:ext cx="1497369"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6DBCF7"/>
                </a:solidFill>
                <a:latin typeface="Muna Bold"/>
                <a:ea typeface="Muna Bold"/>
                <a:cs typeface="Muna Bold"/>
                <a:sym typeface="Muna Bold"/>
              </a:defRPr>
            </a:lvl1pPr>
          </a:lstStyle>
          <a:p>
            <a:pPr rtl="0">
              <a:defRPr/>
            </a:pPr>
            <a:r>
              <a:t>أول ثانوي </a:t>
            </a:r>
          </a:p>
        </p:txBody>
      </p:sp>
      <p:pic>
        <p:nvPicPr>
          <p:cNvPr id="392" name="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descr="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p:cNvPicPr>
            <a:picLocks noChangeAspect="0"/>
          </p:cNvPicPr>
          <p:nvPr/>
        </p:nvPicPr>
        <p:blipFill>
          <a:blip r:embed="rId13">
            <a:extLst/>
          </a:blip>
          <a:stretch>
            <a:fillRect/>
          </a:stretch>
        </p:blipFill>
        <p:spPr>
          <a:xfrm>
            <a:off x="4136325" y="6220480"/>
            <a:ext cx="4632770" cy="927767"/>
          </a:xfrm>
          <a:prstGeom prst="rect">
            <a:avLst/>
          </a:prstGeom>
          <a:effectLst>
            <a:outerShdw sx="100000" sy="100000" kx="0" ky="0" algn="b" rotWithShape="0" blurRad="38100" dist="23000" dir="5400000">
              <a:srgbClr val="000000">
                <a:alpha val="35000"/>
              </a:srgbClr>
            </a:outerShdw>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4"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397" name="تجميع"/>
          <p:cNvGrpSpPr/>
          <p:nvPr/>
        </p:nvGrpSpPr>
        <p:grpSpPr>
          <a:xfrm>
            <a:off x="8073879" y="2174436"/>
            <a:ext cx="3853765" cy="3917527"/>
            <a:chOff x="108636" y="0"/>
            <a:chExt cx="3853763" cy="3917525"/>
          </a:xfrm>
        </p:grpSpPr>
        <p:graphicFrame>
          <p:nvGraphicFramePr>
            <p:cNvPr id="395"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a:pPr>
                        <a:r>
                          <a:rPr sz="1600">
                            <a:solidFill>
                              <a:srgbClr val="4C5662"/>
                            </a:solidFill>
                            <a:latin typeface="Muna Bold"/>
                            <a:ea typeface="Muna Bold"/>
                            <a:cs typeface="Muna Bold"/>
                            <a:sym typeface="Muna Bold"/>
                          </a:rPr>
                          <a:t>-أرسم صورة شكل هندسي ناتجة عن تركيب تحويلين هندسيين أحدهما هو الانعكاس 
-أرسم صورة شكل هندسي ناتجة عن تركيب انعكاسين حول مستقيمين متوازيين وحول مستقيمين متقاطعين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11 ، 17 ص 86</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396"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400" name="تجميع"/>
          <p:cNvGrpSpPr/>
          <p:nvPr/>
        </p:nvGrpSpPr>
        <p:grpSpPr>
          <a:xfrm>
            <a:off x="6092679" y="2161736"/>
            <a:ext cx="3853765" cy="3930227"/>
            <a:chOff x="108636" y="0"/>
            <a:chExt cx="3853763" cy="3930225"/>
          </a:xfrm>
        </p:grpSpPr>
        <p:graphicFrame>
          <p:nvGraphicFramePr>
            <p:cNvPr id="398"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a:pPr>
                        <a:r>
                          <a:rPr sz="1600">
                            <a:solidFill>
                              <a:srgbClr val="4C5662"/>
                            </a:solidFill>
                            <a:latin typeface="Muna Bold"/>
                            <a:ea typeface="Muna Bold"/>
                            <a:cs typeface="Muna Bold"/>
                            <a:sym typeface="Muna Bold"/>
                          </a:rPr>
                          <a:t>أحددمحاور التماثل والتمثل الدوراني للاشكال الثنائية الابعاد
أحدد مستويات التماثل والتماثل الدوراني للاشكال الثلاثية الابعاد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8 ، 11 ص 97</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399"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403" name="تجميع"/>
          <p:cNvGrpSpPr/>
          <p:nvPr/>
        </p:nvGrpSpPr>
        <p:grpSpPr>
          <a:xfrm>
            <a:off x="4111479" y="2161736"/>
            <a:ext cx="3853765" cy="3930227"/>
            <a:chOff x="108636" y="0"/>
            <a:chExt cx="3853763" cy="3930225"/>
          </a:xfrm>
        </p:grpSpPr>
        <p:graphicFrame>
          <p:nvGraphicFramePr>
            <p:cNvPr id="401"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a:pPr>
                        <a:r>
                          <a:rPr sz="1600">
                            <a:solidFill>
                              <a:srgbClr val="4C5662"/>
                            </a:solidFill>
                            <a:latin typeface="Muna Bold"/>
                            <a:ea typeface="Muna Bold"/>
                            <a:cs typeface="Muna Bold"/>
                            <a:sym typeface="Muna Bold"/>
                          </a:rPr>
                          <a:t>أحددمحاور التماثل والتمثل الدوراني للاشكال الثنائية الابعاد
أحدد مستويات التماثل والتماثل الدوراني للاشكال الثلاثية الابعاد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20 ، 23 ص 98</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02"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406" name="تجميع"/>
          <p:cNvGrpSpPr/>
          <p:nvPr/>
        </p:nvGrpSpPr>
        <p:grpSpPr>
          <a:xfrm>
            <a:off x="2130279" y="2174436"/>
            <a:ext cx="3853765" cy="3917527"/>
            <a:chOff x="108636" y="0"/>
            <a:chExt cx="3853763" cy="3917525"/>
          </a:xfrm>
        </p:grpSpPr>
        <p:graphicFrame>
          <p:nvGraphicFramePr>
            <p:cNvPr id="404"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a:pPr>
                        <a:r>
                          <a:rPr sz="1600">
                            <a:solidFill>
                              <a:srgbClr val="4C5662"/>
                            </a:solidFill>
                            <a:latin typeface="Muna Bold"/>
                            <a:ea typeface="Muna Bold"/>
                            <a:cs typeface="Muna Bold"/>
                            <a:sym typeface="Muna Bold"/>
                          </a:rPr>
                          <a:t>أرسم الصورة الناتجة عن التمدد باستعمال المسطرة 
أرسم الصورة الناتجة عن التمدد في المستوى الاحداثي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9 ، 12 ص 103</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05"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409" name="تجميع"/>
          <p:cNvGrpSpPr/>
          <p:nvPr/>
        </p:nvGrpSpPr>
        <p:grpSpPr>
          <a:xfrm>
            <a:off x="149079" y="2161736"/>
            <a:ext cx="3853765" cy="3930227"/>
            <a:chOff x="108636" y="0"/>
            <a:chExt cx="3853763" cy="3930225"/>
          </a:xfrm>
        </p:grpSpPr>
        <p:graphicFrame>
          <p:nvGraphicFramePr>
            <p:cNvPr id="407"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a:pPr>
                        <a:r>
                          <a:rPr sz="1600">
                            <a:solidFill>
                              <a:srgbClr val="4C5662"/>
                            </a:solidFill>
                            <a:latin typeface="Muna Bold"/>
                            <a:ea typeface="Muna Bold"/>
                            <a:cs typeface="Muna Bold"/>
                            <a:sym typeface="Muna Bold"/>
                          </a:rPr>
                          <a:t>أرسم الصورة الناتجة عن التمدد باستعمال المسطرة 
أرسم الصورة الناتجة عن التمدد في المستوى الاحداثي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18 ، 19 ص 104</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08"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410"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411"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412"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413"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414"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415"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416"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419" name="تجميع"/>
          <p:cNvGrpSpPr/>
          <p:nvPr/>
        </p:nvGrpSpPr>
        <p:grpSpPr>
          <a:xfrm>
            <a:off x="3018593" y="599421"/>
            <a:ext cx="5436632" cy="463291"/>
            <a:chOff x="-188674" y="-5"/>
            <a:chExt cx="5436630" cy="463289"/>
          </a:xfrm>
        </p:grpSpPr>
        <p:sp>
          <p:nvSpPr>
            <p:cNvPr id="417"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418"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420"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421"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422"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423" name="الأحد ١٠/ ٨ / ١٤٤٦"/>
          <p:cNvSpPr txBox="1"/>
          <p:nvPr/>
        </p:nvSpPr>
        <p:spPr>
          <a:xfrm>
            <a:off x="8057538" y="2207782"/>
            <a:ext cx="1706125"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١٥/ ١٠ / ١٤٤٦ </a:t>
            </a:r>
          </a:p>
        </p:txBody>
      </p:sp>
      <p:sp>
        <p:nvSpPr>
          <p:cNvPr id="424" name="الاثنين ١١/ ٨ / ١٤٤٦"/>
          <p:cNvSpPr txBox="1"/>
          <p:nvPr/>
        </p:nvSpPr>
        <p:spPr>
          <a:xfrm>
            <a:off x="6016991" y="2207782"/>
            <a:ext cx="174303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١٦/ ١٠/ ١٤٤٦ </a:t>
            </a:r>
          </a:p>
        </p:txBody>
      </p:sp>
      <p:sp>
        <p:nvSpPr>
          <p:cNvPr id="425" name="الثلاثاء ١٢/ ٨ / ١٤٤٦"/>
          <p:cNvSpPr txBox="1"/>
          <p:nvPr/>
        </p:nvSpPr>
        <p:spPr>
          <a:xfrm>
            <a:off x="4151693" y="2207782"/>
            <a:ext cx="168975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الثلاثاء١٠/١٧ / ١٤٤٦ </a:t>
            </a:r>
          </a:p>
        </p:txBody>
      </p:sp>
      <p:sp>
        <p:nvSpPr>
          <p:cNvPr id="426" name="الاربعاء ١٣/ ٨ / ١٤٤٦"/>
          <p:cNvSpPr txBox="1"/>
          <p:nvPr/>
        </p:nvSpPr>
        <p:spPr>
          <a:xfrm>
            <a:off x="2055895" y="2207782"/>
            <a:ext cx="1822211"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١٨/ ١٠ / ١٤٤٦ </a:t>
            </a:r>
          </a:p>
        </p:txBody>
      </p:sp>
      <p:sp>
        <p:nvSpPr>
          <p:cNvPr id="427" name="الخميس ١٤/ ٨ / ١٤٤٦"/>
          <p:cNvSpPr txBox="1"/>
          <p:nvPr/>
        </p:nvSpPr>
        <p:spPr>
          <a:xfrm>
            <a:off x="64519" y="2207782"/>
            <a:ext cx="1841162"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الخميس١٩/ ١٠ / </a:t>
            </a:r>
            <a:r>
              <a:rPr sz="1500"/>
              <a:t>١٤٤٦</a:t>
            </a:r>
            <a:r>
              <a:t> </a:t>
            </a:r>
          </a:p>
        </p:txBody>
      </p:sp>
      <p:pic>
        <p:nvPicPr>
          <p:cNvPr id="428" name="IMG_0474.png" descr="IMG_0474.png"/>
          <p:cNvPicPr>
            <a:picLocks noChangeAspect="1"/>
          </p:cNvPicPr>
          <p:nvPr/>
        </p:nvPicPr>
        <p:blipFill>
          <a:blip r:embed="rId4">
            <a:extLst/>
          </a:blip>
          <a:stretch>
            <a:fillRect/>
          </a:stretch>
        </p:blipFill>
        <p:spPr>
          <a:xfrm>
            <a:off x="7973248" y="5095903"/>
            <a:ext cx="730342" cy="730342"/>
          </a:xfrm>
          <a:prstGeom prst="rect">
            <a:avLst/>
          </a:prstGeom>
          <a:ln w="12700">
            <a:miter lim="400000"/>
          </a:ln>
        </p:spPr>
      </p:pic>
      <p:grpSp>
        <p:nvGrpSpPr>
          <p:cNvPr id="431" name="Google Shape;450;p23"/>
          <p:cNvGrpSpPr/>
          <p:nvPr/>
        </p:nvGrpSpPr>
        <p:grpSpPr>
          <a:xfrm rot="9894527">
            <a:off x="10179289" y="5315954"/>
            <a:ext cx="439213" cy="301205"/>
            <a:chOff x="0" y="0"/>
            <a:chExt cx="439212" cy="301204"/>
          </a:xfrm>
        </p:grpSpPr>
        <p:sp>
          <p:nvSpPr>
            <p:cNvPr id="430"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429" name="Google Shape;450;p23" descr="Google Shape;450;p23"/>
            <p:cNvPicPr>
              <a:picLocks noChangeAspect="0"/>
            </p:cNvPicPr>
            <p:nvPr/>
          </p:nvPicPr>
          <p:blipFill>
            <a:blip r:embed="rId5">
              <a:extLst/>
            </a:blip>
            <a:stretch>
              <a:fillRect/>
            </a:stretch>
          </p:blipFill>
          <p:spPr>
            <a:xfrm>
              <a:off x="-1" y="0"/>
              <a:ext cx="439214" cy="301205"/>
            </a:xfrm>
            <a:prstGeom prst="rect">
              <a:avLst/>
            </a:prstGeom>
            <a:effectLst/>
          </p:spPr>
        </p:pic>
      </p:grpSp>
      <p:pic>
        <p:nvPicPr>
          <p:cNvPr id="432" name="IMG_0474.png" descr="IMG_0474.png"/>
          <p:cNvPicPr>
            <a:picLocks noChangeAspect="1"/>
          </p:cNvPicPr>
          <p:nvPr/>
        </p:nvPicPr>
        <p:blipFill>
          <a:blip r:embed="rId4">
            <a:extLst/>
          </a:blip>
          <a:stretch>
            <a:fillRect/>
          </a:stretch>
        </p:blipFill>
        <p:spPr>
          <a:xfrm>
            <a:off x="5996743" y="5108604"/>
            <a:ext cx="730342" cy="730342"/>
          </a:xfrm>
          <a:prstGeom prst="rect">
            <a:avLst/>
          </a:prstGeom>
          <a:ln w="12700">
            <a:miter lim="400000"/>
          </a:ln>
        </p:spPr>
      </p:pic>
      <p:pic>
        <p:nvPicPr>
          <p:cNvPr id="433" name="IMG_0474.png" descr="IMG_0474.png"/>
          <p:cNvPicPr>
            <a:picLocks noChangeAspect="1"/>
          </p:cNvPicPr>
          <p:nvPr/>
        </p:nvPicPr>
        <p:blipFill>
          <a:blip r:embed="rId4">
            <a:extLst/>
          </a:blip>
          <a:stretch>
            <a:fillRect/>
          </a:stretch>
        </p:blipFill>
        <p:spPr>
          <a:xfrm>
            <a:off x="4002843" y="5108604"/>
            <a:ext cx="730342" cy="730342"/>
          </a:xfrm>
          <a:prstGeom prst="rect">
            <a:avLst/>
          </a:prstGeom>
          <a:ln w="12700">
            <a:miter lim="400000"/>
          </a:ln>
        </p:spPr>
      </p:pic>
      <p:pic>
        <p:nvPicPr>
          <p:cNvPr id="434" name="IMG_0474.png" descr="IMG_0474.png"/>
          <p:cNvPicPr>
            <a:picLocks noChangeAspect="1"/>
          </p:cNvPicPr>
          <p:nvPr/>
        </p:nvPicPr>
        <p:blipFill>
          <a:blip r:embed="rId4">
            <a:extLst/>
          </a:blip>
          <a:stretch>
            <a:fillRect/>
          </a:stretch>
        </p:blipFill>
        <p:spPr>
          <a:xfrm>
            <a:off x="2034343" y="5108604"/>
            <a:ext cx="730342" cy="730342"/>
          </a:xfrm>
          <a:prstGeom prst="rect">
            <a:avLst/>
          </a:prstGeom>
          <a:ln w="12700">
            <a:miter lim="400000"/>
          </a:ln>
        </p:spPr>
      </p:pic>
      <p:pic>
        <p:nvPicPr>
          <p:cNvPr id="435" name="IMG_0474.png" descr="IMG_0474.png"/>
          <p:cNvPicPr>
            <a:picLocks noChangeAspect="1"/>
          </p:cNvPicPr>
          <p:nvPr/>
        </p:nvPicPr>
        <p:blipFill>
          <a:blip r:embed="rId4">
            <a:extLst/>
          </a:blip>
          <a:stretch>
            <a:fillRect/>
          </a:stretch>
        </p:blipFill>
        <p:spPr>
          <a:xfrm>
            <a:off x="40443" y="5108604"/>
            <a:ext cx="730342" cy="730342"/>
          </a:xfrm>
          <a:prstGeom prst="rect">
            <a:avLst/>
          </a:prstGeom>
          <a:ln w="12700">
            <a:miter lim="400000"/>
          </a:ln>
        </p:spPr>
      </p:pic>
      <p:pic>
        <p:nvPicPr>
          <p:cNvPr id="436"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437"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438"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439" name="الخامس"/>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الخامس </a:t>
            </a:r>
          </a:p>
        </p:txBody>
      </p:sp>
      <p:grpSp>
        <p:nvGrpSpPr>
          <p:cNvPr id="448" name="تجميع"/>
          <p:cNvGrpSpPr/>
          <p:nvPr/>
        </p:nvGrpSpPr>
        <p:grpSpPr>
          <a:xfrm>
            <a:off x="94682" y="6187416"/>
            <a:ext cx="9855071" cy="1006391"/>
            <a:chOff x="0" y="0"/>
            <a:chExt cx="9855069" cy="1006389"/>
          </a:xfrm>
        </p:grpSpPr>
        <p:grpSp>
          <p:nvGrpSpPr>
            <p:cNvPr id="445" name="تجميع"/>
            <p:cNvGrpSpPr/>
            <p:nvPr/>
          </p:nvGrpSpPr>
          <p:grpSpPr>
            <a:xfrm>
              <a:off x="0" y="0"/>
              <a:ext cx="9855070" cy="1006390"/>
              <a:chOff x="0" y="0"/>
              <a:chExt cx="9855070" cy="1006389"/>
            </a:xfrm>
          </p:grpSpPr>
          <p:sp>
            <p:nvSpPr>
              <p:cNvPr id="440"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443" name="تجميع"/>
              <p:cNvGrpSpPr/>
              <p:nvPr/>
            </p:nvGrpSpPr>
            <p:grpSpPr>
              <a:xfrm>
                <a:off x="3930697" y="0"/>
                <a:ext cx="5924374" cy="1006390"/>
                <a:chOff x="0" y="0"/>
                <a:chExt cx="5924372" cy="1006389"/>
              </a:xfrm>
            </p:grpSpPr>
            <p:sp>
              <p:nvSpPr>
                <p:cNvPr id="441"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442"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444"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446"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447"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449" name="تركيب التحويلات الهندسية"/>
          <p:cNvSpPr txBox="1"/>
          <p:nvPr/>
        </p:nvSpPr>
        <p:spPr>
          <a:xfrm>
            <a:off x="8120539" y="2554789"/>
            <a:ext cx="1801889"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r" defTabSz="452601">
              <a:defRPr sz="2200">
                <a:solidFill>
                  <a:srgbClr val="011D57"/>
                </a:solidFill>
                <a:latin typeface="Muna Bold"/>
                <a:ea typeface="Muna Bold"/>
                <a:cs typeface="Muna Bold"/>
                <a:sym typeface="Muna Bold"/>
              </a:defRPr>
            </a:lvl1pPr>
          </a:lstStyle>
          <a:p>
            <a:pPr rtl="0">
              <a:defRPr/>
            </a:pPr>
            <a:r>
              <a:t>تركيب التحويلات الهندسية </a:t>
            </a:r>
          </a:p>
        </p:txBody>
      </p:sp>
      <p:sp>
        <p:nvSpPr>
          <p:cNvPr id="450" name="التماثل"/>
          <p:cNvSpPr txBox="1"/>
          <p:nvPr/>
        </p:nvSpPr>
        <p:spPr>
          <a:xfrm>
            <a:off x="7142642" y="2617003"/>
            <a:ext cx="757755"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011D57"/>
                </a:solidFill>
                <a:latin typeface="Muna Bold"/>
                <a:ea typeface="Muna Bold"/>
                <a:cs typeface="Muna Bold"/>
                <a:sym typeface="Muna Bold"/>
              </a:defRPr>
            </a:lvl1pPr>
          </a:lstStyle>
          <a:p>
            <a:pPr rtl="0">
              <a:defRPr/>
            </a:pPr>
            <a:r>
              <a:t>التماثل</a:t>
            </a:r>
          </a:p>
        </p:txBody>
      </p:sp>
      <p:sp>
        <p:nvSpPr>
          <p:cNvPr id="451" name="التماثل"/>
          <p:cNvSpPr txBox="1"/>
          <p:nvPr/>
        </p:nvSpPr>
        <p:spPr>
          <a:xfrm>
            <a:off x="5024652" y="2617003"/>
            <a:ext cx="757755"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011D57"/>
                </a:solidFill>
                <a:latin typeface="Muna Bold"/>
                <a:ea typeface="Muna Bold"/>
                <a:cs typeface="Muna Bold"/>
                <a:sym typeface="Muna Bold"/>
              </a:defRPr>
            </a:lvl1pPr>
          </a:lstStyle>
          <a:p>
            <a:pPr rtl="0">
              <a:defRPr/>
            </a:pPr>
            <a:r>
              <a:t>التماثل</a:t>
            </a:r>
          </a:p>
        </p:txBody>
      </p:sp>
      <p:sp>
        <p:nvSpPr>
          <p:cNvPr id="452" name="التمدد"/>
          <p:cNvSpPr txBox="1"/>
          <p:nvPr/>
        </p:nvSpPr>
        <p:spPr>
          <a:xfrm>
            <a:off x="3199341" y="2700839"/>
            <a:ext cx="678765"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011D57"/>
                </a:solidFill>
                <a:latin typeface="Muna Bold"/>
                <a:ea typeface="Muna Bold"/>
                <a:cs typeface="Muna Bold"/>
                <a:sym typeface="Muna Bold"/>
              </a:defRPr>
            </a:lvl1pPr>
          </a:lstStyle>
          <a:p>
            <a:pPr rtl="0">
              <a:defRPr/>
            </a:pPr>
            <a:r>
              <a:t>التمدد</a:t>
            </a:r>
          </a:p>
        </p:txBody>
      </p:sp>
      <p:sp>
        <p:nvSpPr>
          <p:cNvPr id="453" name="التمدد"/>
          <p:cNvSpPr txBox="1"/>
          <p:nvPr/>
        </p:nvSpPr>
        <p:spPr>
          <a:xfrm>
            <a:off x="1268319" y="2617003"/>
            <a:ext cx="678764"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011D57"/>
                </a:solidFill>
                <a:latin typeface="Muna Bold"/>
                <a:ea typeface="Muna Bold"/>
                <a:cs typeface="Muna Bold"/>
                <a:sym typeface="Muna Bold"/>
              </a:defRPr>
            </a:lvl1pPr>
          </a:lstStyle>
          <a:p>
            <a:pPr rtl="0">
              <a:defRPr/>
            </a:pPr>
            <a:r>
              <a:t>التمدد</a:t>
            </a:r>
          </a:p>
        </p:txBody>
      </p:sp>
      <p:sp>
        <p:nvSpPr>
          <p:cNvPr id="454"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455" name="أول ثانوي"/>
          <p:cNvSpPr txBox="1"/>
          <p:nvPr/>
        </p:nvSpPr>
        <p:spPr>
          <a:xfrm>
            <a:off x="524275" y="1206881"/>
            <a:ext cx="1497369"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6DBCF7"/>
                </a:solidFill>
                <a:latin typeface="Muna Bold"/>
                <a:ea typeface="Muna Bold"/>
                <a:cs typeface="Muna Bold"/>
                <a:sym typeface="Muna Bold"/>
              </a:defRPr>
            </a:lvl1pPr>
          </a:lstStyle>
          <a:p>
            <a:pPr rtl="0">
              <a:defRPr/>
            </a:pPr>
            <a:r>
              <a:t>أول ثانوي </a:t>
            </a:r>
          </a:p>
        </p:txBody>
      </p:sp>
      <p:pic>
        <p:nvPicPr>
          <p:cNvPr id="456" name="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descr="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p:cNvPicPr>
            <a:picLocks noChangeAspect="0"/>
          </p:cNvPicPr>
          <p:nvPr/>
        </p:nvPicPr>
        <p:blipFill>
          <a:blip r:embed="rId12">
            <a:extLst/>
          </a:blip>
          <a:stretch>
            <a:fillRect/>
          </a:stretch>
        </p:blipFill>
        <p:spPr>
          <a:xfrm>
            <a:off x="4136325" y="6220480"/>
            <a:ext cx="4632770" cy="927767"/>
          </a:xfrm>
          <a:prstGeom prst="rect">
            <a:avLst/>
          </a:prstGeom>
          <a:effectLst>
            <a:outerShdw sx="100000" sy="100000" kx="0" ky="0" algn="b" rotWithShape="0" blurRad="38100" dist="23000" dir="5400000">
              <a:srgbClr val="000000">
                <a:alpha val="35000"/>
              </a:srgbClr>
            </a:outerShdw>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8"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461" name="تجميع"/>
          <p:cNvGrpSpPr/>
          <p:nvPr/>
        </p:nvGrpSpPr>
        <p:grpSpPr>
          <a:xfrm>
            <a:off x="8073879" y="2174436"/>
            <a:ext cx="3853765" cy="3917527"/>
            <a:chOff x="108636" y="0"/>
            <a:chExt cx="3853763" cy="3917525"/>
          </a:xfrm>
        </p:grpSpPr>
        <p:graphicFrame>
          <p:nvGraphicFramePr>
            <p:cNvPr id="459"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-اتعرف العلاقة بين الزوايا المركزية والاقواس والزوايا المحيطية في الدائرة </a:t>
                        </a:r>
                      </a:p>
                      <a:p>
                        <a:pPr indent="457200" algn="r" rtl="0">
                          <a:defRPr sz="1600">
                            <a:solidFill>
                              <a:srgbClr val="4E5764"/>
                            </a:solidFill>
                            <a:latin typeface="Muna Bold"/>
                            <a:ea typeface="Muna Bold"/>
                            <a:cs typeface="Muna Bold"/>
                            <a:sym typeface="Muna Bold"/>
                          </a:defRPr>
                        </a:pPr>
                        <a:r>
                          <a:t>-اتعرف القاطع والمماس واستعملها  </a:t>
                        </a:r>
                      </a:p>
                      <a:p>
                        <a:pPr indent="457200" algn="r" rtl="0">
                          <a:defRPr sz="1600">
                            <a:solidFill>
                              <a:srgbClr val="3E4956"/>
                            </a:solidFill>
                            <a:latin typeface="Muna Bold"/>
                            <a:ea typeface="Muna Bold"/>
                            <a:cs typeface="Muna Bold"/>
                            <a:sym typeface="Muna Bold"/>
                          </a:defRPr>
                        </a:pPr>
                        <a:r>
                          <a:t>- أعرف الدائرة أو أصفها مستعملا معادلتها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60"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464" name="تجميع"/>
          <p:cNvGrpSpPr/>
          <p:nvPr/>
        </p:nvGrpSpPr>
        <p:grpSpPr>
          <a:xfrm>
            <a:off x="6092679" y="2161736"/>
            <a:ext cx="3853765" cy="3930227"/>
            <a:chOff x="108636" y="0"/>
            <a:chExt cx="3853763" cy="3930225"/>
          </a:xfrm>
        </p:grpSpPr>
        <p:graphicFrame>
          <p:nvGraphicFramePr>
            <p:cNvPr id="462"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-أتعرف عناصر الدائرة واستعملها  . </a:t>
                        </a:r>
                      </a:p>
                      <a:p>
                        <a:pPr indent="457200" algn="r" rtl="0">
                          <a:defRPr sz="1600">
                            <a:solidFill>
                              <a:srgbClr val="3E4956"/>
                            </a:solidFill>
                            <a:latin typeface="Muna Bold"/>
                            <a:ea typeface="Muna Bold"/>
                            <a:cs typeface="Muna Bold"/>
                            <a:sym typeface="Muna Bold"/>
                          </a:defRPr>
                        </a:pPr>
                        <a:r>
                          <a:t>-احل مسائل تتضمن محيط الدائرة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10 ، 13 ص 122</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63"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467" name="تجميع"/>
          <p:cNvGrpSpPr/>
          <p:nvPr/>
        </p:nvGrpSpPr>
        <p:grpSpPr>
          <a:xfrm>
            <a:off x="4111479" y="2161736"/>
            <a:ext cx="3853765" cy="3930227"/>
            <a:chOff x="108636" y="0"/>
            <a:chExt cx="3853763" cy="3930225"/>
          </a:xfrm>
        </p:grpSpPr>
        <p:graphicFrame>
          <p:nvGraphicFramePr>
            <p:cNvPr id="465"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-أتعرف عناصر الدائرة واستعملها  . </a:t>
                        </a:r>
                      </a:p>
                      <a:p>
                        <a:pPr indent="457200" algn="r" rtl="0">
                          <a:defRPr sz="1600">
                            <a:solidFill>
                              <a:srgbClr val="3E4956"/>
                            </a:solidFill>
                            <a:latin typeface="Muna Bold"/>
                            <a:ea typeface="Muna Bold"/>
                            <a:cs typeface="Muna Bold"/>
                            <a:sym typeface="Muna Bold"/>
                          </a:defRPr>
                        </a:pPr>
                        <a:r>
                          <a:t>-احل مسائل تتضمن محيط الدائرة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15 ، 17 ص 122</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66"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470" name="تجميع"/>
          <p:cNvGrpSpPr/>
          <p:nvPr/>
        </p:nvGrpSpPr>
        <p:grpSpPr>
          <a:xfrm>
            <a:off x="2130279" y="2174436"/>
            <a:ext cx="3853765" cy="3917527"/>
            <a:chOff x="108636" y="0"/>
            <a:chExt cx="3853763" cy="3917525"/>
          </a:xfrm>
        </p:grpSpPr>
        <p:graphicFrame>
          <p:nvGraphicFramePr>
            <p:cNvPr id="468"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-أتعرف عناصر الدائرة واستعملها  . </a:t>
                        </a:r>
                      </a:p>
                      <a:p>
                        <a:pPr indent="457200" algn="r" rtl="0">
                          <a:defRPr sz="1600">
                            <a:solidFill>
                              <a:srgbClr val="3E4956"/>
                            </a:solidFill>
                            <a:latin typeface="Muna Bold"/>
                            <a:ea typeface="Muna Bold"/>
                            <a:cs typeface="Muna Bold"/>
                            <a:sym typeface="Muna Bold"/>
                          </a:defRPr>
                        </a:pPr>
                        <a:r>
                          <a:t>-احل مسائل تتضمن محيط الدائرة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20، 24 ص 123</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69"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473" name="تجميع"/>
          <p:cNvGrpSpPr/>
          <p:nvPr/>
        </p:nvGrpSpPr>
        <p:grpSpPr>
          <a:xfrm>
            <a:off x="149079" y="2161736"/>
            <a:ext cx="3853765" cy="3930227"/>
            <a:chOff x="108636" y="0"/>
            <a:chExt cx="3853763" cy="3930225"/>
          </a:xfrm>
        </p:grpSpPr>
        <p:graphicFrame>
          <p:nvGraphicFramePr>
            <p:cNvPr id="471"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-أتعرف عناصر الدائرة واستعملها  . </a:t>
                        </a:r>
                      </a:p>
                      <a:p>
                        <a:pPr indent="457200" algn="r" rtl="0">
                          <a:defRPr sz="1600">
                            <a:solidFill>
                              <a:srgbClr val="3E4956"/>
                            </a:solidFill>
                            <a:latin typeface="Muna Bold"/>
                            <a:ea typeface="Muna Bold"/>
                            <a:cs typeface="Muna Bold"/>
                            <a:sym typeface="Muna Bold"/>
                          </a:defRPr>
                        </a:pPr>
                        <a:r>
                          <a:t>-احل مسائل تتضمن محيط الدائرة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12، 13 ص 130</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472"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474"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475"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476"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477"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478"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479"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480"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483" name="تجميع"/>
          <p:cNvGrpSpPr/>
          <p:nvPr/>
        </p:nvGrpSpPr>
        <p:grpSpPr>
          <a:xfrm>
            <a:off x="3018593" y="599421"/>
            <a:ext cx="5436632" cy="463291"/>
            <a:chOff x="-188674" y="-5"/>
            <a:chExt cx="5436630" cy="463289"/>
          </a:xfrm>
        </p:grpSpPr>
        <p:sp>
          <p:nvSpPr>
            <p:cNvPr id="481"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482"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484"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485"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486"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487" name="الأحد ١٠/ ٨ / ١٤٤٦"/>
          <p:cNvSpPr txBox="1"/>
          <p:nvPr/>
        </p:nvSpPr>
        <p:spPr>
          <a:xfrm>
            <a:off x="8057538" y="2207782"/>
            <a:ext cx="1706125"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٢٢/ ١٠ / ١٤٤٦ </a:t>
            </a:r>
          </a:p>
        </p:txBody>
      </p:sp>
      <p:sp>
        <p:nvSpPr>
          <p:cNvPr id="488" name="الاثنين ١١/ ٨ / ١٤٤٦"/>
          <p:cNvSpPr txBox="1"/>
          <p:nvPr/>
        </p:nvSpPr>
        <p:spPr>
          <a:xfrm>
            <a:off x="6016991" y="2207782"/>
            <a:ext cx="174303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٢٣/ ١٠/ ١٤٤٦ </a:t>
            </a:r>
          </a:p>
        </p:txBody>
      </p:sp>
      <p:sp>
        <p:nvSpPr>
          <p:cNvPr id="489" name="الثلاثاء ١٢/ ٨ / ١٤٤٦"/>
          <p:cNvSpPr txBox="1"/>
          <p:nvPr/>
        </p:nvSpPr>
        <p:spPr>
          <a:xfrm>
            <a:off x="4151693" y="2207782"/>
            <a:ext cx="168975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الثلاثاء١٠/٢٤ / ١٤٤٦ </a:t>
            </a:r>
          </a:p>
        </p:txBody>
      </p:sp>
      <p:sp>
        <p:nvSpPr>
          <p:cNvPr id="490" name="الاربعاء ١٣/ ٨ / ١٤٤٦"/>
          <p:cNvSpPr txBox="1"/>
          <p:nvPr/>
        </p:nvSpPr>
        <p:spPr>
          <a:xfrm>
            <a:off x="2055895" y="2207782"/>
            <a:ext cx="1822211"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٢٥/ ١٠ / ١٤٤٦ </a:t>
            </a:r>
          </a:p>
        </p:txBody>
      </p:sp>
      <p:sp>
        <p:nvSpPr>
          <p:cNvPr id="491" name="الخميس ١٤/ ٨ / ١٤٤٦"/>
          <p:cNvSpPr txBox="1"/>
          <p:nvPr/>
        </p:nvSpPr>
        <p:spPr>
          <a:xfrm>
            <a:off x="64519" y="2207782"/>
            <a:ext cx="1841162"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الخميس٢٦/ ١٠ / </a:t>
            </a:r>
            <a:r>
              <a:rPr sz="1500"/>
              <a:t>١٤٤٦</a:t>
            </a:r>
            <a:r>
              <a:t> </a:t>
            </a:r>
          </a:p>
        </p:txBody>
      </p:sp>
      <p:pic>
        <p:nvPicPr>
          <p:cNvPr id="492" name="IMG_0474.png" descr="IMG_0474.png"/>
          <p:cNvPicPr>
            <a:picLocks noChangeAspect="1"/>
          </p:cNvPicPr>
          <p:nvPr/>
        </p:nvPicPr>
        <p:blipFill>
          <a:blip r:embed="rId4">
            <a:extLst/>
          </a:blip>
          <a:stretch>
            <a:fillRect/>
          </a:stretch>
        </p:blipFill>
        <p:spPr>
          <a:xfrm>
            <a:off x="7973248" y="5095903"/>
            <a:ext cx="730342" cy="730342"/>
          </a:xfrm>
          <a:prstGeom prst="rect">
            <a:avLst/>
          </a:prstGeom>
          <a:ln w="12700">
            <a:miter lim="400000"/>
          </a:ln>
        </p:spPr>
      </p:pic>
      <p:grpSp>
        <p:nvGrpSpPr>
          <p:cNvPr id="495" name="Google Shape;450;p23"/>
          <p:cNvGrpSpPr/>
          <p:nvPr/>
        </p:nvGrpSpPr>
        <p:grpSpPr>
          <a:xfrm rot="9894527">
            <a:off x="10179289" y="5315954"/>
            <a:ext cx="439213" cy="301205"/>
            <a:chOff x="0" y="0"/>
            <a:chExt cx="439212" cy="301204"/>
          </a:xfrm>
        </p:grpSpPr>
        <p:sp>
          <p:nvSpPr>
            <p:cNvPr id="494"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493" name="Google Shape;450;p23" descr="Google Shape;450;p23"/>
            <p:cNvPicPr>
              <a:picLocks noChangeAspect="0"/>
            </p:cNvPicPr>
            <p:nvPr/>
          </p:nvPicPr>
          <p:blipFill>
            <a:blip r:embed="rId5">
              <a:extLst/>
            </a:blip>
            <a:stretch>
              <a:fillRect/>
            </a:stretch>
          </p:blipFill>
          <p:spPr>
            <a:xfrm>
              <a:off x="-1" y="0"/>
              <a:ext cx="439214" cy="301205"/>
            </a:xfrm>
            <a:prstGeom prst="rect">
              <a:avLst/>
            </a:prstGeom>
            <a:effectLst/>
          </p:spPr>
        </p:pic>
      </p:grpSp>
      <p:pic>
        <p:nvPicPr>
          <p:cNvPr id="496" name="IMG_0474.png" descr="IMG_0474.png"/>
          <p:cNvPicPr>
            <a:picLocks noChangeAspect="1"/>
          </p:cNvPicPr>
          <p:nvPr/>
        </p:nvPicPr>
        <p:blipFill>
          <a:blip r:embed="rId4">
            <a:extLst/>
          </a:blip>
          <a:stretch>
            <a:fillRect/>
          </a:stretch>
        </p:blipFill>
        <p:spPr>
          <a:xfrm>
            <a:off x="5996743" y="5108604"/>
            <a:ext cx="730342" cy="730342"/>
          </a:xfrm>
          <a:prstGeom prst="rect">
            <a:avLst/>
          </a:prstGeom>
          <a:ln w="12700">
            <a:miter lim="400000"/>
          </a:ln>
        </p:spPr>
      </p:pic>
      <p:pic>
        <p:nvPicPr>
          <p:cNvPr id="497" name="IMG_0474.png" descr="IMG_0474.png"/>
          <p:cNvPicPr>
            <a:picLocks noChangeAspect="1"/>
          </p:cNvPicPr>
          <p:nvPr/>
        </p:nvPicPr>
        <p:blipFill>
          <a:blip r:embed="rId4">
            <a:extLst/>
          </a:blip>
          <a:stretch>
            <a:fillRect/>
          </a:stretch>
        </p:blipFill>
        <p:spPr>
          <a:xfrm>
            <a:off x="4002843" y="5108604"/>
            <a:ext cx="730342" cy="730342"/>
          </a:xfrm>
          <a:prstGeom prst="rect">
            <a:avLst/>
          </a:prstGeom>
          <a:ln w="12700">
            <a:miter lim="400000"/>
          </a:ln>
        </p:spPr>
      </p:pic>
      <p:pic>
        <p:nvPicPr>
          <p:cNvPr id="498" name="IMG_0474.png" descr="IMG_0474.png"/>
          <p:cNvPicPr>
            <a:picLocks noChangeAspect="1"/>
          </p:cNvPicPr>
          <p:nvPr/>
        </p:nvPicPr>
        <p:blipFill>
          <a:blip r:embed="rId4">
            <a:extLst/>
          </a:blip>
          <a:stretch>
            <a:fillRect/>
          </a:stretch>
        </p:blipFill>
        <p:spPr>
          <a:xfrm>
            <a:off x="2034343" y="5108604"/>
            <a:ext cx="730342" cy="730342"/>
          </a:xfrm>
          <a:prstGeom prst="rect">
            <a:avLst/>
          </a:prstGeom>
          <a:ln w="12700">
            <a:miter lim="400000"/>
          </a:ln>
        </p:spPr>
      </p:pic>
      <p:pic>
        <p:nvPicPr>
          <p:cNvPr id="499" name="IMG_0474.png" descr="IMG_0474.png"/>
          <p:cNvPicPr>
            <a:picLocks noChangeAspect="1"/>
          </p:cNvPicPr>
          <p:nvPr/>
        </p:nvPicPr>
        <p:blipFill>
          <a:blip r:embed="rId4">
            <a:extLst/>
          </a:blip>
          <a:stretch>
            <a:fillRect/>
          </a:stretch>
        </p:blipFill>
        <p:spPr>
          <a:xfrm>
            <a:off x="40443" y="5108604"/>
            <a:ext cx="730342" cy="730342"/>
          </a:xfrm>
          <a:prstGeom prst="rect">
            <a:avLst/>
          </a:prstGeom>
          <a:ln w="12700">
            <a:miter lim="400000"/>
          </a:ln>
        </p:spPr>
      </p:pic>
      <p:pic>
        <p:nvPicPr>
          <p:cNvPr id="500"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501"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502"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503" name="السادس"/>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السادس </a:t>
            </a:r>
          </a:p>
        </p:txBody>
      </p:sp>
      <p:grpSp>
        <p:nvGrpSpPr>
          <p:cNvPr id="512" name="تجميع"/>
          <p:cNvGrpSpPr/>
          <p:nvPr/>
        </p:nvGrpSpPr>
        <p:grpSpPr>
          <a:xfrm>
            <a:off x="94682" y="6187416"/>
            <a:ext cx="9855071" cy="1006391"/>
            <a:chOff x="0" y="0"/>
            <a:chExt cx="9855069" cy="1006389"/>
          </a:xfrm>
        </p:grpSpPr>
        <p:grpSp>
          <p:nvGrpSpPr>
            <p:cNvPr id="509" name="تجميع"/>
            <p:cNvGrpSpPr/>
            <p:nvPr/>
          </p:nvGrpSpPr>
          <p:grpSpPr>
            <a:xfrm>
              <a:off x="0" y="0"/>
              <a:ext cx="9855070" cy="1006390"/>
              <a:chOff x="0" y="0"/>
              <a:chExt cx="9855070" cy="1006389"/>
            </a:xfrm>
          </p:grpSpPr>
          <p:sp>
            <p:nvSpPr>
              <p:cNvPr id="504"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507" name="تجميع"/>
              <p:cNvGrpSpPr/>
              <p:nvPr/>
            </p:nvGrpSpPr>
            <p:grpSpPr>
              <a:xfrm>
                <a:off x="3930697" y="0"/>
                <a:ext cx="5924374" cy="1006390"/>
                <a:chOff x="0" y="0"/>
                <a:chExt cx="5924372" cy="1006389"/>
              </a:xfrm>
            </p:grpSpPr>
            <p:sp>
              <p:nvSpPr>
                <p:cNvPr id="505"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506"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508"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510"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511"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513" name="التهيئة للفصل الثامن"/>
          <p:cNvSpPr txBox="1"/>
          <p:nvPr/>
        </p:nvSpPr>
        <p:spPr>
          <a:xfrm>
            <a:off x="7979273" y="2727381"/>
            <a:ext cx="2019693"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defTabSz="452601">
              <a:defRPr sz="2200">
                <a:solidFill>
                  <a:srgbClr val="5C0701"/>
                </a:solidFill>
                <a:latin typeface="Muna Bold"/>
                <a:ea typeface="Muna Bold"/>
                <a:cs typeface="Muna Bold"/>
                <a:sym typeface="Muna Bold"/>
              </a:defRPr>
            </a:lvl1pPr>
          </a:lstStyle>
          <a:p>
            <a:pPr rtl="0">
              <a:defRPr/>
            </a:pPr>
            <a:r>
              <a:t>التهيئة للفصل الثامن</a:t>
            </a:r>
          </a:p>
        </p:txBody>
      </p:sp>
      <p:sp>
        <p:nvSpPr>
          <p:cNvPr id="514"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515" name="أول ثانوي"/>
          <p:cNvSpPr txBox="1"/>
          <p:nvPr/>
        </p:nvSpPr>
        <p:spPr>
          <a:xfrm>
            <a:off x="524275" y="1206881"/>
            <a:ext cx="1497369"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6DBCF7"/>
                </a:solidFill>
                <a:latin typeface="Muna Bold"/>
                <a:ea typeface="Muna Bold"/>
                <a:cs typeface="Muna Bold"/>
                <a:sym typeface="Muna Bold"/>
              </a:defRPr>
            </a:lvl1pPr>
          </a:lstStyle>
          <a:p>
            <a:pPr rtl="0">
              <a:defRPr/>
            </a:pPr>
            <a:r>
              <a:t>أول ثانوي </a:t>
            </a:r>
          </a:p>
        </p:txBody>
      </p:sp>
      <p:sp>
        <p:nvSpPr>
          <p:cNvPr id="516" name="الدائرة ومحيطها"/>
          <p:cNvSpPr txBox="1"/>
          <p:nvPr/>
        </p:nvSpPr>
        <p:spPr>
          <a:xfrm>
            <a:off x="6016991" y="2719085"/>
            <a:ext cx="1801889"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r" defTabSz="452601">
              <a:defRPr sz="2200">
                <a:solidFill>
                  <a:srgbClr val="011D57"/>
                </a:solidFill>
                <a:latin typeface="Muna Bold"/>
                <a:ea typeface="Muna Bold"/>
                <a:cs typeface="Muna Bold"/>
                <a:sym typeface="Muna Bold"/>
              </a:defRPr>
            </a:lvl1pPr>
          </a:lstStyle>
          <a:p>
            <a:pPr rtl="0">
              <a:defRPr/>
            </a:pPr>
            <a:r>
              <a:t>الدائرة ومحيطها </a:t>
            </a:r>
          </a:p>
        </p:txBody>
      </p:sp>
      <p:sp>
        <p:nvSpPr>
          <p:cNvPr id="517" name="-…"/>
          <p:cNvSpPr txBox="1"/>
          <p:nvPr/>
        </p:nvSpPr>
        <p:spPr>
          <a:xfrm>
            <a:off x="5655029" y="3654507"/>
            <a:ext cx="176866" cy="523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indent="457200" algn="r" rtl="0">
              <a:defRPr sz="1600">
                <a:solidFill>
                  <a:srgbClr val="3E4956"/>
                </a:solidFill>
                <a:latin typeface="Muna Bold"/>
                <a:ea typeface="Muna Bold"/>
                <a:cs typeface="Muna Bold"/>
                <a:sym typeface="Muna Bold"/>
              </a:defRPr>
            </a:pPr>
            <a:r>
              <a:t>-</a:t>
            </a:r>
          </a:p>
          <a:p>
            <a:pPr indent="457200" algn="r" rtl="0">
              <a:defRPr sz="1600">
                <a:solidFill>
                  <a:srgbClr val="3E4956"/>
                </a:solidFill>
                <a:latin typeface="Muna Bold"/>
                <a:ea typeface="Muna Bold"/>
                <a:cs typeface="Muna Bold"/>
                <a:sym typeface="Muna Bold"/>
              </a:defRPr>
            </a:pPr>
            <a:r>
              <a:t>-</a:t>
            </a:r>
          </a:p>
        </p:txBody>
      </p:sp>
      <p:sp>
        <p:nvSpPr>
          <p:cNvPr id="518" name="الدائرة ومحيطها"/>
          <p:cNvSpPr txBox="1"/>
          <p:nvPr/>
        </p:nvSpPr>
        <p:spPr>
          <a:xfrm>
            <a:off x="4083750" y="2754557"/>
            <a:ext cx="1801889"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r" defTabSz="452601">
              <a:defRPr sz="2200">
                <a:solidFill>
                  <a:srgbClr val="011D57"/>
                </a:solidFill>
                <a:latin typeface="Muna Bold"/>
                <a:ea typeface="Muna Bold"/>
                <a:cs typeface="Muna Bold"/>
                <a:sym typeface="Muna Bold"/>
              </a:defRPr>
            </a:lvl1pPr>
          </a:lstStyle>
          <a:p>
            <a:pPr rtl="0">
              <a:defRPr/>
            </a:pPr>
            <a:r>
              <a:t>الدائرة ومحيطها </a:t>
            </a:r>
          </a:p>
        </p:txBody>
      </p:sp>
      <p:sp>
        <p:nvSpPr>
          <p:cNvPr id="519" name="الدائرة ومحيطها"/>
          <p:cNvSpPr txBox="1"/>
          <p:nvPr/>
        </p:nvSpPr>
        <p:spPr>
          <a:xfrm>
            <a:off x="2055895" y="2719085"/>
            <a:ext cx="180188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r" defTabSz="452601">
              <a:defRPr sz="2200">
                <a:solidFill>
                  <a:srgbClr val="011D57"/>
                </a:solidFill>
                <a:latin typeface="Muna Bold"/>
                <a:ea typeface="Muna Bold"/>
                <a:cs typeface="Muna Bold"/>
                <a:sym typeface="Muna Bold"/>
              </a:defRPr>
            </a:lvl1pPr>
          </a:lstStyle>
          <a:p>
            <a:pPr rtl="0">
              <a:defRPr/>
            </a:pPr>
            <a:r>
              <a:t>الدائرة ومحيطها </a:t>
            </a:r>
          </a:p>
        </p:txBody>
      </p:sp>
      <p:sp>
        <p:nvSpPr>
          <p:cNvPr id="520" name="قياس الزوايا والاقواس"/>
          <p:cNvSpPr txBox="1"/>
          <p:nvPr/>
        </p:nvSpPr>
        <p:spPr>
          <a:xfrm>
            <a:off x="151548" y="2581331"/>
            <a:ext cx="1801888"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قياس الزوايا والاقواس</a:t>
            </a:r>
          </a:p>
        </p:txBody>
      </p:sp>
      <p:pic>
        <p:nvPicPr>
          <p:cNvPr id="521" name="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descr="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p:cNvPicPr>
            <a:picLocks noChangeAspect="0"/>
          </p:cNvPicPr>
          <p:nvPr/>
        </p:nvPicPr>
        <p:blipFill>
          <a:blip r:embed="rId12">
            <a:extLst/>
          </a:blip>
          <a:stretch>
            <a:fillRect/>
          </a:stretch>
        </p:blipFill>
        <p:spPr>
          <a:xfrm>
            <a:off x="4136325" y="6220480"/>
            <a:ext cx="4632770" cy="927767"/>
          </a:xfrm>
          <a:prstGeom prst="rect">
            <a:avLst/>
          </a:prstGeom>
          <a:effectLst>
            <a:outerShdw sx="100000" sy="100000" kx="0" ky="0" algn="b" rotWithShape="0" blurRad="38100" dist="23000" dir="5400000">
              <a:srgbClr val="000000">
                <a:alpha val="35000"/>
              </a:srgbClr>
            </a:outerShdw>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23"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526" name="تجميع"/>
          <p:cNvGrpSpPr/>
          <p:nvPr/>
        </p:nvGrpSpPr>
        <p:grpSpPr>
          <a:xfrm>
            <a:off x="8073879" y="2174436"/>
            <a:ext cx="3853765" cy="3917527"/>
            <a:chOff x="108636" y="0"/>
            <a:chExt cx="3853763" cy="3917525"/>
          </a:xfrm>
        </p:grpSpPr>
        <p:graphicFrame>
          <p:nvGraphicFramePr>
            <p:cNvPr id="524"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-أتعرف عناصر الدائرة واستعملها  . </a:t>
                        </a:r>
                      </a:p>
                      <a:p>
                        <a:pPr indent="457200" algn="r" rtl="0">
                          <a:defRPr sz="1600">
                            <a:solidFill>
                              <a:srgbClr val="3E4956"/>
                            </a:solidFill>
                            <a:latin typeface="Muna Bold"/>
                            <a:ea typeface="Muna Bold"/>
                            <a:cs typeface="Muna Bold"/>
                            <a:sym typeface="Muna Bold"/>
                          </a:defRPr>
                        </a:pPr>
                        <a:r>
                          <a:t>-احل مسائل تتضمن محيط الدائرة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16، 19 ص 131</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525"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529" name="تجميع"/>
          <p:cNvGrpSpPr/>
          <p:nvPr/>
        </p:nvGrpSpPr>
        <p:grpSpPr>
          <a:xfrm>
            <a:off x="6092679" y="2161736"/>
            <a:ext cx="3853765" cy="3930227"/>
            <a:chOff x="108636" y="0"/>
            <a:chExt cx="3853763" cy="3930225"/>
          </a:xfrm>
        </p:grpSpPr>
        <p:graphicFrame>
          <p:nvGraphicFramePr>
            <p:cNvPr id="527"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-أتعرف عناصر الدائرة واستعملها  . </a:t>
                        </a:r>
                      </a:p>
                      <a:p>
                        <a:pPr indent="457200" algn="r" rtl="0">
                          <a:defRPr sz="1600">
                            <a:solidFill>
                              <a:srgbClr val="3E4956"/>
                            </a:solidFill>
                            <a:latin typeface="Muna Bold"/>
                            <a:ea typeface="Muna Bold"/>
                            <a:cs typeface="Muna Bold"/>
                            <a:sym typeface="Muna Bold"/>
                          </a:defRPr>
                        </a:pPr>
                        <a:r>
                          <a:t>-احل مسائل تتضمن محيط الدائرة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22، 27 ص 131</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528"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532" name="تجميع"/>
          <p:cNvGrpSpPr/>
          <p:nvPr/>
        </p:nvGrpSpPr>
        <p:grpSpPr>
          <a:xfrm>
            <a:off x="4111479" y="2161736"/>
            <a:ext cx="3853765" cy="3930227"/>
            <a:chOff x="108636" y="0"/>
            <a:chExt cx="3853763" cy="3930225"/>
          </a:xfrm>
        </p:grpSpPr>
        <p:graphicFrame>
          <p:nvGraphicFramePr>
            <p:cNvPr id="530"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-أميز العلاقات بين الاقواس والاوتار واستعملها . </a:t>
                        </a:r>
                      </a:p>
                      <a:p>
                        <a:pPr indent="457200" algn="r" rtl="0">
                          <a:defRPr sz="1600">
                            <a:solidFill>
                              <a:srgbClr val="3E4956"/>
                            </a:solidFill>
                            <a:latin typeface="Muna Bold"/>
                            <a:ea typeface="Muna Bold"/>
                            <a:cs typeface="Muna Bold"/>
                            <a:sym typeface="Muna Bold"/>
                          </a:defRPr>
                        </a:pPr>
                        <a:r>
                          <a:t>-اميز العلاقات بين الاقواس والاوتار والاقطار واستعملها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7، 10 ص 138</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531"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535" name="تجميع"/>
          <p:cNvGrpSpPr/>
          <p:nvPr/>
        </p:nvGrpSpPr>
        <p:grpSpPr>
          <a:xfrm>
            <a:off x="2130279" y="2174436"/>
            <a:ext cx="3853765" cy="3917527"/>
            <a:chOff x="108636" y="0"/>
            <a:chExt cx="3853763" cy="3917525"/>
          </a:xfrm>
        </p:grpSpPr>
        <p:graphicFrame>
          <p:nvGraphicFramePr>
            <p:cNvPr id="533"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-أميز العلاقات بين الاقواس والاوتار واستعملها . </a:t>
                        </a:r>
                      </a:p>
                      <a:p>
                        <a:pPr indent="457200" algn="r" rtl="0">
                          <a:defRPr sz="1600">
                            <a:solidFill>
                              <a:srgbClr val="3E4956"/>
                            </a:solidFill>
                            <a:latin typeface="Muna Bold"/>
                            <a:ea typeface="Muna Bold"/>
                            <a:cs typeface="Muna Bold"/>
                            <a:sym typeface="Muna Bold"/>
                          </a:defRPr>
                        </a:pPr>
                        <a:r>
                          <a:t>-اميز العلاقات بين الاقواس والاوتار والاقطار واستعملها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16، 18 ص 139</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534"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538" name="تجميع"/>
          <p:cNvGrpSpPr/>
          <p:nvPr/>
        </p:nvGrpSpPr>
        <p:grpSpPr>
          <a:xfrm>
            <a:off x="149079" y="2161736"/>
            <a:ext cx="3853765" cy="3930227"/>
            <a:chOff x="108636" y="0"/>
            <a:chExt cx="3853763" cy="3930225"/>
          </a:xfrm>
        </p:grpSpPr>
        <p:graphicFrame>
          <p:nvGraphicFramePr>
            <p:cNvPr id="536"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قياسات الزوايا المحيطية . </a:t>
                        </a:r>
                      </a:p>
                      <a:p>
                        <a:pPr indent="457200" algn="r" rtl="0">
                          <a:defRPr sz="1600">
                            <a:solidFill>
                              <a:srgbClr val="3E4956"/>
                            </a:solidFill>
                            <a:latin typeface="Muna Bold"/>
                            <a:ea typeface="Muna Bold"/>
                            <a:cs typeface="Muna Bold"/>
                            <a:sym typeface="Muna Bold"/>
                          </a:defRPr>
                        </a:pPr>
                        <a:r>
                          <a:t>-اجد قياسات زوايا المضلعات المحاطة بدائرة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11، 12 ص 145</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537"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539"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540"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541"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542"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543"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544"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545"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548" name="تجميع"/>
          <p:cNvGrpSpPr/>
          <p:nvPr/>
        </p:nvGrpSpPr>
        <p:grpSpPr>
          <a:xfrm>
            <a:off x="3018593" y="599421"/>
            <a:ext cx="5436632" cy="463291"/>
            <a:chOff x="-188674" y="-5"/>
            <a:chExt cx="5436630" cy="463289"/>
          </a:xfrm>
        </p:grpSpPr>
        <p:sp>
          <p:nvSpPr>
            <p:cNvPr id="546"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547"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549"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550"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551"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552" name="الأحد ١٠/ ٨ / ١٤٤٦"/>
          <p:cNvSpPr txBox="1"/>
          <p:nvPr/>
        </p:nvSpPr>
        <p:spPr>
          <a:xfrm>
            <a:off x="8057538" y="2207782"/>
            <a:ext cx="1706125"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٢٨/ ١٠ / ١٤٤٦ </a:t>
            </a:r>
          </a:p>
        </p:txBody>
      </p:sp>
      <p:sp>
        <p:nvSpPr>
          <p:cNvPr id="553" name="الاثنين ١١/ ٨ / ١٤٤٦"/>
          <p:cNvSpPr txBox="1"/>
          <p:nvPr/>
        </p:nvSpPr>
        <p:spPr>
          <a:xfrm>
            <a:off x="6016991" y="2207782"/>
            <a:ext cx="174303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٢٩/ ١٠/ ١٤٤٦ </a:t>
            </a:r>
          </a:p>
        </p:txBody>
      </p:sp>
      <p:sp>
        <p:nvSpPr>
          <p:cNvPr id="554" name="الثلاثاء ١٢/ ٨ / ١٤٤٦"/>
          <p:cNvSpPr txBox="1"/>
          <p:nvPr/>
        </p:nvSpPr>
        <p:spPr>
          <a:xfrm>
            <a:off x="4254881" y="2207782"/>
            <a:ext cx="1586566"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الثلاثاء١١/١ / ١٤٤٦ </a:t>
            </a:r>
          </a:p>
        </p:txBody>
      </p:sp>
      <p:sp>
        <p:nvSpPr>
          <p:cNvPr id="555" name="الاربعاء ١٣/ ٨ / ١٤٤٦"/>
          <p:cNvSpPr txBox="1"/>
          <p:nvPr/>
        </p:nvSpPr>
        <p:spPr>
          <a:xfrm>
            <a:off x="2159081" y="2207782"/>
            <a:ext cx="1719023"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٢/ ١١ / ١٤٤٦ </a:t>
            </a:r>
          </a:p>
        </p:txBody>
      </p:sp>
      <p:sp>
        <p:nvSpPr>
          <p:cNvPr id="556" name="الخميس ١٤/ ٨ / ١٤٤٦"/>
          <p:cNvSpPr txBox="1"/>
          <p:nvPr/>
        </p:nvSpPr>
        <p:spPr>
          <a:xfrm>
            <a:off x="167707" y="2207782"/>
            <a:ext cx="1737974"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الخميس٣/ ١١ / </a:t>
            </a:r>
            <a:r>
              <a:rPr sz="1500"/>
              <a:t>١٤٤٦</a:t>
            </a:r>
            <a:r>
              <a:t> </a:t>
            </a:r>
          </a:p>
        </p:txBody>
      </p:sp>
      <p:pic>
        <p:nvPicPr>
          <p:cNvPr id="557" name="IMG_0474.png" descr="IMG_0474.png"/>
          <p:cNvPicPr>
            <a:picLocks noChangeAspect="1"/>
          </p:cNvPicPr>
          <p:nvPr/>
        </p:nvPicPr>
        <p:blipFill>
          <a:blip r:embed="rId4">
            <a:extLst/>
          </a:blip>
          <a:stretch>
            <a:fillRect/>
          </a:stretch>
        </p:blipFill>
        <p:spPr>
          <a:xfrm>
            <a:off x="7973248" y="5095903"/>
            <a:ext cx="730342" cy="730342"/>
          </a:xfrm>
          <a:prstGeom prst="rect">
            <a:avLst/>
          </a:prstGeom>
          <a:ln w="12700">
            <a:miter lim="400000"/>
          </a:ln>
        </p:spPr>
      </p:pic>
      <p:grpSp>
        <p:nvGrpSpPr>
          <p:cNvPr id="560" name="Google Shape;450;p23"/>
          <p:cNvGrpSpPr/>
          <p:nvPr/>
        </p:nvGrpSpPr>
        <p:grpSpPr>
          <a:xfrm rot="9894527">
            <a:off x="10179289" y="5315954"/>
            <a:ext cx="439213" cy="301205"/>
            <a:chOff x="0" y="0"/>
            <a:chExt cx="439212" cy="301204"/>
          </a:xfrm>
        </p:grpSpPr>
        <p:sp>
          <p:nvSpPr>
            <p:cNvPr id="559"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558" name="Google Shape;450;p23" descr="Google Shape;450;p23"/>
            <p:cNvPicPr>
              <a:picLocks noChangeAspect="0"/>
            </p:cNvPicPr>
            <p:nvPr/>
          </p:nvPicPr>
          <p:blipFill>
            <a:blip r:embed="rId5">
              <a:extLst/>
            </a:blip>
            <a:stretch>
              <a:fillRect/>
            </a:stretch>
          </p:blipFill>
          <p:spPr>
            <a:xfrm>
              <a:off x="-1" y="0"/>
              <a:ext cx="439214" cy="301205"/>
            </a:xfrm>
            <a:prstGeom prst="rect">
              <a:avLst/>
            </a:prstGeom>
            <a:effectLst/>
          </p:spPr>
        </p:pic>
      </p:grpSp>
      <p:pic>
        <p:nvPicPr>
          <p:cNvPr id="561" name="IMG_0474.png" descr="IMG_0474.png"/>
          <p:cNvPicPr>
            <a:picLocks noChangeAspect="1"/>
          </p:cNvPicPr>
          <p:nvPr/>
        </p:nvPicPr>
        <p:blipFill>
          <a:blip r:embed="rId4">
            <a:extLst/>
          </a:blip>
          <a:stretch>
            <a:fillRect/>
          </a:stretch>
        </p:blipFill>
        <p:spPr>
          <a:xfrm>
            <a:off x="5996743" y="5108604"/>
            <a:ext cx="730342" cy="730342"/>
          </a:xfrm>
          <a:prstGeom prst="rect">
            <a:avLst/>
          </a:prstGeom>
          <a:ln w="12700">
            <a:miter lim="400000"/>
          </a:ln>
        </p:spPr>
      </p:pic>
      <p:pic>
        <p:nvPicPr>
          <p:cNvPr id="562" name="IMG_0474.png" descr="IMG_0474.png"/>
          <p:cNvPicPr>
            <a:picLocks noChangeAspect="1"/>
          </p:cNvPicPr>
          <p:nvPr/>
        </p:nvPicPr>
        <p:blipFill>
          <a:blip r:embed="rId4">
            <a:extLst/>
          </a:blip>
          <a:stretch>
            <a:fillRect/>
          </a:stretch>
        </p:blipFill>
        <p:spPr>
          <a:xfrm>
            <a:off x="4002843" y="5108604"/>
            <a:ext cx="730342" cy="730342"/>
          </a:xfrm>
          <a:prstGeom prst="rect">
            <a:avLst/>
          </a:prstGeom>
          <a:ln w="12700">
            <a:miter lim="400000"/>
          </a:ln>
        </p:spPr>
      </p:pic>
      <p:pic>
        <p:nvPicPr>
          <p:cNvPr id="563" name="IMG_0474.png" descr="IMG_0474.png"/>
          <p:cNvPicPr>
            <a:picLocks noChangeAspect="1"/>
          </p:cNvPicPr>
          <p:nvPr/>
        </p:nvPicPr>
        <p:blipFill>
          <a:blip r:embed="rId4">
            <a:extLst/>
          </a:blip>
          <a:stretch>
            <a:fillRect/>
          </a:stretch>
        </p:blipFill>
        <p:spPr>
          <a:xfrm>
            <a:off x="2034343" y="5108604"/>
            <a:ext cx="730342" cy="730342"/>
          </a:xfrm>
          <a:prstGeom prst="rect">
            <a:avLst/>
          </a:prstGeom>
          <a:ln w="12700">
            <a:miter lim="400000"/>
          </a:ln>
        </p:spPr>
      </p:pic>
      <p:pic>
        <p:nvPicPr>
          <p:cNvPr id="564" name="IMG_0474.png" descr="IMG_0474.png"/>
          <p:cNvPicPr>
            <a:picLocks noChangeAspect="1"/>
          </p:cNvPicPr>
          <p:nvPr/>
        </p:nvPicPr>
        <p:blipFill>
          <a:blip r:embed="rId4">
            <a:extLst/>
          </a:blip>
          <a:stretch>
            <a:fillRect/>
          </a:stretch>
        </p:blipFill>
        <p:spPr>
          <a:xfrm>
            <a:off x="40443" y="5108604"/>
            <a:ext cx="730342" cy="730342"/>
          </a:xfrm>
          <a:prstGeom prst="rect">
            <a:avLst/>
          </a:prstGeom>
          <a:ln w="12700">
            <a:miter lim="400000"/>
          </a:ln>
        </p:spPr>
      </p:pic>
      <p:pic>
        <p:nvPicPr>
          <p:cNvPr id="565"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566"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567"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568" name="السابع"/>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السابع </a:t>
            </a:r>
          </a:p>
        </p:txBody>
      </p:sp>
      <p:grpSp>
        <p:nvGrpSpPr>
          <p:cNvPr id="577" name="تجميع"/>
          <p:cNvGrpSpPr/>
          <p:nvPr/>
        </p:nvGrpSpPr>
        <p:grpSpPr>
          <a:xfrm>
            <a:off x="94682" y="6187416"/>
            <a:ext cx="9855071" cy="1006391"/>
            <a:chOff x="0" y="0"/>
            <a:chExt cx="9855069" cy="1006389"/>
          </a:xfrm>
        </p:grpSpPr>
        <p:grpSp>
          <p:nvGrpSpPr>
            <p:cNvPr id="574" name="تجميع"/>
            <p:cNvGrpSpPr/>
            <p:nvPr/>
          </p:nvGrpSpPr>
          <p:grpSpPr>
            <a:xfrm>
              <a:off x="0" y="0"/>
              <a:ext cx="9855070" cy="1006390"/>
              <a:chOff x="0" y="0"/>
              <a:chExt cx="9855070" cy="1006389"/>
            </a:xfrm>
          </p:grpSpPr>
          <p:sp>
            <p:nvSpPr>
              <p:cNvPr id="569"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572" name="تجميع"/>
              <p:cNvGrpSpPr/>
              <p:nvPr/>
            </p:nvGrpSpPr>
            <p:grpSpPr>
              <a:xfrm>
                <a:off x="3930697" y="0"/>
                <a:ext cx="5924374" cy="1006390"/>
                <a:chOff x="0" y="0"/>
                <a:chExt cx="5924372" cy="1006389"/>
              </a:xfrm>
            </p:grpSpPr>
            <p:sp>
              <p:nvSpPr>
                <p:cNvPr id="570"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571"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573"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575"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576"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578" name="قياس الزوايا والاقواس"/>
          <p:cNvSpPr txBox="1"/>
          <p:nvPr/>
        </p:nvSpPr>
        <p:spPr>
          <a:xfrm>
            <a:off x="8057539" y="2573268"/>
            <a:ext cx="1801888"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قياس الزوايا والاقواس</a:t>
            </a:r>
          </a:p>
        </p:txBody>
      </p:sp>
      <p:sp>
        <p:nvSpPr>
          <p:cNvPr id="579" name="قياس الزوايا والاقواس"/>
          <p:cNvSpPr txBox="1"/>
          <p:nvPr/>
        </p:nvSpPr>
        <p:spPr>
          <a:xfrm>
            <a:off x="6180071" y="2573268"/>
            <a:ext cx="1801888" cy="6756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قياس الزوايا والاقواس</a:t>
            </a:r>
          </a:p>
        </p:txBody>
      </p:sp>
      <p:sp>
        <p:nvSpPr>
          <p:cNvPr id="580" name="الاقواس والاوتار"/>
          <p:cNvSpPr txBox="1"/>
          <p:nvPr/>
        </p:nvSpPr>
        <p:spPr>
          <a:xfrm>
            <a:off x="4182155" y="2621973"/>
            <a:ext cx="1801889"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الاقواس والاوتار </a:t>
            </a:r>
          </a:p>
        </p:txBody>
      </p:sp>
      <p:sp>
        <p:nvSpPr>
          <p:cNvPr id="581" name="الاقواس والاوتار"/>
          <p:cNvSpPr txBox="1"/>
          <p:nvPr/>
        </p:nvSpPr>
        <p:spPr>
          <a:xfrm>
            <a:off x="2159081" y="2627953"/>
            <a:ext cx="180188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الاقواس والاوتار </a:t>
            </a:r>
          </a:p>
        </p:txBody>
      </p:sp>
      <p:sp>
        <p:nvSpPr>
          <p:cNvPr id="582" name="الزوايا المحيطية"/>
          <p:cNvSpPr txBox="1"/>
          <p:nvPr/>
        </p:nvSpPr>
        <p:spPr>
          <a:xfrm>
            <a:off x="167707" y="2627953"/>
            <a:ext cx="180188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الزوايا المحيطية </a:t>
            </a:r>
          </a:p>
        </p:txBody>
      </p:sp>
      <p:sp>
        <p:nvSpPr>
          <p:cNvPr id="583"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584" name="أول ثانوي"/>
          <p:cNvSpPr txBox="1"/>
          <p:nvPr/>
        </p:nvSpPr>
        <p:spPr>
          <a:xfrm>
            <a:off x="524275" y="1206881"/>
            <a:ext cx="1497369"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6DBCF7"/>
                </a:solidFill>
                <a:latin typeface="Muna Bold"/>
                <a:ea typeface="Muna Bold"/>
                <a:cs typeface="Muna Bold"/>
                <a:sym typeface="Muna Bold"/>
              </a:defRPr>
            </a:lvl1pPr>
          </a:lstStyle>
          <a:p>
            <a:pPr rtl="0">
              <a:defRPr/>
            </a:pPr>
            <a:r>
              <a:t>أول ثانوي </a:t>
            </a:r>
          </a:p>
        </p:txBody>
      </p:sp>
      <p:pic>
        <p:nvPicPr>
          <p:cNvPr id="585" name="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descr="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p:cNvPicPr>
            <a:picLocks noChangeAspect="0"/>
          </p:cNvPicPr>
          <p:nvPr/>
        </p:nvPicPr>
        <p:blipFill>
          <a:blip r:embed="rId12">
            <a:extLst/>
          </a:blip>
          <a:stretch>
            <a:fillRect/>
          </a:stretch>
        </p:blipFill>
        <p:spPr>
          <a:xfrm>
            <a:off x="4136325" y="6220480"/>
            <a:ext cx="4632770" cy="927767"/>
          </a:xfrm>
          <a:prstGeom prst="rect">
            <a:avLst/>
          </a:prstGeom>
          <a:effectLst>
            <a:outerShdw sx="100000" sy="100000" kx="0" ky="0" algn="b" rotWithShape="0" blurRad="38100" dist="23000" dir="5400000">
              <a:srgbClr val="000000">
                <a:alpha val="35000"/>
              </a:srgbClr>
            </a:outerShdw>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87" name="تجميع" descr="تجميع"/>
          <p:cNvPicPr>
            <a:picLocks noChangeAspect="1"/>
          </p:cNvPicPr>
          <p:nvPr/>
        </p:nvPicPr>
        <p:blipFill>
          <a:blip r:embed="rId2">
            <a:extLst/>
          </a:blip>
          <a:srcRect l="87086" t="54765" r="6833" b="36939"/>
          <a:stretch>
            <a:fillRect/>
          </a:stretch>
        </p:blipFill>
        <p:spPr>
          <a:xfrm>
            <a:off x="9956102" y="3795133"/>
            <a:ext cx="582614" cy="561976"/>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37" y="0"/>
                </a:moveTo>
                <a:cubicBezTo>
                  <a:pt x="19222" y="1"/>
                  <a:pt x="18875" y="316"/>
                  <a:pt x="18319" y="930"/>
                </a:cubicBezTo>
                <a:cubicBezTo>
                  <a:pt x="17378" y="1968"/>
                  <a:pt x="17289" y="2162"/>
                  <a:pt x="17289" y="3066"/>
                </a:cubicBezTo>
                <a:cubicBezTo>
                  <a:pt x="17289" y="3885"/>
                  <a:pt x="17198" y="4129"/>
                  <a:pt x="16789" y="4408"/>
                </a:cubicBezTo>
                <a:cubicBezTo>
                  <a:pt x="16314" y="4730"/>
                  <a:pt x="16230" y="4710"/>
                  <a:pt x="15111" y="4011"/>
                </a:cubicBezTo>
                <a:cubicBezTo>
                  <a:pt x="11722" y="1896"/>
                  <a:pt x="7695" y="2259"/>
                  <a:pt x="4914" y="4927"/>
                </a:cubicBezTo>
                <a:cubicBezTo>
                  <a:pt x="3214" y="6559"/>
                  <a:pt x="2429" y="8281"/>
                  <a:pt x="2310" y="10631"/>
                </a:cubicBezTo>
                <a:cubicBezTo>
                  <a:pt x="2200" y="12804"/>
                  <a:pt x="2365" y="13867"/>
                  <a:pt x="2840" y="14002"/>
                </a:cubicBezTo>
                <a:cubicBezTo>
                  <a:pt x="3034" y="14057"/>
                  <a:pt x="3843" y="14081"/>
                  <a:pt x="4635" y="14063"/>
                </a:cubicBezTo>
                <a:cubicBezTo>
                  <a:pt x="6040" y="14031"/>
                  <a:pt x="6067" y="14019"/>
                  <a:pt x="6018" y="13499"/>
                </a:cubicBezTo>
                <a:cubicBezTo>
                  <a:pt x="6006" y="13373"/>
                  <a:pt x="5971" y="12979"/>
                  <a:pt x="5944" y="12706"/>
                </a:cubicBezTo>
                <a:cubicBezTo>
                  <a:pt x="5918" y="12582"/>
                  <a:pt x="5889" y="12460"/>
                  <a:pt x="5871" y="12309"/>
                </a:cubicBezTo>
                <a:cubicBezTo>
                  <a:pt x="5870" y="12298"/>
                  <a:pt x="5872" y="12290"/>
                  <a:pt x="5871" y="12279"/>
                </a:cubicBezTo>
                <a:cubicBezTo>
                  <a:pt x="5864" y="12238"/>
                  <a:pt x="5862" y="12197"/>
                  <a:pt x="5856" y="12157"/>
                </a:cubicBezTo>
                <a:cubicBezTo>
                  <a:pt x="5838" y="11961"/>
                  <a:pt x="5815" y="11788"/>
                  <a:pt x="5812" y="11577"/>
                </a:cubicBezTo>
                <a:cubicBezTo>
                  <a:pt x="5809" y="11506"/>
                  <a:pt x="5827" y="11433"/>
                  <a:pt x="5827" y="11363"/>
                </a:cubicBezTo>
                <a:cubicBezTo>
                  <a:pt x="5769" y="10644"/>
                  <a:pt x="5804" y="10238"/>
                  <a:pt x="6033" y="9670"/>
                </a:cubicBezTo>
                <a:cubicBezTo>
                  <a:pt x="6039" y="9632"/>
                  <a:pt x="6037" y="9594"/>
                  <a:pt x="6047" y="9564"/>
                </a:cubicBezTo>
                <a:cubicBezTo>
                  <a:pt x="6104" y="9411"/>
                  <a:pt x="6193" y="9269"/>
                  <a:pt x="6268" y="9121"/>
                </a:cubicBezTo>
                <a:cubicBezTo>
                  <a:pt x="6277" y="9102"/>
                  <a:pt x="6288" y="9079"/>
                  <a:pt x="6298" y="9060"/>
                </a:cubicBezTo>
                <a:cubicBezTo>
                  <a:pt x="6309" y="9039"/>
                  <a:pt x="6315" y="9020"/>
                  <a:pt x="6327" y="8999"/>
                </a:cubicBezTo>
                <a:cubicBezTo>
                  <a:pt x="6376" y="8908"/>
                  <a:pt x="6433" y="8814"/>
                  <a:pt x="6489" y="8725"/>
                </a:cubicBezTo>
                <a:cubicBezTo>
                  <a:pt x="6510" y="8689"/>
                  <a:pt x="6540" y="8669"/>
                  <a:pt x="6562" y="8633"/>
                </a:cubicBezTo>
                <a:cubicBezTo>
                  <a:pt x="7149" y="7639"/>
                  <a:pt x="7893" y="6991"/>
                  <a:pt x="9034" y="6574"/>
                </a:cubicBezTo>
                <a:cubicBezTo>
                  <a:pt x="9043" y="6570"/>
                  <a:pt x="9055" y="6577"/>
                  <a:pt x="9064" y="6574"/>
                </a:cubicBezTo>
                <a:cubicBezTo>
                  <a:pt x="9068" y="6572"/>
                  <a:pt x="9074" y="6561"/>
                  <a:pt x="9078" y="6559"/>
                </a:cubicBezTo>
                <a:cubicBezTo>
                  <a:pt x="9087" y="6556"/>
                  <a:pt x="9099" y="6563"/>
                  <a:pt x="9108" y="6559"/>
                </a:cubicBezTo>
                <a:cubicBezTo>
                  <a:pt x="9112" y="6558"/>
                  <a:pt x="9119" y="6545"/>
                  <a:pt x="9123" y="6543"/>
                </a:cubicBezTo>
                <a:cubicBezTo>
                  <a:pt x="9363" y="6450"/>
                  <a:pt x="9600" y="6380"/>
                  <a:pt x="9844" y="6330"/>
                </a:cubicBezTo>
                <a:cubicBezTo>
                  <a:pt x="10072" y="6283"/>
                  <a:pt x="10295" y="6259"/>
                  <a:pt x="10520" y="6254"/>
                </a:cubicBezTo>
                <a:cubicBezTo>
                  <a:pt x="10541" y="6254"/>
                  <a:pt x="10559" y="6255"/>
                  <a:pt x="10579" y="6254"/>
                </a:cubicBezTo>
                <a:cubicBezTo>
                  <a:pt x="10592" y="6254"/>
                  <a:pt x="10611" y="6254"/>
                  <a:pt x="10623" y="6254"/>
                </a:cubicBezTo>
                <a:cubicBezTo>
                  <a:pt x="10836" y="6257"/>
                  <a:pt x="11057" y="6277"/>
                  <a:pt x="11286" y="6315"/>
                </a:cubicBezTo>
                <a:cubicBezTo>
                  <a:pt x="11287" y="6316"/>
                  <a:pt x="11298" y="6315"/>
                  <a:pt x="11300" y="6315"/>
                </a:cubicBezTo>
                <a:cubicBezTo>
                  <a:pt x="11341" y="6323"/>
                  <a:pt x="11377" y="6337"/>
                  <a:pt x="11418" y="6345"/>
                </a:cubicBezTo>
                <a:cubicBezTo>
                  <a:pt x="11620" y="6385"/>
                  <a:pt x="11827" y="6438"/>
                  <a:pt x="12021" y="6498"/>
                </a:cubicBezTo>
                <a:cubicBezTo>
                  <a:pt x="12039" y="6504"/>
                  <a:pt x="12048" y="6507"/>
                  <a:pt x="12065" y="6513"/>
                </a:cubicBezTo>
                <a:cubicBezTo>
                  <a:pt x="12228" y="6565"/>
                  <a:pt x="12388" y="6625"/>
                  <a:pt x="12536" y="6696"/>
                </a:cubicBezTo>
                <a:cubicBezTo>
                  <a:pt x="12641" y="6742"/>
                  <a:pt x="12707" y="6799"/>
                  <a:pt x="12801" y="6849"/>
                </a:cubicBezTo>
                <a:cubicBezTo>
                  <a:pt x="12922" y="6908"/>
                  <a:pt x="13003" y="6958"/>
                  <a:pt x="13095" y="7016"/>
                </a:cubicBezTo>
                <a:cubicBezTo>
                  <a:pt x="13121" y="7035"/>
                  <a:pt x="13160" y="7057"/>
                  <a:pt x="13184" y="7077"/>
                </a:cubicBezTo>
                <a:lnTo>
                  <a:pt x="13287" y="7154"/>
                </a:lnTo>
                <a:cubicBezTo>
                  <a:pt x="13289" y="7157"/>
                  <a:pt x="13298" y="7166"/>
                  <a:pt x="13301" y="7169"/>
                </a:cubicBezTo>
                <a:cubicBezTo>
                  <a:pt x="13331" y="7191"/>
                  <a:pt x="13373" y="7208"/>
                  <a:pt x="13390" y="7230"/>
                </a:cubicBezTo>
                <a:cubicBezTo>
                  <a:pt x="13393" y="7234"/>
                  <a:pt x="13401" y="7240"/>
                  <a:pt x="13404" y="7245"/>
                </a:cubicBezTo>
                <a:lnTo>
                  <a:pt x="13654" y="7459"/>
                </a:lnTo>
                <a:lnTo>
                  <a:pt x="12963" y="8359"/>
                </a:lnTo>
                <a:cubicBezTo>
                  <a:pt x="12602" y="8825"/>
                  <a:pt x="12342" y="9071"/>
                  <a:pt x="12139" y="9121"/>
                </a:cubicBezTo>
                <a:cubicBezTo>
                  <a:pt x="12071" y="9137"/>
                  <a:pt x="12004" y="9132"/>
                  <a:pt x="11948" y="9106"/>
                </a:cubicBezTo>
                <a:cubicBezTo>
                  <a:pt x="11727" y="9004"/>
                  <a:pt x="11481" y="8952"/>
                  <a:pt x="11241" y="8908"/>
                </a:cubicBezTo>
                <a:cubicBezTo>
                  <a:pt x="11069" y="8882"/>
                  <a:pt x="10893" y="8868"/>
                  <a:pt x="10712" y="8862"/>
                </a:cubicBezTo>
                <a:cubicBezTo>
                  <a:pt x="10073" y="8855"/>
                  <a:pt x="9443" y="9004"/>
                  <a:pt x="8990" y="9335"/>
                </a:cubicBezTo>
                <a:cubicBezTo>
                  <a:pt x="8810" y="9505"/>
                  <a:pt x="8671" y="9736"/>
                  <a:pt x="8549" y="9975"/>
                </a:cubicBezTo>
                <a:cubicBezTo>
                  <a:pt x="8542" y="9988"/>
                  <a:pt x="8526" y="9993"/>
                  <a:pt x="8519" y="10006"/>
                </a:cubicBezTo>
                <a:cubicBezTo>
                  <a:pt x="8399" y="10250"/>
                  <a:pt x="8309" y="10517"/>
                  <a:pt x="8254" y="10799"/>
                </a:cubicBezTo>
                <a:cubicBezTo>
                  <a:pt x="8216" y="11126"/>
                  <a:pt x="8234" y="11479"/>
                  <a:pt x="8269" y="11806"/>
                </a:cubicBezTo>
                <a:cubicBezTo>
                  <a:pt x="8279" y="11883"/>
                  <a:pt x="8270" y="11961"/>
                  <a:pt x="8284" y="12034"/>
                </a:cubicBezTo>
                <a:cubicBezTo>
                  <a:pt x="8295" y="12100"/>
                  <a:pt x="8313" y="12156"/>
                  <a:pt x="8328" y="12218"/>
                </a:cubicBezTo>
                <a:cubicBezTo>
                  <a:pt x="8382" y="12438"/>
                  <a:pt x="8446" y="12642"/>
                  <a:pt x="8534" y="12782"/>
                </a:cubicBezTo>
                <a:cubicBezTo>
                  <a:pt x="8634" y="12939"/>
                  <a:pt x="8756" y="13086"/>
                  <a:pt x="8887" y="13209"/>
                </a:cubicBezTo>
                <a:cubicBezTo>
                  <a:pt x="9805" y="14053"/>
                  <a:pt x="11426" y="14035"/>
                  <a:pt x="12374" y="13072"/>
                </a:cubicBezTo>
                <a:cubicBezTo>
                  <a:pt x="12381" y="13065"/>
                  <a:pt x="12383" y="13063"/>
                  <a:pt x="12389" y="13056"/>
                </a:cubicBezTo>
                <a:cubicBezTo>
                  <a:pt x="12501" y="12941"/>
                  <a:pt x="12595" y="12841"/>
                  <a:pt x="12669" y="12736"/>
                </a:cubicBezTo>
                <a:cubicBezTo>
                  <a:pt x="12671" y="12732"/>
                  <a:pt x="12681" y="12724"/>
                  <a:pt x="12683" y="12721"/>
                </a:cubicBezTo>
                <a:cubicBezTo>
                  <a:pt x="12757" y="12616"/>
                  <a:pt x="12804" y="12501"/>
                  <a:pt x="12845" y="12385"/>
                </a:cubicBezTo>
                <a:cubicBezTo>
                  <a:pt x="12868" y="12321"/>
                  <a:pt x="12859" y="12213"/>
                  <a:pt x="12875" y="12141"/>
                </a:cubicBezTo>
                <a:cubicBezTo>
                  <a:pt x="12879" y="12121"/>
                  <a:pt x="12886" y="12086"/>
                  <a:pt x="12889" y="12065"/>
                </a:cubicBezTo>
                <a:cubicBezTo>
                  <a:pt x="12894" y="12036"/>
                  <a:pt x="12899" y="11987"/>
                  <a:pt x="12904" y="11958"/>
                </a:cubicBezTo>
                <a:cubicBezTo>
                  <a:pt x="12931" y="11798"/>
                  <a:pt x="12961" y="11642"/>
                  <a:pt x="12963" y="11394"/>
                </a:cubicBezTo>
                <a:cubicBezTo>
                  <a:pt x="12963" y="11392"/>
                  <a:pt x="12963" y="11381"/>
                  <a:pt x="12963" y="11379"/>
                </a:cubicBezTo>
                <a:cubicBezTo>
                  <a:pt x="12959" y="11133"/>
                  <a:pt x="12936" y="10883"/>
                  <a:pt x="12904" y="10662"/>
                </a:cubicBezTo>
                <a:cubicBezTo>
                  <a:pt x="12903" y="10656"/>
                  <a:pt x="12905" y="10652"/>
                  <a:pt x="12904" y="10646"/>
                </a:cubicBezTo>
                <a:cubicBezTo>
                  <a:pt x="12869" y="10405"/>
                  <a:pt x="12824" y="10215"/>
                  <a:pt x="12772" y="10113"/>
                </a:cubicBezTo>
                <a:cubicBezTo>
                  <a:pt x="12685" y="9946"/>
                  <a:pt x="12705" y="9774"/>
                  <a:pt x="12831" y="9564"/>
                </a:cubicBezTo>
                <a:cubicBezTo>
                  <a:pt x="12833" y="9560"/>
                  <a:pt x="12843" y="9552"/>
                  <a:pt x="12845" y="9548"/>
                </a:cubicBezTo>
                <a:cubicBezTo>
                  <a:pt x="12854" y="9534"/>
                  <a:pt x="12880" y="9518"/>
                  <a:pt x="12889" y="9503"/>
                </a:cubicBezTo>
                <a:cubicBezTo>
                  <a:pt x="12994" y="9345"/>
                  <a:pt x="13107" y="9179"/>
                  <a:pt x="13360" y="8923"/>
                </a:cubicBezTo>
                <a:cubicBezTo>
                  <a:pt x="13436" y="8846"/>
                  <a:pt x="13485" y="8818"/>
                  <a:pt x="13551" y="8755"/>
                </a:cubicBezTo>
                <a:cubicBezTo>
                  <a:pt x="13696" y="8619"/>
                  <a:pt x="13838" y="8491"/>
                  <a:pt x="13949" y="8420"/>
                </a:cubicBezTo>
                <a:cubicBezTo>
                  <a:pt x="13950" y="8419"/>
                  <a:pt x="13962" y="8405"/>
                  <a:pt x="13963" y="8404"/>
                </a:cubicBezTo>
                <a:cubicBezTo>
                  <a:pt x="14156" y="8279"/>
                  <a:pt x="14320" y="8227"/>
                  <a:pt x="14405" y="8282"/>
                </a:cubicBezTo>
                <a:cubicBezTo>
                  <a:pt x="14479" y="8330"/>
                  <a:pt x="14563" y="8444"/>
                  <a:pt x="14640" y="8557"/>
                </a:cubicBezTo>
                <a:cubicBezTo>
                  <a:pt x="14642" y="8559"/>
                  <a:pt x="14639" y="8569"/>
                  <a:pt x="14640" y="8572"/>
                </a:cubicBezTo>
                <a:cubicBezTo>
                  <a:pt x="14654" y="8590"/>
                  <a:pt x="14671" y="8597"/>
                  <a:pt x="14684" y="8618"/>
                </a:cubicBezTo>
                <a:cubicBezTo>
                  <a:pt x="14760" y="8736"/>
                  <a:pt x="14819" y="8871"/>
                  <a:pt x="14890" y="9030"/>
                </a:cubicBezTo>
                <a:cubicBezTo>
                  <a:pt x="14897" y="9046"/>
                  <a:pt x="14913" y="9059"/>
                  <a:pt x="14920" y="9075"/>
                </a:cubicBezTo>
                <a:cubicBezTo>
                  <a:pt x="14961" y="9162"/>
                  <a:pt x="14993" y="9217"/>
                  <a:pt x="15038" y="9319"/>
                </a:cubicBezTo>
                <a:cubicBezTo>
                  <a:pt x="15055" y="9358"/>
                  <a:pt x="15069" y="9399"/>
                  <a:pt x="15082" y="9441"/>
                </a:cubicBezTo>
                <a:cubicBezTo>
                  <a:pt x="15084" y="9449"/>
                  <a:pt x="15079" y="9449"/>
                  <a:pt x="15082" y="9457"/>
                </a:cubicBezTo>
                <a:cubicBezTo>
                  <a:pt x="15083" y="9459"/>
                  <a:pt x="15081" y="9469"/>
                  <a:pt x="15082" y="9472"/>
                </a:cubicBezTo>
                <a:cubicBezTo>
                  <a:pt x="15083" y="9476"/>
                  <a:pt x="15095" y="9468"/>
                  <a:pt x="15096" y="9472"/>
                </a:cubicBezTo>
                <a:cubicBezTo>
                  <a:pt x="15097" y="9476"/>
                  <a:pt x="15095" y="9484"/>
                  <a:pt x="15096" y="9487"/>
                </a:cubicBezTo>
                <a:cubicBezTo>
                  <a:pt x="15199" y="9756"/>
                  <a:pt x="15266" y="10038"/>
                  <a:pt x="15317" y="10341"/>
                </a:cubicBezTo>
                <a:cubicBezTo>
                  <a:pt x="15318" y="10345"/>
                  <a:pt x="15331" y="10353"/>
                  <a:pt x="15332" y="10357"/>
                </a:cubicBezTo>
                <a:cubicBezTo>
                  <a:pt x="15392" y="10658"/>
                  <a:pt x="15434" y="10954"/>
                  <a:pt x="15435" y="11211"/>
                </a:cubicBezTo>
                <a:cubicBezTo>
                  <a:pt x="15435" y="11330"/>
                  <a:pt x="15403" y="11475"/>
                  <a:pt x="15391" y="11607"/>
                </a:cubicBezTo>
                <a:cubicBezTo>
                  <a:pt x="15362" y="12103"/>
                  <a:pt x="15281" y="12601"/>
                  <a:pt x="15126" y="13056"/>
                </a:cubicBezTo>
                <a:cubicBezTo>
                  <a:pt x="14999" y="13429"/>
                  <a:pt x="14965" y="13602"/>
                  <a:pt x="14964" y="13743"/>
                </a:cubicBezTo>
                <a:cubicBezTo>
                  <a:pt x="14968" y="13809"/>
                  <a:pt x="14970" y="13881"/>
                  <a:pt x="14993" y="13926"/>
                </a:cubicBezTo>
                <a:cubicBezTo>
                  <a:pt x="14996" y="13929"/>
                  <a:pt x="14990" y="13937"/>
                  <a:pt x="14993" y="13941"/>
                </a:cubicBezTo>
                <a:cubicBezTo>
                  <a:pt x="15023" y="13975"/>
                  <a:pt x="15082" y="14010"/>
                  <a:pt x="15126" y="14048"/>
                </a:cubicBezTo>
                <a:cubicBezTo>
                  <a:pt x="15140" y="14055"/>
                  <a:pt x="15155" y="14071"/>
                  <a:pt x="15170" y="14078"/>
                </a:cubicBezTo>
                <a:cubicBezTo>
                  <a:pt x="15657" y="14231"/>
                  <a:pt x="18452" y="14062"/>
                  <a:pt x="18643" y="13865"/>
                </a:cubicBezTo>
                <a:cubicBezTo>
                  <a:pt x="18729" y="13775"/>
                  <a:pt x="18844" y="12831"/>
                  <a:pt x="18893" y="11775"/>
                </a:cubicBezTo>
                <a:cubicBezTo>
                  <a:pt x="18993" y="9601"/>
                  <a:pt x="18559" y="7982"/>
                  <a:pt x="17436" y="6284"/>
                </a:cubicBezTo>
                <a:lnTo>
                  <a:pt x="16833" y="5369"/>
                </a:lnTo>
                <a:lnTo>
                  <a:pt x="17304" y="4850"/>
                </a:lnTo>
                <a:cubicBezTo>
                  <a:pt x="17666" y="4451"/>
                  <a:pt x="17979" y="4332"/>
                  <a:pt x="18701" y="4332"/>
                </a:cubicBezTo>
                <a:cubicBezTo>
                  <a:pt x="19539" y="4332"/>
                  <a:pt x="19732" y="4225"/>
                  <a:pt x="20614" y="3325"/>
                </a:cubicBezTo>
                <a:cubicBezTo>
                  <a:pt x="21156" y="2772"/>
                  <a:pt x="21600" y="2203"/>
                  <a:pt x="21600" y="2059"/>
                </a:cubicBezTo>
                <a:cubicBezTo>
                  <a:pt x="21600" y="1903"/>
                  <a:pt x="21252" y="1763"/>
                  <a:pt x="20732" y="1724"/>
                </a:cubicBezTo>
                <a:cubicBezTo>
                  <a:pt x="19897" y="1662"/>
                  <a:pt x="19853" y="1628"/>
                  <a:pt x="19790" y="915"/>
                </a:cubicBezTo>
                <a:cubicBezTo>
                  <a:pt x="19736" y="306"/>
                  <a:pt x="19652" y="-2"/>
                  <a:pt x="19437" y="0"/>
                </a:cubicBezTo>
                <a:close/>
                <a:moveTo>
                  <a:pt x="10594" y="275"/>
                </a:moveTo>
                <a:cubicBezTo>
                  <a:pt x="10424" y="275"/>
                  <a:pt x="10285" y="419"/>
                  <a:pt x="10285" y="595"/>
                </a:cubicBezTo>
                <a:cubicBezTo>
                  <a:pt x="10285" y="770"/>
                  <a:pt x="10424" y="915"/>
                  <a:pt x="10594" y="915"/>
                </a:cubicBezTo>
                <a:cubicBezTo>
                  <a:pt x="10764" y="915"/>
                  <a:pt x="10903" y="770"/>
                  <a:pt x="10903" y="595"/>
                </a:cubicBezTo>
                <a:cubicBezTo>
                  <a:pt x="10903" y="419"/>
                  <a:pt x="10764" y="275"/>
                  <a:pt x="10594" y="275"/>
                </a:cubicBezTo>
                <a:close/>
                <a:moveTo>
                  <a:pt x="8740" y="488"/>
                </a:moveTo>
                <a:cubicBezTo>
                  <a:pt x="8422" y="488"/>
                  <a:pt x="8332" y="736"/>
                  <a:pt x="8563" y="976"/>
                </a:cubicBezTo>
                <a:cubicBezTo>
                  <a:pt x="8728" y="1146"/>
                  <a:pt x="9064" y="955"/>
                  <a:pt x="9064" y="686"/>
                </a:cubicBezTo>
                <a:cubicBezTo>
                  <a:pt x="9064" y="576"/>
                  <a:pt x="8910" y="488"/>
                  <a:pt x="8740" y="488"/>
                </a:cubicBezTo>
                <a:close/>
                <a:moveTo>
                  <a:pt x="12448" y="488"/>
                </a:moveTo>
                <a:cubicBezTo>
                  <a:pt x="12130" y="488"/>
                  <a:pt x="12040" y="736"/>
                  <a:pt x="12271" y="976"/>
                </a:cubicBezTo>
                <a:cubicBezTo>
                  <a:pt x="12436" y="1146"/>
                  <a:pt x="12757" y="955"/>
                  <a:pt x="12757" y="686"/>
                </a:cubicBezTo>
                <a:cubicBezTo>
                  <a:pt x="12757" y="576"/>
                  <a:pt x="12618" y="488"/>
                  <a:pt x="12448" y="488"/>
                </a:cubicBezTo>
                <a:close/>
                <a:moveTo>
                  <a:pt x="14214" y="915"/>
                </a:moveTo>
                <a:cubicBezTo>
                  <a:pt x="13954" y="915"/>
                  <a:pt x="13770" y="1249"/>
                  <a:pt x="13934" y="1419"/>
                </a:cubicBezTo>
                <a:cubicBezTo>
                  <a:pt x="14166" y="1659"/>
                  <a:pt x="14405" y="1565"/>
                  <a:pt x="14405" y="1235"/>
                </a:cubicBezTo>
                <a:cubicBezTo>
                  <a:pt x="14405" y="1059"/>
                  <a:pt x="14320" y="915"/>
                  <a:pt x="14214" y="915"/>
                </a:cubicBezTo>
                <a:close/>
                <a:moveTo>
                  <a:pt x="7004" y="946"/>
                </a:moveTo>
                <a:cubicBezTo>
                  <a:pt x="6891" y="907"/>
                  <a:pt x="6798" y="1040"/>
                  <a:pt x="6798" y="1235"/>
                </a:cubicBezTo>
                <a:cubicBezTo>
                  <a:pt x="6798" y="1431"/>
                  <a:pt x="6875" y="1532"/>
                  <a:pt x="6974" y="1464"/>
                </a:cubicBezTo>
                <a:cubicBezTo>
                  <a:pt x="7229" y="1288"/>
                  <a:pt x="7246" y="1030"/>
                  <a:pt x="7004" y="946"/>
                </a:cubicBezTo>
                <a:close/>
                <a:moveTo>
                  <a:pt x="5459" y="1708"/>
                </a:moveTo>
                <a:cubicBezTo>
                  <a:pt x="5347" y="1679"/>
                  <a:pt x="5220" y="1840"/>
                  <a:pt x="5179" y="2059"/>
                </a:cubicBezTo>
                <a:cubicBezTo>
                  <a:pt x="5131" y="2318"/>
                  <a:pt x="5205" y="2426"/>
                  <a:pt x="5385" y="2364"/>
                </a:cubicBezTo>
                <a:cubicBezTo>
                  <a:pt x="5706" y="2253"/>
                  <a:pt x="5758" y="1787"/>
                  <a:pt x="5459" y="1708"/>
                </a:cubicBezTo>
                <a:close/>
                <a:moveTo>
                  <a:pt x="15744" y="1769"/>
                </a:moveTo>
                <a:cubicBezTo>
                  <a:pt x="15423" y="1769"/>
                  <a:pt x="15331" y="2028"/>
                  <a:pt x="15567" y="2273"/>
                </a:cubicBezTo>
                <a:cubicBezTo>
                  <a:pt x="15804" y="2519"/>
                  <a:pt x="16053" y="2423"/>
                  <a:pt x="16053" y="2090"/>
                </a:cubicBezTo>
                <a:cubicBezTo>
                  <a:pt x="16053" y="1914"/>
                  <a:pt x="15914" y="1769"/>
                  <a:pt x="15744" y="1769"/>
                </a:cubicBezTo>
                <a:close/>
                <a:moveTo>
                  <a:pt x="4032" y="2746"/>
                </a:moveTo>
                <a:cubicBezTo>
                  <a:pt x="3959" y="2749"/>
                  <a:pt x="3876" y="2783"/>
                  <a:pt x="3796" y="2852"/>
                </a:cubicBezTo>
                <a:cubicBezTo>
                  <a:pt x="3638" y="2988"/>
                  <a:pt x="3558" y="3175"/>
                  <a:pt x="3620" y="3279"/>
                </a:cubicBezTo>
                <a:cubicBezTo>
                  <a:pt x="3770" y="3531"/>
                  <a:pt x="4065" y="3528"/>
                  <a:pt x="4223" y="3264"/>
                </a:cubicBezTo>
                <a:cubicBezTo>
                  <a:pt x="4389" y="2985"/>
                  <a:pt x="4249" y="2736"/>
                  <a:pt x="4032" y="2746"/>
                </a:cubicBezTo>
                <a:close/>
                <a:moveTo>
                  <a:pt x="2663" y="4164"/>
                </a:moveTo>
                <a:cubicBezTo>
                  <a:pt x="2446" y="4173"/>
                  <a:pt x="2270" y="4370"/>
                  <a:pt x="2384" y="4561"/>
                </a:cubicBezTo>
                <a:cubicBezTo>
                  <a:pt x="2449" y="4671"/>
                  <a:pt x="2578" y="4759"/>
                  <a:pt x="2678" y="4759"/>
                </a:cubicBezTo>
                <a:cubicBezTo>
                  <a:pt x="2966" y="4759"/>
                  <a:pt x="3114" y="4372"/>
                  <a:pt x="2884" y="4225"/>
                </a:cubicBezTo>
                <a:cubicBezTo>
                  <a:pt x="2815" y="4181"/>
                  <a:pt x="2736" y="4161"/>
                  <a:pt x="2663" y="4164"/>
                </a:cubicBezTo>
                <a:close/>
                <a:moveTo>
                  <a:pt x="19540" y="5659"/>
                </a:moveTo>
                <a:cubicBezTo>
                  <a:pt x="19323" y="5668"/>
                  <a:pt x="19132" y="5864"/>
                  <a:pt x="19246" y="6055"/>
                </a:cubicBezTo>
                <a:cubicBezTo>
                  <a:pt x="19311" y="6164"/>
                  <a:pt x="19455" y="6254"/>
                  <a:pt x="19555" y="6254"/>
                </a:cubicBezTo>
                <a:cubicBezTo>
                  <a:pt x="19843" y="6254"/>
                  <a:pt x="19991" y="5867"/>
                  <a:pt x="19761" y="5720"/>
                </a:cubicBezTo>
                <a:cubicBezTo>
                  <a:pt x="19692" y="5676"/>
                  <a:pt x="19612" y="5656"/>
                  <a:pt x="19540" y="5659"/>
                </a:cubicBezTo>
                <a:close/>
                <a:moveTo>
                  <a:pt x="1604" y="5720"/>
                </a:moveTo>
                <a:cubicBezTo>
                  <a:pt x="1471" y="5736"/>
                  <a:pt x="1334" y="5844"/>
                  <a:pt x="1280" y="6010"/>
                </a:cubicBezTo>
                <a:cubicBezTo>
                  <a:pt x="1220" y="6197"/>
                  <a:pt x="1324" y="6258"/>
                  <a:pt x="1574" y="6208"/>
                </a:cubicBezTo>
                <a:cubicBezTo>
                  <a:pt x="1785" y="6166"/>
                  <a:pt x="1941" y="6034"/>
                  <a:pt x="1913" y="5918"/>
                </a:cubicBezTo>
                <a:cubicBezTo>
                  <a:pt x="1875" y="5763"/>
                  <a:pt x="1737" y="5703"/>
                  <a:pt x="1604" y="5720"/>
                </a:cubicBezTo>
                <a:close/>
                <a:moveTo>
                  <a:pt x="20379" y="7321"/>
                </a:moveTo>
                <a:cubicBezTo>
                  <a:pt x="20119" y="7321"/>
                  <a:pt x="19935" y="7639"/>
                  <a:pt x="20099" y="7809"/>
                </a:cubicBezTo>
                <a:cubicBezTo>
                  <a:pt x="20331" y="8049"/>
                  <a:pt x="20570" y="7956"/>
                  <a:pt x="20570" y="7626"/>
                </a:cubicBezTo>
                <a:cubicBezTo>
                  <a:pt x="20570" y="7450"/>
                  <a:pt x="20485" y="7321"/>
                  <a:pt x="20379" y="7321"/>
                </a:cubicBezTo>
                <a:close/>
                <a:moveTo>
                  <a:pt x="824" y="7352"/>
                </a:moveTo>
                <a:cubicBezTo>
                  <a:pt x="711" y="7313"/>
                  <a:pt x="618" y="7431"/>
                  <a:pt x="618" y="7626"/>
                </a:cubicBezTo>
                <a:cubicBezTo>
                  <a:pt x="618" y="7822"/>
                  <a:pt x="696" y="7939"/>
                  <a:pt x="795" y="7870"/>
                </a:cubicBezTo>
                <a:cubicBezTo>
                  <a:pt x="1050" y="7694"/>
                  <a:pt x="1066" y="7435"/>
                  <a:pt x="824" y="7352"/>
                </a:cubicBezTo>
                <a:close/>
                <a:moveTo>
                  <a:pt x="441" y="9136"/>
                </a:moveTo>
                <a:cubicBezTo>
                  <a:pt x="340" y="9071"/>
                  <a:pt x="197" y="9159"/>
                  <a:pt x="132" y="9335"/>
                </a:cubicBezTo>
                <a:cubicBezTo>
                  <a:pt x="61" y="9528"/>
                  <a:pt x="140" y="9670"/>
                  <a:pt x="324" y="9670"/>
                </a:cubicBezTo>
                <a:cubicBezTo>
                  <a:pt x="656" y="9670"/>
                  <a:pt x="732" y="9322"/>
                  <a:pt x="441" y="9136"/>
                </a:cubicBezTo>
                <a:close/>
                <a:moveTo>
                  <a:pt x="20688" y="9152"/>
                </a:moveTo>
                <a:cubicBezTo>
                  <a:pt x="20519" y="9219"/>
                  <a:pt x="20419" y="9367"/>
                  <a:pt x="20482" y="9472"/>
                </a:cubicBezTo>
                <a:cubicBezTo>
                  <a:pt x="20661" y="9773"/>
                  <a:pt x="20982" y="9695"/>
                  <a:pt x="20982" y="9350"/>
                </a:cubicBezTo>
                <a:cubicBezTo>
                  <a:pt x="20982" y="9255"/>
                  <a:pt x="20962" y="9185"/>
                  <a:pt x="20908" y="9152"/>
                </a:cubicBezTo>
                <a:cubicBezTo>
                  <a:pt x="20855" y="9118"/>
                  <a:pt x="20781" y="9114"/>
                  <a:pt x="20688" y="9152"/>
                </a:cubicBezTo>
                <a:close/>
                <a:moveTo>
                  <a:pt x="309" y="10936"/>
                </a:moveTo>
                <a:cubicBezTo>
                  <a:pt x="139" y="10936"/>
                  <a:pt x="0" y="11081"/>
                  <a:pt x="0" y="11257"/>
                </a:cubicBezTo>
                <a:cubicBezTo>
                  <a:pt x="0" y="11433"/>
                  <a:pt x="139" y="11577"/>
                  <a:pt x="309" y="11577"/>
                </a:cubicBezTo>
                <a:cubicBezTo>
                  <a:pt x="479" y="11577"/>
                  <a:pt x="618" y="11433"/>
                  <a:pt x="618" y="11257"/>
                </a:cubicBezTo>
                <a:cubicBezTo>
                  <a:pt x="618" y="11081"/>
                  <a:pt x="479" y="10936"/>
                  <a:pt x="309" y="10936"/>
                </a:cubicBezTo>
                <a:close/>
                <a:moveTo>
                  <a:pt x="20879" y="10936"/>
                </a:moveTo>
                <a:cubicBezTo>
                  <a:pt x="20709" y="10936"/>
                  <a:pt x="20570" y="11081"/>
                  <a:pt x="20570" y="11257"/>
                </a:cubicBezTo>
                <a:cubicBezTo>
                  <a:pt x="20570" y="11433"/>
                  <a:pt x="20709" y="11577"/>
                  <a:pt x="20879" y="11577"/>
                </a:cubicBezTo>
                <a:cubicBezTo>
                  <a:pt x="21049" y="11577"/>
                  <a:pt x="21188" y="11433"/>
                  <a:pt x="21188" y="11257"/>
                </a:cubicBezTo>
                <a:cubicBezTo>
                  <a:pt x="21188" y="11081"/>
                  <a:pt x="21049" y="10936"/>
                  <a:pt x="20879" y="10936"/>
                </a:cubicBezTo>
                <a:close/>
                <a:moveTo>
                  <a:pt x="324" y="12858"/>
                </a:moveTo>
                <a:cubicBezTo>
                  <a:pt x="140" y="12858"/>
                  <a:pt x="60" y="12983"/>
                  <a:pt x="132" y="13178"/>
                </a:cubicBezTo>
                <a:cubicBezTo>
                  <a:pt x="198" y="13354"/>
                  <a:pt x="340" y="13499"/>
                  <a:pt x="441" y="13499"/>
                </a:cubicBezTo>
                <a:cubicBezTo>
                  <a:pt x="542" y="13499"/>
                  <a:pt x="618" y="13354"/>
                  <a:pt x="618" y="13178"/>
                </a:cubicBezTo>
                <a:cubicBezTo>
                  <a:pt x="618" y="13002"/>
                  <a:pt x="490" y="12858"/>
                  <a:pt x="324" y="12858"/>
                </a:cubicBezTo>
                <a:close/>
                <a:moveTo>
                  <a:pt x="20805" y="12858"/>
                </a:moveTo>
                <a:cubicBezTo>
                  <a:pt x="20704" y="12858"/>
                  <a:pt x="20562" y="13002"/>
                  <a:pt x="20496" y="13178"/>
                </a:cubicBezTo>
                <a:cubicBezTo>
                  <a:pt x="20424" y="13373"/>
                  <a:pt x="20504" y="13499"/>
                  <a:pt x="20688" y="13499"/>
                </a:cubicBezTo>
                <a:cubicBezTo>
                  <a:pt x="20854" y="13499"/>
                  <a:pt x="20982" y="13354"/>
                  <a:pt x="20982" y="13178"/>
                </a:cubicBezTo>
                <a:cubicBezTo>
                  <a:pt x="20982" y="13002"/>
                  <a:pt x="20907" y="12858"/>
                  <a:pt x="20805" y="12858"/>
                </a:cubicBezTo>
                <a:close/>
                <a:moveTo>
                  <a:pt x="11609" y="14780"/>
                </a:moveTo>
                <a:cubicBezTo>
                  <a:pt x="2852" y="14780"/>
                  <a:pt x="2326" y="14825"/>
                  <a:pt x="1986" y="15741"/>
                </a:cubicBezTo>
                <a:cubicBezTo>
                  <a:pt x="1795" y="16257"/>
                  <a:pt x="1827" y="17104"/>
                  <a:pt x="2060" y="17556"/>
                </a:cubicBezTo>
                <a:cubicBezTo>
                  <a:pt x="2219" y="17864"/>
                  <a:pt x="2176" y="18012"/>
                  <a:pt x="1883" y="18227"/>
                </a:cubicBezTo>
                <a:cubicBezTo>
                  <a:pt x="892" y="18956"/>
                  <a:pt x="791" y="20099"/>
                  <a:pt x="1633" y="20973"/>
                </a:cubicBezTo>
                <a:lnTo>
                  <a:pt x="2237" y="21598"/>
                </a:lnTo>
                <a:lnTo>
                  <a:pt x="10785" y="21598"/>
                </a:lnTo>
                <a:cubicBezTo>
                  <a:pt x="17914" y="21598"/>
                  <a:pt x="19334" y="21553"/>
                  <a:pt x="19334" y="21308"/>
                </a:cubicBezTo>
                <a:cubicBezTo>
                  <a:pt x="19334" y="21147"/>
                  <a:pt x="19210" y="20905"/>
                  <a:pt x="19040" y="20759"/>
                </a:cubicBezTo>
                <a:cubicBezTo>
                  <a:pt x="18670" y="20441"/>
                  <a:pt x="18617" y="19016"/>
                  <a:pt x="18966" y="18654"/>
                </a:cubicBezTo>
                <a:cubicBezTo>
                  <a:pt x="19102" y="18513"/>
                  <a:pt x="19427" y="18410"/>
                  <a:pt x="19687" y="18410"/>
                </a:cubicBezTo>
                <a:cubicBezTo>
                  <a:pt x="20266" y="18410"/>
                  <a:pt x="20286" y="18309"/>
                  <a:pt x="19761" y="17617"/>
                </a:cubicBezTo>
                <a:cubicBezTo>
                  <a:pt x="19232" y="16921"/>
                  <a:pt x="19232" y="16310"/>
                  <a:pt x="19775" y="15710"/>
                </a:cubicBezTo>
                <a:cubicBezTo>
                  <a:pt x="20014" y="15448"/>
                  <a:pt x="20145" y="15135"/>
                  <a:pt x="20070" y="15009"/>
                </a:cubicBezTo>
                <a:cubicBezTo>
                  <a:pt x="19976" y="14852"/>
                  <a:pt x="17324" y="14780"/>
                  <a:pt x="11609" y="14780"/>
                </a:cubicBezTo>
                <a:close/>
              </a:path>
            </a:pathLst>
          </a:custGeom>
          <a:ln w="12700">
            <a:miter lim="400000"/>
          </a:ln>
        </p:spPr>
      </p:pic>
      <p:grpSp>
        <p:nvGrpSpPr>
          <p:cNvPr id="590" name="تجميع"/>
          <p:cNvGrpSpPr/>
          <p:nvPr/>
        </p:nvGrpSpPr>
        <p:grpSpPr>
          <a:xfrm>
            <a:off x="8073879" y="2174436"/>
            <a:ext cx="3853765" cy="3917527"/>
            <a:chOff x="108636" y="0"/>
            <a:chExt cx="3853763" cy="3917525"/>
          </a:xfrm>
        </p:grpSpPr>
        <p:graphicFrame>
          <p:nvGraphicFramePr>
            <p:cNvPr id="588" name="الجدول 1-1"/>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3E4956"/>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3E4956"/>
                            </a:solidFill>
                            <a:latin typeface="Muna Bold"/>
                            <a:ea typeface="Muna Bold"/>
                            <a:cs typeface="Muna Bold"/>
                            <a:sym typeface="Muna Bold"/>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589"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593" name="تجميع"/>
          <p:cNvGrpSpPr/>
          <p:nvPr/>
        </p:nvGrpSpPr>
        <p:grpSpPr>
          <a:xfrm>
            <a:off x="6092679" y="2161736"/>
            <a:ext cx="3853765" cy="3930227"/>
            <a:chOff x="108636" y="0"/>
            <a:chExt cx="3853763" cy="3930225"/>
          </a:xfrm>
        </p:grpSpPr>
        <p:graphicFrame>
          <p:nvGraphicFramePr>
            <p:cNvPr id="591" name="الجدول 1-1-1"/>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82F38"/>
                            </a:solidFill>
                            <a:latin typeface="Muna Regular"/>
                            <a:ea typeface="Muna Regular"/>
                            <a:cs typeface="Muna Regular"/>
                            <a:sym typeface="Muna Regular"/>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282F38"/>
                            </a:solidFill>
                            <a:latin typeface="Muna Regular"/>
                            <a:ea typeface="Muna Regular"/>
                            <a:cs typeface="Muna Regular"/>
                            <a:sym typeface="Muna Regular"/>
                          </a:defRPr>
                        </a:pP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b="1" sz="1600">
                            <a:solidFill>
                              <a:srgbClr val="282F38"/>
                            </a:solidFill>
                            <a:latin typeface="Lamhah"/>
                            <a:ea typeface="Lamhah"/>
                            <a:cs typeface="Lamhah"/>
                            <a:sym typeface="Lamhah"/>
                          </a:defRPr>
                        </a:pP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592"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596" name="تجميع"/>
          <p:cNvGrpSpPr/>
          <p:nvPr/>
        </p:nvGrpSpPr>
        <p:grpSpPr>
          <a:xfrm>
            <a:off x="4111479" y="2161736"/>
            <a:ext cx="3853765" cy="3930227"/>
            <a:chOff x="108636" y="0"/>
            <a:chExt cx="3853763" cy="3930225"/>
          </a:xfrm>
        </p:grpSpPr>
        <p:graphicFrame>
          <p:nvGraphicFramePr>
            <p:cNvPr id="594" name="الجدول 1-1-2"/>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قياسات الزوايا المحيطية . </a:t>
                        </a:r>
                      </a:p>
                      <a:p>
                        <a:pPr indent="457200" algn="r" rtl="0">
                          <a:defRPr sz="1600">
                            <a:solidFill>
                              <a:srgbClr val="3E4956"/>
                            </a:solidFill>
                            <a:latin typeface="Muna Bold"/>
                            <a:ea typeface="Muna Bold"/>
                            <a:cs typeface="Muna Bold"/>
                            <a:sym typeface="Muna Bold"/>
                          </a:defRPr>
                        </a:pPr>
                        <a:r>
                          <a:t>-اجد قياسات زوايا المضلعات المحاطة بدائرة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14، 18 ص 146</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595"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599" name="تجميع"/>
          <p:cNvGrpSpPr/>
          <p:nvPr/>
        </p:nvGrpSpPr>
        <p:grpSpPr>
          <a:xfrm>
            <a:off x="2130279" y="2174436"/>
            <a:ext cx="3853765" cy="3917527"/>
            <a:chOff x="108636" y="0"/>
            <a:chExt cx="3853763" cy="3917525"/>
          </a:xfrm>
        </p:grpSpPr>
        <p:graphicFrame>
          <p:nvGraphicFramePr>
            <p:cNvPr id="597" name="الجدول 1-1-3"/>
            <p:cNvGraphicFramePr/>
            <p:nvPr/>
          </p:nvGraphicFramePr>
          <p:xfrm>
            <a:off x="1968500" y="1837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-أجد قياسات الزوايا المحيطية . </a:t>
                        </a:r>
                      </a:p>
                      <a:p>
                        <a:pPr indent="457200" algn="r" rtl="0">
                          <a:defRPr sz="1600">
                            <a:solidFill>
                              <a:srgbClr val="3E4956"/>
                            </a:solidFill>
                            <a:latin typeface="Muna Bold"/>
                            <a:ea typeface="Muna Bold"/>
                            <a:cs typeface="Muna Bold"/>
                            <a:sym typeface="Muna Bold"/>
                          </a:defRPr>
                        </a:pPr>
                        <a:r>
                          <a:t>-اجد قياسات زوايا المضلعات المحاطة بدائرة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21، 23 ص 146</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598"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grpSp>
        <p:nvGrpSpPr>
          <p:cNvPr id="602" name="تجميع"/>
          <p:cNvGrpSpPr/>
          <p:nvPr/>
        </p:nvGrpSpPr>
        <p:grpSpPr>
          <a:xfrm>
            <a:off x="149079" y="2161736"/>
            <a:ext cx="3853765" cy="3930227"/>
            <a:chOff x="108636" y="0"/>
            <a:chExt cx="3853763" cy="3930225"/>
          </a:xfrm>
        </p:grpSpPr>
        <p:graphicFrame>
          <p:nvGraphicFramePr>
            <p:cNvPr id="600" name="الجدول 1-1-4"/>
            <p:cNvGraphicFramePr/>
            <p:nvPr/>
          </p:nvGraphicFramePr>
          <p:xfrm>
            <a:off x="1968500" y="196425"/>
            <a:ext cx="1993900" cy="3733801"/>
          </p:xfrm>
          <a:graphic xmlns:a="http://schemas.openxmlformats.org/drawingml/2006/main">
            <a:graphicData uri="http://schemas.openxmlformats.org/drawingml/2006/table">
              <a:tbl>
                <a:tblPr firstCol="0" firstRow="0" lastCol="0" lastRow="0" bandCol="0" bandRow="1" rtl="1">
                  <a:tableStyleId>{C7B018BB-80A7-4F77-B60F-C8B233D01FF8}</a:tableStyleId>
                </a:tblPr>
                <a:tblGrid>
                  <a:gridCol w="1930711"/>
                </a:tblGrid>
                <a:tr h="855785">
                  <a:tc>
                    <a:txBody>
                      <a:bodyPr/>
                      <a:lstStyle/>
                      <a:p>
                        <a:pPr indent="457200" algn="r" rtl="0">
                          <a:defRPr/>
                        </a:pPr>
                        <a:r>
                          <a:rPr sz="1600">
                            <a:solidFill>
                              <a:srgbClr val="293038"/>
                            </a:solidFill>
                            <a:latin typeface="Muna Bold"/>
                            <a:ea typeface="Muna Bold"/>
                            <a:cs typeface="Muna Bold"/>
                            <a:sym typeface="Muna Bold"/>
                          </a:rPr>
                          <a:t>
</a:t>
                        </a:r>
                      </a:p>
                    </a:txBody>
                    <a:tcPr marL="0" marR="0" marT="0" marB="0" anchor="t" anchorCtr="0" horzOverflow="overflow">
                      <a:lnL w="25400">
                        <a:solidFill>
                          <a:srgbClr val="535353"/>
                        </a:solidFill>
                      </a:lnL>
                      <a:lnR w="25400">
                        <a:solidFill>
                          <a:srgbClr val="535353"/>
                        </a:solidFill>
                      </a:lnR>
                      <a:lnT w="25400">
                        <a:solidFill>
                          <a:srgbClr val="535353"/>
                        </a:solidFill>
                      </a:lnT>
                      <a:solidFill>
                        <a:srgbClr val="A8C0CA"/>
                      </a:solidFill>
                    </a:tcPr>
                  </a:tc>
                </a:tr>
                <a:tr h="2051394">
                  <a:tc>
                    <a:txBody>
                      <a:bodyPr/>
                      <a:lstStyle/>
                      <a:p>
                        <a:pPr indent="457200" algn="r" rtl="0">
                          <a:defRPr sz="1600">
                            <a:solidFill>
                              <a:srgbClr val="4E5764"/>
                            </a:solidFill>
                            <a:latin typeface="Muna Bold"/>
                            <a:ea typeface="Muna Bold"/>
                            <a:cs typeface="Muna Bold"/>
                            <a:sym typeface="Muna Bold"/>
                          </a:defRPr>
                        </a:pPr>
                        <a:r>
                          <a:t>-أستعمل خصائص المماسات لايجاد قياسات تتعلق بالدائرة . </a:t>
                        </a:r>
                      </a:p>
                      <a:p>
                        <a:pPr indent="457200" algn="r" rtl="0">
                          <a:defRPr sz="1600">
                            <a:solidFill>
                              <a:srgbClr val="3E4956"/>
                            </a:solidFill>
                            <a:latin typeface="Muna Bold"/>
                            <a:ea typeface="Muna Bold"/>
                            <a:cs typeface="Muna Bold"/>
                            <a:sym typeface="Muna Bold"/>
                          </a:defRPr>
                        </a:pPr>
                        <a:r>
                          <a:t>-احل مسائل تتضمن المضلعات المحيطية بدائرة   .  </a:t>
                        </a:r>
                      </a:p>
                    </a:txBody>
                    <a:tcPr marL="0" marR="0" marT="0" marB="0" anchor="t" anchorCtr="0" horzOverflow="overflow">
                      <a:lnL w="25400">
                        <a:solidFill>
                          <a:srgbClr val="535353"/>
                        </a:solidFill>
                      </a:lnL>
                      <a:lnR w="25400">
                        <a:solidFill>
                          <a:srgbClr val="535353"/>
                        </a:solidFill>
                      </a:lnR>
                      <a:solidFill>
                        <a:srgbClr val="FFFFFF"/>
                      </a:solidFill>
                    </a:tcPr>
                  </a:tc>
                </a:tr>
                <a:tr h="769615">
                  <a:tc>
                    <a:txBody>
                      <a:bodyPr/>
                      <a:lstStyle/>
                      <a:p>
                        <a:pPr algn="r" rtl="0">
                          <a:lnSpc>
                            <a:spcPts val="2100"/>
                          </a:lnSpc>
                          <a:defRPr/>
                        </a:pPr>
                        <a:r>
                          <a:rPr b="1" sz="1600">
                            <a:solidFill>
                              <a:srgbClr val="282F38"/>
                            </a:solidFill>
                            <a:latin typeface="Lamhah"/>
                            <a:ea typeface="Lamhah"/>
                            <a:cs typeface="Lamhah"/>
                            <a:sym typeface="Lamhah"/>
                          </a:rPr>
                          <a:t>في منصة مدرستي 
في الكتاب س 9، 13 ص 153</a:t>
                        </a:r>
                      </a:p>
                    </a:txBody>
                    <a:tcPr marL="0" marR="0" marT="0" marB="0" anchor="t" anchorCtr="0" horzOverflow="overflow">
                      <a:lnL w="25400">
                        <a:solidFill>
                          <a:srgbClr val="535353"/>
                        </a:solidFill>
                      </a:lnL>
                      <a:lnR w="25400">
                        <a:solidFill>
                          <a:srgbClr val="535353"/>
                        </a:solidFill>
                      </a:lnR>
                      <a:lnB w="25400">
                        <a:solidFill>
                          <a:srgbClr val="535353"/>
                        </a:solidFill>
                      </a:lnB>
                      <a:solidFill>
                        <a:srgbClr val="A8C0CA"/>
                      </a:solidFill>
                    </a:tcPr>
                  </a:tc>
                </a:tr>
              </a:tbl>
            </a:graphicData>
          </a:graphic>
        </p:graphicFrame>
        <p:sp>
          <p:nvSpPr>
            <p:cNvPr id="601" name="Freeform 32"/>
            <p:cNvSpPr/>
            <p:nvPr/>
          </p:nvSpPr>
          <p:spPr>
            <a:xfrm>
              <a:off x="108636" y="0"/>
              <a:ext cx="1789017" cy="4182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17" y="0"/>
                  </a:moveTo>
                  <a:lnTo>
                    <a:pt x="19683" y="0"/>
                  </a:lnTo>
                  <a:cubicBezTo>
                    <a:pt x="20192" y="0"/>
                    <a:pt x="20679" y="1138"/>
                    <a:pt x="21039" y="3163"/>
                  </a:cubicBezTo>
                  <a:cubicBezTo>
                    <a:pt x="21398" y="5189"/>
                    <a:pt x="21600" y="7936"/>
                    <a:pt x="21600" y="10800"/>
                  </a:cubicBezTo>
                  <a:cubicBezTo>
                    <a:pt x="21600" y="16765"/>
                    <a:pt x="20742" y="21600"/>
                    <a:pt x="19683" y="21600"/>
                  </a:cubicBezTo>
                  <a:lnTo>
                    <a:pt x="1917" y="21600"/>
                  </a:lnTo>
                  <a:cubicBezTo>
                    <a:pt x="858" y="21600"/>
                    <a:pt x="0" y="16765"/>
                    <a:pt x="0" y="10800"/>
                  </a:cubicBezTo>
                  <a:cubicBezTo>
                    <a:pt x="0" y="4835"/>
                    <a:pt x="858" y="0"/>
                    <a:pt x="1917" y="0"/>
                  </a:cubicBezTo>
                  <a:close/>
                </a:path>
              </a:pathLst>
            </a:custGeom>
            <a:solidFill>
              <a:srgbClr val="64758B"/>
            </a:solidFill>
            <a:ln w="12700" cap="flat">
              <a:noFill/>
              <a:miter lim="400000"/>
            </a:ln>
            <a:effectLst/>
          </p:spPr>
          <p:txBody>
            <a:bodyPr wrap="square" lIns="45719" tIns="45719" rIns="45719" bIns="45719" numCol="1" anchor="t">
              <a:noAutofit/>
            </a:bodyPr>
            <a:lstStyle/>
            <a:p>
              <a:pPr rtl="0">
                <a:defRPr>
                  <a:latin typeface="+mj-lt"/>
                  <a:ea typeface="+mj-ea"/>
                  <a:cs typeface="+mj-cs"/>
                  <a:sym typeface="Calibri"/>
                </a:defRPr>
              </a:pPr>
            </a:p>
          </p:txBody>
        </p:sp>
      </p:grpSp>
      <p:sp>
        <p:nvSpPr>
          <p:cNvPr id="603" name="تجميع"/>
          <p:cNvSpPr/>
          <p:nvPr/>
        </p:nvSpPr>
        <p:spPr>
          <a:xfrm>
            <a:off x="251229" y="1290289"/>
            <a:ext cx="9466931" cy="4933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a:solidFill>
              <a:srgbClr val="000000"/>
            </a:solidFill>
            <a:custDash>
              <a:ds d="600000" sp="600000"/>
            </a:custDash>
            <a:miter lim="400000"/>
          </a:ln>
          <a:extLst>
            <a:ext uri="{C572A759-6A51-4108-AA02-DFA0A04FC94B}">
              <ma14:wrappingTextBoxFlag xmlns:ma14="http://schemas.microsoft.com/office/mac/drawingml/2011/main" val="1"/>
            </a:ext>
          </a:extLst>
        </p:spPr>
        <p:txBody>
          <a:bodyPr lIns="45719" rIns="45719"/>
          <a:lstStyle>
            <a:lvl1pPr algn="r" rtl="0">
              <a:defRPr sz="2200">
                <a:solidFill>
                  <a:srgbClr val="FFFFFF"/>
                </a:solidFill>
                <a:latin typeface="Muna Black"/>
                <a:ea typeface="Muna Black"/>
                <a:cs typeface="Muna Black"/>
                <a:sym typeface="Muna Black"/>
              </a:defRPr>
            </a:lvl1pPr>
          </a:lstStyle>
          <a:p>
            <a:pPr/>
            <a:r>
              <a:t>الاسبوع</a:t>
            </a:r>
          </a:p>
        </p:txBody>
      </p:sp>
      <p:graphicFrame>
        <p:nvGraphicFramePr>
          <p:cNvPr id="604" name="الجدول 1"/>
          <p:cNvGraphicFramePr/>
          <p:nvPr/>
        </p:nvGraphicFramePr>
        <p:xfrm>
          <a:off x="10618100" y="2393466"/>
          <a:ext cx="668295" cy="843312"/>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55593"/>
              </a:tblGrid>
              <a:tr h="830611">
                <a:tc>
                  <a:txBody>
                    <a:bodyPr/>
                    <a:lstStyle/>
                    <a:p>
                      <a:pPr algn="ctr" rtl="0">
                        <a:defRPr sz="1800"/>
                      </a:pPr>
                      <a:r>
                        <a:rPr sz="1400">
                          <a:solidFill>
                            <a:srgbClr val="FFFFFF"/>
                          </a:solidFill>
                          <a:latin typeface="Muna Black"/>
                          <a:ea typeface="Muna Black"/>
                          <a:cs typeface="Muna Black"/>
                          <a:sym typeface="Muna Black"/>
                        </a:rPr>
                        <a:t>موضوع الدرس</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605" name="الجدول 1-1"/>
          <p:cNvGraphicFramePr/>
          <p:nvPr/>
        </p:nvGraphicFramePr>
        <p:xfrm>
          <a:off x="10636103" y="3248906"/>
          <a:ext cx="692702" cy="2037448"/>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80000"/>
              </a:tblGrid>
              <a:tr h="2024747">
                <a:tc>
                  <a:txBody>
                    <a:bodyPr/>
                    <a:lstStyle/>
                    <a:p>
                      <a:pPr algn="ctr" rtl="0">
                        <a:defRPr sz="1800"/>
                      </a:pPr>
                      <a:r>
                        <a:rPr sz="1400">
                          <a:solidFill>
                            <a:srgbClr val="FFFFFF"/>
                          </a:solidFill>
                          <a:latin typeface="Muna Black"/>
                          <a:ea typeface="Muna Black"/>
                          <a:cs typeface="Muna Black"/>
                          <a:sym typeface="Muna Black"/>
                        </a:rPr>
                        <a:t>الأهداف</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graphicFrame>
        <p:nvGraphicFramePr>
          <p:cNvPr id="606" name="الجدول 1-2"/>
          <p:cNvGraphicFramePr/>
          <p:nvPr/>
        </p:nvGraphicFramePr>
        <p:xfrm>
          <a:off x="10648803" y="5300164"/>
          <a:ext cx="705402" cy="749581"/>
        </p:xfrm>
        <a:graphic xmlns:a="http://schemas.openxmlformats.org/drawingml/2006/main">
          <a:graphicData uri="http://schemas.openxmlformats.org/drawingml/2006/table">
            <a:tbl>
              <a:tblPr firstCol="0" firstRow="0" lastCol="0" lastRow="0" bandCol="0" bandRow="1" rtl="1">
                <a:tableStyleId>{4C3C2611-4C71-4FC5-86AE-919BDF0F9419}</a:tableStyleId>
              </a:tblPr>
              <a:tblGrid>
                <a:gridCol w="692700"/>
              </a:tblGrid>
              <a:tr h="736880">
                <a:tc>
                  <a:txBody>
                    <a:bodyPr/>
                    <a:lstStyle/>
                    <a:p>
                      <a:pPr algn="ctr" rtl="0">
                        <a:defRPr sz="1800"/>
                      </a:pPr>
                      <a:r>
                        <a:rPr sz="1400">
                          <a:solidFill>
                            <a:srgbClr val="FFFFFF"/>
                          </a:solidFill>
                          <a:latin typeface="Muna Black"/>
                          <a:ea typeface="Muna Black"/>
                          <a:cs typeface="Muna Black"/>
                          <a:sym typeface="Muna Black"/>
                        </a:rPr>
                        <a:t>الواجب</a:t>
                      </a:r>
                    </a:p>
                  </a:txBody>
                  <a:tcPr marL="0" marR="0" marT="0" marB="0" anchor="ctr" anchorCtr="0" horzOverflow="overflow">
                    <a:lnL w="12700">
                      <a:solidFill>
                        <a:srgbClr val="000000"/>
                      </a:solidFill>
                      <a:custDash>
                        <a:ds d="200000" sp="200000"/>
                      </a:custDash>
                      <a:miter lim="400000"/>
                    </a:lnL>
                    <a:lnR w="12700">
                      <a:solidFill>
                        <a:srgbClr val="000000"/>
                      </a:solidFill>
                      <a:custDash>
                        <a:ds d="200000" sp="200000"/>
                      </a:custDash>
                      <a:miter lim="400000"/>
                    </a:lnR>
                    <a:lnT w="12700">
                      <a:solidFill>
                        <a:srgbClr val="000000"/>
                      </a:solidFill>
                      <a:custDash>
                        <a:ds d="200000" sp="200000"/>
                      </a:custDash>
                      <a:miter lim="400000"/>
                    </a:lnT>
                    <a:lnB w="12700">
                      <a:solidFill>
                        <a:srgbClr val="000000"/>
                      </a:solidFill>
                      <a:custDash>
                        <a:ds d="200000" sp="200000"/>
                      </a:custDash>
                      <a:miter lim="400000"/>
                    </a:lnB>
                    <a:solidFill>
                      <a:srgbClr val="64758B"/>
                    </a:solidFill>
                  </a:tcPr>
                </a:tc>
              </a:tr>
            </a:tbl>
          </a:graphicData>
        </a:graphic>
      </p:graphicFrame>
      <p:sp>
        <p:nvSpPr>
          <p:cNvPr id="607" name="المملكة العربية السعودية…"/>
          <p:cNvSpPr txBox="1"/>
          <p:nvPr/>
        </p:nvSpPr>
        <p:spPr>
          <a:xfrm>
            <a:off x="8385759" y="360530"/>
            <a:ext cx="2664800" cy="5545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rtl="0">
              <a:defRPr b="1" sz="1600">
                <a:solidFill>
                  <a:srgbClr val="1F5673"/>
                </a:solidFill>
                <a:latin typeface="+mj-lt"/>
                <a:ea typeface="+mj-ea"/>
                <a:cs typeface="+mj-cs"/>
                <a:sym typeface="Calibri"/>
              </a:defRPr>
            </a:pPr>
            <a:r>
              <a:t>المملكة العربية السعودية</a:t>
            </a:r>
          </a:p>
          <a:p>
            <a:pPr algn="ctr" rtl="0">
              <a:defRPr b="1" sz="1600">
                <a:solidFill>
                  <a:srgbClr val="1F5673"/>
                </a:solidFill>
                <a:latin typeface="+mj-lt"/>
                <a:ea typeface="+mj-ea"/>
                <a:cs typeface="+mj-cs"/>
                <a:sym typeface="Calibri"/>
              </a:defRPr>
            </a:pPr>
            <a:r>
              <a:t>وزارة التعليم</a:t>
            </a:r>
          </a:p>
        </p:txBody>
      </p:sp>
      <p:pic>
        <p:nvPicPr>
          <p:cNvPr id="608" name="تجميع" descr="تجميع"/>
          <p:cNvPicPr>
            <a:picLocks noChangeAspect="1"/>
          </p:cNvPicPr>
          <p:nvPr/>
        </p:nvPicPr>
        <p:blipFill>
          <a:blip r:embed="rId2">
            <a:extLst/>
          </a:blip>
          <a:srcRect l="87086" t="54765" r="6830" b="36940"/>
          <a:stretch>
            <a:fillRect/>
          </a:stretch>
        </p:blipFill>
        <p:spPr>
          <a:xfrm>
            <a:off x="9998965" y="3597092"/>
            <a:ext cx="496888" cy="479029"/>
          </a:xfrm>
          <a:custGeom>
            <a:avLst/>
            <a:gdLst/>
            <a:ahLst/>
            <a:cxnLst>
              <a:cxn ang="0">
                <a:pos x="wd2" y="hd2"/>
              </a:cxn>
              <a:cxn ang="5400000">
                <a:pos x="wd2" y="hd2"/>
              </a:cxn>
              <a:cxn ang="10800000">
                <a:pos x="wd2" y="hd2"/>
              </a:cxn>
              <a:cxn ang="16200000">
                <a:pos x="wd2" y="hd2"/>
              </a:cxn>
            </a:cxnLst>
            <a:rect l="0" t="0" r="r" b="b"/>
            <a:pathLst>
              <a:path w="21600" h="21598" fill="norm" stroke="1" extrusionOk="0">
                <a:moveTo>
                  <a:pt x="19426" y="0"/>
                </a:moveTo>
                <a:cubicBezTo>
                  <a:pt x="19211" y="1"/>
                  <a:pt x="18861" y="316"/>
                  <a:pt x="18305" y="930"/>
                </a:cubicBezTo>
                <a:cubicBezTo>
                  <a:pt x="17364" y="1969"/>
                  <a:pt x="17287" y="2156"/>
                  <a:pt x="17287" y="3060"/>
                </a:cubicBezTo>
                <a:cubicBezTo>
                  <a:pt x="17287" y="3879"/>
                  <a:pt x="17195" y="4123"/>
                  <a:pt x="16787" y="4402"/>
                </a:cubicBezTo>
                <a:cubicBezTo>
                  <a:pt x="16312" y="4724"/>
                  <a:pt x="16232" y="4707"/>
                  <a:pt x="15113" y="4008"/>
                </a:cubicBezTo>
                <a:cubicBezTo>
                  <a:pt x="11725" y="1893"/>
                  <a:pt x="7697" y="2252"/>
                  <a:pt x="4917" y="4921"/>
                </a:cubicBezTo>
                <a:cubicBezTo>
                  <a:pt x="3218" y="6553"/>
                  <a:pt x="2431" y="8279"/>
                  <a:pt x="2312" y="10629"/>
                </a:cubicBezTo>
                <a:cubicBezTo>
                  <a:pt x="2202" y="12802"/>
                  <a:pt x="2372" y="13876"/>
                  <a:pt x="2847" y="14011"/>
                </a:cubicBezTo>
                <a:cubicBezTo>
                  <a:pt x="3041" y="14066"/>
                  <a:pt x="3849" y="14083"/>
                  <a:pt x="4641" y="14065"/>
                </a:cubicBezTo>
                <a:cubicBezTo>
                  <a:pt x="6045" y="14033"/>
                  <a:pt x="6070" y="14030"/>
                  <a:pt x="6021" y="13510"/>
                </a:cubicBezTo>
                <a:cubicBezTo>
                  <a:pt x="6009" y="13384"/>
                  <a:pt x="5962" y="12978"/>
                  <a:pt x="5935" y="12705"/>
                </a:cubicBezTo>
                <a:cubicBezTo>
                  <a:pt x="5909" y="12581"/>
                  <a:pt x="5884" y="12462"/>
                  <a:pt x="5866" y="12311"/>
                </a:cubicBezTo>
                <a:cubicBezTo>
                  <a:pt x="5865" y="12300"/>
                  <a:pt x="5867" y="12286"/>
                  <a:pt x="5866" y="12275"/>
                </a:cubicBezTo>
                <a:cubicBezTo>
                  <a:pt x="5859" y="12234"/>
                  <a:pt x="5855" y="12191"/>
                  <a:pt x="5849" y="12150"/>
                </a:cubicBezTo>
                <a:cubicBezTo>
                  <a:pt x="5831" y="11954"/>
                  <a:pt x="5817" y="11788"/>
                  <a:pt x="5814" y="11577"/>
                </a:cubicBezTo>
                <a:cubicBezTo>
                  <a:pt x="5811" y="11506"/>
                  <a:pt x="5831" y="11433"/>
                  <a:pt x="5831" y="11363"/>
                </a:cubicBezTo>
                <a:cubicBezTo>
                  <a:pt x="5773" y="10644"/>
                  <a:pt x="5809" y="10231"/>
                  <a:pt x="6038" y="9663"/>
                </a:cubicBezTo>
                <a:cubicBezTo>
                  <a:pt x="6044" y="9625"/>
                  <a:pt x="6028" y="9603"/>
                  <a:pt x="6038" y="9573"/>
                </a:cubicBezTo>
                <a:cubicBezTo>
                  <a:pt x="6095" y="9420"/>
                  <a:pt x="6188" y="9274"/>
                  <a:pt x="6263" y="9126"/>
                </a:cubicBezTo>
                <a:cubicBezTo>
                  <a:pt x="6272" y="9107"/>
                  <a:pt x="6287" y="9073"/>
                  <a:pt x="6297" y="9054"/>
                </a:cubicBezTo>
                <a:cubicBezTo>
                  <a:pt x="6308" y="9033"/>
                  <a:pt x="6320" y="9022"/>
                  <a:pt x="6332" y="9001"/>
                </a:cubicBezTo>
                <a:cubicBezTo>
                  <a:pt x="6381" y="8910"/>
                  <a:pt x="6431" y="8821"/>
                  <a:pt x="6487" y="8732"/>
                </a:cubicBezTo>
                <a:cubicBezTo>
                  <a:pt x="6508" y="8696"/>
                  <a:pt x="6534" y="8679"/>
                  <a:pt x="6556" y="8643"/>
                </a:cubicBezTo>
                <a:cubicBezTo>
                  <a:pt x="7143" y="7649"/>
                  <a:pt x="7882" y="6984"/>
                  <a:pt x="9023" y="6567"/>
                </a:cubicBezTo>
                <a:cubicBezTo>
                  <a:pt x="9032" y="6563"/>
                  <a:pt x="9049" y="6570"/>
                  <a:pt x="9058" y="6567"/>
                </a:cubicBezTo>
                <a:cubicBezTo>
                  <a:pt x="9062" y="6565"/>
                  <a:pt x="9071" y="6569"/>
                  <a:pt x="9075" y="6567"/>
                </a:cubicBezTo>
                <a:cubicBezTo>
                  <a:pt x="9084" y="6564"/>
                  <a:pt x="9100" y="6571"/>
                  <a:pt x="9109" y="6567"/>
                </a:cubicBezTo>
                <a:cubicBezTo>
                  <a:pt x="9113" y="6566"/>
                  <a:pt x="9123" y="6551"/>
                  <a:pt x="9127" y="6549"/>
                </a:cubicBezTo>
                <a:cubicBezTo>
                  <a:pt x="9366" y="6456"/>
                  <a:pt x="9590" y="6384"/>
                  <a:pt x="9834" y="6334"/>
                </a:cubicBezTo>
                <a:cubicBezTo>
                  <a:pt x="10062" y="6287"/>
                  <a:pt x="10299" y="6268"/>
                  <a:pt x="10524" y="6263"/>
                </a:cubicBezTo>
                <a:cubicBezTo>
                  <a:pt x="10545" y="6263"/>
                  <a:pt x="10556" y="6264"/>
                  <a:pt x="10576" y="6263"/>
                </a:cubicBezTo>
                <a:cubicBezTo>
                  <a:pt x="10589" y="6263"/>
                  <a:pt x="10615" y="6263"/>
                  <a:pt x="10627" y="6263"/>
                </a:cubicBezTo>
                <a:cubicBezTo>
                  <a:pt x="10840" y="6266"/>
                  <a:pt x="11054" y="6279"/>
                  <a:pt x="11283" y="6317"/>
                </a:cubicBezTo>
                <a:cubicBezTo>
                  <a:pt x="11284" y="6318"/>
                  <a:pt x="11298" y="6317"/>
                  <a:pt x="11300" y="6317"/>
                </a:cubicBezTo>
                <a:cubicBezTo>
                  <a:pt x="11341" y="6325"/>
                  <a:pt x="11380" y="6344"/>
                  <a:pt x="11421" y="6352"/>
                </a:cubicBezTo>
                <a:cubicBezTo>
                  <a:pt x="11623" y="6392"/>
                  <a:pt x="11831" y="6435"/>
                  <a:pt x="12025" y="6496"/>
                </a:cubicBezTo>
                <a:cubicBezTo>
                  <a:pt x="12043" y="6502"/>
                  <a:pt x="12042" y="6507"/>
                  <a:pt x="12059" y="6513"/>
                </a:cubicBezTo>
                <a:cubicBezTo>
                  <a:pt x="12222" y="6565"/>
                  <a:pt x="12377" y="6621"/>
                  <a:pt x="12525" y="6692"/>
                </a:cubicBezTo>
                <a:cubicBezTo>
                  <a:pt x="12630" y="6738"/>
                  <a:pt x="12707" y="6803"/>
                  <a:pt x="12801" y="6853"/>
                </a:cubicBezTo>
                <a:cubicBezTo>
                  <a:pt x="12922" y="6912"/>
                  <a:pt x="13003" y="6956"/>
                  <a:pt x="13095" y="7014"/>
                </a:cubicBezTo>
                <a:cubicBezTo>
                  <a:pt x="13121" y="7033"/>
                  <a:pt x="13157" y="7066"/>
                  <a:pt x="13181" y="7086"/>
                </a:cubicBezTo>
                <a:lnTo>
                  <a:pt x="13284" y="7158"/>
                </a:lnTo>
                <a:cubicBezTo>
                  <a:pt x="13286" y="7161"/>
                  <a:pt x="13299" y="7172"/>
                  <a:pt x="13302" y="7175"/>
                </a:cubicBezTo>
                <a:cubicBezTo>
                  <a:pt x="13332" y="7197"/>
                  <a:pt x="13371" y="7207"/>
                  <a:pt x="13388" y="7229"/>
                </a:cubicBezTo>
                <a:cubicBezTo>
                  <a:pt x="13391" y="7233"/>
                  <a:pt x="13402" y="7242"/>
                  <a:pt x="13405" y="7247"/>
                </a:cubicBezTo>
                <a:lnTo>
                  <a:pt x="13647" y="7462"/>
                </a:lnTo>
                <a:lnTo>
                  <a:pt x="12957" y="8356"/>
                </a:lnTo>
                <a:cubicBezTo>
                  <a:pt x="12596" y="8823"/>
                  <a:pt x="12331" y="9076"/>
                  <a:pt x="12128" y="9126"/>
                </a:cubicBezTo>
                <a:cubicBezTo>
                  <a:pt x="12060" y="9142"/>
                  <a:pt x="11995" y="9134"/>
                  <a:pt x="11939" y="9108"/>
                </a:cubicBezTo>
                <a:cubicBezTo>
                  <a:pt x="11718" y="9006"/>
                  <a:pt x="11471" y="8955"/>
                  <a:pt x="11231" y="8911"/>
                </a:cubicBezTo>
                <a:cubicBezTo>
                  <a:pt x="11059" y="8885"/>
                  <a:pt x="10895" y="8864"/>
                  <a:pt x="10714" y="8858"/>
                </a:cubicBezTo>
                <a:cubicBezTo>
                  <a:pt x="10075" y="8851"/>
                  <a:pt x="9441" y="9010"/>
                  <a:pt x="8988" y="9341"/>
                </a:cubicBezTo>
                <a:cubicBezTo>
                  <a:pt x="8809" y="9511"/>
                  <a:pt x="8662" y="9746"/>
                  <a:pt x="8540" y="9985"/>
                </a:cubicBezTo>
                <a:cubicBezTo>
                  <a:pt x="8533" y="9998"/>
                  <a:pt x="8530" y="9990"/>
                  <a:pt x="8523" y="10003"/>
                </a:cubicBezTo>
                <a:cubicBezTo>
                  <a:pt x="8403" y="10247"/>
                  <a:pt x="8302" y="10526"/>
                  <a:pt x="8247" y="10808"/>
                </a:cubicBezTo>
                <a:cubicBezTo>
                  <a:pt x="8209" y="11135"/>
                  <a:pt x="8229" y="11483"/>
                  <a:pt x="8264" y="11810"/>
                </a:cubicBezTo>
                <a:cubicBezTo>
                  <a:pt x="8274" y="11887"/>
                  <a:pt x="8267" y="11970"/>
                  <a:pt x="8281" y="12043"/>
                </a:cubicBezTo>
                <a:cubicBezTo>
                  <a:pt x="8292" y="12109"/>
                  <a:pt x="8318" y="12160"/>
                  <a:pt x="8333" y="12222"/>
                </a:cubicBezTo>
                <a:cubicBezTo>
                  <a:pt x="8387" y="12442"/>
                  <a:pt x="8435" y="12636"/>
                  <a:pt x="8523" y="12776"/>
                </a:cubicBezTo>
                <a:cubicBezTo>
                  <a:pt x="8623" y="12933"/>
                  <a:pt x="8754" y="13083"/>
                  <a:pt x="8885" y="13206"/>
                </a:cubicBezTo>
                <a:cubicBezTo>
                  <a:pt x="9803" y="14050"/>
                  <a:pt x="11422" y="14044"/>
                  <a:pt x="12370" y="13080"/>
                </a:cubicBezTo>
                <a:cubicBezTo>
                  <a:pt x="12377" y="13073"/>
                  <a:pt x="12381" y="13070"/>
                  <a:pt x="12387" y="13063"/>
                </a:cubicBezTo>
                <a:cubicBezTo>
                  <a:pt x="12499" y="12948"/>
                  <a:pt x="12589" y="12846"/>
                  <a:pt x="12663" y="12740"/>
                </a:cubicBezTo>
                <a:cubicBezTo>
                  <a:pt x="12665" y="12736"/>
                  <a:pt x="12679" y="12726"/>
                  <a:pt x="12681" y="12723"/>
                </a:cubicBezTo>
                <a:cubicBezTo>
                  <a:pt x="12754" y="12618"/>
                  <a:pt x="12795" y="12499"/>
                  <a:pt x="12836" y="12383"/>
                </a:cubicBezTo>
                <a:cubicBezTo>
                  <a:pt x="12859" y="12319"/>
                  <a:pt x="12854" y="12222"/>
                  <a:pt x="12870" y="12150"/>
                </a:cubicBezTo>
                <a:cubicBezTo>
                  <a:pt x="12874" y="12130"/>
                  <a:pt x="12885" y="12082"/>
                  <a:pt x="12888" y="12061"/>
                </a:cubicBezTo>
                <a:cubicBezTo>
                  <a:pt x="12893" y="12032"/>
                  <a:pt x="12900" y="11982"/>
                  <a:pt x="12905" y="11953"/>
                </a:cubicBezTo>
                <a:cubicBezTo>
                  <a:pt x="12932" y="11793"/>
                  <a:pt x="12955" y="11646"/>
                  <a:pt x="12957" y="11398"/>
                </a:cubicBezTo>
                <a:cubicBezTo>
                  <a:pt x="12957" y="11396"/>
                  <a:pt x="12957" y="11383"/>
                  <a:pt x="12957" y="11381"/>
                </a:cubicBezTo>
                <a:cubicBezTo>
                  <a:pt x="12953" y="11135"/>
                  <a:pt x="12937" y="10886"/>
                  <a:pt x="12905" y="10665"/>
                </a:cubicBezTo>
                <a:cubicBezTo>
                  <a:pt x="12904" y="10659"/>
                  <a:pt x="12906" y="10653"/>
                  <a:pt x="12905" y="10647"/>
                </a:cubicBezTo>
                <a:cubicBezTo>
                  <a:pt x="12870" y="10406"/>
                  <a:pt x="12819" y="10212"/>
                  <a:pt x="12767" y="10110"/>
                </a:cubicBezTo>
                <a:cubicBezTo>
                  <a:pt x="12680" y="9943"/>
                  <a:pt x="12693" y="9783"/>
                  <a:pt x="12819" y="9573"/>
                </a:cubicBezTo>
                <a:cubicBezTo>
                  <a:pt x="12821" y="9569"/>
                  <a:pt x="12834" y="9559"/>
                  <a:pt x="12836" y="9555"/>
                </a:cubicBezTo>
                <a:cubicBezTo>
                  <a:pt x="12845" y="9541"/>
                  <a:pt x="12879" y="9517"/>
                  <a:pt x="12888" y="9502"/>
                </a:cubicBezTo>
                <a:cubicBezTo>
                  <a:pt x="12992" y="9344"/>
                  <a:pt x="13100" y="9185"/>
                  <a:pt x="13353" y="8929"/>
                </a:cubicBezTo>
                <a:cubicBezTo>
                  <a:pt x="13429" y="8852"/>
                  <a:pt x="13477" y="8813"/>
                  <a:pt x="13543" y="8750"/>
                </a:cubicBezTo>
                <a:cubicBezTo>
                  <a:pt x="13688" y="8614"/>
                  <a:pt x="13829" y="8499"/>
                  <a:pt x="13940" y="8428"/>
                </a:cubicBezTo>
                <a:cubicBezTo>
                  <a:pt x="13941" y="8427"/>
                  <a:pt x="13956" y="8411"/>
                  <a:pt x="13957" y="8410"/>
                </a:cubicBezTo>
                <a:cubicBezTo>
                  <a:pt x="14150" y="8285"/>
                  <a:pt x="14321" y="8230"/>
                  <a:pt x="14406" y="8285"/>
                </a:cubicBezTo>
                <a:cubicBezTo>
                  <a:pt x="14480" y="8333"/>
                  <a:pt x="14553" y="8440"/>
                  <a:pt x="14630" y="8553"/>
                </a:cubicBezTo>
                <a:cubicBezTo>
                  <a:pt x="14632" y="8555"/>
                  <a:pt x="14629" y="8568"/>
                  <a:pt x="14630" y="8571"/>
                </a:cubicBezTo>
                <a:cubicBezTo>
                  <a:pt x="14644" y="8589"/>
                  <a:pt x="14669" y="8604"/>
                  <a:pt x="14682" y="8625"/>
                </a:cubicBezTo>
                <a:cubicBezTo>
                  <a:pt x="14758" y="8743"/>
                  <a:pt x="14818" y="8877"/>
                  <a:pt x="14889" y="9036"/>
                </a:cubicBezTo>
                <a:cubicBezTo>
                  <a:pt x="14896" y="9052"/>
                  <a:pt x="14899" y="9056"/>
                  <a:pt x="14906" y="9072"/>
                </a:cubicBezTo>
                <a:cubicBezTo>
                  <a:pt x="14947" y="9159"/>
                  <a:pt x="14982" y="9221"/>
                  <a:pt x="15027" y="9323"/>
                </a:cubicBezTo>
                <a:cubicBezTo>
                  <a:pt x="15044" y="9362"/>
                  <a:pt x="15066" y="9406"/>
                  <a:pt x="15079" y="9448"/>
                </a:cubicBezTo>
                <a:cubicBezTo>
                  <a:pt x="15081" y="9456"/>
                  <a:pt x="15076" y="9458"/>
                  <a:pt x="15079" y="9466"/>
                </a:cubicBezTo>
                <a:cubicBezTo>
                  <a:pt x="15080" y="9470"/>
                  <a:pt x="15095" y="9462"/>
                  <a:pt x="15096" y="9466"/>
                </a:cubicBezTo>
                <a:cubicBezTo>
                  <a:pt x="15097" y="9470"/>
                  <a:pt x="15095" y="9481"/>
                  <a:pt x="15096" y="9484"/>
                </a:cubicBezTo>
                <a:cubicBezTo>
                  <a:pt x="15199" y="9753"/>
                  <a:pt x="15252" y="10040"/>
                  <a:pt x="15303" y="10343"/>
                </a:cubicBezTo>
                <a:cubicBezTo>
                  <a:pt x="15304" y="10347"/>
                  <a:pt x="15319" y="10357"/>
                  <a:pt x="15320" y="10361"/>
                </a:cubicBezTo>
                <a:cubicBezTo>
                  <a:pt x="15380" y="10662"/>
                  <a:pt x="15423" y="10962"/>
                  <a:pt x="15424" y="11220"/>
                </a:cubicBezTo>
                <a:cubicBezTo>
                  <a:pt x="15424" y="11339"/>
                  <a:pt x="15401" y="11481"/>
                  <a:pt x="15389" y="11613"/>
                </a:cubicBezTo>
                <a:cubicBezTo>
                  <a:pt x="15360" y="12109"/>
                  <a:pt x="15268" y="12608"/>
                  <a:pt x="15113" y="13063"/>
                </a:cubicBezTo>
                <a:cubicBezTo>
                  <a:pt x="14986" y="13436"/>
                  <a:pt x="14959" y="13602"/>
                  <a:pt x="14958" y="13743"/>
                </a:cubicBezTo>
                <a:cubicBezTo>
                  <a:pt x="14962" y="13809"/>
                  <a:pt x="14969" y="13876"/>
                  <a:pt x="14992" y="13921"/>
                </a:cubicBezTo>
                <a:cubicBezTo>
                  <a:pt x="14995" y="13924"/>
                  <a:pt x="14989" y="13935"/>
                  <a:pt x="14992" y="13939"/>
                </a:cubicBezTo>
                <a:cubicBezTo>
                  <a:pt x="15022" y="13973"/>
                  <a:pt x="15069" y="14009"/>
                  <a:pt x="15113" y="14047"/>
                </a:cubicBezTo>
                <a:cubicBezTo>
                  <a:pt x="15127" y="14054"/>
                  <a:pt x="15150" y="14076"/>
                  <a:pt x="15165" y="14083"/>
                </a:cubicBezTo>
                <a:cubicBezTo>
                  <a:pt x="15652" y="14236"/>
                  <a:pt x="18442" y="14065"/>
                  <a:pt x="18633" y="13868"/>
                </a:cubicBezTo>
                <a:cubicBezTo>
                  <a:pt x="18719" y="13778"/>
                  <a:pt x="18842" y="12830"/>
                  <a:pt x="18891" y="11774"/>
                </a:cubicBezTo>
                <a:cubicBezTo>
                  <a:pt x="18991" y="9600"/>
                  <a:pt x="18547" y="7979"/>
                  <a:pt x="17425" y="6281"/>
                </a:cubicBezTo>
                <a:lnTo>
                  <a:pt x="16821" y="5368"/>
                </a:lnTo>
                <a:lnTo>
                  <a:pt x="17304" y="4849"/>
                </a:lnTo>
                <a:cubicBezTo>
                  <a:pt x="17666" y="4450"/>
                  <a:pt x="17980" y="4330"/>
                  <a:pt x="18702" y="4330"/>
                </a:cubicBezTo>
                <a:cubicBezTo>
                  <a:pt x="19539" y="4330"/>
                  <a:pt x="19718" y="4228"/>
                  <a:pt x="20599" y="3328"/>
                </a:cubicBezTo>
                <a:cubicBezTo>
                  <a:pt x="21141" y="2775"/>
                  <a:pt x="21600" y="2202"/>
                  <a:pt x="21600" y="2058"/>
                </a:cubicBezTo>
                <a:cubicBezTo>
                  <a:pt x="21600" y="1902"/>
                  <a:pt x="21240" y="1757"/>
                  <a:pt x="20720" y="1718"/>
                </a:cubicBezTo>
                <a:cubicBezTo>
                  <a:pt x="19885" y="1656"/>
                  <a:pt x="19851" y="1626"/>
                  <a:pt x="19788" y="913"/>
                </a:cubicBezTo>
                <a:cubicBezTo>
                  <a:pt x="19735" y="303"/>
                  <a:pt x="19641" y="-2"/>
                  <a:pt x="19426" y="0"/>
                </a:cubicBezTo>
                <a:close/>
                <a:moveTo>
                  <a:pt x="10593" y="268"/>
                </a:moveTo>
                <a:cubicBezTo>
                  <a:pt x="10423" y="268"/>
                  <a:pt x="10282" y="414"/>
                  <a:pt x="10282" y="591"/>
                </a:cubicBezTo>
                <a:cubicBezTo>
                  <a:pt x="10282" y="766"/>
                  <a:pt x="10423" y="913"/>
                  <a:pt x="10593" y="913"/>
                </a:cubicBezTo>
                <a:cubicBezTo>
                  <a:pt x="10763" y="913"/>
                  <a:pt x="10904" y="766"/>
                  <a:pt x="10904" y="591"/>
                </a:cubicBezTo>
                <a:cubicBezTo>
                  <a:pt x="10904" y="414"/>
                  <a:pt x="10763" y="268"/>
                  <a:pt x="10593" y="268"/>
                </a:cubicBezTo>
                <a:close/>
                <a:moveTo>
                  <a:pt x="8730" y="483"/>
                </a:moveTo>
                <a:cubicBezTo>
                  <a:pt x="8412" y="483"/>
                  <a:pt x="8326" y="744"/>
                  <a:pt x="8557" y="984"/>
                </a:cubicBezTo>
                <a:cubicBezTo>
                  <a:pt x="8722" y="1154"/>
                  <a:pt x="9058" y="949"/>
                  <a:pt x="9058" y="680"/>
                </a:cubicBezTo>
                <a:cubicBezTo>
                  <a:pt x="9058" y="570"/>
                  <a:pt x="8900" y="483"/>
                  <a:pt x="8730" y="483"/>
                </a:cubicBezTo>
                <a:close/>
                <a:moveTo>
                  <a:pt x="12439" y="483"/>
                </a:moveTo>
                <a:cubicBezTo>
                  <a:pt x="12121" y="483"/>
                  <a:pt x="12036" y="744"/>
                  <a:pt x="12266" y="984"/>
                </a:cubicBezTo>
                <a:cubicBezTo>
                  <a:pt x="12431" y="1154"/>
                  <a:pt x="12750" y="949"/>
                  <a:pt x="12750" y="680"/>
                </a:cubicBezTo>
                <a:cubicBezTo>
                  <a:pt x="12750" y="570"/>
                  <a:pt x="12609" y="483"/>
                  <a:pt x="12439" y="483"/>
                </a:cubicBezTo>
                <a:close/>
                <a:moveTo>
                  <a:pt x="14216" y="913"/>
                </a:moveTo>
                <a:cubicBezTo>
                  <a:pt x="13956" y="913"/>
                  <a:pt x="13759" y="1244"/>
                  <a:pt x="13923" y="1414"/>
                </a:cubicBezTo>
                <a:cubicBezTo>
                  <a:pt x="14155" y="1654"/>
                  <a:pt x="14406" y="1565"/>
                  <a:pt x="14406" y="1235"/>
                </a:cubicBezTo>
                <a:cubicBezTo>
                  <a:pt x="14406" y="1059"/>
                  <a:pt x="14322" y="913"/>
                  <a:pt x="14216" y="913"/>
                </a:cubicBezTo>
                <a:close/>
                <a:moveTo>
                  <a:pt x="7004" y="948"/>
                </a:moveTo>
                <a:cubicBezTo>
                  <a:pt x="6892" y="909"/>
                  <a:pt x="6797" y="1040"/>
                  <a:pt x="6797" y="1235"/>
                </a:cubicBezTo>
                <a:cubicBezTo>
                  <a:pt x="6797" y="1431"/>
                  <a:pt x="6871" y="1535"/>
                  <a:pt x="6970" y="1467"/>
                </a:cubicBezTo>
                <a:cubicBezTo>
                  <a:pt x="7225" y="1291"/>
                  <a:pt x="7246" y="1032"/>
                  <a:pt x="7004" y="948"/>
                </a:cubicBezTo>
                <a:close/>
                <a:moveTo>
                  <a:pt x="5452" y="1700"/>
                </a:moveTo>
                <a:cubicBezTo>
                  <a:pt x="5340" y="1671"/>
                  <a:pt x="5217" y="1839"/>
                  <a:pt x="5176" y="2058"/>
                </a:cubicBezTo>
                <a:cubicBezTo>
                  <a:pt x="5128" y="2317"/>
                  <a:pt x="5203" y="2424"/>
                  <a:pt x="5383" y="2362"/>
                </a:cubicBezTo>
                <a:cubicBezTo>
                  <a:pt x="5704" y="2251"/>
                  <a:pt x="5751" y="1779"/>
                  <a:pt x="5452" y="1700"/>
                </a:cubicBezTo>
                <a:close/>
                <a:moveTo>
                  <a:pt x="15734" y="1772"/>
                </a:moveTo>
                <a:cubicBezTo>
                  <a:pt x="15413" y="1772"/>
                  <a:pt x="15326" y="2027"/>
                  <a:pt x="15562" y="2273"/>
                </a:cubicBezTo>
                <a:cubicBezTo>
                  <a:pt x="15799" y="2519"/>
                  <a:pt x="16045" y="2427"/>
                  <a:pt x="16045" y="2094"/>
                </a:cubicBezTo>
                <a:cubicBezTo>
                  <a:pt x="16045" y="1918"/>
                  <a:pt x="15904" y="1772"/>
                  <a:pt x="15734" y="1772"/>
                </a:cubicBezTo>
                <a:close/>
                <a:moveTo>
                  <a:pt x="4037" y="2738"/>
                </a:moveTo>
                <a:cubicBezTo>
                  <a:pt x="3964" y="2741"/>
                  <a:pt x="3875" y="2776"/>
                  <a:pt x="3796" y="2845"/>
                </a:cubicBezTo>
                <a:cubicBezTo>
                  <a:pt x="3638" y="2981"/>
                  <a:pt x="3561" y="3171"/>
                  <a:pt x="3623" y="3275"/>
                </a:cubicBezTo>
                <a:cubicBezTo>
                  <a:pt x="3773" y="3527"/>
                  <a:pt x="4069" y="3521"/>
                  <a:pt x="4227" y="3257"/>
                </a:cubicBezTo>
                <a:cubicBezTo>
                  <a:pt x="4393" y="2978"/>
                  <a:pt x="4254" y="2728"/>
                  <a:pt x="4037" y="2738"/>
                </a:cubicBezTo>
                <a:close/>
                <a:moveTo>
                  <a:pt x="2657" y="4169"/>
                </a:moveTo>
                <a:cubicBezTo>
                  <a:pt x="2440" y="4178"/>
                  <a:pt x="2267" y="4372"/>
                  <a:pt x="2381" y="4563"/>
                </a:cubicBezTo>
                <a:cubicBezTo>
                  <a:pt x="2446" y="4673"/>
                  <a:pt x="2574" y="4760"/>
                  <a:pt x="2674" y="4760"/>
                </a:cubicBezTo>
                <a:cubicBezTo>
                  <a:pt x="2962" y="4760"/>
                  <a:pt x="3111" y="4370"/>
                  <a:pt x="2881" y="4223"/>
                </a:cubicBezTo>
                <a:cubicBezTo>
                  <a:pt x="2812" y="4179"/>
                  <a:pt x="2730" y="4166"/>
                  <a:pt x="2657" y="4169"/>
                </a:cubicBezTo>
                <a:close/>
                <a:moveTo>
                  <a:pt x="19530" y="5654"/>
                </a:moveTo>
                <a:cubicBezTo>
                  <a:pt x="19313" y="5663"/>
                  <a:pt x="19122" y="5857"/>
                  <a:pt x="19236" y="6048"/>
                </a:cubicBezTo>
                <a:cubicBezTo>
                  <a:pt x="19301" y="6157"/>
                  <a:pt x="19447" y="6263"/>
                  <a:pt x="19547" y="6263"/>
                </a:cubicBezTo>
                <a:cubicBezTo>
                  <a:pt x="19835" y="6263"/>
                  <a:pt x="19984" y="5873"/>
                  <a:pt x="19754" y="5726"/>
                </a:cubicBezTo>
                <a:cubicBezTo>
                  <a:pt x="19685" y="5682"/>
                  <a:pt x="19602" y="5651"/>
                  <a:pt x="19530" y="5654"/>
                </a:cubicBezTo>
                <a:close/>
                <a:moveTo>
                  <a:pt x="1604" y="5726"/>
                </a:moveTo>
                <a:cubicBezTo>
                  <a:pt x="1472" y="5742"/>
                  <a:pt x="1331" y="5846"/>
                  <a:pt x="1277" y="6012"/>
                </a:cubicBezTo>
                <a:cubicBezTo>
                  <a:pt x="1217" y="6199"/>
                  <a:pt x="1320" y="6259"/>
                  <a:pt x="1570" y="6209"/>
                </a:cubicBezTo>
                <a:cubicBezTo>
                  <a:pt x="1781" y="6167"/>
                  <a:pt x="1943" y="6039"/>
                  <a:pt x="1915" y="5923"/>
                </a:cubicBezTo>
                <a:cubicBezTo>
                  <a:pt x="1877" y="5768"/>
                  <a:pt x="1737" y="5709"/>
                  <a:pt x="1604" y="5726"/>
                </a:cubicBezTo>
                <a:close/>
                <a:moveTo>
                  <a:pt x="20375" y="7319"/>
                </a:moveTo>
                <a:cubicBezTo>
                  <a:pt x="20115" y="7319"/>
                  <a:pt x="19935" y="7632"/>
                  <a:pt x="20099" y="7802"/>
                </a:cubicBezTo>
                <a:cubicBezTo>
                  <a:pt x="20331" y="8042"/>
                  <a:pt x="20565" y="7953"/>
                  <a:pt x="20565" y="7623"/>
                </a:cubicBezTo>
                <a:cubicBezTo>
                  <a:pt x="20565" y="7447"/>
                  <a:pt x="20481" y="7319"/>
                  <a:pt x="20375" y="7319"/>
                </a:cubicBezTo>
                <a:close/>
                <a:moveTo>
                  <a:pt x="828" y="7354"/>
                </a:moveTo>
                <a:cubicBezTo>
                  <a:pt x="715" y="7315"/>
                  <a:pt x="621" y="7428"/>
                  <a:pt x="621" y="7623"/>
                </a:cubicBezTo>
                <a:cubicBezTo>
                  <a:pt x="621" y="7819"/>
                  <a:pt x="695" y="7942"/>
                  <a:pt x="794" y="7873"/>
                </a:cubicBezTo>
                <a:cubicBezTo>
                  <a:pt x="1049" y="7697"/>
                  <a:pt x="1070" y="7437"/>
                  <a:pt x="828" y="7354"/>
                </a:cubicBezTo>
                <a:close/>
                <a:moveTo>
                  <a:pt x="449" y="9144"/>
                </a:moveTo>
                <a:cubicBezTo>
                  <a:pt x="348" y="9079"/>
                  <a:pt x="203" y="9165"/>
                  <a:pt x="138" y="9341"/>
                </a:cubicBezTo>
                <a:cubicBezTo>
                  <a:pt x="67" y="9534"/>
                  <a:pt x="144" y="9663"/>
                  <a:pt x="328" y="9663"/>
                </a:cubicBezTo>
                <a:cubicBezTo>
                  <a:pt x="660" y="9663"/>
                  <a:pt x="739" y="9330"/>
                  <a:pt x="449" y="9144"/>
                </a:cubicBezTo>
                <a:close/>
                <a:moveTo>
                  <a:pt x="20686" y="9162"/>
                </a:moveTo>
                <a:cubicBezTo>
                  <a:pt x="20517" y="9229"/>
                  <a:pt x="20416" y="9361"/>
                  <a:pt x="20479" y="9466"/>
                </a:cubicBezTo>
                <a:cubicBezTo>
                  <a:pt x="20658" y="9767"/>
                  <a:pt x="20979" y="9704"/>
                  <a:pt x="20979" y="9359"/>
                </a:cubicBezTo>
                <a:cubicBezTo>
                  <a:pt x="20979" y="9264"/>
                  <a:pt x="20947" y="9195"/>
                  <a:pt x="20893" y="9162"/>
                </a:cubicBezTo>
                <a:cubicBezTo>
                  <a:pt x="20840" y="9128"/>
                  <a:pt x="20779" y="9124"/>
                  <a:pt x="20686" y="9162"/>
                </a:cubicBezTo>
                <a:close/>
                <a:moveTo>
                  <a:pt x="311" y="10933"/>
                </a:moveTo>
                <a:cubicBezTo>
                  <a:pt x="141" y="10933"/>
                  <a:pt x="0" y="11079"/>
                  <a:pt x="0" y="11255"/>
                </a:cubicBezTo>
                <a:cubicBezTo>
                  <a:pt x="0" y="11431"/>
                  <a:pt x="141" y="11577"/>
                  <a:pt x="311" y="11577"/>
                </a:cubicBezTo>
                <a:cubicBezTo>
                  <a:pt x="480" y="11577"/>
                  <a:pt x="621" y="11431"/>
                  <a:pt x="621" y="11255"/>
                </a:cubicBezTo>
                <a:cubicBezTo>
                  <a:pt x="621" y="11079"/>
                  <a:pt x="480" y="10933"/>
                  <a:pt x="311" y="10933"/>
                </a:cubicBezTo>
                <a:close/>
                <a:moveTo>
                  <a:pt x="20875" y="10933"/>
                </a:moveTo>
                <a:cubicBezTo>
                  <a:pt x="20705" y="10933"/>
                  <a:pt x="20565" y="11079"/>
                  <a:pt x="20565" y="11255"/>
                </a:cubicBezTo>
                <a:cubicBezTo>
                  <a:pt x="20565" y="11431"/>
                  <a:pt x="20705" y="11577"/>
                  <a:pt x="20875" y="11577"/>
                </a:cubicBezTo>
                <a:cubicBezTo>
                  <a:pt x="21045" y="11577"/>
                  <a:pt x="21186" y="11431"/>
                  <a:pt x="21186" y="11255"/>
                </a:cubicBezTo>
                <a:cubicBezTo>
                  <a:pt x="21186" y="11079"/>
                  <a:pt x="21045" y="10933"/>
                  <a:pt x="20875" y="10933"/>
                </a:cubicBezTo>
                <a:close/>
                <a:moveTo>
                  <a:pt x="328" y="12866"/>
                </a:moveTo>
                <a:cubicBezTo>
                  <a:pt x="144" y="12866"/>
                  <a:pt x="66" y="12993"/>
                  <a:pt x="138" y="13188"/>
                </a:cubicBezTo>
                <a:cubicBezTo>
                  <a:pt x="204" y="13364"/>
                  <a:pt x="348" y="13510"/>
                  <a:pt x="449" y="13510"/>
                </a:cubicBezTo>
                <a:cubicBezTo>
                  <a:pt x="550" y="13510"/>
                  <a:pt x="621" y="13364"/>
                  <a:pt x="621" y="13188"/>
                </a:cubicBezTo>
                <a:cubicBezTo>
                  <a:pt x="621" y="13012"/>
                  <a:pt x="494" y="12866"/>
                  <a:pt x="328" y="12866"/>
                </a:cubicBezTo>
                <a:close/>
                <a:moveTo>
                  <a:pt x="20789" y="12866"/>
                </a:moveTo>
                <a:cubicBezTo>
                  <a:pt x="20688" y="12866"/>
                  <a:pt x="20562" y="13012"/>
                  <a:pt x="20496" y="13188"/>
                </a:cubicBezTo>
                <a:cubicBezTo>
                  <a:pt x="20424" y="13383"/>
                  <a:pt x="20502" y="13510"/>
                  <a:pt x="20686" y="13510"/>
                </a:cubicBezTo>
                <a:cubicBezTo>
                  <a:pt x="20852" y="13510"/>
                  <a:pt x="20979" y="13364"/>
                  <a:pt x="20979" y="13188"/>
                </a:cubicBezTo>
                <a:cubicBezTo>
                  <a:pt x="20979" y="13012"/>
                  <a:pt x="20891" y="12866"/>
                  <a:pt x="20789" y="12866"/>
                </a:cubicBezTo>
                <a:close/>
                <a:moveTo>
                  <a:pt x="11611" y="14780"/>
                </a:moveTo>
                <a:cubicBezTo>
                  <a:pt x="2857" y="14780"/>
                  <a:pt x="2324" y="14831"/>
                  <a:pt x="1984" y="15747"/>
                </a:cubicBezTo>
                <a:cubicBezTo>
                  <a:pt x="1793" y="16263"/>
                  <a:pt x="1820" y="17102"/>
                  <a:pt x="2053" y="17554"/>
                </a:cubicBezTo>
                <a:cubicBezTo>
                  <a:pt x="2212" y="17862"/>
                  <a:pt x="2173" y="18019"/>
                  <a:pt x="1881" y="18234"/>
                </a:cubicBezTo>
                <a:cubicBezTo>
                  <a:pt x="890" y="18963"/>
                  <a:pt x="797" y="20098"/>
                  <a:pt x="1639" y="20972"/>
                </a:cubicBezTo>
                <a:lnTo>
                  <a:pt x="2243" y="21598"/>
                </a:lnTo>
                <a:lnTo>
                  <a:pt x="10783" y="21598"/>
                </a:lnTo>
                <a:cubicBezTo>
                  <a:pt x="17909" y="21598"/>
                  <a:pt x="19323" y="21557"/>
                  <a:pt x="19323" y="21312"/>
                </a:cubicBezTo>
                <a:cubicBezTo>
                  <a:pt x="19323" y="21151"/>
                  <a:pt x="19199" y="20903"/>
                  <a:pt x="19029" y="20757"/>
                </a:cubicBezTo>
                <a:cubicBezTo>
                  <a:pt x="18660" y="20439"/>
                  <a:pt x="18612" y="19025"/>
                  <a:pt x="18960" y="18663"/>
                </a:cubicBezTo>
                <a:cubicBezTo>
                  <a:pt x="19096" y="18522"/>
                  <a:pt x="19425" y="18413"/>
                  <a:pt x="19685" y="18413"/>
                </a:cubicBezTo>
                <a:cubicBezTo>
                  <a:pt x="20264" y="18413"/>
                  <a:pt x="20279" y="18318"/>
                  <a:pt x="19754" y="17626"/>
                </a:cubicBezTo>
                <a:cubicBezTo>
                  <a:pt x="19225" y="16929"/>
                  <a:pt x="19228" y="16311"/>
                  <a:pt x="19771" y="15711"/>
                </a:cubicBezTo>
                <a:cubicBezTo>
                  <a:pt x="20010" y="15449"/>
                  <a:pt x="20140" y="15139"/>
                  <a:pt x="20065" y="15013"/>
                </a:cubicBezTo>
                <a:cubicBezTo>
                  <a:pt x="19971" y="14856"/>
                  <a:pt x="17324" y="14780"/>
                  <a:pt x="11611" y="14780"/>
                </a:cubicBezTo>
                <a:close/>
              </a:path>
            </a:pathLst>
          </a:custGeom>
          <a:ln w="12700">
            <a:miter lim="400000"/>
          </a:ln>
        </p:spPr>
      </p:pic>
      <p:sp>
        <p:nvSpPr>
          <p:cNvPr id="609" name="Freeform 18"/>
          <p:cNvSpPr/>
          <p:nvPr/>
        </p:nvSpPr>
        <p:spPr>
          <a:xfrm>
            <a:off x="2765811" y="459941"/>
            <a:ext cx="5161778" cy="661659"/>
          </a:xfrm>
          <a:prstGeom prst="rect">
            <a:avLst/>
          </a:prstGeom>
          <a:blipFill>
            <a:blip r:embed="rId3"/>
            <a:stretch>
              <a:fillRect/>
            </a:stretch>
          </a:blipFill>
          <a:ln w="12700">
            <a:miter lim="400000"/>
          </a:ln>
          <a:effectLst>
            <a:outerShdw sx="100000" sy="100000" kx="0" ky="0" algn="b" rotWithShape="0" blurRad="50800" dist="63500" dir="2700000">
              <a:srgbClr val="000000">
                <a:alpha val="50000"/>
              </a:srgbClr>
            </a:outerShdw>
          </a:effectLst>
        </p:spPr>
        <p:txBody>
          <a:bodyPr lIns="45718" tIns="45718" rIns="45718" bIns="45718"/>
          <a:lstStyle/>
          <a:p>
            <a:pPr rtl="0">
              <a:defRPr>
                <a:latin typeface="+mj-lt"/>
                <a:ea typeface="+mj-ea"/>
                <a:cs typeface="+mj-cs"/>
                <a:sym typeface="Calibri"/>
              </a:defRPr>
            </a:pPr>
          </a:p>
        </p:txBody>
      </p:sp>
      <p:grpSp>
        <p:nvGrpSpPr>
          <p:cNvPr id="612" name="تجميع"/>
          <p:cNvGrpSpPr/>
          <p:nvPr/>
        </p:nvGrpSpPr>
        <p:grpSpPr>
          <a:xfrm>
            <a:off x="3018593" y="599421"/>
            <a:ext cx="5436632" cy="463291"/>
            <a:chOff x="-188674" y="-5"/>
            <a:chExt cx="5436630" cy="463289"/>
          </a:xfrm>
        </p:grpSpPr>
        <p:sp>
          <p:nvSpPr>
            <p:cNvPr id="610" name="خطة التعلم الأسبوعية  الفصل الدراسي الثاني"/>
            <p:cNvSpPr txBox="1"/>
            <p:nvPr/>
          </p:nvSpPr>
          <p:spPr>
            <a:xfrm>
              <a:off x="-188675" y="30337"/>
              <a:ext cx="4972685" cy="4023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noAutofit/>
            </a:bodyPr>
            <a:lstStyle>
              <a:lvl1pPr algn="ctr">
                <a:defRPr b="1" sz="2300">
                  <a:solidFill>
                    <a:srgbClr val="8C4E80"/>
                  </a:solidFill>
                  <a:latin typeface="+mj-lt"/>
                  <a:ea typeface="+mj-ea"/>
                  <a:cs typeface="+mj-cs"/>
                  <a:sym typeface="Calibri"/>
                </a:defRPr>
              </a:lvl1pPr>
            </a:lstStyle>
            <a:p>
              <a:pPr rtl="0">
                <a:defRPr/>
              </a:pPr>
              <a:r>
                <a:t>خطة التعلم الأسبوعية  الفصل الدراسي الثالث </a:t>
              </a:r>
            </a:p>
          </p:txBody>
        </p:sp>
        <p:pic>
          <p:nvPicPr>
            <p:cNvPr id="611" name="جدول صفوف أزرق وبيج خطوط.png" descr="جدول صفوف أزرق وبيج خطوط.png"/>
            <p:cNvPicPr>
              <a:picLocks noChangeAspect="1"/>
            </p:cNvPicPr>
            <p:nvPr/>
          </p:nvPicPr>
          <p:blipFill>
            <a:blip r:embed="rId2">
              <a:extLst/>
            </a:blip>
            <a:srcRect l="87572" t="66406" r="5125" b="23278"/>
            <a:stretch>
              <a:fillRect/>
            </a:stretch>
          </p:blipFill>
          <p:spPr>
            <a:xfrm>
              <a:off x="4784009" y="-6"/>
              <a:ext cx="463948" cy="463291"/>
            </a:xfrm>
            <a:custGeom>
              <a:avLst/>
              <a:gdLst/>
              <a:ahLst/>
              <a:cxnLst>
                <a:cxn ang="0">
                  <a:pos x="wd2" y="hd2"/>
                </a:cxn>
                <a:cxn ang="5400000">
                  <a:pos x="wd2" y="hd2"/>
                </a:cxn>
                <a:cxn ang="10800000">
                  <a:pos x="wd2" y="hd2"/>
                </a:cxn>
                <a:cxn ang="16200000">
                  <a:pos x="wd2" y="hd2"/>
                </a:cxn>
              </a:cxnLst>
              <a:rect l="0" t="0" r="r" b="b"/>
              <a:pathLst>
                <a:path w="21600" h="21186" fill="norm" stroke="1" extrusionOk="0">
                  <a:moveTo>
                    <a:pt x="5783" y="1"/>
                  </a:moveTo>
                  <a:cubicBezTo>
                    <a:pt x="5256" y="1"/>
                    <a:pt x="4981" y="315"/>
                    <a:pt x="4933" y="945"/>
                  </a:cubicBezTo>
                  <a:lnTo>
                    <a:pt x="4896" y="1544"/>
                  </a:lnTo>
                  <a:lnTo>
                    <a:pt x="3788" y="1544"/>
                  </a:lnTo>
                  <a:lnTo>
                    <a:pt x="2661" y="1544"/>
                  </a:lnTo>
                  <a:lnTo>
                    <a:pt x="2624" y="1054"/>
                  </a:lnTo>
                  <a:cubicBezTo>
                    <a:pt x="2564" y="441"/>
                    <a:pt x="2966" y="231"/>
                    <a:pt x="3344" y="691"/>
                  </a:cubicBezTo>
                  <a:cubicBezTo>
                    <a:pt x="3680" y="1097"/>
                    <a:pt x="3788" y="1095"/>
                    <a:pt x="3788" y="654"/>
                  </a:cubicBezTo>
                  <a:cubicBezTo>
                    <a:pt x="3788" y="40"/>
                    <a:pt x="2845" y="-229"/>
                    <a:pt x="2402" y="255"/>
                  </a:cubicBezTo>
                  <a:cubicBezTo>
                    <a:pt x="2273" y="394"/>
                    <a:pt x="2152" y="737"/>
                    <a:pt x="2125" y="1017"/>
                  </a:cubicBezTo>
                  <a:cubicBezTo>
                    <a:pt x="2077" y="1521"/>
                    <a:pt x="2060" y="1536"/>
                    <a:pt x="1293" y="1580"/>
                  </a:cubicBezTo>
                  <a:cubicBezTo>
                    <a:pt x="6" y="1653"/>
                    <a:pt x="74" y="1258"/>
                    <a:pt x="74" y="8985"/>
                  </a:cubicBezTo>
                  <a:cubicBezTo>
                    <a:pt x="74" y="15366"/>
                    <a:pt x="113" y="16022"/>
                    <a:pt x="480" y="16426"/>
                  </a:cubicBezTo>
                  <a:cubicBezTo>
                    <a:pt x="516" y="16465"/>
                    <a:pt x="2842" y="16513"/>
                    <a:pt x="5654" y="16553"/>
                  </a:cubicBezTo>
                  <a:lnTo>
                    <a:pt x="10772" y="16626"/>
                  </a:lnTo>
                  <a:lnTo>
                    <a:pt x="11012" y="17370"/>
                  </a:lnTo>
                  <a:cubicBezTo>
                    <a:pt x="11373" y="18457"/>
                    <a:pt x="11985" y="19370"/>
                    <a:pt x="12694" y="19929"/>
                  </a:cubicBezTo>
                  <a:cubicBezTo>
                    <a:pt x="13475" y="20545"/>
                    <a:pt x="13545" y="20583"/>
                    <a:pt x="14486" y="20927"/>
                  </a:cubicBezTo>
                  <a:cubicBezTo>
                    <a:pt x="15666" y="21359"/>
                    <a:pt x="17480" y="21242"/>
                    <a:pt x="18662" y="20655"/>
                  </a:cubicBezTo>
                  <a:cubicBezTo>
                    <a:pt x="19821" y="20081"/>
                    <a:pt x="20643" y="19286"/>
                    <a:pt x="21175" y="18223"/>
                  </a:cubicBezTo>
                  <a:cubicBezTo>
                    <a:pt x="21560" y="17452"/>
                    <a:pt x="21600" y="17211"/>
                    <a:pt x="21600" y="15900"/>
                  </a:cubicBezTo>
                  <a:cubicBezTo>
                    <a:pt x="21600" y="14546"/>
                    <a:pt x="21556" y="14376"/>
                    <a:pt x="21101" y="13468"/>
                  </a:cubicBezTo>
                  <a:cubicBezTo>
                    <a:pt x="20761" y="12790"/>
                    <a:pt x="20384" y="12272"/>
                    <a:pt x="19826" y="11798"/>
                  </a:cubicBezTo>
                  <a:lnTo>
                    <a:pt x="19013" y="11145"/>
                  </a:lnTo>
                  <a:lnTo>
                    <a:pt x="19013" y="6662"/>
                  </a:lnTo>
                  <a:cubicBezTo>
                    <a:pt x="19013" y="1338"/>
                    <a:pt x="19103" y="1640"/>
                    <a:pt x="17387" y="1580"/>
                  </a:cubicBezTo>
                  <a:lnTo>
                    <a:pt x="16279" y="1544"/>
                  </a:lnTo>
                  <a:lnTo>
                    <a:pt x="16223" y="1054"/>
                  </a:lnTo>
                  <a:cubicBezTo>
                    <a:pt x="16163" y="433"/>
                    <a:pt x="16575" y="239"/>
                    <a:pt x="16962" y="709"/>
                  </a:cubicBezTo>
                  <a:cubicBezTo>
                    <a:pt x="17258" y="1068"/>
                    <a:pt x="17563" y="1011"/>
                    <a:pt x="17424" y="618"/>
                  </a:cubicBezTo>
                  <a:cubicBezTo>
                    <a:pt x="17216" y="30"/>
                    <a:pt x="16419" y="-210"/>
                    <a:pt x="16057" y="219"/>
                  </a:cubicBezTo>
                  <a:cubicBezTo>
                    <a:pt x="15952" y="343"/>
                    <a:pt x="15810" y="685"/>
                    <a:pt x="15761" y="981"/>
                  </a:cubicBezTo>
                  <a:lnTo>
                    <a:pt x="15687" y="1544"/>
                  </a:lnTo>
                  <a:lnTo>
                    <a:pt x="14653" y="1544"/>
                  </a:lnTo>
                  <a:lnTo>
                    <a:pt x="13618" y="1544"/>
                  </a:lnTo>
                  <a:lnTo>
                    <a:pt x="13562" y="1054"/>
                  </a:lnTo>
                  <a:cubicBezTo>
                    <a:pt x="13503" y="445"/>
                    <a:pt x="13925" y="216"/>
                    <a:pt x="14246" y="691"/>
                  </a:cubicBezTo>
                  <a:cubicBezTo>
                    <a:pt x="14510" y="1082"/>
                    <a:pt x="14726" y="1098"/>
                    <a:pt x="14726" y="727"/>
                  </a:cubicBezTo>
                  <a:cubicBezTo>
                    <a:pt x="14726" y="144"/>
                    <a:pt x="13955" y="-190"/>
                    <a:pt x="13415" y="146"/>
                  </a:cubicBezTo>
                  <a:cubicBezTo>
                    <a:pt x="13298" y="218"/>
                    <a:pt x="13166" y="561"/>
                    <a:pt x="13119" y="908"/>
                  </a:cubicBezTo>
                  <a:lnTo>
                    <a:pt x="13027" y="1544"/>
                  </a:lnTo>
                  <a:lnTo>
                    <a:pt x="11918" y="1544"/>
                  </a:lnTo>
                  <a:cubicBezTo>
                    <a:pt x="10872" y="1544"/>
                    <a:pt x="10818" y="1515"/>
                    <a:pt x="10772" y="1199"/>
                  </a:cubicBezTo>
                  <a:cubicBezTo>
                    <a:pt x="10680" y="561"/>
                    <a:pt x="11425" y="127"/>
                    <a:pt x="11585" y="727"/>
                  </a:cubicBezTo>
                  <a:cubicBezTo>
                    <a:pt x="11670" y="1044"/>
                    <a:pt x="12066" y="1136"/>
                    <a:pt x="12066" y="836"/>
                  </a:cubicBezTo>
                  <a:cubicBezTo>
                    <a:pt x="12066" y="487"/>
                    <a:pt x="11604" y="1"/>
                    <a:pt x="11271" y="1"/>
                  </a:cubicBezTo>
                  <a:cubicBezTo>
                    <a:pt x="10749" y="1"/>
                    <a:pt x="10394" y="344"/>
                    <a:pt x="10292" y="963"/>
                  </a:cubicBezTo>
                  <a:lnTo>
                    <a:pt x="10199" y="1544"/>
                  </a:lnTo>
                  <a:lnTo>
                    <a:pt x="9165" y="1544"/>
                  </a:lnTo>
                  <a:lnTo>
                    <a:pt x="8149" y="1544"/>
                  </a:lnTo>
                  <a:lnTo>
                    <a:pt x="8112" y="1054"/>
                  </a:lnTo>
                  <a:cubicBezTo>
                    <a:pt x="8052" y="441"/>
                    <a:pt x="8435" y="231"/>
                    <a:pt x="8814" y="691"/>
                  </a:cubicBezTo>
                  <a:cubicBezTo>
                    <a:pt x="9134" y="1079"/>
                    <a:pt x="9257" y="1090"/>
                    <a:pt x="9257" y="727"/>
                  </a:cubicBezTo>
                  <a:cubicBezTo>
                    <a:pt x="9257" y="71"/>
                    <a:pt x="8345" y="-241"/>
                    <a:pt x="7890" y="255"/>
                  </a:cubicBezTo>
                  <a:cubicBezTo>
                    <a:pt x="7762" y="394"/>
                    <a:pt x="7621" y="737"/>
                    <a:pt x="7594" y="1017"/>
                  </a:cubicBezTo>
                  <a:lnTo>
                    <a:pt x="7557" y="1544"/>
                  </a:lnTo>
                  <a:lnTo>
                    <a:pt x="6449" y="1544"/>
                  </a:lnTo>
                  <a:cubicBezTo>
                    <a:pt x="5403" y="1544"/>
                    <a:pt x="5331" y="1515"/>
                    <a:pt x="5285" y="1199"/>
                  </a:cubicBezTo>
                  <a:cubicBezTo>
                    <a:pt x="5192" y="561"/>
                    <a:pt x="5938" y="127"/>
                    <a:pt x="6098" y="727"/>
                  </a:cubicBezTo>
                  <a:cubicBezTo>
                    <a:pt x="6183" y="1044"/>
                    <a:pt x="6596" y="1136"/>
                    <a:pt x="6596" y="836"/>
                  </a:cubicBezTo>
                  <a:cubicBezTo>
                    <a:pt x="6596" y="487"/>
                    <a:pt x="6118" y="1"/>
                    <a:pt x="5783" y="1"/>
                  </a:cubicBezTo>
                  <a:close/>
                  <a:moveTo>
                    <a:pt x="9867" y="19402"/>
                  </a:moveTo>
                  <a:cubicBezTo>
                    <a:pt x="9557" y="19369"/>
                    <a:pt x="9534" y="19418"/>
                    <a:pt x="9534" y="20183"/>
                  </a:cubicBezTo>
                  <a:lnTo>
                    <a:pt x="9534" y="21000"/>
                  </a:lnTo>
                  <a:lnTo>
                    <a:pt x="10551" y="21000"/>
                  </a:lnTo>
                  <a:lnTo>
                    <a:pt x="11548" y="20981"/>
                  </a:lnTo>
                  <a:lnTo>
                    <a:pt x="11585" y="20219"/>
                  </a:lnTo>
                  <a:lnTo>
                    <a:pt x="11641" y="19457"/>
                  </a:lnTo>
                  <a:lnTo>
                    <a:pt x="10920" y="19457"/>
                  </a:lnTo>
                  <a:cubicBezTo>
                    <a:pt x="10529" y="19450"/>
                    <a:pt x="10050" y="19422"/>
                    <a:pt x="9867" y="19402"/>
                  </a:cubicBezTo>
                  <a:close/>
                  <a:moveTo>
                    <a:pt x="5229" y="19457"/>
                  </a:moveTo>
                  <a:cubicBezTo>
                    <a:pt x="1797" y="19466"/>
                    <a:pt x="1709" y="19472"/>
                    <a:pt x="868" y="19838"/>
                  </a:cubicBezTo>
                  <a:lnTo>
                    <a:pt x="0" y="20219"/>
                  </a:lnTo>
                  <a:lnTo>
                    <a:pt x="887" y="20637"/>
                  </a:lnTo>
                  <a:lnTo>
                    <a:pt x="1792" y="21036"/>
                  </a:lnTo>
                  <a:lnTo>
                    <a:pt x="5432" y="21036"/>
                  </a:lnTo>
                  <a:lnTo>
                    <a:pt x="9109" y="21036"/>
                  </a:lnTo>
                  <a:lnTo>
                    <a:pt x="9109" y="20256"/>
                  </a:lnTo>
                  <a:cubicBezTo>
                    <a:pt x="9109" y="19724"/>
                    <a:pt x="9049" y="19460"/>
                    <a:pt x="8925" y="19457"/>
                  </a:cubicBezTo>
                  <a:cubicBezTo>
                    <a:pt x="8823" y="19454"/>
                    <a:pt x="7157" y="19451"/>
                    <a:pt x="5229" y="19457"/>
                  </a:cubicBezTo>
                  <a:close/>
                </a:path>
              </a:pathLst>
            </a:custGeom>
            <a:ln w="12700" cap="flat">
              <a:noFill/>
              <a:miter lim="400000"/>
            </a:ln>
            <a:effectLst/>
          </p:spPr>
        </p:pic>
      </p:grpSp>
      <p:sp>
        <p:nvSpPr>
          <p:cNvPr id="613" name="المدير / ة"/>
          <p:cNvSpPr txBox="1"/>
          <p:nvPr/>
        </p:nvSpPr>
        <p:spPr>
          <a:xfrm>
            <a:off x="4136203" y="6724494"/>
            <a:ext cx="107713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sp>
        <p:nvSpPr>
          <p:cNvPr id="614" name="المادة"/>
          <p:cNvSpPr txBox="1"/>
          <p:nvPr/>
        </p:nvSpPr>
        <p:spPr>
          <a:xfrm>
            <a:off x="5497349" y="1345204"/>
            <a:ext cx="682721" cy="383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المادة</a:t>
            </a:r>
          </a:p>
        </p:txBody>
      </p:sp>
      <p:sp>
        <p:nvSpPr>
          <p:cNvPr id="615" name="الصف"/>
          <p:cNvSpPr txBox="1"/>
          <p:nvPr/>
        </p:nvSpPr>
        <p:spPr>
          <a:xfrm>
            <a:off x="2414763" y="1345207"/>
            <a:ext cx="702096"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2200">
                <a:solidFill>
                  <a:srgbClr val="FFFFFF"/>
                </a:solidFill>
                <a:latin typeface="Muna Black"/>
                <a:ea typeface="Muna Black"/>
                <a:cs typeface="Muna Black"/>
                <a:sym typeface="Muna Black"/>
              </a:defRPr>
            </a:lvl1pPr>
          </a:lstStyle>
          <a:p>
            <a:pPr rtl="0">
              <a:defRPr/>
            </a:pPr>
            <a:r>
              <a:t>الصف</a:t>
            </a:r>
          </a:p>
        </p:txBody>
      </p:sp>
      <p:sp>
        <p:nvSpPr>
          <p:cNvPr id="616" name="الأحد ١٠/ ٨ / ١٤٤٦"/>
          <p:cNvSpPr txBox="1"/>
          <p:nvPr/>
        </p:nvSpPr>
        <p:spPr>
          <a:xfrm>
            <a:off x="8160722" y="2207782"/>
            <a:ext cx="1602938"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الأحد ٦/ ١١ / ١٤٤٦ </a:t>
            </a:r>
          </a:p>
        </p:txBody>
      </p:sp>
      <p:sp>
        <p:nvSpPr>
          <p:cNvPr id="617" name="الاثنين ١١/ ٨ / ١٤٤٦"/>
          <p:cNvSpPr txBox="1"/>
          <p:nvPr/>
        </p:nvSpPr>
        <p:spPr>
          <a:xfrm>
            <a:off x="6120178" y="2207782"/>
            <a:ext cx="1639847"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الاثنين ٧/ ١١/ ١٤٤٦ </a:t>
            </a:r>
          </a:p>
        </p:txBody>
      </p:sp>
      <p:sp>
        <p:nvSpPr>
          <p:cNvPr id="618" name="الثلاثاء ١٢/ ٨ / ١٤٤٦"/>
          <p:cNvSpPr txBox="1"/>
          <p:nvPr/>
        </p:nvSpPr>
        <p:spPr>
          <a:xfrm>
            <a:off x="4112204" y="2207782"/>
            <a:ext cx="1729243"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الثلاثاء ٨ / ١١ / ١٤٤٦ </a:t>
            </a:r>
          </a:p>
        </p:txBody>
      </p:sp>
      <p:sp>
        <p:nvSpPr>
          <p:cNvPr id="619" name="الاربعاء ١٣/ ٨ / ١٤٤٦"/>
          <p:cNvSpPr txBox="1"/>
          <p:nvPr/>
        </p:nvSpPr>
        <p:spPr>
          <a:xfrm>
            <a:off x="2159081" y="2207782"/>
            <a:ext cx="1719023"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r">
              <a:defRPr b="1" cap="all" sz="1600">
                <a:solidFill>
                  <a:srgbClr val="FFFFFF"/>
                </a:solidFill>
                <a:latin typeface="+mj-lt"/>
                <a:ea typeface="+mj-ea"/>
                <a:cs typeface="+mj-cs"/>
                <a:sym typeface="Calibri"/>
              </a:defRPr>
            </a:lvl1pPr>
          </a:lstStyle>
          <a:p>
            <a:pPr rtl="0">
              <a:defRPr/>
            </a:pPr>
            <a:r>
              <a:t>الاربعاء ٩/ ١١ / ١٤٤٦ </a:t>
            </a:r>
          </a:p>
        </p:txBody>
      </p:sp>
      <p:sp>
        <p:nvSpPr>
          <p:cNvPr id="620" name="الخميس ١٤/ ٨ / ١٤٤٦"/>
          <p:cNvSpPr txBox="1"/>
          <p:nvPr/>
        </p:nvSpPr>
        <p:spPr>
          <a:xfrm>
            <a:off x="64519" y="2207782"/>
            <a:ext cx="1841162" cy="30059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r" rtl="0">
              <a:defRPr b="1" cap="all" sz="1600">
                <a:solidFill>
                  <a:srgbClr val="FFFFFF"/>
                </a:solidFill>
                <a:latin typeface="+mj-lt"/>
                <a:ea typeface="+mj-ea"/>
                <a:cs typeface="+mj-cs"/>
                <a:sym typeface="Calibri"/>
              </a:defRPr>
            </a:pPr>
            <a:r>
              <a:t>الخميس١٠/ ١١ / </a:t>
            </a:r>
            <a:r>
              <a:rPr sz="1500"/>
              <a:t>١٤٤٦</a:t>
            </a:r>
            <a:r>
              <a:t> </a:t>
            </a:r>
          </a:p>
        </p:txBody>
      </p:sp>
      <p:grpSp>
        <p:nvGrpSpPr>
          <p:cNvPr id="623" name="Google Shape;450;p23"/>
          <p:cNvGrpSpPr/>
          <p:nvPr/>
        </p:nvGrpSpPr>
        <p:grpSpPr>
          <a:xfrm rot="9894527">
            <a:off x="10179289" y="5315954"/>
            <a:ext cx="439213" cy="301205"/>
            <a:chOff x="0" y="0"/>
            <a:chExt cx="439212" cy="301204"/>
          </a:xfrm>
        </p:grpSpPr>
        <p:sp>
          <p:nvSpPr>
            <p:cNvPr id="622" name="Google Shape;450;p23"/>
            <p:cNvSpPr/>
            <p:nvPr/>
          </p:nvSpPr>
          <p:spPr>
            <a:xfrm>
              <a:off x="1587" y="1587"/>
              <a:ext cx="436038" cy="298031"/>
            </a:xfrm>
            <a:custGeom>
              <a:avLst/>
              <a:gdLst/>
              <a:ahLst/>
              <a:cxnLst>
                <a:cxn ang="0">
                  <a:pos x="wd2" y="hd2"/>
                </a:cxn>
                <a:cxn ang="5400000">
                  <a:pos x="wd2" y="hd2"/>
                </a:cxn>
                <a:cxn ang="10800000">
                  <a:pos x="wd2" y="hd2"/>
                </a:cxn>
                <a:cxn ang="16200000">
                  <a:pos x="wd2" y="hd2"/>
                </a:cxn>
              </a:cxnLst>
              <a:rect l="0" t="0" r="r" b="b"/>
              <a:pathLst>
                <a:path w="21553" h="21600" fill="norm" stroke="1" extrusionOk="0">
                  <a:moveTo>
                    <a:pt x="14940" y="21089"/>
                  </a:moveTo>
                  <a:cubicBezTo>
                    <a:pt x="15044" y="21089"/>
                    <a:pt x="15149" y="21071"/>
                    <a:pt x="15255" y="21037"/>
                  </a:cubicBezTo>
                  <a:cubicBezTo>
                    <a:pt x="15258" y="21013"/>
                    <a:pt x="15264" y="20990"/>
                    <a:pt x="15275" y="20968"/>
                  </a:cubicBezTo>
                  <a:cubicBezTo>
                    <a:pt x="16613" y="18241"/>
                    <a:pt x="17910" y="15220"/>
                    <a:pt x="19757" y="12861"/>
                  </a:cubicBezTo>
                  <a:cubicBezTo>
                    <a:pt x="18316" y="12752"/>
                    <a:pt x="16960" y="12222"/>
                    <a:pt x="15692" y="11452"/>
                  </a:cubicBezTo>
                  <a:cubicBezTo>
                    <a:pt x="14915" y="10980"/>
                    <a:pt x="14098" y="10452"/>
                    <a:pt x="13495" y="9718"/>
                  </a:cubicBezTo>
                  <a:cubicBezTo>
                    <a:pt x="14633" y="11626"/>
                    <a:pt x="16437" y="12751"/>
                    <a:pt x="18571" y="12934"/>
                  </a:cubicBezTo>
                  <a:cubicBezTo>
                    <a:pt x="18669" y="12943"/>
                    <a:pt x="18714" y="13041"/>
                    <a:pt x="18710" y="13136"/>
                  </a:cubicBezTo>
                  <a:cubicBezTo>
                    <a:pt x="18771" y="13200"/>
                    <a:pt x="18793" y="13322"/>
                    <a:pt x="18711" y="13403"/>
                  </a:cubicBezTo>
                  <a:cubicBezTo>
                    <a:pt x="16684" y="15419"/>
                    <a:pt x="15734" y="18293"/>
                    <a:pt x="14222" y="20740"/>
                  </a:cubicBezTo>
                  <a:cubicBezTo>
                    <a:pt x="14420" y="20974"/>
                    <a:pt x="14674" y="21089"/>
                    <a:pt x="14940" y="21089"/>
                  </a:cubicBezTo>
                  <a:close/>
                  <a:moveTo>
                    <a:pt x="13438" y="21189"/>
                  </a:moveTo>
                  <a:cubicBezTo>
                    <a:pt x="13458" y="21189"/>
                    <a:pt x="13478" y="21189"/>
                    <a:pt x="13498" y="21188"/>
                  </a:cubicBezTo>
                  <a:cubicBezTo>
                    <a:pt x="13505" y="21165"/>
                    <a:pt x="13516" y="21142"/>
                    <a:pt x="13529" y="21122"/>
                  </a:cubicBezTo>
                  <a:cubicBezTo>
                    <a:pt x="15257" y="18621"/>
                    <a:pt x="16198" y="15433"/>
                    <a:pt x="18350" y="13310"/>
                  </a:cubicBezTo>
                  <a:cubicBezTo>
                    <a:pt x="15915" y="13238"/>
                    <a:pt x="13585" y="11353"/>
                    <a:pt x="12713" y="8826"/>
                  </a:cubicBezTo>
                  <a:cubicBezTo>
                    <a:pt x="11089" y="11423"/>
                    <a:pt x="9206" y="13883"/>
                    <a:pt x="7241" y="16165"/>
                  </a:cubicBezTo>
                  <a:cubicBezTo>
                    <a:pt x="7804" y="17605"/>
                    <a:pt x="8463" y="18912"/>
                    <a:pt x="9632" y="19852"/>
                  </a:cubicBezTo>
                  <a:cubicBezTo>
                    <a:pt x="10749" y="20749"/>
                    <a:pt x="12071" y="21189"/>
                    <a:pt x="13438" y="21189"/>
                  </a:cubicBezTo>
                  <a:close/>
                  <a:moveTo>
                    <a:pt x="5888" y="16081"/>
                  </a:moveTo>
                  <a:cubicBezTo>
                    <a:pt x="6263" y="16081"/>
                    <a:pt x="6634" y="16021"/>
                    <a:pt x="6991" y="15882"/>
                  </a:cubicBezTo>
                  <a:cubicBezTo>
                    <a:pt x="6996" y="15879"/>
                    <a:pt x="7001" y="15880"/>
                    <a:pt x="7007" y="15879"/>
                  </a:cubicBezTo>
                  <a:cubicBezTo>
                    <a:pt x="8934" y="13517"/>
                    <a:pt x="10730" y="11070"/>
                    <a:pt x="12517" y="8575"/>
                  </a:cubicBezTo>
                  <a:cubicBezTo>
                    <a:pt x="12487" y="8567"/>
                    <a:pt x="12458" y="8559"/>
                    <a:pt x="12428" y="8552"/>
                  </a:cubicBezTo>
                  <a:cubicBezTo>
                    <a:pt x="12412" y="8559"/>
                    <a:pt x="12393" y="8564"/>
                    <a:pt x="12373" y="8564"/>
                  </a:cubicBezTo>
                  <a:cubicBezTo>
                    <a:pt x="12348" y="8564"/>
                    <a:pt x="12322" y="8557"/>
                    <a:pt x="12293" y="8541"/>
                  </a:cubicBezTo>
                  <a:cubicBezTo>
                    <a:pt x="12262" y="8524"/>
                    <a:pt x="12231" y="8505"/>
                    <a:pt x="12200" y="8487"/>
                  </a:cubicBezTo>
                  <a:cubicBezTo>
                    <a:pt x="10119" y="7878"/>
                    <a:pt x="7666" y="6355"/>
                    <a:pt x="6622" y="4234"/>
                  </a:cubicBezTo>
                  <a:cubicBezTo>
                    <a:pt x="4798" y="7049"/>
                    <a:pt x="2637" y="9678"/>
                    <a:pt x="584" y="12286"/>
                  </a:cubicBezTo>
                  <a:cubicBezTo>
                    <a:pt x="1105" y="13697"/>
                    <a:pt x="1985" y="14680"/>
                    <a:pt x="3232" y="15316"/>
                  </a:cubicBezTo>
                  <a:cubicBezTo>
                    <a:pt x="4039" y="15728"/>
                    <a:pt x="4975" y="16081"/>
                    <a:pt x="5888" y="16081"/>
                  </a:cubicBezTo>
                  <a:close/>
                  <a:moveTo>
                    <a:pt x="1232" y="10797"/>
                  </a:moveTo>
                  <a:cubicBezTo>
                    <a:pt x="2940" y="8514"/>
                    <a:pt x="4620" y="6172"/>
                    <a:pt x="6438" y="4013"/>
                  </a:cubicBezTo>
                  <a:cubicBezTo>
                    <a:pt x="6468" y="3977"/>
                    <a:pt x="6504" y="3962"/>
                    <a:pt x="6538" y="3962"/>
                  </a:cubicBezTo>
                  <a:cubicBezTo>
                    <a:pt x="6570" y="3962"/>
                    <a:pt x="6601" y="3976"/>
                    <a:pt x="6625" y="3999"/>
                  </a:cubicBezTo>
                  <a:cubicBezTo>
                    <a:pt x="6642" y="3989"/>
                    <a:pt x="6659" y="3984"/>
                    <a:pt x="6677" y="3984"/>
                  </a:cubicBezTo>
                  <a:cubicBezTo>
                    <a:pt x="6697" y="3984"/>
                    <a:pt x="6718" y="3991"/>
                    <a:pt x="6734" y="4008"/>
                  </a:cubicBezTo>
                  <a:cubicBezTo>
                    <a:pt x="7573" y="4849"/>
                    <a:pt x="8251" y="5794"/>
                    <a:pt x="9197" y="6511"/>
                  </a:cubicBezTo>
                  <a:cubicBezTo>
                    <a:pt x="9626" y="6833"/>
                    <a:pt x="10077" y="7117"/>
                    <a:pt x="10546" y="7361"/>
                  </a:cubicBezTo>
                  <a:cubicBezTo>
                    <a:pt x="8967" y="6070"/>
                    <a:pt x="7641" y="4305"/>
                    <a:pt x="6976" y="2283"/>
                  </a:cubicBezTo>
                  <a:cubicBezTo>
                    <a:pt x="6059" y="3630"/>
                    <a:pt x="4943" y="4847"/>
                    <a:pt x="3924" y="6100"/>
                  </a:cubicBezTo>
                  <a:cubicBezTo>
                    <a:pt x="2881" y="7384"/>
                    <a:pt x="1837" y="8667"/>
                    <a:pt x="792" y="9948"/>
                  </a:cubicBezTo>
                  <a:cubicBezTo>
                    <a:pt x="785" y="9956"/>
                    <a:pt x="778" y="9962"/>
                    <a:pt x="769" y="9968"/>
                  </a:cubicBezTo>
                  <a:cubicBezTo>
                    <a:pt x="818" y="10137"/>
                    <a:pt x="870" y="10298"/>
                    <a:pt x="960" y="10449"/>
                  </a:cubicBezTo>
                  <a:cubicBezTo>
                    <a:pt x="1038" y="10581"/>
                    <a:pt x="1137" y="10685"/>
                    <a:pt x="1232" y="10797"/>
                  </a:cubicBezTo>
                  <a:close/>
                  <a:moveTo>
                    <a:pt x="16434" y="20944"/>
                  </a:moveTo>
                  <a:cubicBezTo>
                    <a:pt x="16437" y="20930"/>
                    <a:pt x="16441" y="20916"/>
                    <a:pt x="16447" y="20904"/>
                  </a:cubicBezTo>
                  <a:cubicBezTo>
                    <a:pt x="17952" y="18142"/>
                    <a:pt x="19447" y="15278"/>
                    <a:pt x="21225" y="12723"/>
                  </a:cubicBezTo>
                  <a:cubicBezTo>
                    <a:pt x="18677" y="12004"/>
                    <a:pt x="16046" y="10895"/>
                    <a:pt x="13928" y="9128"/>
                  </a:cubicBezTo>
                  <a:cubicBezTo>
                    <a:pt x="13913" y="9116"/>
                    <a:pt x="13901" y="9099"/>
                    <a:pt x="13896" y="9080"/>
                  </a:cubicBezTo>
                  <a:cubicBezTo>
                    <a:pt x="13809" y="9033"/>
                    <a:pt x="13757" y="8914"/>
                    <a:pt x="13835" y="8801"/>
                  </a:cubicBezTo>
                  <a:cubicBezTo>
                    <a:pt x="14057" y="8480"/>
                    <a:pt x="13928" y="7824"/>
                    <a:pt x="13709" y="7530"/>
                  </a:cubicBezTo>
                  <a:cubicBezTo>
                    <a:pt x="13596" y="7378"/>
                    <a:pt x="13478" y="7326"/>
                    <a:pt x="13358" y="7326"/>
                  </a:cubicBezTo>
                  <a:cubicBezTo>
                    <a:pt x="13104" y="7326"/>
                    <a:pt x="12838" y="7559"/>
                    <a:pt x="12576" y="7594"/>
                  </a:cubicBezTo>
                  <a:cubicBezTo>
                    <a:pt x="12572" y="7594"/>
                    <a:pt x="12568" y="7594"/>
                    <a:pt x="12564" y="7594"/>
                  </a:cubicBezTo>
                  <a:cubicBezTo>
                    <a:pt x="12540" y="7594"/>
                    <a:pt x="12516" y="7584"/>
                    <a:pt x="12499" y="7565"/>
                  </a:cubicBezTo>
                  <a:cubicBezTo>
                    <a:pt x="12481" y="7571"/>
                    <a:pt x="12463" y="7575"/>
                    <a:pt x="12444" y="7575"/>
                  </a:cubicBezTo>
                  <a:cubicBezTo>
                    <a:pt x="12410" y="7575"/>
                    <a:pt x="12373" y="7562"/>
                    <a:pt x="12338" y="7532"/>
                  </a:cubicBezTo>
                  <a:cubicBezTo>
                    <a:pt x="10198" y="5656"/>
                    <a:pt x="8193" y="3153"/>
                    <a:pt x="7118" y="326"/>
                  </a:cubicBezTo>
                  <a:cubicBezTo>
                    <a:pt x="7117" y="350"/>
                    <a:pt x="7110" y="373"/>
                    <a:pt x="7097" y="393"/>
                  </a:cubicBezTo>
                  <a:cubicBezTo>
                    <a:pt x="5093" y="3240"/>
                    <a:pt x="2626" y="5791"/>
                    <a:pt x="333" y="8344"/>
                  </a:cubicBezTo>
                  <a:cubicBezTo>
                    <a:pt x="316" y="8363"/>
                    <a:pt x="297" y="8377"/>
                    <a:pt x="275" y="8387"/>
                  </a:cubicBezTo>
                  <a:cubicBezTo>
                    <a:pt x="427" y="8729"/>
                    <a:pt x="601" y="9030"/>
                    <a:pt x="826" y="9321"/>
                  </a:cubicBezTo>
                  <a:cubicBezTo>
                    <a:pt x="1806" y="8119"/>
                    <a:pt x="2784" y="6917"/>
                    <a:pt x="3765" y="5715"/>
                  </a:cubicBezTo>
                  <a:cubicBezTo>
                    <a:pt x="4773" y="4480"/>
                    <a:pt x="5742" y="3140"/>
                    <a:pt x="6846" y="2013"/>
                  </a:cubicBezTo>
                  <a:cubicBezTo>
                    <a:pt x="6863" y="1997"/>
                    <a:pt x="6884" y="1985"/>
                    <a:pt x="6907" y="1982"/>
                  </a:cubicBezTo>
                  <a:cubicBezTo>
                    <a:pt x="6922" y="1932"/>
                    <a:pt x="6967" y="1902"/>
                    <a:pt x="7014" y="1902"/>
                  </a:cubicBezTo>
                  <a:cubicBezTo>
                    <a:pt x="7055" y="1902"/>
                    <a:pt x="7098" y="1925"/>
                    <a:pt x="7123" y="1978"/>
                  </a:cubicBezTo>
                  <a:cubicBezTo>
                    <a:pt x="8372" y="4603"/>
                    <a:pt x="9948" y="6694"/>
                    <a:pt x="12318" y="8097"/>
                  </a:cubicBezTo>
                  <a:cubicBezTo>
                    <a:pt x="12428" y="8134"/>
                    <a:pt x="12538" y="8170"/>
                    <a:pt x="12650" y="8202"/>
                  </a:cubicBezTo>
                  <a:cubicBezTo>
                    <a:pt x="12737" y="8228"/>
                    <a:pt x="12780" y="8305"/>
                    <a:pt x="12786" y="8384"/>
                  </a:cubicBezTo>
                  <a:cubicBezTo>
                    <a:pt x="12834" y="8391"/>
                    <a:pt x="12874" y="8425"/>
                    <a:pt x="12890" y="8475"/>
                  </a:cubicBezTo>
                  <a:cubicBezTo>
                    <a:pt x="12895" y="8485"/>
                    <a:pt x="12900" y="8494"/>
                    <a:pt x="12903" y="8504"/>
                  </a:cubicBezTo>
                  <a:cubicBezTo>
                    <a:pt x="12915" y="8499"/>
                    <a:pt x="12927" y="8496"/>
                    <a:pt x="12939" y="8496"/>
                  </a:cubicBezTo>
                  <a:cubicBezTo>
                    <a:pt x="12963" y="8496"/>
                    <a:pt x="12986" y="8507"/>
                    <a:pt x="13004" y="8535"/>
                  </a:cubicBezTo>
                  <a:cubicBezTo>
                    <a:pt x="14448" y="10885"/>
                    <a:pt x="17511" y="12349"/>
                    <a:pt x="20001" y="12471"/>
                  </a:cubicBezTo>
                  <a:cubicBezTo>
                    <a:pt x="20165" y="12479"/>
                    <a:pt x="20182" y="12676"/>
                    <a:pt x="20099" y="12792"/>
                  </a:cubicBezTo>
                  <a:cubicBezTo>
                    <a:pt x="20102" y="12829"/>
                    <a:pt x="20094" y="12866"/>
                    <a:pt x="20075" y="12896"/>
                  </a:cubicBezTo>
                  <a:cubicBezTo>
                    <a:pt x="18581" y="15432"/>
                    <a:pt x="17204" y="18001"/>
                    <a:pt x="15854" y="20632"/>
                  </a:cubicBezTo>
                  <a:cubicBezTo>
                    <a:pt x="16037" y="20758"/>
                    <a:pt x="16230" y="20869"/>
                    <a:pt x="16434" y="20944"/>
                  </a:cubicBezTo>
                  <a:close/>
                  <a:moveTo>
                    <a:pt x="13480" y="21600"/>
                  </a:moveTo>
                  <a:cubicBezTo>
                    <a:pt x="10630" y="21600"/>
                    <a:pt x="7657" y="19555"/>
                    <a:pt x="7013" y="16303"/>
                  </a:cubicBezTo>
                  <a:cubicBezTo>
                    <a:pt x="6627" y="16438"/>
                    <a:pt x="6209" y="16503"/>
                    <a:pt x="5776" y="16503"/>
                  </a:cubicBezTo>
                  <a:cubicBezTo>
                    <a:pt x="3506" y="16503"/>
                    <a:pt x="849" y="14744"/>
                    <a:pt x="332" y="12381"/>
                  </a:cubicBezTo>
                  <a:cubicBezTo>
                    <a:pt x="235" y="12329"/>
                    <a:pt x="175" y="12195"/>
                    <a:pt x="265" y="12077"/>
                  </a:cubicBezTo>
                  <a:cubicBezTo>
                    <a:pt x="523" y="11740"/>
                    <a:pt x="780" y="11401"/>
                    <a:pt x="1035" y="11060"/>
                  </a:cubicBezTo>
                  <a:cubicBezTo>
                    <a:pt x="733" y="10821"/>
                    <a:pt x="520" y="10378"/>
                    <a:pt x="464" y="9982"/>
                  </a:cubicBezTo>
                  <a:cubicBezTo>
                    <a:pt x="458" y="9945"/>
                    <a:pt x="466" y="9907"/>
                    <a:pt x="486" y="9877"/>
                  </a:cubicBezTo>
                  <a:cubicBezTo>
                    <a:pt x="468" y="9822"/>
                    <a:pt x="471" y="9758"/>
                    <a:pt x="519" y="9700"/>
                  </a:cubicBezTo>
                  <a:lnTo>
                    <a:pt x="634" y="9557"/>
                  </a:lnTo>
                  <a:cubicBezTo>
                    <a:pt x="344" y="9237"/>
                    <a:pt x="110" y="8825"/>
                    <a:pt x="5" y="8381"/>
                  </a:cubicBezTo>
                  <a:cubicBezTo>
                    <a:pt x="-6" y="8339"/>
                    <a:pt x="2" y="8293"/>
                    <a:pt x="27" y="8258"/>
                  </a:cubicBezTo>
                  <a:cubicBezTo>
                    <a:pt x="13" y="8208"/>
                    <a:pt x="21" y="8152"/>
                    <a:pt x="67" y="8102"/>
                  </a:cubicBezTo>
                  <a:cubicBezTo>
                    <a:pt x="2396" y="5526"/>
                    <a:pt x="4551" y="2708"/>
                    <a:pt x="6942" y="209"/>
                  </a:cubicBezTo>
                  <a:cubicBezTo>
                    <a:pt x="6962" y="188"/>
                    <a:pt x="6983" y="180"/>
                    <a:pt x="7004" y="180"/>
                  </a:cubicBezTo>
                  <a:cubicBezTo>
                    <a:pt x="7029" y="180"/>
                    <a:pt x="7054" y="193"/>
                    <a:pt x="7074" y="212"/>
                  </a:cubicBezTo>
                  <a:cubicBezTo>
                    <a:pt x="7069" y="199"/>
                    <a:pt x="7063" y="186"/>
                    <a:pt x="7058" y="173"/>
                  </a:cubicBezTo>
                  <a:cubicBezTo>
                    <a:pt x="7025" y="83"/>
                    <a:pt x="7102" y="0"/>
                    <a:pt x="7174" y="0"/>
                  </a:cubicBezTo>
                  <a:cubicBezTo>
                    <a:pt x="7205" y="0"/>
                    <a:pt x="7236" y="16"/>
                    <a:pt x="7256" y="54"/>
                  </a:cubicBezTo>
                  <a:cubicBezTo>
                    <a:pt x="8730" y="2804"/>
                    <a:pt x="10291" y="5210"/>
                    <a:pt x="12564" y="7221"/>
                  </a:cubicBezTo>
                  <a:cubicBezTo>
                    <a:pt x="12574" y="7229"/>
                    <a:pt x="12582" y="7238"/>
                    <a:pt x="12589" y="7247"/>
                  </a:cubicBezTo>
                  <a:cubicBezTo>
                    <a:pt x="12769" y="7055"/>
                    <a:pt x="13028" y="6954"/>
                    <a:pt x="13284" y="6954"/>
                  </a:cubicBezTo>
                  <a:cubicBezTo>
                    <a:pt x="13540" y="6954"/>
                    <a:pt x="13793" y="7056"/>
                    <a:pt x="13957" y="7268"/>
                  </a:cubicBezTo>
                  <a:cubicBezTo>
                    <a:pt x="14261" y="7663"/>
                    <a:pt x="14450" y="8514"/>
                    <a:pt x="14146" y="8973"/>
                  </a:cubicBezTo>
                  <a:cubicBezTo>
                    <a:pt x="16504" y="10386"/>
                    <a:pt x="18792" y="11646"/>
                    <a:pt x="21413" y="12366"/>
                  </a:cubicBezTo>
                  <a:cubicBezTo>
                    <a:pt x="21594" y="12416"/>
                    <a:pt x="21588" y="12688"/>
                    <a:pt x="21459" y="12752"/>
                  </a:cubicBezTo>
                  <a:cubicBezTo>
                    <a:pt x="21468" y="12783"/>
                    <a:pt x="21464" y="12816"/>
                    <a:pt x="21448" y="12843"/>
                  </a:cubicBezTo>
                  <a:cubicBezTo>
                    <a:pt x="19951" y="15625"/>
                    <a:pt x="18255" y="18278"/>
                    <a:pt x="16745" y="21054"/>
                  </a:cubicBezTo>
                  <a:cubicBezTo>
                    <a:pt x="16719" y="21103"/>
                    <a:pt x="16675" y="21136"/>
                    <a:pt x="16624" y="21143"/>
                  </a:cubicBezTo>
                  <a:cubicBezTo>
                    <a:pt x="16622" y="21223"/>
                    <a:pt x="16581" y="21300"/>
                    <a:pt x="16505" y="21300"/>
                  </a:cubicBezTo>
                  <a:cubicBezTo>
                    <a:pt x="16493" y="21300"/>
                    <a:pt x="16479" y="21298"/>
                    <a:pt x="16464" y="21293"/>
                  </a:cubicBezTo>
                  <a:cubicBezTo>
                    <a:pt x="16191" y="21203"/>
                    <a:pt x="15948" y="21064"/>
                    <a:pt x="15740" y="20852"/>
                  </a:cubicBezTo>
                  <a:cubicBezTo>
                    <a:pt x="15692" y="20945"/>
                    <a:pt x="15645" y="21038"/>
                    <a:pt x="15597" y="21132"/>
                  </a:cubicBezTo>
                  <a:cubicBezTo>
                    <a:pt x="15590" y="21146"/>
                    <a:pt x="15582" y="21158"/>
                    <a:pt x="15573" y="21169"/>
                  </a:cubicBezTo>
                  <a:cubicBezTo>
                    <a:pt x="15579" y="21228"/>
                    <a:pt x="15563" y="21287"/>
                    <a:pt x="15505" y="21323"/>
                  </a:cubicBezTo>
                  <a:cubicBezTo>
                    <a:pt x="15342" y="21423"/>
                    <a:pt x="15159" y="21472"/>
                    <a:pt x="14976" y="21472"/>
                  </a:cubicBezTo>
                  <a:cubicBezTo>
                    <a:pt x="14629" y="21472"/>
                    <a:pt x="14281" y="21297"/>
                    <a:pt x="14073" y="20977"/>
                  </a:cubicBezTo>
                  <a:cubicBezTo>
                    <a:pt x="13987" y="21112"/>
                    <a:pt x="13900" y="21246"/>
                    <a:pt x="13810" y="21377"/>
                  </a:cubicBezTo>
                  <a:cubicBezTo>
                    <a:pt x="13786" y="21413"/>
                    <a:pt x="13753" y="21438"/>
                    <a:pt x="13715" y="21449"/>
                  </a:cubicBezTo>
                  <a:cubicBezTo>
                    <a:pt x="13704" y="21530"/>
                    <a:pt x="13654" y="21599"/>
                    <a:pt x="13557" y="21599"/>
                  </a:cubicBezTo>
                  <a:cubicBezTo>
                    <a:pt x="13531" y="21600"/>
                    <a:pt x="13506" y="21600"/>
                    <a:pt x="13480" y="21600"/>
                  </a:cubicBezTo>
                  <a:close/>
                </a:path>
              </a:pathLst>
            </a:custGeom>
            <a:solidFill>
              <a:srgbClr val="FFFFFF"/>
            </a:solidFill>
            <a:ln>
              <a:noFill/>
            </a:ln>
            <a:effectLst/>
          </p:spPr>
          <p:txBody>
            <a:bodyPr wrap="square" lIns="0" tIns="0" rIns="0" bIns="0" numCol="1" anchor="ctr">
              <a:noAutofit/>
            </a:bodyPr>
            <a:lstStyle/>
            <a:p>
              <a:pPr defTabSz="1219200" rtl="0">
                <a:defRPr sz="3200">
                  <a:latin typeface="+mj-lt"/>
                  <a:ea typeface="+mj-ea"/>
                  <a:cs typeface="+mj-cs"/>
                  <a:sym typeface="Calibri"/>
                </a:defRPr>
              </a:pPr>
            </a:p>
          </p:txBody>
        </p:sp>
        <p:pic>
          <p:nvPicPr>
            <p:cNvPr id="621" name="Google Shape;450;p23" descr="Google Shape;450;p23"/>
            <p:cNvPicPr>
              <a:picLocks noChangeAspect="0"/>
            </p:cNvPicPr>
            <p:nvPr/>
          </p:nvPicPr>
          <p:blipFill>
            <a:blip r:embed="rId4">
              <a:extLst/>
            </a:blip>
            <a:stretch>
              <a:fillRect/>
            </a:stretch>
          </p:blipFill>
          <p:spPr>
            <a:xfrm>
              <a:off x="-1" y="0"/>
              <a:ext cx="439214" cy="301205"/>
            </a:xfrm>
            <a:prstGeom prst="rect">
              <a:avLst/>
            </a:prstGeom>
            <a:effectLst/>
          </p:spPr>
        </p:pic>
      </p:grpSp>
      <p:pic>
        <p:nvPicPr>
          <p:cNvPr id="624" name="IMG_0474.png" descr="IMG_0474.png"/>
          <p:cNvPicPr>
            <a:picLocks noChangeAspect="1"/>
          </p:cNvPicPr>
          <p:nvPr/>
        </p:nvPicPr>
        <p:blipFill>
          <a:blip r:embed="rId5">
            <a:extLst/>
          </a:blip>
          <a:stretch>
            <a:fillRect/>
          </a:stretch>
        </p:blipFill>
        <p:spPr>
          <a:xfrm>
            <a:off x="4002843" y="5108604"/>
            <a:ext cx="730342" cy="730342"/>
          </a:xfrm>
          <a:prstGeom prst="rect">
            <a:avLst/>
          </a:prstGeom>
          <a:ln w="12700">
            <a:miter lim="400000"/>
          </a:ln>
        </p:spPr>
      </p:pic>
      <p:pic>
        <p:nvPicPr>
          <p:cNvPr id="625" name="IMG_0474.png" descr="IMG_0474.png"/>
          <p:cNvPicPr>
            <a:picLocks noChangeAspect="1"/>
          </p:cNvPicPr>
          <p:nvPr/>
        </p:nvPicPr>
        <p:blipFill>
          <a:blip r:embed="rId5">
            <a:extLst/>
          </a:blip>
          <a:stretch>
            <a:fillRect/>
          </a:stretch>
        </p:blipFill>
        <p:spPr>
          <a:xfrm>
            <a:off x="2034343" y="5108604"/>
            <a:ext cx="730342" cy="730342"/>
          </a:xfrm>
          <a:prstGeom prst="rect">
            <a:avLst/>
          </a:prstGeom>
          <a:ln w="12700">
            <a:miter lim="400000"/>
          </a:ln>
        </p:spPr>
      </p:pic>
      <p:pic>
        <p:nvPicPr>
          <p:cNvPr id="626" name="IMG_0474.png" descr="IMG_0474.png"/>
          <p:cNvPicPr>
            <a:picLocks noChangeAspect="1"/>
          </p:cNvPicPr>
          <p:nvPr/>
        </p:nvPicPr>
        <p:blipFill>
          <a:blip r:embed="rId5">
            <a:extLst/>
          </a:blip>
          <a:stretch>
            <a:fillRect/>
          </a:stretch>
        </p:blipFill>
        <p:spPr>
          <a:xfrm>
            <a:off x="40443" y="5108604"/>
            <a:ext cx="730342" cy="730342"/>
          </a:xfrm>
          <a:prstGeom prst="rect">
            <a:avLst/>
          </a:prstGeom>
          <a:ln w="12700">
            <a:miter lim="400000"/>
          </a:ln>
        </p:spPr>
      </p:pic>
      <p:pic>
        <p:nvPicPr>
          <p:cNvPr id="627" name="مستطيل مستطيل" descr="مستطيل مستطيل"/>
          <p:cNvPicPr>
            <a:picLocks noChangeAspect="0"/>
          </p:cNvPicPr>
          <p:nvPr/>
        </p:nvPicPr>
        <p:blipFill>
          <a:blip r:embed="rId6">
            <a:extLst/>
          </a:blip>
          <a:stretch>
            <a:fillRect/>
          </a:stretch>
        </p:blipFill>
        <p:spPr>
          <a:xfrm>
            <a:off x="6167371" y="1332507"/>
            <a:ext cx="2708297" cy="380796"/>
          </a:xfrm>
          <a:prstGeom prst="rect">
            <a:avLst/>
          </a:prstGeom>
          <a:effectLst>
            <a:outerShdw sx="100000" sy="100000" kx="0" ky="0" algn="b" rotWithShape="0" blurRad="38100" dist="23000" dir="5400000">
              <a:srgbClr val="000000">
                <a:alpha val="35000"/>
              </a:srgbClr>
            </a:outerShdw>
          </a:effectLst>
        </p:spPr>
      </p:pic>
      <p:pic>
        <p:nvPicPr>
          <p:cNvPr id="628" name="مستطيل مستطيل" descr="مستطيل مستطيل"/>
          <p:cNvPicPr>
            <a:picLocks noChangeAspect="0"/>
          </p:cNvPicPr>
          <p:nvPr/>
        </p:nvPicPr>
        <p:blipFill>
          <a:blip r:embed="rId7">
            <a:extLst/>
          </a:blip>
          <a:stretch>
            <a:fillRect/>
          </a:stretch>
        </p:blipFill>
        <p:spPr>
          <a:xfrm>
            <a:off x="3104158" y="1332507"/>
            <a:ext cx="2408130" cy="380796"/>
          </a:xfrm>
          <a:prstGeom prst="rect">
            <a:avLst/>
          </a:prstGeom>
          <a:effectLst>
            <a:outerShdw sx="100000" sy="100000" kx="0" ky="0" algn="b" rotWithShape="0" blurRad="38100" dist="23000" dir="5400000">
              <a:srgbClr val="000000">
                <a:alpha val="35000"/>
              </a:srgbClr>
            </a:outerShdw>
          </a:effectLst>
        </p:spPr>
      </p:pic>
      <p:pic>
        <p:nvPicPr>
          <p:cNvPr id="629" name="مستطيل مستطيل" descr="مستطيل مستطيل"/>
          <p:cNvPicPr>
            <a:picLocks noChangeAspect="0"/>
          </p:cNvPicPr>
          <p:nvPr/>
        </p:nvPicPr>
        <p:blipFill>
          <a:blip r:embed="rId8">
            <a:extLst/>
          </a:blip>
          <a:stretch>
            <a:fillRect/>
          </a:stretch>
        </p:blipFill>
        <p:spPr>
          <a:xfrm>
            <a:off x="322996" y="1316904"/>
            <a:ext cx="2089218" cy="412002"/>
          </a:xfrm>
          <a:prstGeom prst="rect">
            <a:avLst/>
          </a:prstGeom>
          <a:effectLst>
            <a:outerShdw sx="100000" sy="100000" kx="0" ky="0" algn="b" rotWithShape="0" blurRad="38100" dist="23000" dir="5400000">
              <a:srgbClr val="000000">
                <a:alpha val="35000"/>
              </a:srgbClr>
            </a:outerShdw>
          </a:effectLst>
        </p:spPr>
      </p:pic>
      <p:sp>
        <p:nvSpPr>
          <p:cNvPr id="630" name="الثامن"/>
          <p:cNvSpPr txBox="1"/>
          <p:nvPr/>
        </p:nvSpPr>
        <p:spPr>
          <a:xfrm>
            <a:off x="6361913" y="1318031"/>
            <a:ext cx="2364140" cy="38257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2300">
                <a:solidFill>
                  <a:srgbClr val="99244F"/>
                </a:solidFill>
                <a:latin typeface="+mj-lt"/>
                <a:ea typeface="+mj-ea"/>
                <a:cs typeface="+mj-cs"/>
                <a:sym typeface="Calibri"/>
              </a:defRPr>
            </a:lvl1pPr>
          </a:lstStyle>
          <a:p>
            <a:pPr rtl="0">
              <a:defRPr b="0" sz="1500">
                <a:latin typeface="Muna Bold"/>
                <a:ea typeface="Muna Bold"/>
                <a:cs typeface="Muna Bold"/>
                <a:sym typeface="Muna Bold"/>
              </a:defRPr>
            </a:pPr>
            <a:r>
              <a:rPr b="1" sz="2300">
                <a:latin typeface="+mj-lt"/>
                <a:ea typeface="+mj-ea"/>
                <a:cs typeface="+mj-cs"/>
                <a:sym typeface="Calibri"/>
              </a:rPr>
              <a:t>الثامن  </a:t>
            </a:r>
          </a:p>
        </p:txBody>
      </p:sp>
      <p:grpSp>
        <p:nvGrpSpPr>
          <p:cNvPr id="639" name="تجميع"/>
          <p:cNvGrpSpPr/>
          <p:nvPr/>
        </p:nvGrpSpPr>
        <p:grpSpPr>
          <a:xfrm>
            <a:off x="94682" y="6187416"/>
            <a:ext cx="9855071" cy="1006391"/>
            <a:chOff x="0" y="0"/>
            <a:chExt cx="9855069" cy="1006389"/>
          </a:xfrm>
        </p:grpSpPr>
        <p:grpSp>
          <p:nvGrpSpPr>
            <p:cNvPr id="636" name="تجميع"/>
            <p:cNvGrpSpPr/>
            <p:nvPr/>
          </p:nvGrpSpPr>
          <p:grpSpPr>
            <a:xfrm>
              <a:off x="0" y="0"/>
              <a:ext cx="9855070" cy="1006390"/>
              <a:chOff x="0" y="0"/>
              <a:chExt cx="9855070" cy="1006389"/>
            </a:xfrm>
          </p:grpSpPr>
          <p:sp>
            <p:nvSpPr>
              <p:cNvPr id="631" name="تجميع"/>
              <p:cNvSpPr/>
              <p:nvPr/>
            </p:nvSpPr>
            <p:spPr>
              <a:xfrm>
                <a:off x="0" y="0"/>
                <a:ext cx="3875063" cy="9955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lgn="r" rtl="0">
                  <a:defRPr sz="2200">
                    <a:solidFill>
                      <a:srgbClr val="FFFFFF"/>
                    </a:solidFill>
                    <a:latin typeface="Muna Black"/>
                    <a:ea typeface="Muna Black"/>
                    <a:cs typeface="Muna Black"/>
                    <a:sym typeface="Muna Black"/>
                  </a:defRPr>
                </a:lvl1pPr>
              </a:lstStyle>
              <a:p>
                <a:pPr/>
                <a:r>
                  <a:t>المعلمـ /ة</a:t>
                </a:r>
              </a:p>
            </p:txBody>
          </p:sp>
          <p:grpSp>
            <p:nvGrpSpPr>
              <p:cNvPr id="634" name="تجميع"/>
              <p:cNvGrpSpPr/>
              <p:nvPr/>
            </p:nvGrpSpPr>
            <p:grpSpPr>
              <a:xfrm>
                <a:off x="3930697" y="0"/>
                <a:ext cx="5924374" cy="1006390"/>
                <a:chOff x="0" y="0"/>
                <a:chExt cx="5924372" cy="1006389"/>
              </a:xfrm>
            </p:grpSpPr>
            <p:sp>
              <p:nvSpPr>
                <p:cNvPr id="632" name="Freeform 57"/>
                <p:cNvSpPr/>
                <p:nvPr/>
              </p:nvSpPr>
              <p:spPr>
                <a:xfrm>
                  <a:off x="0" y="0"/>
                  <a:ext cx="5924373" cy="10063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 y="0"/>
                      </a:moveTo>
                      <a:lnTo>
                        <a:pt x="21501" y="0"/>
                      </a:lnTo>
                      <a:cubicBezTo>
                        <a:pt x="21527" y="0"/>
                        <a:pt x="21552" y="153"/>
                        <a:pt x="21571" y="425"/>
                      </a:cubicBezTo>
                      <a:cubicBezTo>
                        <a:pt x="21590" y="698"/>
                        <a:pt x="21600" y="1067"/>
                        <a:pt x="21600" y="1452"/>
                      </a:cubicBezTo>
                      <a:lnTo>
                        <a:pt x="21600" y="20147"/>
                      </a:lnTo>
                      <a:cubicBezTo>
                        <a:pt x="21600" y="20950"/>
                        <a:pt x="21556" y="21600"/>
                        <a:pt x="21501" y="21600"/>
                      </a:cubicBezTo>
                      <a:lnTo>
                        <a:pt x="99" y="21600"/>
                      </a:lnTo>
                      <a:cubicBezTo>
                        <a:pt x="73" y="21600"/>
                        <a:pt x="48" y="21447"/>
                        <a:pt x="29" y="21174"/>
                      </a:cubicBezTo>
                      <a:cubicBezTo>
                        <a:pt x="10" y="20902"/>
                        <a:pt x="0" y="20533"/>
                        <a:pt x="0" y="20147"/>
                      </a:cubicBezTo>
                      <a:lnTo>
                        <a:pt x="0" y="1452"/>
                      </a:lnTo>
                      <a:cubicBezTo>
                        <a:pt x="0" y="650"/>
                        <a:pt x="44" y="0"/>
                        <a:pt x="99" y="0"/>
                      </a:cubicBezTo>
                      <a:close/>
                    </a:path>
                  </a:pathLst>
                </a:custGeom>
                <a:solidFill>
                  <a:srgbClr val="64758B"/>
                </a:solid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lvl1pPr algn="r" rtl="0">
                    <a:defRPr sz="2200">
                      <a:solidFill>
                        <a:srgbClr val="FFFFFF"/>
                      </a:solidFill>
                      <a:latin typeface="Muna Black"/>
                      <a:ea typeface="Muna Black"/>
                      <a:cs typeface="Muna Black"/>
                      <a:sym typeface="Muna Black"/>
                    </a:defRPr>
                  </a:lvl1pPr>
                </a:lstStyle>
                <a:p>
                  <a:pPr/>
                  <a:r>
                    <a:t>الملاحظات</a:t>
                  </a:r>
                </a:p>
              </p:txBody>
            </p:sp>
            <p:pic>
              <p:nvPicPr>
                <p:cNvPr id="633" name="مستطيل مستطيل" descr="مستطيل مستطيل"/>
                <p:cNvPicPr>
                  <a:picLocks noChangeAspect="0"/>
                </p:cNvPicPr>
                <p:nvPr/>
              </p:nvPicPr>
              <p:blipFill>
                <a:blip r:embed="rId9">
                  <a:extLst/>
                </a:blip>
                <a:stretch>
                  <a:fillRect/>
                </a:stretch>
              </p:blipFill>
              <p:spPr>
                <a:xfrm>
                  <a:off x="110945" y="33064"/>
                  <a:ext cx="4632770" cy="927766"/>
                </a:xfrm>
                <a:prstGeom prst="rect">
                  <a:avLst/>
                </a:prstGeom>
                <a:effectLst>
                  <a:outerShdw sx="100000" sy="100000" kx="0" ky="0" algn="b" rotWithShape="0" blurRad="38100" dist="23000" dir="5400000">
                    <a:srgbClr val="000000">
                      <a:alpha val="35000"/>
                    </a:srgbClr>
                  </a:outerShdw>
                </a:effectLst>
              </p:spPr>
            </p:pic>
          </p:grpSp>
          <p:sp>
            <p:nvSpPr>
              <p:cNvPr id="635" name="المدير / ة"/>
              <p:cNvSpPr txBox="1"/>
              <p:nvPr/>
            </p:nvSpPr>
            <p:spPr>
              <a:xfrm>
                <a:off x="2797925" y="544584"/>
                <a:ext cx="1077138" cy="38353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t">
                <a:spAutoFit/>
              </a:bodyPr>
              <a:lstStyle>
                <a:lvl1pPr algn="ctr">
                  <a:defRPr sz="2200">
                    <a:solidFill>
                      <a:srgbClr val="FFFFFF"/>
                    </a:solidFill>
                    <a:latin typeface="Muna Black"/>
                    <a:ea typeface="Muna Black"/>
                    <a:cs typeface="Muna Black"/>
                    <a:sym typeface="Muna Black"/>
                  </a:defRPr>
                </a:lvl1pPr>
              </a:lstStyle>
              <a:p>
                <a:pPr rtl="0">
                  <a:defRPr/>
                </a:pPr>
                <a:r>
                  <a:t>المدير / ة</a:t>
                </a:r>
              </a:p>
            </p:txBody>
          </p:sp>
        </p:grpSp>
        <p:pic>
          <p:nvPicPr>
            <p:cNvPr id="637" name="مستطيل مستطيل" descr="مستطيل مستطيل"/>
            <p:cNvPicPr>
              <a:picLocks noChangeAspect="0"/>
            </p:cNvPicPr>
            <p:nvPr/>
          </p:nvPicPr>
          <p:blipFill>
            <a:blip r:embed="rId10">
              <a:extLst/>
            </a:blip>
            <a:stretch>
              <a:fillRect/>
            </a:stretch>
          </p:blipFill>
          <p:spPr>
            <a:xfrm>
              <a:off x="13949" y="28632"/>
              <a:ext cx="2517947" cy="481864"/>
            </a:xfrm>
            <a:prstGeom prst="rect">
              <a:avLst/>
            </a:prstGeom>
            <a:effectLst>
              <a:outerShdw sx="100000" sy="100000" kx="0" ky="0" algn="b" rotWithShape="0" blurRad="38100" dist="23000" dir="5400000">
                <a:srgbClr val="000000">
                  <a:alpha val="35000"/>
                </a:srgbClr>
              </a:outerShdw>
            </a:effectLst>
          </p:spPr>
        </p:pic>
        <p:pic>
          <p:nvPicPr>
            <p:cNvPr id="638" name="مستطيل مستطيل" descr="مستطيل مستطيل"/>
            <p:cNvPicPr>
              <a:picLocks noChangeAspect="0"/>
            </p:cNvPicPr>
            <p:nvPr/>
          </p:nvPicPr>
          <p:blipFill>
            <a:blip r:embed="rId11">
              <a:extLst/>
            </a:blip>
            <a:stretch>
              <a:fillRect/>
            </a:stretch>
          </p:blipFill>
          <p:spPr>
            <a:xfrm>
              <a:off x="13949" y="531884"/>
              <a:ext cx="2517947" cy="448221"/>
            </a:xfrm>
            <a:prstGeom prst="rect">
              <a:avLst/>
            </a:prstGeom>
            <a:effectLst>
              <a:outerShdw sx="100000" sy="100000" kx="0" ky="0" algn="b" rotWithShape="0" blurRad="38100" dist="23000" dir="5400000">
                <a:srgbClr val="000000">
                  <a:alpha val="35000"/>
                </a:srgbClr>
              </a:outerShdw>
            </a:effectLst>
          </p:spPr>
        </p:pic>
      </p:grpSp>
      <p:sp>
        <p:nvSpPr>
          <p:cNvPr id="640" name="مستطيل"/>
          <p:cNvSpPr/>
          <p:nvPr/>
        </p:nvSpPr>
        <p:spPr>
          <a:xfrm>
            <a:off x="6009443" y="3238130"/>
            <a:ext cx="3933960" cy="2036759"/>
          </a:xfrm>
          <a:prstGeom prst="rect">
            <a:avLst/>
          </a:prstGeom>
          <a:solidFill>
            <a:srgbClr val="FFFFFF"/>
          </a:solidFill>
          <a:ln w="25400">
            <a:solidFill>
              <a:schemeClr val="accent1"/>
            </a:solidFill>
          </a:ln>
          <a:effectLst>
            <a:outerShdw sx="100000" sy="100000" kx="0" ky="0" algn="b" rotWithShape="0" blurRad="38100" dist="23000" dir="5400000">
              <a:srgbClr val="000000">
                <a:alpha val="35000"/>
              </a:srgbClr>
            </a:outerShdw>
          </a:effectLst>
        </p:spPr>
        <p:txBody>
          <a:bodyPr lIns="45718" tIns="45718" rIns="45718" bIns="45718" anchor="ctr"/>
          <a:lstStyle/>
          <a:p>
            <a:pPr/>
          </a:p>
        </p:txBody>
      </p:sp>
      <p:sp>
        <p:nvSpPr>
          <p:cNvPr id="641" name="Freeform 17"/>
          <p:cNvSpPr/>
          <p:nvPr/>
        </p:nvSpPr>
        <p:spPr>
          <a:xfrm flipH="1">
            <a:off x="6011261" y="3248906"/>
            <a:ext cx="3938492" cy="2794489"/>
          </a:xfrm>
          <a:prstGeom prst="rect">
            <a:avLst/>
          </a:prstGeom>
          <a:blipFill>
            <a:blip r:embed="rId12">
              <a:alphaModFix amt="12100"/>
            </a:blip>
            <a:stretch>
              <a:fillRect/>
            </a:stretch>
          </a:blipFill>
          <a:ln w="12700">
            <a:miter lim="400000"/>
          </a:ln>
        </p:spPr>
        <p:txBody>
          <a:bodyPr lIns="45718" tIns="45718" rIns="45718" bIns="45718"/>
          <a:lstStyle/>
          <a:p>
            <a:pPr rtl="0">
              <a:defRPr>
                <a:latin typeface="+mj-lt"/>
                <a:ea typeface="+mj-ea"/>
                <a:cs typeface="+mj-cs"/>
                <a:sym typeface="Calibri"/>
              </a:defRPr>
            </a:pPr>
          </a:p>
        </p:txBody>
      </p:sp>
      <p:sp>
        <p:nvSpPr>
          <p:cNvPr id="642" name="اجازة مطولة"/>
          <p:cNvSpPr txBox="1"/>
          <p:nvPr/>
        </p:nvSpPr>
        <p:spPr>
          <a:xfrm>
            <a:off x="6506245" y="3612106"/>
            <a:ext cx="2983219" cy="66380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4500">
                <a:solidFill>
                  <a:srgbClr val="99244F"/>
                </a:solidFill>
                <a:latin typeface="+mj-lt"/>
                <a:ea typeface="+mj-ea"/>
                <a:cs typeface="+mj-cs"/>
                <a:sym typeface="Calibri"/>
              </a:defRPr>
            </a:lvl1pPr>
          </a:lstStyle>
          <a:p>
            <a:pPr rtl="0">
              <a:defRPr b="0">
                <a:latin typeface="Muna Bold"/>
                <a:ea typeface="Muna Bold"/>
                <a:cs typeface="Muna Bold"/>
                <a:sym typeface="Muna Bold"/>
              </a:defRPr>
            </a:pPr>
            <a:r>
              <a:rPr b="1">
                <a:latin typeface="+mj-lt"/>
                <a:ea typeface="+mj-ea"/>
                <a:cs typeface="+mj-cs"/>
                <a:sym typeface="Calibri"/>
              </a:rPr>
              <a:t>اجازة مطولة   </a:t>
            </a:r>
          </a:p>
        </p:txBody>
      </p:sp>
      <p:pic>
        <p:nvPicPr>
          <p:cNvPr id="643" name="image7.png" descr="image7.png"/>
          <p:cNvPicPr>
            <a:picLocks noChangeAspect="1"/>
          </p:cNvPicPr>
          <p:nvPr/>
        </p:nvPicPr>
        <p:blipFill>
          <a:blip r:embed="rId2">
            <a:extLst/>
          </a:blip>
          <a:srcRect l="6973" t="55394" r="82513" b="28556"/>
          <a:stretch>
            <a:fillRect/>
          </a:stretch>
        </p:blipFill>
        <p:spPr>
          <a:xfrm>
            <a:off x="7518387" y="4357108"/>
            <a:ext cx="818401" cy="883339"/>
          </a:xfrm>
          <a:custGeom>
            <a:avLst/>
            <a:gdLst/>
            <a:ahLst/>
            <a:cxnLst>
              <a:cxn ang="0">
                <a:pos x="wd2" y="hd2"/>
              </a:cxn>
              <a:cxn ang="5400000">
                <a:pos x="wd2" y="hd2"/>
              </a:cxn>
              <a:cxn ang="10800000">
                <a:pos x="wd2" y="hd2"/>
              </a:cxn>
              <a:cxn ang="16200000">
                <a:pos x="wd2" y="hd2"/>
              </a:cxn>
            </a:cxnLst>
            <a:rect l="0" t="0" r="r" b="b"/>
            <a:pathLst>
              <a:path w="21526" h="21460" fill="norm" stroke="1" extrusionOk="0">
                <a:moveTo>
                  <a:pt x="2402" y="0"/>
                </a:moveTo>
                <a:cubicBezTo>
                  <a:pt x="1851" y="0"/>
                  <a:pt x="1610" y="208"/>
                  <a:pt x="1567" y="733"/>
                </a:cubicBezTo>
                <a:cubicBezTo>
                  <a:pt x="1531" y="1173"/>
                  <a:pt x="1521" y="1190"/>
                  <a:pt x="982" y="1273"/>
                </a:cubicBezTo>
                <a:cubicBezTo>
                  <a:pt x="-74" y="1436"/>
                  <a:pt x="1" y="837"/>
                  <a:pt x="1" y="9536"/>
                </a:cubicBezTo>
                <a:cubicBezTo>
                  <a:pt x="1" y="15991"/>
                  <a:pt x="22" y="17267"/>
                  <a:pt x="168" y="17452"/>
                </a:cubicBezTo>
                <a:cubicBezTo>
                  <a:pt x="321" y="17646"/>
                  <a:pt x="544" y="17672"/>
                  <a:pt x="1984" y="17722"/>
                </a:cubicBezTo>
                <a:lnTo>
                  <a:pt x="3623" y="17780"/>
                </a:lnTo>
                <a:lnTo>
                  <a:pt x="3665" y="18175"/>
                </a:lnTo>
                <a:cubicBezTo>
                  <a:pt x="3709" y="18638"/>
                  <a:pt x="3956" y="18860"/>
                  <a:pt x="4448" y="18860"/>
                </a:cubicBezTo>
                <a:cubicBezTo>
                  <a:pt x="4640" y="18860"/>
                  <a:pt x="4832" y="18924"/>
                  <a:pt x="4865" y="19004"/>
                </a:cubicBezTo>
                <a:cubicBezTo>
                  <a:pt x="4899" y="19085"/>
                  <a:pt x="4778" y="19607"/>
                  <a:pt x="4604" y="20161"/>
                </a:cubicBezTo>
                <a:cubicBezTo>
                  <a:pt x="4430" y="20716"/>
                  <a:pt x="4318" y="21241"/>
                  <a:pt x="4354" y="21328"/>
                </a:cubicBezTo>
                <a:cubicBezTo>
                  <a:pt x="4400" y="21440"/>
                  <a:pt x="4590" y="21478"/>
                  <a:pt x="5001" y="21453"/>
                </a:cubicBezTo>
                <a:lnTo>
                  <a:pt x="5586" y="21415"/>
                </a:lnTo>
                <a:lnTo>
                  <a:pt x="5972" y="20171"/>
                </a:lnTo>
                <a:lnTo>
                  <a:pt x="6358" y="18918"/>
                </a:lnTo>
                <a:lnTo>
                  <a:pt x="10283" y="18918"/>
                </a:lnTo>
                <a:lnTo>
                  <a:pt x="14208" y="18918"/>
                </a:lnTo>
                <a:lnTo>
                  <a:pt x="14584" y="20171"/>
                </a:lnTo>
                <a:lnTo>
                  <a:pt x="14970" y="21415"/>
                </a:lnTo>
                <a:lnTo>
                  <a:pt x="15544" y="21453"/>
                </a:lnTo>
                <a:cubicBezTo>
                  <a:pt x="15967" y="21479"/>
                  <a:pt x="16139" y="21434"/>
                  <a:pt x="16192" y="21309"/>
                </a:cubicBezTo>
                <a:cubicBezTo>
                  <a:pt x="16231" y="21215"/>
                  <a:pt x="16116" y="20685"/>
                  <a:pt x="15941" y="20123"/>
                </a:cubicBezTo>
                <a:cubicBezTo>
                  <a:pt x="15766" y="19561"/>
                  <a:pt x="15618" y="19051"/>
                  <a:pt x="15618" y="18985"/>
                </a:cubicBezTo>
                <a:cubicBezTo>
                  <a:pt x="15618" y="18920"/>
                  <a:pt x="15805" y="18793"/>
                  <a:pt x="16025" y="18706"/>
                </a:cubicBezTo>
                <a:cubicBezTo>
                  <a:pt x="16245" y="18618"/>
                  <a:pt x="16616" y="18363"/>
                  <a:pt x="16849" y="18137"/>
                </a:cubicBezTo>
                <a:lnTo>
                  <a:pt x="17267" y="17722"/>
                </a:lnTo>
                <a:lnTo>
                  <a:pt x="19094" y="17722"/>
                </a:lnTo>
                <a:cubicBezTo>
                  <a:pt x="20870" y="17722"/>
                  <a:pt x="20930" y="17714"/>
                  <a:pt x="21223" y="17442"/>
                </a:cubicBezTo>
                <a:lnTo>
                  <a:pt x="21526" y="17163"/>
                </a:lnTo>
                <a:lnTo>
                  <a:pt x="21526" y="9517"/>
                </a:lnTo>
                <a:cubicBezTo>
                  <a:pt x="21526" y="1987"/>
                  <a:pt x="21521" y="1854"/>
                  <a:pt x="21275" y="1611"/>
                </a:cubicBezTo>
                <a:cubicBezTo>
                  <a:pt x="21043" y="1380"/>
                  <a:pt x="20855" y="1310"/>
                  <a:pt x="20242" y="1225"/>
                </a:cubicBezTo>
                <a:cubicBezTo>
                  <a:pt x="20066" y="1200"/>
                  <a:pt x="19971" y="1073"/>
                  <a:pt x="19918" y="772"/>
                </a:cubicBezTo>
                <a:cubicBezTo>
                  <a:pt x="19820" y="212"/>
                  <a:pt x="19609" y="-2"/>
                  <a:pt x="19146" y="0"/>
                </a:cubicBezTo>
                <a:cubicBezTo>
                  <a:pt x="18586" y="3"/>
                  <a:pt x="18422" y="152"/>
                  <a:pt x="18342" y="704"/>
                </a:cubicBezTo>
                <a:lnTo>
                  <a:pt x="18269" y="1196"/>
                </a:lnTo>
                <a:lnTo>
                  <a:pt x="17476" y="1196"/>
                </a:lnTo>
                <a:lnTo>
                  <a:pt x="16693" y="1196"/>
                </a:lnTo>
                <a:lnTo>
                  <a:pt x="16557" y="685"/>
                </a:lnTo>
                <a:cubicBezTo>
                  <a:pt x="16452" y="285"/>
                  <a:pt x="16353" y="154"/>
                  <a:pt x="16087" y="68"/>
                </a:cubicBezTo>
                <a:cubicBezTo>
                  <a:pt x="15502" y="-121"/>
                  <a:pt x="15105" y="94"/>
                  <a:pt x="14949" y="685"/>
                </a:cubicBezTo>
                <a:lnTo>
                  <a:pt x="14814" y="1196"/>
                </a:lnTo>
                <a:lnTo>
                  <a:pt x="14020" y="1196"/>
                </a:lnTo>
                <a:lnTo>
                  <a:pt x="13227" y="1196"/>
                </a:lnTo>
                <a:lnTo>
                  <a:pt x="13185" y="743"/>
                </a:lnTo>
                <a:cubicBezTo>
                  <a:pt x="13142" y="215"/>
                  <a:pt x="12902" y="0"/>
                  <a:pt x="12350" y="0"/>
                </a:cubicBezTo>
                <a:cubicBezTo>
                  <a:pt x="11880" y="0"/>
                  <a:pt x="11721" y="162"/>
                  <a:pt x="11588" y="753"/>
                </a:cubicBezTo>
                <a:lnTo>
                  <a:pt x="11484" y="1196"/>
                </a:lnTo>
                <a:lnTo>
                  <a:pt x="10690" y="1196"/>
                </a:lnTo>
                <a:lnTo>
                  <a:pt x="9897" y="1196"/>
                </a:lnTo>
                <a:lnTo>
                  <a:pt x="9824" y="704"/>
                </a:lnTo>
                <a:cubicBezTo>
                  <a:pt x="9744" y="152"/>
                  <a:pt x="9580" y="3"/>
                  <a:pt x="9020" y="0"/>
                </a:cubicBezTo>
                <a:cubicBezTo>
                  <a:pt x="8557" y="-2"/>
                  <a:pt x="8346" y="211"/>
                  <a:pt x="8248" y="772"/>
                </a:cubicBezTo>
                <a:lnTo>
                  <a:pt x="8175" y="1196"/>
                </a:lnTo>
                <a:lnTo>
                  <a:pt x="7381" y="1196"/>
                </a:lnTo>
                <a:lnTo>
                  <a:pt x="6577" y="1196"/>
                </a:lnTo>
                <a:lnTo>
                  <a:pt x="6536" y="801"/>
                </a:lnTo>
                <a:cubicBezTo>
                  <a:pt x="6483" y="279"/>
                  <a:pt x="6207" y="0"/>
                  <a:pt x="5721" y="0"/>
                </a:cubicBezTo>
                <a:cubicBezTo>
                  <a:pt x="5236" y="0"/>
                  <a:pt x="4950" y="279"/>
                  <a:pt x="4897" y="801"/>
                </a:cubicBezTo>
                <a:lnTo>
                  <a:pt x="4855" y="1196"/>
                </a:lnTo>
                <a:lnTo>
                  <a:pt x="4051" y="1196"/>
                </a:lnTo>
                <a:lnTo>
                  <a:pt x="3258" y="1196"/>
                </a:lnTo>
                <a:lnTo>
                  <a:pt x="3185" y="772"/>
                </a:lnTo>
                <a:cubicBezTo>
                  <a:pt x="3086" y="209"/>
                  <a:pt x="2873" y="0"/>
                  <a:pt x="2402" y="0"/>
                </a:cubicBezTo>
                <a:close/>
              </a:path>
            </a:pathLst>
          </a:custGeom>
          <a:ln w="12700">
            <a:miter lim="400000"/>
          </a:ln>
        </p:spPr>
      </p:pic>
      <p:sp>
        <p:nvSpPr>
          <p:cNvPr id="644" name="الزوايا المحيطية"/>
          <p:cNvSpPr txBox="1"/>
          <p:nvPr/>
        </p:nvSpPr>
        <p:spPr>
          <a:xfrm>
            <a:off x="4182155" y="2617003"/>
            <a:ext cx="1801889"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الزوايا المحيطية </a:t>
            </a:r>
          </a:p>
        </p:txBody>
      </p:sp>
      <p:sp>
        <p:nvSpPr>
          <p:cNvPr id="645" name="الزوايا المحيطية"/>
          <p:cNvSpPr txBox="1"/>
          <p:nvPr/>
        </p:nvSpPr>
        <p:spPr>
          <a:xfrm>
            <a:off x="2117649" y="2626572"/>
            <a:ext cx="1801889"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الزوايا المحيطية </a:t>
            </a:r>
          </a:p>
        </p:txBody>
      </p:sp>
      <p:sp>
        <p:nvSpPr>
          <p:cNvPr id="646" name="المماسات"/>
          <p:cNvSpPr txBox="1"/>
          <p:nvPr/>
        </p:nvSpPr>
        <p:spPr>
          <a:xfrm>
            <a:off x="123094" y="2626572"/>
            <a:ext cx="1801888" cy="3835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452601">
              <a:defRPr sz="2200">
                <a:solidFill>
                  <a:srgbClr val="011D57"/>
                </a:solidFill>
                <a:latin typeface="Muna Bold"/>
                <a:ea typeface="Muna Bold"/>
                <a:cs typeface="Muna Bold"/>
                <a:sym typeface="Muna Bold"/>
              </a:defRPr>
            </a:lvl1pPr>
          </a:lstStyle>
          <a:p>
            <a:pPr rtl="0">
              <a:defRPr/>
            </a:pPr>
            <a:r>
              <a:t>المماسات </a:t>
            </a:r>
          </a:p>
        </p:txBody>
      </p:sp>
      <p:sp>
        <p:nvSpPr>
          <p:cNvPr id="647" name="رياضيات"/>
          <p:cNvSpPr txBox="1"/>
          <p:nvPr/>
        </p:nvSpPr>
        <p:spPr>
          <a:xfrm>
            <a:off x="3723730" y="1254935"/>
            <a:ext cx="1218397" cy="5359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300">
                <a:solidFill>
                  <a:srgbClr val="E36365"/>
                </a:solidFill>
                <a:latin typeface="Muna Bold"/>
                <a:ea typeface="Muna Bold"/>
                <a:cs typeface="Muna Bold"/>
                <a:sym typeface="Muna Bold"/>
              </a:defRPr>
            </a:lvl1pPr>
          </a:lstStyle>
          <a:p>
            <a:pPr rtl="0">
              <a:defRPr>
                <a:solidFill>
                  <a:srgbClr val="99244F"/>
                </a:solidFill>
              </a:defRPr>
            </a:pPr>
            <a:r>
              <a:rPr>
                <a:solidFill>
                  <a:srgbClr val="E36365"/>
                </a:solidFill>
              </a:rPr>
              <a:t>رياضيات</a:t>
            </a:r>
          </a:p>
        </p:txBody>
      </p:sp>
      <p:sp>
        <p:nvSpPr>
          <p:cNvPr id="648" name="أول ثانوي"/>
          <p:cNvSpPr txBox="1"/>
          <p:nvPr/>
        </p:nvSpPr>
        <p:spPr>
          <a:xfrm>
            <a:off x="524275" y="1206881"/>
            <a:ext cx="1497369" cy="548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ctr">
              <a:defRPr sz="3400">
                <a:solidFill>
                  <a:srgbClr val="6DBCF7"/>
                </a:solidFill>
                <a:latin typeface="Muna Bold"/>
                <a:ea typeface="Muna Bold"/>
                <a:cs typeface="Muna Bold"/>
                <a:sym typeface="Muna Bold"/>
              </a:defRPr>
            </a:lvl1pPr>
          </a:lstStyle>
          <a:p>
            <a:pPr rtl="0">
              <a:defRPr/>
            </a:pPr>
            <a:r>
              <a:t>أول ثانوي </a:t>
            </a:r>
          </a:p>
        </p:txBody>
      </p:sp>
      <p:pic>
        <p:nvPicPr>
          <p:cNvPr id="649" name="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descr="نأمل حل الواجبات اليومية في الكتاب ومنصة مدرستي ومتابعة اولياء الامور المستمرة  والحرص على الحضور والانضباط المدرسي . نأمل حل الواجبات اليومية في الكتاب ومنصة مدرستي ومتابعة اولياء الامور المستمرة  والحرص على الحضور والانضباط المدرسي ."/>
          <p:cNvPicPr>
            <a:picLocks noChangeAspect="0"/>
          </p:cNvPicPr>
          <p:nvPr/>
        </p:nvPicPr>
        <p:blipFill>
          <a:blip r:embed="rId13">
            <a:extLst/>
          </a:blip>
          <a:stretch>
            <a:fillRect/>
          </a:stretch>
        </p:blipFill>
        <p:spPr>
          <a:xfrm>
            <a:off x="4136325" y="6220480"/>
            <a:ext cx="4632770" cy="927767"/>
          </a:xfrm>
          <a:prstGeom prst="rect">
            <a:avLst/>
          </a:prstGeom>
          <a:effectLst>
            <a:outerShdw sx="100000" sy="100000" kx="0" ky="0" algn="b" rotWithShape="0" blurRad="38100" dist="23000" dir="5400000">
              <a:srgbClr val="000000">
                <a:alpha val="35000"/>
              </a:srgbClr>
            </a:outerShdw>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ageCurlDouble"/>
      </p:transition>
    </mc:Choice>
    <mc:Choice xmlns:p14="http://schemas.microsoft.com/office/powerpoint/2010/main" Requires="p14">
      <p:transition spd="med" advClick="1" p14:dur="1000">
        <p:pageCurlDouble/>
      </p:transition>
    </mc:Choice>
    <mc:Fallback>
      <p:transition spd="med">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1"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