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06934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1pPr>
    <a:lvl2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2pPr>
    <a:lvl3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3pPr>
    <a:lvl4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4pPr>
    <a:lvl5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5pPr>
    <a:lvl6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6pPr>
    <a:lvl7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7pPr>
    <a:lvl8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8pPr>
    <a:lvl9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9" name="Shape 99"/>
          <p:cNvSpPr/>
          <p:nvPr>
            <p:ph type="sldImg"/>
          </p:nvPr>
        </p:nvSpPr>
        <p:spPr>
          <a:xfrm>
            <a:off x="1143000" y="685800"/>
            <a:ext cx="4572000" cy="3429000"/>
          </a:xfrm>
          <a:prstGeom prst="rect">
            <a:avLst/>
          </a:prstGeom>
        </p:spPr>
        <p:txBody>
          <a:bodyPr/>
          <a:lstStyle/>
          <a:p>
            <a:pPr/>
          </a:p>
        </p:txBody>
      </p:sp>
      <p:sp>
        <p:nvSpPr>
          <p:cNvPr id="100" name="Shape 10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rtl="1" latinLnBrk="0">
      <a:defRPr sz="1200">
        <a:latin typeface="+mj-lt"/>
        <a:ea typeface="+mj-ea"/>
        <a:cs typeface="+mj-cs"/>
        <a:sym typeface="Calibri"/>
      </a:defRPr>
    </a:lvl1pPr>
    <a:lvl2pPr indent="228600" rtl="1" latinLnBrk="0">
      <a:defRPr sz="1200">
        <a:latin typeface="+mj-lt"/>
        <a:ea typeface="+mj-ea"/>
        <a:cs typeface="+mj-cs"/>
        <a:sym typeface="Calibri"/>
      </a:defRPr>
    </a:lvl2pPr>
    <a:lvl3pPr indent="457200" rtl="1" latinLnBrk="0">
      <a:defRPr sz="1200">
        <a:latin typeface="+mj-lt"/>
        <a:ea typeface="+mj-ea"/>
        <a:cs typeface="+mj-cs"/>
        <a:sym typeface="Calibri"/>
      </a:defRPr>
    </a:lvl3pPr>
    <a:lvl4pPr indent="685800" rtl="1" latinLnBrk="0">
      <a:defRPr sz="1200">
        <a:latin typeface="+mj-lt"/>
        <a:ea typeface="+mj-ea"/>
        <a:cs typeface="+mj-cs"/>
        <a:sym typeface="Calibri"/>
      </a:defRPr>
    </a:lvl4pPr>
    <a:lvl5pPr indent="914400" rtl="1" latinLnBrk="0">
      <a:defRPr sz="1200">
        <a:latin typeface="+mj-lt"/>
        <a:ea typeface="+mj-ea"/>
        <a:cs typeface="+mj-cs"/>
        <a:sym typeface="Calibri"/>
      </a:defRPr>
    </a:lvl5pPr>
    <a:lvl6pPr indent="1143000" rtl="1" latinLnBrk="0">
      <a:defRPr sz="1200">
        <a:latin typeface="+mj-lt"/>
        <a:ea typeface="+mj-ea"/>
        <a:cs typeface="+mj-cs"/>
        <a:sym typeface="Calibri"/>
      </a:defRPr>
    </a:lvl6pPr>
    <a:lvl7pPr indent="1371600" rtl="1" latinLnBrk="0">
      <a:defRPr sz="1200">
        <a:latin typeface="+mj-lt"/>
        <a:ea typeface="+mj-ea"/>
        <a:cs typeface="+mj-cs"/>
        <a:sym typeface="Calibri"/>
      </a:defRPr>
    </a:lvl7pPr>
    <a:lvl8pPr indent="1600200" rtl="1" latinLnBrk="0">
      <a:defRPr sz="1200">
        <a:latin typeface="+mj-lt"/>
        <a:ea typeface="+mj-ea"/>
        <a:cs typeface="+mj-cs"/>
        <a:sym typeface="Calibri"/>
      </a:defRPr>
    </a:lvl8pPr>
    <a:lvl9pPr indent="1828800" rtl="1"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نص العنوان"/>
          <p:cNvSpPr txBox="1"/>
          <p:nvPr>
            <p:ph type="title"/>
          </p:nvPr>
        </p:nvSpPr>
        <p:spPr>
          <a:xfrm>
            <a:off x="685800" y="2130425"/>
            <a:ext cx="7772400" cy="1470025"/>
          </a:xfrm>
          <a:prstGeom prst="rect">
            <a:avLst/>
          </a:prstGeom>
        </p:spPr>
        <p:txBody>
          <a:bodyPr/>
          <a:lstStyle/>
          <a:p>
            <a:pPr/>
            <a:r>
              <a:t>نص العنوان</a:t>
            </a:r>
          </a:p>
        </p:txBody>
      </p:sp>
      <p:sp>
        <p:nvSpPr>
          <p:cNvPr id="12" name="مستوى النص الأول…"/>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3"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نص العنوان"/>
          <p:cNvSpPr txBox="1"/>
          <p:nvPr>
            <p:ph type="title"/>
          </p:nvPr>
        </p:nvSpPr>
        <p:spPr>
          <a:prstGeom prst="rect">
            <a:avLst/>
          </a:prstGeom>
        </p:spPr>
        <p:txBody>
          <a:bodyPr/>
          <a:lstStyle/>
          <a:p>
            <a:pPr/>
            <a:r>
              <a:t>نص العنوان</a:t>
            </a:r>
          </a:p>
        </p:txBody>
      </p:sp>
      <p:sp>
        <p:nvSpPr>
          <p:cNvPr id="21" name="مستوى النص الأول…"/>
          <p:cNvSpPr txBox="1"/>
          <p:nvPr>
            <p:ph type="body" idx="1"/>
          </p:nvPr>
        </p:nvSpPr>
        <p:spPr>
          <a:xfrm>
            <a:off x="457200" y="1600200"/>
            <a:ext cx="8229600" cy="4525963"/>
          </a:xfrm>
          <a:prstGeom prst="rect">
            <a:avLst/>
          </a:prstGeom>
        </p:spPr>
        <p:txBody>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22"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نص العنوان"/>
          <p:cNvSpPr txBox="1"/>
          <p:nvPr>
            <p:ph type="title"/>
          </p:nvPr>
        </p:nvSpPr>
        <p:spPr>
          <a:xfrm>
            <a:off x="722312" y="4406900"/>
            <a:ext cx="7772401" cy="1362075"/>
          </a:xfrm>
          <a:prstGeom prst="rect">
            <a:avLst/>
          </a:prstGeom>
        </p:spPr>
        <p:txBody>
          <a:bodyPr anchor="t"/>
          <a:lstStyle>
            <a:lvl1pPr algn="l">
              <a:defRPr b="1" cap="all" sz="4000"/>
            </a:lvl1pPr>
          </a:lstStyle>
          <a:p>
            <a:pPr/>
            <a:r>
              <a:t>نص العنوان</a:t>
            </a:r>
          </a:p>
        </p:txBody>
      </p:sp>
      <p:sp>
        <p:nvSpPr>
          <p:cNvPr id="30" name="مستوى النص الأول…"/>
          <p:cNvSpPr txBox="1"/>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31"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نص العنوان"/>
          <p:cNvSpPr txBox="1"/>
          <p:nvPr>
            <p:ph type="title"/>
          </p:nvPr>
        </p:nvSpPr>
        <p:spPr>
          <a:prstGeom prst="rect">
            <a:avLst/>
          </a:prstGeom>
        </p:spPr>
        <p:txBody>
          <a:bodyPr/>
          <a:lstStyle/>
          <a:p>
            <a:pPr/>
            <a:r>
              <a:t>نص العنوان</a:t>
            </a:r>
          </a:p>
        </p:txBody>
      </p:sp>
      <p:sp>
        <p:nvSpPr>
          <p:cNvPr id="39" name="مستوى النص الأول…"/>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0"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نص العنوان"/>
          <p:cNvSpPr txBox="1"/>
          <p:nvPr>
            <p:ph type="title"/>
          </p:nvPr>
        </p:nvSpPr>
        <p:spPr>
          <a:prstGeom prst="rect">
            <a:avLst/>
          </a:prstGeom>
        </p:spPr>
        <p:txBody>
          <a:bodyPr/>
          <a:lstStyle/>
          <a:p>
            <a:pPr/>
            <a:r>
              <a:t>نص العنوان</a:t>
            </a:r>
          </a:p>
        </p:txBody>
      </p:sp>
      <p:sp>
        <p:nvSpPr>
          <p:cNvPr id="48" name="مستوى النص الأول…"/>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9" name="Text Placeholder 4"/>
          <p:cNvSpPr/>
          <p:nvPr>
            <p:ph type="body" sz="quarter" idx="21"/>
          </p:nvPr>
        </p:nvSpPr>
        <p:spPr>
          <a:xfrm>
            <a:off x="4645025" y="1535112"/>
            <a:ext cx="4041775" cy="639764"/>
          </a:xfrm>
          <a:prstGeom prst="rect">
            <a:avLst/>
          </a:prstGeom>
        </p:spPr>
        <p:txBody>
          <a:bodyPr anchor="b"/>
          <a:lstStyle/>
          <a:p>
            <a:pPr rtl="0">
              <a:defRPr/>
            </a:pPr>
          </a:p>
        </p:txBody>
      </p:sp>
      <p:sp>
        <p:nvSpPr>
          <p:cNvPr id="50"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نص العنوان"/>
          <p:cNvSpPr txBox="1"/>
          <p:nvPr>
            <p:ph type="title"/>
          </p:nvPr>
        </p:nvSpPr>
        <p:spPr>
          <a:prstGeom prst="rect">
            <a:avLst/>
          </a:prstGeom>
        </p:spPr>
        <p:txBody>
          <a:bodyPr/>
          <a:lstStyle/>
          <a:p>
            <a:pPr/>
            <a:r>
              <a:t>نص العنوان</a:t>
            </a:r>
          </a:p>
        </p:txBody>
      </p:sp>
      <p:sp>
        <p:nvSpPr>
          <p:cNvPr id="58"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gradFill flip="none" rotWithShape="1">
          <a:gsLst>
            <a:gs pos="0">
              <a:srgbClr val="FFFFFF"/>
            </a:gs>
            <a:gs pos="100000">
              <a:srgbClr val="FEFBCF"/>
            </a:gs>
          </a:gsLst>
          <a:lin ang="12180000" scaled="0"/>
        </a:gradFill>
      </p:bgPr>
    </p:bg>
    <p:spTree>
      <p:nvGrpSpPr>
        <p:cNvPr id="1" name=""/>
        <p:cNvGrpSpPr/>
        <p:nvPr/>
      </p:nvGrpSpPr>
      <p:grpSpPr>
        <a:xfrm>
          <a:off x="0" y="0"/>
          <a:ext cx="0" cy="0"/>
          <a:chOff x="0" y="0"/>
          <a:chExt cx="0" cy="0"/>
        </a:xfrm>
      </p:grpSpPr>
      <p:sp>
        <p:nvSpPr>
          <p:cNvPr id="65" name="Freeform 2"/>
          <p:cNvSpPr/>
          <p:nvPr/>
        </p:nvSpPr>
        <p:spPr>
          <a:xfrm>
            <a:off x="-452995" y="-554236"/>
            <a:ext cx="11146395" cy="18782084"/>
          </a:xfrm>
          <a:prstGeom prst="rect">
            <a:avLst/>
          </a:prstGeom>
          <a:blipFill>
            <a:blip r:embed="rId2"/>
            <a:stretch>
              <a:fillRect/>
            </a:stretch>
          </a:blipFill>
          <a:ln w="12700">
            <a:miter lim="400000"/>
          </a:ln>
        </p:spPr>
        <p:txBody>
          <a:bodyPr lIns="45719" rIns="45719"/>
          <a:lstStyle/>
          <a:p>
            <a:pPr rtl="0">
              <a:defRPr>
                <a:latin typeface="+mj-lt"/>
                <a:ea typeface="+mj-ea"/>
                <a:cs typeface="+mj-cs"/>
                <a:sym typeface="Calibri"/>
              </a:defRPr>
            </a:pPr>
          </a:p>
        </p:txBody>
      </p:sp>
      <p:sp>
        <p:nvSpPr>
          <p:cNvPr id="66" name="Freeform 2"/>
          <p:cNvSpPr/>
          <p:nvPr/>
        </p:nvSpPr>
        <p:spPr>
          <a:xfrm>
            <a:off x="229797" y="-261327"/>
            <a:ext cx="1675884" cy="1798304"/>
          </a:xfrm>
          <a:prstGeom prst="rect">
            <a:avLst/>
          </a:prstGeom>
          <a:blipFill>
            <a:blip r:embed="rId3"/>
            <a:stretch>
              <a:fillRect/>
            </a:stretch>
          </a:blipFill>
          <a:ln w="12700">
            <a:miter lim="400000"/>
          </a:ln>
        </p:spPr>
        <p:txBody>
          <a:bodyPr lIns="45719" rIns="45719"/>
          <a:lstStyle/>
          <a:p>
            <a:pPr rtl="0">
              <a:defRPr>
                <a:latin typeface="+mj-lt"/>
                <a:ea typeface="+mj-ea"/>
                <a:cs typeface="+mj-cs"/>
                <a:sym typeface="Calibri"/>
              </a:defRPr>
            </a:pPr>
          </a:p>
        </p:txBody>
      </p:sp>
      <p:sp>
        <p:nvSpPr>
          <p:cNvPr id="67" name="Freeform 32"/>
          <p:cNvSpPr/>
          <p:nvPr/>
        </p:nvSpPr>
        <p:spPr>
          <a:xfrm rot="16200000">
            <a:off x="4117478" y="-6679382"/>
            <a:ext cx="2458444" cy="11482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a:miter lim="400000"/>
          </a:ln>
        </p:spPr>
        <p:txBody>
          <a:bodyPr lIns="45719" rIns="45719"/>
          <a:lstStyle/>
          <a:p>
            <a:pPr rtl="0">
              <a:defRPr>
                <a:latin typeface="+mj-lt"/>
                <a:ea typeface="+mj-ea"/>
                <a:cs typeface="+mj-cs"/>
                <a:sym typeface="Calibri"/>
              </a:defRPr>
            </a:pPr>
          </a:p>
        </p:txBody>
      </p:sp>
      <p:sp>
        <p:nvSpPr>
          <p:cNvPr id="68" name="Freeform 16"/>
          <p:cNvSpPr/>
          <p:nvPr/>
        </p:nvSpPr>
        <p:spPr>
          <a:xfrm flipH="1">
            <a:off x="-809148" y="7391420"/>
            <a:ext cx="11502548" cy="10282777"/>
          </a:xfrm>
          <a:prstGeom prst="rect">
            <a:avLst/>
          </a:prstGeom>
          <a:solidFill>
            <a:srgbClr val="A8C0CA"/>
          </a:solidFill>
          <a:ln w="12700">
            <a:miter lim="400000"/>
          </a:ln>
        </p:spPr>
        <p:txBody>
          <a:bodyPr lIns="45718" tIns="45718" rIns="45718" bIns="45718"/>
          <a:lstStyle/>
          <a:p>
            <a:pPr rtl="0">
              <a:defRPr>
                <a:latin typeface="+mj-lt"/>
                <a:ea typeface="+mj-ea"/>
                <a:cs typeface="+mj-cs"/>
                <a:sym typeface="Calibri"/>
              </a:defRPr>
            </a:pPr>
          </a:p>
        </p:txBody>
      </p:sp>
      <p:grpSp>
        <p:nvGrpSpPr>
          <p:cNvPr id="71" name="تجميع"/>
          <p:cNvGrpSpPr/>
          <p:nvPr/>
        </p:nvGrpSpPr>
        <p:grpSpPr>
          <a:xfrm>
            <a:off x="121331" y="7295708"/>
            <a:ext cx="946409" cy="335247"/>
            <a:chOff x="0" y="0"/>
            <a:chExt cx="946407" cy="335246"/>
          </a:xfrm>
        </p:grpSpPr>
        <p:pic>
          <p:nvPicPr>
            <p:cNvPr id="69" name="IMG_0538.png" descr="IMG_0538.png"/>
            <p:cNvPicPr>
              <a:picLocks noChangeAspect="1"/>
            </p:cNvPicPr>
            <p:nvPr/>
          </p:nvPicPr>
          <p:blipFill>
            <a:blip r:embed="rId4">
              <a:extLst/>
            </a:blip>
            <a:stretch>
              <a:fillRect/>
            </a:stretch>
          </p:blipFill>
          <p:spPr>
            <a:xfrm>
              <a:off x="0" y="121671"/>
              <a:ext cx="115937" cy="115936"/>
            </a:xfrm>
            <a:prstGeom prst="rect">
              <a:avLst/>
            </a:prstGeom>
            <a:ln w="12700" cap="flat">
              <a:noFill/>
              <a:miter lim="400000"/>
            </a:ln>
            <a:effectLst/>
          </p:spPr>
        </p:pic>
        <p:sp>
          <p:nvSpPr>
            <p:cNvPr id="70" name="Google Shape;632;p19"/>
            <p:cNvSpPr txBox="1"/>
            <p:nvPr/>
          </p:nvSpPr>
          <p:spPr>
            <a:xfrm>
              <a:off x="57943" y="0"/>
              <a:ext cx="888465" cy="335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2" tIns="91422" rIns="91422" bIns="91422" numCol="1" anchor="t">
              <a:spAutoFit/>
            </a:bodyPr>
            <a:lstStyle>
              <a:lvl1pPr rtl="0">
                <a:defRPr sz="1000">
                  <a:solidFill>
                    <a:srgbClr val="FFFFFF"/>
                  </a:solidFill>
                  <a:latin typeface="Snell Roundhand Bold"/>
                  <a:ea typeface="Snell Roundhand Bold"/>
                  <a:cs typeface="Snell Roundhand Bold"/>
                  <a:sym typeface="Snell Roundhand Bold"/>
                </a:defRPr>
              </a:lvl1pPr>
            </a:lstStyle>
            <a:p>
              <a:pPr/>
              <a:r>
                <a:t>hasnaa-2</a:t>
              </a:r>
            </a:p>
          </p:txBody>
        </p:sp>
      </p:grpSp>
      <p:sp>
        <p:nvSpPr>
          <p:cNvPr id="72" name="Freeform 17"/>
          <p:cNvSpPr/>
          <p:nvPr/>
        </p:nvSpPr>
        <p:spPr>
          <a:xfrm flipH="1">
            <a:off x="-281054" y="8047876"/>
            <a:ext cx="11369166" cy="2030944"/>
          </a:xfrm>
          <a:prstGeom prst="rect">
            <a:avLst/>
          </a:prstGeom>
          <a:blipFill>
            <a:blip r:embed="rId5">
              <a:alphaModFix amt="42009"/>
            </a:blip>
            <a:stretch>
              <a:fillRect/>
            </a:stretch>
          </a:blipFill>
          <a:ln w="12700">
            <a:miter lim="400000"/>
          </a:ln>
        </p:spPr>
        <p:txBody>
          <a:bodyPr lIns="45718" tIns="45718" rIns="45718" bIns="45718"/>
          <a:lstStyle/>
          <a:p>
            <a:pPr rtl="0">
              <a:defRPr>
                <a:latin typeface="+mj-lt"/>
                <a:ea typeface="+mj-ea"/>
                <a:cs typeface="+mj-cs"/>
                <a:sym typeface="Calibri"/>
              </a:defRPr>
            </a:pPr>
          </a:p>
        </p:txBody>
      </p:sp>
      <p:sp>
        <p:nvSpPr>
          <p:cNvPr id="73"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80" name="نص العنوان"/>
          <p:cNvSpPr txBox="1"/>
          <p:nvPr>
            <p:ph type="title"/>
          </p:nvPr>
        </p:nvSpPr>
        <p:spPr>
          <a:xfrm>
            <a:off x="457200" y="273050"/>
            <a:ext cx="3008315" cy="1162050"/>
          </a:xfrm>
          <a:prstGeom prst="rect">
            <a:avLst/>
          </a:prstGeom>
        </p:spPr>
        <p:txBody>
          <a:bodyPr anchor="b"/>
          <a:lstStyle>
            <a:lvl1pPr algn="l">
              <a:defRPr b="1" sz="2000"/>
            </a:lvl1pPr>
          </a:lstStyle>
          <a:p>
            <a:pPr/>
            <a:r>
              <a:t>نص العنوان</a:t>
            </a:r>
          </a:p>
        </p:txBody>
      </p:sp>
      <p:sp>
        <p:nvSpPr>
          <p:cNvPr id="81" name="مستوى النص الأول…"/>
          <p:cNvSpPr txBox="1"/>
          <p:nvPr>
            <p:ph type="body" sz="half" idx="1"/>
          </p:nvPr>
        </p:nvSpPr>
        <p:spPr>
          <a:xfrm>
            <a:off x="3575050" y="273050"/>
            <a:ext cx="5111750" cy="5853113"/>
          </a:xfrm>
          <a:prstGeom prst="rect">
            <a:avLst/>
          </a:prstGeom>
        </p:spPr>
        <p:txBody>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82" name="Text Placeholder 3"/>
          <p:cNvSpPr/>
          <p:nvPr>
            <p:ph type="body" sz="quarter" idx="21"/>
          </p:nvPr>
        </p:nvSpPr>
        <p:spPr>
          <a:xfrm>
            <a:off x="457198" y="1435100"/>
            <a:ext cx="3008317" cy="4691063"/>
          </a:xfrm>
          <a:prstGeom prst="rect">
            <a:avLst/>
          </a:prstGeom>
        </p:spPr>
        <p:txBody>
          <a:bodyPr/>
          <a:lstStyle/>
          <a:p>
            <a:pPr rtl="0">
              <a:defRPr/>
            </a:pPr>
          </a:p>
        </p:txBody>
      </p:sp>
      <p:sp>
        <p:nvSpPr>
          <p:cNvPr id="83"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90" name="نص العنوان"/>
          <p:cNvSpPr txBox="1"/>
          <p:nvPr>
            <p:ph type="title"/>
          </p:nvPr>
        </p:nvSpPr>
        <p:spPr>
          <a:xfrm>
            <a:off x="1792288" y="4800600"/>
            <a:ext cx="5486402" cy="566738"/>
          </a:xfrm>
          <a:prstGeom prst="rect">
            <a:avLst/>
          </a:prstGeom>
        </p:spPr>
        <p:txBody>
          <a:bodyPr anchor="b"/>
          <a:lstStyle>
            <a:lvl1pPr algn="l">
              <a:defRPr b="1" sz="2000"/>
            </a:lvl1pPr>
          </a:lstStyle>
          <a:p>
            <a:pPr/>
            <a:r>
              <a:t>نص العنوان</a:t>
            </a:r>
          </a:p>
        </p:txBody>
      </p:sp>
      <p:sp>
        <p:nvSpPr>
          <p:cNvPr id="91" name="Picture Placeholder 2"/>
          <p:cNvSpPr/>
          <p:nvPr>
            <p:ph type="pic" sz="half" idx="21"/>
          </p:nvPr>
        </p:nvSpPr>
        <p:spPr>
          <a:xfrm>
            <a:off x="1792288" y="612775"/>
            <a:ext cx="5486402" cy="4114800"/>
          </a:xfrm>
          <a:prstGeom prst="rect">
            <a:avLst/>
          </a:prstGeom>
        </p:spPr>
        <p:txBody>
          <a:bodyPr lIns="91439" tIns="45719" rIns="91439" bIns="45719">
            <a:noAutofit/>
          </a:bodyPr>
          <a:lstStyle/>
          <a:p>
            <a:pPr/>
          </a:p>
        </p:txBody>
      </p:sp>
      <p:sp>
        <p:nvSpPr>
          <p:cNvPr id="92" name="مستوى النص الأول…"/>
          <p:cNvSpPr txBox="1"/>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93"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نص العنوان"/>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نص العنوان</a:t>
            </a:r>
          </a:p>
        </p:txBody>
      </p:sp>
      <p:sp>
        <p:nvSpPr>
          <p:cNvPr id="3" name="مستوى النص الأول…"/>
          <p:cNvSpPr txBox="1"/>
          <p:nvPr>
            <p:ph type="body" idx="1"/>
          </p:nvPr>
        </p:nvSpPr>
        <p:spPr>
          <a:xfrm>
            <a:off x="5968625" y="2686755"/>
            <a:ext cx="4188249" cy="486974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 name="رقم الشريحة"/>
          <p:cNvSpPr txBox="1"/>
          <p:nvPr>
            <p:ph type="sldNum" sz="quarter" idx="2"/>
          </p:nvPr>
        </p:nvSpPr>
        <p:spPr>
          <a:xfrm>
            <a:off x="8427880" y="6414761"/>
            <a:ext cx="258920" cy="248303"/>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1pPr>
      <a:lvl2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2pPr>
      <a:lvl3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3pPr>
      <a:lvl4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4pPr>
      <a:lvl5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5pPr>
      <a:lvl6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6pPr>
      <a:lvl7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7pPr>
      <a:lvl8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8pPr>
      <a:lvl9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9pPr>
    </p:titleStyle>
    <p:bodyStyle>
      <a:lvl1pPr marL="342900" marR="0" indent="-342900" algn="l" defTabSz="914400" rtl="1"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1pPr>
      <a:lvl2pPr marL="783771" marR="0" indent="-326571" algn="l" defTabSz="914400" rtl="1"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2pPr>
      <a:lvl3pPr marL="1219200" marR="0" indent="-304800" algn="l" defTabSz="914400" rtl="1"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3pPr>
      <a:lvl4pPr marL="1737360" marR="0" indent="-365760" algn="l" defTabSz="914400" rtl="1"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4pPr>
      <a:lvl5pPr marL="2194560" marR="0" indent="-365760" algn="l" defTabSz="914400" rtl="1"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5pPr>
      <a:lvl6pPr marL="2651760" marR="0" indent="-365760" algn="l" defTabSz="914400" rtl="1"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6pPr>
      <a:lvl7pPr marL="3108960" marR="0" indent="-365760" algn="l" defTabSz="914400" rtl="1"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7pPr>
      <a:lvl8pPr marL="3566159" marR="0" indent="-365759" algn="l" defTabSz="914400" rtl="1"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8pPr>
      <a:lvl9pPr marL="4023359" marR="0" indent="-365759" algn="l" defTabSz="914400" rtl="1"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9pPr>
    </p:bodyStyle>
    <p:otherStyle>
      <a:lvl1pPr marL="0" marR="0" indent="0" algn="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20.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2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2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20.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2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2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20.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2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25.png"/><Relationship Id="rId13" Type="http://schemas.openxmlformats.org/officeDocument/2006/relationships/image" Target="../media/image2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20.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22.png"/><Relationship Id="rId9" Type="http://schemas.openxmlformats.org/officeDocument/2006/relationships/image" Target="../media/image13.png"/><Relationship Id="rId10" Type="http://schemas.openxmlformats.org/officeDocument/2006/relationships/image" Target="../media/image14.png"/><Relationship Id="rId11" Type="http://schemas.openxmlformats.org/officeDocument/2006/relationships/image" Target="../media/image24.png"/><Relationship Id="rId12"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20.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3.png"/><Relationship Id="rId9" Type="http://schemas.openxmlformats.org/officeDocument/2006/relationships/image" Target="../media/image2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2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6.png"/><Relationship Id="rId4" Type="http://schemas.openxmlformats.org/officeDocument/2006/relationships/image" Target="../media/image2.jpeg"/><Relationship Id="rId5" Type="http://schemas.openxmlformats.org/officeDocument/2006/relationships/hyperlink" Target="https://t.me/hasna_math"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20.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21.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8.png"/><Relationship Id="rId13" Type="http://schemas.openxmlformats.org/officeDocument/2006/relationships/image" Target="../media/image19.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20.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22.png"/><Relationship Id="rId10" Type="http://schemas.openxmlformats.org/officeDocument/2006/relationships/image" Target="../media/image23.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24.png"/><Relationship Id="rId14" Type="http://schemas.openxmlformats.org/officeDocument/2006/relationships/image" Target="../media/image18.png"/><Relationship Id="rId15" Type="http://schemas.openxmlformats.org/officeDocument/2006/relationships/image" Target="../media/image19.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20.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2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24.png"/><Relationship Id="rId13" Type="http://schemas.openxmlformats.org/officeDocument/2006/relationships/image" Target="../media/image2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20.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2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2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20.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2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2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20.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2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2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20.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2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3.png"/><Relationship Id="rId1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Freeform 17"/>
          <p:cNvSpPr/>
          <p:nvPr/>
        </p:nvSpPr>
        <p:spPr>
          <a:xfrm flipH="1">
            <a:off x="-838767" y="-253242"/>
            <a:ext cx="12526507" cy="7630873"/>
          </a:xfrm>
          <a:prstGeom prst="rect">
            <a:avLst/>
          </a:prstGeom>
          <a:blipFill>
            <a:blip r:embed="rId2">
              <a:alphaModFix amt="12100"/>
            </a:blip>
            <a:stretch>
              <a:fillRect/>
            </a:stretch>
          </a:blipFill>
          <a:ln w="12700">
            <a:miter lim="400000"/>
          </a:ln>
        </p:spPr>
        <p:txBody>
          <a:bodyPr lIns="45718" tIns="45718" rIns="45718" bIns="45718"/>
          <a:lstStyle/>
          <a:p>
            <a:pPr rtl="0">
              <a:defRPr>
                <a:latin typeface="+mj-lt"/>
                <a:ea typeface="+mj-ea"/>
                <a:cs typeface="+mj-cs"/>
                <a:sym typeface="Calibri"/>
              </a:defRPr>
            </a:pPr>
          </a:p>
        </p:txBody>
      </p:sp>
      <p:sp>
        <p:nvSpPr>
          <p:cNvPr id="103" name="Freeform 18"/>
          <p:cNvSpPr/>
          <p:nvPr/>
        </p:nvSpPr>
        <p:spPr>
          <a:xfrm>
            <a:off x="2288904" y="1674651"/>
            <a:ext cx="5889269" cy="1256646"/>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sp>
        <p:nvSpPr>
          <p:cNvPr id="104" name="الفصل الدراسي الأول"/>
          <p:cNvSpPr txBox="1"/>
          <p:nvPr/>
        </p:nvSpPr>
        <p:spPr>
          <a:xfrm>
            <a:off x="-1" y="3173575"/>
            <a:ext cx="10693401" cy="777237"/>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5000">
                <a:solidFill>
                  <a:srgbClr val="535353"/>
                </a:solidFill>
                <a:latin typeface="Muna Bold"/>
                <a:ea typeface="Muna Bold"/>
                <a:cs typeface="Muna Bold"/>
                <a:sym typeface="Muna Bold"/>
              </a:defRPr>
            </a:lvl1pPr>
          </a:lstStyle>
          <a:p>
            <a:pPr rtl="0">
              <a:defRPr/>
            </a:pPr>
            <a:r>
              <a:t>الفصل الدراسي الثالث </a:t>
            </a:r>
          </a:p>
        </p:txBody>
      </p:sp>
      <p:grpSp>
        <p:nvGrpSpPr>
          <p:cNvPr id="109" name="تجميع"/>
          <p:cNvGrpSpPr/>
          <p:nvPr/>
        </p:nvGrpSpPr>
        <p:grpSpPr>
          <a:xfrm>
            <a:off x="2101467" y="4079591"/>
            <a:ext cx="7238880" cy="582603"/>
            <a:chOff x="0" y="0"/>
            <a:chExt cx="7238878" cy="582602"/>
          </a:xfrm>
        </p:grpSpPr>
        <p:grpSp>
          <p:nvGrpSpPr>
            <p:cNvPr id="107" name="تجميع"/>
            <p:cNvGrpSpPr/>
            <p:nvPr/>
          </p:nvGrpSpPr>
          <p:grpSpPr>
            <a:xfrm>
              <a:off x="0" y="-1"/>
              <a:ext cx="7238880" cy="582603"/>
              <a:chOff x="0" y="0"/>
              <a:chExt cx="7238878" cy="582602"/>
            </a:xfrm>
          </p:grpSpPr>
          <p:sp>
            <p:nvSpPr>
              <p:cNvPr id="105" name="Freeform 14"/>
              <p:cNvSpPr/>
              <p:nvPr/>
            </p:nvSpPr>
            <p:spPr>
              <a:xfrm flipH="1">
                <a:off x="0" y="0"/>
                <a:ext cx="4952864" cy="582602"/>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t">
                <a:noAutofit/>
              </a:bodyPr>
              <a:lstStyle/>
              <a:p>
                <a:pPr rtl="0">
                  <a:defRPr>
                    <a:latin typeface="+mj-lt"/>
                    <a:ea typeface="+mj-ea"/>
                    <a:cs typeface="+mj-cs"/>
                    <a:sym typeface="Calibri"/>
                  </a:defRPr>
                </a:pPr>
              </a:p>
            </p:txBody>
          </p:sp>
          <p:sp>
            <p:nvSpPr>
              <p:cNvPr id="106" name="Freeform 15"/>
              <p:cNvSpPr/>
              <p:nvPr/>
            </p:nvSpPr>
            <p:spPr>
              <a:xfrm flipH="1">
                <a:off x="4952863" y="-1"/>
                <a:ext cx="2286017" cy="582603"/>
              </a:xfrm>
              <a:prstGeom prst="rect">
                <a:avLst/>
              </a:prstGeom>
              <a:solidFill>
                <a:srgbClr val="64758B"/>
              </a:solidFill>
              <a:ln w="12700" cap="flat">
                <a:noFill/>
                <a:miter lim="400000"/>
              </a:ln>
              <a:effectLst/>
            </p:spPr>
            <p:txBody>
              <a:bodyPr wrap="square" lIns="45718" tIns="45718" rIns="45718" bIns="45718" numCol="1" anchor="ctr">
                <a:noAutofit/>
              </a:bodyPr>
              <a:lstStyle/>
              <a:p>
                <a:pPr algn="ctr" rtl="0">
                  <a:defRPr sz="2200">
                    <a:solidFill>
                      <a:srgbClr val="FFFFFF"/>
                    </a:solidFill>
                    <a:latin typeface="Muna Black"/>
                    <a:ea typeface="Muna Black"/>
                    <a:cs typeface="Muna Black"/>
                    <a:sym typeface="Muna Black"/>
                  </a:defRPr>
                </a:pPr>
              </a:p>
            </p:txBody>
          </p:sp>
        </p:grpSp>
        <p:sp>
          <p:nvSpPr>
            <p:cNvPr id="108" name="الصف"/>
            <p:cNvSpPr txBox="1"/>
            <p:nvPr/>
          </p:nvSpPr>
          <p:spPr>
            <a:xfrm>
              <a:off x="5725658" y="99529"/>
              <a:ext cx="702093"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grpSp>
      <p:grpSp>
        <p:nvGrpSpPr>
          <p:cNvPr id="114" name="تجميع"/>
          <p:cNvGrpSpPr/>
          <p:nvPr/>
        </p:nvGrpSpPr>
        <p:grpSpPr>
          <a:xfrm>
            <a:off x="2101467" y="5049688"/>
            <a:ext cx="7238880" cy="582605"/>
            <a:chOff x="0" y="0"/>
            <a:chExt cx="7238878" cy="582603"/>
          </a:xfrm>
        </p:grpSpPr>
        <p:grpSp>
          <p:nvGrpSpPr>
            <p:cNvPr id="112" name="تجميع"/>
            <p:cNvGrpSpPr/>
            <p:nvPr/>
          </p:nvGrpSpPr>
          <p:grpSpPr>
            <a:xfrm>
              <a:off x="0" y="-1"/>
              <a:ext cx="7238880" cy="582605"/>
              <a:chOff x="0" y="0"/>
              <a:chExt cx="7238878" cy="582603"/>
            </a:xfrm>
          </p:grpSpPr>
          <p:sp>
            <p:nvSpPr>
              <p:cNvPr id="110" name="Freeform 14"/>
              <p:cNvSpPr/>
              <p:nvPr/>
            </p:nvSpPr>
            <p:spPr>
              <a:xfrm flipH="1">
                <a:off x="0" y="0"/>
                <a:ext cx="4952864" cy="582603"/>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t">
                <a:noAutofit/>
              </a:bodyPr>
              <a:lstStyle/>
              <a:p>
                <a:pPr rtl="0">
                  <a:defRPr>
                    <a:latin typeface="+mj-lt"/>
                    <a:ea typeface="+mj-ea"/>
                    <a:cs typeface="+mj-cs"/>
                    <a:sym typeface="Calibri"/>
                  </a:defRPr>
                </a:pPr>
              </a:p>
            </p:txBody>
          </p:sp>
          <p:sp>
            <p:nvSpPr>
              <p:cNvPr id="111" name="Freeform 15"/>
              <p:cNvSpPr/>
              <p:nvPr/>
            </p:nvSpPr>
            <p:spPr>
              <a:xfrm flipH="1">
                <a:off x="4952863" y="-1"/>
                <a:ext cx="2286017" cy="582604"/>
              </a:xfrm>
              <a:prstGeom prst="rect">
                <a:avLst/>
              </a:prstGeom>
              <a:solidFill>
                <a:srgbClr val="64758B"/>
              </a:solidFill>
              <a:ln w="12700" cap="flat">
                <a:noFill/>
                <a:miter lim="400000"/>
              </a:ln>
              <a:effectLst/>
            </p:spPr>
            <p:txBody>
              <a:bodyPr wrap="square" lIns="45718" tIns="45718" rIns="45718" bIns="45718" numCol="1" anchor="ctr">
                <a:noAutofit/>
              </a:bodyPr>
              <a:lstStyle/>
              <a:p>
                <a:pPr algn="ctr" rtl="0">
                  <a:defRPr sz="2200">
                    <a:solidFill>
                      <a:srgbClr val="FFFFFF"/>
                    </a:solidFill>
                    <a:latin typeface="Muna Black"/>
                    <a:ea typeface="Muna Black"/>
                    <a:cs typeface="Muna Black"/>
                    <a:sym typeface="Muna Black"/>
                  </a:defRPr>
                </a:pPr>
              </a:p>
            </p:txBody>
          </p:sp>
        </p:grpSp>
        <p:sp>
          <p:nvSpPr>
            <p:cNvPr id="113" name="المادة"/>
            <p:cNvSpPr txBox="1"/>
            <p:nvPr/>
          </p:nvSpPr>
          <p:spPr>
            <a:xfrm>
              <a:off x="5745030" y="114742"/>
              <a:ext cx="682720"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grpSp>
      <p:grpSp>
        <p:nvGrpSpPr>
          <p:cNvPr id="119" name="تجميع"/>
          <p:cNvGrpSpPr/>
          <p:nvPr/>
        </p:nvGrpSpPr>
        <p:grpSpPr>
          <a:xfrm>
            <a:off x="2101467" y="6009917"/>
            <a:ext cx="7238880" cy="582603"/>
            <a:chOff x="0" y="0"/>
            <a:chExt cx="7238878" cy="582602"/>
          </a:xfrm>
        </p:grpSpPr>
        <p:grpSp>
          <p:nvGrpSpPr>
            <p:cNvPr id="117" name="تجميع"/>
            <p:cNvGrpSpPr/>
            <p:nvPr/>
          </p:nvGrpSpPr>
          <p:grpSpPr>
            <a:xfrm>
              <a:off x="0" y="-1"/>
              <a:ext cx="7238880" cy="582603"/>
              <a:chOff x="0" y="0"/>
              <a:chExt cx="7238878" cy="582602"/>
            </a:xfrm>
          </p:grpSpPr>
          <p:sp>
            <p:nvSpPr>
              <p:cNvPr id="115" name="Freeform 14"/>
              <p:cNvSpPr/>
              <p:nvPr/>
            </p:nvSpPr>
            <p:spPr>
              <a:xfrm flipH="1">
                <a:off x="0" y="0"/>
                <a:ext cx="4952864" cy="582602"/>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t">
                <a:noAutofit/>
              </a:bodyPr>
              <a:lstStyle/>
              <a:p>
                <a:pPr rtl="0">
                  <a:defRPr>
                    <a:latin typeface="+mj-lt"/>
                    <a:ea typeface="+mj-ea"/>
                    <a:cs typeface="+mj-cs"/>
                    <a:sym typeface="Calibri"/>
                  </a:defRPr>
                </a:pPr>
              </a:p>
            </p:txBody>
          </p:sp>
          <p:sp>
            <p:nvSpPr>
              <p:cNvPr id="116" name="Freeform 15"/>
              <p:cNvSpPr/>
              <p:nvPr/>
            </p:nvSpPr>
            <p:spPr>
              <a:xfrm flipH="1">
                <a:off x="4952863" y="-1"/>
                <a:ext cx="2286017" cy="582603"/>
              </a:xfrm>
              <a:prstGeom prst="rect">
                <a:avLst/>
              </a:prstGeom>
              <a:solidFill>
                <a:srgbClr val="64758B"/>
              </a:solidFill>
              <a:ln w="12700" cap="flat">
                <a:noFill/>
                <a:miter lim="400000"/>
              </a:ln>
              <a:effectLst/>
            </p:spPr>
            <p:txBody>
              <a:bodyPr wrap="square" lIns="45718" tIns="45718" rIns="45718" bIns="45718" numCol="1" anchor="ctr">
                <a:noAutofit/>
              </a:bodyPr>
              <a:lstStyle/>
              <a:p>
                <a:pPr algn="ctr" rtl="0">
                  <a:defRPr sz="2200">
                    <a:solidFill>
                      <a:srgbClr val="FFFFFF"/>
                    </a:solidFill>
                    <a:latin typeface="Muna Black"/>
                    <a:ea typeface="Muna Black"/>
                    <a:cs typeface="Muna Black"/>
                    <a:sym typeface="Muna Black"/>
                  </a:defRPr>
                </a:pPr>
              </a:p>
            </p:txBody>
          </p:sp>
        </p:grpSp>
        <p:sp>
          <p:nvSpPr>
            <p:cNvPr id="118" name="المعلمـ"/>
            <p:cNvSpPr txBox="1"/>
            <p:nvPr/>
          </p:nvSpPr>
          <p:spPr>
            <a:xfrm>
              <a:off x="5553101" y="99529"/>
              <a:ext cx="1066604"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المعلمـ</a:t>
              </a:r>
            </a:p>
          </p:txBody>
        </p:sp>
      </p:grpSp>
      <p:sp>
        <p:nvSpPr>
          <p:cNvPr id="120" name="المملكة العربية السعودية…"/>
          <p:cNvSpPr txBox="1"/>
          <p:nvPr/>
        </p:nvSpPr>
        <p:spPr>
          <a:xfrm>
            <a:off x="8585830" y="291251"/>
            <a:ext cx="2107571"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grpSp>
        <p:nvGrpSpPr>
          <p:cNvPr id="125" name="تجميع"/>
          <p:cNvGrpSpPr/>
          <p:nvPr/>
        </p:nvGrpSpPr>
        <p:grpSpPr>
          <a:xfrm>
            <a:off x="3125607" y="1811919"/>
            <a:ext cx="5751862" cy="982201"/>
            <a:chOff x="0" y="0"/>
            <a:chExt cx="5751860" cy="982199"/>
          </a:xfrm>
        </p:grpSpPr>
        <p:grpSp>
          <p:nvGrpSpPr>
            <p:cNvPr id="123" name="تجميع"/>
            <p:cNvGrpSpPr/>
            <p:nvPr/>
          </p:nvGrpSpPr>
          <p:grpSpPr>
            <a:xfrm>
              <a:off x="0" y="79480"/>
              <a:ext cx="4769596" cy="46003"/>
              <a:chOff x="0" y="0"/>
              <a:chExt cx="4769595" cy="46002"/>
            </a:xfrm>
          </p:grpSpPr>
          <p:sp>
            <p:nvSpPr>
              <p:cNvPr id="121" name="الأسبوعية"/>
              <p:cNvSpPr/>
              <p:nvPr/>
            </p:nvSpPr>
            <p:spPr>
              <a:xfrm>
                <a:off x="53523" y="0"/>
                <a:ext cx="4716073"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5200">
                    <a:solidFill>
                      <a:srgbClr val="FFFFFF"/>
                    </a:solidFill>
                    <a:latin typeface="Beirut Regular"/>
                    <a:ea typeface="Beirut Regular"/>
                    <a:cs typeface="Beirut Regular"/>
                    <a:sym typeface="Beirut Regular"/>
                  </a:defRPr>
                </a:lvl1pPr>
              </a:lstStyle>
              <a:p>
                <a:pPr rtl="0">
                  <a:defRPr/>
                </a:pPr>
                <a:r>
                  <a:t>خطة التعلم الأسبوعية</a:t>
                </a:r>
              </a:p>
            </p:txBody>
          </p:sp>
          <p:sp>
            <p:nvSpPr>
              <p:cNvPr id="122" name="الأسبوعية"/>
              <p:cNvSpPr/>
              <p:nvPr/>
            </p:nvSpPr>
            <p:spPr>
              <a:xfrm>
                <a:off x="0" y="46002"/>
                <a:ext cx="471607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5200">
                    <a:solidFill>
                      <a:srgbClr val="1F5673"/>
                    </a:solidFill>
                    <a:latin typeface="Beirut Regular"/>
                    <a:ea typeface="Beirut Regular"/>
                    <a:cs typeface="Beirut Regular"/>
                    <a:sym typeface="Beirut Regular"/>
                  </a:defRPr>
                </a:lvl1pPr>
              </a:lstStyle>
              <a:p>
                <a:pPr rtl="0">
                  <a:defRPr/>
                </a:pPr>
                <a:r>
                  <a:t>خطة التعلم الأسبوعية</a:t>
                </a:r>
              </a:p>
            </p:txBody>
          </p:sp>
        </p:grpSp>
        <p:pic>
          <p:nvPicPr>
            <p:cNvPr id="124" name="جدول صفوف أزرق وبيج خطوط.png" descr="جدول صفوف أزرق وبيج خطوط.png"/>
            <p:cNvPicPr>
              <a:picLocks noChangeAspect="1"/>
            </p:cNvPicPr>
            <p:nvPr/>
          </p:nvPicPr>
          <p:blipFill>
            <a:blip r:embed="rId5">
              <a:extLst/>
            </a:blip>
            <a:srcRect l="87576" t="66405" r="5126" b="23272"/>
            <a:stretch>
              <a:fillRect/>
            </a:stretch>
          </p:blipFill>
          <p:spPr>
            <a:xfrm>
              <a:off x="4769595" y="-1"/>
              <a:ext cx="982266" cy="982201"/>
            </a:xfrm>
            <a:custGeom>
              <a:avLst/>
              <a:gdLst/>
              <a:ahLst/>
              <a:cxnLst>
                <a:cxn ang="0">
                  <a:pos x="wd2" y="hd2"/>
                </a:cxn>
                <a:cxn ang="5400000">
                  <a:pos x="wd2" y="hd2"/>
                </a:cxn>
                <a:cxn ang="10800000">
                  <a:pos x="wd2" y="hd2"/>
                </a:cxn>
                <a:cxn ang="16200000">
                  <a:pos x="wd2" y="hd2"/>
                </a:cxn>
              </a:cxnLst>
              <a:rect l="0" t="0" r="r" b="b"/>
              <a:pathLst>
                <a:path w="21600" h="21187" fill="norm" stroke="1" extrusionOk="0">
                  <a:moveTo>
                    <a:pt x="5786" y="0"/>
                  </a:moveTo>
                  <a:cubicBezTo>
                    <a:pt x="5258" y="0"/>
                    <a:pt x="4970" y="312"/>
                    <a:pt x="4922" y="942"/>
                  </a:cubicBezTo>
                  <a:lnTo>
                    <a:pt x="4887" y="1532"/>
                  </a:lnTo>
                  <a:lnTo>
                    <a:pt x="3770" y="1532"/>
                  </a:lnTo>
                  <a:lnTo>
                    <a:pt x="2653" y="1532"/>
                  </a:lnTo>
                  <a:lnTo>
                    <a:pt x="2618" y="1053"/>
                  </a:lnTo>
                  <a:cubicBezTo>
                    <a:pt x="2558" y="439"/>
                    <a:pt x="2956" y="252"/>
                    <a:pt x="3334" y="711"/>
                  </a:cubicBezTo>
                  <a:cubicBezTo>
                    <a:pt x="3670" y="1117"/>
                    <a:pt x="3770" y="1099"/>
                    <a:pt x="3770" y="659"/>
                  </a:cubicBezTo>
                  <a:cubicBezTo>
                    <a:pt x="3770" y="44"/>
                    <a:pt x="2844" y="-226"/>
                    <a:pt x="2400" y="257"/>
                  </a:cubicBezTo>
                  <a:cubicBezTo>
                    <a:pt x="2272" y="397"/>
                    <a:pt x="2147" y="740"/>
                    <a:pt x="2121" y="1019"/>
                  </a:cubicBezTo>
                  <a:cubicBezTo>
                    <a:pt x="2073" y="1523"/>
                    <a:pt x="2066" y="1532"/>
                    <a:pt x="1300" y="1575"/>
                  </a:cubicBezTo>
                  <a:cubicBezTo>
                    <a:pt x="11" y="1648"/>
                    <a:pt x="70" y="1259"/>
                    <a:pt x="70" y="8980"/>
                  </a:cubicBezTo>
                  <a:cubicBezTo>
                    <a:pt x="70" y="15358"/>
                    <a:pt x="105" y="16000"/>
                    <a:pt x="471" y="16402"/>
                  </a:cubicBezTo>
                  <a:cubicBezTo>
                    <a:pt x="508" y="16442"/>
                    <a:pt x="2842" y="16517"/>
                    <a:pt x="5655" y="16557"/>
                  </a:cubicBezTo>
                  <a:lnTo>
                    <a:pt x="10769" y="16625"/>
                  </a:lnTo>
                  <a:lnTo>
                    <a:pt x="11014" y="17361"/>
                  </a:lnTo>
                  <a:cubicBezTo>
                    <a:pt x="11374" y="18448"/>
                    <a:pt x="11980" y="19371"/>
                    <a:pt x="12689" y="19930"/>
                  </a:cubicBezTo>
                  <a:cubicBezTo>
                    <a:pt x="13471" y="20545"/>
                    <a:pt x="13537" y="20586"/>
                    <a:pt x="14479" y="20931"/>
                  </a:cubicBezTo>
                  <a:cubicBezTo>
                    <a:pt x="15659" y="21362"/>
                    <a:pt x="17466" y="21234"/>
                    <a:pt x="18650" y="20649"/>
                  </a:cubicBezTo>
                  <a:cubicBezTo>
                    <a:pt x="19809" y="20074"/>
                    <a:pt x="20641" y="19271"/>
                    <a:pt x="21172" y="18209"/>
                  </a:cubicBezTo>
                  <a:cubicBezTo>
                    <a:pt x="21558" y="17439"/>
                    <a:pt x="21600" y="17198"/>
                    <a:pt x="21600" y="15889"/>
                  </a:cubicBezTo>
                  <a:cubicBezTo>
                    <a:pt x="21600" y="14535"/>
                    <a:pt x="21567" y="14375"/>
                    <a:pt x="21111" y="13466"/>
                  </a:cubicBezTo>
                  <a:cubicBezTo>
                    <a:pt x="20771" y="12789"/>
                    <a:pt x="20379" y="12287"/>
                    <a:pt x="19820" y="11814"/>
                  </a:cubicBezTo>
                  <a:lnTo>
                    <a:pt x="19017" y="11129"/>
                  </a:lnTo>
                  <a:lnTo>
                    <a:pt x="19017" y="6669"/>
                  </a:lnTo>
                  <a:cubicBezTo>
                    <a:pt x="19017" y="1349"/>
                    <a:pt x="19109" y="1628"/>
                    <a:pt x="17393" y="1567"/>
                  </a:cubicBezTo>
                  <a:lnTo>
                    <a:pt x="16276" y="1532"/>
                  </a:lnTo>
                  <a:lnTo>
                    <a:pt x="16224" y="1053"/>
                  </a:lnTo>
                  <a:cubicBezTo>
                    <a:pt x="16163" y="432"/>
                    <a:pt x="16570" y="249"/>
                    <a:pt x="16957" y="719"/>
                  </a:cubicBezTo>
                  <a:cubicBezTo>
                    <a:pt x="17253" y="1078"/>
                    <a:pt x="17567" y="1009"/>
                    <a:pt x="17428" y="616"/>
                  </a:cubicBezTo>
                  <a:cubicBezTo>
                    <a:pt x="17220" y="29"/>
                    <a:pt x="16404" y="-198"/>
                    <a:pt x="16041" y="231"/>
                  </a:cubicBezTo>
                  <a:cubicBezTo>
                    <a:pt x="15936" y="355"/>
                    <a:pt x="15819" y="697"/>
                    <a:pt x="15770" y="993"/>
                  </a:cubicBezTo>
                  <a:lnTo>
                    <a:pt x="15683" y="1532"/>
                  </a:lnTo>
                  <a:lnTo>
                    <a:pt x="14653" y="1532"/>
                  </a:lnTo>
                  <a:lnTo>
                    <a:pt x="13615" y="1532"/>
                  </a:lnTo>
                  <a:lnTo>
                    <a:pt x="13562" y="1053"/>
                  </a:lnTo>
                  <a:cubicBezTo>
                    <a:pt x="13502" y="444"/>
                    <a:pt x="13930" y="228"/>
                    <a:pt x="14252" y="702"/>
                  </a:cubicBezTo>
                  <a:cubicBezTo>
                    <a:pt x="14516" y="1093"/>
                    <a:pt x="14723" y="1116"/>
                    <a:pt x="14723" y="745"/>
                  </a:cubicBezTo>
                  <a:cubicBezTo>
                    <a:pt x="14723" y="163"/>
                    <a:pt x="13947" y="-199"/>
                    <a:pt x="13405" y="137"/>
                  </a:cubicBezTo>
                  <a:cubicBezTo>
                    <a:pt x="13290" y="209"/>
                    <a:pt x="13156" y="553"/>
                    <a:pt x="13108" y="899"/>
                  </a:cubicBezTo>
                  <a:lnTo>
                    <a:pt x="13021" y="1532"/>
                  </a:lnTo>
                  <a:lnTo>
                    <a:pt x="11913" y="1532"/>
                  </a:lnTo>
                  <a:cubicBezTo>
                    <a:pt x="10866" y="1532"/>
                    <a:pt x="10798" y="1506"/>
                    <a:pt x="10752" y="1190"/>
                  </a:cubicBezTo>
                  <a:cubicBezTo>
                    <a:pt x="10660" y="552"/>
                    <a:pt x="11412" y="136"/>
                    <a:pt x="11572" y="736"/>
                  </a:cubicBezTo>
                  <a:cubicBezTo>
                    <a:pt x="11657" y="1053"/>
                    <a:pt x="12061" y="1129"/>
                    <a:pt x="12061" y="830"/>
                  </a:cubicBezTo>
                  <a:cubicBezTo>
                    <a:pt x="12061" y="482"/>
                    <a:pt x="11591" y="0"/>
                    <a:pt x="11258" y="0"/>
                  </a:cubicBezTo>
                  <a:cubicBezTo>
                    <a:pt x="10735" y="0"/>
                    <a:pt x="10400" y="341"/>
                    <a:pt x="10298" y="959"/>
                  </a:cubicBezTo>
                  <a:lnTo>
                    <a:pt x="10202" y="1532"/>
                  </a:lnTo>
                  <a:lnTo>
                    <a:pt x="9172" y="1532"/>
                  </a:lnTo>
                  <a:lnTo>
                    <a:pt x="8134" y="1532"/>
                  </a:lnTo>
                  <a:lnTo>
                    <a:pt x="8090" y="1053"/>
                  </a:lnTo>
                  <a:cubicBezTo>
                    <a:pt x="8029" y="439"/>
                    <a:pt x="8436" y="252"/>
                    <a:pt x="8815" y="711"/>
                  </a:cubicBezTo>
                  <a:cubicBezTo>
                    <a:pt x="9136" y="1099"/>
                    <a:pt x="9242" y="1108"/>
                    <a:pt x="9242" y="745"/>
                  </a:cubicBezTo>
                  <a:cubicBezTo>
                    <a:pt x="9242" y="90"/>
                    <a:pt x="8326" y="-238"/>
                    <a:pt x="7872" y="257"/>
                  </a:cubicBezTo>
                  <a:cubicBezTo>
                    <a:pt x="7743" y="397"/>
                    <a:pt x="7620" y="740"/>
                    <a:pt x="7593" y="1019"/>
                  </a:cubicBezTo>
                  <a:lnTo>
                    <a:pt x="7540" y="1532"/>
                  </a:lnTo>
                  <a:lnTo>
                    <a:pt x="6432" y="1532"/>
                  </a:lnTo>
                  <a:cubicBezTo>
                    <a:pt x="5386" y="1532"/>
                    <a:pt x="5317" y="1506"/>
                    <a:pt x="5271" y="1190"/>
                  </a:cubicBezTo>
                  <a:cubicBezTo>
                    <a:pt x="5179" y="552"/>
                    <a:pt x="5940" y="136"/>
                    <a:pt x="6100" y="736"/>
                  </a:cubicBezTo>
                  <a:cubicBezTo>
                    <a:pt x="6184" y="1053"/>
                    <a:pt x="6589" y="1129"/>
                    <a:pt x="6589" y="830"/>
                  </a:cubicBezTo>
                  <a:cubicBezTo>
                    <a:pt x="6589" y="482"/>
                    <a:pt x="6120" y="0"/>
                    <a:pt x="5786" y="0"/>
                  </a:cubicBezTo>
                  <a:close/>
                  <a:moveTo>
                    <a:pt x="9871" y="19399"/>
                  </a:moveTo>
                  <a:cubicBezTo>
                    <a:pt x="9561" y="19365"/>
                    <a:pt x="9539" y="19413"/>
                    <a:pt x="9539" y="20178"/>
                  </a:cubicBezTo>
                  <a:lnTo>
                    <a:pt x="9539" y="21000"/>
                  </a:lnTo>
                  <a:lnTo>
                    <a:pt x="10534" y="20991"/>
                  </a:lnTo>
                  <a:lnTo>
                    <a:pt x="11546" y="20983"/>
                  </a:lnTo>
                  <a:lnTo>
                    <a:pt x="11581" y="20221"/>
                  </a:lnTo>
                  <a:lnTo>
                    <a:pt x="11625" y="19450"/>
                  </a:lnTo>
                  <a:lnTo>
                    <a:pt x="10918" y="19442"/>
                  </a:lnTo>
                  <a:cubicBezTo>
                    <a:pt x="10528" y="19435"/>
                    <a:pt x="10054" y="19419"/>
                    <a:pt x="9871" y="19399"/>
                  </a:cubicBezTo>
                  <a:close/>
                  <a:moveTo>
                    <a:pt x="5228" y="19450"/>
                  </a:moveTo>
                  <a:cubicBezTo>
                    <a:pt x="1792" y="19459"/>
                    <a:pt x="1696" y="19469"/>
                    <a:pt x="855" y="19835"/>
                  </a:cubicBezTo>
                  <a:lnTo>
                    <a:pt x="0" y="20212"/>
                  </a:lnTo>
                  <a:lnTo>
                    <a:pt x="881" y="20623"/>
                  </a:lnTo>
                  <a:lnTo>
                    <a:pt x="1772" y="21034"/>
                  </a:lnTo>
                  <a:lnTo>
                    <a:pt x="5428" y="21034"/>
                  </a:lnTo>
                  <a:lnTo>
                    <a:pt x="9103" y="21034"/>
                  </a:lnTo>
                  <a:lnTo>
                    <a:pt x="9103" y="20246"/>
                  </a:lnTo>
                  <a:cubicBezTo>
                    <a:pt x="9103" y="19714"/>
                    <a:pt x="9035" y="19453"/>
                    <a:pt x="8911" y="19450"/>
                  </a:cubicBezTo>
                  <a:cubicBezTo>
                    <a:pt x="8809" y="19447"/>
                    <a:pt x="7156" y="19444"/>
                    <a:pt x="5228" y="19450"/>
                  </a:cubicBezTo>
                  <a:close/>
                </a:path>
              </a:pathLst>
            </a:custGeom>
            <a:ln w="12700" cap="flat">
              <a:noFill/>
              <a:miter lim="400000"/>
            </a:ln>
            <a:effectLst/>
          </p:spPr>
        </p:pic>
      </p:grpSp>
      <p:pic>
        <p:nvPicPr>
          <p:cNvPr id="126" name="أول ثانوي أول ثانوي " descr="أول ثانوي أول ثانوي "/>
          <p:cNvPicPr>
            <a:picLocks noChangeAspect="0"/>
          </p:cNvPicPr>
          <p:nvPr/>
        </p:nvPicPr>
        <p:blipFill>
          <a:blip r:embed="rId6">
            <a:extLst/>
          </a:blip>
          <a:stretch>
            <a:fillRect/>
          </a:stretch>
        </p:blipFill>
        <p:spPr>
          <a:xfrm>
            <a:off x="2088767" y="4066891"/>
            <a:ext cx="4986289" cy="608003"/>
          </a:xfrm>
          <a:prstGeom prst="rect">
            <a:avLst/>
          </a:prstGeom>
          <a:effectLst>
            <a:outerShdw sx="100000" sy="100000" kx="0" ky="0" algn="b" rotWithShape="0" blurRad="38100" dist="23000" dir="5400000">
              <a:srgbClr val="000000">
                <a:alpha val="35000"/>
              </a:srgbClr>
            </a:outerShdw>
          </a:effectLst>
        </p:spPr>
      </p:pic>
      <p:pic>
        <p:nvPicPr>
          <p:cNvPr id="127" name="رياضيات رياضيات " descr="رياضيات رياضيات "/>
          <p:cNvPicPr>
            <a:picLocks noChangeAspect="0"/>
          </p:cNvPicPr>
          <p:nvPr/>
        </p:nvPicPr>
        <p:blipFill>
          <a:blip r:embed="rId7">
            <a:extLst/>
          </a:blip>
          <a:stretch>
            <a:fillRect/>
          </a:stretch>
        </p:blipFill>
        <p:spPr>
          <a:xfrm>
            <a:off x="2088767" y="5036988"/>
            <a:ext cx="4986289" cy="598136"/>
          </a:xfrm>
          <a:prstGeom prst="rect">
            <a:avLst/>
          </a:prstGeom>
          <a:effectLst>
            <a:outerShdw sx="100000" sy="100000" kx="0" ky="0" algn="b" rotWithShape="0" blurRad="38100" dist="23000" dir="5400000">
              <a:srgbClr val="000000">
                <a:alpha val="35000"/>
              </a:srgbClr>
            </a:outerShdw>
          </a:effectLst>
        </p:spPr>
      </p:pic>
      <p:pic>
        <p:nvPicPr>
          <p:cNvPr id="128" name="مستطيل مستطيل" descr="مستطيل مستطيل"/>
          <p:cNvPicPr>
            <a:picLocks noChangeAspect="0"/>
          </p:cNvPicPr>
          <p:nvPr/>
        </p:nvPicPr>
        <p:blipFill>
          <a:blip r:embed="rId8">
            <a:extLst/>
          </a:blip>
          <a:stretch>
            <a:fillRect/>
          </a:stretch>
        </p:blipFill>
        <p:spPr>
          <a:xfrm>
            <a:off x="2067880" y="6007086"/>
            <a:ext cx="5007176" cy="598135"/>
          </a:xfrm>
          <a:prstGeom prst="rect">
            <a:avLst/>
          </a:prstGeom>
          <a:effectLst>
            <a:outerShdw sx="100000" sy="100000" kx="0" ky="0" algn="b" rotWithShape="0" blurRad="38100" dist="23000" dir="5400000">
              <a:srgbClr val="000000">
                <a:alpha val="35000"/>
              </a:srgbClr>
            </a:outerShdw>
          </a:effectLst>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51"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654" name="تجميع"/>
          <p:cNvGrpSpPr/>
          <p:nvPr/>
        </p:nvGrpSpPr>
        <p:grpSpPr>
          <a:xfrm>
            <a:off x="8073879" y="2174436"/>
            <a:ext cx="3853765" cy="3917527"/>
            <a:chOff x="108636" y="0"/>
            <a:chExt cx="3853763" cy="3917525"/>
          </a:xfrm>
        </p:grpSpPr>
        <p:graphicFrame>
          <p:nvGraphicFramePr>
            <p:cNvPr id="652"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-أستعمل خصائص المماسات لايجاد قياسات تتعلق بالدائرة . </a:t>
                        </a:r>
                      </a:p>
                      <a:p>
                        <a:pPr indent="457200" algn="r" rtl="0">
                          <a:defRPr sz="1600">
                            <a:solidFill>
                              <a:srgbClr val="3E4956"/>
                            </a:solidFill>
                            <a:latin typeface="Muna Bold"/>
                            <a:ea typeface="Muna Bold"/>
                            <a:cs typeface="Muna Bold"/>
                            <a:sym typeface="Muna Bold"/>
                          </a:defRPr>
                        </a:pPr>
                        <a:r>
                          <a:t>-احل مسائل تتضمن المضلعات المحيطية بدائرة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15، 17 ص 153</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653"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657" name="تجميع"/>
          <p:cNvGrpSpPr/>
          <p:nvPr/>
        </p:nvGrpSpPr>
        <p:grpSpPr>
          <a:xfrm>
            <a:off x="6092679" y="2161736"/>
            <a:ext cx="3853765" cy="3930227"/>
            <a:chOff x="108636" y="0"/>
            <a:chExt cx="3853763" cy="3930225"/>
          </a:xfrm>
        </p:grpSpPr>
        <p:graphicFrame>
          <p:nvGraphicFramePr>
            <p:cNvPr id="655"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-أستعمل خصائص المماسات لايجاد قياسات تتعلق بالدائرة . </a:t>
                        </a:r>
                      </a:p>
                      <a:p>
                        <a:pPr indent="457200" algn="r" rtl="0">
                          <a:defRPr sz="1600">
                            <a:solidFill>
                              <a:srgbClr val="3E4956"/>
                            </a:solidFill>
                            <a:latin typeface="Muna Bold"/>
                            <a:ea typeface="Muna Bold"/>
                            <a:cs typeface="Muna Bold"/>
                            <a:sym typeface="Muna Bold"/>
                          </a:defRPr>
                        </a:pPr>
                        <a:r>
                          <a:t>-احل مسائل تتضمن المضلعات المحيطية بدائرة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11، 13 ص 161</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656"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660" name="تجميع"/>
          <p:cNvGrpSpPr/>
          <p:nvPr/>
        </p:nvGrpSpPr>
        <p:grpSpPr>
          <a:xfrm>
            <a:off x="4111479" y="2161736"/>
            <a:ext cx="3853765" cy="3930227"/>
            <a:chOff x="108636" y="0"/>
            <a:chExt cx="3853763" cy="3930225"/>
          </a:xfrm>
        </p:grpSpPr>
        <p:graphicFrame>
          <p:nvGraphicFramePr>
            <p:cNvPr id="658"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-أستعمل خصائص المماسات لايجاد قياسات تتعلق بالدائرة . </a:t>
                        </a:r>
                      </a:p>
                      <a:p>
                        <a:pPr indent="457200" algn="r" rtl="0">
                          <a:defRPr sz="1600">
                            <a:solidFill>
                              <a:srgbClr val="3E4956"/>
                            </a:solidFill>
                            <a:latin typeface="Muna Bold"/>
                            <a:ea typeface="Muna Bold"/>
                            <a:cs typeface="Muna Bold"/>
                            <a:sym typeface="Muna Bold"/>
                          </a:defRPr>
                        </a:pPr>
                        <a:r>
                          <a:t>-احل مسائل تتضمن المضلعات المحيطية بدائرة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14، 19 ص 161</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659"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663" name="تجميع"/>
          <p:cNvGrpSpPr/>
          <p:nvPr/>
        </p:nvGrpSpPr>
        <p:grpSpPr>
          <a:xfrm>
            <a:off x="2130279" y="2174436"/>
            <a:ext cx="3853765" cy="3917527"/>
            <a:chOff x="108636" y="0"/>
            <a:chExt cx="3853763" cy="3917525"/>
          </a:xfrm>
        </p:grpSpPr>
        <p:graphicFrame>
          <p:nvGraphicFramePr>
            <p:cNvPr id="661"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-أجدقياسات الزوايا المتكونه من مستقيمين يتقاطعان داخل الدائرة او عليها . </a:t>
                        </a:r>
                      </a:p>
                      <a:p>
                        <a:pPr indent="457200" algn="r" rtl="0">
                          <a:defRPr sz="1600">
                            <a:solidFill>
                              <a:srgbClr val="3E4956"/>
                            </a:solidFill>
                            <a:latin typeface="Muna Bold"/>
                            <a:ea typeface="Muna Bold"/>
                            <a:cs typeface="Muna Bold"/>
                            <a:sym typeface="Muna Bold"/>
                          </a:defRPr>
                        </a:pPr>
                        <a:r>
                          <a:t>- أجد قياسات الزوايا المتكونة من مستقيمين يتقاطعان خارج الدائرة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9، 13 ص 168</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662"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666" name="تجميع"/>
          <p:cNvGrpSpPr/>
          <p:nvPr/>
        </p:nvGrpSpPr>
        <p:grpSpPr>
          <a:xfrm>
            <a:off x="149079" y="2161736"/>
            <a:ext cx="3853765" cy="3930227"/>
            <a:chOff x="108636" y="0"/>
            <a:chExt cx="3853763" cy="3930225"/>
          </a:xfrm>
        </p:grpSpPr>
        <p:graphicFrame>
          <p:nvGraphicFramePr>
            <p:cNvPr id="664"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-أجدقياسات الزوايا المتكونه من مستقيمين يتقاطعان داخل الدائرة او عليها . </a:t>
                        </a:r>
                      </a:p>
                      <a:p>
                        <a:pPr indent="457200" algn="r" rtl="0">
                          <a:defRPr sz="1600">
                            <a:solidFill>
                              <a:srgbClr val="3E4956"/>
                            </a:solidFill>
                            <a:latin typeface="Muna Bold"/>
                            <a:ea typeface="Muna Bold"/>
                            <a:cs typeface="Muna Bold"/>
                            <a:sym typeface="Muna Bold"/>
                          </a:defRPr>
                        </a:pPr>
                        <a:r>
                          <a:t>- أجد قياسات الزوايا المتكونة من مستقيمين يتقاطعان خارج الدائرة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15، 17 ص 161</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665"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667"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668"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669"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670"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671"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672"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673"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676" name="تجميع"/>
          <p:cNvGrpSpPr/>
          <p:nvPr/>
        </p:nvGrpSpPr>
        <p:grpSpPr>
          <a:xfrm>
            <a:off x="3018593" y="599421"/>
            <a:ext cx="5436632" cy="463291"/>
            <a:chOff x="-188674" y="-5"/>
            <a:chExt cx="5436630" cy="463289"/>
          </a:xfrm>
        </p:grpSpPr>
        <p:sp>
          <p:nvSpPr>
            <p:cNvPr id="674"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675"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677"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678"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679"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680" name="الأحد ١٠/ ٨ / ١٤٤٦"/>
          <p:cNvSpPr txBox="1"/>
          <p:nvPr/>
        </p:nvSpPr>
        <p:spPr>
          <a:xfrm>
            <a:off x="8057538" y="2207782"/>
            <a:ext cx="1706125"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١٣/ ١١ / ١٤٤٦ </a:t>
            </a:r>
          </a:p>
        </p:txBody>
      </p:sp>
      <p:sp>
        <p:nvSpPr>
          <p:cNvPr id="681" name="الاثنين ١١/ ٨ / ١٤٤٦"/>
          <p:cNvSpPr txBox="1"/>
          <p:nvPr/>
        </p:nvSpPr>
        <p:spPr>
          <a:xfrm>
            <a:off x="6016991" y="2207782"/>
            <a:ext cx="174303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١٤/ ١١/ ١٤٤٦ </a:t>
            </a:r>
          </a:p>
        </p:txBody>
      </p:sp>
      <p:sp>
        <p:nvSpPr>
          <p:cNvPr id="682" name="الثلاثاء ١٢/ ٨ / ١٤٤٦"/>
          <p:cNvSpPr txBox="1"/>
          <p:nvPr/>
        </p:nvSpPr>
        <p:spPr>
          <a:xfrm>
            <a:off x="4009017" y="2207782"/>
            <a:ext cx="1832430"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 ١٥ / ١١ / ١٤٤٦ </a:t>
            </a:r>
          </a:p>
        </p:txBody>
      </p:sp>
      <p:sp>
        <p:nvSpPr>
          <p:cNvPr id="683" name="الاربعاء ١٣/ ٨ / ١٤٤٦"/>
          <p:cNvSpPr txBox="1"/>
          <p:nvPr/>
        </p:nvSpPr>
        <p:spPr>
          <a:xfrm>
            <a:off x="2055895" y="2207782"/>
            <a:ext cx="1822211"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١٦/ ١١ / ١٤٤٦ </a:t>
            </a:r>
          </a:p>
        </p:txBody>
      </p:sp>
      <p:sp>
        <p:nvSpPr>
          <p:cNvPr id="684" name="الخميس ١٤/ ٨ / ١٤٤٦"/>
          <p:cNvSpPr txBox="1"/>
          <p:nvPr/>
        </p:nvSpPr>
        <p:spPr>
          <a:xfrm>
            <a:off x="64519" y="2207782"/>
            <a:ext cx="1841162"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r" rtl="0">
              <a:defRPr b="1" cap="all" sz="1600">
                <a:solidFill>
                  <a:srgbClr val="FFFFFF"/>
                </a:solidFill>
                <a:latin typeface="+mj-lt"/>
                <a:ea typeface="+mj-ea"/>
                <a:cs typeface="+mj-cs"/>
                <a:sym typeface="Calibri"/>
              </a:defRPr>
            </a:pPr>
            <a:r>
              <a:t>الخميس١٧/ ١١ / </a:t>
            </a:r>
            <a:r>
              <a:rPr sz="1500"/>
              <a:t>١٤٤٦</a:t>
            </a:r>
            <a:r>
              <a:t> </a:t>
            </a:r>
          </a:p>
        </p:txBody>
      </p:sp>
      <p:grpSp>
        <p:nvGrpSpPr>
          <p:cNvPr id="687" name="Google Shape;450;p23"/>
          <p:cNvGrpSpPr/>
          <p:nvPr/>
        </p:nvGrpSpPr>
        <p:grpSpPr>
          <a:xfrm rot="9894527">
            <a:off x="10179289" y="5315954"/>
            <a:ext cx="439213" cy="301205"/>
            <a:chOff x="0" y="0"/>
            <a:chExt cx="439212" cy="301204"/>
          </a:xfrm>
        </p:grpSpPr>
        <p:sp>
          <p:nvSpPr>
            <p:cNvPr id="686"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685" name="Google Shape;450;p23" descr="Google Shape;450;p23"/>
            <p:cNvPicPr>
              <a:picLocks noChangeAspect="0"/>
            </p:cNvPicPr>
            <p:nvPr/>
          </p:nvPicPr>
          <p:blipFill>
            <a:blip r:embed="rId4">
              <a:extLst/>
            </a:blip>
            <a:stretch>
              <a:fillRect/>
            </a:stretch>
          </p:blipFill>
          <p:spPr>
            <a:xfrm>
              <a:off x="-1" y="0"/>
              <a:ext cx="439214" cy="301205"/>
            </a:xfrm>
            <a:prstGeom prst="rect">
              <a:avLst/>
            </a:prstGeom>
            <a:effectLst/>
          </p:spPr>
        </p:pic>
      </p:grpSp>
      <p:pic>
        <p:nvPicPr>
          <p:cNvPr id="688" name="IMG_0474.png" descr="IMG_0474.png"/>
          <p:cNvPicPr>
            <a:picLocks noChangeAspect="1"/>
          </p:cNvPicPr>
          <p:nvPr/>
        </p:nvPicPr>
        <p:blipFill>
          <a:blip r:embed="rId5">
            <a:extLst/>
          </a:blip>
          <a:stretch>
            <a:fillRect/>
          </a:stretch>
        </p:blipFill>
        <p:spPr>
          <a:xfrm>
            <a:off x="4002843" y="5108604"/>
            <a:ext cx="730342" cy="730342"/>
          </a:xfrm>
          <a:prstGeom prst="rect">
            <a:avLst/>
          </a:prstGeom>
          <a:ln w="12700">
            <a:miter lim="400000"/>
          </a:ln>
        </p:spPr>
      </p:pic>
      <p:pic>
        <p:nvPicPr>
          <p:cNvPr id="689" name="IMG_0474.png" descr="IMG_0474.png"/>
          <p:cNvPicPr>
            <a:picLocks noChangeAspect="1"/>
          </p:cNvPicPr>
          <p:nvPr/>
        </p:nvPicPr>
        <p:blipFill>
          <a:blip r:embed="rId5">
            <a:extLst/>
          </a:blip>
          <a:stretch>
            <a:fillRect/>
          </a:stretch>
        </p:blipFill>
        <p:spPr>
          <a:xfrm>
            <a:off x="2034343" y="5108604"/>
            <a:ext cx="730342" cy="730342"/>
          </a:xfrm>
          <a:prstGeom prst="rect">
            <a:avLst/>
          </a:prstGeom>
          <a:ln w="12700">
            <a:miter lim="400000"/>
          </a:ln>
        </p:spPr>
      </p:pic>
      <p:pic>
        <p:nvPicPr>
          <p:cNvPr id="690" name="IMG_0474.png" descr="IMG_0474.png"/>
          <p:cNvPicPr>
            <a:picLocks noChangeAspect="1"/>
          </p:cNvPicPr>
          <p:nvPr/>
        </p:nvPicPr>
        <p:blipFill>
          <a:blip r:embed="rId5">
            <a:extLst/>
          </a:blip>
          <a:stretch>
            <a:fillRect/>
          </a:stretch>
        </p:blipFill>
        <p:spPr>
          <a:xfrm>
            <a:off x="40443" y="5108604"/>
            <a:ext cx="730342" cy="730342"/>
          </a:xfrm>
          <a:prstGeom prst="rect">
            <a:avLst/>
          </a:prstGeom>
          <a:ln w="12700">
            <a:miter lim="400000"/>
          </a:ln>
        </p:spPr>
      </p:pic>
      <p:pic>
        <p:nvPicPr>
          <p:cNvPr id="691" name="مستطيل مستطيل" descr="مستطيل مستطيل"/>
          <p:cNvPicPr>
            <a:picLocks noChangeAspect="0"/>
          </p:cNvPicPr>
          <p:nvPr/>
        </p:nvPicPr>
        <p:blipFill>
          <a:blip r:embed="rId6">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692" name="مستطيل مستطيل" descr="مستطيل مستطيل"/>
          <p:cNvPicPr>
            <a:picLocks noChangeAspect="0"/>
          </p:cNvPicPr>
          <p:nvPr/>
        </p:nvPicPr>
        <p:blipFill>
          <a:blip r:embed="rId7">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693" name="مستطيل مستطيل" descr="مستطيل مستطيل"/>
          <p:cNvPicPr>
            <a:picLocks noChangeAspect="0"/>
          </p:cNvPicPr>
          <p:nvPr/>
        </p:nvPicPr>
        <p:blipFill>
          <a:blip r:embed="rId8">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694" name="التاسع"/>
          <p:cNvSpPr txBox="1"/>
          <p:nvPr/>
        </p:nvSpPr>
        <p:spPr>
          <a:xfrm>
            <a:off x="6361913" y="1318031"/>
            <a:ext cx="2364140" cy="3825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التاسع  </a:t>
            </a:r>
          </a:p>
        </p:txBody>
      </p:sp>
      <p:grpSp>
        <p:nvGrpSpPr>
          <p:cNvPr id="703" name="تجميع"/>
          <p:cNvGrpSpPr/>
          <p:nvPr/>
        </p:nvGrpSpPr>
        <p:grpSpPr>
          <a:xfrm>
            <a:off x="94682" y="6187416"/>
            <a:ext cx="9855071" cy="1006391"/>
            <a:chOff x="0" y="0"/>
            <a:chExt cx="9855069" cy="1006389"/>
          </a:xfrm>
        </p:grpSpPr>
        <p:grpSp>
          <p:nvGrpSpPr>
            <p:cNvPr id="700" name="تجميع"/>
            <p:cNvGrpSpPr/>
            <p:nvPr/>
          </p:nvGrpSpPr>
          <p:grpSpPr>
            <a:xfrm>
              <a:off x="0" y="0"/>
              <a:ext cx="9855070" cy="1006390"/>
              <a:chOff x="0" y="0"/>
              <a:chExt cx="9855070" cy="1006389"/>
            </a:xfrm>
          </p:grpSpPr>
          <p:sp>
            <p:nvSpPr>
              <p:cNvPr id="695"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698" name="تجميع"/>
              <p:cNvGrpSpPr/>
              <p:nvPr/>
            </p:nvGrpSpPr>
            <p:grpSpPr>
              <a:xfrm>
                <a:off x="3930697" y="0"/>
                <a:ext cx="5924374" cy="1006390"/>
                <a:chOff x="0" y="0"/>
                <a:chExt cx="5924372" cy="1006389"/>
              </a:xfrm>
            </p:grpSpPr>
            <p:sp>
              <p:nvSpPr>
                <p:cNvPr id="696"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697" name="مستطيل مستطيل" descr="مستطيل مستطيل"/>
                <p:cNvPicPr>
                  <a:picLocks noChangeAspect="0"/>
                </p:cNvPicPr>
                <p:nvPr/>
              </p:nvPicPr>
              <p:blipFill>
                <a:blip r:embed="rId9">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699"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701"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702"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pic>
        <p:nvPicPr>
          <p:cNvPr id="704" name="IMG_0474.png" descr="IMG_0474.png"/>
          <p:cNvPicPr>
            <a:picLocks noChangeAspect="1"/>
          </p:cNvPicPr>
          <p:nvPr/>
        </p:nvPicPr>
        <p:blipFill>
          <a:blip r:embed="rId5">
            <a:extLst/>
          </a:blip>
          <a:stretch>
            <a:fillRect/>
          </a:stretch>
        </p:blipFill>
        <p:spPr>
          <a:xfrm>
            <a:off x="7965243" y="5095903"/>
            <a:ext cx="730342" cy="730342"/>
          </a:xfrm>
          <a:prstGeom prst="rect">
            <a:avLst/>
          </a:prstGeom>
          <a:ln w="12700">
            <a:miter lim="400000"/>
          </a:ln>
        </p:spPr>
      </p:pic>
      <p:pic>
        <p:nvPicPr>
          <p:cNvPr id="705" name="IMG_0474.png" descr="IMG_0474.png"/>
          <p:cNvPicPr>
            <a:picLocks noChangeAspect="1"/>
          </p:cNvPicPr>
          <p:nvPr/>
        </p:nvPicPr>
        <p:blipFill>
          <a:blip r:embed="rId5">
            <a:extLst/>
          </a:blip>
          <a:stretch>
            <a:fillRect/>
          </a:stretch>
        </p:blipFill>
        <p:spPr>
          <a:xfrm>
            <a:off x="5980733" y="5108604"/>
            <a:ext cx="730342" cy="730342"/>
          </a:xfrm>
          <a:prstGeom prst="rect">
            <a:avLst/>
          </a:prstGeom>
          <a:ln w="12700">
            <a:miter lim="400000"/>
          </a:ln>
        </p:spPr>
      </p:pic>
      <p:sp>
        <p:nvSpPr>
          <p:cNvPr id="706" name="المماسات"/>
          <p:cNvSpPr txBox="1"/>
          <p:nvPr/>
        </p:nvSpPr>
        <p:spPr>
          <a:xfrm>
            <a:off x="8057539" y="2727381"/>
            <a:ext cx="180188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المماسات </a:t>
            </a:r>
          </a:p>
        </p:txBody>
      </p:sp>
      <p:sp>
        <p:nvSpPr>
          <p:cNvPr id="707" name="القاطع والمماس وقياسات الزوايا"/>
          <p:cNvSpPr txBox="1"/>
          <p:nvPr/>
        </p:nvSpPr>
        <p:spPr>
          <a:xfrm>
            <a:off x="6016991" y="2508373"/>
            <a:ext cx="1768360"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defTabSz="452601">
              <a:defRPr sz="2200">
                <a:solidFill>
                  <a:srgbClr val="011D57"/>
                </a:solidFill>
                <a:latin typeface="Muna Bold"/>
                <a:ea typeface="Muna Bold"/>
                <a:cs typeface="Muna Bold"/>
                <a:sym typeface="Muna Bold"/>
              </a:defRPr>
            </a:lvl1pPr>
          </a:lstStyle>
          <a:p>
            <a:pPr rtl="0">
              <a:defRPr/>
            </a:pPr>
            <a:r>
              <a:t>القاطع والمماس وقياسات الزوايا</a:t>
            </a:r>
          </a:p>
        </p:txBody>
      </p:sp>
      <p:sp>
        <p:nvSpPr>
          <p:cNvPr id="708" name="القاطع والمماس وقياسات الزوايا"/>
          <p:cNvSpPr txBox="1"/>
          <p:nvPr/>
        </p:nvSpPr>
        <p:spPr>
          <a:xfrm>
            <a:off x="4015543" y="2573268"/>
            <a:ext cx="1768360"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القاطع والمماس وقياسات الزوايا</a:t>
            </a:r>
          </a:p>
        </p:txBody>
      </p:sp>
      <p:sp>
        <p:nvSpPr>
          <p:cNvPr id="709" name="قطع مستقيمة خاصة في الدائرة"/>
          <p:cNvSpPr txBox="1"/>
          <p:nvPr/>
        </p:nvSpPr>
        <p:spPr>
          <a:xfrm>
            <a:off x="2109746" y="2508373"/>
            <a:ext cx="1768360"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قطع مستقيمة خاصة في الدائرة</a:t>
            </a:r>
          </a:p>
        </p:txBody>
      </p:sp>
      <p:sp>
        <p:nvSpPr>
          <p:cNvPr id="710" name="قطع مستقيمة خاصة في الدائرة"/>
          <p:cNvSpPr txBox="1"/>
          <p:nvPr/>
        </p:nvSpPr>
        <p:spPr>
          <a:xfrm>
            <a:off x="229797" y="2508373"/>
            <a:ext cx="1768360"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قطع مستقيمة خاصة في الدائرة</a:t>
            </a:r>
          </a:p>
        </p:txBody>
      </p:sp>
      <p:pic>
        <p:nvPicPr>
          <p:cNvPr id="711" name="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descr="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p:cNvPicPr>
            <a:picLocks noChangeAspect="0"/>
          </p:cNvPicPr>
          <p:nvPr/>
        </p:nvPicPr>
        <p:blipFill>
          <a:blip r:embed="rId12">
            <a:extLst/>
          </a:blip>
          <a:stretch>
            <a:fillRect/>
          </a:stretch>
        </p:blipFill>
        <p:spPr>
          <a:xfrm>
            <a:off x="4136325" y="6220480"/>
            <a:ext cx="4632770" cy="927767"/>
          </a:xfrm>
          <a:prstGeom prst="rect">
            <a:avLst/>
          </a:prstGeom>
          <a:effectLst>
            <a:outerShdw sx="100000" sy="100000" kx="0" ky="0" algn="b" rotWithShape="0" blurRad="38100" dist="23000" dir="5400000">
              <a:srgbClr val="000000">
                <a:alpha val="35000"/>
              </a:srgbClr>
            </a:outerShdw>
          </a:effectLst>
        </p:spPr>
      </p:pic>
      <p:sp>
        <p:nvSpPr>
          <p:cNvPr id="712"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713" name="أول ثانوي"/>
          <p:cNvSpPr txBox="1"/>
          <p:nvPr/>
        </p:nvSpPr>
        <p:spPr>
          <a:xfrm>
            <a:off x="524275" y="1206881"/>
            <a:ext cx="1497369"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6DBCF7"/>
                </a:solidFill>
                <a:latin typeface="Muna Bold"/>
                <a:ea typeface="Muna Bold"/>
                <a:cs typeface="Muna Bold"/>
                <a:sym typeface="Muna Bold"/>
              </a:defRPr>
            </a:lvl1pPr>
          </a:lstStyle>
          <a:p>
            <a:pPr rtl="0">
              <a:defRPr/>
            </a:pPr>
            <a:r>
              <a:t>أول ثانوي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15"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718" name="تجميع"/>
          <p:cNvGrpSpPr/>
          <p:nvPr/>
        </p:nvGrpSpPr>
        <p:grpSpPr>
          <a:xfrm>
            <a:off x="8073879" y="2174436"/>
            <a:ext cx="3853765" cy="3917527"/>
            <a:chOff x="108636" y="0"/>
            <a:chExt cx="3853763" cy="3917525"/>
          </a:xfrm>
        </p:grpSpPr>
        <p:graphicFrame>
          <p:nvGraphicFramePr>
            <p:cNvPr id="716"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-أكتب معادلة الدائرة . </a:t>
                        </a:r>
                      </a:p>
                      <a:p>
                        <a:pPr indent="457200" algn="r" rtl="0">
                          <a:defRPr sz="1600">
                            <a:solidFill>
                              <a:srgbClr val="3E4956"/>
                            </a:solidFill>
                            <a:latin typeface="Muna Bold"/>
                            <a:ea typeface="Muna Bold"/>
                            <a:cs typeface="Muna Bold"/>
                            <a:sym typeface="Muna Bold"/>
                          </a:defRPr>
                        </a:pPr>
                        <a:r>
                          <a:t>-امثل الدائرة بيانيا في المستوى الاحداثي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15، 17 ص 174</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717"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721" name="تجميع"/>
          <p:cNvGrpSpPr/>
          <p:nvPr/>
        </p:nvGrpSpPr>
        <p:grpSpPr>
          <a:xfrm>
            <a:off x="6092679" y="2161736"/>
            <a:ext cx="3853765" cy="3930227"/>
            <a:chOff x="108636" y="0"/>
            <a:chExt cx="3853763" cy="3930225"/>
          </a:xfrm>
        </p:grpSpPr>
        <p:graphicFrame>
          <p:nvGraphicFramePr>
            <p:cNvPr id="719"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-أكتب معادلة الدائرة . </a:t>
                        </a:r>
                      </a:p>
                      <a:p>
                        <a:pPr indent="457200" algn="r" rtl="0">
                          <a:defRPr sz="1600">
                            <a:solidFill>
                              <a:srgbClr val="3E4956"/>
                            </a:solidFill>
                            <a:latin typeface="Muna Bold"/>
                            <a:ea typeface="Muna Bold"/>
                            <a:cs typeface="Muna Bold"/>
                            <a:sym typeface="Muna Bold"/>
                          </a:defRPr>
                        </a:pPr>
                        <a:r>
                          <a:t>-امثل الدائرة بيانيا في المستوى الاحداثي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20، 22 ص 174</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720"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724" name="تجميع"/>
          <p:cNvGrpSpPr/>
          <p:nvPr/>
        </p:nvGrpSpPr>
        <p:grpSpPr>
          <a:xfrm>
            <a:off x="4111479" y="2161736"/>
            <a:ext cx="3853765" cy="3930227"/>
            <a:chOff x="108636" y="0"/>
            <a:chExt cx="3853763" cy="3930225"/>
          </a:xfrm>
        </p:grpSpPr>
        <p:graphicFrame>
          <p:nvGraphicFramePr>
            <p:cNvPr id="722"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-أكتب معادلة الدائرة . </a:t>
                        </a:r>
                      </a:p>
                      <a:p>
                        <a:pPr indent="457200" algn="r" rtl="0">
                          <a:defRPr sz="1600">
                            <a:solidFill>
                              <a:srgbClr val="3E4956"/>
                            </a:solidFill>
                            <a:latin typeface="Muna Bold"/>
                            <a:ea typeface="Muna Bold"/>
                            <a:cs typeface="Muna Bold"/>
                            <a:sym typeface="Muna Bold"/>
                          </a:defRPr>
                        </a:pPr>
                        <a:r>
                          <a:t>-امثل الدائرة بيانيا في المستوى الاحداثي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24، 26 ص 174</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723"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727" name="تجميع"/>
          <p:cNvGrpSpPr/>
          <p:nvPr/>
        </p:nvGrpSpPr>
        <p:grpSpPr>
          <a:xfrm>
            <a:off x="2130279" y="2174436"/>
            <a:ext cx="3853765" cy="3917527"/>
            <a:chOff x="108636" y="0"/>
            <a:chExt cx="3853763" cy="3917525"/>
          </a:xfrm>
        </p:grpSpPr>
        <p:graphicFrame>
          <p:nvGraphicFramePr>
            <p:cNvPr id="725"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just" rtl="0">
                          <a:defRPr sz="1600">
                            <a:solidFill>
                              <a:srgbClr val="3E4956"/>
                            </a:solidFill>
                            <a:latin typeface="Muna Bold"/>
                            <a:ea typeface="Muna Bold"/>
                            <a:cs typeface="Muna Bold"/>
                            <a:sym typeface="Muna Bold"/>
                          </a:defRPr>
                        </a:pPr>
                      </a:p>
                      <a:p>
                        <a:pPr indent="457200" algn="just" rtl="0">
                          <a:defRPr sz="1600">
                            <a:solidFill>
                              <a:srgbClr val="3E4956"/>
                            </a:solidFill>
                            <a:latin typeface="Muna Bold"/>
                            <a:ea typeface="Muna Bold"/>
                            <a:cs typeface="Muna Bold"/>
                            <a:sym typeface="Muna Bold"/>
                          </a:defRPr>
                        </a:pPr>
                        <a:r>
                          <a:t>أتعرف على المضلعات المتشابهة واستعمل النسبة والتناسب لحل المسائل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726"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730" name="تجميع"/>
          <p:cNvGrpSpPr/>
          <p:nvPr/>
        </p:nvGrpSpPr>
        <p:grpSpPr>
          <a:xfrm>
            <a:off x="149079" y="2161736"/>
            <a:ext cx="3853765" cy="3930227"/>
            <a:chOff x="108636" y="0"/>
            <a:chExt cx="3853763" cy="3930225"/>
          </a:xfrm>
        </p:grpSpPr>
        <p:graphicFrame>
          <p:nvGraphicFramePr>
            <p:cNvPr id="728"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just" rtl="0">
                          <a:defRPr sz="1600">
                            <a:solidFill>
                              <a:srgbClr val="3E4956"/>
                            </a:solidFill>
                            <a:latin typeface="Muna Bold"/>
                            <a:ea typeface="Muna Bold"/>
                            <a:cs typeface="Muna Bold"/>
                            <a:sym typeface="Muna Bold"/>
                          </a:defRPr>
                        </a:pPr>
                      </a:p>
                      <a:p>
                        <a:pPr indent="457200" algn="just" rtl="0">
                          <a:defRPr sz="1600">
                            <a:solidFill>
                              <a:srgbClr val="3E4956"/>
                            </a:solidFill>
                            <a:latin typeface="Muna Bold"/>
                            <a:ea typeface="Muna Bold"/>
                            <a:cs typeface="Muna Bold"/>
                            <a:sym typeface="Muna Bold"/>
                          </a:defRPr>
                        </a:pPr>
                        <a:r>
                          <a:t>أتعرف على المضلعات المتشابهة واستعمل النسبة والتناسب لحل المسائل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729"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731"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732"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733"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734"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735"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736"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737"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740" name="تجميع"/>
          <p:cNvGrpSpPr/>
          <p:nvPr/>
        </p:nvGrpSpPr>
        <p:grpSpPr>
          <a:xfrm>
            <a:off x="3018593" y="599421"/>
            <a:ext cx="5436632" cy="463291"/>
            <a:chOff x="-188674" y="-5"/>
            <a:chExt cx="5436630" cy="463289"/>
          </a:xfrm>
        </p:grpSpPr>
        <p:sp>
          <p:nvSpPr>
            <p:cNvPr id="738"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739"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741"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742"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743"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744" name="الأحد ١٠/ ٨ / ١٤٤٦"/>
          <p:cNvSpPr txBox="1"/>
          <p:nvPr/>
        </p:nvSpPr>
        <p:spPr>
          <a:xfrm>
            <a:off x="8057538" y="2207782"/>
            <a:ext cx="1706125"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٢٠/ ١١ / ١٤٤٦ </a:t>
            </a:r>
          </a:p>
        </p:txBody>
      </p:sp>
      <p:sp>
        <p:nvSpPr>
          <p:cNvPr id="745" name="الاثنين ١١/ ٨ / ١٤٤٦"/>
          <p:cNvSpPr txBox="1"/>
          <p:nvPr/>
        </p:nvSpPr>
        <p:spPr>
          <a:xfrm>
            <a:off x="6016991" y="2207782"/>
            <a:ext cx="174303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٢١/ ١١/ ١٤٤٦ </a:t>
            </a:r>
          </a:p>
        </p:txBody>
      </p:sp>
      <p:sp>
        <p:nvSpPr>
          <p:cNvPr id="746" name="الثلاثاء ١٢/ ٨ / ١٤٤٦"/>
          <p:cNvSpPr txBox="1"/>
          <p:nvPr/>
        </p:nvSpPr>
        <p:spPr>
          <a:xfrm>
            <a:off x="4009017" y="2207782"/>
            <a:ext cx="1832430"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 ٢٢ / ١١ / ١٤٤٦ </a:t>
            </a:r>
          </a:p>
        </p:txBody>
      </p:sp>
      <p:sp>
        <p:nvSpPr>
          <p:cNvPr id="747" name="الاربعاء ١٣/ ٨ / ١٤٤٦"/>
          <p:cNvSpPr txBox="1"/>
          <p:nvPr/>
        </p:nvSpPr>
        <p:spPr>
          <a:xfrm>
            <a:off x="2055895" y="2207782"/>
            <a:ext cx="1822211"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٢٣/ ١١ / ١٤٤٦ </a:t>
            </a:r>
          </a:p>
        </p:txBody>
      </p:sp>
      <p:sp>
        <p:nvSpPr>
          <p:cNvPr id="748" name="الخميس ١٤/ ٨ / ١٤٤٦"/>
          <p:cNvSpPr txBox="1"/>
          <p:nvPr/>
        </p:nvSpPr>
        <p:spPr>
          <a:xfrm>
            <a:off x="64519" y="2207782"/>
            <a:ext cx="1841162"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r" rtl="0">
              <a:defRPr b="1" cap="all" sz="1600">
                <a:solidFill>
                  <a:srgbClr val="FFFFFF"/>
                </a:solidFill>
                <a:latin typeface="+mj-lt"/>
                <a:ea typeface="+mj-ea"/>
                <a:cs typeface="+mj-cs"/>
                <a:sym typeface="Calibri"/>
              </a:defRPr>
            </a:pPr>
            <a:r>
              <a:t>الخميس٢٤/ ١١ / </a:t>
            </a:r>
            <a:r>
              <a:rPr sz="1500"/>
              <a:t>١٤٤٦</a:t>
            </a:r>
            <a:r>
              <a:t> </a:t>
            </a:r>
          </a:p>
        </p:txBody>
      </p:sp>
      <p:grpSp>
        <p:nvGrpSpPr>
          <p:cNvPr id="751" name="Google Shape;450;p23"/>
          <p:cNvGrpSpPr/>
          <p:nvPr/>
        </p:nvGrpSpPr>
        <p:grpSpPr>
          <a:xfrm rot="9894527">
            <a:off x="10179289" y="5315954"/>
            <a:ext cx="439213" cy="301205"/>
            <a:chOff x="0" y="0"/>
            <a:chExt cx="439212" cy="301204"/>
          </a:xfrm>
        </p:grpSpPr>
        <p:sp>
          <p:nvSpPr>
            <p:cNvPr id="750"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749" name="Google Shape;450;p23" descr="Google Shape;450;p23"/>
            <p:cNvPicPr>
              <a:picLocks noChangeAspect="0"/>
            </p:cNvPicPr>
            <p:nvPr/>
          </p:nvPicPr>
          <p:blipFill>
            <a:blip r:embed="rId4">
              <a:extLst/>
            </a:blip>
            <a:stretch>
              <a:fillRect/>
            </a:stretch>
          </p:blipFill>
          <p:spPr>
            <a:xfrm>
              <a:off x="-1" y="0"/>
              <a:ext cx="439214" cy="301205"/>
            </a:xfrm>
            <a:prstGeom prst="rect">
              <a:avLst/>
            </a:prstGeom>
            <a:effectLst/>
          </p:spPr>
        </p:pic>
      </p:grpSp>
      <p:pic>
        <p:nvPicPr>
          <p:cNvPr id="752" name="IMG_0474.png" descr="IMG_0474.png"/>
          <p:cNvPicPr>
            <a:picLocks noChangeAspect="1"/>
          </p:cNvPicPr>
          <p:nvPr/>
        </p:nvPicPr>
        <p:blipFill>
          <a:blip r:embed="rId5">
            <a:extLst/>
          </a:blip>
          <a:stretch>
            <a:fillRect/>
          </a:stretch>
        </p:blipFill>
        <p:spPr>
          <a:xfrm>
            <a:off x="4002843" y="5108604"/>
            <a:ext cx="730342" cy="730342"/>
          </a:xfrm>
          <a:prstGeom prst="rect">
            <a:avLst/>
          </a:prstGeom>
          <a:ln w="12700">
            <a:miter lim="400000"/>
          </a:ln>
        </p:spPr>
      </p:pic>
      <p:pic>
        <p:nvPicPr>
          <p:cNvPr id="753" name="IMG_0474.png" descr="IMG_0474.png"/>
          <p:cNvPicPr>
            <a:picLocks noChangeAspect="1"/>
          </p:cNvPicPr>
          <p:nvPr/>
        </p:nvPicPr>
        <p:blipFill>
          <a:blip r:embed="rId5">
            <a:extLst/>
          </a:blip>
          <a:stretch>
            <a:fillRect/>
          </a:stretch>
        </p:blipFill>
        <p:spPr>
          <a:xfrm>
            <a:off x="2034343" y="5108604"/>
            <a:ext cx="730342" cy="730342"/>
          </a:xfrm>
          <a:prstGeom prst="rect">
            <a:avLst/>
          </a:prstGeom>
          <a:ln w="12700">
            <a:miter lim="400000"/>
          </a:ln>
        </p:spPr>
      </p:pic>
      <p:pic>
        <p:nvPicPr>
          <p:cNvPr id="754" name="IMG_0474.png" descr="IMG_0474.png"/>
          <p:cNvPicPr>
            <a:picLocks noChangeAspect="1"/>
          </p:cNvPicPr>
          <p:nvPr/>
        </p:nvPicPr>
        <p:blipFill>
          <a:blip r:embed="rId5">
            <a:extLst/>
          </a:blip>
          <a:stretch>
            <a:fillRect/>
          </a:stretch>
        </p:blipFill>
        <p:spPr>
          <a:xfrm>
            <a:off x="40443" y="5108604"/>
            <a:ext cx="730342" cy="730342"/>
          </a:xfrm>
          <a:prstGeom prst="rect">
            <a:avLst/>
          </a:prstGeom>
          <a:ln w="12700">
            <a:miter lim="400000"/>
          </a:ln>
        </p:spPr>
      </p:pic>
      <p:pic>
        <p:nvPicPr>
          <p:cNvPr id="755" name="مستطيل مستطيل" descr="مستطيل مستطيل"/>
          <p:cNvPicPr>
            <a:picLocks noChangeAspect="0"/>
          </p:cNvPicPr>
          <p:nvPr/>
        </p:nvPicPr>
        <p:blipFill>
          <a:blip r:embed="rId6">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756" name="مستطيل مستطيل" descr="مستطيل مستطيل"/>
          <p:cNvPicPr>
            <a:picLocks noChangeAspect="0"/>
          </p:cNvPicPr>
          <p:nvPr/>
        </p:nvPicPr>
        <p:blipFill>
          <a:blip r:embed="rId7">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757" name="مستطيل مستطيل" descr="مستطيل مستطيل"/>
          <p:cNvPicPr>
            <a:picLocks noChangeAspect="0"/>
          </p:cNvPicPr>
          <p:nvPr/>
        </p:nvPicPr>
        <p:blipFill>
          <a:blip r:embed="rId8">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758" name="العاشر"/>
          <p:cNvSpPr txBox="1"/>
          <p:nvPr/>
        </p:nvSpPr>
        <p:spPr>
          <a:xfrm>
            <a:off x="6361913" y="1318031"/>
            <a:ext cx="2364140" cy="3825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العاشر  </a:t>
            </a:r>
          </a:p>
        </p:txBody>
      </p:sp>
      <p:grpSp>
        <p:nvGrpSpPr>
          <p:cNvPr id="767" name="تجميع"/>
          <p:cNvGrpSpPr/>
          <p:nvPr/>
        </p:nvGrpSpPr>
        <p:grpSpPr>
          <a:xfrm>
            <a:off x="94682" y="6187416"/>
            <a:ext cx="9855071" cy="1006391"/>
            <a:chOff x="0" y="0"/>
            <a:chExt cx="9855069" cy="1006389"/>
          </a:xfrm>
        </p:grpSpPr>
        <p:grpSp>
          <p:nvGrpSpPr>
            <p:cNvPr id="764" name="تجميع"/>
            <p:cNvGrpSpPr/>
            <p:nvPr/>
          </p:nvGrpSpPr>
          <p:grpSpPr>
            <a:xfrm>
              <a:off x="0" y="0"/>
              <a:ext cx="9855070" cy="1006390"/>
              <a:chOff x="0" y="0"/>
              <a:chExt cx="9855070" cy="1006389"/>
            </a:xfrm>
          </p:grpSpPr>
          <p:sp>
            <p:nvSpPr>
              <p:cNvPr id="759"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762" name="تجميع"/>
              <p:cNvGrpSpPr/>
              <p:nvPr/>
            </p:nvGrpSpPr>
            <p:grpSpPr>
              <a:xfrm>
                <a:off x="3930697" y="0"/>
                <a:ext cx="5924374" cy="1006390"/>
                <a:chOff x="0" y="0"/>
                <a:chExt cx="5924372" cy="1006389"/>
              </a:xfrm>
            </p:grpSpPr>
            <p:sp>
              <p:nvSpPr>
                <p:cNvPr id="760"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761" name="مستطيل مستطيل" descr="مستطيل مستطيل"/>
                <p:cNvPicPr>
                  <a:picLocks noChangeAspect="0"/>
                </p:cNvPicPr>
                <p:nvPr/>
              </p:nvPicPr>
              <p:blipFill>
                <a:blip r:embed="rId9">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763"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765"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766"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pic>
        <p:nvPicPr>
          <p:cNvPr id="768" name="IMG_0474.png" descr="IMG_0474.png"/>
          <p:cNvPicPr>
            <a:picLocks noChangeAspect="1"/>
          </p:cNvPicPr>
          <p:nvPr/>
        </p:nvPicPr>
        <p:blipFill>
          <a:blip r:embed="rId5">
            <a:extLst/>
          </a:blip>
          <a:stretch>
            <a:fillRect/>
          </a:stretch>
        </p:blipFill>
        <p:spPr>
          <a:xfrm>
            <a:off x="7965243" y="5095903"/>
            <a:ext cx="730342" cy="730342"/>
          </a:xfrm>
          <a:prstGeom prst="rect">
            <a:avLst/>
          </a:prstGeom>
          <a:ln w="12700">
            <a:miter lim="400000"/>
          </a:ln>
        </p:spPr>
      </p:pic>
      <p:pic>
        <p:nvPicPr>
          <p:cNvPr id="769" name="IMG_0474.png" descr="IMG_0474.png"/>
          <p:cNvPicPr>
            <a:picLocks noChangeAspect="1"/>
          </p:cNvPicPr>
          <p:nvPr/>
        </p:nvPicPr>
        <p:blipFill>
          <a:blip r:embed="rId5">
            <a:extLst/>
          </a:blip>
          <a:stretch>
            <a:fillRect/>
          </a:stretch>
        </p:blipFill>
        <p:spPr>
          <a:xfrm>
            <a:off x="5980733" y="5108604"/>
            <a:ext cx="730342" cy="730342"/>
          </a:xfrm>
          <a:prstGeom prst="rect">
            <a:avLst/>
          </a:prstGeom>
          <a:ln w="12700">
            <a:miter lim="400000"/>
          </a:ln>
        </p:spPr>
      </p:pic>
      <p:sp>
        <p:nvSpPr>
          <p:cNvPr id="770" name="معادلة الدائرة"/>
          <p:cNvSpPr txBox="1"/>
          <p:nvPr/>
        </p:nvSpPr>
        <p:spPr>
          <a:xfrm>
            <a:off x="8251232" y="2617003"/>
            <a:ext cx="1318738"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200">
                <a:solidFill>
                  <a:srgbClr val="011D57"/>
                </a:solidFill>
                <a:latin typeface="Muna Bold"/>
                <a:ea typeface="Muna Bold"/>
                <a:cs typeface="Muna Bold"/>
                <a:sym typeface="Muna Bold"/>
              </a:defRPr>
            </a:lvl1pPr>
          </a:lstStyle>
          <a:p>
            <a:pPr rtl="0">
              <a:defRPr/>
            </a:pPr>
            <a:r>
              <a:t>معادلة الدائرة</a:t>
            </a:r>
          </a:p>
        </p:txBody>
      </p:sp>
      <p:sp>
        <p:nvSpPr>
          <p:cNvPr id="771" name="معادلة الدائرة"/>
          <p:cNvSpPr txBox="1"/>
          <p:nvPr/>
        </p:nvSpPr>
        <p:spPr>
          <a:xfrm>
            <a:off x="6345903" y="2621973"/>
            <a:ext cx="1318738"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200">
                <a:solidFill>
                  <a:srgbClr val="011D57"/>
                </a:solidFill>
                <a:latin typeface="Muna Bold"/>
                <a:ea typeface="Muna Bold"/>
                <a:cs typeface="Muna Bold"/>
                <a:sym typeface="Muna Bold"/>
              </a:defRPr>
            </a:lvl1pPr>
          </a:lstStyle>
          <a:p>
            <a:pPr rtl="0">
              <a:defRPr/>
            </a:pPr>
            <a:r>
              <a:t>معادلة الدائرة</a:t>
            </a:r>
          </a:p>
        </p:txBody>
      </p:sp>
      <p:sp>
        <p:nvSpPr>
          <p:cNvPr id="772" name="مراجعة الفصل السادس"/>
          <p:cNvSpPr txBox="1"/>
          <p:nvPr/>
        </p:nvSpPr>
        <p:spPr>
          <a:xfrm>
            <a:off x="1942921" y="2621973"/>
            <a:ext cx="1838702"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1343344">
              <a:defRPr sz="2200">
                <a:solidFill>
                  <a:srgbClr val="016E8F"/>
                </a:solidFill>
                <a:latin typeface="Muna Bold"/>
                <a:ea typeface="Muna Bold"/>
                <a:cs typeface="Muna Bold"/>
                <a:sym typeface="Muna Bold"/>
              </a:defRPr>
            </a:lvl1pPr>
          </a:lstStyle>
          <a:p>
            <a:pPr rtl="0">
              <a:defRPr/>
            </a:pPr>
            <a:r>
              <a:t>مراجعة الفصل السادس</a:t>
            </a:r>
          </a:p>
        </p:txBody>
      </p:sp>
      <p:sp>
        <p:nvSpPr>
          <p:cNvPr id="773" name="معادلة الدائرة"/>
          <p:cNvSpPr txBox="1"/>
          <p:nvPr/>
        </p:nvSpPr>
        <p:spPr>
          <a:xfrm>
            <a:off x="4063407" y="2621973"/>
            <a:ext cx="17574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defTabSz="452601">
              <a:defRPr sz="2200">
                <a:solidFill>
                  <a:srgbClr val="011D57"/>
                </a:solidFill>
                <a:latin typeface="Muna Bold"/>
                <a:ea typeface="Muna Bold"/>
                <a:cs typeface="Muna Bold"/>
                <a:sym typeface="Muna Bold"/>
              </a:defRPr>
            </a:lvl1pPr>
          </a:lstStyle>
          <a:p>
            <a:pPr rtl="0">
              <a:defRPr/>
            </a:pPr>
            <a:r>
              <a:t>معادلة الدائرة</a:t>
            </a:r>
          </a:p>
        </p:txBody>
      </p:sp>
      <p:pic>
        <p:nvPicPr>
          <p:cNvPr id="774" name="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descr="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p:cNvPicPr>
            <a:picLocks noChangeAspect="0"/>
          </p:cNvPicPr>
          <p:nvPr/>
        </p:nvPicPr>
        <p:blipFill>
          <a:blip r:embed="rId12">
            <a:extLst/>
          </a:blip>
          <a:stretch>
            <a:fillRect/>
          </a:stretch>
        </p:blipFill>
        <p:spPr>
          <a:xfrm>
            <a:off x="4136325" y="6220480"/>
            <a:ext cx="4632770" cy="927767"/>
          </a:xfrm>
          <a:prstGeom prst="rect">
            <a:avLst/>
          </a:prstGeom>
          <a:effectLst>
            <a:outerShdw sx="100000" sy="100000" kx="0" ky="0" algn="b" rotWithShape="0" blurRad="38100" dist="23000" dir="5400000">
              <a:srgbClr val="000000">
                <a:alpha val="35000"/>
              </a:srgbClr>
            </a:outerShdw>
          </a:effectLst>
        </p:spPr>
      </p:pic>
      <p:sp>
        <p:nvSpPr>
          <p:cNvPr id="775" name="مراجعة الفصل السادس"/>
          <p:cNvSpPr txBox="1"/>
          <p:nvPr/>
        </p:nvSpPr>
        <p:spPr>
          <a:xfrm>
            <a:off x="251229" y="2508373"/>
            <a:ext cx="1838702"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1343344">
              <a:defRPr sz="2200">
                <a:solidFill>
                  <a:srgbClr val="016E8F"/>
                </a:solidFill>
                <a:latin typeface="Muna Bold"/>
                <a:ea typeface="Muna Bold"/>
                <a:cs typeface="Muna Bold"/>
                <a:sym typeface="Muna Bold"/>
              </a:defRPr>
            </a:lvl1pPr>
          </a:lstStyle>
          <a:p>
            <a:pPr rtl="0">
              <a:defRPr/>
            </a:pPr>
            <a:r>
              <a:t>مراجعة الفصل السادس</a:t>
            </a:r>
          </a:p>
        </p:txBody>
      </p:sp>
      <p:sp>
        <p:nvSpPr>
          <p:cNvPr id="776"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777" name="أول ثانوي"/>
          <p:cNvSpPr txBox="1"/>
          <p:nvPr/>
        </p:nvSpPr>
        <p:spPr>
          <a:xfrm>
            <a:off x="524275" y="1206881"/>
            <a:ext cx="1497369"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6DBCF7"/>
                </a:solidFill>
                <a:latin typeface="Muna Bold"/>
                <a:ea typeface="Muna Bold"/>
                <a:cs typeface="Muna Bold"/>
                <a:sym typeface="Muna Bold"/>
              </a:defRPr>
            </a:lvl1pPr>
          </a:lstStyle>
          <a:p>
            <a:pPr rtl="0">
              <a:defRPr/>
            </a:pPr>
            <a:r>
              <a:t>أول ثانوي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79"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782" name="تجميع"/>
          <p:cNvGrpSpPr/>
          <p:nvPr/>
        </p:nvGrpSpPr>
        <p:grpSpPr>
          <a:xfrm>
            <a:off x="8073879" y="2174436"/>
            <a:ext cx="3853765" cy="3917527"/>
            <a:chOff x="108636" y="0"/>
            <a:chExt cx="3853763" cy="3917525"/>
          </a:xfrm>
        </p:grpSpPr>
        <p:graphicFrame>
          <p:nvGraphicFramePr>
            <p:cNvPr id="780"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-أرسم صور أشكال بالانعكاس أو الانسحاب أو </a:t>
                        </a:r>
                      </a:p>
                      <a:p>
                        <a:pPr indent="457200" algn="r" rtl="0">
                          <a:defRPr sz="1600">
                            <a:solidFill>
                              <a:srgbClr val="4E5764"/>
                            </a:solidFill>
                            <a:latin typeface="Muna Bold"/>
                            <a:ea typeface="Muna Bold"/>
                            <a:cs typeface="Muna Bold"/>
                            <a:sym typeface="Muna Bold"/>
                          </a:defRPr>
                        </a:pPr>
                        <a:r>
                          <a:t>الدوران أو التمدد. </a:t>
                        </a:r>
                      </a:p>
                      <a:p>
                        <a:pPr indent="457200" algn="r" rtl="0">
                          <a:defRPr sz="1600">
                            <a:solidFill>
                              <a:srgbClr val="3E4956"/>
                            </a:solidFill>
                            <a:latin typeface="Muna Bold"/>
                            <a:ea typeface="Muna Bold"/>
                            <a:cs typeface="Muna Bold"/>
                            <a:sym typeface="Muna Bold"/>
                          </a:defRPr>
                        </a:pPr>
                        <a:r>
                          <a:t>-أتعرف تركيب تحويلين هندسيين</a:t>
                        </a:r>
                      </a:p>
                      <a:p>
                        <a:pPr indent="457200" algn="r" rtl="0">
                          <a:defRPr sz="1600">
                            <a:solidFill>
                              <a:srgbClr val="3E4956"/>
                            </a:solidFill>
                            <a:latin typeface="Muna Bold"/>
                            <a:ea typeface="Muna Bold"/>
                            <a:cs typeface="Muna Bold"/>
                            <a:sym typeface="Muna Bold"/>
                          </a:defRPr>
                        </a:pPr>
                        <a:r>
                          <a:t>-أتعرف التماثل في الاشكال الثنائية الابعاد والثلاثية الابعاد .  </a:t>
                        </a:r>
                      </a:p>
                      <a:p>
                        <a:pPr indent="457200" algn="r" rtl="0">
                          <a:defRPr sz="1600">
                            <a:solidFill>
                              <a:srgbClr val="3E4956"/>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781"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785" name="تجميع"/>
          <p:cNvGrpSpPr/>
          <p:nvPr/>
        </p:nvGrpSpPr>
        <p:grpSpPr>
          <a:xfrm>
            <a:off x="6092679" y="2161736"/>
            <a:ext cx="3853765" cy="3930227"/>
            <a:chOff x="108636" y="0"/>
            <a:chExt cx="3853763" cy="3930225"/>
          </a:xfrm>
        </p:grpSpPr>
        <p:graphicFrame>
          <p:nvGraphicFramePr>
            <p:cNvPr id="783"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-أرسم صور أشكال بالانعكاس أو الانسحاب أو </a:t>
                        </a:r>
                      </a:p>
                      <a:p>
                        <a:pPr indent="457200" algn="r" rtl="0">
                          <a:defRPr sz="1600">
                            <a:solidFill>
                              <a:srgbClr val="4E5764"/>
                            </a:solidFill>
                            <a:latin typeface="Muna Bold"/>
                            <a:ea typeface="Muna Bold"/>
                            <a:cs typeface="Muna Bold"/>
                            <a:sym typeface="Muna Bold"/>
                          </a:defRPr>
                        </a:pPr>
                        <a:r>
                          <a:t>الدوران أو التمدد. </a:t>
                        </a:r>
                      </a:p>
                      <a:p>
                        <a:pPr indent="457200" algn="r" rtl="0">
                          <a:defRPr sz="1600">
                            <a:solidFill>
                              <a:srgbClr val="3E4956"/>
                            </a:solidFill>
                            <a:latin typeface="Muna Bold"/>
                            <a:ea typeface="Muna Bold"/>
                            <a:cs typeface="Muna Bold"/>
                            <a:sym typeface="Muna Bold"/>
                          </a:defRPr>
                        </a:pPr>
                        <a:r>
                          <a:t>-أتعرف تركيب تحويلين هندسيين</a:t>
                        </a:r>
                      </a:p>
                      <a:p>
                        <a:pPr indent="457200" algn="r" rtl="0">
                          <a:defRPr sz="1600">
                            <a:solidFill>
                              <a:srgbClr val="3E4956"/>
                            </a:solidFill>
                            <a:latin typeface="Muna Bold"/>
                            <a:ea typeface="Muna Bold"/>
                            <a:cs typeface="Muna Bold"/>
                            <a:sym typeface="Muna Bold"/>
                          </a:defRPr>
                        </a:pPr>
                        <a:r>
                          <a:t>-أتعرف التماثل في الاشكال الثنائية الابعاد والثلاثية الابعاد .  </a:t>
                        </a:r>
                      </a:p>
                      <a:p>
                        <a:pPr indent="457200" algn="r" rtl="0">
                          <a:defRPr sz="1600">
                            <a:solidFill>
                              <a:srgbClr val="3E4956"/>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784"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788" name="تجميع"/>
          <p:cNvGrpSpPr/>
          <p:nvPr/>
        </p:nvGrpSpPr>
        <p:grpSpPr>
          <a:xfrm>
            <a:off x="4111479" y="2161736"/>
            <a:ext cx="3853765" cy="3930227"/>
            <a:chOff x="108636" y="0"/>
            <a:chExt cx="3853763" cy="3930225"/>
          </a:xfrm>
        </p:grpSpPr>
        <p:graphicFrame>
          <p:nvGraphicFramePr>
            <p:cNvPr id="786"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-اتعرف العلاقة بين الزوايا المركزية والاقواس والزوايا المحيطية في الدائرة </a:t>
                        </a:r>
                      </a:p>
                      <a:p>
                        <a:pPr indent="457200" algn="r" rtl="0">
                          <a:defRPr sz="1600">
                            <a:solidFill>
                              <a:srgbClr val="4E5764"/>
                            </a:solidFill>
                            <a:latin typeface="Muna Bold"/>
                            <a:ea typeface="Muna Bold"/>
                            <a:cs typeface="Muna Bold"/>
                            <a:sym typeface="Muna Bold"/>
                          </a:defRPr>
                        </a:pPr>
                        <a:r>
                          <a:t>-اتعرف القاطع والمماس واستعملها  </a:t>
                        </a:r>
                      </a:p>
                      <a:p>
                        <a:pPr indent="457200" algn="r" rtl="0">
                          <a:defRPr sz="1600">
                            <a:solidFill>
                              <a:srgbClr val="3E4956"/>
                            </a:solidFill>
                            <a:latin typeface="Muna Bold"/>
                            <a:ea typeface="Muna Bold"/>
                            <a:cs typeface="Muna Bold"/>
                            <a:sym typeface="Muna Bold"/>
                          </a:defRPr>
                        </a:pPr>
                        <a:r>
                          <a:t>- أعرف الدائرة أو أصفها مستعملا معادلتها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787"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791" name="تجميع"/>
          <p:cNvGrpSpPr/>
          <p:nvPr/>
        </p:nvGrpSpPr>
        <p:grpSpPr>
          <a:xfrm>
            <a:off x="2130279" y="2174436"/>
            <a:ext cx="3853765" cy="3917527"/>
            <a:chOff x="108636" y="0"/>
            <a:chExt cx="3853763" cy="3917525"/>
          </a:xfrm>
        </p:grpSpPr>
        <p:graphicFrame>
          <p:nvGraphicFramePr>
            <p:cNvPr id="789"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-اتعرف العلاقة بين الزوايا المركزية والاقواس والزوايا المحيطية في الدائرة </a:t>
                        </a:r>
                      </a:p>
                      <a:p>
                        <a:pPr indent="457200" algn="r" rtl="0">
                          <a:defRPr sz="1600">
                            <a:solidFill>
                              <a:srgbClr val="4E5764"/>
                            </a:solidFill>
                            <a:latin typeface="Muna Bold"/>
                            <a:ea typeface="Muna Bold"/>
                            <a:cs typeface="Muna Bold"/>
                            <a:sym typeface="Muna Bold"/>
                          </a:defRPr>
                        </a:pPr>
                        <a:r>
                          <a:t>-اتعرف القاطع والمماس واستعملها  </a:t>
                        </a:r>
                      </a:p>
                      <a:p>
                        <a:pPr indent="457200" algn="r" rtl="0">
                          <a:defRPr sz="1600">
                            <a:solidFill>
                              <a:srgbClr val="3E4956"/>
                            </a:solidFill>
                            <a:latin typeface="Muna Bold"/>
                            <a:ea typeface="Muna Bold"/>
                            <a:cs typeface="Muna Bold"/>
                            <a:sym typeface="Muna Bold"/>
                          </a:defRPr>
                        </a:pPr>
                        <a:r>
                          <a:t>- أعرف الدائرة أو أصفها مستعملا معادلتها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790"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794" name="تجميع"/>
          <p:cNvGrpSpPr/>
          <p:nvPr/>
        </p:nvGrpSpPr>
        <p:grpSpPr>
          <a:xfrm>
            <a:off x="149079" y="2161736"/>
            <a:ext cx="3853765" cy="3930227"/>
            <a:chOff x="108636" y="0"/>
            <a:chExt cx="3853763" cy="3930225"/>
          </a:xfrm>
        </p:grpSpPr>
        <p:graphicFrame>
          <p:nvGraphicFramePr>
            <p:cNvPr id="792"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293038"/>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793"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795"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796"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797"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798"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799"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800"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801"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804" name="تجميع"/>
          <p:cNvGrpSpPr/>
          <p:nvPr/>
        </p:nvGrpSpPr>
        <p:grpSpPr>
          <a:xfrm>
            <a:off x="3018593" y="599421"/>
            <a:ext cx="5436632" cy="463291"/>
            <a:chOff x="-188674" y="-5"/>
            <a:chExt cx="5436630" cy="463289"/>
          </a:xfrm>
        </p:grpSpPr>
        <p:sp>
          <p:nvSpPr>
            <p:cNvPr id="802"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803"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805"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806"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807"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808" name="الأحد ١٠/ ٨ / ١٤٤٦"/>
          <p:cNvSpPr txBox="1"/>
          <p:nvPr/>
        </p:nvSpPr>
        <p:spPr>
          <a:xfrm>
            <a:off x="8057538" y="2207782"/>
            <a:ext cx="1706125"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٢٧/ ١١ / ١٤٤٦ </a:t>
            </a:r>
          </a:p>
        </p:txBody>
      </p:sp>
      <p:sp>
        <p:nvSpPr>
          <p:cNvPr id="809" name="الاثنين ١١/ ٨ / ١٤٤٦"/>
          <p:cNvSpPr txBox="1"/>
          <p:nvPr/>
        </p:nvSpPr>
        <p:spPr>
          <a:xfrm>
            <a:off x="6016991" y="2207782"/>
            <a:ext cx="174303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٢٨/ ١١/ ١٤٤٦ </a:t>
            </a:r>
          </a:p>
        </p:txBody>
      </p:sp>
      <p:sp>
        <p:nvSpPr>
          <p:cNvPr id="810" name="الثلاثاء ١٢/ ٨ / ١٤٤٦"/>
          <p:cNvSpPr txBox="1"/>
          <p:nvPr/>
        </p:nvSpPr>
        <p:spPr>
          <a:xfrm>
            <a:off x="4009017" y="2207782"/>
            <a:ext cx="1832430"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 ٢٩ / ١١ / ١٤٤٦ </a:t>
            </a:r>
          </a:p>
        </p:txBody>
      </p:sp>
      <p:sp>
        <p:nvSpPr>
          <p:cNvPr id="811" name="الاربعاء ١٣/ ٨ / ١٤٤٦"/>
          <p:cNvSpPr txBox="1"/>
          <p:nvPr/>
        </p:nvSpPr>
        <p:spPr>
          <a:xfrm>
            <a:off x="2159081" y="2207782"/>
            <a:ext cx="1719023"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١/ ١٢ / ١٤٤٦ </a:t>
            </a:r>
          </a:p>
        </p:txBody>
      </p:sp>
      <p:sp>
        <p:nvSpPr>
          <p:cNvPr id="812" name="الخميس ١٤/ ٨ / ١٤٤٦"/>
          <p:cNvSpPr txBox="1"/>
          <p:nvPr/>
        </p:nvSpPr>
        <p:spPr>
          <a:xfrm>
            <a:off x="167707" y="2207782"/>
            <a:ext cx="173797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r" rtl="0">
              <a:defRPr b="1" cap="all" sz="1600">
                <a:solidFill>
                  <a:srgbClr val="FFFFFF"/>
                </a:solidFill>
                <a:latin typeface="+mj-lt"/>
                <a:ea typeface="+mj-ea"/>
                <a:cs typeface="+mj-cs"/>
                <a:sym typeface="Calibri"/>
              </a:defRPr>
            </a:pPr>
            <a:r>
              <a:t>الخميس ٢/ ١٢/ </a:t>
            </a:r>
            <a:r>
              <a:rPr sz="1500"/>
              <a:t>١٤٤٦</a:t>
            </a:r>
            <a:r>
              <a:t> </a:t>
            </a:r>
          </a:p>
        </p:txBody>
      </p:sp>
      <p:grpSp>
        <p:nvGrpSpPr>
          <p:cNvPr id="815" name="Google Shape;450;p23"/>
          <p:cNvGrpSpPr/>
          <p:nvPr/>
        </p:nvGrpSpPr>
        <p:grpSpPr>
          <a:xfrm rot="9894527">
            <a:off x="10179289" y="5315954"/>
            <a:ext cx="439213" cy="301205"/>
            <a:chOff x="0" y="0"/>
            <a:chExt cx="439212" cy="301204"/>
          </a:xfrm>
        </p:grpSpPr>
        <p:sp>
          <p:nvSpPr>
            <p:cNvPr id="814"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813" name="Google Shape;450;p23" descr="Google Shape;450;p23"/>
            <p:cNvPicPr>
              <a:picLocks noChangeAspect="0"/>
            </p:cNvPicPr>
            <p:nvPr/>
          </p:nvPicPr>
          <p:blipFill>
            <a:blip r:embed="rId4">
              <a:extLst/>
            </a:blip>
            <a:stretch>
              <a:fillRect/>
            </a:stretch>
          </p:blipFill>
          <p:spPr>
            <a:xfrm>
              <a:off x="-1" y="0"/>
              <a:ext cx="439214" cy="301205"/>
            </a:xfrm>
            <a:prstGeom prst="rect">
              <a:avLst/>
            </a:prstGeom>
            <a:effectLst/>
          </p:spPr>
        </p:pic>
      </p:grpSp>
      <p:pic>
        <p:nvPicPr>
          <p:cNvPr id="816" name="IMG_0474.png" descr="IMG_0474.png"/>
          <p:cNvPicPr>
            <a:picLocks noChangeAspect="1"/>
          </p:cNvPicPr>
          <p:nvPr/>
        </p:nvPicPr>
        <p:blipFill>
          <a:blip r:embed="rId5">
            <a:extLst/>
          </a:blip>
          <a:stretch>
            <a:fillRect/>
          </a:stretch>
        </p:blipFill>
        <p:spPr>
          <a:xfrm>
            <a:off x="4002843" y="5108604"/>
            <a:ext cx="730342" cy="730342"/>
          </a:xfrm>
          <a:prstGeom prst="rect">
            <a:avLst/>
          </a:prstGeom>
          <a:ln w="12700">
            <a:miter lim="400000"/>
          </a:ln>
        </p:spPr>
      </p:pic>
      <p:pic>
        <p:nvPicPr>
          <p:cNvPr id="817" name="IMG_0474.png" descr="IMG_0474.png"/>
          <p:cNvPicPr>
            <a:picLocks noChangeAspect="1"/>
          </p:cNvPicPr>
          <p:nvPr/>
        </p:nvPicPr>
        <p:blipFill>
          <a:blip r:embed="rId5">
            <a:extLst/>
          </a:blip>
          <a:stretch>
            <a:fillRect/>
          </a:stretch>
        </p:blipFill>
        <p:spPr>
          <a:xfrm>
            <a:off x="2034343" y="5108604"/>
            <a:ext cx="730342" cy="730342"/>
          </a:xfrm>
          <a:prstGeom prst="rect">
            <a:avLst/>
          </a:prstGeom>
          <a:ln w="12700">
            <a:miter lim="400000"/>
          </a:ln>
        </p:spPr>
      </p:pic>
      <p:pic>
        <p:nvPicPr>
          <p:cNvPr id="818" name="IMG_0474.png" descr="IMG_0474.png"/>
          <p:cNvPicPr>
            <a:picLocks noChangeAspect="1"/>
          </p:cNvPicPr>
          <p:nvPr/>
        </p:nvPicPr>
        <p:blipFill>
          <a:blip r:embed="rId5">
            <a:extLst/>
          </a:blip>
          <a:stretch>
            <a:fillRect/>
          </a:stretch>
        </p:blipFill>
        <p:spPr>
          <a:xfrm>
            <a:off x="40443" y="5108604"/>
            <a:ext cx="730342" cy="730342"/>
          </a:xfrm>
          <a:prstGeom prst="rect">
            <a:avLst/>
          </a:prstGeom>
          <a:ln w="12700">
            <a:miter lim="400000"/>
          </a:ln>
        </p:spPr>
      </p:pic>
      <p:pic>
        <p:nvPicPr>
          <p:cNvPr id="819" name="مستطيل مستطيل" descr="مستطيل مستطيل"/>
          <p:cNvPicPr>
            <a:picLocks noChangeAspect="0"/>
          </p:cNvPicPr>
          <p:nvPr/>
        </p:nvPicPr>
        <p:blipFill>
          <a:blip r:embed="rId6">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820" name="مستطيل مستطيل" descr="مستطيل مستطيل"/>
          <p:cNvPicPr>
            <a:picLocks noChangeAspect="0"/>
          </p:cNvPicPr>
          <p:nvPr/>
        </p:nvPicPr>
        <p:blipFill>
          <a:blip r:embed="rId7">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821" name="مستطيل مستطيل" descr="مستطيل مستطيل"/>
          <p:cNvPicPr>
            <a:picLocks noChangeAspect="0"/>
          </p:cNvPicPr>
          <p:nvPr/>
        </p:nvPicPr>
        <p:blipFill>
          <a:blip r:embed="rId8">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822" name="الحادي عشر"/>
          <p:cNvSpPr txBox="1"/>
          <p:nvPr/>
        </p:nvSpPr>
        <p:spPr>
          <a:xfrm>
            <a:off x="6361913" y="1318031"/>
            <a:ext cx="2364140" cy="3825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الحادي عشر   </a:t>
            </a:r>
          </a:p>
        </p:txBody>
      </p:sp>
      <p:grpSp>
        <p:nvGrpSpPr>
          <p:cNvPr id="831" name="تجميع"/>
          <p:cNvGrpSpPr/>
          <p:nvPr/>
        </p:nvGrpSpPr>
        <p:grpSpPr>
          <a:xfrm>
            <a:off x="94682" y="6187416"/>
            <a:ext cx="9855071" cy="1006391"/>
            <a:chOff x="0" y="0"/>
            <a:chExt cx="9855069" cy="1006389"/>
          </a:xfrm>
        </p:grpSpPr>
        <p:grpSp>
          <p:nvGrpSpPr>
            <p:cNvPr id="828" name="تجميع"/>
            <p:cNvGrpSpPr/>
            <p:nvPr/>
          </p:nvGrpSpPr>
          <p:grpSpPr>
            <a:xfrm>
              <a:off x="0" y="0"/>
              <a:ext cx="9855070" cy="1006390"/>
              <a:chOff x="0" y="0"/>
              <a:chExt cx="9855070" cy="1006389"/>
            </a:xfrm>
          </p:grpSpPr>
          <p:sp>
            <p:nvSpPr>
              <p:cNvPr id="823"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826" name="تجميع"/>
              <p:cNvGrpSpPr/>
              <p:nvPr/>
            </p:nvGrpSpPr>
            <p:grpSpPr>
              <a:xfrm>
                <a:off x="3930697" y="0"/>
                <a:ext cx="5924374" cy="1006390"/>
                <a:chOff x="0" y="0"/>
                <a:chExt cx="5924372" cy="1006389"/>
              </a:xfrm>
            </p:grpSpPr>
            <p:sp>
              <p:nvSpPr>
                <p:cNvPr id="824"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825" name="مستطيل مستطيل" descr="مستطيل مستطيل"/>
                <p:cNvPicPr>
                  <a:picLocks noChangeAspect="0"/>
                </p:cNvPicPr>
                <p:nvPr/>
              </p:nvPicPr>
              <p:blipFill>
                <a:blip r:embed="rId9">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827"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829"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830"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pic>
        <p:nvPicPr>
          <p:cNvPr id="832" name="IMG_0474.png" descr="IMG_0474.png"/>
          <p:cNvPicPr>
            <a:picLocks noChangeAspect="1"/>
          </p:cNvPicPr>
          <p:nvPr/>
        </p:nvPicPr>
        <p:blipFill>
          <a:blip r:embed="rId5">
            <a:extLst/>
          </a:blip>
          <a:stretch>
            <a:fillRect/>
          </a:stretch>
        </p:blipFill>
        <p:spPr>
          <a:xfrm>
            <a:off x="7965243" y="5095903"/>
            <a:ext cx="730342" cy="730342"/>
          </a:xfrm>
          <a:prstGeom prst="rect">
            <a:avLst/>
          </a:prstGeom>
          <a:ln w="12700">
            <a:miter lim="400000"/>
          </a:ln>
        </p:spPr>
      </p:pic>
      <p:pic>
        <p:nvPicPr>
          <p:cNvPr id="833" name="IMG_0474.png" descr="IMG_0474.png"/>
          <p:cNvPicPr>
            <a:picLocks noChangeAspect="1"/>
          </p:cNvPicPr>
          <p:nvPr/>
        </p:nvPicPr>
        <p:blipFill>
          <a:blip r:embed="rId5">
            <a:extLst/>
          </a:blip>
          <a:stretch>
            <a:fillRect/>
          </a:stretch>
        </p:blipFill>
        <p:spPr>
          <a:xfrm>
            <a:off x="5980733" y="5108604"/>
            <a:ext cx="730342" cy="730342"/>
          </a:xfrm>
          <a:prstGeom prst="rect">
            <a:avLst/>
          </a:prstGeom>
          <a:ln w="12700">
            <a:miter lim="400000"/>
          </a:ln>
        </p:spPr>
      </p:pic>
      <p:pic>
        <p:nvPicPr>
          <p:cNvPr id="834" name="تجميع" descr="تجميع"/>
          <p:cNvPicPr>
            <a:picLocks noChangeAspect="0"/>
          </p:cNvPicPr>
          <p:nvPr/>
        </p:nvPicPr>
        <p:blipFill>
          <a:blip r:embed="rId12">
            <a:extLst/>
          </a:blip>
          <a:stretch>
            <a:fillRect/>
          </a:stretch>
        </p:blipFill>
        <p:spPr>
          <a:xfrm>
            <a:off x="4131847" y="6207729"/>
            <a:ext cx="4645265" cy="927767"/>
          </a:xfrm>
          <a:prstGeom prst="rect">
            <a:avLst/>
          </a:prstGeom>
          <a:effectLst>
            <a:outerShdw sx="100000" sy="100000" kx="0" ky="0" algn="b" rotWithShape="0" blurRad="38100" dist="23000" dir="5400000">
              <a:srgbClr val="000000">
                <a:alpha val="35000"/>
              </a:srgbClr>
            </a:outerShdw>
          </a:effectLst>
        </p:spPr>
      </p:pic>
      <p:sp>
        <p:nvSpPr>
          <p:cNvPr id="835" name="Freeform 7"/>
          <p:cNvSpPr/>
          <p:nvPr/>
        </p:nvSpPr>
        <p:spPr>
          <a:xfrm>
            <a:off x="4192921" y="6273190"/>
            <a:ext cx="1140367" cy="834842"/>
          </a:xfrm>
          <a:prstGeom prst="rect">
            <a:avLst/>
          </a:prstGeom>
          <a:blipFill>
            <a:blip r:embed="rId13"/>
            <a:stretch>
              <a:fillRect/>
            </a:stretch>
          </a:blipFill>
          <a:ln w="12700">
            <a:miter lim="400000"/>
          </a:ln>
        </p:spPr>
        <p:txBody>
          <a:bodyPr lIns="45719" rIns="45719"/>
          <a:lstStyle/>
          <a:p>
            <a:pPr rtl="0">
              <a:defRPr>
                <a:latin typeface="+mj-lt"/>
                <a:ea typeface="+mj-ea"/>
                <a:cs typeface="+mj-cs"/>
                <a:sym typeface="Calibri"/>
              </a:defRPr>
            </a:pPr>
          </a:p>
        </p:txBody>
      </p:sp>
      <p:pic>
        <p:nvPicPr>
          <p:cNvPr id="836" name="image7.png" descr="image7.png"/>
          <p:cNvPicPr>
            <a:picLocks noChangeAspect="1"/>
          </p:cNvPicPr>
          <p:nvPr/>
        </p:nvPicPr>
        <p:blipFill>
          <a:blip r:embed="rId2">
            <a:extLst/>
          </a:blip>
          <a:srcRect l="6972" t="55386" r="82518" b="28558"/>
          <a:stretch>
            <a:fillRect/>
          </a:stretch>
        </p:blipFill>
        <p:spPr>
          <a:xfrm>
            <a:off x="8385759" y="6640041"/>
            <a:ext cx="318323" cy="343841"/>
          </a:xfrm>
          <a:custGeom>
            <a:avLst/>
            <a:gdLst/>
            <a:ahLst/>
            <a:cxnLst>
              <a:cxn ang="0">
                <a:pos x="wd2" y="hd2"/>
              </a:cxn>
              <a:cxn ang="5400000">
                <a:pos x="wd2" y="hd2"/>
              </a:cxn>
              <a:cxn ang="10800000">
                <a:pos x="wd2" y="hd2"/>
              </a:cxn>
              <a:cxn ang="16200000">
                <a:pos x="wd2" y="hd2"/>
              </a:cxn>
            </a:cxnLst>
            <a:rect l="0" t="0" r="r" b="b"/>
            <a:pathLst>
              <a:path w="21508" h="21469" fill="norm" stroke="1" extrusionOk="0">
                <a:moveTo>
                  <a:pt x="2416" y="0"/>
                </a:moveTo>
                <a:cubicBezTo>
                  <a:pt x="1865" y="0"/>
                  <a:pt x="1627" y="218"/>
                  <a:pt x="1584" y="743"/>
                </a:cubicBezTo>
                <a:cubicBezTo>
                  <a:pt x="1548" y="1183"/>
                  <a:pt x="1507" y="1205"/>
                  <a:pt x="968" y="1288"/>
                </a:cubicBezTo>
                <a:cubicBezTo>
                  <a:pt x="-88" y="1451"/>
                  <a:pt x="2" y="840"/>
                  <a:pt x="2" y="9540"/>
                </a:cubicBezTo>
                <a:cubicBezTo>
                  <a:pt x="2" y="15995"/>
                  <a:pt x="17" y="17285"/>
                  <a:pt x="163" y="17470"/>
                </a:cubicBezTo>
                <a:cubicBezTo>
                  <a:pt x="316" y="17663"/>
                  <a:pt x="547" y="17693"/>
                  <a:pt x="1987" y="17742"/>
                </a:cubicBezTo>
                <a:lnTo>
                  <a:pt x="3622" y="17792"/>
                </a:lnTo>
                <a:lnTo>
                  <a:pt x="3676" y="18188"/>
                </a:lnTo>
                <a:cubicBezTo>
                  <a:pt x="3720" y="18651"/>
                  <a:pt x="3962" y="18882"/>
                  <a:pt x="4454" y="18882"/>
                </a:cubicBezTo>
                <a:cubicBezTo>
                  <a:pt x="4646" y="18882"/>
                  <a:pt x="4822" y="18925"/>
                  <a:pt x="4856" y="19006"/>
                </a:cubicBezTo>
                <a:cubicBezTo>
                  <a:pt x="4889" y="19087"/>
                  <a:pt x="4788" y="19617"/>
                  <a:pt x="4614" y="20171"/>
                </a:cubicBezTo>
                <a:cubicBezTo>
                  <a:pt x="4441" y="20725"/>
                  <a:pt x="4310" y="21249"/>
                  <a:pt x="4346" y="21336"/>
                </a:cubicBezTo>
                <a:cubicBezTo>
                  <a:pt x="4393" y="21447"/>
                  <a:pt x="4606" y="21484"/>
                  <a:pt x="5017" y="21459"/>
                </a:cubicBezTo>
                <a:lnTo>
                  <a:pt x="5580" y="21435"/>
                </a:lnTo>
                <a:lnTo>
                  <a:pt x="5982" y="20171"/>
                </a:lnTo>
                <a:lnTo>
                  <a:pt x="6357" y="18932"/>
                </a:lnTo>
                <a:lnTo>
                  <a:pt x="10272" y="18932"/>
                </a:lnTo>
                <a:lnTo>
                  <a:pt x="14214" y="18932"/>
                </a:lnTo>
                <a:lnTo>
                  <a:pt x="14590" y="20171"/>
                </a:lnTo>
                <a:lnTo>
                  <a:pt x="14965" y="21435"/>
                </a:lnTo>
                <a:lnTo>
                  <a:pt x="15528" y="21459"/>
                </a:lnTo>
                <a:cubicBezTo>
                  <a:pt x="15951" y="21485"/>
                  <a:pt x="16120" y="21461"/>
                  <a:pt x="16172" y="21336"/>
                </a:cubicBezTo>
                <a:cubicBezTo>
                  <a:pt x="16211" y="21242"/>
                  <a:pt x="16105" y="20683"/>
                  <a:pt x="15930" y="20121"/>
                </a:cubicBezTo>
                <a:cubicBezTo>
                  <a:pt x="15755" y="19560"/>
                  <a:pt x="15609" y="19047"/>
                  <a:pt x="15609" y="18981"/>
                </a:cubicBezTo>
                <a:cubicBezTo>
                  <a:pt x="15609" y="18916"/>
                  <a:pt x="15791" y="18796"/>
                  <a:pt x="16011" y="18709"/>
                </a:cubicBezTo>
                <a:cubicBezTo>
                  <a:pt x="16231" y="18622"/>
                  <a:pt x="16609" y="18365"/>
                  <a:pt x="16842" y="18139"/>
                </a:cubicBezTo>
                <a:lnTo>
                  <a:pt x="17271" y="17742"/>
                </a:lnTo>
                <a:lnTo>
                  <a:pt x="19095" y="17742"/>
                </a:lnTo>
                <a:cubicBezTo>
                  <a:pt x="20870" y="17742"/>
                  <a:pt x="20920" y="17716"/>
                  <a:pt x="21213" y="17445"/>
                </a:cubicBezTo>
                <a:lnTo>
                  <a:pt x="21508" y="17172"/>
                </a:lnTo>
                <a:lnTo>
                  <a:pt x="21508" y="9515"/>
                </a:lnTo>
                <a:cubicBezTo>
                  <a:pt x="21508" y="1985"/>
                  <a:pt x="21512" y="1878"/>
                  <a:pt x="21267" y="1635"/>
                </a:cubicBezTo>
                <a:cubicBezTo>
                  <a:pt x="21034" y="1405"/>
                  <a:pt x="20834" y="1324"/>
                  <a:pt x="20221" y="1239"/>
                </a:cubicBezTo>
                <a:cubicBezTo>
                  <a:pt x="20045" y="1214"/>
                  <a:pt x="19979" y="1094"/>
                  <a:pt x="19926" y="793"/>
                </a:cubicBezTo>
                <a:cubicBezTo>
                  <a:pt x="19827" y="233"/>
                  <a:pt x="19611" y="22"/>
                  <a:pt x="19148" y="24"/>
                </a:cubicBezTo>
                <a:cubicBezTo>
                  <a:pt x="18588" y="27"/>
                  <a:pt x="18424" y="166"/>
                  <a:pt x="18344" y="718"/>
                </a:cubicBezTo>
                <a:lnTo>
                  <a:pt x="18263" y="1214"/>
                </a:lnTo>
                <a:lnTo>
                  <a:pt x="17459" y="1214"/>
                </a:lnTo>
                <a:lnTo>
                  <a:pt x="16681" y="1214"/>
                </a:lnTo>
                <a:lnTo>
                  <a:pt x="16547" y="693"/>
                </a:lnTo>
                <a:cubicBezTo>
                  <a:pt x="16442" y="294"/>
                  <a:pt x="16330" y="160"/>
                  <a:pt x="16064" y="74"/>
                </a:cubicBezTo>
                <a:cubicBezTo>
                  <a:pt x="15479" y="-115"/>
                  <a:pt x="15094" y="103"/>
                  <a:pt x="14938" y="693"/>
                </a:cubicBezTo>
                <a:lnTo>
                  <a:pt x="14804" y="1214"/>
                </a:lnTo>
                <a:lnTo>
                  <a:pt x="14000" y="1214"/>
                </a:lnTo>
                <a:lnTo>
                  <a:pt x="13222" y="1214"/>
                </a:lnTo>
                <a:lnTo>
                  <a:pt x="13195" y="743"/>
                </a:lnTo>
                <a:cubicBezTo>
                  <a:pt x="13152" y="215"/>
                  <a:pt x="12889" y="0"/>
                  <a:pt x="12337" y="0"/>
                </a:cubicBezTo>
                <a:cubicBezTo>
                  <a:pt x="11867" y="0"/>
                  <a:pt x="11719" y="177"/>
                  <a:pt x="11586" y="768"/>
                </a:cubicBezTo>
                <a:lnTo>
                  <a:pt x="11479" y="1214"/>
                </a:lnTo>
                <a:lnTo>
                  <a:pt x="10701" y="1214"/>
                </a:lnTo>
                <a:lnTo>
                  <a:pt x="9897" y="1214"/>
                </a:lnTo>
                <a:lnTo>
                  <a:pt x="9817" y="718"/>
                </a:lnTo>
                <a:cubicBezTo>
                  <a:pt x="9737" y="166"/>
                  <a:pt x="9572" y="27"/>
                  <a:pt x="9012" y="24"/>
                </a:cubicBezTo>
                <a:cubicBezTo>
                  <a:pt x="8549" y="22"/>
                  <a:pt x="8333" y="232"/>
                  <a:pt x="8234" y="793"/>
                </a:cubicBezTo>
                <a:lnTo>
                  <a:pt x="8181" y="1214"/>
                </a:lnTo>
                <a:lnTo>
                  <a:pt x="7376" y="1214"/>
                </a:lnTo>
                <a:lnTo>
                  <a:pt x="6572" y="1214"/>
                </a:lnTo>
                <a:lnTo>
                  <a:pt x="6545" y="817"/>
                </a:lnTo>
                <a:cubicBezTo>
                  <a:pt x="6492" y="296"/>
                  <a:pt x="6199" y="0"/>
                  <a:pt x="5714" y="0"/>
                </a:cubicBezTo>
                <a:cubicBezTo>
                  <a:pt x="5229" y="0"/>
                  <a:pt x="4936" y="296"/>
                  <a:pt x="4883" y="817"/>
                </a:cubicBezTo>
                <a:lnTo>
                  <a:pt x="4856" y="1214"/>
                </a:lnTo>
                <a:lnTo>
                  <a:pt x="4051" y="1214"/>
                </a:lnTo>
                <a:lnTo>
                  <a:pt x="3274" y="1214"/>
                </a:lnTo>
                <a:lnTo>
                  <a:pt x="3193" y="793"/>
                </a:lnTo>
                <a:cubicBezTo>
                  <a:pt x="3094" y="230"/>
                  <a:pt x="2886" y="0"/>
                  <a:pt x="2416" y="0"/>
                </a:cubicBezTo>
                <a:close/>
              </a:path>
            </a:pathLst>
          </a:custGeom>
          <a:ln w="12700">
            <a:miter lim="400000"/>
          </a:ln>
        </p:spPr>
      </p:pic>
      <p:sp>
        <p:nvSpPr>
          <p:cNvPr id="837" name="مراجعة الفصل الثامن"/>
          <p:cNvSpPr txBox="1"/>
          <p:nvPr/>
        </p:nvSpPr>
        <p:spPr>
          <a:xfrm>
            <a:off x="4198130" y="2617003"/>
            <a:ext cx="1844145"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1343344">
              <a:defRPr sz="2200">
                <a:solidFill>
                  <a:srgbClr val="016E8F"/>
                </a:solidFill>
                <a:latin typeface="Muna Bold"/>
                <a:ea typeface="Muna Bold"/>
                <a:cs typeface="Muna Bold"/>
                <a:sym typeface="Muna Bold"/>
              </a:defRPr>
            </a:lvl1pPr>
          </a:lstStyle>
          <a:p>
            <a:pPr rtl="0">
              <a:defRPr/>
            </a:pPr>
            <a:r>
              <a:t>مراجعة الفصل الثامن</a:t>
            </a:r>
          </a:p>
        </p:txBody>
      </p:sp>
      <p:sp>
        <p:nvSpPr>
          <p:cNvPr id="838" name="مراجعة الفصل السابع"/>
          <p:cNvSpPr txBox="1"/>
          <p:nvPr/>
        </p:nvSpPr>
        <p:spPr>
          <a:xfrm>
            <a:off x="8021214" y="2554789"/>
            <a:ext cx="1778774"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1343344">
              <a:defRPr sz="2200">
                <a:solidFill>
                  <a:srgbClr val="016E8F"/>
                </a:solidFill>
                <a:latin typeface="Muna Bold"/>
                <a:ea typeface="Muna Bold"/>
                <a:cs typeface="Muna Bold"/>
                <a:sym typeface="Muna Bold"/>
              </a:defRPr>
            </a:lvl1pPr>
          </a:lstStyle>
          <a:p>
            <a:pPr rtl="0">
              <a:defRPr/>
            </a:pPr>
            <a:r>
              <a:t>مراجعة الفصل السابع</a:t>
            </a:r>
          </a:p>
        </p:txBody>
      </p:sp>
      <p:sp>
        <p:nvSpPr>
          <p:cNvPr id="839" name="مراجعة شاملة"/>
          <p:cNvSpPr txBox="1"/>
          <p:nvPr/>
        </p:nvSpPr>
        <p:spPr>
          <a:xfrm>
            <a:off x="332808" y="2621973"/>
            <a:ext cx="1346978"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defTabSz="1343344">
              <a:defRPr sz="2200">
                <a:solidFill>
                  <a:srgbClr val="016E8F"/>
                </a:solidFill>
                <a:latin typeface="Muna Bold"/>
                <a:ea typeface="Muna Bold"/>
                <a:cs typeface="Muna Bold"/>
                <a:sym typeface="Muna Bold"/>
              </a:defRPr>
            </a:lvl1pPr>
          </a:lstStyle>
          <a:p>
            <a:pPr rtl="0">
              <a:defRPr/>
            </a:pPr>
            <a:r>
              <a:t>مراجعة شاملة</a:t>
            </a:r>
          </a:p>
        </p:txBody>
      </p:sp>
      <p:sp>
        <p:nvSpPr>
          <p:cNvPr id="840" name="مراجعة الفصل السابع"/>
          <p:cNvSpPr txBox="1"/>
          <p:nvPr/>
        </p:nvSpPr>
        <p:spPr>
          <a:xfrm>
            <a:off x="6016991" y="2566918"/>
            <a:ext cx="1778774"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1343344">
              <a:defRPr sz="2200">
                <a:solidFill>
                  <a:srgbClr val="016E8F"/>
                </a:solidFill>
                <a:latin typeface="Muna Bold"/>
                <a:ea typeface="Muna Bold"/>
                <a:cs typeface="Muna Bold"/>
                <a:sym typeface="Muna Bold"/>
              </a:defRPr>
            </a:lvl1pPr>
          </a:lstStyle>
          <a:p>
            <a:pPr rtl="0">
              <a:defRPr/>
            </a:pPr>
            <a:r>
              <a:t>مراجعة الفصل السابع</a:t>
            </a:r>
          </a:p>
        </p:txBody>
      </p:sp>
      <p:sp>
        <p:nvSpPr>
          <p:cNvPr id="841" name="مراجعة الفصل الثامن"/>
          <p:cNvSpPr txBox="1"/>
          <p:nvPr/>
        </p:nvSpPr>
        <p:spPr>
          <a:xfrm>
            <a:off x="2096521" y="2508373"/>
            <a:ext cx="1844145"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1343344">
              <a:defRPr sz="2200">
                <a:solidFill>
                  <a:srgbClr val="016E8F"/>
                </a:solidFill>
                <a:latin typeface="Muna Bold"/>
                <a:ea typeface="Muna Bold"/>
                <a:cs typeface="Muna Bold"/>
                <a:sym typeface="Muna Bold"/>
              </a:defRPr>
            </a:lvl1pPr>
          </a:lstStyle>
          <a:p>
            <a:pPr rtl="0">
              <a:defRPr/>
            </a:pPr>
            <a:r>
              <a:t>مراجعة الفصل الثامن</a:t>
            </a:r>
          </a:p>
        </p:txBody>
      </p:sp>
      <p:sp>
        <p:nvSpPr>
          <p:cNvPr id="842"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843" name="أول ثانوي"/>
          <p:cNvSpPr txBox="1"/>
          <p:nvPr/>
        </p:nvSpPr>
        <p:spPr>
          <a:xfrm>
            <a:off x="524275" y="1206881"/>
            <a:ext cx="1497369"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6DBCF7"/>
                </a:solidFill>
                <a:latin typeface="Muna Bold"/>
                <a:ea typeface="Muna Bold"/>
                <a:cs typeface="Muna Bold"/>
                <a:sym typeface="Muna Bold"/>
              </a:defRPr>
            </a:lvl1pPr>
          </a:lstStyle>
          <a:p>
            <a:pPr rtl="0">
              <a:defRPr/>
            </a:pPr>
            <a:r>
              <a:t>أول ثانوي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45"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848" name="تجميع"/>
          <p:cNvGrpSpPr/>
          <p:nvPr/>
        </p:nvGrpSpPr>
        <p:grpSpPr>
          <a:xfrm>
            <a:off x="8073879" y="2174436"/>
            <a:ext cx="3853765" cy="3917527"/>
            <a:chOff x="108636" y="0"/>
            <a:chExt cx="3853763" cy="3917525"/>
          </a:xfrm>
        </p:grpSpPr>
        <p:graphicFrame>
          <p:nvGraphicFramePr>
            <p:cNvPr id="846"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3E4956"/>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847"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851" name="تجميع"/>
          <p:cNvGrpSpPr/>
          <p:nvPr/>
        </p:nvGrpSpPr>
        <p:grpSpPr>
          <a:xfrm>
            <a:off x="6092679" y="2161736"/>
            <a:ext cx="3853765" cy="3930227"/>
            <a:chOff x="108636" y="0"/>
            <a:chExt cx="3853763" cy="3930225"/>
          </a:xfrm>
        </p:grpSpPr>
        <p:graphicFrame>
          <p:nvGraphicFramePr>
            <p:cNvPr id="849"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282F38"/>
                            </a:solidFill>
                            <a:latin typeface="Muna Regular"/>
                            <a:ea typeface="Muna Regular"/>
                            <a:cs typeface="Muna Regular"/>
                            <a:sym typeface="Muna Regular"/>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850"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854" name="تجميع"/>
          <p:cNvGrpSpPr/>
          <p:nvPr/>
        </p:nvGrpSpPr>
        <p:grpSpPr>
          <a:xfrm>
            <a:off x="4111479" y="2161736"/>
            <a:ext cx="3853765" cy="3930227"/>
            <a:chOff x="108636" y="0"/>
            <a:chExt cx="3853763" cy="3930225"/>
          </a:xfrm>
        </p:grpSpPr>
        <p:graphicFrame>
          <p:nvGraphicFramePr>
            <p:cNvPr id="852"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293038"/>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853"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857" name="تجميع"/>
          <p:cNvGrpSpPr/>
          <p:nvPr/>
        </p:nvGrpSpPr>
        <p:grpSpPr>
          <a:xfrm>
            <a:off x="2130279" y="2174436"/>
            <a:ext cx="3853765" cy="3917527"/>
            <a:chOff x="108636" y="0"/>
            <a:chExt cx="3853763" cy="3917525"/>
          </a:xfrm>
        </p:grpSpPr>
        <p:graphicFrame>
          <p:nvGraphicFramePr>
            <p:cNvPr id="855"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293038"/>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856"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860" name="تجميع"/>
          <p:cNvGrpSpPr/>
          <p:nvPr/>
        </p:nvGrpSpPr>
        <p:grpSpPr>
          <a:xfrm>
            <a:off x="149079" y="2161736"/>
            <a:ext cx="3853765" cy="3930227"/>
            <a:chOff x="108636" y="0"/>
            <a:chExt cx="3853763" cy="3930225"/>
          </a:xfrm>
        </p:grpSpPr>
        <p:graphicFrame>
          <p:nvGraphicFramePr>
            <p:cNvPr id="858"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293038"/>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859"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861"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862"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863"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864"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865"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866"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867"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870" name="تجميع"/>
          <p:cNvGrpSpPr/>
          <p:nvPr/>
        </p:nvGrpSpPr>
        <p:grpSpPr>
          <a:xfrm>
            <a:off x="3018593" y="599421"/>
            <a:ext cx="5436632" cy="463291"/>
            <a:chOff x="-188674" y="-5"/>
            <a:chExt cx="5436630" cy="463289"/>
          </a:xfrm>
        </p:grpSpPr>
        <p:sp>
          <p:nvSpPr>
            <p:cNvPr id="868"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869"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871"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872"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873"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874" name="الأحد ١٠/ ٨ / ١٤٤٦"/>
          <p:cNvSpPr txBox="1"/>
          <p:nvPr/>
        </p:nvSpPr>
        <p:spPr>
          <a:xfrm>
            <a:off x="8057538" y="2207782"/>
            <a:ext cx="1706125"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١٩/ ١٢ / ١٤٤٦ </a:t>
            </a:r>
          </a:p>
        </p:txBody>
      </p:sp>
      <p:sp>
        <p:nvSpPr>
          <p:cNvPr id="875" name="الاثنين ١١/ ٨ / ١٤٤٦"/>
          <p:cNvSpPr txBox="1"/>
          <p:nvPr/>
        </p:nvSpPr>
        <p:spPr>
          <a:xfrm>
            <a:off x="6016991" y="2207782"/>
            <a:ext cx="174303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٢٠/ ١٢/ ١٤٤٦ </a:t>
            </a:r>
          </a:p>
        </p:txBody>
      </p:sp>
      <p:sp>
        <p:nvSpPr>
          <p:cNvPr id="876" name="الثلاثاء ١٢/ ٨ / ١٤٤٦"/>
          <p:cNvSpPr txBox="1"/>
          <p:nvPr/>
        </p:nvSpPr>
        <p:spPr>
          <a:xfrm>
            <a:off x="4009017" y="2207782"/>
            <a:ext cx="1832430"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 ٢١ / ١٢ / ١٤٤٦ </a:t>
            </a:r>
          </a:p>
        </p:txBody>
      </p:sp>
      <p:sp>
        <p:nvSpPr>
          <p:cNvPr id="877" name="الاربعاء ١٣/ ٨ / ١٤٤٦"/>
          <p:cNvSpPr txBox="1"/>
          <p:nvPr/>
        </p:nvSpPr>
        <p:spPr>
          <a:xfrm>
            <a:off x="2055895" y="2207782"/>
            <a:ext cx="1822211"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٢٢/ ١٢ / ١٤٤٦ </a:t>
            </a:r>
          </a:p>
        </p:txBody>
      </p:sp>
      <p:sp>
        <p:nvSpPr>
          <p:cNvPr id="878" name="الخميس ١٤/ ٨ / ١٤٤٦"/>
          <p:cNvSpPr txBox="1"/>
          <p:nvPr/>
        </p:nvSpPr>
        <p:spPr>
          <a:xfrm>
            <a:off x="64519" y="2207782"/>
            <a:ext cx="1841162"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r" rtl="0">
              <a:defRPr b="1" cap="all" sz="1600">
                <a:solidFill>
                  <a:srgbClr val="FFFFFF"/>
                </a:solidFill>
                <a:latin typeface="+mj-lt"/>
                <a:ea typeface="+mj-ea"/>
                <a:cs typeface="+mj-cs"/>
                <a:sym typeface="Calibri"/>
              </a:defRPr>
            </a:pPr>
            <a:r>
              <a:t>الخميس ٢٣/ ١٢/ </a:t>
            </a:r>
            <a:r>
              <a:rPr sz="1500"/>
              <a:t>١٤٤٦</a:t>
            </a:r>
            <a:r>
              <a:t> </a:t>
            </a:r>
          </a:p>
        </p:txBody>
      </p:sp>
      <p:grpSp>
        <p:nvGrpSpPr>
          <p:cNvPr id="881" name="Google Shape;450;p23"/>
          <p:cNvGrpSpPr/>
          <p:nvPr/>
        </p:nvGrpSpPr>
        <p:grpSpPr>
          <a:xfrm rot="9894527">
            <a:off x="10179289" y="5315954"/>
            <a:ext cx="439213" cy="301205"/>
            <a:chOff x="0" y="0"/>
            <a:chExt cx="439212" cy="301204"/>
          </a:xfrm>
        </p:grpSpPr>
        <p:sp>
          <p:nvSpPr>
            <p:cNvPr id="880"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879" name="Google Shape;450;p23" descr="Google Shape;450;p23"/>
            <p:cNvPicPr>
              <a:picLocks noChangeAspect="0"/>
            </p:cNvPicPr>
            <p:nvPr/>
          </p:nvPicPr>
          <p:blipFill>
            <a:blip r:embed="rId4">
              <a:extLst/>
            </a:blip>
            <a:stretch>
              <a:fillRect/>
            </a:stretch>
          </p:blipFill>
          <p:spPr>
            <a:xfrm>
              <a:off x="-1" y="0"/>
              <a:ext cx="439214" cy="301205"/>
            </a:xfrm>
            <a:prstGeom prst="rect">
              <a:avLst/>
            </a:prstGeom>
            <a:effectLst/>
          </p:spPr>
        </p:pic>
      </p:grpSp>
      <p:pic>
        <p:nvPicPr>
          <p:cNvPr id="882" name="مستطيل مستطيل" descr="مستطيل مستطيل"/>
          <p:cNvPicPr>
            <a:picLocks noChangeAspect="0"/>
          </p:cNvPicPr>
          <p:nvPr/>
        </p:nvPicPr>
        <p:blipFill>
          <a:blip r:embed="rId5">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883" name="مستطيل مستطيل" descr="مستطيل مستطيل"/>
          <p:cNvPicPr>
            <a:picLocks noChangeAspect="0"/>
          </p:cNvPicPr>
          <p:nvPr/>
        </p:nvPicPr>
        <p:blipFill>
          <a:blip r:embed="rId6">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884" name="مستطيل مستطيل" descr="مستطيل مستطيل"/>
          <p:cNvPicPr>
            <a:picLocks noChangeAspect="0"/>
          </p:cNvPicPr>
          <p:nvPr/>
        </p:nvPicPr>
        <p:blipFill>
          <a:blip r:embed="rId7">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885" name="الثاني عشر"/>
          <p:cNvSpPr txBox="1"/>
          <p:nvPr/>
        </p:nvSpPr>
        <p:spPr>
          <a:xfrm>
            <a:off x="6361913" y="1318031"/>
            <a:ext cx="2364140" cy="3825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الثاني عشر   </a:t>
            </a:r>
          </a:p>
        </p:txBody>
      </p:sp>
      <p:grpSp>
        <p:nvGrpSpPr>
          <p:cNvPr id="894" name="تجميع"/>
          <p:cNvGrpSpPr/>
          <p:nvPr/>
        </p:nvGrpSpPr>
        <p:grpSpPr>
          <a:xfrm>
            <a:off x="94682" y="6187416"/>
            <a:ext cx="9855071" cy="1006391"/>
            <a:chOff x="0" y="0"/>
            <a:chExt cx="9855069" cy="1006389"/>
          </a:xfrm>
        </p:grpSpPr>
        <p:grpSp>
          <p:nvGrpSpPr>
            <p:cNvPr id="891" name="تجميع"/>
            <p:cNvGrpSpPr/>
            <p:nvPr/>
          </p:nvGrpSpPr>
          <p:grpSpPr>
            <a:xfrm>
              <a:off x="0" y="0"/>
              <a:ext cx="9855070" cy="1006390"/>
              <a:chOff x="0" y="0"/>
              <a:chExt cx="9855070" cy="1006389"/>
            </a:xfrm>
          </p:grpSpPr>
          <p:sp>
            <p:nvSpPr>
              <p:cNvPr id="886"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889" name="تجميع"/>
              <p:cNvGrpSpPr/>
              <p:nvPr/>
            </p:nvGrpSpPr>
            <p:grpSpPr>
              <a:xfrm>
                <a:off x="3930697" y="0"/>
                <a:ext cx="5924374" cy="1006390"/>
                <a:chOff x="0" y="0"/>
                <a:chExt cx="5924372" cy="1006389"/>
              </a:xfrm>
            </p:grpSpPr>
            <p:sp>
              <p:nvSpPr>
                <p:cNvPr id="887"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888" name="مستطيل مستطيل" descr="مستطيل مستطيل"/>
                <p:cNvPicPr>
                  <a:picLocks noChangeAspect="0"/>
                </p:cNvPicPr>
                <p:nvPr/>
              </p:nvPicPr>
              <p:blipFill>
                <a:blip r:embed="rId8">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890"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892" name="مستطيل مستطيل" descr="مستطيل مستطيل"/>
            <p:cNvPicPr>
              <a:picLocks noChangeAspect="0"/>
            </p:cNvPicPr>
            <p:nvPr/>
          </p:nvPicPr>
          <p:blipFill>
            <a:blip r:embed="rId9">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893" name="مستطيل مستطيل" descr="مستطيل مستطيل"/>
            <p:cNvPicPr>
              <a:picLocks noChangeAspect="0"/>
            </p:cNvPicPr>
            <p:nvPr/>
          </p:nvPicPr>
          <p:blipFill>
            <a:blip r:embed="rId10">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sp>
        <p:nvSpPr>
          <p:cNvPr id="895" name="Freeform 7"/>
          <p:cNvSpPr/>
          <p:nvPr/>
        </p:nvSpPr>
        <p:spPr>
          <a:xfrm>
            <a:off x="1829330" y="243002"/>
            <a:ext cx="1140367" cy="819777"/>
          </a:xfrm>
          <a:prstGeom prst="rect">
            <a:avLst/>
          </a:prstGeom>
          <a:blipFill>
            <a:blip r:embed="rId11"/>
            <a:stretch>
              <a:fillRect/>
            </a:stretch>
          </a:blipFill>
          <a:ln w="12700">
            <a:miter lim="400000"/>
          </a:ln>
        </p:spPr>
        <p:txBody>
          <a:bodyPr lIns="45719" rIns="45719"/>
          <a:lstStyle/>
          <a:p>
            <a:pPr rtl="0">
              <a:defRPr>
                <a:latin typeface="+mj-lt"/>
                <a:ea typeface="+mj-ea"/>
                <a:cs typeface="+mj-cs"/>
                <a:sym typeface="Calibri"/>
              </a:defRPr>
            </a:pPr>
          </a:p>
        </p:txBody>
      </p:sp>
      <p:sp>
        <p:nvSpPr>
          <p:cNvPr id="896" name="مستطيل"/>
          <p:cNvSpPr/>
          <p:nvPr/>
        </p:nvSpPr>
        <p:spPr>
          <a:xfrm>
            <a:off x="77219" y="3238130"/>
            <a:ext cx="9866184" cy="2036759"/>
          </a:xfrm>
          <a:prstGeom prst="rect">
            <a:avLst/>
          </a:prstGeom>
          <a:solidFill>
            <a:srgbClr val="FFFFFF"/>
          </a:solidFill>
          <a:ln w="25400">
            <a:solidFill>
              <a:schemeClr val="accent1"/>
            </a:solidFill>
          </a:ln>
          <a:effectLst>
            <a:outerShdw sx="100000" sy="100000" kx="0" ky="0" algn="b" rotWithShape="0" blurRad="38100" dist="23000" dir="5400000">
              <a:srgbClr val="000000">
                <a:alpha val="35000"/>
              </a:srgbClr>
            </a:outerShdw>
          </a:effectLst>
        </p:spPr>
        <p:txBody>
          <a:bodyPr lIns="45718" tIns="45718" rIns="45718" bIns="45718" anchor="ctr"/>
          <a:lstStyle/>
          <a:p>
            <a:pPr/>
          </a:p>
        </p:txBody>
      </p:sp>
      <p:sp>
        <p:nvSpPr>
          <p:cNvPr id="897" name="Freeform 17"/>
          <p:cNvSpPr/>
          <p:nvPr/>
        </p:nvSpPr>
        <p:spPr>
          <a:xfrm flipH="1">
            <a:off x="92639" y="3248906"/>
            <a:ext cx="9794117" cy="2015207"/>
          </a:xfrm>
          <a:prstGeom prst="rect">
            <a:avLst/>
          </a:prstGeom>
          <a:blipFill>
            <a:blip r:embed="rId12">
              <a:alphaModFix amt="12100"/>
            </a:blip>
            <a:stretch>
              <a:fillRect/>
            </a:stretch>
          </a:blipFill>
          <a:ln w="12700">
            <a:miter lim="400000"/>
          </a:ln>
        </p:spPr>
        <p:txBody>
          <a:bodyPr lIns="45718" tIns="45718" rIns="45718" bIns="45718"/>
          <a:lstStyle/>
          <a:p>
            <a:pPr rtl="0">
              <a:defRPr>
                <a:latin typeface="+mj-lt"/>
                <a:ea typeface="+mj-ea"/>
                <a:cs typeface="+mj-cs"/>
                <a:sym typeface="Calibri"/>
              </a:defRPr>
            </a:pPr>
          </a:p>
        </p:txBody>
      </p:sp>
      <p:sp>
        <p:nvSpPr>
          <p:cNvPr id="898" name="اختبارات نهاية الفصل الدراسي الثالث"/>
          <p:cNvSpPr txBox="1"/>
          <p:nvPr/>
        </p:nvSpPr>
        <p:spPr>
          <a:xfrm>
            <a:off x="1007609" y="4015991"/>
            <a:ext cx="8225188" cy="66380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4500">
                <a:solidFill>
                  <a:srgbClr val="99244F"/>
                </a:solidFill>
                <a:latin typeface="+mj-lt"/>
                <a:ea typeface="+mj-ea"/>
                <a:cs typeface="+mj-cs"/>
                <a:sym typeface="Calibri"/>
              </a:defRPr>
            </a:lvl1pPr>
          </a:lstStyle>
          <a:p>
            <a:pPr rtl="0">
              <a:defRPr b="0">
                <a:latin typeface="Muna Bold"/>
                <a:ea typeface="Muna Bold"/>
                <a:cs typeface="Muna Bold"/>
                <a:sym typeface="Muna Bold"/>
              </a:defRPr>
            </a:pPr>
            <a:r>
              <a:rPr b="1">
                <a:latin typeface="+mj-lt"/>
                <a:ea typeface="+mj-ea"/>
                <a:cs typeface="+mj-cs"/>
                <a:sym typeface="Calibri"/>
              </a:rPr>
              <a:t>اختبارات نهاية الفصل الدراسي الثالث</a:t>
            </a:r>
          </a:p>
        </p:txBody>
      </p:sp>
      <p:sp>
        <p:nvSpPr>
          <p:cNvPr id="899"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900" name="أول ثانوي"/>
          <p:cNvSpPr txBox="1"/>
          <p:nvPr/>
        </p:nvSpPr>
        <p:spPr>
          <a:xfrm>
            <a:off x="524275" y="1206881"/>
            <a:ext cx="1497369"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6DBCF7"/>
                </a:solidFill>
                <a:latin typeface="Muna Bold"/>
                <a:ea typeface="Muna Bold"/>
                <a:cs typeface="Muna Bold"/>
                <a:sym typeface="Muna Bold"/>
              </a:defRPr>
            </a:lvl1pPr>
          </a:lstStyle>
          <a:p>
            <a:pPr rtl="0">
              <a:defRPr/>
            </a:pPr>
            <a:r>
              <a:t>أول ثانوي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02"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905" name="تجميع"/>
          <p:cNvGrpSpPr/>
          <p:nvPr/>
        </p:nvGrpSpPr>
        <p:grpSpPr>
          <a:xfrm>
            <a:off x="8073879" y="2174436"/>
            <a:ext cx="3853765" cy="3917527"/>
            <a:chOff x="108636" y="0"/>
            <a:chExt cx="3853763" cy="3917525"/>
          </a:xfrm>
        </p:grpSpPr>
        <p:graphicFrame>
          <p:nvGraphicFramePr>
            <p:cNvPr id="903"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3E4956"/>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904"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908" name="تجميع"/>
          <p:cNvGrpSpPr/>
          <p:nvPr/>
        </p:nvGrpSpPr>
        <p:grpSpPr>
          <a:xfrm>
            <a:off x="6092679" y="2161736"/>
            <a:ext cx="3853765" cy="3930227"/>
            <a:chOff x="108636" y="0"/>
            <a:chExt cx="3853763" cy="3930225"/>
          </a:xfrm>
        </p:grpSpPr>
        <p:graphicFrame>
          <p:nvGraphicFramePr>
            <p:cNvPr id="906"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282F38"/>
                            </a:solidFill>
                            <a:latin typeface="Muna Regular"/>
                            <a:ea typeface="Muna Regular"/>
                            <a:cs typeface="Muna Regular"/>
                            <a:sym typeface="Muna Regular"/>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907"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911" name="تجميع"/>
          <p:cNvGrpSpPr/>
          <p:nvPr/>
        </p:nvGrpSpPr>
        <p:grpSpPr>
          <a:xfrm>
            <a:off x="4111479" y="2161736"/>
            <a:ext cx="3853765" cy="3930227"/>
            <a:chOff x="108636" y="0"/>
            <a:chExt cx="3853763" cy="3930225"/>
          </a:xfrm>
        </p:grpSpPr>
        <p:graphicFrame>
          <p:nvGraphicFramePr>
            <p:cNvPr id="909"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293038"/>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910"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914" name="تجميع"/>
          <p:cNvGrpSpPr/>
          <p:nvPr/>
        </p:nvGrpSpPr>
        <p:grpSpPr>
          <a:xfrm>
            <a:off x="2130279" y="2174436"/>
            <a:ext cx="3853765" cy="3917527"/>
            <a:chOff x="108636" y="0"/>
            <a:chExt cx="3853763" cy="3917525"/>
          </a:xfrm>
        </p:grpSpPr>
        <p:graphicFrame>
          <p:nvGraphicFramePr>
            <p:cNvPr id="912"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293038"/>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913"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917" name="تجميع"/>
          <p:cNvGrpSpPr/>
          <p:nvPr/>
        </p:nvGrpSpPr>
        <p:grpSpPr>
          <a:xfrm>
            <a:off x="149079" y="2161736"/>
            <a:ext cx="3853765" cy="3930227"/>
            <a:chOff x="108636" y="0"/>
            <a:chExt cx="3853763" cy="3930225"/>
          </a:xfrm>
        </p:grpSpPr>
        <p:graphicFrame>
          <p:nvGraphicFramePr>
            <p:cNvPr id="915"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293038"/>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916"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918"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919"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920"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921"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922"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923"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924"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927" name="تجميع"/>
          <p:cNvGrpSpPr/>
          <p:nvPr/>
        </p:nvGrpSpPr>
        <p:grpSpPr>
          <a:xfrm>
            <a:off x="3018593" y="599421"/>
            <a:ext cx="5436632" cy="463291"/>
            <a:chOff x="-188674" y="-5"/>
            <a:chExt cx="5436630" cy="463289"/>
          </a:xfrm>
        </p:grpSpPr>
        <p:sp>
          <p:nvSpPr>
            <p:cNvPr id="925"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926"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928"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929"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930"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931" name="الأحد ١٠/ ٨ / ١٤٤٦"/>
          <p:cNvSpPr txBox="1"/>
          <p:nvPr/>
        </p:nvSpPr>
        <p:spPr>
          <a:xfrm>
            <a:off x="8057538" y="2207782"/>
            <a:ext cx="1706125"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٢٦/ ١٢ / ١٤٤٦ </a:t>
            </a:r>
          </a:p>
        </p:txBody>
      </p:sp>
      <p:sp>
        <p:nvSpPr>
          <p:cNvPr id="932" name="الاثنين ١١/ ٨ / ١٤٤٦"/>
          <p:cNvSpPr txBox="1"/>
          <p:nvPr/>
        </p:nvSpPr>
        <p:spPr>
          <a:xfrm>
            <a:off x="6016991" y="2207782"/>
            <a:ext cx="174303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٢٧/ ١٢/ ١٤٤٦ </a:t>
            </a:r>
          </a:p>
        </p:txBody>
      </p:sp>
      <p:sp>
        <p:nvSpPr>
          <p:cNvPr id="933" name="الثلاثاء ١٢/ ٨ / ١٤٤٦"/>
          <p:cNvSpPr txBox="1"/>
          <p:nvPr/>
        </p:nvSpPr>
        <p:spPr>
          <a:xfrm>
            <a:off x="4009017" y="2207782"/>
            <a:ext cx="1832430"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 ٢٨ / ١٢ / ١٤٤٦ </a:t>
            </a:r>
          </a:p>
        </p:txBody>
      </p:sp>
      <p:sp>
        <p:nvSpPr>
          <p:cNvPr id="934" name="الاربعاء ١٣/ ٨ / ١٤٤٦"/>
          <p:cNvSpPr txBox="1"/>
          <p:nvPr/>
        </p:nvSpPr>
        <p:spPr>
          <a:xfrm>
            <a:off x="2055895" y="2207782"/>
            <a:ext cx="1822211"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٢٩/ ١٢ / ١٤٤٦ </a:t>
            </a:r>
          </a:p>
        </p:txBody>
      </p:sp>
      <p:sp>
        <p:nvSpPr>
          <p:cNvPr id="935" name="الخميس ١٤/ ٨ / ١٤٤٦"/>
          <p:cNvSpPr txBox="1"/>
          <p:nvPr/>
        </p:nvSpPr>
        <p:spPr>
          <a:xfrm>
            <a:off x="270894" y="2207782"/>
            <a:ext cx="1634787"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r" rtl="0">
              <a:defRPr b="1" cap="all" sz="1600">
                <a:solidFill>
                  <a:srgbClr val="FFFFFF"/>
                </a:solidFill>
                <a:latin typeface="+mj-lt"/>
                <a:ea typeface="+mj-ea"/>
                <a:cs typeface="+mj-cs"/>
                <a:sym typeface="Calibri"/>
              </a:defRPr>
            </a:pPr>
            <a:r>
              <a:t>الخميس ١/ ١/ </a:t>
            </a:r>
            <a:r>
              <a:rPr sz="1500"/>
              <a:t>١٤٤٦</a:t>
            </a:r>
            <a:r>
              <a:t> </a:t>
            </a:r>
          </a:p>
        </p:txBody>
      </p:sp>
      <p:grpSp>
        <p:nvGrpSpPr>
          <p:cNvPr id="938" name="Google Shape;450;p23"/>
          <p:cNvGrpSpPr/>
          <p:nvPr/>
        </p:nvGrpSpPr>
        <p:grpSpPr>
          <a:xfrm rot="9894527">
            <a:off x="10179289" y="5315954"/>
            <a:ext cx="439213" cy="301205"/>
            <a:chOff x="0" y="0"/>
            <a:chExt cx="439212" cy="301204"/>
          </a:xfrm>
        </p:grpSpPr>
        <p:sp>
          <p:nvSpPr>
            <p:cNvPr id="937"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936" name="Google Shape;450;p23" descr="Google Shape;450;p23"/>
            <p:cNvPicPr>
              <a:picLocks noChangeAspect="0"/>
            </p:cNvPicPr>
            <p:nvPr/>
          </p:nvPicPr>
          <p:blipFill>
            <a:blip r:embed="rId4">
              <a:extLst/>
            </a:blip>
            <a:stretch>
              <a:fillRect/>
            </a:stretch>
          </p:blipFill>
          <p:spPr>
            <a:xfrm>
              <a:off x="-1" y="0"/>
              <a:ext cx="439214" cy="301205"/>
            </a:xfrm>
            <a:prstGeom prst="rect">
              <a:avLst/>
            </a:prstGeom>
            <a:effectLst/>
          </p:spPr>
        </p:pic>
      </p:grpSp>
      <p:pic>
        <p:nvPicPr>
          <p:cNvPr id="939" name="مستطيل مستطيل" descr="مستطيل مستطيل"/>
          <p:cNvPicPr>
            <a:picLocks noChangeAspect="0"/>
          </p:cNvPicPr>
          <p:nvPr/>
        </p:nvPicPr>
        <p:blipFill>
          <a:blip r:embed="rId5">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940" name="مستطيل مستطيل" descr="مستطيل مستطيل"/>
          <p:cNvPicPr>
            <a:picLocks noChangeAspect="0"/>
          </p:cNvPicPr>
          <p:nvPr/>
        </p:nvPicPr>
        <p:blipFill>
          <a:blip r:embed="rId6">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941" name="مستطيل مستطيل" descr="مستطيل مستطيل"/>
          <p:cNvPicPr>
            <a:picLocks noChangeAspect="0"/>
          </p:cNvPicPr>
          <p:nvPr/>
        </p:nvPicPr>
        <p:blipFill>
          <a:blip r:embed="rId7">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942" name="Freeform 17"/>
          <p:cNvSpPr/>
          <p:nvPr/>
        </p:nvSpPr>
        <p:spPr>
          <a:xfrm flipH="1">
            <a:off x="92639" y="3248906"/>
            <a:ext cx="9794117" cy="2015207"/>
          </a:xfrm>
          <a:prstGeom prst="rect">
            <a:avLst/>
          </a:prstGeom>
          <a:blipFill>
            <a:blip r:embed="rId8">
              <a:alphaModFix amt="12100"/>
            </a:blip>
            <a:stretch>
              <a:fillRect/>
            </a:stretch>
          </a:blipFill>
          <a:ln w="12700">
            <a:miter lim="400000"/>
          </a:ln>
        </p:spPr>
        <p:txBody>
          <a:bodyPr lIns="45718" tIns="45718" rIns="45718" bIns="45718"/>
          <a:lstStyle/>
          <a:p>
            <a:pPr rtl="0">
              <a:defRPr>
                <a:latin typeface="+mj-lt"/>
                <a:ea typeface="+mj-ea"/>
                <a:cs typeface="+mj-cs"/>
                <a:sym typeface="Calibri"/>
              </a:defRPr>
            </a:pPr>
          </a:p>
        </p:txBody>
      </p:sp>
      <p:sp>
        <p:nvSpPr>
          <p:cNvPr id="943" name="الثالث عشر"/>
          <p:cNvSpPr txBox="1"/>
          <p:nvPr/>
        </p:nvSpPr>
        <p:spPr>
          <a:xfrm>
            <a:off x="6361913" y="1318031"/>
            <a:ext cx="2364140" cy="3825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الثالث عشر   </a:t>
            </a:r>
          </a:p>
        </p:txBody>
      </p:sp>
      <p:grpSp>
        <p:nvGrpSpPr>
          <p:cNvPr id="952" name="تجميع"/>
          <p:cNvGrpSpPr/>
          <p:nvPr/>
        </p:nvGrpSpPr>
        <p:grpSpPr>
          <a:xfrm>
            <a:off x="94682" y="6187416"/>
            <a:ext cx="9855071" cy="1006391"/>
            <a:chOff x="0" y="0"/>
            <a:chExt cx="9855069" cy="1006389"/>
          </a:xfrm>
        </p:grpSpPr>
        <p:grpSp>
          <p:nvGrpSpPr>
            <p:cNvPr id="949" name="تجميع"/>
            <p:cNvGrpSpPr/>
            <p:nvPr/>
          </p:nvGrpSpPr>
          <p:grpSpPr>
            <a:xfrm>
              <a:off x="0" y="0"/>
              <a:ext cx="9855070" cy="1006390"/>
              <a:chOff x="0" y="0"/>
              <a:chExt cx="9855070" cy="1006389"/>
            </a:xfrm>
          </p:grpSpPr>
          <p:sp>
            <p:nvSpPr>
              <p:cNvPr id="944"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947" name="تجميع"/>
              <p:cNvGrpSpPr/>
              <p:nvPr/>
            </p:nvGrpSpPr>
            <p:grpSpPr>
              <a:xfrm>
                <a:off x="3930697" y="0"/>
                <a:ext cx="5924374" cy="1006390"/>
                <a:chOff x="0" y="0"/>
                <a:chExt cx="5924372" cy="1006389"/>
              </a:xfrm>
            </p:grpSpPr>
            <p:sp>
              <p:nvSpPr>
                <p:cNvPr id="945"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946" name="مستطيل مستطيل" descr="مستطيل مستطيل"/>
                <p:cNvPicPr>
                  <a:picLocks noChangeAspect="0"/>
                </p:cNvPicPr>
                <p:nvPr/>
              </p:nvPicPr>
              <p:blipFill>
                <a:blip r:embed="rId9">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948"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950"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951"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pic>
        <p:nvPicPr>
          <p:cNvPr id="953" name="تجميع" descr="تجميع"/>
          <p:cNvPicPr>
            <a:picLocks noChangeAspect="0"/>
          </p:cNvPicPr>
          <p:nvPr/>
        </p:nvPicPr>
        <p:blipFill>
          <a:blip r:embed="rId12">
            <a:extLst/>
          </a:blip>
          <a:stretch>
            <a:fillRect/>
          </a:stretch>
        </p:blipFill>
        <p:spPr>
          <a:xfrm>
            <a:off x="4131847" y="6207729"/>
            <a:ext cx="4645265" cy="927767"/>
          </a:xfrm>
          <a:prstGeom prst="rect">
            <a:avLst/>
          </a:prstGeom>
          <a:effectLst>
            <a:outerShdw sx="100000" sy="100000" kx="0" ky="0" algn="b" rotWithShape="0" blurRad="38100" dist="23000" dir="5400000">
              <a:srgbClr val="000000">
                <a:alpha val="35000"/>
              </a:srgbClr>
            </a:outerShdw>
          </a:effectLst>
        </p:spPr>
      </p:pic>
      <p:sp>
        <p:nvSpPr>
          <p:cNvPr id="954" name="اجازة نهاية العام الدراسي…"/>
          <p:cNvSpPr txBox="1"/>
          <p:nvPr/>
        </p:nvSpPr>
        <p:spPr>
          <a:xfrm>
            <a:off x="4598985" y="6364564"/>
            <a:ext cx="3786775" cy="551700"/>
          </a:xfrm>
          <a:prstGeom prst="rect">
            <a:avLst/>
          </a:prstGeom>
          <a:ln w="12700">
            <a:miter lim="400000"/>
          </a:ln>
          <a:extLst>
            <a:ext uri="{C572A759-6A51-4108-AA02-DFA0A04FC94B}">
              <ma14:wrappingTextBoxFlag xmlns:ma14="http://schemas.microsoft.com/office/mac/drawingml/2011/main" val="1"/>
            </a:ext>
          </a:extLst>
        </p:spPr>
        <p:txBody>
          <a:bodyPr lIns="10377" tIns="10377" rIns="10377" bIns="10377" anchor="ctr">
            <a:spAutoFit/>
          </a:bodyPr>
          <a:lstStyle/>
          <a:p>
            <a:pPr algn="ctr" defTabSz="1343344" rtl="0">
              <a:defRPr b="1" sz="1900">
                <a:solidFill>
                  <a:srgbClr val="5E5E5E"/>
                </a:solidFill>
                <a:latin typeface="+mj-lt"/>
                <a:ea typeface="+mj-ea"/>
                <a:cs typeface="+mj-cs"/>
                <a:sym typeface="Calibri"/>
              </a:defRPr>
            </a:pPr>
            <a:r>
              <a:t>اجازة نهاية العام الدراسي</a:t>
            </a:r>
          </a:p>
          <a:p>
            <a:pPr algn="ctr" defTabSz="1343344" rtl="0">
              <a:defRPr b="1" sz="1900">
                <a:solidFill>
                  <a:srgbClr val="5E5E5E"/>
                </a:solidFill>
                <a:latin typeface="+mj-lt"/>
                <a:ea typeface="+mj-ea"/>
                <a:cs typeface="+mj-cs"/>
                <a:sym typeface="Calibri"/>
              </a:defRPr>
            </a:pPr>
            <a:r>
              <a:t>تبدا بنهاية دوام يوم الخميس ١/ ١ /١٤٤٧ هـ</a:t>
            </a:r>
          </a:p>
        </p:txBody>
      </p:sp>
      <p:sp>
        <p:nvSpPr>
          <p:cNvPr id="955"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956" name="أول ثانوي"/>
          <p:cNvSpPr txBox="1"/>
          <p:nvPr/>
        </p:nvSpPr>
        <p:spPr>
          <a:xfrm>
            <a:off x="524275" y="1206881"/>
            <a:ext cx="1497369"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6DBCF7"/>
                </a:solidFill>
                <a:latin typeface="Muna Bold"/>
                <a:ea typeface="Muna Bold"/>
                <a:cs typeface="Muna Bold"/>
                <a:sym typeface="Muna Bold"/>
              </a:defRPr>
            </a:lvl1pPr>
          </a:lstStyle>
          <a:p>
            <a:pPr rtl="0">
              <a:defRPr/>
            </a:pPr>
            <a:r>
              <a:t>أول ثانوي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58" name="IMG_2705.png" descr="IMG_2705.png"/>
          <p:cNvPicPr>
            <a:picLocks noChangeAspect="1"/>
          </p:cNvPicPr>
          <p:nvPr/>
        </p:nvPicPr>
        <p:blipFill>
          <a:blip r:embed="rId2">
            <a:alphaModFix amt="57762"/>
            <a:extLst/>
          </a:blip>
          <a:stretch>
            <a:fillRect/>
          </a:stretch>
        </p:blipFill>
        <p:spPr>
          <a:xfrm>
            <a:off x="4543776" y="3364527"/>
            <a:ext cx="1844165" cy="1851571"/>
          </a:xfrm>
          <a:prstGeom prst="rect">
            <a:avLst/>
          </a:prstGeom>
          <a:ln w="12700">
            <a:miter lim="400000"/>
          </a:ln>
        </p:spPr>
      </p:pic>
      <p:grpSp>
        <p:nvGrpSpPr>
          <p:cNvPr id="962" name="تجميع"/>
          <p:cNvGrpSpPr/>
          <p:nvPr/>
        </p:nvGrpSpPr>
        <p:grpSpPr>
          <a:xfrm>
            <a:off x="3204123" y="1112154"/>
            <a:ext cx="4716073" cy="1179112"/>
            <a:chOff x="0" y="0"/>
            <a:chExt cx="4716071" cy="1179110"/>
          </a:xfrm>
        </p:grpSpPr>
        <p:sp>
          <p:nvSpPr>
            <p:cNvPr id="959" name="الأسبوعية"/>
            <p:cNvSpPr/>
            <p:nvPr/>
          </p:nvSpPr>
          <p:spPr>
            <a:xfrm>
              <a:off x="0" y="1179110"/>
              <a:ext cx="471607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5200">
                  <a:solidFill>
                    <a:srgbClr val="FFFFFF"/>
                  </a:solidFill>
                  <a:latin typeface="Beirut Regular"/>
                  <a:ea typeface="Beirut Regular"/>
                  <a:cs typeface="Beirut Regular"/>
                  <a:sym typeface="Beirut Regular"/>
                </a:defRPr>
              </a:lvl1pPr>
            </a:lstStyle>
            <a:p>
              <a:pPr rtl="0">
                <a:defRPr/>
              </a:pPr>
              <a:r>
                <a:t>خطة التعلم الأسبوعية</a:t>
              </a:r>
            </a:p>
          </p:txBody>
        </p:sp>
        <p:sp>
          <p:nvSpPr>
            <p:cNvPr id="960" name="الأسبوعية"/>
            <p:cNvSpPr/>
            <p:nvPr/>
          </p:nvSpPr>
          <p:spPr>
            <a:xfrm>
              <a:off x="0" y="1179110"/>
              <a:ext cx="471607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ctr" rtl="0">
                <a:defRPr sz="5200">
                  <a:solidFill>
                    <a:srgbClr val="1F5673"/>
                  </a:solidFill>
                  <a:latin typeface="Beirut Regular"/>
                  <a:ea typeface="Beirut Regular"/>
                  <a:cs typeface="Beirut Regular"/>
                  <a:sym typeface="Beirut Regular"/>
                </a:defRPr>
              </a:pPr>
              <a:r>
                <a:t>خطة التعلم الأسبوعية</a:t>
              </a:r>
            </a:p>
            <a:p>
              <a:pPr algn="ctr" rtl="0">
                <a:defRPr sz="5200">
                  <a:solidFill>
                    <a:srgbClr val="1F5673"/>
                  </a:solidFill>
                  <a:latin typeface="Beirut Regular"/>
                  <a:ea typeface="Beirut Regular"/>
                  <a:cs typeface="Beirut Regular"/>
                  <a:sym typeface="Beirut Regular"/>
                </a:defRPr>
              </a:pPr>
              <a:r>
                <a:t>اعداد وتصميم </a:t>
              </a:r>
            </a:p>
          </p:txBody>
        </p:sp>
        <p:pic>
          <p:nvPicPr>
            <p:cNvPr id="961" name="جدول صفوف أزرق وبيج خطوط.png" descr="جدول صفوف أزرق وبيج خطوط.png"/>
            <p:cNvPicPr>
              <a:picLocks noChangeAspect="1"/>
            </p:cNvPicPr>
            <p:nvPr/>
          </p:nvPicPr>
          <p:blipFill>
            <a:blip r:embed="rId3">
              <a:extLst/>
            </a:blip>
            <a:srcRect l="87576" t="66405" r="5126" b="23272"/>
            <a:stretch>
              <a:fillRect/>
            </a:stretch>
          </p:blipFill>
          <p:spPr>
            <a:xfrm>
              <a:off x="1866903" y="-1"/>
              <a:ext cx="982266" cy="982201"/>
            </a:xfrm>
            <a:custGeom>
              <a:avLst/>
              <a:gdLst/>
              <a:ahLst/>
              <a:cxnLst>
                <a:cxn ang="0">
                  <a:pos x="wd2" y="hd2"/>
                </a:cxn>
                <a:cxn ang="5400000">
                  <a:pos x="wd2" y="hd2"/>
                </a:cxn>
                <a:cxn ang="10800000">
                  <a:pos x="wd2" y="hd2"/>
                </a:cxn>
                <a:cxn ang="16200000">
                  <a:pos x="wd2" y="hd2"/>
                </a:cxn>
              </a:cxnLst>
              <a:rect l="0" t="0" r="r" b="b"/>
              <a:pathLst>
                <a:path w="21600" h="21187" fill="norm" stroke="1" extrusionOk="0">
                  <a:moveTo>
                    <a:pt x="5786" y="0"/>
                  </a:moveTo>
                  <a:cubicBezTo>
                    <a:pt x="5258" y="0"/>
                    <a:pt x="4970" y="312"/>
                    <a:pt x="4922" y="942"/>
                  </a:cubicBezTo>
                  <a:lnTo>
                    <a:pt x="4887" y="1532"/>
                  </a:lnTo>
                  <a:lnTo>
                    <a:pt x="3770" y="1532"/>
                  </a:lnTo>
                  <a:lnTo>
                    <a:pt x="2653" y="1532"/>
                  </a:lnTo>
                  <a:lnTo>
                    <a:pt x="2618" y="1053"/>
                  </a:lnTo>
                  <a:cubicBezTo>
                    <a:pt x="2558" y="439"/>
                    <a:pt x="2956" y="252"/>
                    <a:pt x="3334" y="711"/>
                  </a:cubicBezTo>
                  <a:cubicBezTo>
                    <a:pt x="3670" y="1117"/>
                    <a:pt x="3770" y="1099"/>
                    <a:pt x="3770" y="659"/>
                  </a:cubicBezTo>
                  <a:cubicBezTo>
                    <a:pt x="3770" y="44"/>
                    <a:pt x="2844" y="-226"/>
                    <a:pt x="2400" y="257"/>
                  </a:cubicBezTo>
                  <a:cubicBezTo>
                    <a:pt x="2272" y="397"/>
                    <a:pt x="2147" y="740"/>
                    <a:pt x="2121" y="1019"/>
                  </a:cubicBezTo>
                  <a:cubicBezTo>
                    <a:pt x="2073" y="1523"/>
                    <a:pt x="2066" y="1532"/>
                    <a:pt x="1300" y="1575"/>
                  </a:cubicBezTo>
                  <a:cubicBezTo>
                    <a:pt x="11" y="1648"/>
                    <a:pt x="70" y="1259"/>
                    <a:pt x="70" y="8980"/>
                  </a:cubicBezTo>
                  <a:cubicBezTo>
                    <a:pt x="70" y="15358"/>
                    <a:pt x="105" y="16000"/>
                    <a:pt x="471" y="16402"/>
                  </a:cubicBezTo>
                  <a:cubicBezTo>
                    <a:pt x="508" y="16442"/>
                    <a:pt x="2842" y="16517"/>
                    <a:pt x="5655" y="16557"/>
                  </a:cubicBezTo>
                  <a:lnTo>
                    <a:pt x="10769" y="16625"/>
                  </a:lnTo>
                  <a:lnTo>
                    <a:pt x="11014" y="17361"/>
                  </a:lnTo>
                  <a:cubicBezTo>
                    <a:pt x="11374" y="18448"/>
                    <a:pt x="11980" y="19371"/>
                    <a:pt x="12689" y="19930"/>
                  </a:cubicBezTo>
                  <a:cubicBezTo>
                    <a:pt x="13471" y="20545"/>
                    <a:pt x="13537" y="20586"/>
                    <a:pt x="14479" y="20931"/>
                  </a:cubicBezTo>
                  <a:cubicBezTo>
                    <a:pt x="15659" y="21362"/>
                    <a:pt x="17466" y="21234"/>
                    <a:pt x="18650" y="20649"/>
                  </a:cubicBezTo>
                  <a:cubicBezTo>
                    <a:pt x="19809" y="20074"/>
                    <a:pt x="20641" y="19271"/>
                    <a:pt x="21172" y="18209"/>
                  </a:cubicBezTo>
                  <a:cubicBezTo>
                    <a:pt x="21558" y="17439"/>
                    <a:pt x="21600" y="17198"/>
                    <a:pt x="21600" y="15889"/>
                  </a:cubicBezTo>
                  <a:cubicBezTo>
                    <a:pt x="21600" y="14535"/>
                    <a:pt x="21567" y="14375"/>
                    <a:pt x="21111" y="13466"/>
                  </a:cubicBezTo>
                  <a:cubicBezTo>
                    <a:pt x="20771" y="12789"/>
                    <a:pt x="20379" y="12287"/>
                    <a:pt x="19820" y="11814"/>
                  </a:cubicBezTo>
                  <a:lnTo>
                    <a:pt x="19017" y="11129"/>
                  </a:lnTo>
                  <a:lnTo>
                    <a:pt x="19017" y="6669"/>
                  </a:lnTo>
                  <a:cubicBezTo>
                    <a:pt x="19017" y="1349"/>
                    <a:pt x="19109" y="1628"/>
                    <a:pt x="17393" y="1567"/>
                  </a:cubicBezTo>
                  <a:lnTo>
                    <a:pt x="16276" y="1532"/>
                  </a:lnTo>
                  <a:lnTo>
                    <a:pt x="16224" y="1053"/>
                  </a:lnTo>
                  <a:cubicBezTo>
                    <a:pt x="16163" y="432"/>
                    <a:pt x="16570" y="249"/>
                    <a:pt x="16957" y="719"/>
                  </a:cubicBezTo>
                  <a:cubicBezTo>
                    <a:pt x="17253" y="1078"/>
                    <a:pt x="17567" y="1009"/>
                    <a:pt x="17428" y="616"/>
                  </a:cubicBezTo>
                  <a:cubicBezTo>
                    <a:pt x="17220" y="29"/>
                    <a:pt x="16404" y="-198"/>
                    <a:pt x="16041" y="231"/>
                  </a:cubicBezTo>
                  <a:cubicBezTo>
                    <a:pt x="15936" y="355"/>
                    <a:pt x="15819" y="697"/>
                    <a:pt x="15770" y="993"/>
                  </a:cubicBezTo>
                  <a:lnTo>
                    <a:pt x="15683" y="1532"/>
                  </a:lnTo>
                  <a:lnTo>
                    <a:pt x="14653" y="1532"/>
                  </a:lnTo>
                  <a:lnTo>
                    <a:pt x="13615" y="1532"/>
                  </a:lnTo>
                  <a:lnTo>
                    <a:pt x="13562" y="1053"/>
                  </a:lnTo>
                  <a:cubicBezTo>
                    <a:pt x="13502" y="444"/>
                    <a:pt x="13930" y="228"/>
                    <a:pt x="14252" y="702"/>
                  </a:cubicBezTo>
                  <a:cubicBezTo>
                    <a:pt x="14516" y="1093"/>
                    <a:pt x="14723" y="1116"/>
                    <a:pt x="14723" y="745"/>
                  </a:cubicBezTo>
                  <a:cubicBezTo>
                    <a:pt x="14723" y="163"/>
                    <a:pt x="13947" y="-199"/>
                    <a:pt x="13405" y="137"/>
                  </a:cubicBezTo>
                  <a:cubicBezTo>
                    <a:pt x="13290" y="209"/>
                    <a:pt x="13156" y="553"/>
                    <a:pt x="13108" y="899"/>
                  </a:cubicBezTo>
                  <a:lnTo>
                    <a:pt x="13021" y="1532"/>
                  </a:lnTo>
                  <a:lnTo>
                    <a:pt x="11913" y="1532"/>
                  </a:lnTo>
                  <a:cubicBezTo>
                    <a:pt x="10866" y="1532"/>
                    <a:pt x="10798" y="1506"/>
                    <a:pt x="10752" y="1190"/>
                  </a:cubicBezTo>
                  <a:cubicBezTo>
                    <a:pt x="10660" y="552"/>
                    <a:pt x="11412" y="136"/>
                    <a:pt x="11572" y="736"/>
                  </a:cubicBezTo>
                  <a:cubicBezTo>
                    <a:pt x="11657" y="1053"/>
                    <a:pt x="12061" y="1129"/>
                    <a:pt x="12061" y="830"/>
                  </a:cubicBezTo>
                  <a:cubicBezTo>
                    <a:pt x="12061" y="482"/>
                    <a:pt x="11591" y="0"/>
                    <a:pt x="11258" y="0"/>
                  </a:cubicBezTo>
                  <a:cubicBezTo>
                    <a:pt x="10735" y="0"/>
                    <a:pt x="10400" y="341"/>
                    <a:pt x="10298" y="959"/>
                  </a:cubicBezTo>
                  <a:lnTo>
                    <a:pt x="10202" y="1532"/>
                  </a:lnTo>
                  <a:lnTo>
                    <a:pt x="9172" y="1532"/>
                  </a:lnTo>
                  <a:lnTo>
                    <a:pt x="8134" y="1532"/>
                  </a:lnTo>
                  <a:lnTo>
                    <a:pt x="8090" y="1053"/>
                  </a:lnTo>
                  <a:cubicBezTo>
                    <a:pt x="8029" y="439"/>
                    <a:pt x="8436" y="252"/>
                    <a:pt x="8815" y="711"/>
                  </a:cubicBezTo>
                  <a:cubicBezTo>
                    <a:pt x="9136" y="1099"/>
                    <a:pt x="9242" y="1108"/>
                    <a:pt x="9242" y="745"/>
                  </a:cubicBezTo>
                  <a:cubicBezTo>
                    <a:pt x="9242" y="90"/>
                    <a:pt x="8326" y="-238"/>
                    <a:pt x="7872" y="257"/>
                  </a:cubicBezTo>
                  <a:cubicBezTo>
                    <a:pt x="7743" y="397"/>
                    <a:pt x="7620" y="740"/>
                    <a:pt x="7593" y="1019"/>
                  </a:cubicBezTo>
                  <a:lnTo>
                    <a:pt x="7540" y="1532"/>
                  </a:lnTo>
                  <a:lnTo>
                    <a:pt x="6432" y="1532"/>
                  </a:lnTo>
                  <a:cubicBezTo>
                    <a:pt x="5386" y="1532"/>
                    <a:pt x="5317" y="1506"/>
                    <a:pt x="5271" y="1190"/>
                  </a:cubicBezTo>
                  <a:cubicBezTo>
                    <a:pt x="5179" y="552"/>
                    <a:pt x="5940" y="136"/>
                    <a:pt x="6100" y="736"/>
                  </a:cubicBezTo>
                  <a:cubicBezTo>
                    <a:pt x="6184" y="1053"/>
                    <a:pt x="6589" y="1129"/>
                    <a:pt x="6589" y="830"/>
                  </a:cubicBezTo>
                  <a:cubicBezTo>
                    <a:pt x="6589" y="482"/>
                    <a:pt x="6120" y="0"/>
                    <a:pt x="5786" y="0"/>
                  </a:cubicBezTo>
                  <a:close/>
                  <a:moveTo>
                    <a:pt x="9871" y="19399"/>
                  </a:moveTo>
                  <a:cubicBezTo>
                    <a:pt x="9561" y="19365"/>
                    <a:pt x="9539" y="19413"/>
                    <a:pt x="9539" y="20178"/>
                  </a:cubicBezTo>
                  <a:lnTo>
                    <a:pt x="9539" y="21000"/>
                  </a:lnTo>
                  <a:lnTo>
                    <a:pt x="10534" y="20991"/>
                  </a:lnTo>
                  <a:lnTo>
                    <a:pt x="11546" y="20983"/>
                  </a:lnTo>
                  <a:lnTo>
                    <a:pt x="11581" y="20221"/>
                  </a:lnTo>
                  <a:lnTo>
                    <a:pt x="11625" y="19450"/>
                  </a:lnTo>
                  <a:lnTo>
                    <a:pt x="10918" y="19442"/>
                  </a:lnTo>
                  <a:cubicBezTo>
                    <a:pt x="10528" y="19435"/>
                    <a:pt x="10054" y="19419"/>
                    <a:pt x="9871" y="19399"/>
                  </a:cubicBezTo>
                  <a:close/>
                  <a:moveTo>
                    <a:pt x="5228" y="19450"/>
                  </a:moveTo>
                  <a:cubicBezTo>
                    <a:pt x="1792" y="19459"/>
                    <a:pt x="1696" y="19469"/>
                    <a:pt x="855" y="19835"/>
                  </a:cubicBezTo>
                  <a:lnTo>
                    <a:pt x="0" y="20212"/>
                  </a:lnTo>
                  <a:lnTo>
                    <a:pt x="881" y="20623"/>
                  </a:lnTo>
                  <a:lnTo>
                    <a:pt x="1772" y="21034"/>
                  </a:lnTo>
                  <a:lnTo>
                    <a:pt x="5428" y="21034"/>
                  </a:lnTo>
                  <a:lnTo>
                    <a:pt x="9103" y="21034"/>
                  </a:lnTo>
                  <a:lnTo>
                    <a:pt x="9103" y="20246"/>
                  </a:lnTo>
                  <a:cubicBezTo>
                    <a:pt x="9103" y="19714"/>
                    <a:pt x="9035" y="19453"/>
                    <a:pt x="8911" y="19450"/>
                  </a:cubicBezTo>
                  <a:cubicBezTo>
                    <a:pt x="8809" y="19447"/>
                    <a:pt x="7156" y="19444"/>
                    <a:pt x="5228" y="19450"/>
                  </a:cubicBezTo>
                  <a:close/>
                </a:path>
              </a:pathLst>
            </a:custGeom>
            <a:ln w="12700" cap="flat">
              <a:noFill/>
              <a:miter lim="400000"/>
            </a:ln>
            <a:effectLst/>
          </p:spPr>
        </p:pic>
      </p:grpSp>
      <p:pic>
        <p:nvPicPr>
          <p:cNvPr id="963" name="تجميع" descr="تجميع"/>
          <p:cNvPicPr>
            <a:picLocks noChangeAspect="1"/>
          </p:cNvPicPr>
          <p:nvPr/>
        </p:nvPicPr>
        <p:blipFill>
          <a:blip r:embed="rId4">
            <a:extLst/>
          </a:blip>
          <a:srcRect l="10350" t="3344" r="14319" b="5303"/>
          <a:stretch>
            <a:fillRect/>
          </a:stretch>
        </p:blipFill>
        <p:spPr>
          <a:xfrm>
            <a:off x="4640077" y="5920171"/>
            <a:ext cx="1309688" cy="12271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5" y="0"/>
                </a:moveTo>
                <a:lnTo>
                  <a:pt x="85" y="293"/>
                </a:lnTo>
                <a:lnTo>
                  <a:pt x="85" y="587"/>
                </a:lnTo>
                <a:lnTo>
                  <a:pt x="556" y="643"/>
                </a:lnTo>
                <a:cubicBezTo>
                  <a:pt x="1212" y="722"/>
                  <a:pt x="1456" y="853"/>
                  <a:pt x="1636" y="1229"/>
                </a:cubicBezTo>
                <a:lnTo>
                  <a:pt x="1767" y="1502"/>
                </a:lnTo>
                <a:lnTo>
                  <a:pt x="1767" y="6699"/>
                </a:lnTo>
                <a:cubicBezTo>
                  <a:pt x="1767" y="12350"/>
                  <a:pt x="1776" y="12143"/>
                  <a:pt x="1519" y="12456"/>
                </a:cubicBezTo>
                <a:cubicBezTo>
                  <a:pt x="1311" y="12708"/>
                  <a:pt x="1093" y="12798"/>
                  <a:pt x="517" y="12882"/>
                </a:cubicBezTo>
                <a:lnTo>
                  <a:pt x="0" y="12959"/>
                </a:lnTo>
                <a:lnTo>
                  <a:pt x="0" y="13231"/>
                </a:lnTo>
                <a:lnTo>
                  <a:pt x="0" y="13497"/>
                </a:lnTo>
                <a:lnTo>
                  <a:pt x="2664" y="13497"/>
                </a:lnTo>
                <a:lnTo>
                  <a:pt x="5321" y="13497"/>
                </a:lnTo>
                <a:lnTo>
                  <a:pt x="5321" y="13224"/>
                </a:lnTo>
                <a:lnTo>
                  <a:pt x="5321" y="12959"/>
                </a:lnTo>
                <a:lnTo>
                  <a:pt x="4876" y="12896"/>
                </a:lnTo>
                <a:cubicBezTo>
                  <a:pt x="4076" y="12793"/>
                  <a:pt x="3787" y="12603"/>
                  <a:pt x="3633" y="12071"/>
                </a:cubicBezTo>
                <a:cubicBezTo>
                  <a:pt x="3564" y="11832"/>
                  <a:pt x="3555" y="11575"/>
                  <a:pt x="3554" y="9703"/>
                </a:cubicBezTo>
                <a:lnTo>
                  <a:pt x="3554" y="7614"/>
                </a:lnTo>
                <a:lnTo>
                  <a:pt x="4097" y="7614"/>
                </a:lnTo>
                <a:cubicBezTo>
                  <a:pt x="5287" y="7635"/>
                  <a:pt x="5472" y="7779"/>
                  <a:pt x="6349" y="9340"/>
                </a:cubicBezTo>
                <a:cubicBezTo>
                  <a:pt x="7032" y="10555"/>
                  <a:pt x="7555" y="11443"/>
                  <a:pt x="7835" y="11848"/>
                </a:cubicBezTo>
                <a:cubicBezTo>
                  <a:pt x="8708" y="13114"/>
                  <a:pt x="9484" y="13544"/>
                  <a:pt x="11062" y="13636"/>
                </a:cubicBezTo>
                <a:cubicBezTo>
                  <a:pt x="11398" y="13655"/>
                  <a:pt x="12150" y="13674"/>
                  <a:pt x="12731" y="13678"/>
                </a:cubicBezTo>
                <a:lnTo>
                  <a:pt x="13785" y="13685"/>
                </a:lnTo>
                <a:lnTo>
                  <a:pt x="13817" y="13510"/>
                </a:lnTo>
                <a:cubicBezTo>
                  <a:pt x="13831" y="13414"/>
                  <a:pt x="13846" y="13293"/>
                  <a:pt x="13857" y="13238"/>
                </a:cubicBezTo>
                <a:cubicBezTo>
                  <a:pt x="13874" y="13146"/>
                  <a:pt x="13848" y="13135"/>
                  <a:pt x="13516" y="13084"/>
                </a:cubicBezTo>
                <a:cubicBezTo>
                  <a:pt x="12118" y="12873"/>
                  <a:pt x="11306" y="12671"/>
                  <a:pt x="10865" y="12435"/>
                </a:cubicBezTo>
                <a:cubicBezTo>
                  <a:pt x="10581" y="12284"/>
                  <a:pt x="10491" y="12204"/>
                  <a:pt x="10126" y="11750"/>
                </a:cubicBezTo>
                <a:cubicBezTo>
                  <a:pt x="9897" y="11466"/>
                  <a:pt x="9497" y="10924"/>
                  <a:pt x="9242" y="10542"/>
                </a:cubicBezTo>
                <a:cubicBezTo>
                  <a:pt x="8486" y="9405"/>
                  <a:pt x="7199" y="7203"/>
                  <a:pt x="7187" y="7035"/>
                </a:cubicBezTo>
                <a:cubicBezTo>
                  <a:pt x="7184" y="6985"/>
                  <a:pt x="7310" y="6888"/>
                  <a:pt x="7560" y="6748"/>
                </a:cubicBezTo>
                <a:cubicBezTo>
                  <a:pt x="8496" y="6227"/>
                  <a:pt x="9031" y="5665"/>
                  <a:pt x="9360" y="4869"/>
                </a:cubicBezTo>
                <a:cubicBezTo>
                  <a:pt x="9722" y="3993"/>
                  <a:pt x="9679" y="2633"/>
                  <a:pt x="9262" y="1795"/>
                </a:cubicBezTo>
                <a:cubicBezTo>
                  <a:pt x="8964" y="1196"/>
                  <a:pt x="8415" y="702"/>
                  <a:pt x="7717" y="405"/>
                </a:cubicBezTo>
                <a:cubicBezTo>
                  <a:pt x="6924" y="67"/>
                  <a:pt x="6099" y="3"/>
                  <a:pt x="2500" y="0"/>
                </a:cubicBezTo>
                <a:lnTo>
                  <a:pt x="85" y="0"/>
                </a:lnTo>
                <a:close/>
                <a:moveTo>
                  <a:pt x="4804" y="720"/>
                </a:moveTo>
                <a:cubicBezTo>
                  <a:pt x="5782" y="720"/>
                  <a:pt x="6341" y="942"/>
                  <a:pt x="6899" y="1537"/>
                </a:cubicBezTo>
                <a:cubicBezTo>
                  <a:pt x="7480" y="2156"/>
                  <a:pt x="7661" y="2694"/>
                  <a:pt x="7658" y="3793"/>
                </a:cubicBezTo>
                <a:cubicBezTo>
                  <a:pt x="7655" y="4905"/>
                  <a:pt x="7472" y="5435"/>
                  <a:pt x="6873" y="6078"/>
                </a:cubicBezTo>
                <a:cubicBezTo>
                  <a:pt x="6450" y="6532"/>
                  <a:pt x="6069" y="6753"/>
                  <a:pt x="5492" y="6867"/>
                </a:cubicBezTo>
                <a:cubicBezTo>
                  <a:pt x="5007" y="6964"/>
                  <a:pt x="3708" y="6995"/>
                  <a:pt x="3607" y="6916"/>
                </a:cubicBezTo>
                <a:cubicBezTo>
                  <a:pt x="3541" y="6865"/>
                  <a:pt x="3535" y="6622"/>
                  <a:pt x="3548" y="4094"/>
                </a:cubicBezTo>
                <a:cubicBezTo>
                  <a:pt x="3559" y="1667"/>
                  <a:pt x="3564" y="1303"/>
                  <a:pt x="3626" y="1160"/>
                </a:cubicBezTo>
                <a:cubicBezTo>
                  <a:pt x="3780" y="803"/>
                  <a:pt x="4008" y="720"/>
                  <a:pt x="4804" y="720"/>
                </a:cubicBezTo>
                <a:close/>
                <a:moveTo>
                  <a:pt x="18700" y="1628"/>
                </a:moveTo>
                <a:cubicBezTo>
                  <a:pt x="17117" y="1628"/>
                  <a:pt x="16888" y="1640"/>
                  <a:pt x="16828" y="1705"/>
                </a:cubicBezTo>
                <a:cubicBezTo>
                  <a:pt x="16769" y="1768"/>
                  <a:pt x="16756" y="1962"/>
                  <a:pt x="16756" y="3116"/>
                </a:cubicBezTo>
                <a:cubicBezTo>
                  <a:pt x="16756" y="4186"/>
                  <a:pt x="16773" y="4470"/>
                  <a:pt x="16822" y="4541"/>
                </a:cubicBezTo>
                <a:cubicBezTo>
                  <a:pt x="16877" y="4621"/>
                  <a:pt x="16868" y="4650"/>
                  <a:pt x="16737" y="4813"/>
                </a:cubicBezTo>
                <a:cubicBezTo>
                  <a:pt x="16562" y="5031"/>
                  <a:pt x="16233" y="5680"/>
                  <a:pt x="16233" y="5812"/>
                </a:cubicBezTo>
                <a:cubicBezTo>
                  <a:pt x="16233" y="5864"/>
                  <a:pt x="16267" y="5940"/>
                  <a:pt x="16305" y="5980"/>
                </a:cubicBezTo>
                <a:cubicBezTo>
                  <a:pt x="16365" y="6044"/>
                  <a:pt x="16643" y="6050"/>
                  <a:pt x="18668" y="6050"/>
                </a:cubicBezTo>
                <a:cubicBezTo>
                  <a:pt x="20163" y="6050"/>
                  <a:pt x="20982" y="6032"/>
                  <a:pt x="21037" y="6001"/>
                </a:cubicBezTo>
                <a:cubicBezTo>
                  <a:pt x="21087" y="5972"/>
                  <a:pt x="21122" y="5905"/>
                  <a:pt x="21122" y="5833"/>
                </a:cubicBezTo>
                <a:cubicBezTo>
                  <a:pt x="21122" y="5684"/>
                  <a:pt x="20801" y="5035"/>
                  <a:pt x="20612" y="4799"/>
                </a:cubicBezTo>
                <a:cubicBezTo>
                  <a:pt x="20476" y="4630"/>
                  <a:pt x="20476" y="4623"/>
                  <a:pt x="20559" y="4548"/>
                </a:cubicBezTo>
                <a:cubicBezTo>
                  <a:pt x="20639" y="4475"/>
                  <a:pt x="20644" y="4391"/>
                  <a:pt x="20644" y="3116"/>
                </a:cubicBezTo>
                <a:cubicBezTo>
                  <a:pt x="20644" y="1954"/>
                  <a:pt x="20639" y="1768"/>
                  <a:pt x="20579" y="1705"/>
                </a:cubicBezTo>
                <a:cubicBezTo>
                  <a:pt x="20519" y="1640"/>
                  <a:pt x="20282" y="1628"/>
                  <a:pt x="18700" y="1628"/>
                </a:cubicBezTo>
                <a:close/>
                <a:moveTo>
                  <a:pt x="16913" y="1788"/>
                </a:moveTo>
                <a:lnTo>
                  <a:pt x="18700" y="1788"/>
                </a:lnTo>
                <a:lnTo>
                  <a:pt x="20487" y="1788"/>
                </a:lnTo>
                <a:lnTo>
                  <a:pt x="20500" y="3067"/>
                </a:lnTo>
                <a:cubicBezTo>
                  <a:pt x="20508" y="3969"/>
                  <a:pt x="20503" y="4363"/>
                  <a:pt x="20468" y="4408"/>
                </a:cubicBezTo>
                <a:cubicBezTo>
                  <a:pt x="20427" y="4460"/>
                  <a:pt x="20098" y="4471"/>
                  <a:pt x="18700" y="4471"/>
                </a:cubicBezTo>
                <a:cubicBezTo>
                  <a:pt x="17301" y="4471"/>
                  <a:pt x="16981" y="4460"/>
                  <a:pt x="16940" y="4408"/>
                </a:cubicBezTo>
                <a:cubicBezTo>
                  <a:pt x="16905" y="4363"/>
                  <a:pt x="16891" y="3969"/>
                  <a:pt x="16900" y="3067"/>
                </a:cubicBezTo>
                <a:lnTo>
                  <a:pt x="16913" y="1788"/>
                </a:lnTo>
                <a:close/>
                <a:moveTo>
                  <a:pt x="14623" y="2955"/>
                </a:moveTo>
                <a:lnTo>
                  <a:pt x="14472" y="3116"/>
                </a:lnTo>
                <a:lnTo>
                  <a:pt x="14315" y="3276"/>
                </a:lnTo>
                <a:lnTo>
                  <a:pt x="14498" y="3507"/>
                </a:lnTo>
                <a:cubicBezTo>
                  <a:pt x="14598" y="3634"/>
                  <a:pt x="14685" y="3774"/>
                  <a:pt x="14688" y="3821"/>
                </a:cubicBezTo>
                <a:cubicBezTo>
                  <a:pt x="14691" y="3868"/>
                  <a:pt x="14594" y="4007"/>
                  <a:pt x="14479" y="4129"/>
                </a:cubicBezTo>
                <a:lnTo>
                  <a:pt x="14269" y="4352"/>
                </a:lnTo>
                <a:lnTo>
                  <a:pt x="14413" y="4506"/>
                </a:lnTo>
                <a:lnTo>
                  <a:pt x="14551" y="4653"/>
                </a:lnTo>
                <a:lnTo>
                  <a:pt x="14806" y="4387"/>
                </a:lnTo>
                <a:lnTo>
                  <a:pt x="15055" y="4122"/>
                </a:lnTo>
                <a:lnTo>
                  <a:pt x="15310" y="4387"/>
                </a:lnTo>
                <a:lnTo>
                  <a:pt x="15565" y="4653"/>
                </a:lnTo>
                <a:lnTo>
                  <a:pt x="15709" y="4492"/>
                </a:lnTo>
                <a:lnTo>
                  <a:pt x="15860" y="4324"/>
                </a:lnTo>
                <a:lnTo>
                  <a:pt x="15611" y="4059"/>
                </a:lnTo>
                <a:lnTo>
                  <a:pt x="15369" y="3793"/>
                </a:lnTo>
                <a:lnTo>
                  <a:pt x="15617" y="3521"/>
                </a:lnTo>
                <a:lnTo>
                  <a:pt x="15866" y="3255"/>
                </a:lnTo>
                <a:lnTo>
                  <a:pt x="15722" y="3109"/>
                </a:lnTo>
                <a:lnTo>
                  <a:pt x="15578" y="2955"/>
                </a:lnTo>
                <a:lnTo>
                  <a:pt x="15349" y="3199"/>
                </a:lnTo>
                <a:cubicBezTo>
                  <a:pt x="15222" y="3333"/>
                  <a:pt x="15106" y="3444"/>
                  <a:pt x="15087" y="3444"/>
                </a:cubicBezTo>
                <a:cubicBezTo>
                  <a:pt x="15068" y="3444"/>
                  <a:pt x="14955" y="3334"/>
                  <a:pt x="14839" y="3199"/>
                </a:cubicBezTo>
                <a:lnTo>
                  <a:pt x="14623" y="2955"/>
                </a:lnTo>
                <a:close/>
                <a:moveTo>
                  <a:pt x="10872" y="3116"/>
                </a:moveTo>
                <a:lnTo>
                  <a:pt x="10859" y="3479"/>
                </a:lnTo>
                <a:lnTo>
                  <a:pt x="10846" y="3842"/>
                </a:lnTo>
                <a:lnTo>
                  <a:pt x="10512" y="3856"/>
                </a:lnTo>
                <a:lnTo>
                  <a:pt x="10172" y="3863"/>
                </a:lnTo>
                <a:lnTo>
                  <a:pt x="10172" y="4052"/>
                </a:lnTo>
                <a:lnTo>
                  <a:pt x="10172" y="4233"/>
                </a:lnTo>
                <a:lnTo>
                  <a:pt x="10512" y="4247"/>
                </a:lnTo>
                <a:lnTo>
                  <a:pt x="10846" y="4254"/>
                </a:lnTo>
                <a:lnTo>
                  <a:pt x="10859" y="4604"/>
                </a:lnTo>
                <a:cubicBezTo>
                  <a:pt x="10866" y="4795"/>
                  <a:pt x="10888" y="4966"/>
                  <a:pt x="10911" y="4981"/>
                </a:cubicBezTo>
                <a:cubicBezTo>
                  <a:pt x="10933" y="4995"/>
                  <a:pt x="11017" y="4998"/>
                  <a:pt x="11101" y="4988"/>
                </a:cubicBezTo>
                <a:lnTo>
                  <a:pt x="11252" y="4974"/>
                </a:lnTo>
                <a:lnTo>
                  <a:pt x="11265" y="4618"/>
                </a:lnTo>
                <a:lnTo>
                  <a:pt x="11284" y="4254"/>
                </a:lnTo>
                <a:lnTo>
                  <a:pt x="11625" y="4247"/>
                </a:lnTo>
                <a:lnTo>
                  <a:pt x="11959" y="4233"/>
                </a:lnTo>
                <a:lnTo>
                  <a:pt x="11959" y="4052"/>
                </a:lnTo>
                <a:lnTo>
                  <a:pt x="11959" y="3863"/>
                </a:lnTo>
                <a:lnTo>
                  <a:pt x="11625" y="3856"/>
                </a:lnTo>
                <a:lnTo>
                  <a:pt x="11284" y="3842"/>
                </a:lnTo>
                <a:lnTo>
                  <a:pt x="11265" y="3479"/>
                </a:lnTo>
                <a:lnTo>
                  <a:pt x="11252" y="3116"/>
                </a:lnTo>
                <a:lnTo>
                  <a:pt x="11062" y="3116"/>
                </a:lnTo>
                <a:lnTo>
                  <a:pt x="10872" y="3116"/>
                </a:lnTo>
                <a:close/>
                <a:moveTo>
                  <a:pt x="13241" y="3402"/>
                </a:moveTo>
                <a:cubicBezTo>
                  <a:pt x="13213" y="3404"/>
                  <a:pt x="13181" y="3410"/>
                  <a:pt x="13150" y="3416"/>
                </a:cubicBezTo>
                <a:cubicBezTo>
                  <a:pt x="12986" y="3449"/>
                  <a:pt x="12836" y="3663"/>
                  <a:pt x="12836" y="3849"/>
                </a:cubicBezTo>
                <a:cubicBezTo>
                  <a:pt x="12836" y="3914"/>
                  <a:pt x="12776" y="3987"/>
                  <a:pt x="12679" y="4052"/>
                </a:cubicBezTo>
                <a:cubicBezTo>
                  <a:pt x="12394" y="4239"/>
                  <a:pt x="12372" y="4683"/>
                  <a:pt x="12639" y="4932"/>
                </a:cubicBezTo>
                <a:cubicBezTo>
                  <a:pt x="12797" y="5081"/>
                  <a:pt x="13022" y="5119"/>
                  <a:pt x="13241" y="5030"/>
                </a:cubicBezTo>
                <a:cubicBezTo>
                  <a:pt x="13374" y="4976"/>
                  <a:pt x="13484" y="4763"/>
                  <a:pt x="13484" y="4562"/>
                </a:cubicBezTo>
                <a:cubicBezTo>
                  <a:pt x="13484" y="4465"/>
                  <a:pt x="13534" y="4352"/>
                  <a:pt x="13621" y="4247"/>
                </a:cubicBezTo>
                <a:cubicBezTo>
                  <a:pt x="13924" y="3879"/>
                  <a:pt x="13675" y="3382"/>
                  <a:pt x="13241" y="3402"/>
                </a:cubicBezTo>
                <a:close/>
                <a:moveTo>
                  <a:pt x="13300" y="3730"/>
                </a:moveTo>
                <a:cubicBezTo>
                  <a:pt x="13329" y="3734"/>
                  <a:pt x="13354" y="3747"/>
                  <a:pt x="13385" y="3772"/>
                </a:cubicBezTo>
                <a:cubicBezTo>
                  <a:pt x="13425" y="3805"/>
                  <a:pt x="13432" y="3822"/>
                  <a:pt x="13418" y="3856"/>
                </a:cubicBezTo>
                <a:cubicBezTo>
                  <a:pt x="13408" y="3881"/>
                  <a:pt x="13404" y="3911"/>
                  <a:pt x="13405" y="3919"/>
                </a:cubicBezTo>
                <a:cubicBezTo>
                  <a:pt x="13407" y="3927"/>
                  <a:pt x="13386" y="3955"/>
                  <a:pt x="13359" y="3982"/>
                </a:cubicBezTo>
                <a:cubicBezTo>
                  <a:pt x="13322" y="4019"/>
                  <a:pt x="13297" y="4035"/>
                  <a:pt x="13268" y="4017"/>
                </a:cubicBezTo>
                <a:cubicBezTo>
                  <a:pt x="13246" y="4004"/>
                  <a:pt x="13228" y="3974"/>
                  <a:pt x="13228" y="3954"/>
                </a:cubicBezTo>
                <a:cubicBezTo>
                  <a:pt x="13228" y="3933"/>
                  <a:pt x="13212" y="3915"/>
                  <a:pt x="13189" y="3919"/>
                </a:cubicBezTo>
                <a:cubicBezTo>
                  <a:pt x="13159" y="3924"/>
                  <a:pt x="13149" y="3914"/>
                  <a:pt x="13143" y="3856"/>
                </a:cubicBezTo>
                <a:cubicBezTo>
                  <a:pt x="13138" y="3790"/>
                  <a:pt x="13146" y="3771"/>
                  <a:pt x="13196" y="3751"/>
                </a:cubicBezTo>
                <a:cubicBezTo>
                  <a:pt x="13238" y="3734"/>
                  <a:pt x="13271" y="3727"/>
                  <a:pt x="13300" y="3730"/>
                </a:cubicBezTo>
                <a:close/>
                <a:moveTo>
                  <a:pt x="12967" y="4261"/>
                </a:moveTo>
                <a:lnTo>
                  <a:pt x="13065" y="4310"/>
                </a:lnTo>
                <a:cubicBezTo>
                  <a:pt x="13143" y="4352"/>
                  <a:pt x="13179" y="4394"/>
                  <a:pt x="13202" y="4464"/>
                </a:cubicBezTo>
                <a:cubicBezTo>
                  <a:pt x="13220" y="4522"/>
                  <a:pt x="13222" y="4562"/>
                  <a:pt x="13209" y="4576"/>
                </a:cubicBezTo>
                <a:cubicBezTo>
                  <a:pt x="13197" y="4589"/>
                  <a:pt x="13183" y="4616"/>
                  <a:pt x="13183" y="4639"/>
                </a:cubicBezTo>
                <a:cubicBezTo>
                  <a:pt x="13183" y="4662"/>
                  <a:pt x="13167" y="4688"/>
                  <a:pt x="13143" y="4701"/>
                </a:cubicBezTo>
                <a:cubicBezTo>
                  <a:pt x="13079" y="4738"/>
                  <a:pt x="12932" y="4755"/>
                  <a:pt x="12862" y="4729"/>
                </a:cubicBezTo>
                <a:cubicBezTo>
                  <a:pt x="12708" y="4670"/>
                  <a:pt x="12721" y="4413"/>
                  <a:pt x="12881" y="4310"/>
                </a:cubicBezTo>
                <a:lnTo>
                  <a:pt x="12967" y="4261"/>
                </a:lnTo>
                <a:close/>
                <a:moveTo>
                  <a:pt x="18681" y="4611"/>
                </a:moveTo>
                <a:cubicBezTo>
                  <a:pt x="20238" y="4611"/>
                  <a:pt x="20258" y="4618"/>
                  <a:pt x="20500" y="4911"/>
                </a:cubicBezTo>
                <a:cubicBezTo>
                  <a:pt x="20709" y="5166"/>
                  <a:pt x="21002" y="5794"/>
                  <a:pt x="20939" y="5861"/>
                </a:cubicBezTo>
                <a:cubicBezTo>
                  <a:pt x="20862" y="5943"/>
                  <a:pt x="16480" y="5936"/>
                  <a:pt x="16416" y="5854"/>
                </a:cubicBezTo>
                <a:cubicBezTo>
                  <a:pt x="16357" y="5777"/>
                  <a:pt x="16613" y="5207"/>
                  <a:pt x="16828" y="4939"/>
                </a:cubicBezTo>
                <a:cubicBezTo>
                  <a:pt x="17096" y="4605"/>
                  <a:pt x="17107" y="4611"/>
                  <a:pt x="18681" y="4611"/>
                </a:cubicBezTo>
                <a:close/>
                <a:moveTo>
                  <a:pt x="10924" y="5162"/>
                </a:moveTo>
                <a:lnTo>
                  <a:pt x="10217" y="6378"/>
                </a:lnTo>
                <a:cubicBezTo>
                  <a:pt x="9829" y="7045"/>
                  <a:pt x="9511" y="7610"/>
                  <a:pt x="9511" y="7635"/>
                </a:cubicBezTo>
                <a:cubicBezTo>
                  <a:pt x="9511" y="7660"/>
                  <a:pt x="9537" y="7684"/>
                  <a:pt x="9569" y="7684"/>
                </a:cubicBezTo>
                <a:cubicBezTo>
                  <a:pt x="9639" y="7684"/>
                  <a:pt x="10461" y="8027"/>
                  <a:pt x="10931" y="8257"/>
                </a:cubicBezTo>
                <a:cubicBezTo>
                  <a:pt x="11441" y="8507"/>
                  <a:pt x="12116" y="8943"/>
                  <a:pt x="12463" y="9256"/>
                </a:cubicBezTo>
                <a:cubicBezTo>
                  <a:pt x="12631" y="9407"/>
                  <a:pt x="12775" y="9535"/>
                  <a:pt x="12783" y="9536"/>
                </a:cubicBezTo>
                <a:cubicBezTo>
                  <a:pt x="12790" y="9538"/>
                  <a:pt x="12747" y="9473"/>
                  <a:pt x="12692" y="9389"/>
                </a:cubicBezTo>
                <a:cubicBezTo>
                  <a:pt x="12517" y="9123"/>
                  <a:pt x="12080" y="8653"/>
                  <a:pt x="11775" y="8411"/>
                </a:cubicBezTo>
                <a:cubicBezTo>
                  <a:pt x="11577" y="8253"/>
                  <a:pt x="11484" y="8162"/>
                  <a:pt x="11513" y="8131"/>
                </a:cubicBezTo>
                <a:cubicBezTo>
                  <a:pt x="11610" y="8027"/>
                  <a:pt x="12536" y="8799"/>
                  <a:pt x="12836" y="9235"/>
                </a:cubicBezTo>
                <a:lnTo>
                  <a:pt x="12960" y="9417"/>
                </a:lnTo>
                <a:lnTo>
                  <a:pt x="12960" y="9082"/>
                </a:lnTo>
                <a:lnTo>
                  <a:pt x="12960" y="8746"/>
                </a:lnTo>
                <a:lnTo>
                  <a:pt x="12679" y="8418"/>
                </a:lnTo>
                <a:cubicBezTo>
                  <a:pt x="12342" y="8046"/>
                  <a:pt x="11907" y="7725"/>
                  <a:pt x="11402" y="7454"/>
                </a:cubicBezTo>
                <a:cubicBezTo>
                  <a:pt x="11065" y="7272"/>
                  <a:pt x="10693" y="7104"/>
                  <a:pt x="10676" y="7132"/>
                </a:cubicBezTo>
                <a:cubicBezTo>
                  <a:pt x="10672" y="7138"/>
                  <a:pt x="10618" y="7226"/>
                  <a:pt x="10564" y="7321"/>
                </a:cubicBezTo>
                <a:lnTo>
                  <a:pt x="10466" y="7489"/>
                </a:lnTo>
                <a:lnTo>
                  <a:pt x="10649" y="7587"/>
                </a:lnTo>
                <a:cubicBezTo>
                  <a:pt x="10777" y="7657"/>
                  <a:pt x="10820" y="7699"/>
                  <a:pt x="10787" y="7733"/>
                </a:cubicBezTo>
                <a:cubicBezTo>
                  <a:pt x="10755" y="7768"/>
                  <a:pt x="10664" y="7760"/>
                  <a:pt x="10486" y="7684"/>
                </a:cubicBezTo>
                <a:cubicBezTo>
                  <a:pt x="10346" y="7626"/>
                  <a:pt x="10216" y="7561"/>
                  <a:pt x="10198" y="7545"/>
                </a:cubicBezTo>
                <a:cubicBezTo>
                  <a:pt x="10158" y="7508"/>
                  <a:pt x="11101" y="5577"/>
                  <a:pt x="11186" y="5519"/>
                </a:cubicBezTo>
                <a:cubicBezTo>
                  <a:pt x="11278" y="5457"/>
                  <a:pt x="12064" y="5742"/>
                  <a:pt x="12423" y="5966"/>
                </a:cubicBezTo>
                <a:cubicBezTo>
                  <a:pt x="12689" y="6132"/>
                  <a:pt x="12709" y="6139"/>
                  <a:pt x="12613" y="6029"/>
                </a:cubicBezTo>
                <a:cubicBezTo>
                  <a:pt x="12336" y="5711"/>
                  <a:pt x="11607" y="5323"/>
                  <a:pt x="11055" y="5197"/>
                </a:cubicBezTo>
                <a:lnTo>
                  <a:pt x="10924" y="5162"/>
                </a:lnTo>
                <a:close/>
                <a:moveTo>
                  <a:pt x="15336" y="5176"/>
                </a:moveTo>
                <a:cubicBezTo>
                  <a:pt x="15330" y="5168"/>
                  <a:pt x="15177" y="5205"/>
                  <a:pt x="14989" y="5260"/>
                </a:cubicBezTo>
                <a:cubicBezTo>
                  <a:pt x="14465" y="5413"/>
                  <a:pt x="14040" y="5642"/>
                  <a:pt x="13752" y="5945"/>
                </a:cubicBezTo>
                <a:cubicBezTo>
                  <a:pt x="13613" y="6091"/>
                  <a:pt x="13554" y="6169"/>
                  <a:pt x="13615" y="6113"/>
                </a:cubicBezTo>
                <a:cubicBezTo>
                  <a:pt x="13858" y="5892"/>
                  <a:pt x="14643" y="5546"/>
                  <a:pt x="14950" y="5526"/>
                </a:cubicBezTo>
                <a:lnTo>
                  <a:pt x="15100" y="5519"/>
                </a:lnTo>
                <a:lnTo>
                  <a:pt x="15578" y="6497"/>
                </a:lnTo>
                <a:cubicBezTo>
                  <a:pt x="15841" y="7034"/>
                  <a:pt x="16056" y="7491"/>
                  <a:pt x="16056" y="7510"/>
                </a:cubicBezTo>
                <a:cubicBezTo>
                  <a:pt x="16056" y="7570"/>
                  <a:pt x="15878" y="7643"/>
                  <a:pt x="15807" y="7614"/>
                </a:cubicBezTo>
                <a:cubicBezTo>
                  <a:pt x="15811" y="7616"/>
                  <a:pt x="15811" y="7623"/>
                  <a:pt x="15814" y="7628"/>
                </a:cubicBezTo>
                <a:cubicBezTo>
                  <a:pt x="15821" y="7640"/>
                  <a:pt x="15819" y="7655"/>
                  <a:pt x="15807" y="7663"/>
                </a:cubicBezTo>
                <a:cubicBezTo>
                  <a:pt x="15795" y="7671"/>
                  <a:pt x="15782" y="7662"/>
                  <a:pt x="15775" y="7649"/>
                </a:cubicBezTo>
                <a:cubicBezTo>
                  <a:pt x="15768" y="7637"/>
                  <a:pt x="15769" y="7622"/>
                  <a:pt x="15781" y="7614"/>
                </a:cubicBezTo>
                <a:cubicBezTo>
                  <a:pt x="15787" y="7610"/>
                  <a:pt x="15795" y="7613"/>
                  <a:pt x="15801" y="7614"/>
                </a:cubicBezTo>
                <a:cubicBezTo>
                  <a:pt x="15803" y="7615"/>
                  <a:pt x="15806" y="7613"/>
                  <a:pt x="15807" y="7614"/>
                </a:cubicBezTo>
                <a:cubicBezTo>
                  <a:pt x="15755" y="7593"/>
                  <a:pt x="15750" y="7571"/>
                  <a:pt x="15788" y="7531"/>
                </a:cubicBezTo>
                <a:cubicBezTo>
                  <a:pt x="15831" y="7485"/>
                  <a:pt x="15777" y="7323"/>
                  <a:pt x="15644" y="7125"/>
                </a:cubicBezTo>
                <a:cubicBezTo>
                  <a:pt x="15625" y="7097"/>
                  <a:pt x="14953" y="7401"/>
                  <a:pt x="14688" y="7559"/>
                </a:cubicBezTo>
                <a:cubicBezTo>
                  <a:pt x="14312" y="7784"/>
                  <a:pt x="13989" y="8049"/>
                  <a:pt x="13647" y="8411"/>
                </a:cubicBezTo>
                <a:lnTo>
                  <a:pt x="13359" y="8725"/>
                </a:lnTo>
                <a:lnTo>
                  <a:pt x="13359" y="9075"/>
                </a:lnTo>
                <a:lnTo>
                  <a:pt x="13359" y="9424"/>
                </a:lnTo>
                <a:lnTo>
                  <a:pt x="13444" y="9270"/>
                </a:lnTo>
                <a:cubicBezTo>
                  <a:pt x="13517" y="9143"/>
                  <a:pt x="13543" y="9127"/>
                  <a:pt x="13595" y="9172"/>
                </a:cubicBezTo>
                <a:cubicBezTo>
                  <a:pt x="13660" y="9230"/>
                  <a:pt x="13653" y="9253"/>
                  <a:pt x="13497" y="9494"/>
                </a:cubicBezTo>
                <a:cubicBezTo>
                  <a:pt x="13455" y="9558"/>
                  <a:pt x="13534" y="9504"/>
                  <a:pt x="13667" y="9375"/>
                </a:cubicBezTo>
                <a:cubicBezTo>
                  <a:pt x="14197" y="8866"/>
                  <a:pt x="15260" y="8235"/>
                  <a:pt x="16279" y="7824"/>
                </a:cubicBezTo>
                <a:cubicBezTo>
                  <a:pt x="16531" y="7723"/>
                  <a:pt x="16735" y="7624"/>
                  <a:pt x="16730" y="7601"/>
                </a:cubicBezTo>
                <a:cubicBezTo>
                  <a:pt x="16723" y="7569"/>
                  <a:pt x="15391" y="5251"/>
                  <a:pt x="15336" y="5176"/>
                </a:cubicBezTo>
                <a:close/>
                <a:moveTo>
                  <a:pt x="9733" y="5211"/>
                </a:moveTo>
                <a:cubicBezTo>
                  <a:pt x="9721" y="5211"/>
                  <a:pt x="9709" y="5229"/>
                  <a:pt x="9687" y="5267"/>
                </a:cubicBezTo>
                <a:cubicBezTo>
                  <a:pt x="9662" y="5312"/>
                  <a:pt x="9602" y="5351"/>
                  <a:pt x="9550" y="5351"/>
                </a:cubicBezTo>
                <a:cubicBezTo>
                  <a:pt x="9461" y="5351"/>
                  <a:pt x="9459" y="5360"/>
                  <a:pt x="9537" y="5421"/>
                </a:cubicBezTo>
                <a:cubicBezTo>
                  <a:pt x="9588" y="5461"/>
                  <a:pt x="9607" y="5510"/>
                  <a:pt x="9589" y="5561"/>
                </a:cubicBezTo>
                <a:cubicBezTo>
                  <a:pt x="9567" y="5621"/>
                  <a:pt x="9577" y="5629"/>
                  <a:pt x="9635" y="5610"/>
                </a:cubicBezTo>
                <a:cubicBezTo>
                  <a:pt x="9676" y="5596"/>
                  <a:pt x="9736" y="5606"/>
                  <a:pt x="9772" y="5631"/>
                </a:cubicBezTo>
                <a:cubicBezTo>
                  <a:pt x="9858" y="5689"/>
                  <a:pt x="9870" y="5693"/>
                  <a:pt x="9857" y="5624"/>
                </a:cubicBezTo>
                <a:cubicBezTo>
                  <a:pt x="9851" y="5592"/>
                  <a:pt x="9867" y="5513"/>
                  <a:pt x="9897" y="5456"/>
                </a:cubicBezTo>
                <a:cubicBezTo>
                  <a:pt x="9942" y="5368"/>
                  <a:pt x="9944" y="5351"/>
                  <a:pt x="9890" y="5351"/>
                </a:cubicBezTo>
                <a:cubicBezTo>
                  <a:pt x="9854" y="5351"/>
                  <a:pt x="9804" y="5312"/>
                  <a:pt x="9779" y="5267"/>
                </a:cubicBezTo>
                <a:cubicBezTo>
                  <a:pt x="9757" y="5229"/>
                  <a:pt x="9745" y="5211"/>
                  <a:pt x="9733" y="5211"/>
                </a:cubicBezTo>
                <a:close/>
                <a:moveTo>
                  <a:pt x="18727" y="5400"/>
                </a:moveTo>
                <a:cubicBezTo>
                  <a:pt x="18213" y="5400"/>
                  <a:pt x="18111" y="5412"/>
                  <a:pt x="18111" y="5470"/>
                </a:cubicBezTo>
                <a:cubicBezTo>
                  <a:pt x="18111" y="5529"/>
                  <a:pt x="18213" y="5540"/>
                  <a:pt x="18727" y="5540"/>
                </a:cubicBezTo>
                <a:cubicBezTo>
                  <a:pt x="19241" y="5540"/>
                  <a:pt x="19335" y="5529"/>
                  <a:pt x="19335" y="5470"/>
                </a:cubicBezTo>
                <a:cubicBezTo>
                  <a:pt x="19335" y="5412"/>
                  <a:pt x="19241" y="5400"/>
                  <a:pt x="18727" y="5400"/>
                </a:cubicBezTo>
                <a:close/>
                <a:moveTo>
                  <a:pt x="14969" y="5721"/>
                </a:moveTo>
                <a:lnTo>
                  <a:pt x="14681" y="5840"/>
                </a:lnTo>
                <a:cubicBezTo>
                  <a:pt x="14333" y="5980"/>
                  <a:pt x="14025" y="6168"/>
                  <a:pt x="13667" y="6448"/>
                </a:cubicBezTo>
                <a:lnTo>
                  <a:pt x="13399" y="6657"/>
                </a:lnTo>
                <a:lnTo>
                  <a:pt x="13399" y="6986"/>
                </a:lnTo>
                <a:lnTo>
                  <a:pt x="13399" y="7321"/>
                </a:lnTo>
                <a:lnTo>
                  <a:pt x="13569" y="7153"/>
                </a:lnTo>
                <a:cubicBezTo>
                  <a:pt x="13923" y="6812"/>
                  <a:pt x="14623" y="6362"/>
                  <a:pt x="15028" y="6217"/>
                </a:cubicBezTo>
                <a:cubicBezTo>
                  <a:pt x="15112" y="6187"/>
                  <a:pt x="15111" y="6109"/>
                  <a:pt x="15015" y="5840"/>
                </a:cubicBezTo>
                <a:lnTo>
                  <a:pt x="14969" y="5721"/>
                </a:lnTo>
                <a:close/>
                <a:moveTo>
                  <a:pt x="11369" y="5770"/>
                </a:moveTo>
                <a:cubicBezTo>
                  <a:pt x="11304" y="5770"/>
                  <a:pt x="11264" y="5827"/>
                  <a:pt x="11212" y="5980"/>
                </a:cubicBezTo>
                <a:lnTo>
                  <a:pt x="11140" y="6189"/>
                </a:lnTo>
                <a:lnTo>
                  <a:pt x="11304" y="6245"/>
                </a:lnTo>
                <a:cubicBezTo>
                  <a:pt x="11671" y="6372"/>
                  <a:pt x="12505" y="6917"/>
                  <a:pt x="12744" y="7188"/>
                </a:cubicBezTo>
                <a:cubicBezTo>
                  <a:pt x="12801" y="7252"/>
                  <a:pt x="12854" y="7307"/>
                  <a:pt x="12862" y="7307"/>
                </a:cubicBezTo>
                <a:cubicBezTo>
                  <a:pt x="12870" y="7307"/>
                  <a:pt x="12875" y="7168"/>
                  <a:pt x="12875" y="6993"/>
                </a:cubicBezTo>
                <a:lnTo>
                  <a:pt x="12875" y="6671"/>
                </a:lnTo>
                <a:lnTo>
                  <a:pt x="12600" y="6448"/>
                </a:lnTo>
                <a:cubicBezTo>
                  <a:pt x="12297" y="6205"/>
                  <a:pt x="11506" y="5770"/>
                  <a:pt x="11369" y="5770"/>
                </a:cubicBezTo>
                <a:close/>
                <a:moveTo>
                  <a:pt x="21319" y="6238"/>
                </a:moveTo>
                <a:cubicBezTo>
                  <a:pt x="21226" y="6238"/>
                  <a:pt x="21123" y="6280"/>
                  <a:pt x="21037" y="6371"/>
                </a:cubicBezTo>
                <a:cubicBezTo>
                  <a:pt x="20969" y="6444"/>
                  <a:pt x="20887" y="6593"/>
                  <a:pt x="20860" y="6706"/>
                </a:cubicBezTo>
                <a:cubicBezTo>
                  <a:pt x="20466" y="8334"/>
                  <a:pt x="19629" y="9687"/>
                  <a:pt x="18517" y="10465"/>
                </a:cubicBezTo>
                <a:cubicBezTo>
                  <a:pt x="18128" y="10738"/>
                  <a:pt x="17905" y="10824"/>
                  <a:pt x="17732" y="10786"/>
                </a:cubicBezTo>
                <a:cubicBezTo>
                  <a:pt x="17664" y="10772"/>
                  <a:pt x="17658" y="10733"/>
                  <a:pt x="17666" y="10528"/>
                </a:cubicBezTo>
                <a:cubicBezTo>
                  <a:pt x="17675" y="10296"/>
                  <a:pt x="17695" y="10251"/>
                  <a:pt x="18118" y="9647"/>
                </a:cubicBezTo>
                <a:cubicBezTo>
                  <a:pt x="18725" y="8781"/>
                  <a:pt x="18851" y="8548"/>
                  <a:pt x="18851" y="8306"/>
                </a:cubicBezTo>
                <a:cubicBezTo>
                  <a:pt x="18851" y="8085"/>
                  <a:pt x="18794" y="8014"/>
                  <a:pt x="18583" y="7978"/>
                </a:cubicBezTo>
                <a:cubicBezTo>
                  <a:pt x="18374" y="7942"/>
                  <a:pt x="18261" y="8039"/>
                  <a:pt x="17444" y="8984"/>
                </a:cubicBezTo>
                <a:lnTo>
                  <a:pt x="16737" y="9808"/>
                </a:lnTo>
                <a:lnTo>
                  <a:pt x="16089" y="11289"/>
                </a:lnTo>
                <a:cubicBezTo>
                  <a:pt x="15733" y="12106"/>
                  <a:pt x="15428" y="12806"/>
                  <a:pt x="15415" y="12840"/>
                </a:cubicBezTo>
                <a:cubicBezTo>
                  <a:pt x="15390" y="12906"/>
                  <a:pt x="15515" y="12903"/>
                  <a:pt x="16233" y="12798"/>
                </a:cubicBezTo>
                <a:cubicBezTo>
                  <a:pt x="18917" y="12404"/>
                  <a:pt x="20812" y="10405"/>
                  <a:pt x="21469" y="7286"/>
                </a:cubicBezTo>
                <a:cubicBezTo>
                  <a:pt x="21541" y="6947"/>
                  <a:pt x="21595" y="6650"/>
                  <a:pt x="21600" y="6574"/>
                </a:cubicBezTo>
                <a:lnTo>
                  <a:pt x="21600" y="6532"/>
                </a:lnTo>
                <a:cubicBezTo>
                  <a:pt x="21593" y="6346"/>
                  <a:pt x="21469" y="6237"/>
                  <a:pt x="21319" y="6238"/>
                </a:cubicBezTo>
                <a:close/>
                <a:moveTo>
                  <a:pt x="19525" y="6294"/>
                </a:moveTo>
                <a:cubicBezTo>
                  <a:pt x="19226" y="6320"/>
                  <a:pt x="19020" y="6487"/>
                  <a:pt x="18916" y="6776"/>
                </a:cubicBezTo>
                <a:cubicBezTo>
                  <a:pt x="18851" y="6958"/>
                  <a:pt x="18850" y="7013"/>
                  <a:pt x="18897" y="7181"/>
                </a:cubicBezTo>
                <a:cubicBezTo>
                  <a:pt x="18992" y="7524"/>
                  <a:pt x="19170" y="7648"/>
                  <a:pt x="19551" y="7642"/>
                </a:cubicBezTo>
                <a:cubicBezTo>
                  <a:pt x="19635" y="7641"/>
                  <a:pt x="19721" y="7658"/>
                  <a:pt x="19741" y="7670"/>
                </a:cubicBezTo>
                <a:cubicBezTo>
                  <a:pt x="19844" y="7736"/>
                  <a:pt x="19388" y="8036"/>
                  <a:pt x="19263" y="7985"/>
                </a:cubicBezTo>
                <a:cubicBezTo>
                  <a:pt x="19138" y="7934"/>
                  <a:pt x="19073" y="8015"/>
                  <a:pt x="19073" y="8222"/>
                </a:cubicBezTo>
                <a:cubicBezTo>
                  <a:pt x="19073" y="8456"/>
                  <a:pt x="19071" y="8458"/>
                  <a:pt x="19486" y="8376"/>
                </a:cubicBezTo>
                <a:cubicBezTo>
                  <a:pt x="19966" y="8282"/>
                  <a:pt x="20222" y="8044"/>
                  <a:pt x="20330" y="7580"/>
                </a:cubicBezTo>
                <a:cubicBezTo>
                  <a:pt x="20470" y="6977"/>
                  <a:pt x="20298" y="6465"/>
                  <a:pt x="19911" y="6329"/>
                </a:cubicBezTo>
                <a:cubicBezTo>
                  <a:pt x="19827" y="6300"/>
                  <a:pt x="19653" y="6282"/>
                  <a:pt x="19525" y="6294"/>
                </a:cubicBezTo>
                <a:close/>
                <a:moveTo>
                  <a:pt x="15284" y="6378"/>
                </a:moveTo>
                <a:cubicBezTo>
                  <a:pt x="15261" y="6378"/>
                  <a:pt x="15101" y="6437"/>
                  <a:pt x="14930" y="6511"/>
                </a:cubicBezTo>
                <a:cubicBezTo>
                  <a:pt x="14527" y="6686"/>
                  <a:pt x="13943" y="7083"/>
                  <a:pt x="13615" y="7398"/>
                </a:cubicBezTo>
                <a:lnTo>
                  <a:pt x="13359" y="7642"/>
                </a:lnTo>
                <a:lnTo>
                  <a:pt x="13359" y="7971"/>
                </a:lnTo>
                <a:lnTo>
                  <a:pt x="13359" y="8299"/>
                </a:lnTo>
                <a:lnTo>
                  <a:pt x="13608" y="8048"/>
                </a:lnTo>
                <a:cubicBezTo>
                  <a:pt x="14079" y="7573"/>
                  <a:pt x="14678" y="7134"/>
                  <a:pt x="15199" y="6881"/>
                </a:cubicBezTo>
                <a:cubicBezTo>
                  <a:pt x="15337" y="6814"/>
                  <a:pt x="15454" y="6742"/>
                  <a:pt x="15454" y="6727"/>
                </a:cubicBezTo>
                <a:cubicBezTo>
                  <a:pt x="15454" y="6652"/>
                  <a:pt x="15320" y="6378"/>
                  <a:pt x="15284" y="6378"/>
                </a:cubicBezTo>
                <a:close/>
                <a:moveTo>
                  <a:pt x="11081" y="6434"/>
                </a:moveTo>
                <a:cubicBezTo>
                  <a:pt x="10989" y="6424"/>
                  <a:pt x="10954" y="6477"/>
                  <a:pt x="10918" y="6581"/>
                </a:cubicBezTo>
                <a:cubicBezTo>
                  <a:pt x="10890" y="6666"/>
                  <a:pt x="10865" y="6746"/>
                  <a:pt x="10865" y="6762"/>
                </a:cubicBezTo>
                <a:cubicBezTo>
                  <a:pt x="10865" y="6777"/>
                  <a:pt x="10980" y="6843"/>
                  <a:pt x="11114" y="6909"/>
                </a:cubicBezTo>
                <a:cubicBezTo>
                  <a:pt x="11599" y="7145"/>
                  <a:pt x="12201" y="7580"/>
                  <a:pt x="12744" y="8090"/>
                </a:cubicBezTo>
                <a:lnTo>
                  <a:pt x="12940" y="8278"/>
                </a:lnTo>
                <a:lnTo>
                  <a:pt x="12953" y="7964"/>
                </a:lnTo>
                <a:cubicBezTo>
                  <a:pt x="12967" y="7656"/>
                  <a:pt x="12968" y="7656"/>
                  <a:pt x="12803" y="7503"/>
                </a:cubicBezTo>
                <a:cubicBezTo>
                  <a:pt x="12459" y="7184"/>
                  <a:pt x="12007" y="6869"/>
                  <a:pt x="11585" y="6650"/>
                </a:cubicBezTo>
                <a:cubicBezTo>
                  <a:pt x="11322" y="6514"/>
                  <a:pt x="11174" y="6445"/>
                  <a:pt x="11081" y="6434"/>
                </a:cubicBezTo>
                <a:close/>
                <a:moveTo>
                  <a:pt x="17673" y="6595"/>
                </a:moveTo>
                <a:cubicBezTo>
                  <a:pt x="17660" y="6590"/>
                  <a:pt x="17620" y="6627"/>
                  <a:pt x="17581" y="6692"/>
                </a:cubicBezTo>
                <a:cubicBezTo>
                  <a:pt x="17512" y="6807"/>
                  <a:pt x="17463" y="6839"/>
                  <a:pt x="17365" y="6839"/>
                </a:cubicBezTo>
                <a:lnTo>
                  <a:pt x="17234" y="6839"/>
                </a:lnTo>
                <a:lnTo>
                  <a:pt x="17326" y="6986"/>
                </a:lnTo>
                <a:cubicBezTo>
                  <a:pt x="17392" y="7085"/>
                  <a:pt x="17411" y="7159"/>
                  <a:pt x="17391" y="7244"/>
                </a:cubicBezTo>
                <a:cubicBezTo>
                  <a:pt x="17370" y="7332"/>
                  <a:pt x="17382" y="7359"/>
                  <a:pt x="17424" y="7342"/>
                </a:cubicBezTo>
                <a:cubicBezTo>
                  <a:pt x="17607" y="7268"/>
                  <a:pt x="17661" y="7268"/>
                  <a:pt x="17738" y="7328"/>
                </a:cubicBezTo>
                <a:cubicBezTo>
                  <a:pt x="17816" y="7390"/>
                  <a:pt x="17829" y="7386"/>
                  <a:pt x="17843" y="7272"/>
                </a:cubicBezTo>
                <a:cubicBezTo>
                  <a:pt x="17851" y="7205"/>
                  <a:pt x="17900" y="7085"/>
                  <a:pt x="17948" y="7014"/>
                </a:cubicBezTo>
                <a:cubicBezTo>
                  <a:pt x="18027" y="6894"/>
                  <a:pt x="18025" y="6888"/>
                  <a:pt x="17954" y="6888"/>
                </a:cubicBezTo>
                <a:cubicBezTo>
                  <a:pt x="17857" y="6888"/>
                  <a:pt x="17680" y="6705"/>
                  <a:pt x="17679" y="6609"/>
                </a:cubicBezTo>
                <a:cubicBezTo>
                  <a:pt x="17679" y="6598"/>
                  <a:pt x="17678" y="6597"/>
                  <a:pt x="17673" y="6595"/>
                </a:cubicBezTo>
                <a:close/>
                <a:moveTo>
                  <a:pt x="19610" y="6706"/>
                </a:moveTo>
                <a:cubicBezTo>
                  <a:pt x="19697" y="6700"/>
                  <a:pt x="19731" y="6730"/>
                  <a:pt x="19787" y="6832"/>
                </a:cubicBezTo>
                <a:cubicBezTo>
                  <a:pt x="19835" y="6918"/>
                  <a:pt x="19840" y="6985"/>
                  <a:pt x="19807" y="7153"/>
                </a:cubicBezTo>
                <a:cubicBezTo>
                  <a:pt x="19793" y="7224"/>
                  <a:pt x="19751" y="7255"/>
                  <a:pt x="19715" y="7223"/>
                </a:cubicBezTo>
                <a:cubicBezTo>
                  <a:pt x="19690" y="7201"/>
                  <a:pt x="19685" y="7204"/>
                  <a:pt x="19676" y="7230"/>
                </a:cubicBezTo>
                <a:cubicBezTo>
                  <a:pt x="19660" y="7275"/>
                  <a:pt x="19535" y="7276"/>
                  <a:pt x="19499" y="7230"/>
                </a:cubicBezTo>
                <a:cubicBezTo>
                  <a:pt x="19468" y="7189"/>
                  <a:pt x="19415" y="6996"/>
                  <a:pt x="19414" y="6916"/>
                </a:cubicBezTo>
                <a:cubicBezTo>
                  <a:pt x="19412" y="6842"/>
                  <a:pt x="19537" y="6711"/>
                  <a:pt x="19610" y="6706"/>
                </a:cubicBezTo>
                <a:close/>
                <a:moveTo>
                  <a:pt x="8902" y="7447"/>
                </a:moveTo>
                <a:cubicBezTo>
                  <a:pt x="8878" y="7447"/>
                  <a:pt x="8813" y="7553"/>
                  <a:pt x="8751" y="7684"/>
                </a:cubicBezTo>
                <a:cubicBezTo>
                  <a:pt x="8629" y="7940"/>
                  <a:pt x="8590" y="7941"/>
                  <a:pt x="8509" y="7670"/>
                </a:cubicBezTo>
                <a:cubicBezTo>
                  <a:pt x="8406" y="7326"/>
                  <a:pt x="8031" y="7415"/>
                  <a:pt x="8031" y="7782"/>
                </a:cubicBezTo>
                <a:cubicBezTo>
                  <a:pt x="8031" y="7885"/>
                  <a:pt x="8052" y="8006"/>
                  <a:pt x="8077" y="8055"/>
                </a:cubicBezTo>
                <a:cubicBezTo>
                  <a:pt x="8127" y="8154"/>
                  <a:pt x="8291" y="8173"/>
                  <a:pt x="8424" y="8097"/>
                </a:cubicBezTo>
                <a:cubicBezTo>
                  <a:pt x="8558" y="8020"/>
                  <a:pt x="8569" y="8125"/>
                  <a:pt x="8450" y="8376"/>
                </a:cubicBezTo>
                <a:cubicBezTo>
                  <a:pt x="8389" y="8505"/>
                  <a:pt x="8339" y="8621"/>
                  <a:pt x="8339" y="8634"/>
                </a:cubicBezTo>
                <a:cubicBezTo>
                  <a:pt x="8339" y="8648"/>
                  <a:pt x="8354" y="8655"/>
                  <a:pt x="8378" y="8655"/>
                </a:cubicBezTo>
                <a:cubicBezTo>
                  <a:pt x="8402" y="8655"/>
                  <a:pt x="8474" y="8554"/>
                  <a:pt x="8535" y="8425"/>
                </a:cubicBezTo>
                <a:cubicBezTo>
                  <a:pt x="8659" y="8165"/>
                  <a:pt x="8702" y="8162"/>
                  <a:pt x="8745" y="8404"/>
                </a:cubicBezTo>
                <a:cubicBezTo>
                  <a:pt x="8816" y="8807"/>
                  <a:pt x="9249" y="8715"/>
                  <a:pt x="9249" y="8299"/>
                </a:cubicBezTo>
                <a:cubicBezTo>
                  <a:pt x="9249" y="8002"/>
                  <a:pt x="9087" y="7878"/>
                  <a:pt x="8863" y="8006"/>
                </a:cubicBezTo>
                <a:cubicBezTo>
                  <a:pt x="8796" y="8044"/>
                  <a:pt x="8755" y="8039"/>
                  <a:pt x="8751" y="7992"/>
                </a:cubicBezTo>
                <a:cubicBezTo>
                  <a:pt x="8739" y="8000"/>
                  <a:pt x="8726" y="7997"/>
                  <a:pt x="8719" y="7985"/>
                </a:cubicBezTo>
                <a:cubicBezTo>
                  <a:pt x="8711" y="7973"/>
                  <a:pt x="8713" y="7957"/>
                  <a:pt x="8725" y="7950"/>
                </a:cubicBezTo>
                <a:cubicBezTo>
                  <a:pt x="8736" y="7942"/>
                  <a:pt x="8751" y="7944"/>
                  <a:pt x="8758" y="7957"/>
                </a:cubicBezTo>
                <a:cubicBezTo>
                  <a:pt x="8764" y="7908"/>
                  <a:pt x="8786" y="7839"/>
                  <a:pt x="8836" y="7733"/>
                </a:cubicBezTo>
                <a:cubicBezTo>
                  <a:pt x="8960" y="7473"/>
                  <a:pt x="8963" y="7447"/>
                  <a:pt x="8902" y="7447"/>
                </a:cubicBezTo>
                <a:close/>
                <a:moveTo>
                  <a:pt x="8260" y="7614"/>
                </a:moveTo>
                <a:cubicBezTo>
                  <a:pt x="8283" y="7614"/>
                  <a:pt x="8312" y="7634"/>
                  <a:pt x="8339" y="7670"/>
                </a:cubicBezTo>
                <a:cubicBezTo>
                  <a:pt x="8383" y="7728"/>
                  <a:pt x="8374" y="7917"/>
                  <a:pt x="8326" y="7964"/>
                </a:cubicBezTo>
                <a:cubicBezTo>
                  <a:pt x="8272" y="8016"/>
                  <a:pt x="8263" y="8018"/>
                  <a:pt x="8208" y="7943"/>
                </a:cubicBezTo>
                <a:cubicBezTo>
                  <a:pt x="8153" y="7869"/>
                  <a:pt x="8154" y="7774"/>
                  <a:pt x="8201" y="7677"/>
                </a:cubicBezTo>
                <a:cubicBezTo>
                  <a:pt x="8218" y="7640"/>
                  <a:pt x="8236" y="7615"/>
                  <a:pt x="8260" y="7614"/>
                </a:cubicBezTo>
                <a:close/>
                <a:moveTo>
                  <a:pt x="8273" y="7754"/>
                </a:moveTo>
                <a:cubicBezTo>
                  <a:pt x="8266" y="7747"/>
                  <a:pt x="8256" y="7766"/>
                  <a:pt x="8247" y="7789"/>
                </a:cubicBezTo>
                <a:cubicBezTo>
                  <a:pt x="8235" y="7823"/>
                  <a:pt x="8232" y="7819"/>
                  <a:pt x="8254" y="7796"/>
                </a:cubicBezTo>
                <a:cubicBezTo>
                  <a:pt x="8269" y="7779"/>
                  <a:pt x="8280" y="7761"/>
                  <a:pt x="8273" y="7754"/>
                </a:cubicBezTo>
                <a:close/>
                <a:moveTo>
                  <a:pt x="14996" y="7992"/>
                </a:moveTo>
                <a:cubicBezTo>
                  <a:pt x="15002" y="7994"/>
                  <a:pt x="15006" y="7999"/>
                  <a:pt x="15009" y="8006"/>
                </a:cubicBezTo>
                <a:cubicBezTo>
                  <a:pt x="15017" y="8018"/>
                  <a:pt x="15007" y="8033"/>
                  <a:pt x="14996" y="8041"/>
                </a:cubicBezTo>
                <a:cubicBezTo>
                  <a:pt x="14984" y="8049"/>
                  <a:pt x="14970" y="8046"/>
                  <a:pt x="14963" y="8034"/>
                </a:cubicBezTo>
                <a:cubicBezTo>
                  <a:pt x="14956" y="8021"/>
                  <a:pt x="14965" y="8007"/>
                  <a:pt x="14976" y="7999"/>
                </a:cubicBezTo>
                <a:cubicBezTo>
                  <a:pt x="14982" y="7996"/>
                  <a:pt x="14990" y="7991"/>
                  <a:pt x="14996" y="7992"/>
                </a:cubicBezTo>
                <a:close/>
                <a:moveTo>
                  <a:pt x="14897" y="8013"/>
                </a:moveTo>
                <a:cubicBezTo>
                  <a:pt x="14907" y="8009"/>
                  <a:pt x="14919" y="8011"/>
                  <a:pt x="14930" y="8013"/>
                </a:cubicBezTo>
                <a:cubicBezTo>
                  <a:pt x="14941" y="8014"/>
                  <a:pt x="14950" y="8014"/>
                  <a:pt x="14956" y="8020"/>
                </a:cubicBezTo>
                <a:cubicBezTo>
                  <a:pt x="14970" y="8035"/>
                  <a:pt x="14964" y="8051"/>
                  <a:pt x="14943" y="8069"/>
                </a:cubicBezTo>
                <a:cubicBezTo>
                  <a:pt x="14919" y="8091"/>
                  <a:pt x="14906" y="8097"/>
                  <a:pt x="14884" y="8069"/>
                </a:cubicBezTo>
                <a:cubicBezTo>
                  <a:pt x="14861" y="8039"/>
                  <a:pt x="14866" y="8026"/>
                  <a:pt x="14897" y="8013"/>
                </a:cubicBezTo>
                <a:close/>
                <a:moveTo>
                  <a:pt x="9013" y="8110"/>
                </a:moveTo>
                <a:cubicBezTo>
                  <a:pt x="9025" y="8106"/>
                  <a:pt x="9035" y="8113"/>
                  <a:pt x="9052" y="8131"/>
                </a:cubicBezTo>
                <a:cubicBezTo>
                  <a:pt x="9102" y="8183"/>
                  <a:pt x="9116" y="8362"/>
                  <a:pt x="9079" y="8439"/>
                </a:cubicBezTo>
                <a:cubicBezTo>
                  <a:pt x="9016" y="8565"/>
                  <a:pt x="8931" y="8498"/>
                  <a:pt x="8915" y="8313"/>
                </a:cubicBezTo>
                <a:cubicBezTo>
                  <a:pt x="8909" y="8247"/>
                  <a:pt x="8919" y="8211"/>
                  <a:pt x="8961" y="8159"/>
                </a:cubicBezTo>
                <a:cubicBezTo>
                  <a:pt x="8987" y="8127"/>
                  <a:pt x="9000" y="8114"/>
                  <a:pt x="9013" y="8110"/>
                </a:cubicBezTo>
                <a:close/>
                <a:moveTo>
                  <a:pt x="9818" y="8250"/>
                </a:moveTo>
                <a:lnTo>
                  <a:pt x="9681" y="8502"/>
                </a:lnTo>
                <a:cubicBezTo>
                  <a:pt x="9607" y="8641"/>
                  <a:pt x="9559" y="8764"/>
                  <a:pt x="9569" y="8774"/>
                </a:cubicBezTo>
                <a:cubicBezTo>
                  <a:pt x="9579" y="8785"/>
                  <a:pt x="9782" y="8816"/>
                  <a:pt x="10021" y="8844"/>
                </a:cubicBezTo>
                <a:cubicBezTo>
                  <a:pt x="10796" y="8932"/>
                  <a:pt x="11629" y="9142"/>
                  <a:pt x="11959" y="9333"/>
                </a:cubicBezTo>
                <a:cubicBezTo>
                  <a:pt x="12249" y="9502"/>
                  <a:pt x="12049" y="9296"/>
                  <a:pt x="11664" y="9033"/>
                </a:cubicBezTo>
                <a:cubicBezTo>
                  <a:pt x="11092" y="8643"/>
                  <a:pt x="10520" y="8391"/>
                  <a:pt x="10041" y="8299"/>
                </a:cubicBezTo>
                <a:lnTo>
                  <a:pt x="9818" y="8250"/>
                </a:lnTo>
                <a:close/>
                <a:moveTo>
                  <a:pt x="16495" y="8250"/>
                </a:moveTo>
                <a:lnTo>
                  <a:pt x="16292" y="8292"/>
                </a:lnTo>
                <a:cubicBezTo>
                  <a:pt x="15980" y="8354"/>
                  <a:pt x="15546" y="8509"/>
                  <a:pt x="15205" y="8690"/>
                </a:cubicBezTo>
                <a:cubicBezTo>
                  <a:pt x="14892" y="8857"/>
                  <a:pt x="14203" y="9339"/>
                  <a:pt x="14158" y="9417"/>
                </a:cubicBezTo>
                <a:cubicBezTo>
                  <a:pt x="14144" y="9441"/>
                  <a:pt x="14214" y="9420"/>
                  <a:pt x="14308" y="9368"/>
                </a:cubicBezTo>
                <a:cubicBezTo>
                  <a:pt x="14731" y="9139"/>
                  <a:pt x="15491" y="8937"/>
                  <a:pt x="16279" y="8851"/>
                </a:cubicBezTo>
                <a:cubicBezTo>
                  <a:pt x="16526" y="8824"/>
                  <a:pt x="16734" y="8791"/>
                  <a:pt x="16743" y="8781"/>
                </a:cubicBezTo>
                <a:cubicBezTo>
                  <a:pt x="16753" y="8771"/>
                  <a:pt x="16699" y="8649"/>
                  <a:pt x="16625" y="8509"/>
                </a:cubicBezTo>
                <a:lnTo>
                  <a:pt x="16495" y="8250"/>
                </a:lnTo>
                <a:close/>
                <a:moveTo>
                  <a:pt x="10152" y="9130"/>
                </a:moveTo>
                <a:cubicBezTo>
                  <a:pt x="9968" y="9126"/>
                  <a:pt x="9950" y="9174"/>
                  <a:pt x="9884" y="9319"/>
                </a:cubicBezTo>
                <a:lnTo>
                  <a:pt x="9785" y="9522"/>
                </a:lnTo>
                <a:lnTo>
                  <a:pt x="10447" y="9508"/>
                </a:lnTo>
                <a:cubicBezTo>
                  <a:pt x="10810" y="9501"/>
                  <a:pt x="11255" y="9506"/>
                  <a:pt x="11435" y="9529"/>
                </a:cubicBezTo>
                <a:cubicBezTo>
                  <a:pt x="11900" y="9589"/>
                  <a:pt x="11934" y="9593"/>
                  <a:pt x="11887" y="9543"/>
                </a:cubicBezTo>
                <a:cubicBezTo>
                  <a:pt x="11796" y="9448"/>
                  <a:pt x="11133" y="9256"/>
                  <a:pt x="10695" y="9193"/>
                </a:cubicBezTo>
                <a:cubicBezTo>
                  <a:pt x="10427" y="9155"/>
                  <a:pt x="10262" y="9133"/>
                  <a:pt x="10152" y="9130"/>
                </a:cubicBezTo>
                <a:close/>
                <a:moveTo>
                  <a:pt x="16364" y="9137"/>
                </a:moveTo>
                <a:lnTo>
                  <a:pt x="16004" y="9151"/>
                </a:lnTo>
                <a:cubicBezTo>
                  <a:pt x="15504" y="9184"/>
                  <a:pt x="14907" y="9329"/>
                  <a:pt x="14623" y="9473"/>
                </a:cubicBezTo>
                <a:cubicBezTo>
                  <a:pt x="14491" y="9540"/>
                  <a:pt x="14417" y="9581"/>
                  <a:pt x="14465" y="9564"/>
                </a:cubicBezTo>
                <a:cubicBezTo>
                  <a:pt x="14513" y="9548"/>
                  <a:pt x="14994" y="9517"/>
                  <a:pt x="15526" y="9501"/>
                </a:cubicBezTo>
                <a:lnTo>
                  <a:pt x="16488" y="9473"/>
                </a:lnTo>
                <a:lnTo>
                  <a:pt x="16423" y="9305"/>
                </a:lnTo>
                <a:lnTo>
                  <a:pt x="16364" y="9137"/>
                </a:lnTo>
                <a:close/>
                <a:moveTo>
                  <a:pt x="18412" y="9626"/>
                </a:moveTo>
                <a:cubicBezTo>
                  <a:pt x="18392" y="9623"/>
                  <a:pt x="18381" y="9633"/>
                  <a:pt x="18367" y="9661"/>
                </a:cubicBezTo>
                <a:cubicBezTo>
                  <a:pt x="18348" y="9697"/>
                  <a:pt x="18297" y="9731"/>
                  <a:pt x="18262" y="9731"/>
                </a:cubicBezTo>
                <a:cubicBezTo>
                  <a:pt x="18184" y="9731"/>
                  <a:pt x="18189" y="9735"/>
                  <a:pt x="18262" y="9885"/>
                </a:cubicBezTo>
                <a:cubicBezTo>
                  <a:pt x="18294" y="9952"/>
                  <a:pt x="18326" y="9997"/>
                  <a:pt x="18340" y="9983"/>
                </a:cubicBezTo>
                <a:cubicBezTo>
                  <a:pt x="18353" y="9968"/>
                  <a:pt x="18402" y="9976"/>
                  <a:pt x="18445" y="10004"/>
                </a:cubicBezTo>
                <a:cubicBezTo>
                  <a:pt x="18549" y="10068"/>
                  <a:pt x="18554" y="10065"/>
                  <a:pt x="18524" y="9983"/>
                </a:cubicBezTo>
                <a:cubicBezTo>
                  <a:pt x="18510" y="9944"/>
                  <a:pt x="18521" y="9881"/>
                  <a:pt x="18550" y="9843"/>
                </a:cubicBezTo>
                <a:cubicBezTo>
                  <a:pt x="18594" y="9787"/>
                  <a:pt x="18581" y="9762"/>
                  <a:pt x="18497" y="9689"/>
                </a:cubicBezTo>
                <a:cubicBezTo>
                  <a:pt x="18454" y="9651"/>
                  <a:pt x="18433" y="9630"/>
                  <a:pt x="18412" y="9626"/>
                </a:cubicBezTo>
                <a:close/>
                <a:moveTo>
                  <a:pt x="9583" y="9703"/>
                </a:moveTo>
                <a:lnTo>
                  <a:pt x="9864" y="10150"/>
                </a:lnTo>
                <a:cubicBezTo>
                  <a:pt x="10213" y="10698"/>
                  <a:pt x="10863" y="11401"/>
                  <a:pt x="11324" y="11729"/>
                </a:cubicBezTo>
                <a:cubicBezTo>
                  <a:pt x="12173" y="12333"/>
                  <a:pt x="13170" y="12718"/>
                  <a:pt x="14210" y="12847"/>
                </a:cubicBezTo>
                <a:cubicBezTo>
                  <a:pt x="14612" y="12897"/>
                  <a:pt x="15158" y="12898"/>
                  <a:pt x="15140" y="12854"/>
                </a:cubicBezTo>
                <a:cubicBezTo>
                  <a:pt x="15132" y="12834"/>
                  <a:pt x="14936" y="12449"/>
                  <a:pt x="14708" y="11995"/>
                </a:cubicBezTo>
                <a:cubicBezTo>
                  <a:pt x="14317" y="11216"/>
                  <a:pt x="14287" y="11173"/>
                  <a:pt x="14184" y="11198"/>
                </a:cubicBezTo>
                <a:cubicBezTo>
                  <a:pt x="14124" y="11212"/>
                  <a:pt x="13776" y="11232"/>
                  <a:pt x="13412" y="11247"/>
                </a:cubicBezTo>
                <a:cubicBezTo>
                  <a:pt x="12650" y="11279"/>
                  <a:pt x="12146" y="11208"/>
                  <a:pt x="11520" y="10975"/>
                </a:cubicBezTo>
                <a:cubicBezTo>
                  <a:pt x="10887" y="10739"/>
                  <a:pt x="10475" y="10479"/>
                  <a:pt x="9772" y="9871"/>
                </a:cubicBezTo>
                <a:lnTo>
                  <a:pt x="9583" y="9703"/>
                </a:lnTo>
                <a:close/>
                <a:moveTo>
                  <a:pt x="12057" y="10164"/>
                </a:moveTo>
                <a:cubicBezTo>
                  <a:pt x="12044" y="10164"/>
                  <a:pt x="12030" y="10180"/>
                  <a:pt x="12004" y="10213"/>
                </a:cubicBezTo>
                <a:cubicBezTo>
                  <a:pt x="11973" y="10253"/>
                  <a:pt x="11918" y="10283"/>
                  <a:pt x="11880" y="10283"/>
                </a:cubicBezTo>
                <a:cubicBezTo>
                  <a:pt x="11827" y="10283"/>
                  <a:pt x="11819" y="10296"/>
                  <a:pt x="11860" y="10339"/>
                </a:cubicBezTo>
                <a:cubicBezTo>
                  <a:pt x="11888" y="10370"/>
                  <a:pt x="11913" y="10432"/>
                  <a:pt x="11913" y="10472"/>
                </a:cubicBezTo>
                <a:cubicBezTo>
                  <a:pt x="11913" y="10520"/>
                  <a:pt x="11957" y="10539"/>
                  <a:pt x="12044" y="10542"/>
                </a:cubicBezTo>
                <a:cubicBezTo>
                  <a:pt x="12138" y="10546"/>
                  <a:pt x="12175" y="10535"/>
                  <a:pt x="12175" y="10479"/>
                </a:cubicBezTo>
                <a:cubicBezTo>
                  <a:pt x="12175" y="10436"/>
                  <a:pt x="12199" y="10370"/>
                  <a:pt x="12227" y="10339"/>
                </a:cubicBezTo>
                <a:cubicBezTo>
                  <a:pt x="12268" y="10296"/>
                  <a:pt x="12263" y="10283"/>
                  <a:pt x="12207" y="10283"/>
                </a:cubicBezTo>
                <a:cubicBezTo>
                  <a:pt x="12167" y="10283"/>
                  <a:pt x="12117" y="10253"/>
                  <a:pt x="12096" y="10213"/>
                </a:cubicBezTo>
                <a:cubicBezTo>
                  <a:pt x="12079" y="10180"/>
                  <a:pt x="12070" y="10164"/>
                  <a:pt x="12057" y="10164"/>
                </a:cubicBezTo>
                <a:close/>
                <a:moveTo>
                  <a:pt x="15159" y="11282"/>
                </a:moveTo>
                <a:cubicBezTo>
                  <a:pt x="14957" y="11286"/>
                  <a:pt x="14777" y="11306"/>
                  <a:pt x="14747" y="11338"/>
                </a:cubicBezTo>
                <a:cubicBezTo>
                  <a:pt x="14708" y="11380"/>
                  <a:pt x="14762" y="11544"/>
                  <a:pt x="14976" y="12029"/>
                </a:cubicBezTo>
                <a:lnTo>
                  <a:pt x="15257" y="12658"/>
                </a:lnTo>
                <a:lnTo>
                  <a:pt x="15500" y="12106"/>
                </a:lnTo>
                <a:cubicBezTo>
                  <a:pt x="15833" y="11362"/>
                  <a:pt x="15832" y="11368"/>
                  <a:pt x="15683" y="11324"/>
                </a:cubicBezTo>
                <a:cubicBezTo>
                  <a:pt x="15586" y="11295"/>
                  <a:pt x="15361" y="11278"/>
                  <a:pt x="15159" y="11282"/>
                </a:cubicBezTo>
                <a:close/>
                <a:moveTo>
                  <a:pt x="21273" y="13930"/>
                </a:moveTo>
                <a:cubicBezTo>
                  <a:pt x="21238" y="13924"/>
                  <a:pt x="21206" y="13928"/>
                  <a:pt x="21181" y="13937"/>
                </a:cubicBezTo>
                <a:cubicBezTo>
                  <a:pt x="21084" y="13970"/>
                  <a:pt x="20957" y="14216"/>
                  <a:pt x="20939" y="14405"/>
                </a:cubicBezTo>
                <a:cubicBezTo>
                  <a:pt x="20929" y="14514"/>
                  <a:pt x="20884" y="14570"/>
                  <a:pt x="20710" y="14677"/>
                </a:cubicBezTo>
                <a:cubicBezTo>
                  <a:pt x="20403" y="14868"/>
                  <a:pt x="20298" y="14977"/>
                  <a:pt x="20180" y="15243"/>
                </a:cubicBezTo>
                <a:lnTo>
                  <a:pt x="20075" y="15480"/>
                </a:lnTo>
                <a:lnTo>
                  <a:pt x="20304" y="15508"/>
                </a:lnTo>
                <a:cubicBezTo>
                  <a:pt x="20559" y="15549"/>
                  <a:pt x="20662" y="15624"/>
                  <a:pt x="20533" y="15669"/>
                </a:cubicBezTo>
                <a:cubicBezTo>
                  <a:pt x="20116" y="15815"/>
                  <a:pt x="19957" y="15927"/>
                  <a:pt x="19872" y="16144"/>
                </a:cubicBezTo>
                <a:cubicBezTo>
                  <a:pt x="19808" y="16307"/>
                  <a:pt x="19400" y="16801"/>
                  <a:pt x="19329" y="16801"/>
                </a:cubicBezTo>
                <a:cubicBezTo>
                  <a:pt x="19309" y="16801"/>
                  <a:pt x="19255" y="16722"/>
                  <a:pt x="19217" y="16619"/>
                </a:cubicBezTo>
                <a:cubicBezTo>
                  <a:pt x="19158" y="16463"/>
                  <a:pt x="19133" y="16431"/>
                  <a:pt x="19028" y="16431"/>
                </a:cubicBezTo>
                <a:cubicBezTo>
                  <a:pt x="18888" y="16431"/>
                  <a:pt x="18813" y="16531"/>
                  <a:pt x="18727" y="16822"/>
                </a:cubicBezTo>
                <a:cubicBezTo>
                  <a:pt x="18663" y="17038"/>
                  <a:pt x="18727" y="17131"/>
                  <a:pt x="18943" y="17150"/>
                </a:cubicBezTo>
                <a:cubicBezTo>
                  <a:pt x="19018" y="17156"/>
                  <a:pt x="19085" y="17175"/>
                  <a:pt x="19100" y="17192"/>
                </a:cubicBezTo>
                <a:cubicBezTo>
                  <a:pt x="19145" y="17240"/>
                  <a:pt x="18941" y="17450"/>
                  <a:pt x="18661" y="17646"/>
                </a:cubicBezTo>
                <a:cubicBezTo>
                  <a:pt x="18372" y="17847"/>
                  <a:pt x="18423" y="17880"/>
                  <a:pt x="18792" y="17730"/>
                </a:cubicBezTo>
                <a:cubicBezTo>
                  <a:pt x="18992" y="17648"/>
                  <a:pt x="19050" y="17593"/>
                  <a:pt x="19119" y="17450"/>
                </a:cubicBezTo>
                <a:cubicBezTo>
                  <a:pt x="19165" y="17353"/>
                  <a:pt x="19204" y="17247"/>
                  <a:pt x="19204" y="17213"/>
                </a:cubicBezTo>
                <a:cubicBezTo>
                  <a:pt x="19204" y="17179"/>
                  <a:pt x="19323" y="17029"/>
                  <a:pt x="19466" y="16878"/>
                </a:cubicBezTo>
                <a:cubicBezTo>
                  <a:pt x="19710" y="16621"/>
                  <a:pt x="19733" y="16602"/>
                  <a:pt x="19839" y="16654"/>
                </a:cubicBezTo>
                <a:cubicBezTo>
                  <a:pt x="20007" y="16735"/>
                  <a:pt x="20104" y="16720"/>
                  <a:pt x="20180" y="16605"/>
                </a:cubicBezTo>
                <a:cubicBezTo>
                  <a:pt x="20274" y="16462"/>
                  <a:pt x="20269" y="16305"/>
                  <a:pt x="20167" y="16270"/>
                </a:cubicBezTo>
                <a:cubicBezTo>
                  <a:pt x="20121" y="16255"/>
                  <a:pt x="20058" y="16210"/>
                  <a:pt x="20029" y="16172"/>
                </a:cubicBezTo>
                <a:cubicBezTo>
                  <a:pt x="19943" y="16061"/>
                  <a:pt x="20081" y="15947"/>
                  <a:pt x="20494" y="15781"/>
                </a:cubicBezTo>
                <a:cubicBezTo>
                  <a:pt x="20846" y="15639"/>
                  <a:pt x="21037" y="15481"/>
                  <a:pt x="21037" y="15334"/>
                </a:cubicBezTo>
                <a:cubicBezTo>
                  <a:pt x="21037" y="15275"/>
                  <a:pt x="20689" y="15173"/>
                  <a:pt x="20487" y="15173"/>
                </a:cubicBezTo>
                <a:cubicBezTo>
                  <a:pt x="20430" y="15173"/>
                  <a:pt x="20377" y="15156"/>
                  <a:pt x="20363" y="15131"/>
                </a:cubicBezTo>
                <a:cubicBezTo>
                  <a:pt x="20319" y="15056"/>
                  <a:pt x="20688" y="14811"/>
                  <a:pt x="20991" y="14712"/>
                </a:cubicBezTo>
                <a:cubicBezTo>
                  <a:pt x="21148" y="14660"/>
                  <a:pt x="21312" y="14581"/>
                  <a:pt x="21358" y="14537"/>
                </a:cubicBezTo>
                <a:cubicBezTo>
                  <a:pt x="21466" y="14434"/>
                  <a:pt x="21567" y="14178"/>
                  <a:pt x="21535" y="14090"/>
                </a:cubicBezTo>
                <a:cubicBezTo>
                  <a:pt x="21510" y="14022"/>
                  <a:pt x="21379" y="13946"/>
                  <a:pt x="21273" y="13930"/>
                </a:cubicBezTo>
                <a:close/>
                <a:moveTo>
                  <a:pt x="10951" y="14733"/>
                </a:moveTo>
                <a:lnTo>
                  <a:pt x="10885" y="14894"/>
                </a:lnTo>
                <a:cubicBezTo>
                  <a:pt x="10841" y="14997"/>
                  <a:pt x="10799" y="15276"/>
                  <a:pt x="10780" y="15648"/>
                </a:cubicBezTo>
                <a:cubicBezTo>
                  <a:pt x="10744" y="16315"/>
                  <a:pt x="10706" y="16421"/>
                  <a:pt x="10433" y="16570"/>
                </a:cubicBezTo>
                <a:cubicBezTo>
                  <a:pt x="10280" y="16653"/>
                  <a:pt x="10087" y="16878"/>
                  <a:pt x="10087" y="16968"/>
                </a:cubicBezTo>
                <a:cubicBezTo>
                  <a:pt x="10087" y="17071"/>
                  <a:pt x="9825" y="17336"/>
                  <a:pt x="9537" y="17527"/>
                </a:cubicBezTo>
                <a:cubicBezTo>
                  <a:pt x="9356" y="17647"/>
                  <a:pt x="9209" y="17753"/>
                  <a:pt x="9209" y="17765"/>
                </a:cubicBezTo>
                <a:cubicBezTo>
                  <a:pt x="9209" y="17787"/>
                  <a:pt x="9461" y="17746"/>
                  <a:pt x="9727" y="17688"/>
                </a:cubicBezTo>
                <a:cubicBezTo>
                  <a:pt x="9858" y="17660"/>
                  <a:pt x="9892" y="17633"/>
                  <a:pt x="9975" y="17409"/>
                </a:cubicBezTo>
                <a:cubicBezTo>
                  <a:pt x="10056" y="17191"/>
                  <a:pt x="10105" y="17129"/>
                  <a:pt x="10296" y="17017"/>
                </a:cubicBezTo>
                <a:cubicBezTo>
                  <a:pt x="10419" y="16946"/>
                  <a:pt x="10557" y="16837"/>
                  <a:pt x="10604" y="16766"/>
                </a:cubicBezTo>
                <a:cubicBezTo>
                  <a:pt x="10743" y="16558"/>
                  <a:pt x="10857" y="16106"/>
                  <a:pt x="10885" y="15683"/>
                </a:cubicBezTo>
                <a:cubicBezTo>
                  <a:pt x="10900" y="15466"/>
                  <a:pt x="10926" y="15166"/>
                  <a:pt x="10937" y="15012"/>
                </a:cubicBezTo>
                <a:lnTo>
                  <a:pt x="10951" y="14733"/>
                </a:lnTo>
                <a:close/>
                <a:moveTo>
                  <a:pt x="7468" y="15138"/>
                </a:moveTo>
                <a:cubicBezTo>
                  <a:pt x="7437" y="15144"/>
                  <a:pt x="7401" y="15166"/>
                  <a:pt x="7351" y="15215"/>
                </a:cubicBezTo>
                <a:lnTo>
                  <a:pt x="7246" y="15327"/>
                </a:lnTo>
                <a:lnTo>
                  <a:pt x="7344" y="15439"/>
                </a:lnTo>
                <a:cubicBezTo>
                  <a:pt x="7428" y="15535"/>
                  <a:pt x="7441" y="15544"/>
                  <a:pt x="7521" y="15487"/>
                </a:cubicBezTo>
                <a:cubicBezTo>
                  <a:pt x="7631" y="15410"/>
                  <a:pt x="7642" y="15228"/>
                  <a:pt x="7540" y="15159"/>
                </a:cubicBezTo>
                <a:cubicBezTo>
                  <a:pt x="7525" y="15149"/>
                  <a:pt x="7514" y="15141"/>
                  <a:pt x="7501" y="15138"/>
                </a:cubicBezTo>
                <a:cubicBezTo>
                  <a:pt x="7491" y="15136"/>
                  <a:pt x="7478" y="15136"/>
                  <a:pt x="7468" y="15138"/>
                </a:cubicBezTo>
                <a:close/>
                <a:moveTo>
                  <a:pt x="14223" y="15194"/>
                </a:moveTo>
                <a:cubicBezTo>
                  <a:pt x="14197" y="15199"/>
                  <a:pt x="14171" y="15218"/>
                  <a:pt x="14138" y="15250"/>
                </a:cubicBezTo>
                <a:cubicBezTo>
                  <a:pt x="14036" y="15349"/>
                  <a:pt x="14032" y="15398"/>
                  <a:pt x="14125" y="15508"/>
                </a:cubicBezTo>
                <a:cubicBezTo>
                  <a:pt x="14214" y="15612"/>
                  <a:pt x="14222" y="15612"/>
                  <a:pt x="14321" y="15515"/>
                </a:cubicBezTo>
                <a:cubicBezTo>
                  <a:pt x="14427" y="15413"/>
                  <a:pt x="14420" y="15279"/>
                  <a:pt x="14308" y="15215"/>
                </a:cubicBezTo>
                <a:cubicBezTo>
                  <a:pt x="14271" y="15194"/>
                  <a:pt x="14250" y="15190"/>
                  <a:pt x="14223" y="15194"/>
                </a:cubicBezTo>
                <a:close/>
                <a:moveTo>
                  <a:pt x="11671" y="15501"/>
                </a:moveTo>
                <a:cubicBezTo>
                  <a:pt x="11663" y="15500"/>
                  <a:pt x="11649" y="15533"/>
                  <a:pt x="11625" y="15592"/>
                </a:cubicBezTo>
                <a:cubicBezTo>
                  <a:pt x="11581" y="15698"/>
                  <a:pt x="11537" y="16010"/>
                  <a:pt x="11513" y="16479"/>
                </a:cubicBezTo>
                <a:cubicBezTo>
                  <a:pt x="11493" y="16875"/>
                  <a:pt x="11473" y="17247"/>
                  <a:pt x="11461" y="17311"/>
                </a:cubicBezTo>
                <a:cubicBezTo>
                  <a:pt x="11445" y="17396"/>
                  <a:pt x="11459" y="17392"/>
                  <a:pt x="11507" y="17276"/>
                </a:cubicBezTo>
                <a:cubicBezTo>
                  <a:pt x="11577" y="17109"/>
                  <a:pt x="11635" y="16614"/>
                  <a:pt x="11671" y="15872"/>
                </a:cubicBezTo>
                <a:cubicBezTo>
                  <a:pt x="11685" y="15604"/>
                  <a:pt x="11686" y="15502"/>
                  <a:pt x="11671" y="15501"/>
                </a:cubicBezTo>
                <a:close/>
                <a:moveTo>
                  <a:pt x="5616" y="15508"/>
                </a:moveTo>
                <a:cubicBezTo>
                  <a:pt x="5607" y="15499"/>
                  <a:pt x="5568" y="15603"/>
                  <a:pt x="5537" y="15739"/>
                </a:cubicBezTo>
                <a:cubicBezTo>
                  <a:pt x="5501" y="15891"/>
                  <a:pt x="5480" y="16278"/>
                  <a:pt x="5479" y="16745"/>
                </a:cubicBezTo>
                <a:cubicBezTo>
                  <a:pt x="5477" y="17444"/>
                  <a:pt x="5479" y="17515"/>
                  <a:pt x="5557" y="17576"/>
                </a:cubicBezTo>
                <a:cubicBezTo>
                  <a:pt x="5752" y="17729"/>
                  <a:pt x="5936" y="17643"/>
                  <a:pt x="6087" y="17325"/>
                </a:cubicBezTo>
                <a:cubicBezTo>
                  <a:pt x="6145" y="17202"/>
                  <a:pt x="6170" y="17185"/>
                  <a:pt x="6218" y="17227"/>
                </a:cubicBezTo>
                <a:cubicBezTo>
                  <a:pt x="6251" y="17256"/>
                  <a:pt x="6342" y="17271"/>
                  <a:pt x="6421" y="17262"/>
                </a:cubicBezTo>
                <a:cubicBezTo>
                  <a:pt x="6534" y="17251"/>
                  <a:pt x="6589" y="17204"/>
                  <a:pt x="6689" y="17045"/>
                </a:cubicBezTo>
                <a:cubicBezTo>
                  <a:pt x="6802" y="16865"/>
                  <a:pt x="6829" y="16844"/>
                  <a:pt x="6932" y="16878"/>
                </a:cubicBezTo>
                <a:cubicBezTo>
                  <a:pt x="7156" y="16952"/>
                  <a:pt x="7488" y="16926"/>
                  <a:pt x="7619" y="16822"/>
                </a:cubicBezTo>
                <a:cubicBezTo>
                  <a:pt x="7856" y="16635"/>
                  <a:pt x="8003" y="16363"/>
                  <a:pt x="8005" y="16095"/>
                </a:cubicBezTo>
                <a:cubicBezTo>
                  <a:pt x="8007" y="15854"/>
                  <a:pt x="8009" y="15845"/>
                  <a:pt x="7868" y="15830"/>
                </a:cubicBezTo>
                <a:cubicBezTo>
                  <a:pt x="7670" y="15810"/>
                  <a:pt x="7459" y="15962"/>
                  <a:pt x="7265" y="16263"/>
                </a:cubicBezTo>
                <a:cubicBezTo>
                  <a:pt x="7139" y="16458"/>
                  <a:pt x="7085" y="16507"/>
                  <a:pt x="7010" y="16493"/>
                </a:cubicBezTo>
                <a:cubicBezTo>
                  <a:pt x="6938" y="16479"/>
                  <a:pt x="6894" y="16516"/>
                  <a:pt x="6820" y="16640"/>
                </a:cubicBezTo>
                <a:cubicBezTo>
                  <a:pt x="6705" y="16832"/>
                  <a:pt x="6561" y="16903"/>
                  <a:pt x="6375" y="16864"/>
                </a:cubicBezTo>
                <a:cubicBezTo>
                  <a:pt x="6268" y="16841"/>
                  <a:pt x="6218" y="16862"/>
                  <a:pt x="6113" y="16982"/>
                </a:cubicBezTo>
                <a:cubicBezTo>
                  <a:pt x="5890" y="17236"/>
                  <a:pt x="5644" y="17153"/>
                  <a:pt x="5583" y="16801"/>
                </a:cubicBezTo>
                <a:cubicBezTo>
                  <a:pt x="5564" y="16687"/>
                  <a:pt x="5570" y="16354"/>
                  <a:pt x="5590" y="16060"/>
                </a:cubicBezTo>
                <a:cubicBezTo>
                  <a:pt x="5611" y="15766"/>
                  <a:pt x="5624" y="15517"/>
                  <a:pt x="5616" y="15508"/>
                </a:cubicBezTo>
                <a:close/>
                <a:moveTo>
                  <a:pt x="8614" y="15508"/>
                </a:moveTo>
                <a:cubicBezTo>
                  <a:pt x="8567" y="15536"/>
                  <a:pt x="8494" y="16102"/>
                  <a:pt x="8476" y="16626"/>
                </a:cubicBezTo>
                <a:cubicBezTo>
                  <a:pt x="8452" y="17305"/>
                  <a:pt x="8472" y="17453"/>
                  <a:pt x="8581" y="17569"/>
                </a:cubicBezTo>
                <a:cubicBezTo>
                  <a:pt x="8661" y="17654"/>
                  <a:pt x="8783" y="17661"/>
                  <a:pt x="8908" y="17590"/>
                </a:cubicBezTo>
                <a:cubicBezTo>
                  <a:pt x="9010" y="17532"/>
                  <a:pt x="9163" y="17203"/>
                  <a:pt x="9164" y="17038"/>
                </a:cubicBezTo>
                <a:lnTo>
                  <a:pt x="9164" y="16927"/>
                </a:lnTo>
                <a:lnTo>
                  <a:pt x="9065" y="17024"/>
                </a:lnTo>
                <a:cubicBezTo>
                  <a:pt x="8879" y="17211"/>
                  <a:pt x="8667" y="17131"/>
                  <a:pt x="8594" y="16843"/>
                </a:cubicBezTo>
                <a:cubicBezTo>
                  <a:pt x="8560" y="16707"/>
                  <a:pt x="8562" y="16491"/>
                  <a:pt x="8594" y="16088"/>
                </a:cubicBezTo>
                <a:cubicBezTo>
                  <a:pt x="8619" y="15778"/>
                  <a:pt x="8628" y="15518"/>
                  <a:pt x="8620" y="15508"/>
                </a:cubicBezTo>
                <a:cubicBezTo>
                  <a:pt x="8617" y="15505"/>
                  <a:pt x="8617" y="15506"/>
                  <a:pt x="8614" y="15508"/>
                </a:cubicBezTo>
                <a:close/>
                <a:moveTo>
                  <a:pt x="14361" y="15921"/>
                </a:moveTo>
                <a:cubicBezTo>
                  <a:pt x="14268" y="15921"/>
                  <a:pt x="14229" y="15958"/>
                  <a:pt x="14151" y="16130"/>
                </a:cubicBezTo>
                <a:cubicBezTo>
                  <a:pt x="14036" y="16382"/>
                  <a:pt x="14030" y="16447"/>
                  <a:pt x="14125" y="16549"/>
                </a:cubicBezTo>
                <a:cubicBezTo>
                  <a:pt x="14179" y="16606"/>
                  <a:pt x="14240" y="16618"/>
                  <a:pt x="14361" y="16598"/>
                </a:cubicBezTo>
                <a:cubicBezTo>
                  <a:pt x="14595" y="16558"/>
                  <a:pt x="14619" y="16641"/>
                  <a:pt x="14420" y="16843"/>
                </a:cubicBezTo>
                <a:cubicBezTo>
                  <a:pt x="14242" y="17023"/>
                  <a:pt x="13931" y="17162"/>
                  <a:pt x="13817" y="17115"/>
                </a:cubicBezTo>
                <a:cubicBezTo>
                  <a:pt x="13763" y="17093"/>
                  <a:pt x="13764" y="17068"/>
                  <a:pt x="13804" y="16954"/>
                </a:cubicBezTo>
                <a:cubicBezTo>
                  <a:pt x="13873" y="16758"/>
                  <a:pt x="13792" y="16668"/>
                  <a:pt x="13549" y="16668"/>
                </a:cubicBezTo>
                <a:cubicBezTo>
                  <a:pt x="13407" y="16668"/>
                  <a:pt x="13333" y="16697"/>
                  <a:pt x="13241" y="16787"/>
                </a:cubicBezTo>
                <a:cubicBezTo>
                  <a:pt x="13171" y="16856"/>
                  <a:pt x="13135" y="16914"/>
                  <a:pt x="13163" y="16927"/>
                </a:cubicBezTo>
                <a:cubicBezTo>
                  <a:pt x="13293" y="16986"/>
                  <a:pt x="13366" y="17072"/>
                  <a:pt x="13340" y="17143"/>
                </a:cubicBezTo>
                <a:cubicBezTo>
                  <a:pt x="13319" y="17203"/>
                  <a:pt x="13251" y="17227"/>
                  <a:pt x="13045" y="17227"/>
                </a:cubicBezTo>
                <a:cubicBezTo>
                  <a:pt x="12699" y="17227"/>
                  <a:pt x="12558" y="17305"/>
                  <a:pt x="12397" y="17604"/>
                </a:cubicBezTo>
                <a:cubicBezTo>
                  <a:pt x="12325" y="17738"/>
                  <a:pt x="12261" y="17865"/>
                  <a:pt x="12260" y="17884"/>
                </a:cubicBezTo>
                <a:cubicBezTo>
                  <a:pt x="12260" y="17943"/>
                  <a:pt x="12299" y="17925"/>
                  <a:pt x="12417" y="17800"/>
                </a:cubicBezTo>
                <a:cubicBezTo>
                  <a:pt x="12507" y="17704"/>
                  <a:pt x="12571" y="17680"/>
                  <a:pt x="12718" y="17688"/>
                </a:cubicBezTo>
                <a:cubicBezTo>
                  <a:pt x="13057" y="17707"/>
                  <a:pt x="13129" y="17688"/>
                  <a:pt x="13327" y="17527"/>
                </a:cubicBezTo>
                <a:cubicBezTo>
                  <a:pt x="13488" y="17395"/>
                  <a:pt x="13553" y="17374"/>
                  <a:pt x="13673" y="17395"/>
                </a:cubicBezTo>
                <a:cubicBezTo>
                  <a:pt x="14214" y="17489"/>
                  <a:pt x="14728" y="16904"/>
                  <a:pt x="14649" y="16291"/>
                </a:cubicBezTo>
                <a:cubicBezTo>
                  <a:pt x="14618" y="16043"/>
                  <a:pt x="14518" y="15921"/>
                  <a:pt x="14361" y="15921"/>
                </a:cubicBezTo>
                <a:close/>
                <a:moveTo>
                  <a:pt x="3960" y="15990"/>
                </a:moveTo>
                <a:cubicBezTo>
                  <a:pt x="3936" y="15991"/>
                  <a:pt x="3912" y="16010"/>
                  <a:pt x="3875" y="16046"/>
                </a:cubicBezTo>
                <a:cubicBezTo>
                  <a:pt x="3814" y="16104"/>
                  <a:pt x="3774" y="16110"/>
                  <a:pt x="3718" y="16074"/>
                </a:cubicBezTo>
                <a:cubicBezTo>
                  <a:pt x="3555" y="15966"/>
                  <a:pt x="3385" y="16187"/>
                  <a:pt x="3515" y="16340"/>
                </a:cubicBezTo>
                <a:cubicBezTo>
                  <a:pt x="3605" y="16446"/>
                  <a:pt x="3624" y="16451"/>
                  <a:pt x="3731" y="16368"/>
                </a:cubicBezTo>
                <a:cubicBezTo>
                  <a:pt x="3793" y="16320"/>
                  <a:pt x="3831" y="16316"/>
                  <a:pt x="3888" y="16354"/>
                </a:cubicBezTo>
                <a:cubicBezTo>
                  <a:pt x="3947" y="16394"/>
                  <a:pt x="3988" y="16386"/>
                  <a:pt x="4058" y="16319"/>
                </a:cubicBezTo>
                <a:cubicBezTo>
                  <a:pt x="4173" y="16208"/>
                  <a:pt x="4172" y="16129"/>
                  <a:pt x="4052" y="16039"/>
                </a:cubicBezTo>
                <a:cubicBezTo>
                  <a:pt x="4009" y="16007"/>
                  <a:pt x="3984" y="15989"/>
                  <a:pt x="3960" y="15990"/>
                </a:cubicBezTo>
                <a:close/>
                <a:moveTo>
                  <a:pt x="17836" y="16039"/>
                </a:moveTo>
                <a:cubicBezTo>
                  <a:pt x="17801" y="16042"/>
                  <a:pt x="17759" y="16046"/>
                  <a:pt x="17712" y="16060"/>
                </a:cubicBezTo>
                <a:cubicBezTo>
                  <a:pt x="17535" y="16112"/>
                  <a:pt x="17356" y="16300"/>
                  <a:pt x="17267" y="16528"/>
                </a:cubicBezTo>
                <a:cubicBezTo>
                  <a:pt x="17182" y="16744"/>
                  <a:pt x="17219" y="16877"/>
                  <a:pt x="17385" y="16968"/>
                </a:cubicBezTo>
                <a:lnTo>
                  <a:pt x="17516" y="17045"/>
                </a:lnTo>
                <a:lnTo>
                  <a:pt x="17411" y="17129"/>
                </a:lnTo>
                <a:cubicBezTo>
                  <a:pt x="17332" y="17194"/>
                  <a:pt x="17227" y="17219"/>
                  <a:pt x="17005" y="17220"/>
                </a:cubicBezTo>
                <a:cubicBezTo>
                  <a:pt x="16828" y="17221"/>
                  <a:pt x="16656" y="17255"/>
                  <a:pt x="16580" y="17297"/>
                </a:cubicBezTo>
                <a:cubicBezTo>
                  <a:pt x="16446" y="17371"/>
                  <a:pt x="16233" y="17715"/>
                  <a:pt x="16233" y="17856"/>
                </a:cubicBezTo>
                <a:cubicBezTo>
                  <a:pt x="16233" y="17927"/>
                  <a:pt x="16254" y="17910"/>
                  <a:pt x="16344" y="17807"/>
                </a:cubicBezTo>
                <a:cubicBezTo>
                  <a:pt x="16440" y="17697"/>
                  <a:pt x="16474" y="17690"/>
                  <a:pt x="16743" y="17695"/>
                </a:cubicBezTo>
                <a:cubicBezTo>
                  <a:pt x="16942" y="17699"/>
                  <a:pt x="17091" y="17675"/>
                  <a:pt x="17182" y="17625"/>
                </a:cubicBezTo>
                <a:cubicBezTo>
                  <a:pt x="17320" y="17549"/>
                  <a:pt x="18045" y="16743"/>
                  <a:pt x="18144" y="16556"/>
                </a:cubicBezTo>
                <a:cubicBezTo>
                  <a:pt x="18227" y="16399"/>
                  <a:pt x="18212" y="16354"/>
                  <a:pt x="18105" y="16458"/>
                </a:cubicBezTo>
                <a:cubicBezTo>
                  <a:pt x="17875" y="16682"/>
                  <a:pt x="17737" y="16711"/>
                  <a:pt x="17568" y="16556"/>
                </a:cubicBezTo>
                <a:cubicBezTo>
                  <a:pt x="17465" y="16461"/>
                  <a:pt x="17450" y="16433"/>
                  <a:pt x="17496" y="16340"/>
                </a:cubicBezTo>
                <a:cubicBezTo>
                  <a:pt x="17542" y="16249"/>
                  <a:pt x="17583" y="16235"/>
                  <a:pt x="17758" y="16249"/>
                </a:cubicBezTo>
                <a:cubicBezTo>
                  <a:pt x="17938" y="16262"/>
                  <a:pt x="17962" y="16259"/>
                  <a:pt x="17974" y="16172"/>
                </a:cubicBezTo>
                <a:cubicBezTo>
                  <a:pt x="17986" y="16078"/>
                  <a:pt x="17941" y="16032"/>
                  <a:pt x="17836" y="16039"/>
                </a:cubicBezTo>
                <a:close/>
                <a:moveTo>
                  <a:pt x="7717" y="16172"/>
                </a:moveTo>
                <a:cubicBezTo>
                  <a:pt x="7817" y="16184"/>
                  <a:pt x="7906" y="16245"/>
                  <a:pt x="7887" y="16305"/>
                </a:cubicBezTo>
                <a:cubicBezTo>
                  <a:pt x="7878" y="16333"/>
                  <a:pt x="7823" y="16397"/>
                  <a:pt x="7763" y="16445"/>
                </a:cubicBezTo>
                <a:cubicBezTo>
                  <a:pt x="7629" y="16552"/>
                  <a:pt x="7309" y="16604"/>
                  <a:pt x="7265" y="16528"/>
                </a:cubicBezTo>
                <a:cubicBezTo>
                  <a:pt x="7226" y="16460"/>
                  <a:pt x="7466" y="16218"/>
                  <a:pt x="7612" y="16179"/>
                </a:cubicBezTo>
                <a:cubicBezTo>
                  <a:pt x="7644" y="16171"/>
                  <a:pt x="7684" y="16168"/>
                  <a:pt x="7717" y="16172"/>
                </a:cubicBezTo>
                <a:close/>
                <a:moveTo>
                  <a:pt x="16671" y="16347"/>
                </a:moveTo>
                <a:cubicBezTo>
                  <a:pt x="16648" y="16347"/>
                  <a:pt x="16624" y="16368"/>
                  <a:pt x="16580" y="16410"/>
                </a:cubicBezTo>
                <a:cubicBezTo>
                  <a:pt x="16509" y="16479"/>
                  <a:pt x="16479" y="16488"/>
                  <a:pt x="16416" y="16445"/>
                </a:cubicBezTo>
                <a:cubicBezTo>
                  <a:pt x="16350" y="16401"/>
                  <a:pt x="16315" y="16414"/>
                  <a:pt x="16233" y="16507"/>
                </a:cubicBezTo>
                <a:cubicBezTo>
                  <a:pt x="16136" y="16617"/>
                  <a:pt x="16135" y="16620"/>
                  <a:pt x="16213" y="16710"/>
                </a:cubicBezTo>
                <a:cubicBezTo>
                  <a:pt x="16307" y="16821"/>
                  <a:pt x="16321" y="16823"/>
                  <a:pt x="16429" y="16738"/>
                </a:cubicBezTo>
                <a:cubicBezTo>
                  <a:pt x="16491" y="16690"/>
                  <a:pt x="16536" y="16693"/>
                  <a:pt x="16593" y="16731"/>
                </a:cubicBezTo>
                <a:cubicBezTo>
                  <a:pt x="16652" y="16770"/>
                  <a:pt x="16686" y="16756"/>
                  <a:pt x="16756" y="16689"/>
                </a:cubicBezTo>
                <a:cubicBezTo>
                  <a:pt x="16869" y="16580"/>
                  <a:pt x="16867" y="16510"/>
                  <a:pt x="16756" y="16403"/>
                </a:cubicBezTo>
                <a:cubicBezTo>
                  <a:pt x="16714" y="16362"/>
                  <a:pt x="16694" y="16347"/>
                  <a:pt x="16671" y="16347"/>
                </a:cubicBezTo>
                <a:close/>
                <a:moveTo>
                  <a:pt x="12724" y="16361"/>
                </a:moveTo>
                <a:cubicBezTo>
                  <a:pt x="12700" y="16362"/>
                  <a:pt x="12682" y="16382"/>
                  <a:pt x="12646" y="16417"/>
                </a:cubicBezTo>
                <a:cubicBezTo>
                  <a:pt x="12576" y="16485"/>
                  <a:pt x="12549" y="16491"/>
                  <a:pt x="12469" y="16438"/>
                </a:cubicBezTo>
                <a:cubicBezTo>
                  <a:pt x="12385" y="16382"/>
                  <a:pt x="12368" y="16388"/>
                  <a:pt x="12279" y="16507"/>
                </a:cubicBezTo>
                <a:cubicBezTo>
                  <a:pt x="12187" y="16630"/>
                  <a:pt x="12187" y="16647"/>
                  <a:pt x="12253" y="16724"/>
                </a:cubicBezTo>
                <a:cubicBezTo>
                  <a:pt x="12337" y="16824"/>
                  <a:pt x="12398" y="16824"/>
                  <a:pt x="12508" y="16738"/>
                </a:cubicBezTo>
                <a:cubicBezTo>
                  <a:pt x="12570" y="16690"/>
                  <a:pt x="12608" y="16693"/>
                  <a:pt x="12665" y="16731"/>
                </a:cubicBezTo>
                <a:cubicBezTo>
                  <a:pt x="12724" y="16770"/>
                  <a:pt x="12759" y="16756"/>
                  <a:pt x="12829" y="16689"/>
                </a:cubicBezTo>
                <a:cubicBezTo>
                  <a:pt x="12944" y="16578"/>
                  <a:pt x="12943" y="16499"/>
                  <a:pt x="12823" y="16410"/>
                </a:cubicBezTo>
                <a:cubicBezTo>
                  <a:pt x="12780" y="16378"/>
                  <a:pt x="12748" y="16361"/>
                  <a:pt x="12724" y="16361"/>
                </a:cubicBezTo>
                <a:close/>
                <a:moveTo>
                  <a:pt x="15729" y="16521"/>
                </a:moveTo>
                <a:cubicBezTo>
                  <a:pt x="15719" y="16521"/>
                  <a:pt x="15665" y="16636"/>
                  <a:pt x="15604" y="16773"/>
                </a:cubicBezTo>
                <a:cubicBezTo>
                  <a:pt x="15501" y="17005"/>
                  <a:pt x="15113" y="17452"/>
                  <a:pt x="14773" y="17730"/>
                </a:cubicBezTo>
                <a:cubicBezTo>
                  <a:pt x="14701" y="17788"/>
                  <a:pt x="14672" y="17825"/>
                  <a:pt x="14708" y="17814"/>
                </a:cubicBezTo>
                <a:cubicBezTo>
                  <a:pt x="15293" y="17632"/>
                  <a:pt x="15394" y="17564"/>
                  <a:pt x="15526" y="17234"/>
                </a:cubicBezTo>
                <a:cubicBezTo>
                  <a:pt x="15624" y="16989"/>
                  <a:pt x="15757" y="16521"/>
                  <a:pt x="15729" y="16521"/>
                </a:cubicBezTo>
                <a:close/>
                <a:moveTo>
                  <a:pt x="5007" y="16584"/>
                </a:moveTo>
                <a:cubicBezTo>
                  <a:pt x="4986" y="16579"/>
                  <a:pt x="4929" y="16625"/>
                  <a:pt x="4837" y="16731"/>
                </a:cubicBezTo>
                <a:cubicBezTo>
                  <a:pt x="4689" y="16903"/>
                  <a:pt x="4592" y="16971"/>
                  <a:pt x="4300" y="17073"/>
                </a:cubicBezTo>
                <a:cubicBezTo>
                  <a:pt x="4002" y="17177"/>
                  <a:pt x="3870" y="17189"/>
                  <a:pt x="3443" y="17192"/>
                </a:cubicBezTo>
                <a:cubicBezTo>
                  <a:pt x="2990" y="17196"/>
                  <a:pt x="2918" y="17188"/>
                  <a:pt x="2808" y="17101"/>
                </a:cubicBezTo>
                <a:cubicBezTo>
                  <a:pt x="2740" y="17047"/>
                  <a:pt x="2676" y="16945"/>
                  <a:pt x="2664" y="16871"/>
                </a:cubicBezTo>
                <a:cubicBezTo>
                  <a:pt x="2630" y="16672"/>
                  <a:pt x="2572" y="16839"/>
                  <a:pt x="2572" y="17150"/>
                </a:cubicBezTo>
                <a:cubicBezTo>
                  <a:pt x="2572" y="17352"/>
                  <a:pt x="2597" y="17422"/>
                  <a:pt x="2690" y="17520"/>
                </a:cubicBezTo>
                <a:cubicBezTo>
                  <a:pt x="2752" y="17586"/>
                  <a:pt x="2840" y="17642"/>
                  <a:pt x="2893" y="17653"/>
                </a:cubicBezTo>
                <a:cubicBezTo>
                  <a:pt x="3117" y="17700"/>
                  <a:pt x="3708" y="17681"/>
                  <a:pt x="3960" y="17618"/>
                </a:cubicBezTo>
                <a:cubicBezTo>
                  <a:pt x="4282" y="17537"/>
                  <a:pt x="4611" y="17366"/>
                  <a:pt x="4745" y="17213"/>
                </a:cubicBezTo>
                <a:cubicBezTo>
                  <a:pt x="4854" y="17088"/>
                  <a:pt x="5018" y="16725"/>
                  <a:pt x="5020" y="16605"/>
                </a:cubicBezTo>
                <a:cubicBezTo>
                  <a:pt x="5020" y="16591"/>
                  <a:pt x="5014" y="16586"/>
                  <a:pt x="5007" y="16584"/>
                </a:cubicBezTo>
                <a:close/>
                <a:moveTo>
                  <a:pt x="20592" y="16626"/>
                </a:moveTo>
                <a:cubicBezTo>
                  <a:pt x="20564" y="16634"/>
                  <a:pt x="20544" y="16662"/>
                  <a:pt x="20507" y="16710"/>
                </a:cubicBezTo>
                <a:cubicBezTo>
                  <a:pt x="20425" y="16819"/>
                  <a:pt x="20425" y="16819"/>
                  <a:pt x="20520" y="16927"/>
                </a:cubicBezTo>
                <a:cubicBezTo>
                  <a:pt x="20599" y="17017"/>
                  <a:pt x="20627" y="17022"/>
                  <a:pt x="20684" y="16975"/>
                </a:cubicBezTo>
                <a:cubicBezTo>
                  <a:pt x="20854" y="16833"/>
                  <a:pt x="20860" y="16729"/>
                  <a:pt x="20703" y="16654"/>
                </a:cubicBezTo>
                <a:cubicBezTo>
                  <a:pt x="20653" y="16629"/>
                  <a:pt x="20619" y="16619"/>
                  <a:pt x="20592" y="16626"/>
                </a:cubicBezTo>
                <a:close/>
                <a:moveTo>
                  <a:pt x="6369" y="17891"/>
                </a:moveTo>
                <a:cubicBezTo>
                  <a:pt x="6344" y="17895"/>
                  <a:pt x="6321" y="17916"/>
                  <a:pt x="6290" y="17946"/>
                </a:cubicBezTo>
                <a:cubicBezTo>
                  <a:pt x="6223" y="18010"/>
                  <a:pt x="6194" y="18010"/>
                  <a:pt x="6120" y="17960"/>
                </a:cubicBezTo>
                <a:cubicBezTo>
                  <a:pt x="6045" y="17910"/>
                  <a:pt x="6013" y="17914"/>
                  <a:pt x="5937" y="17988"/>
                </a:cubicBezTo>
                <a:cubicBezTo>
                  <a:pt x="5821" y="18099"/>
                  <a:pt x="5824" y="18171"/>
                  <a:pt x="5943" y="18261"/>
                </a:cubicBezTo>
                <a:cubicBezTo>
                  <a:pt x="6031" y="18327"/>
                  <a:pt x="6049" y="18331"/>
                  <a:pt x="6133" y="18247"/>
                </a:cubicBezTo>
                <a:cubicBezTo>
                  <a:pt x="6214" y="18166"/>
                  <a:pt x="6233" y="18165"/>
                  <a:pt x="6290" y="18226"/>
                </a:cubicBezTo>
                <a:cubicBezTo>
                  <a:pt x="6347" y="18287"/>
                  <a:pt x="6368" y="18283"/>
                  <a:pt x="6454" y="18219"/>
                </a:cubicBezTo>
                <a:cubicBezTo>
                  <a:pt x="6576" y="18128"/>
                  <a:pt x="6578" y="17986"/>
                  <a:pt x="6460" y="17918"/>
                </a:cubicBezTo>
                <a:cubicBezTo>
                  <a:pt x="6424" y="17898"/>
                  <a:pt x="6395" y="17887"/>
                  <a:pt x="6369" y="17891"/>
                </a:cubicBezTo>
                <a:close/>
                <a:moveTo>
                  <a:pt x="9026" y="18128"/>
                </a:moveTo>
                <a:cubicBezTo>
                  <a:pt x="9000" y="18135"/>
                  <a:pt x="8981" y="18149"/>
                  <a:pt x="8961" y="18170"/>
                </a:cubicBezTo>
                <a:cubicBezTo>
                  <a:pt x="8909" y="18225"/>
                  <a:pt x="8872" y="18233"/>
                  <a:pt x="8810" y="18191"/>
                </a:cubicBezTo>
                <a:cubicBezTo>
                  <a:pt x="8745" y="18148"/>
                  <a:pt x="8710" y="18156"/>
                  <a:pt x="8620" y="18247"/>
                </a:cubicBezTo>
                <a:lnTo>
                  <a:pt x="8509" y="18359"/>
                </a:lnTo>
                <a:lnTo>
                  <a:pt x="8607" y="18463"/>
                </a:lnTo>
                <a:cubicBezTo>
                  <a:pt x="8696" y="18564"/>
                  <a:pt x="8706" y="18566"/>
                  <a:pt x="8804" y="18498"/>
                </a:cubicBezTo>
                <a:cubicBezTo>
                  <a:pt x="8888" y="18439"/>
                  <a:pt x="8922" y="18438"/>
                  <a:pt x="8974" y="18484"/>
                </a:cubicBezTo>
                <a:cubicBezTo>
                  <a:pt x="9027" y="18532"/>
                  <a:pt x="9062" y="18516"/>
                  <a:pt x="9151" y="18421"/>
                </a:cubicBezTo>
                <a:cubicBezTo>
                  <a:pt x="9219" y="18349"/>
                  <a:pt x="9246" y="18281"/>
                  <a:pt x="9229" y="18233"/>
                </a:cubicBezTo>
                <a:cubicBezTo>
                  <a:pt x="9206" y="18169"/>
                  <a:pt x="9153" y="18135"/>
                  <a:pt x="9092" y="18128"/>
                </a:cubicBezTo>
                <a:cubicBezTo>
                  <a:pt x="9072" y="18126"/>
                  <a:pt x="9046" y="18123"/>
                  <a:pt x="9026" y="18128"/>
                </a:cubicBezTo>
                <a:close/>
                <a:moveTo>
                  <a:pt x="5132" y="18806"/>
                </a:moveTo>
                <a:lnTo>
                  <a:pt x="5073" y="18924"/>
                </a:lnTo>
                <a:cubicBezTo>
                  <a:pt x="5035" y="19012"/>
                  <a:pt x="5020" y="19355"/>
                  <a:pt x="5020" y="20070"/>
                </a:cubicBezTo>
                <a:cubicBezTo>
                  <a:pt x="5020" y="21208"/>
                  <a:pt x="5045" y="21343"/>
                  <a:pt x="5289" y="21502"/>
                </a:cubicBezTo>
                <a:cubicBezTo>
                  <a:pt x="5433" y="21596"/>
                  <a:pt x="5494" y="21600"/>
                  <a:pt x="11906" y="21600"/>
                </a:cubicBezTo>
                <a:cubicBezTo>
                  <a:pt x="17687" y="21600"/>
                  <a:pt x="18373" y="21587"/>
                  <a:pt x="18373" y="21523"/>
                </a:cubicBezTo>
                <a:cubicBezTo>
                  <a:pt x="18373" y="21484"/>
                  <a:pt x="18395" y="21444"/>
                  <a:pt x="18425" y="21432"/>
                </a:cubicBezTo>
                <a:cubicBezTo>
                  <a:pt x="18467" y="21415"/>
                  <a:pt x="18482" y="21158"/>
                  <a:pt x="18465" y="20280"/>
                </a:cubicBezTo>
                <a:cubicBezTo>
                  <a:pt x="18453" y="19660"/>
                  <a:pt x="18426" y="19115"/>
                  <a:pt x="18406" y="19071"/>
                </a:cubicBezTo>
                <a:cubicBezTo>
                  <a:pt x="18385" y="19026"/>
                  <a:pt x="18302" y="18948"/>
                  <a:pt x="18223" y="18897"/>
                </a:cubicBezTo>
                <a:cubicBezTo>
                  <a:pt x="18082" y="18804"/>
                  <a:pt x="18027" y="18805"/>
                  <a:pt x="11605" y="18806"/>
                </a:cubicBezTo>
                <a:lnTo>
                  <a:pt x="5132" y="18806"/>
                </a:lnTo>
                <a:close/>
              </a:path>
            </a:pathLst>
          </a:custGeom>
          <a:ln w="12700">
            <a:miter lim="400000"/>
          </a:ln>
        </p:spPr>
      </p:pic>
      <p:sp>
        <p:nvSpPr>
          <p:cNvPr id="964" name="https://t.me/hasna_math"/>
          <p:cNvSpPr txBox="1"/>
          <p:nvPr/>
        </p:nvSpPr>
        <p:spPr>
          <a:xfrm>
            <a:off x="4778075" y="4919257"/>
            <a:ext cx="1375566" cy="296841"/>
          </a:xfrm>
          <a:prstGeom prst="rect">
            <a:avLst/>
          </a:prstGeom>
          <a:ln w="12700">
            <a:miter lim="400000"/>
          </a:ln>
          <a:extLst>
            <a:ext uri="{C572A759-6A51-4108-AA02-DFA0A04FC94B}">
              <ma14:wrappingTextBoxFlag xmlns:ma14="http://schemas.microsoft.com/office/mac/drawingml/2011/main" val="1"/>
            </a:ext>
          </a:extLst>
        </p:spPr>
        <p:txBody>
          <a:bodyPr wrap="none" lIns="10377" tIns="10377" rIns="10377" bIns="10377" anchor="ctr">
            <a:spAutoFit/>
          </a:bodyPr>
          <a:lstStyle>
            <a:lvl1pPr algn="ctr" defTabSz="1343344">
              <a:defRPr b="1" sz="900" u="sng">
                <a:solidFill>
                  <a:srgbClr val="0000FF"/>
                </a:solidFill>
                <a:uFill>
                  <a:solidFill>
                    <a:srgbClr val="0000FF"/>
                  </a:solidFill>
                </a:uFill>
                <a:latin typeface="Helvetica Neue"/>
                <a:ea typeface="Helvetica Neue"/>
                <a:cs typeface="Helvetica Neue"/>
                <a:sym typeface="Helvetica Neue"/>
                <a:hlinkClick r:id="rId5" invalidUrl="" action="" tgtFrame="" tooltip="" history="1" highlightClick="0" endSnd="0"/>
              </a:defRPr>
            </a:lvl1pPr>
          </a:lstStyle>
          <a:p>
            <a:pPr rtl="0">
              <a:defRPr u="none">
                <a:solidFill>
                  <a:srgbClr val="5E5E5E"/>
                </a:solidFill>
                <a:uFillTx/>
              </a:defRPr>
            </a:pPr>
            <a:r>
              <a:rPr u="sng">
                <a:solidFill>
                  <a:srgbClr val="0000FF"/>
                </a:solidFill>
                <a:uFill>
                  <a:solidFill>
                    <a:srgbClr val="0000FF"/>
                  </a:solidFill>
                </a:uFill>
                <a:hlinkClick r:id="rId5" invalidUrl="" action="" tgtFrame="" tooltip="" history="1" highlightClick="0" endSnd="0"/>
              </a:rPr>
              <a:t>https://t.me/hasna_math</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sp>
        <p:nvSpPr>
          <p:cNvPr id="131" name="......."/>
          <p:cNvSpPr txBox="1"/>
          <p:nvPr/>
        </p:nvSpPr>
        <p:spPr>
          <a:xfrm>
            <a:off x="1076225" y="6575387"/>
            <a:ext cx="2400345"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1F5673"/>
                </a:solidFill>
                <a:latin typeface="Muna Black"/>
                <a:ea typeface="Muna Black"/>
                <a:cs typeface="Muna Black"/>
                <a:sym typeface="Muna Black"/>
              </a:defRPr>
            </a:lvl1pPr>
          </a:lstStyle>
          <a:p>
            <a:pPr rtl="0">
              <a:defRPr/>
            </a:pPr>
            <a:r>
              <a:t>.......</a:t>
            </a:r>
          </a:p>
        </p:txBody>
      </p:sp>
      <p:grpSp>
        <p:nvGrpSpPr>
          <p:cNvPr id="134" name="تجميع"/>
          <p:cNvGrpSpPr/>
          <p:nvPr/>
        </p:nvGrpSpPr>
        <p:grpSpPr>
          <a:xfrm>
            <a:off x="8073879" y="2174436"/>
            <a:ext cx="3853765" cy="3917527"/>
            <a:chOff x="108636" y="0"/>
            <a:chExt cx="3853763" cy="3917525"/>
          </a:xfrm>
        </p:grpSpPr>
        <p:graphicFrame>
          <p:nvGraphicFramePr>
            <p:cNvPr id="132"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just" rtl="0">
                          <a:defRPr sz="1600">
                            <a:solidFill>
                              <a:srgbClr val="3E4956"/>
                            </a:solidFill>
                            <a:latin typeface="Muna Bold"/>
                            <a:ea typeface="Muna Bold"/>
                            <a:cs typeface="Muna Bold"/>
                            <a:sym typeface="Muna Bold"/>
                          </a:defRPr>
                        </a:pPr>
                      </a:p>
                      <a:p>
                        <a:pPr indent="457200" algn="just" rtl="0">
                          <a:defRPr sz="1600">
                            <a:solidFill>
                              <a:srgbClr val="3E4956"/>
                            </a:solidFill>
                            <a:latin typeface="Muna Bold"/>
                            <a:ea typeface="Muna Bold"/>
                            <a:cs typeface="Muna Bold"/>
                            <a:sym typeface="Muna Bold"/>
                          </a:defRPr>
                        </a:pPr>
                        <a:r>
                          <a:t>أتعرف على المضلعات المتشابهة واستعمل النسبة والتناسب لحل المسائل </a:t>
                        </a:r>
                      </a:p>
                    </a:txBody>
                    <a:tcPr marL="0" marR="0" marT="0" marB="0" anchor="ctr"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حل الاختبار القبلي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133"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137" name="تجميع"/>
          <p:cNvGrpSpPr/>
          <p:nvPr/>
        </p:nvGrpSpPr>
        <p:grpSpPr>
          <a:xfrm>
            <a:off x="6092679" y="2161736"/>
            <a:ext cx="3853765" cy="3930227"/>
            <a:chOff x="108636" y="0"/>
            <a:chExt cx="3853763" cy="3930225"/>
          </a:xfrm>
        </p:grpSpPr>
        <p:graphicFrame>
          <p:nvGraphicFramePr>
            <p:cNvPr id="135"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-أستعمل التناسب</a:t>
                        </a:r>
                      </a:p>
                      <a:p>
                        <a:pPr indent="457200" algn="r" rtl="0">
                          <a:defRPr sz="1600">
                            <a:solidFill>
                              <a:srgbClr val="3E4956"/>
                            </a:solidFill>
                            <a:latin typeface="Muna Bold"/>
                            <a:ea typeface="Muna Bold"/>
                            <a:cs typeface="Muna Bold"/>
                            <a:sym typeface="Muna Bold"/>
                          </a:defRPr>
                        </a:pPr>
                        <a:r>
                          <a:t> لتحديد المضلعات المتشابهة </a:t>
                        </a:r>
                      </a:p>
                      <a:p>
                        <a:pPr indent="457200" algn="r" rtl="0">
                          <a:defRPr sz="1600">
                            <a:solidFill>
                              <a:srgbClr val="3E4956"/>
                            </a:solidFill>
                            <a:latin typeface="Muna Bold"/>
                            <a:ea typeface="Muna Bold"/>
                            <a:cs typeface="Muna Bold"/>
                            <a:sym typeface="Muna Bold"/>
                          </a:defRPr>
                        </a:pPr>
                        <a:r>
                          <a:t>-أحل مسائل باستعمال خصائص المضلعات المتشابهة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8،10 ص 16</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136"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140" name="تجميع"/>
          <p:cNvGrpSpPr/>
          <p:nvPr/>
        </p:nvGrpSpPr>
        <p:grpSpPr>
          <a:xfrm>
            <a:off x="4111479" y="2161736"/>
            <a:ext cx="3853765" cy="3930227"/>
            <a:chOff x="108636" y="0"/>
            <a:chExt cx="3853763" cy="3930225"/>
          </a:xfrm>
        </p:grpSpPr>
        <p:graphicFrame>
          <p:nvGraphicFramePr>
            <p:cNvPr id="138"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-أستعمل التناسب </a:t>
                        </a:r>
                      </a:p>
                      <a:p>
                        <a:pPr indent="457200" algn="r" rtl="0">
                          <a:defRPr sz="1600">
                            <a:solidFill>
                              <a:srgbClr val="3E4956"/>
                            </a:solidFill>
                            <a:latin typeface="Muna Bold"/>
                            <a:ea typeface="Muna Bold"/>
                            <a:cs typeface="Muna Bold"/>
                            <a:sym typeface="Muna Bold"/>
                          </a:defRPr>
                        </a:pPr>
                        <a:r>
                          <a:t> لتحديد المضلعات المتشابهة </a:t>
                        </a:r>
                      </a:p>
                      <a:p>
                        <a:pPr indent="457200" algn="r" rtl="0">
                          <a:defRPr sz="1600">
                            <a:solidFill>
                              <a:srgbClr val="3E4956"/>
                            </a:solidFill>
                            <a:latin typeface="Muna Bold"/>
                            <a:ea typeface="Muna Bold"/>
                            <a:cs typeface="Muna Bold"/>
                            <a:sym typeface="Muna Bold"/>
                          </a:defRPr>
                        </a:pPr>
                        <a:r>
                          <a:t>-أحل مسائل باستعمال خصائص المضلعات المتشابهة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12، 14 ص 16</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139"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143" name="تجميع"/>
          <p:cNvGrpSpPr/>
          <p:nvPr/>
        </p:nvGrpSpPr>
        <p:grpSpPr>
          <a:xfrm>
            <a:off x="2130279" y="2174436"/>
            <a:ext cx="3853765" cy="3917527"/>
            <a:chOff x="108636" y="0"/>
            <a:chExt cx="3853763" cy="3917525"/>
          </a:xfrm>
        </p:grpSpPr>
        <p:graphicFrame>
          <p:nvGraphicFramePr>
            <p:cNvPr id="141"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2200">
                            <a:solidFill>
                              <a:srgbClr val="4E5764"/>
                            </a:solidFill>
                            <a:latin typeface="Muna Bold"/>
                            <a:ea typeface="Muna Bold"/>
                            <a:cs typeface="Muna Bold"/>
                            <a:sym typeface="Muna Bold"/>
                          </a:defRPr>
                        </a:pPr>
                        <a:r>
                          <a:rPr sz="1600"/>
                          <a:t>-أحدد</a:t>
                        </a:r>
                        <a:r>
                          <a:t> </a:t>
                        </a:r>
                        <a:r>
                          <a:rPr sz="1600"/>
                          <a:t>المثلثات</a:t>
                        </a:r>
                        <a:endParaRPr sz="1600"/>
                      </a:p>
                      <a:p>
                        <a:pPr indent="457200" algn="r" rtl="0">
                          <a:defRPr sz="1600">
                            <a:solidFill>
                              <a:srgbClr val="3E4956"/>
                            </a:solidFill>
                            <a:latin typeface="Muna Bold"/>
                            <a:ea typeface="Muna Bold"/>
                            <a:cs typeface="Muna Bold"/>
                            <a:sym typeface="Muna Bold"/>
                          </a:defRPr>
                        </a:pPr>
                        <a:r>
                          <a:t>المتشابهة باستعمال  AA مسلمة التشابة        ونظريتي التشابة</a:t>
                        </a:r>
                      </a:p>
                      <a:p>
                        <a:pPr indent="457200" algn="r" rtl="0">
                          <a:defRPr sz="1600">
                            <a:solidFill>
                              <a:srgbClr val="3E4956"/>
                            </a:solidFill>
                            <a:latin typeface="Muna Bold"/>
                            <a:ea typeface="Muna Bold"/>
                            <a:cs typeface="Muna Bold"/>
                            <a:sym typeface="Muna Bold"/>
                          </a:defRPr>
                        </a:pPr>
                        <a:r>
                          <a:t>SSS,SAS </a:t>
                        </a:r>
                      </a:p>
                      <a:p>
                        <a:pPr indent="457200" algn="r" rtl="0">
                          <a:defRPr sz="1600">
                            <a:solidFill>
                              <a:srgbClr val="3E4956"/>
                            </a:solidFill>
                            <a:latin typeface="Muna Bold"/>
                            <a:ea typeface="Muna Bold"/>
                            <a:cs typeface="Muna Bold"/>
                            <a:sym typeface="Muna Bold"/>
                          </a:defRPr>
                        </a:pPr>
                        <a:r>
                          <a:t>- استعمل المثلثات المتشابهة لحل المسائل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9، 10 ص 25</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142"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146" name="تجميع"/>
          <p:cNvGrpSpPr/>
          <p:nvPr/>
        </p:nvGrpSpPr>
        <p:grpSpPr>
          <a:xfrm>
            <a:off x="149079" y="2161736"/>
            <a:ext cx="3853765" cy="3930227"/>
            <a:chOff x="108636" y="0"/>
            <a:chExt cx="3853763" cy="3930225"/>
          </a:xfrm>
        </p:grpSpPr>
        <p:graphicFrame>
          <p:nvGraphicFramePr>
            <p:cNvPr id="144"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2200">
                            <a:solidFill>
                              <a:srgbClr val="4E5764"/>
                            </a:solidFill>
                            <a:latin typeface="Muna Bold"/>
                            <a:ea typeface="Muna Bold"/>
                            <a:cs typeface="Muna Bold"/>
                            <a:sym typeface="Muna Bold"/>
                          </a:defRPr>
                        </a:pPr>
                        <a:r>
                          <a:rPr sz="1600"/>
                          <a:t>-أحدد</a:t>
                        </a:r>
                        <a:r>
                          <a:t> </a:t>
                        </a:r>
                        <a:r>
                          <a:rPr sz="1600"/>
                          <a:t>المثلثات</a:t>
                        </a:r>
                        <a:endParaRPr sz="1600"/>
                      </a:p>
                      <a:p>
                        <a:pPr indent="457200" algn="r" rtl="0">
                          <a:defRPr sz="1600">
                            <a:solidFill>
                              <a:srgbClr val="3E4956"/>
                            </a:solidFill>
                            <a:latin typeface="Muna Bold"/>
                            <a:ea typeface="Muna Bold"/>
                            <a:cs typeface="Muna Bold"/>
                            <a:sym typeface="Muna Bold"/>
                          </a:defRPr>
                        </a:pPr>
                        <a:r>
                          <a:t>المتشابهة باستعمال  AA مسلمة التشابة        ونظريتي التشابة</a:t>
                        </a:r>
                      </a:p>
                      <a:p>
                        <a:pPr indent="457200" algn="r" rtl="0">
                          <a:defRPr sz="1600">
                            <a:solidFill>
                              <a:srgbClr val="3E4956"/>
                            </a:solidFill>
                            <a:latin typeface="Muna Bold"/>
                            <a:ea typeface="Muna Bold"/>
                            <a:cs typeface="Muna Bold"/>
                            <a:sym typeface="Muna Bold"/>
                          </a:defRPr>
                        </a:pPr>
                        <a:r>
                          <a:t>SSS,SAS </a:t>
                        </a:r>
                      </a:p>
                      <a:p>
                        <a:pPr indent="457200" algn="r" rtl="0">
                          <a:defRPr sz="1600">
                            <a:solidFill>
                              <a:srgbClr val="3E4956"/>
                            </a:solidFill>
                            <a:latin typeface="Muna Bold"/>
                            <a:ea typeface="Muna Bold"/>
                            <a:cs typeface="Muna Bold"/>
                            <a:sym typeface="Muna Bold"/>
                          </a:defRPr>
                        </a:pPr>
                        <a:r>
                          <a:t>- استعمل المثلثات المتشابهة لحل المسائل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12، 15 ص26</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145"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147"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148"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149"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150"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151"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152"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153"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156" name="تجميع"/>
          <p:cNvGrpSpPr/>
          <p:nvPr/>
        </p:nvGrpSpPr>
        <p:grpSpPr>
          <a:xfrm>
            <a:off x="3018593" y="599421"/>
            <a:ext cx="5436632" cy="463291"/>
            <a:chOff x="-188674" y="-5"/>
            <a:chExt cx="5436630" cy="463289"/>
          </a:xfrm>
        </p:grpSpPr>
        <p:sp>
          <p:nvSpPr>
            <p:cNvPr id="154"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155"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157"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158"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159" name="الأحد ١٠/ ٨ / ١٤٤٦"/>
          <p:cNvSpPr txBox="1"/>
          <p:nvPr/>
        </p:nvSpPr>
        <p:spPr>
          <a:xfrm>
            <a:off x="8263914" y="2207782"/>
            <a:ext cx="1499749"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٢/ ٩ / ١٤٤٦ </a:t>
            </a:r>
          </a:p>
        </p:txBody>
      </p:sp>
      <p:sp>
        <p:nvSpPr>
          <p:cNvPr id="160" name="الاثنين ١١/ ٨ / ١٤٤٦"/>
          <p:cNvSpPr txBox="1"/>
          <p:nvPr/>
        </p:nvSpPr>
        <p:spPr>
          <a:xfrm>
            <a:off x="6223366" y="2207782"/>
            <a:ext cx="1536659"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٣/ ٩/ ١٤٤٦ </a:t>
            </a:r>
          </a:p>
        </p:txBody>
      </p:sp>
      <p:sp>
        <p:nvSpPr>
          <p:cNvPr id="161" name="الثلاثاء ١٢/ ٨ / ١٤٤٦"/>
          <p:cNvSpPr txBox="1"/>
          <p:nvPr/>
        </p:nvSpPr>
        <p:spPr>
          <a:xfrm>
            <a:off x="4307268" y="2207782"/>
            <a:ext cx="1534179"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الثلاثاء٤/ ٩ / ١٤٤٦ </a:t>
            </a:r>
          </a:p>
        </p:txBody>
      </p:sp>
      <p:sp>
        <p:nvSpPr>
          <p:cNvPr id="162" name="الاربعاء ١٣/ ٨ / ١٤٤٦"/>
          <p:cNvSpPr txBox="1"/>
          <p:nvPr/>
        </p:nvSpPr>
        <p:spPr>
          <a:xfrm>
            <a:off x="2262270" y="2207782"/>
            <a:ext cx="1615836"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٥/ ٩ / ١٤٤٦ </a:t>
            </a:r>
          </a:p>
        </p:txBody>
      </p:sp>
      <p:sp>
        <p:nvSpPr>
          <p:cNvPr id="163" name="الخميس ١٤/ ٨ / ١٤٤٦"/>
          <p:cNvSpPr txBox="1"/>
          <p:nvPr/>
        </p:nvSpPr>
        <p:spPr>
          <a:xfrm>
            <a:off x="199159" y="2207782"/>
            <a:ext cx="1706522"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الخميس ٦/ ٩ / ١٤٤٦ </a:t>
            </a:r>
          </a:p>
        </p:txBody>
      </p:sp>
      <p:pic>
        <p:nvPicPr>
          <p:cNvPr id="164" name="IMG_0474.png" descr="IMG_0474.png"/>
          <p:cNvPicPr>
            <a:picLocks noChangeAspect="1"/>
          </p:cNvPicPr>
          <p:nvPr/>
        </p:nvPicPr>
        <p:blipFill>
          <a:blip r:embed="rId4">
            <a:extLst/>
          </a:blip>
          <a:stretch>
            <a:fillRect/>
          </a:stretch>
        </p:blipFill>
        <p:spPr>
          <a:xfrm>
            <a:off x="7973248" y="5095903"/>
            <a:ext cx="730342" cy="730342"/>
          </a:xfrm>
          <a:prstGeom prst="rect">
            <a:avLst/>
          </a:prstGeom>
          <a:ln w="12700">
            <a:miter lim="400000"/>
          </a:ln>
        </p:spPr>
      </p:pic>
      <p:grpSp>
        <p:nvGrpSpPr>
          <p:cNvPr id="167" name="Google Shape;450;p23"/>
          <p:cNvGrpSpPr/>
          <p:nvPr/>
        </p:nvGrpSpPr>
        <p:grpSpPr>
          <a:xfrm rot="9894527">
            <a:off x="10179289" y="5315954"/>
            <a:ext cx="439213" cy="301205"/>
            <a:chOff x="0" y="0"/>
            <a:chExt cx="439212" cy="301204"/>
          </a:xfrm>
        </p:grpSpPr>
        <p:sp>
          <p:nvSpPr>
            <p:cNvPr id="166"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165" name="Google Shape;450;p23" descr="Google Shape;450;p23"/>
            <p:cNvPicPr>
              <a:picLocks noChangeAspect="0"/>
            </p:cNvPicPr>
            <p:nvPr/>
          </p:nvPicPr>
          <p:blipFill>
            <a:blip r:embed="rId5">
              <a:extLst/>
            </a:blip>
            <a:stretch>
              <a:fillRect/>
            </a:stretch>
          </p:blipFill>
          <p:spPr>
            <a:xfrm>
              <a:off x="-1" y="0"/>
              <a:ext cx="439214" cy="301205"/>
            </a:xfrm>
            <a:prstGeom prst="rect">
              <a:avLst/>
            </a:prstGeom>
            <a:effectLst/>
          </p:spPr>
        </p:pic>
      </p:grpSp>
      <p:pic>
        <p:nvPicPr>
          <p:cNvPr id="168" name="IMG_0474.png" descr="IMG_0474.png"/>
          <p:cNvPicPr>
            <a:picLocks noChangeAspect="1"/>
          </p:cNvPicPr>
          <p:nvPr/>
        </p:nvPicPr>
        <p:blipFill>
          <a:blip r:embed="rId4">
            <a:extLst/>
          </a:blip>
          <a:stretch>
            <a:fillRect/>
          </a:stretch>
        </p:blipFill>
        <p:spPr>
          <a:xfrm>
            <a:off x="5996743" y="5108604"/>
            <a:ext cx="730342" cy="730342"/>
          </a:xfrm>
          <a:prstGeom prst="rect">
            <a:avLst/>
          </a:prstGeom>
          <a:ln w="12700">
            <a:miter lim="400000"/>
          </a:ln>
        </p:spPr>
      </p:pic>
      <p:pic>
        <p:nvPicPr>
          <p:cNvPr id="169" name="IMG_0474.png" descr="IMG_0474.png"/>
          <p:cNvPicPr>
            <a:picLocks noChangeAspect="1"/>
          </p:cNvPicPr>
          <p:nvPr/>
        </p:nvPicPr>
        <p:blipFill>
          <a:blip r:embed="rId4">
            <a:extLst/>
          </a:blip>
          <a:stretch>
            <a:fillRect/>
          </a:stretch>
        </p:blipFill>
        <p:spPr>
          <a:xfrm>
            <a:off x="4002843" y="5108604"/>
            <a:ext cx="730342" cy="730342"/>
          </a:xfrm>
          <a:prstGeom prst="rect">
            <a:avLst/>
          </a:prstGeom>
          <a:ln w="12700">
            <a:miter lim="400000"/>
          </a:ln>
        </p:spPr>
      </p:pic>
      <p:pic>
        <p:nvPicPr>
          <p:cNvPr id="170" name="IMG_0474.png" descr="IMG_0474.png"/>
          <p:cNvPicPr>
            <a:picLocks noChangeAspect="1"/>
          </p:cNvPicPr>
          <p:nvPr/>
        </p:nvPicPr>
        <p:blipFill>
          <a:blip r:embed="rId4">
            <a:extLst/>
          </a:blip>
          <a:stretch>
            <a:fillRect/>
          </a:stretch>
        </p:blipFill>
        <p:spPr>
          <a:xfrm>
            <a:off x="2034343" y="5108604"/>
            <a:ext cx="730342" cy="730342"/>
          </a:xfrm>
          <a:prstGeom prst="rect">
            <a:avLst/>
          </a:prstGeom>
          <a:ln w="12700">
            <a:miter lim="400000"/>
          </a:ln>
        </p:spPr>
      </p:pic>
      <p:pic>
        <p:nvPicPr>
          <p:cNvPr id="171" name="IMG_0474.png" descr="IMG_0474.png"/>
          <p:cNvPicPr>
            <a:picLocks noChangeAspect="1"/>
          </p:cNvPicPr>
          <p:nvPr/>
        </p:nvPicPr>
        <p:blipFill>
          <a:blip r:embed="rId4">
            <a:extLst/>
          </a:blip>
          <a:stretch>
            <a:fillRect/>
          </a:stretch>
        </p:blipFill>
        <p:spPr>
          <a:xfrm>
            <a:off x="40443" y="5108604"/>
            <a:ext cx="730342" cy="730342"/>
          </a:xfrm>
          <a:prstGeom prst="rect">
            <a:avLst/>
          </a:prstGeom>
          <a:ln w="12700">
            <a:miter lim="400000"/>
          </a:ln>
        </p:spPr>
      </p:pic>
      <p:grpSp>
        <p:nvGrpSpPr>
          <p:cNvPr id="180" name="تجميع"/>
          <p:cNvGrpSpPr/>
          <p:nvPr/>
        </p:nvGrpSpPr>
        <p:grpSpPr>
          <a:xfrm>
            <a:off x="94682" y="6187416"/>
            <a:ext cx="9855071" cy="1006391"/>
            <a:chOff x="0" y="0"/>
            <a:chExt cx="9855069" cy="1006389"/>
          </a:xfrm>
        </p:grpSpPr>
        <p:grpSp>
          <p:nvGrpSpPr>
            <p:cNvPr id="177" name="تجميع"/>
            <p:cNvGrpSpPr/>
            <p:nvPr/>
          </p:nvGrpSpPr>
          <p:grpSpPr>
            <a:xfrm>
              <a:off x="0" y="0"/>
              <a:ext cx="9855070" cy="1006390"/>
              <a:chOff x="0" y="0"/>
              <a:chExt cx="9855070" cy="1006389"/>
            </a:xfrm>
          </p:grpSpPr>
          <p:sp>
            <p:nvSpPr>
              <p:cNvPr id="172"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175" name="تجميع"/>
              <p:cNvGrpSpPr/>
              <p:nvPr/>
            </p:nvGrpSpPr>
            <p:grpSpPr>
              <a:xfrm>
                <a:off x="3930697" y="0"/>
                <a:ext cx="5924374" cy="1006390"/>
                <a:chOff x="0" y="0"/>
                <a:chExt cx="5924372" cy="1006389"/>
              </a:xfrm>
            </p:grpSpPr>
            <p:sp>
              <p:nvSpPr>
                <p:cNvPr id="173"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174" name="نأمل حل الواجبات اليومية في الكتاب ومنصة مدرستي ومتابعة اولياء الامور المستمرة  والحرص على الحضور والانضباط المدرسي كما نأمل حل  الاختبار القبلي نأمل حل الواجبات اليومية في الكتاب ومنصة مدرستي ومتابعة اولياء الامور المستمرة  والحرص على الحضور والانضباط ا" descr="نأمل حل الواجبات اليومية في الكتاب ومنصة مدرستي ومتابعة اولياء الامور المستمرة  والحرص على الحضور والانضباط المدرسي كما نأمل حل  الاختبار القبلي نأمل حل الواجبات اليومية في الكتاب ومنصة مدرستي ومتابعة اولياء الامور المستمرة  والحرص على الحضور والانضباط المدرسي كما نأمل حل  الاختبار القبلي "/>
                <p:cNvPicPr>
                  <a:picLocks noChangeAspect="0"/>
                </p:cNvPicPr>
                <p:nvPr/>
              </p:nvPicPr>
              <p:blipFill>
                <a:blip r:embed="rId6">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176"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178" name="مستطيل مستطيل" descr="مستطيل مستطيل"/>
            <p:cNvPicPr>
              <a:picLocks noChangeAspect="0"/>
            </p:cNvPicPr>
            <p:nvPr/>
          </p:nvPicPr>
          <p:blipFill>
            <a:blip r:embed="rId7">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179" name="مستطيل مستطيل" descr="مستطيل مستطيل"/>
            <p:cNvPicPr>
              <a:picLocks noChangeAspect="0"/>
            </p:cNvPicPr>
            <p:nvPr/>
          </p:nvPicPr>
          <p:blipFill>
            <a:blip r:embed="rId8">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pic>
        <p:nvPicPr>
          <p:cNvPr id="181" name="مستطيل مستطيل" descr="مستطيل مستطيل"/>
          <p:cNvPicPr>
            <a:picLocks noChangeAspect="0"/>
          </p:cNvPicPr>
          <p:nvPr/>
        </p:nvPicPr>
        <p:blipFill>
          <a:blip r:embed="rId9">
            <a:extLst/>
          </a:blip>
          <a:stretch>
            <a:fillRect/>
          </a:stretch>
        </p:blipFill>
        <p:spPr>
          <a:xfrm>
            <a:off x="6167371" y="1345047"/>
            <a:ext cx="2708297" cy="383859"/>
          </a:xfrm>
          <a:prstGeom prst="rect">
            <a:avLst/>
          </a:prstGeom>
          <a:effectLst>
            <a:outerShdw sx="100000" sy="100000" kx="0" ky="0" algn="b" rotWithShape="0" blurRad="38100" dist="23000" dir="5400000">
              <a:srgbClr val="000000">
                <a:alpha val="35000"/>
              </a:srgbClr>
            </a:outerShdw>
          </a:effectLst>
        </p:spPr>
      </p:pic>
      <p:pic>
        <p:nvPicPr>
          <p:cNvPr id="182" name="مستطيل مستطيل" descr="مستطيل مستطيل"/>
          <p:cNvPicPr>
            <a:picLocks noChangeAspect="0"/>
          </p:cNvPicPr>
          <p:nvPr/>
        </p:nvPicPr>
        <p:blipFill>
          <a:blip r:embed="rId10">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183" name="مستطيل مستطيل" descr="مستطيل مستطيل"/>
          <p:cNvPicPr>
            <a:picLocks noChangeAspect="0"/>
          </p:cNvPicPr>
          <p:nvPr/>
        </p:nvPicPr>
        <p:blipFill>
          <a:blip r:embed="rId11">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184" name="الأول"/>
          <p:cNvSpPr txBox="1"/>
          <p:nvPr/>
        </p:nvSpPr>
        <p:spPr>
          <a:xfrm>
            <a:off x="6339450" y="1372949"/>
            <a:ext cx="2364140" cy="38257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الأول </a:t>
            </a:r>
          </a:p>
        </p:txBody>
      </p:sp>
      <p:sp>
        <p:nvSpPr>
          <p:cNvPr id="185" name="Freeform 3"/>
          <p:cNvSpPr/>
          <p:nvPr/>
        </p:nvSpPr>
        <p:spPr>
          <a:xfrm rot="1811772">
            <a:off x="1841996" y="366264"/>
            <a:ext cx="868803" cy="849014"/>
          </a:xfrm>
          <a:prstGeom prst="rect">
            <a:avLst/>
          </a:prstGeom>
          <a:blipFill>
            <a:blip r:embed="rId12"/>
            <a:stretch>
              <a:fillRect/>
            </a:stretch>
          </a:blipFill>
          <a:ln w="12700">
            <a:miter lim="400000"/>
          </a:ln>
        </p:spPr>
        <p:txBody>
          <a:bodyPr lIns="45719" rIns="45719"/>
          <a:lstStyle/>
          <a:p>
            <a:pPr rtl="0">
              <a:defRPr>
                <a:latin typeface="+mj-lt"/>
                <a:ea typeface="+mj-ea"/>
                <a:cs typeface="+mj-cs"/>
                <a:sym typeface="Calibri"/>
              </a:defRPr>
            </a:pPr>
          </a:p>
        </p:txBody>
      </p:sp>
      <p:sp>
        <p:nvSpPr>
          <p:cNvPr id="186"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187" name="أول ثانوي"/>
          <p:cNvSpPr txBox="1"/>
          <p:nvPr/>
        </p:nvSpPr>
        <p:spPr>
          <a:xfrm>
            <a:off x="536975" y="1206881"/>
            <a:ext cx="1497369"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6DBCF7"/>
                </a:solidFill>
                <a:latin typeface="Muna Bold"/>
                <a:ea typeface="Muna Bold"/>
                <a:cs typeface="Muna Bold"/>
                <a:sym typeface="Muna Bold"/>
              </a:defRPr>
            </a:lvl1pPr>
          </a:lstStyle>
          <a:p>
            <a:pPr rtl="0">
              <a:defRPr/>
            </a:pPr>
            <a:r>
              <a:t>أول ثانوي </a:t>
            </a:r>
          </a:p>
        </p:txBody>
      </p:sp>
      <p:sp>
        <p:nvSpPr>
          <p:cNvPr id="188" name="اﻟﻤﻀﻠﻌﺎت اﻟﻤﺘﺸﺎﺑﻬﺔ"/>
          <p:cNvSpPr txBox="1"/>
          <p:nvPr/>
        </p:nvSpPr>
        <p:spPr>
          <a:xfrm>
            <a:off x="5838710" y="2617003"/>
            <a:ext cx="2065823"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defTabSz="452601">
              <a:defRPr sz="2200">
                <a:solidFill>
                  <a:srgbClr val="11053B"/>
                </a:solidFill>
                <a:latin typeface="Muna Bold"/>
                <a:ea typeface="Muna Bold"/>
                <a:cs typeface="Muna Bold"/>
                <a:sym typeface="Muna Bold"/>
              </a:defRPr>
            </a:lvl1pPr>
          </a:lstStyle>
          <a:p>
            <a:pPr rtl="0">
              <a:defRPr/>
            </a:pPr>
            <a:r>
              <a:t>اﻟﻤﻀﻠﻌﺎت اﻟﻤﺘﺸﺎﺑﻬﺔ</a:t>
            </a:r>
          </a:p>
        </p:txBody>
      </p:sp>
      <p:sp>
        <p:nvSpPr>
          <p:cNvPr id="189" name="اﻟﻤﻀﻠﻌﺎت اﻟﻤﺘﺸﺎﺑﻬﺔ"/>
          <p:cNvSpPr txBox="1"/>
          <p:nvPr/>
        </p:nvSpPr>
        <p:spPr>
          <a:xfrm>
            <a:off x="3878105" y="2617003"/>
            <a:ext cx="2065823"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defTabSz="452601">
              <a:defRPr sz="2200">
                <a:solidFill>
                  <a:srgbClr val="11053B"/>
                </a:solidFill>
                <a:latin typeface="Muna Bold"/>
                <a:ea typeface="Muna Bold"/>
                <a:cs typeface="Muna Bold"/>
                <a:sym typeface="Muna Bold"/>
              </a:defRPr>
            </a:lvl1pPr>
          </a:lstStyle>
          <a:p>
            <a:pPr rtl="0">
              <a:defRPr/>
            </a:pPr>
            <a:r>
              <a:t>اﻟﻤﻀﻠﻌﺎت اﻟﻤﺘﺸﺎﺑﻬﺔ</a:t>
            </a:r>
          </a:p>
        </p:txBody>
      </p:sp>
      <p:sp>
        <p:nvSpPr>
          <p:cNvPr id="190" name="اﻟﻤﺜﻠﺜﺎت اﻟﻤﺘﺸﺎﺑﻬﺔ"/>
          <p:cNvSpPr txBox="1"/>
          <p:nvPr/>
        </p:nvSpPr>
        <p:spPr>
          <a:xfrm>
            <a:off x="2124367" y="2621973"/>
            <a:ext cx="1788452"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200">
                <a:solidFill>
                  <a:srgbClr val="11053B"/>
                </a:solidFill>
                <a:latin typeface="Muna Bold"/>
                <a:ea typeface="Muna Bold"/>
                <a:cs typeface="Muna Bold"/>
                <a:sym typeface="Muna Bold"/>
              </a:defRPr>
            </a:lvl1pPr>
          </a:lstStyle>
          <a:p>
            <a:pPr rtl="0">
              <a:defRPr/>
            </a:pPr>
            <a:r>
              <a:t>اﻟﻤﺜﻠﺜﺎت اﻟﻤﺘﺸﺎﺑﻬﺔ</a:t>
            </a:r>
          </a:p>
        </p:txBody>
      </p:sp>
      <p:sp>
        <p:nvSpPr>
          <p:cNvPr id="191" name="اﻟﻤﺜﻠﺜﺎت اﻟﻤﺘﺸﺎﺑﻬﺔ"/>
          <p:cNvSpPr txBox="1"/>
          <p:nvPr/>
        </p:nvSpPr>
        <p:spPr>
          <a:xfrm>
            <a:off x="158194" y="2617003"/>
            <a:ext cx="1788452"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200">
                <a:solidFill>
                  <a:srgbClr val="11053B"/>
                </a:solidFill>
                <a:latin typeface="Muna Bold"/>
                <a:ea typeface="Muna Bold"/>
                <a:cs typeface="Muna Bold"/>
                <a:sym typeface="Muna Bold"/>
              </a:defRPr>
            </a:lvl1pPr>
          </a:lstStyle>
          <a:p>
            <a:pPr rtl="0">
              <a:defRPr/>
            </a:pPr>
            <a:r>
              <a:t>اﻟﻤﺜﻠﺜﺎت اﻟﻤﺘﺸﺎﺑﻬﺔ</a:t>
            </a:r>
          </a:p>
        </p:txBody>
      </p:sp>
      <p:sp>
        <p:nvSpPr>
          <p:cNvPr id="192" name="تهيئة اﻟﻔﺼﻞ اﻟﺴﺎدس"/>
          <p:cNvSpPr txBox="1"/>
          <p:nvPr/>
        </p:nvSpPr>
        <p:spPr>
          <a:xfrm>
            <a:off x="7941458" y="2627953"/>
            <a:ext cx="2014646"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200">
                <a:solidFill>
                  <a:srgbClr val="5C0701"/>
                </a:solidFill>
                <a:latin typeface="Muna Bold"/>
                <a:ea typeface="Muna Bold"/>
                <a:cs typeface="Muna Bold"/>
                <a:sym typeface="Muna Bold"/>
              </a:defRPr>
            </a:lvl1pPr>
          </a:lstStyle>
          <a:p>
            <a:pPr rtl="0">
              <a:defRPr/>
            </a:pPr>
            <a:r>
              <a:t>تهيئة اﻟﻔﺼﻞ اﻟﺴﺎدس </a:t>
            </a:r>
          </a:p>
        </p:txBody>
      </p:sp>
      <p:pic>
        <p:nvPicPr>
          <p:cNvPr id="193" name="IMG_2705.png" descr="IMG_2705.png"/>
          <p:cNvPicPr>
            <a:picLocks noChangeAspect="1"/>
          </p:cNvPicPr>
          <p:nvPr/>
        </p:nvPicPr>
        <p:blipFill>
          <a:blip r:embed="rId13">
            <a:alphaModFix amt="57762"/>
            <a:extLst/>
          </a:blip>
          <a:stretch>
            <a:fillRect/>
          </a:stretch>
        </p:blipFill>
        <p:spPr>
          <a:xfrm>
            <a:off x="1877148" y="6043394"/>
            <a:ext cx="770245" cy="77333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5"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198" name="تجميع"/>
          <p:cNvGrpSpPr/>
          <p:nvPr/>
        </p:nvGrpSpPr>
        <p:grpSpPr>
          <a:xfrm>
            <a:off x="8073879" y="2174436"/>
            <a:ext cx="3853765" cy="3917527"/>
            <a:chOff x="108636" y="0"/>
            <a:chExt cx="3853763" cy="3917525"/>
          </a:xfrm>
        </p:grpSpPr>
        <p:graphicFrame>
          <p:nvGraphicFramePr>
            <p:cNvPr id="196"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-أستعمل الأجزاء المتناسبة في المثلث </a:t>
                        </a:r>
                      </a:p>
                      <a:p>
                        <a:pPr indent="457200" algn="r" rtl="0">
                          <a:defRPr sz="1600">
                            <a:solidFill>
                              <a:srgbClr val="3E4956"/>
                            </a:solidFill>
                            <a:latin typeface="Muna Bold"/>
                            <a:ea typeface="Muna Bold"/>
                            <a:cs typeface="Muna Bold"/>
                            <a:sym typeface="Muna Bold"/>
                          </a:defRPr>
                        </a:pPr>
                        <a:r>
                          <a:t>-أستعمل الاجزاء المتناسبة في المستقيمات المتوازية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
في الكتاب 10،11 ص 35</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197"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201" name="تجميع"/>
          <p:cNvGrpSpPr/>
          <p:nvPr/>
        </p:nvGrpSpPr>
        <p:grpSpPr>
          <a:xfrm>
            <a:off x="6092679" y="2161736"/>
            <a:ext cx="3853765" cy="3930227"/>
            <a:chOff x="108636" y="0"/>
            <a:chExt cx="3853763" cy="3930225"/>
          </a:xfrm>
        </p:grpSpPr>
        <p:graphicFrame>
          <p:nvGraphicFramePr>
            <p:cNvPr id="199"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-أستعمل الأجزاء المتناسبة في المثلث </a:t>
                        </a:r>
                      </a:p>
                      <a:p>
                        <a:pPr indent="457200" algn="r" rtl="0">
                          <a:defRPr sz="1600">
                            <a:solidFill>
                              <a:srgbClr val="3E4956"/>
                            </a:solidFill>
                            <a:latin typeface="Muna Bold"/>
                            <a:ea typeface="Muna Bold"/>
                            <a:cs typeface="Muna Bold"/>
                            <a:sym typeface="Muna Bold"/>
                          </a:defRPr>
                        </a:pPr>
                        <a:r>
                          <a:t>-أستعمل الاجزاء المتناسبة في المستقيمات المتوازية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
في الكتاب 12،14 ص 36</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200"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204" name="تجميع"/>
          <p:cNvGrpSpPr/>
          <p:nvPr/>
        </p:nvGrpSpPr>
        <p:grpSpPr>
          <a:xfrm>
            <a:off x="4111479" y="2161736"/>
            <a:ext cx="3853765" cy="3930227"/>
            <a:chOff x="108636" y="0"/>
            <a:chExt cx="3853763" cy="3930225"/>
          </a:xfrm>
        </p:grpSpPr>
        <p:graphicFrame>
          <p:nvGraphicFramePr>
            <p:cNvPr id="202"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-أستعمل الأجزاء المتناسبة في المثلث </a:t>
                        </a:r>
                      </a:p>
                      <a:p>
                        <a:pPr indent="457200" algn="r" rtl="0">
                          <a:defRPr sz="1600">
                            <a:solidFill>
                              <a:srgbClr val="3E4956"/>
                            </a:solidFill>
                            <a:latin typeface="Muna Bold"/>
                            <a:ea typeface="Muna Bold"/>
                            <a:cs typeface="Muna Bold"/>
                            <a:sym typeface="Muna Bold"/>
                          </a:defRPr>
                        </a:pPr>
                        <a:r>
                          <a:t>-أستعمل الاجزاء المتناسبة في المستقيمات المتوازية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
في الكتاب 16، 17 ص 36</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203"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207" name="تجميع"/>
          <p:cNvGrpSpPr/>
          <p:nvPr/>
        </p:nvGrpSpPr>
        <p:grpSpPr>
          <a:xfrm>
            <a:off x="2130279" y="2174436"/>
            <a:ext cx="3853765" cy="3917527"/>
            <a:chOff x="108636" y="0"/>
            <a:chExt cx="3853763" cy="3917525"/>
          </a:xfrm>
        </p:grpSpPr>
        <p:graphicFrame>
          <p:nvGraphicFramePr>
            <p:cNvPr id="205"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-أتعرف علاقات التناسب الخاصة بكل من منصفات الزوايا والارتفاعات والقطع المتوسطة المتناظرة في المثلثات المتشابهة واستعملها. </a:t>
                        </a:r>
                      </a:p>
                      <a:p>
                        <a:pPr indent="457200" algn="r" rtl="0">
                          <a:defRPr sz="1600">
                            <a:solidFill>
                              <a:srgbClr val="3E4956"/>
                            </a:solidFill>
                            <a:latin typeface="Muna Bold"/>
                            <a:ea typeface="Muna Bold"/>
                            <a:cs typeface="Muna Bold"/>
                            <a:sym typeface="Muna Bold"/>
                          </a:defRPr>
                        </a:pPr>
                        <a:r>
                          <a:t>-أستعمل نظرية منصف زاوية في مثلث.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
في الكتاب س 6 ،8  ص 43</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206"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210" name="تجميع"/>
          <p:cNvGrpSpPr/>
          <p:nvPr/>
        </p:nvGrpSpPr>
        <p:grpSpPr>
          <a:xfrm>
            <a:off x="149079" y="2161736"/>
            <a:ext cx="3853765" cy="3930227"/>
            <a:chOff x="108636" y="0"/>
            <a:chExt cx="3853763" cy="3930225"/>
          </a:xfrm>
        </p:grpSpPr>
        <p:graphicFrame>
          <p:nvGraphicFramePr>
            <p:cNvPr id="208"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-أتعرف علاقات التناسب الخاصة بكل من منصفات الزوايا والارتفاعات والقطع المتوسطة المتناظرة في المثلثات المتشابهة واستعملها. </a:t>
                        </a:r>
                      </a:p>
                      <a:p>
                        <a:pPr indent="457200" algn="r" rtl="0">
                          <a:defRPr sz="1600">
                            <a:solidFill>
                              <a:srgbClr val="3E4956"/>
                            </a:solidFill>
                            <a:latin typeface="Muna Bold"/>
                            <a:ea typeface="Muna Bold"/>
                            <a:cs typeface="Muna Bold"/>
                            <a:sym typeface="Muna Bold"/>
                          </a:defRPr>
                        </a:pPr>
                        <a:r>
                          <a:t>-أستعمل نظرية منصف زاوية في مثلث.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
في الكتاب س 10 ،11 ص 43</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209"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211"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212"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213"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214"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215"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216"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217"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220" name="تجميع"/>
          <p:cNvGrpSpPr/>
          <p:nvPr/>
        </p:nvGrpSpPr>
        <p:grpSpPr>
          <a:xfrm>
            <a:off x="3018593" y="599421"/>
            <a:ext cx="5436632" cy="463291"/>
            <a:chOff x="-188674" y="-5"/>
            <a:chExt cx="5436630" cy="463289"/>
          </a:xfrm>
        </p:grpSpPr>
        <p:sp>
          <p:nvSpPr>
            <p:cNvPr id="218"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219"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221"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222"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223"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224" name="الأحد ١٠/ ٨ / ١٤٤٦"/>
          <p:cNvSpPr txBox="1"/>
          <p:nvPr/>
        </p:nvSpPr>
        <p:spPr>
          <a:xfrm>
            <a:off x="8263914" y="2207782"/>
            <a:ext cx="1499749"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٩/ ٩ / ١٤٤٦ </a:t>
            </a:r>
          </a:p>
        </p:txBody>
      </p:sp>
      <p:sp>
        <p:nvSpPr>
          <p:cNvPr id="225" name="الاثنين ١١/ ٨ / ١٤٤٦"/>
          <p:cNvSpPr txBox="1"/>
          <p:nvPr/>
        </p:nvSpPr>
        <p:spPr>
          <a:xfrm>
            <a:off x="6120178" y="2207782"/>
            <a:ext cx="1639847"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١٠/ ٩/ ١٤٤٦ </a:t>
            </a:r>
          </a:p>
        </p:txBody>
      </p:sp>
      <p:sp>
        <p:nvSpPr>
          <p:cNvPr id="226" name="الثلاثاء ١٢/ ٨ / ١٤٤٦"/>
          <p:cNvSpPr txBox="1"/>
          <p:nvPr/>
        </p:nvSpPr>
        <p:spPr>
          <a:xfrm>
            <a:off x="4204081" y="2207782"/>
            <a:ext cx="1637366"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الثلاثاء١١/ ٩ / ١٤٤٦ </a:t>
            </a:r>
          </a:p>
        </p:txBody>
      </p:sp>
      <p:sp>
        <p:nvSpPr>
          <p:cNvPr id="227" name="الاربعاء ١٣/ ٨ / ١٤٤٦"/>
          <p:cNvSpPr txBox="1"/>
          <p:nvPr/>
        </p:nvSpPr>
        <p:spPr>
          <a:xfrm>
            <a:off x="2159081" y="2207782"/>
            <a:ext cx="1719023"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١٢/ ٩ / ١٤٤٦ </a:t>
            </a:r>
          </a:p>
        </p:txBody>
      </p:sp>
      <p:sp>
        <p:nvSpPr>
          <p:cNvPr id="228" name="الخميس ١٤/ ٨ / ١٤٤٦"/>
          <p:cNvSpPr txBox="1"/>
          <p:nvPr/>
        </p:nvSpPr>
        <p:spPr>
          <a:xfrm>
            <a:off x="95969" y="2207782"/>
            <a:ext cx="1809709"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الخميس ١٣/ ٩ / ١٤٤٦ </a:t>
            </a:r>
          </a:p>
        </p:txBody>
      </p:sp>
      <p:pic>
        <p:nvPicPr>
          <p:cNvPr id="229" name="IMG_0474.png" descr="IMG_0474.png"/>
          <p:cNvPicPr>
            <a:picLocks noChangeAspect="1"/>
          </p:cNvPicPr>
          <p:nvPr/>
        </p:nvPicPr>
        <p:blipFill>
          <a:blip r:embed="rId4">
            <a:extLst/>
          </a:blip>
          <a:stretch>
            <a:fillRect/>
          </a:stretch>
        </p:blipFill>
        <p:spPr>
          <a:xfrm>
            <a:off x="7973248" y="5095903"/>
            <a:ext cx="730342" cy="730342"/>
          </a:xfrm>
          <a:prstGeom prst="rect">
            <a:avLst/>
          </a:prstGeom>
          <a:ln w="12700">
            <a:miter lim="400000"/>
          </a:ln>
        </p:spPr>
      </p:pic>
      <p:grpSp>
        <p:nvGrpSpPr>
          <p:cNvPr id="232" name="Google Shape;450;p23"/>
          <p:cNvGrpSpPr/>
          <p:nvPr/>
        </p:nvGrpSpPr>
        <p:grpSpPr>
          <a:xfrm rot="9894527">
            <a:off x="10179289" y="5315954"/>
            <a:ext cx="439213" cy="301205"/>
            <a:chOff x="0" y="0"/>
            <a:chExt cx="439212" cy="301204"/>
          </a:xfrm>
        </p:grpSpPr>
        <p:sp>
          <p:nvSpPr>
            <p:cNvPr id="231"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230" name="Google Shape;450;p23" descr="Google Shape;450;p23"/>
            <p:cNvPicPr>
              <a:picLocks noChangeAspect="0"/>
            </p:cNvPicPr>
            <p:nvPr/>
          </p:nvPicPr>
          <p:blipFill>
            <a:blip r:embed="rId5">
              <a:extLst/>
            </a:blip>
            <a:stretch>
              <a:fillRect/>
            </a:stretch>
          </p:blipFill>
          <p:spPr>
            <a:xfrm>
              <a:off x="-1" y="0"/>
              <a:ext cx="439214" cy="301205"/>
            </a:xfrm>
            <a:prstGeom prst="rect">
              <a:avLst/>
            </a:prstGeom>
            <a:effectLst/>
          </p:spPr>
        </p:pic>
      </p:grpSp>
      <p:pic>
        <p:nvPicPr>
          <p:cNvPr id="233" name="IMG_0474.png" descr="IMG_0474.png"/>
          <p:cNvPicPr>
            <a:picLocks noChangeAspect="1"/>
          </p:cNvPicPr>
          <p:nvPr/>
        </p:nvPicPr>
        <p:blipFill>
          <a:blip r:embed="rId4">
            <a:extLst/>
          </a:blip>
          <a:stretch>
            <a:fillRect/>
          </a:stretch>
        </p:blipFill>
        <p:spPr>
          <a:xfrm>
            <a:off x="5996743" y="5108604"/>
            <a:ext cx="730342" cy="730342"/>
          </a:xfrm>
          <a:prstGeom prst="rect">
            <a:avLst/>
          </a:prstGeom>
          <a:ln w="12700">
            <a:miter lim="400000"/>
          </a:ln>
        </p:spPr>
      </p:pic>
      <p:pic>
        <p:nvPicPr>
          <p:cNvPr id="234" name="IMG_0474.png" descr="IMG_0474.png"/>
          <p:cNvPicPr>
            <a:picLocks noChangeAspect="1"/>
          </p:cNvPicPr>
          <p:nvPr/>
        </p:nvPicPr>
        <p:blipFill>
          <a:blip r:embed="rId4">
            <a:extLst/>
          </a:blip>
          <a:stretch>
            <a:fillRect/>
          </a:stretch>
        </p:blipFill>
        <p:spPr>
          <a:xfrm>
            <a:off x="4002843" y="5108604"/>
            <a:ext cx="730342" cy="730342"/>
          </a:xfrm>
          <a:prstGeom prst="rect">
            <a:avLst/>
          </a:prstGeom>
          <a:ln w="12700">
            <a:miter lim="400000"/>
          </a:ln>
        </p:spPr>
      </p:pic>
      <p:pic>
        <p:nvPicPr>
          <p:cNvPr id="235" name="IMG_0474.png" descr="IMG_0474.png"/>
          <p:cNvPicPr>
            <a:picLocks noChangeAspect="1"/>
          </p:cNvPicPr>
          <p:nvPr/>
        </p:nvPicPr>
        <p:blipFill>
          <a:blip r:embed="rId4">
            <a:extLst/>
          </a:blip>
          <a:stretch>
            <a:fillRect/>
          </a:stretch>
        </p:blipFill>
        <p:spPr>
          <a:xfrm>
            <a:off x="2034343" y="5108604"/>
            <a:ext cx="730342" cy="730342"/>
          </a:xfrm>
          <a:prstGeom prst="rect">
            <a:avLst/>
          </a:prstGeom>
          <a:ln w="12700">
            <a:miter lim="400000"/>
          </a:ln>
        </p:spPr>
      </p:pic>
      <p:pic>
        <p:nvPicPr>
          <p:cNvPr id="236" name="IMG_0474.png" descr="IMG_0474.png"/>
          <p:cNvPicPr>
            <a:picLocks noChangeAspect="1"/>
          </p:cNvPicPr>
          <p:nvPr/>
        </p:nvPicPr>
        <p:blipFill>
          <a:blip r:embed="rId4">
            <a:extLst/>
          </a:blip>
          <a:stretch>
            <a:fillRect/>
          </a:stretch>
        </p:blipFill>
        <p:spPr>
          <a:xfrm>
            <a:off x="40443" y="5108604"/>
            <a:ext cx="730342" cy="730342"/>
          </a:xfrm>
          <a:prstGeom prst="rect">
            <a:avLst/>
          </a:prstGeom>
          <a:ln w="12700">
            <a:miter lim="400000"/>
          </a:ln>
        </p:spPr>
      </p:pic>
      <p:pic>
        <p:nvPicPr>
          <p:cNvPr id="237" name="مستطيل مستطيل" descr="مستطيل مستطيل"/>
          <p:cNvPicPr>
            <a:picLocks noChangeAspect="0"/>
          </p:cNvPicPr>
          <p:nvPr/>
        </p:nvPicPr>
        <p:blipFill>
          <a:blip r:embed="rId6">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238" name="مستطيل مستطيل" descr="مستطيل مستطيل"/>
          <p:cNvPicPr>
            <a:picLocks noChangeAspect="0"/>
          </p:cNvPicPr>
          <p:nvPr/>
        </p:nvPicPr>
        <p:blipFill>
          <a:blip r:embed="rId7">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239" name="مستطيل مستطيل" descr="مستطيل مستطيل"/>
          <p:cNvPicPr>
            <a:picLocks noChangeAspect="0"/>
          </p:cNvPicPr>
          <p:nvPr/>
        </p:nvPicPr>
        <p:blipFill>
          <a:blip r:embed="rId8">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240" name="الثاني"/>
          <p:cNvSpPr txBox="1"/>
          <p:nvPr/>
        </p:nvSpPr>
        <p:spPr>
          <a:xfrm>
            <a:off x="6339450" y="1333634"/>
            <a:ext cx="2364140" cy="3825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الثاني  </a:t>
            </a:r>
          </a:p>
        </p:txBody>
      </p:sp>
      <p:grpSp>
        <p:nvGrpSpPr>
          <p:cNvPr id="249" name="تجميع"/>
          <p:cNvGrpSpPr/>
          <p:nvPr/>
        </p:nvGrpSpPr>
        <p:grpSpPr>
          <a:xfrm>
            <a:off x="94682" y="6187416"/>
            <a:ext cx="9855071" cy="1006391"/>
            <a:chOff x="0" y="0"/>
            <a:chExt cx="9855069" cy="1006389"/>
          </a:xfrm>
        </p:grpSpPr>
        <p:grpSp>
          <p:nvGrpSpPr>
            <p:cNvPr id="246" name="تجميع"/>
            <p:cNvGrpSpPr/>
            <p:nvPr/>
          </p:nvGrpSpPr>
          <p:grpSpPr>
            <a:xfrm>
              <a:off x="0" y="0"/>
              <a:ext cx="9855070" cy="1006390"/>
              <a:chOff x="0" y="0"/>
              <a:chExt cx="9855070" cy="1006389"/>
            </a:xfrm>
          </p:grpSpPr>
          <p:sp>
            <p:nvSpPr>
              <p:cNvPr id="241"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244" name="تجميع"/>
              <p:cNvGrpSpPr/>
              <p:nvPr/>
            </p:nvGrpSpPr>
            <p:grpSpPr>
              <a:xfrm>
                <a:off x="3930697" y="0"/>
                <a:ext cx="5924374" cy="1006390"/>
                <a:chOff x="0" y="0"/>
                <a:chExt cx="5924372" cy="1006389"/>
              </a:xfrm>
            </p:grpSpPr>
            <p:sp>
              <p:nvSpPr>
                <p:cNvPr id="242"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243" name="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descr="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p:cNvPicPr>
                  <a:picLocks noChangeAspect="0"/>
                </p:cNvPicPr>
                <p:nvPr/>
              </p:nvPicPr>
              <p:blipFill>
                <a:blip r:embed="rId9">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245"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247"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248"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sp>
        <p:nvSpPr>
          <p:cNvPr id="250" name="Freeform 3"/>
          <p:cNvSpPr/>
          <p:nvPr/>
        </p:nvSpPr>
        <p:spPr>
          <a:xfrm rot="1811772">
            <a:off x="1854905" y="335305"/>
            <a:ext cx="868803" cy="849015"/>
          </a:xfrm>
          <a:prstGeom prst="rect">
            <a:avLst/>
          </a:prstGeom>
          <a:blipFill>
            <a:blip r:embed="rId12"/>
            <a:stretch>
              <a:fillRect/>
            </a:stretch>
          </a:blipFill>
          <a:ln w="12700">
            <a:miter lim="400000"/>
          </a:ln>
        </p:spPr>
        <p:txBody>
          <a:bodyPr lIns="45719" rIns="45719"/>
          <a:lstStyle/>
          <a:p>
            <a:pPr rtl="0">
              <a:defRPr>
                <a:latin typeface="+mj-lt"/>
                <a:ea typeface="+mj-ea"/>
                <a:cs typeface="+mj-cs"/>
                <a:sym typeface="Calibri"/>
              </a:defRPr>
            </a:pPr>
          </a:p>
        </p:txBody>
      </p:sp>
      <p:sp>
        <p:nvSpPr>
          <p:cNvPr id="251" name="رياضيات"/>
          <p:cNvSpPr txBox="1"/>
          <p:nvPr/>
        </p:nvSpPr>
        <p:spPr>
          <a:xfrm>
            <a:off x="3594883" y="124772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252" name="أول ثانوي"/>
          <p:cNvSpPr txBox="1"/>
          <p:nvPr/>
        </p:nvSpPr>
        <p:spPr>
          <a:xfrm>
            <a:off x="594535" y="1235025"/>
            <a:ext cx="1497369"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6DBCF7"/>
                </a:solidFill>
                <a:latin typeface="Muna Bold"/>
                <a:ea typeface="Muna Bold"/>
                <a:cs typeface="Muna Bold"/>
                <a:sym typeface="Muna Bold"/>
              </a:defRPr>
            </a:lvl1pPr>
          </a:lstStyle>
          <a:p>
            <a:pPr rtl="0">
              <a:defRPr/>
            </a:pPr>
            <a:r>
              <a:t>أول ثانوي </a:t>
            </a:r>
          </a:p>
        </p:txBody>
      </p:sp>
      <p:sp>
        <p:nvSpPr>
          <p:cNvPr id="253" name="اﻟﻤﺴﺘﻘﻴﻤﺎت المتوازية واﻻﺟﺰاء اﻟﻤﺘﻨﺎﺳﺒﺔ"/>
          <p:cNvSpPr txBox="1"/>
          <p:nvPr/>
        </p:nvSpPr>
        <p:spPr>
          <a:xfrm>
            <a:off x="7875946" y="2663001"/>
            <a:ext cx="2172495" cy="579556"/>
          </a:xfrm>
          <a:prstGeom prst="rect">
            <a:avLst/>
          </a:prstGeom>
          <a:ln w="12700">
            <a:miter lim="400000"/>
          </a:ln>
          <a:extLst>
            <a:ext uri="{C572A759-6A51-4108-AA02-DFA0A04FC94B}">
              <ma14:wrappingTextBoxFlag xmlns:ma14="http://schemas.microsoft.com/office/mac/drawingml/2011/main" val="1"/>
            </a:ext>
          </a:extLst>
        </p:spPr>
        <p:txBody>
          <a:bodyPr lIns="10377" tIns="10377" rIns="10377" bIns="10377" anchor="ctr">
            <a:spAutoFit/>
          </a:bodyPr>
          <a:lstStyle>
            <a:lvl1pPr algn="ctr" defTabSz="452601">
              <a:defRPr sz="2100">
                <a:solidFill>
                  <a:srgbClr val="11053B"/>
                </a:solidFill>
                <a:latin typeface="Muna Bold"/>
                <a:ea typeface="Muna Bold"/>
                <a:cs typeface="Muna Bold"/>
                <a:sym typeface="Muna Bold"/>
              </a:defRPr>
            </a:lvl1pPr>
          </a:lstStyle>
          <a:p>
            <a:pPr rtl="0">
              <a:defRPr/>
            </a:pPr>
            <a:r>
              <a:t>اﻟﻤﺴﺘﻘﻴﻤﺎت المتوازية واﻻﺟﺰاء اﻟﻤﺘﻨﺎﺳﺒﺔ</a:t>
            </a:r>
          </a:p>
        </p:txBody>
      </p:sp>
      <p:sp>
        <p:nvSpPr>
          <p:cNvPr id="254" name="اﻟﻤﺴﺘﻘﻴﻤﺎت المتوازية واﻻﺟﺰاء اﻟﻤﺘﻨﺎﺳﺒﺔ"/>
          <p:cNvSpPr txBox="1"/>
          <p:nvPr/>
        </p:nvSpPr>
        <p:spPr>
          <a:xfrm>
            <a:off x="5909033" y="2663001"/>
            <a:ext cx="2172495" cy="579556"/>
          </a:xfrm>
          <a:prstGeom prst="rect">
            <a:avLst/>
          </a:prstGeom>
          <a:ln w="12700">
            <a:miter lim="400000"/>
          </a:ln>
          <a:extLst>
            <a:ext uri="{C572A759-6A51-4108-AA02-DFA0A04FC94B}">
              <ma14:wrappingTextBoxFlag xmlns:ma14="http://schemas.microsoft.com/office/mac/drawingml/2011/main" val="1"/>
            </a:ext>
          </a:extLst>
        </p:spPr>
        <p:txBody>
          <a:bodyPr lIns="10377" tIns="10377" rIns="10377" bIns="10377" anchor="ctr">
            <a:spAutoFit/>
          </a:bodyPr>
          <a:lstStyle>
            <a:lvl1pPr algn="ctr" defTabSz="452601">
              <a:defRPr sz="2100">
                <a:solidFill>
                  <a:srgbClr val="11053B"/>
                </a:solidFill>
                <a:latin typeface="Muna Bold"/>
                <a:ea typeface="Muna Bold"/>
                <a:cs typeface="Muna Bold"/>
                <a:sym typeface="Muna Bold"/>
              </a:defRPr>
            </a:lvl1pPr>
          </a:lstStyle>
          <a:p>
            <a:pPr rtl="0">
              <a:defRPr/>
            </a:pPr>
            <a:r>
              <a:t>اﻟﻤﺴﺘﻘﻴﻤﺎت المتوازية واﻻﺟﺰاء اﻟﻤﺘﻨﺎﺳﺒﺔ</a:t>
            </a:r>
          </a:p>
        </p:txBody>
      </p:sp>
      <p:sp>
        <p:nvSpPr>
          <p:cNvPr id="255" name="اﻟﻤﺴﺘﻘﻴﻤﺎت المتوازية واﻻﺟﺰاء اﻟﻤﺘﻨﺎﺳﺒﺔ"/>
          <p:cNvSpPr txBox="1"/>
          <p:nvPr/>
        </p:nvSpPr>
        <p:spPr>
          <a:xfrm>
            <a:off x="3947685" y="2650873"/>
            <a:ext cx="2172495" cy="579556"/>
          </a:xfrm>
          <a:prstGeom prst="rect">
            <a:avLst/>
          </a:prstGeom>
          <a:ln w="12700">
            <a:miter lim="400000"/>
          </a:ln>
          <a:extLst>
            <a:ext uri="{C572A759-6A51-4108-AA02-DFA0A04FC94B}">
              <ma14:wrappingTextBoxFlag xmlns:ma14="http://schemas.microsoft.com/office/mac/drawingml/2011/main" val="1"/>
            </a:ext>
          </a:extLst>
        </p:spPr>
        <p:txBody>
          <a:bodyPr lIns="10377" tIns="10377" rIns="10377" bIns="10377" anchor="ctr">
            <a:spAutoFit/>
          </a:bodyPr>
          <a:lstStyle>
            <a:lvl1pPr algn="ctr" defTabSz="452601">
              <a:defRPr sz="2100">
                <a:solidFill>
                  <a:srgbClr val="11053B"/>
                </a:solidFill>
                <a:latin typeface="Muna Bold"/>
                <a:ea typeface="Muna Bold"/>
                <a:cs typeface="Muna Bold"/>
                <a:sym typeface="Muna Bold"/>
              </a:defRPr>
            </a:lvl1pPr>
          </a:lstStyle>
          <a:p>
            <a:pPr rtl="0">
              <a:defRPr/>
            </a:pPr>
            <a:r>
              <a:t>اﻟﻤﺴﺘﻘﻴﻤﺎت المتوازية واﻻﺟﺰاء اﻟﻤﺘﻨﺎﺳﺒﺔ</a:t>
            </a:r>
          </a:p>
        </p:txBody>
      </p:sp>
      <p:sp>
        <p:nvSpPr>
          <p:cNvPr id="256" name="عناصر المثلثات المتشابهة"/>
          <p:cNvSpPr txBox="1"/>
          <p:nvPr/>
        </p:nvSpPr>
        <p:spPr>
          <a:xfrm>
            <a:off x="2002782" y="2554789"/>
            <a:ext cx="2031623"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11053B"/>
                </a:solidFill>
                <a:latin typeface="Muna Bold"/>
                <a:ea typeface="Muna Bold"/>
                <a:cs typeface="Muna Bold"/>
                <a:sym typeface="Muna Bold"/>
              </a:defRPr>
            </a:lvl1pPr>
          </a:lstStyle>
          <a:p>
            <a:pPr rtl="0">
              <a:defRPr/>
            </a:pPr>
            <a:r>
              <a:t>عناصر المثلثات المتشابهة </a:t>
            </a:r>
          </a:p>
        </p:txBody>
      </p:sp>
      <p:sp>
        <p:nvSpPr>
          <p:cNvPr id="257" name="عناصر المثلثات المتشابهة"/>
          <p:cNvSpPr txBox="1"/>
          <p:nvPr/>
        </p:nvSpPr>
        <p:spPr>
          <a:xfrm>
            <a:off x="21582" y="2554789"/>
            <a:ext cx="2031623"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11053B"/>
                </a:solidFill>
                <a:latin typeface="Muna Bold"/>
                <a:ea typeface="Muna Bold"/>
                <a:cs typeface="Muna Bold"/>
                <a:sym typeface="Muna Bold"/>
              </a:defRPr>
            </a:lvl1pPr>
          </a:lstStyle>
          <a:p>
            <a:pPr rtl="0">
              <a:defRPr/>
            </a:pPr>
            <a:r>
              <a:t>عناصر المثلثات المتشابهة </a:t>
            </a:r>
          </a:p>
        </p:txBody>
      </p:sp>
      <p:pic>
        <p:nvPicPr>
          <p:cNvPr id="258" name="IMG_2705.png" descr="IMG_2705.png"/>
          <p:cNvPicPr>
            <a:picLocks noChangeAspect="1"/>
          </p:cNvPicPr>
          <p:nvPr/>
        </p:nvPicPr>
        <p:blipFill>
          <a:blip r:embed="rId13">
            <a:alphaModFix amt="57762"/>
            <a:extLst/>
          </a:blip>
          <a:stretch>
            <a:fillRect/>
          </a:stretch>
        </p:blipFill>
        <p:spPr>
          <a:xfrm>
            <a:off x="1877148" y="6043394"/>
            <a:ext cx="770245" cy="773339"/>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0"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263" name="تجميع"/>
          <p:cNvGrpSpPr/>
          <p:nvPr/>
        </p:nvGrpSpPr>
        <p:grpSpPr>
          <a:xfrm>
            <a:off x="8073879" y="2174436"/>
            <a:ext cx="3853765" cy="3917527"/>
            <a:chOff x="108636" y="0"/>
            <a:chExt cx="3853763" cy="3917525"/>
          </a:xfrm>
        </p:grpSpPr>
        <p:graphicFrame>
          <p:nvGraphicFramePr>
            <p:cNvPr id="261"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-أرسم صور أشكال بالانعكاس أو الانسحاب أو </a:t>
                        </a:r>
                      </a:p>
                      <a:p>
                        <a:pPr indent="457200" algn="r" rtl="0">
                          <a:defRPr sz="1600">
                            <a:solidFill>
                              <a:srgbClr val="4E5764"/>
                            </a:solidFill>
                            <a:latin typeface="Muna Bold"/>
                            <a:ea typeface="Muna Bold"/>
                            <a:cs typeface="Muna Bold"/>
                            <a:sym typeface="Muna Bold"/>
                          </a:defRPr>
                        </a:pPr>
                        <a:r>
                          <a:t>الدوران أو التمدد. </a:t>
                        </a:r>
                      </a:p>
                      <a:p>
                        <a:pPr indent="457200" algn="r" rtl="0">
                          <a:defRPr sz="1600">
                            <a:solidFill>
                              <a:srgbClr val="3E4956"/>
                            </a:solidFill>
                            <a:latin typeface="Muna Bold"/>
                            <a:ea typeface="Muna Bold"/>
                            <a:cs typeface="Muna Bold"/>
                            <a:sym typeface="Muna Bold"/>
                          </a:defRPr>
                        </a:pPr>
                        <a:r>
                          <a:t>-أتعرف تركيب تحويلين هندسيين</a:t>
                        </a:r>
                      </a:p>
                      <a:p>
                        <a:pPr indent="457200" algn="r" rtl="0">
                          <a:defRPr sz="1600">
                            <a:solidFill>
                              <a:srgbClr val="3E4956"/>
                            </a:solidFill>
                            <a:latin typeface="Muna Bold"/>
                            <a:ea typeface="Muna Bold"/>
                            <a:cs typeface="Muna Bold"/>
                            <a:sym typeface="Muna Bold"/>
                          </a:defRPr>
                        </a:pPr>
                        <a:r>
                          <a:t>-أتعرف التماثل في الاشكال الثنائية الابعاد والثلاثية الابعاد .  </a:t>
                        </a:r>
                      </a:p>
                      <a:p>
                        <a:pPr indent="457200" algn="r" rtl="0">
                          <a:defRPr sz="1600">
                            <a:solidFill>
                              <a:srgbClr val="3E4956"/>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262"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266" name="تجميع"/>
          <p:cNvGrpSpPr/>
          <p:nvPr/>
        </p:nvGrpSpPr>
        <p:grpSpPr>
          <a:xfrm>
            <a:off x="6092679" y="2161736"/>
            <a:ext cx="3853765" cy="3930227"/>
            <a:chOff x="108636" y="0"/>
            <a:chExt cx="3853763" cy="3930225"/>
          </a:xfrm>
        </p:grpSpPr>
        <p:graphicFrame>
          <p:nvGraphicFramePr>
            <p:cNvPr id="264"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-أرسم الصورة الناتجة عن الانعكاس . </a:t>
                        </a:r>
                      </a:p>
                      <a:p>
                        <a:pPr indent="457200" algn="r" rtl="0">
                          <a:defRPr sz="1600">
                            <a:solidFill>
                              <a:srgbClr val="3E4956"/>
                            </a:solidFill>
                            <a:latin typeface="Muna Bold"/>
                            <a:ea typeface="Muna Bold"/>
                            <a:cs typeface="Muna Bold"/>
                            <a:sym typeface="Muna Bold"/>
                          </a:defRPr>
                        </a:pPr>
                        <a:r>
                          <a:t>-ارسم الصورة الناتجة عن الانعكاس في المستوى الاحداثي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
في الكتاب س 10 ،11 ص 62</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265"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269" name="تجميع"/>
          <p:cNvGrpSpPr/>
          <p:nvPr/>
        </p:nvGrpSpPr>
        <p:grpSpPr>
          <a:xfrm>
            <a:off x="4111479" y="2161736"/>
            <a:ext cx="3853765" cy="3930227"/>
            <a:chOff x="108636" y="0"/>
            <a:chExt cx="3853763" cy="3930225"/>
          </a:xfrm>
        </p:grpSpPr>
        <p:graphicFrame>
          <p:nvGraphicFramePr>
            <p:cNvPr id="267"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-أرسم الصورة الناتجة عن الانعكاس . </a:t>
                        </a:r>
                      </a:p>
                      <a:p>
                        <a:pPr indent="457200" algn="r" rtl="0">
                          <a:defRPr sz="1600">
                            <a:solidFill>
                              <a:srgbClr val="3E4956"/>
                            </a:solidFill>
                            <a:latin typeface="Muna Bold"/>
                            <a:ea typeface="Muna Bold"/>
                            <a:cs typeface="Muna Bold"/>
                            <a:sym typeface="Muna Bold"/>
                          </a:defRPr>
                        </a:pPr>
                        <a:r>
                          <a:t>-ارسم الصورة الناتجة عن الانعكاس في المستوى الاحداثي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
في الكتاب س 14 ، 20 ص 63</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268"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272" name="تجميع"/>
          <p:cNvGrpSpPr/>
          <p:nvPr/>
        </p:nvGrpSpPr>
        <p:grpSpPr>
          <a:xfrm>
            <a:off x="2130279" y="2174436"/>
            <a:ext cx="3853765" cy="3917527"/>
            <a:chOff x="108636" y="0"/>
            <a:chExt cx="3853763" cy="3917525"/>
          </a:xfrm>
        </p:grpSpPr>
        <p:graphicFrame>
          <p:nvGraphicFramePr>
            <p:cNvPr id="270"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-أرسم الصورة الناتجة عن الازاحة . </a:t>
                        </a:r>
                      </a:p>
                      <a:p>
                        <a:pPr indent="457200" algn="r" rtl="0">
                          <a:defRPr sz="1600">
                            <a:solidFill>
                              <a:srgbClr val="3E4956"/>
                            </a:solidFill>
                            <a:latin typeface="Muna Bold"/>
                            <a:ea typeface="Muna Bold"/>
                            <a:cs typeface="Muna Bold"/>
                            <a:sym typeface="Muna Bold"/>
                          </a:defRPr>
                        </a:pPr>
                        <a:r>
                          <a:t>-ارسم الصورة الناتجة عن الازاحة  في المستوى الاحداثي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
في الكتاب  8، 12 ص 69</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271"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275" name="تجميع"/>
          <p:cNvGrpSpPr/>
          <p:nvPr/>
        </p:nvGrpSpPr>
        <p:grpSpPr>
          <a:xfrm>
            <a:off x="149079" y="2161736"/>
            <a:ext cx="3853765" cy="3930227"/>
            <a:chOff x="108636" y="0"/>
            <a:chExt cx="3853763" cy="3930225"/>
          </a:xfrm>
        </p:grpSpPr>
        <p:graphicFrame>
          <p:nvGraphicFramePr>
            <p:cNvPr id="273"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-أرسم الصورة الناتجة عن الازاحة . </a:t>
                        </a:r>
                      </a:p>
                      <a:p>
                        <a:pPr indent="457200" algn="r" rtl="0">
                          <a:defRPr sz="1600">
                            <a:solidFill>
                              <a:srgbClr val="3E4956"/>
                            </a:solidFill>
                            <a:latin typeface="Muna Bold"/>
                            <a:ea typeface="Muna Bold"/>
                            <a:cs typeface="Muna Bold"/>
                            <a:sym typeface="Muna Bold"/>
                          </a:defRPr>
                        </a:pPr>
                        <a:r>
                          <a:t>-ارسم الصورة الناتجة عن الازاحة  في المستوى الاحداثي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
في الكتاب س 15 ،17 ص 70</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274"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276"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277"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278"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279"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280"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281"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282"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285" name="تجميع"/>
          <p:cNvGrpSpPr/>
          <p:nvPr/>
        </p:nvGrpSpPr>
        <p:grpSpPr>
          <a:xfrm>
            <a:off x="3018593" y="599421"/>
            <a:ext cx="5436632" cy="463291"/>
            <a:chOff x="-188674" y="-5"/>
            <a:chExt cx="5436630" cy="463289"/>
          </a:xfrm>
        </p:grpSpPr>
        <p:sp>
          <p:nvSpPr>
            <p:cNvPr id="283"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284"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286"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287"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288"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289" name="الأحد ١٠/ ٨ / ١٤٤٦"/>
          <p:cNvSpPr txBox="1"/>
          <p:nvPr/>
        </p:nvSpPr>
        <p:spPr>
          <a:xfrm>
            <a:off x="8160722" y="2207782"/>
            <a:ext cx="1602938"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١٦/ ٩ / ١٤٤٦ </a:t>
            </a:r>
          </a:p>
        </p:txBody>
      </p:sp>
      <p:sp>
        <p:nvSpPr>
          <p:cNvPr id="290" name="الاثنين ١١/ ٨ / ١٤٤٦"/>
          <p:cNvSpPr txBox="1"/>
          <p:nvPr/>
        </p:nvSpPr>
        <p:spPr>
          <a:xfrm>
            <a:off x="6120178" y="2207782"/>
            <a:ext cx="1639847"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١٧/ ٩/ ١٤٤٦ </a:t>
            </a:r>
          </a:p>
        </p:txBody>
      </p:sp>
      <p:sp>
        <p:nvSpPr>
          <p:cNvPr id="291" name="الثلاثاء ١٢/ ٨ / ١٤٤٦"/>
          <p:cNvSpPr txBox="1"/>
          <p:nvPr/>
        </p:nvSpPr>
        <p:spPr>
          <a:xfrm>
            <a:off x="4204081" y="2207782"/>
            <a:ext cx="1637366"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الثلاثاء١٨/ ٩ / ١٤٤٦ </a:t>
            </a:r>
          </a:p>
        </p:txBody>
      </p:sp>
      <p:sp>
        <p:nvSpPr>
          <p:cNvPr id="292" name="الاربعاء ١٣/ ٨ / ١٤٤٦"/>
          <p:cNvSpPr txBox="1"/>
          <p:nvPr/>
        </p:nvSpPr>
        <p:spPr>
          <a:xfrm>
            <a:off x="2159081" y="2207782"/>
            <a:ext cx="1719023"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١٩/ ٩ / ١٤٤٦ </a:t>
            </a:r>
          </a:p>
        </p:txBody>
      </p:sp>
      <p:sp>
        <p:nvSpPr>
          <p:cNvPr id="293" name="الخميس ١٤/ ٨ / ١٤٤٦"/>
          <p:cNvSpPr txBox="1"/>
          <p:nvPr/>
        </p:nvSpPr>
        <p:spPr>
          <a:xfrm>
            <a:off x="95969" y="2207782"/>
            <a:ext cx="1809709"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الخميس ٢٠/ ٩ / ١٤٤٦ </a:t>
            </a:r>
          </a:p>
        </p:txBody>
      </p:sp>
      <p:pic>
        <p:nvPicPr>
          <p:cNvPr id="294" name="IMG_0474.png" descr="IMG_0474.png"/>
          <p:cNvPicPr>
            <a:picLocks noChangeAspect="1"/>
          </p:cNvPicPr>
          <p:nvPr/>
        </p:nvPicPr>
        <p:blipFill>
          <a:blip r:embed="rId4">
            <a:extLst/>
          </a:blip>
          <a:stretch>
            <a:fillRect/>
          </a:stretch>
        </p:blipFill>
        <p:spPr>
          <a:xfrm>
            <a:off x="7973248" y="5095903"/>
            <a:ext cx="730342" cy="730342"/>
          </a:xfrm>
          <a:prstGeom prst="rect">
            <a:avLst/>
          </a:prstGeom>
          <a:ln w="12700">
            <a:miter lim="400000"/>
          </a:ln>
        </p:spPr>
      </p:pic>
      <p:grpSp>
        <p:nvGrpSpPr>
          <p:cNvPr id="297" name="Google Shape;450;p23"/>
          <p:cNvGrpSpPr/>
          <p:nvPr/>
        </p:nvGrpSpPr>
        <p:grpSpPr>
          <a:xfrm rot="9894527">
            <a:off x="10179289" y="5315954"/>
            <a:ext cx="439213" cy="301205"/>
            <a:chOff x="0" y="0"/>
            <a:chExt cx="439212" cy="301204"/>
          </a:xfrm>
        </p:grpSpPr>
        <p:sp>
          <p:nvSpPr>
            <p:cNvPr id="296"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295" name="Google Shape;450;p23" descr="Google Shape;450;p23"/>
            <p:cNvPicPr>
              <a:picLocks noChangeAspect="0"/>
            </p:cNvPicPr>
            <p:nvPr/>
          </p:nvPicPr>
          <p:blipFill>
            <a:blip r:embed="rId5">
              <a:extLst/>
            </a:blip>
            <a:stretch>
              <a:fillRect/>
            </a:stretch>
          </p:blipFill>
          <p:spPr>
            <a:xfrm>
              <a:off x="-1" y="0"/>
              <a:ext cx="439214" cy="301205"/>
            </a:xfrm>
            <a:prstGeom prst="rect">
              <a:avLst/>
            </a:prstGeom>
            <a:effectLst/>
          </p:spPr>
        </p:pic>
      </p:grpSp>
      <p:pic>
        <p:nvPicPr>
          <p:cNvPr id="298" name="IMG_0474.png" descr="IMG_0474.png"/>
          <p:cNvPicPr>
            <a:picLocks noChangeAspect="1"/>
          </p:cNvPicPr>
          <p:nvPr/>
        </p:nvPicPr>
        <p:blipFill>
          <a:blip r:embed="rId4">
            <a:extLst/>
          </a:blip>
          <a:stretch>
            <a:fillRect/>
          </a:stretch>
        </p:blipFill>
        <p:spPr>
          <a:xfrm>
            <a:off x="5996743" y="5108604"/>
            <a:ext cx="730342" cy="730342"/>
          </a:xfrm>
          <a:prstGeom prst="rect">
            <a:avLst/>
          </a:prstGeom>
          <a:ln w="12700">
            <a:miter lim="400000"/>
          </a:ln>
        </p:spPr>
      </p:pic>
      <p:pic>
        <p:nvPicPr>
          <p:cNvPr id="299" name="IMG_0474.png" descr="IMG_0474.png"/>
          <p:cNvPicPr>
            <a:picLocks noChangeAspect="1"/>
          </p:cNvPicPr>
          <p:nvPr/>
        </p:nvPicPr>
        <p:blipFill>
          <a:blip r:embed="rId4">
            <a:extLst/>
          </a:blip>
          <a:stretch>
            <a:fillRect/>
          </a:stretch>
        </p:blipFill>
        <p:spPr>
          <a:xfrm>
            <a:off x="4002843" y="5108604"/>
            <a:ext cx="730342" cy="730342"/>
          </a:xfrm>
          <a:prstGeom prst="rect">
            <a:avLst/>
          </a:prstGeom>
          <a:ln w="12700">
            <a:miter lim="400000"/>
          </a:ln>
        </p:spPr>
      </p:pic>
      <p:pic>
        <p:nvPicPr>
          <p:cNvPr id="300" name="IMG_0474.png" descr="IMG_0474.png"/>
          <p:cNvPicPr>
            <a:picLocks noChangeAspect="1"/>
          </p:cNvPicPr>
          <p:nvPr/>
        </p:nvPicPr>
        <p:blipFill>
          <a:blip r:embed="rId4">
            <a:extLst/>
          </a:blip>
          <a:stretch>
            <a:fillRect/>
          </a:stretch>
        </p:blipFill>
        <p:spPr>
          <a:xfrm>
            <a:off x="2034343" y="5108604"/>
            <a:ext cx="730342" cy="730342"/>
          </a:xfrm>
          <a:prstGeom prst="rect">
            <a:avLst/>
          </a:prstGeom>
          <a:ln w="12700">
            <a:miter lim="400000"/>
          </a:ln>
        </p:spPr>
      </p:pic>
      <p:pic>
        <p:nvPicPr>
          <p:cNvPr id="301" name="IMG_0474.png" descr="IMG_0474.png"/>
          <p:cNvPicPr>
            <a:picLocks noChangeAspect="1"/>
          </p:cNvPicPr>
          <p:nvPr/>
        </p:nvPicPr>
        <p:blipFill>
          <a:blip r:embed="rId4">
            <a:extLst/>
          </a:blip>
          <a:stretch>
            <a:fillRect/>
          </a:stretch>
        </p:blipFill>
        <p:spPr>
          <a:xfrm>
            <a:off x="40443" y="5108604"/>
            <a:ext cx="730342" cy="730342"/>
          </a:xfrm>
          <a:prstGeom prst="rect">
            <a:avLst/>
          </a:prstGeom>
          <a:ln w="12700">
            <a:miter lim="400000"/>
          </a:ln>
        </p:spPr>
      </p:pic>
      <p:pic>
        <p:nvPicPr>
          <p:cNvPr id="302" name="مستطيل مستطيل" descr="مستطيل مستطيل"/>
          <p:cNvPicPr>
            <a:picLocks noChangeAspect="0"/>
          </p:cNvPicPr>
          <p:nvPr/>
        </p:nvPicPr>
        <p:blipFill>
          <a:blip r:embed="rId6">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303" name="مستطيل مستطيل" descr="مستطيل مستطيل"/>
          <p:cNvPicPr>
            <a:picLocks noChangeAspect="0"/>
          </p:cNvPicPr>
          <p:nvPr/>
        </p:nvPicPr>
        <p:blipFill>
          <a:blip r:embed="rId7">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304" name="مستطيل مستطيل" descr="مستطيل مستطيل"/>
          <p:cNvPicPr>
            <a:picLocks noChangeAspect="0"/>
          </p:cNvPicPr>
          <p:nvPr/>
        </p:nvPicPr>
        <p:blipFill>
          <a:blip r:embed="rId8">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305" name="الثالث"/>
          <p:cNvSpPr txBox="1"/>
          <p:nvPr/>
        </p:nvSpPr>
        <p:spPr>
          <a:xfrm>
            <a:off x="6339450" y="1372949"/>
            <a:ext cx="2364140" cy="38257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الثالث </a:t>
            </a:r>
          </a:p>
        </p:txBody>
      </p:sp>
      <p:grpSp>
        <p:nvGrpSpPr>
          <p:cNvPr id="315" name="تجميع"/>
          <p:cNvGrpSpPr/>
          <p:nvPr/>
        </p:nvGrpSpPr>
        <p:grpSpPr>
          <a:xfrm>
            <a:off x="94682" y="6187416"/>
            <a:ext cx="9855071" cy="1006391"/>
            <a:chOff x="0" y="0"/>
            <a:chExt cx="9855069" cy="1006389"/>
          </a:xfrm>
        </p:grpSpPr>
        <p:grpSp>
          <p:nvGrpSpPr>
            <p:cNvPr id="312" name="تجميع"/>
            <p:cNvGrpSpPr/>
            <p:nvPr/>
          </p:nvGrpSpPr>
          <p:grpSpPr>
            <a:xfrm>
              <a:off x="0" y="0"/>
              <a:ext cx="9855070" cy="1006390"/>
              <a:chOff x="0" y="0"/>
              <a:chExt cx="9855070" cy="1006389"/>
            </a:xfrm>
          </p:grpSpPr>
          <p:sp>
            <p:nvSpPr>
              <p:cNvPr id="306"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310" name="تجميع"/>
              <p:cNvGrpSpPr/>
              <p:nvPr/>
            </p:nvGrpSpPr>
            <p:grpSpPr>
              <a:xfrm>
                <a:off x="3930697" y="0"/>
                <a:ext cx="5924374" cy="1006390"/>
                <a:chOff x="0" y="0"/>
                <a:chExt cx="5924372" cy="1006389"/>
              </a:xfrm>
            </p:grpSpPr>
            <p:sp>
              <p:nvSpPr>
                <p:cNvPr id="307"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308" name="مستطيل مستطيل" descr="مستطيل مستطيل"/>
                <p:cNvPicPr>
                  <a:picLocks noChangeAspect="0"/>
                </p:cNvPicPr>
                <p:nvPr/>
              </p:nvPicPr>
              <p:blipFill>
                <a:blip r:embed="rId9">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pic>
              <p:nvPicPr>
                <p:cNvPr id="309" name="تجميع" descr="تجميع"/>
                <p:cNvPicPr>
                  <a:picLocks noChangeAspect="0"/>
                </p:cNvPicPr>
                <p:nvPr/>
              </p:nvPicPr>
              <p:blipFill>
                <a:blip r:embed="rId10">
                  <a:extLst/>
                </a:blip>
                <a:stretch>
                  <a:fillRect/>
                </a:stretch>
              </p:blipFill>
              <p:spPr>
                <a:xfrm>
                  <a:off x="106466" y="20313"/>
                  <a:ext cx="4645266" cy="927767"/>
                </a:xfrm>
                <a:prstGeom prst="rect">
                  <a:avLst/>
                </a:prstGeom>
                <a:effectLst>
                  <a:outerShdw sx="100000" sy="100000" kx="0" ky="0" algn="b" rotWithShape="0" blurRad="38100" dist="23000" dir="5400000">
                    <a:srgbClr val="000000">
                      <a:alpha val="35000"/>
                    </a:srgbClr>
                  </a:outerShdw>
                </a:effectLst>
              </p:spPr>
            </p:pic>
          </p:grpSp>
          <p:sp>
            <p:nvSpPr>
              <p:cNvPr id="311"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313" name="مستطيل مستطيل" descr="مستطيل مستطيل"/>
            <p:cNvPicPr>
              <a:picLocks noChangeAspect="0"/>
            </p:cNvPicPr>
            <p:nvPr/>
          </p:nvPicPr>
          <p:blipFill>
            <a:blip r:embed="rId11">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314" name="مستطيل مستطيل" descr="مستطيل مستطيل"/>
            <p:cNvPicPr>
              <a:picLocks noChangeAspect="0"/>
            </p:cNvPicPr>
            <p:nvPr/>
          </p:nvPicPr>
          <p:blipFill>
            <a:blip r:embed="rId12">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sp>
        <p:nvSpPr>
          <p:cNvPr id="316" name="Freeform 7"/>
          <p:cNvSpPr/>
          <p:nvPr/>
        </p:nvSpPr>
        <p:spPr>
          <a:xfrm>
            <a:off x="4192921" y="6172050"/>
            <a:ext cx="1278521" cy="935983"/>
          </a:xfrm>
          <a:prstGeom prst="rect">
            <a:avLst/>
          </a:prstGeom>
          <a:blipFill>
            <a:blip r:embed="rId13"/>
            <a:stretch>
              <a:fillRect/>
            </a:stretch>
          </a:blipFill>
          <a:ln w="12700">
            <a:miter lim="400000"/>
          </a:ln>
        </p:spPr>
        <p:txBody>
          <a:bodyPr lIns="45719" rIns="45719"/>
          <a:lstStyle/>
          <a:p>
            <a:pPr rtl="0">
              <a:defRPr>
                <a:latin typeface="+mj-lt"/>
                <a:ea typeface="+mj-ea"/>
                <a:cs typeface="+mj-cs"/>
                <a:sym typeface="Calibri"/>
              </a:defRPr>
            </a:pPr>
          </a:p>
        </p:txBody>
      </p:sp>
      <p:pic>
        <p:nvPicPr>
          <p:cNvPr id="317" name="image7.png" descr="image7.png"/>
          <p:cNvPicPr>
            <a:picLocks noChangeAspect="1"/>
          </p:cNvPicPr>
          <p:nvPr/>
        </p:nvPicPr>
        <p:blipFill>
          <a:blip r:embed="rId2">
            <a:extLst/>
          </a:blip>
          <a:srcRect l="6972" t="55386" r="82518" b="28558"/>
          <a:stretch>
            <a:fillRect/>
          </a:stretch>
        </p:blipFill>
        <p:spPr>
          <a:xfrm>
            <a:off x="8385759" y="6640041"/>
            <a:ext cx="318323" cy="343841"/>
          </a:xfrm>
          <a:custGeom>
            <a:avLst/>
            <a:gdLst/>
            <a:ahLst/>
            <a:cxnLst>
              <a:cxn ang="0">
                <a:pos x="wd2" y="hd2"/>
              </a:cxn>
              <a:cxn ang="5400000">
                <a:pos x="wd2" y="hd2"/>
              </a:cxn>
              <a:cxn ang="10800000">
                <a:pos x="wd2" y="hd2"/>
              </a:cxn>
              <a:cxn ang="16200000">
                <a:pos x="wd2" y="hd2"/>
              </a:cxn>
            </a:cxnLst>
            <a:rect l="0" t="0" r="r" b="b"/>
            <a:pathLst>
              <a:path w="21508" h="21469" fill="norm" stroke="1" extrusionOk="0">
                <a:moveTo>
                  <a:pt x="2416" y="0"/>
                </a:moveTo>
                <a:cubicBezTo>
                  <a:pt x="1865" y="0"/>
                  <a:pt x="1627" y="218"/>
                  <a:pt x="1584" y="743"/>
                </a:cubicBezTo>
                <a:cubicBezTo>
                  <a:pt x="1548" y="1183"/>
                  <a:pt x="1507" y="1205"/>
                  <a:pt x="968" y="1288"/>
                </a:cubicBezTo>
                <a:cubicBezTo>
                  <a:pt x="-88" y="1451"/>
                  <a:pt x="2" y="840"/>
                  <a:pt x="2" y="9540"/>
                </a:cubicBezTo>
                <a:cubicBezTo>
                  <a:pt x="2" y="15995"/>
                  <a:pt x="17" y="17285"/>
                  <a:pt x="163" y="17470"/>
                </a:cubicBezTo>
                <a:cubicBezTo>
                  <a:pt x="316" y="17663"/>
                  <a:pt x="547" y="17693"/>
                  <a:pt x="1987" y="17742"/>
                </a:cubicBezTo>
                <a:lnTo>
                  <a:pt x="3622" y="17792"/>
                </a:lnTo>
                <a:lnTo>
                  <a:pt x="3676" y="18188"/>
                </a:lnTo>
                <a:cubicBezTo>
                  <a:pt x="3720" y="18651"/>
                  <a:pt x="3962" y="18882"/>
                  <a:pt x="4454" y="18882"/>
                </a:cubicBezTo>
                <a:cubicBezTo>
                  <a:pt x="4646" y="18882"/>
                  <a:pt x="4822" y="18925"/>
                  <a:pt x="4856" y="19006"/>
                </a:cubicBezTo>
                <a:cubicBezTo>
                  <a:pt x="4889" y="19087"/>
                  <a:pt x="4788" y="19617"/>
                  <a:pt x="4614" y="20171"/>
                </a:cubicBezTo>
                <a:cubicBezTo>
                  <a:pt x="4441" y="20725"/>
                  <a:pt x="4310" y="21249"/>
                  <a:pt x="4346" y="21336"/>
                </a:cubicBezTo>
                <a:cubicBezTo>
                  <a:pt x="4393" y="21447"/>
                  <a:pt x="4606" y="21484"/>
                  <a:pt x="5017" y="21459"/>
                </a:cubicBezTo>
                <a:lnTo>
                  <a:pt x="5580" y="21435"/>
                </a:lnTo>
                <a:lnTo>
                  <a:pt x="5982" y="20171"/>
                </a:lnTo>
                <a:lnTo>
                  <a:pt x="6357" y="18932"/>
                </a:lnTo>
                <a:lnTo>
                  <a:pt x="10272" y="18932"/>
                </a:lnTo>
                <a:lnTo>
                  <a:pt x="14214" y="18932"/>
                </a:lnTo>
                <a:lnTo>
                  <a:pt x="14590" y="20171"/>
                </a:lnTo>
                <a:lnTo>
                  <a:pt x="14965" y="21435"/>
                </a:lnTo>
                <a:lnTo>
                  <a:pt x="15528" y="21459"/>
                </a:lnTo>
                <a:cubicBezTo>
                  <a:pt x="15951" y="21485"/>
                  <a:pt x="16120" y="21461"/>
                  <a:pt x="16172" y="21336"/>
                </a:cubicBezTo>
                <a:cubicBezTo>
                  <a:pt x="16211" y="21242"/>
                  <a:pt x="16105" y="20683"/>
                  <a:pt x="15930" y="20121"/>
                </a:cubicBezTo>
                <a:cubicBezTo>
                  <a:pt x="15755" y="19560"/>
                  <a:pt x="15609" y="19047"/>
                  <a:pt x="15609" y="18981"/>
                </a:cubicBezTo>
                <a:cubicBezTo>
                  <a:pt x="15609" y="18916"/>
                  <a:pt x="15791" y="18796"/>
                  <a:pt x="16011" y="18709"/>
                </a:cubicBezTo>
                <a:cubicBezTo>
                  <a:pt x="16231" y="18622"/>
                  <a:pt x="16609" y="18365"/>
                  <a:pt x="16842" y="18139"/>
                </a:cubicBezTo>
                <a:lnTo>
                  <a:pt x="17271" y="17742"/>
                </a:lnTo>
                <a:lnTo>
                  <a:pt x="19095" y="17742"/>
                </a:lnTo>
                <a:cubicBezTo>
                  <a:pt x="20870" y="17742"/>
                  <a:pt x="20920" y="17716"/>
                  <a:pt x="21213" y="17445"/>
                </a:cubicBezTo>
                <a:lnTo>
                  <a:pt x="21508" y="17172"/>
                </a:lnTo>
                <a:lnTo>
                  <a:pt x="21508" y="9515"/>
                </a:lnTo>
                <a:cubicBezTo>
                  <a:pt x="21508" y="1985"/>
                  <a:pt x="21512" y="1878"/>
                  <a:pt x="21267" y="1635"/>
                </a:cubicBezTo>
                <a:cubicBezTo>
                  <a:pt x="21034" y="1405"/>
                  <a:pt x="20834" y="1324"/>
                  <a:pt x="20221" y="1239"/>
                </a:cubicBezTo>
                <a:cubicBezTo>
                  <a:pt x="20045" y="1214"/>
                  <a:pt x="19979" y="1094"/>
                  <a:pt x="19926" y="793"/>
                </a:cubicBezTo>
                <a:cubicBezTo>
                  <a:pt x="19827" y="233"/>
                  <a:pt x="19611" y="22"/>
                  <a:pt x="19148" y="24"/>
                </a:cubicBezTo>
                <a:cubicBezTo>
                  <a:pt x="18588" y="27"/>
                  <a:pt x="18424" y="166"/>
                  <a:pt x="18344" y="718"/>
                </a:cubicBezTo>
                <a:lnTo>
                  <a:pt x="18263" y="1214"/>
                </a:lnTo>
                <a:lnTo>
                  <a:pt x="17459" y="1214"/>
                </a:lnTo>
                <a:lnTo>
                  <a:pt x="16681" y="1214"/>
                </a:lnTo>
                <a:lnTo>
                  <a:pt x="16547" y="693"/>
                </a:lnTo>
                <a:cubicBezTo>
                  <a:pt x="16442" y="294"/>
                  <a:pt x="16330" y="160"/>
                  <a:pt x="16064" y="74"/>
                </a:cubicBezTo>
                <a:cubicBezTo>
                  <a:pt x="15479" y="-115"/>
                  <a:pt x="15094" y="103"/>
                  <a:pt x="14938" y="693"/>
                </a:cubicBezTo>
                <a:lnTo>
                  <a:pt x="14804" y="1214"/>
                </a:lnTo>
                <a:lnTo>
                  <a:pt x="14000" y="1214"/>
                </a:lnTo>
                <a:lnTo>
                  <a:pt x="13222" y="1214"/>
                </a:lnTo>
                <a:lnTo>
                  <a:pt x="13195" y="743"/>
                </a:lnTo>
                <a:cubicBezTo>
                  <a:pt x="13152" y="215"/>
                  <a:pt x="12889" y="0"/>
                  <a:pt x="12337" y="0"/>
                </a:cubicBezTo>
                <a:cubicBezTo>
                  <a:pt x="11867" y="0"/>
                  <a:pt x="11719" y="177"/>
                  <a:pt x="11586" y="768"/>
                </a:cubicBezTo>
                <a:lnTo>
                  <a:pt x="11479" y="1214"/>
                </a:lnTo>
                <a:lnTo>
                  <a:pt x="10701" y="1214"/>
                </a:lnTo>
                <a:lnTo>
                  <a:pt x="9897" y="1214"/>
                </a:lnTo>
                <a:lnTo>
                  <a:pt x="9817" y="718"/>
                </a:lnTo>
                <a:cubicBezTo>
                  <a:pt x="9737" y="166"/>
                  <a:pt x="9572" y="27"/>
                  <a:pt x="9012" y="24"/>
                </a:cubicBezTo>
                <a:cubicBezTo>
                  <a:pt x="8549" y="22"/>
                  <a:pt x="8333" y="232"/>
                  <a:pt x="8234" y="793"/>
                </a:cubicBezTo>
                <a:lnTo>
                  <a:pt x="8181" y="1214"/>
                </a:lnTo>
                <a:lnTo>
                  <a:pt x="7376" y="1214"/>
                </a:lnTo>
                <a:lnTo>
                  <a:pt x="6572" y="1214"/>
                </a:lnTo>
                <a:lnTo>
                  <a:pt x="6545" y="817"/>
                </a:lnTo>
                <a:cubicBezTo>
                  <a:pt x="6492" y="296"/>
                  <a:pt x="6199" y="0"/>
                  <a:pt x="5714" y="0"/>
                </a:cubicBezTo>
                <a:cubicBezTo>
                  <a:pt x="5229" y="0"/>
                  <a:pt x="4936" y="296"/>
                  <a:pt x="4883" y="817"/>
                </a:cubicBezTo>
                <a:lnTo>
                  <a:pt x="4856" y="1214"/>
                </a:lnTo>
                <a:lnTo>
                  <a:pt x="4051" y="1214"/>
                </a:lnTo>
                <a:lnTo>
                  <a:pt x="3274" y="1214"/>
                </a:lnTo>
                <a:lnTo>
                  <a:pt x="3193" y="793"/>
                </a:lnTo>
                <a:cubicBezTo>
                  <a:pt x="3094" y="230"/>
                  <a:pt x="2886" y="0"/>
                  <a:pt x="2416" y="0"/>
                </a:cubicBezTo>
                <a:close/>
              </a:path>
            </a:pathLst>
          </a:custGeom>
          <a:ln w="12700">
            <a:miter lim="400000"/>
          </a:ln>
        </p:spPr>
      </p:pic>
      <p:sp>
        <p:nvSpPr>
          <p:cNvPr id="318" name="Freeform 3"/>
          <p:cNvSpPr/>
          <p:nvPr/>
        </p:nvSpPr>
        <p:spPr>
          <a:xfrm rot="1811772">
            <a:off x="1965112" y="335305"/>
            <a:ext cx="868803" cy="849015"/>
          </a:xfrm>
          <a:prstGeom prst="rect">
            <a:avLst/>
          </a:prstGeom>
          <a:blipFill>
            <a:blip r:embed="rId14"/>
            <a:stretch>
              <a:fillRect/>
            </a:stretch>
          </a:blipFill>
          <a:ln w="12700">
            <a:miter lim="400000"/>
          </a:ln>
        </p:spPr>
        <p:txBody>
          <a:bodyPr lIns="45719" rIns="45719"/>
          <a:lstStyle/>
          <a:p>
            <a:pPr rtl="0">
              <a:defRPr>
                <a:latin typeface="+mj-lt"/>
                <a:ea typeface="+mj-ea"/>
                <a:cs typeface="+mj-cs"/>
                <a:sym typeface="Calibri"/>
              </a:defRPr>
            </a:pPr>
          </a:p>
        </p:txBody>
      </p:sp>
      <p:sp>
        <p:nvSpPr>
          <p:cNvPr id="319"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320" name="أول ثانوي"/>
          <p:cNvSpPr txBox="1"/>
          <p:nvPr/>
        </p:nvSpPr>
        <p:spPr>
          <a:xfrm>
            <a:off x="524275" y="1206881"/>
            <a:ext cx="1497369"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6DBCF7"/>
                </a:solidFill>
                <a:latin typeface="Muna Bold"/>
                <a:ea typeface="Muna Bold"/>
                <a:cs typeface="Muna Bold"/>
                <a:sym typeface="Muna Bold"/>
              </a:defRPr>
            </a:lvl1pPr>
          </a:lstStyle>
          <a:p>
            <a:pPr rtl="0">
              <a:defRPr/>
            </a:pPr>
            <a:r>
              <a:t>أول ثانوي </a:t>
            </a:r>
          </a:p>
        </p:txBody>
      </p:sp>
      <p:sp>
        <p:nvSpPr>
          <p:cNvPr id="321" name="الانعكاس"/>
          <p:cNvSpPr txBox="1"/>
          <p:nvPr/>
        </p:nvSpPr>
        <p:spPr>
          <a:xfrm>
            <a:off x="4597985" y="2700839"/>
            <a:ext cx="899365"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200">
                <a:solidFill>
                  <a:srgbClr val="11053B"/>
                </a:solidFill>
                <a:latin typeface="Muna Bold"/>
                <a:ea typeface="Muna Bold"/>
                <a:cs typeface="Muna Bold"/>
                <a:sym typeface="Muna Bold"/>
              </a:defRPr>
            </a:lvl1pPr>
          </a:lstStyle>
          <a:p>
            <a:pPr rtl="0">
              <a:defRPr/>
            </a:pPr>
            <a:r>
              <a:t>الانعكاس</a:t>
            </a:r>
          </a:p>
        </p:txBody>
      </p:sp>
      <p:sp>
        <p:nvSpPr>
          <p:cNvPr id="322" name="الإزاحة (الانسحاب)"/>
          <p:cNvSpPr txBox="1"/>
          <p:nvPr/>
        </p:nvSpPr>
        <p:spPr>
          <a:xfrm>
            <a:off x="138051" y="2693577"/>
            <a:ext cx="1798684"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200">
                <a:solidFill>
                  <a:srgbClr val="11053B"/>
                </a:solidFill>
                <a:latin typeface="Muna Bold"/>
                <a:ea typeface="Muna Bold"/>
                <a:cs typeface="Muna Bold"/>
                <a:sym typeface="Muna Bold"/>
              </a:defRPr>
            </a:lvl1pPr>
          </a:lstStyle>
          <a:p>
            <a:pPr rtl="0">
              <a:defRPr/>
            </a:pPr>
            <a:r>
              <a:t>الإزاحة (الانسحاب)</a:t>
            </a:r>
          </a:p>
        </p:txBody>
      </p:sp>
      <p:sp>
        <p:nvSpPr>
          <p:cNvPr id="323" name="اختبار الفصل-الاختبار التراكمي"/>
          <p:cNvSpPr txBox="1"/>
          <p:nvPr/>
        </p:nvSpPr>
        <p:spPr>
          <a:xfrm>
            <a:off x="8016262" y="2693577"/>
            <a:ext cx="1891862" cy="281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1400">
                <a:solidFill>
                  <a:srgbClr val="831100"/>
                </a:solidFill>
                <a:latin typeface="Muna Bold"/>
                <a:ea typeface="Muna Bold"/>
                <a:cs typeface="Muna Bold"/>
                <a:sym typeface="Muna Bold"/>
              </a:defRPr>
            </a:lvl1pPr>
          </a:lstStyle>
          <a:p>
            <a:pPr rtl="0">
              <a:defRPr/>
            </a:pPr>
            <a:r>
              <a:t>اختبار الفصل-الاختبار التراكمي</a:t>
            </a:r>
          </a:p>
        </p:txBody>
      </p:sp>
      <p:sp>
        <p:nvSpPr>
          <p:cNvPr id="324" name="التهيئة للفصل السابع"/>
          <p:cNvSpPr txBox="1"/>
          <p:nvPr/>
        </p:nvSpPr>
        <p:spPr>
          <a:xfrm>
            <a:off x="7949004" y="2846889"/>
            <a:ext cx="2026378"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defTabSz="452601">
              <a:defRPr sz="2200">
                <a:solidFill>
                  <a:srgbClr val="5C0701"/>
                </a:solidFill>
                <a:latin typeface="Muna Bold"/>
                <a:ea typeface="Muna Bold"/>
                <a:cs typeface="Muna Bold"/>
                <a:sym typeface="Muna Bold"/>
              </a:defRPr>
            </a:lvl1pPr>
          </a:lstStyle>
          <a:p>
            <a:pPr rtl="0">
              <a:defRPr/>
            </a:pPr>
            <a:r>
              <a:t>التهيئة للفصل السابع</a:t>
            </a:r>
          </a:p>
        </p:txBody>
      </p:sp>
      <p:sp>
        <p:nvSpPr>
          <p:cNvPr id="325" name="الانعكاس"/>
          <p:cNvSpPr txBox="1"/>
          <p:nvPr/>
        </p:nvSpPr>
        <p:spPr>
          <a:xfrm>
            <a:off x="6490419" y="2693577"/>
            <a:ext cx="899365"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200">
                <a:solidFill>
                  <a:srgbClr val="11053B"/>
                </a:solidFill>
                <a:latin typeface="Muna Bold"/>
                <a:ea typeface="Muna Bold"/>
                <a:cs typeface="Muna Bold"/>
                <a:sym typeface="Muna Bold"/>
              </a:defRPr>
            </a:lvl1pPr>
          </a:lstStyle>
          <a:p>
            <a:pPr rtl="0">
              <a:defRPr/>
            </a:pPr>
            <a:r>
              <a:t>الانعكاس</a:t>
            </a:r>
          </a:p>
        </p:txBody>
      </p:sp>
      <p:sp>
        <p:nvSpPr>
          <p:cNvPr id="326" name="الإزاحة (الانسحاب)"/>
          <p:cNvSpPr txBox="1"/>
          <p:nvPr/>
        </p:nvSpPr>
        <p:spPr>
          <a:xfrm>
            <a:off x="2070447" y="2693577"/>
            <a:ext cx="1798684"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200">
                <a:solidFill>
                  <a:srgbClr val="11053B"/>
                </a:solidFill>
                <a:latin typeface="Muna Bold"/>
                <a:ea typeface="Muna Bold"/>
                <a:cs typeface="Muna Bold"/>
                <a:sym typeface="Muna Bold"/>
              </a:defRPr>
            </a:lvl1pPr>
          </a:lstStyle>
          <a:p>
            <a:pPr rtl="0">
              <a:defRPr/>
            </a:pPr>
            <a:r>
              <a:t>الإزاحة (الانسحاب)</a:t>
            </a:r>
          </a:p>
        </p:txBody>
      </p:sp>
      <p:pic>
        <p:nvPicPr>
          <p:cNvPr id="327" name="IMG_2705.png" descr="IMG_2705.png"/>
          <p:cNvPicPr>
            <a:picLocks noChangeAspect="1"/>
          </p:cNvPicPr>
          <p:nvPr/>
        </p:nvPicPr>
        <p:blipFill>
          <a:blip r:embed="rId15">
            <a:alphaModFix amt="57762"/>
            <a:extLst/>
          </a:blip>
          <a:stretch>
            <a:fillRect/>
          </a:stretch>
        </p:blipFill>
        <p:spPr>
          <a:xfrm>
            <a:off x="1877148" y="6043394"/>
            <a:ext cx="770245" cy="773339"/>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9"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332" name="تجميع"/>
          <p:cNvGrpSpPr/>
          <p:nvPr/>
        </p:nvGrpSpPr>
        <p:grpSpPr>
          <a:xfrm>
            <a:off x="8073879" y="2174436"/>
            <a:ext cx="3853765" cy="3917527"/>
            <a:chOff x="108636" y="0"/>
            <a:chExt cx="3853763" cy="3917525"/>
          </a:xfrm>
        </p:grpSpPr>
        <p:graphicFrame>
          <p:nvGraphicFramePr>
            <p:cNvPr id="330"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-أرسم الصورة الناتجة عن الازاحة . </a:t>
                        </a:r>
                      </a:p>
                      <a:p>
                        <a:pPr indent="457200" algn="r" rtl="0">
                          <a:defRPr sz="1600">
                            <a:solidFill>
                              <a:srgbClr val="3E4956"/>
                            </a:solidFill>
                            <a:latin typeface="Muna Bold"/>
                            <a:ea typeface="Muna Bold"/>
                            <a:cs typeface="Muna Bold"/>
                            <a:sym typeface="Muna Bold"/>
                          </a:defRPr>
                        </a:pPr>
                        <a:r>
                          <a:t>-ارسم الصورة الناتجة عن الازاحة  في المستوى الاحداثي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8، 12 ص 69</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331"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335" name="تجميع"/>
          <p:cNvGrpSpPr/>
          <p:nvPr/>
        </p:nvGrpSpPr>
        <p:grpSpPr>
          <a:xfrm>
            <a:off x="6092679" y="2161736"/>
            <a:ext cx="3853765" cy="3930227"/>
            <a:chOff x="108636" y="0"/>
            <a:chExt cx="3853763" cy="3930225"/>
          </a:xfrm>
        </p:grpSpPr>
        <p:graphicFrame>
          <p:nvGraphicFramePr>
            <p:cNvPr id="333"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-أرسم الصورة الناتجة عن الازاحة . </a:t>
                        </a:r>
                      </a:p>
                      <a:p>
                        <a:pPr indent="457200" algn="r" rtl="0">
                          <a:defRPr sz="1600">
                            <a:solidFill>
                              <a:srgbClr val="3E4956"/>
                            </a:solidFill>
                            <a:latin typeface="Muna Bold"/>
                            <a:ea typeface="Muna Bold"/>
                            <a:cs typeface="Muna Bold"/>
                            <a:sym typeface="Muna Bold"/>
                          </a:defRPr>
                        </a:pPr>
                        <a:r>
                          <a:t>-ارسم الصورة الناتجة عن الازاحة  في المستوى الاحداثي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15 ،17 ص 70</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334"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338" name="تجميع"/>
          <p:cNvGrpSpPr/>
          <p:nvPr/>
        </p:nvGrpSpPr>
        <p:grpSpPr>
          <a:xfrm>
            <a:off x="4111479" y="2161736"/>
            <a:ext cx="3853765" cy="3930227"/>
            <a:chOff x="108636" y="0"/>
            <a:chExt cx="3853763" cy="3930225"/>
          </a:xfrm>
        </p:grpSpPr>
        <p:graphicFrame>
          <p:nvGraphicFramePr>
            <p:cNvPr id="336"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marL="617621" indent="-160421" algn="r" rtl="0">
                          <a:buSzPct val="100000"/>
                          <a:buChar char="-"/>
                          <a:defRPr sz="1600">
                            <a:solidFill>
                              <a:srgbClr val="4C5662"/>
                            </a:solidFill>
                            <a:latin typeface="Muna Bold"/>
                            <a:ea typeface="Muna Bold"/>
                            <a:cs typeface="Muna Bold"/>
                            <a:sym typeface="Muna Bold"/>
                          </a:defRPr>
                        </a:pPr>
                        <a:r>
                          <a:t>-أرسم الصورة الناتجة عن دوران شكل مستعملا المنقلة </a:t>
                        </a:r>
                      </a:p>
                      <a:p>
                        <a:pPr marL="617621" indent="-160421" algn="r" rtl="0">
                          <a:buSzPct val="100000"/>
                          <a:buChar char="-"/>
                          <a:defRPr sz="1600">
                            <a:solidFill>
                              <a:srgbClr val="4C5662"/>
                            </a:solidFill>
                            <a:latin typeface="Muna Bold"/>
                            <a:ea typeface="Muna Bold"/>
                            <a:cs typeface="Muna Bold"/>
                            <a:sym typeface="Muna Bold"/>
                          </a:defRPr>
                        </a:pPr>
                        <a:r>
                          <a:t>-أرسم الصورة الناتجة عن دوران شكل في المستوى الاحداثي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6 ،7 ص 76</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337"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341" name="تجميع"/>
          <p:cNvGrpSpPr/>
          <p:nvPr/>
        </p:nvGrpSpPr>
        <p:grpSpPr>
          <a:xfrm>
            <a:off x="2130279" y="2174436"/>
            <a:ext cx="3853765" cy="3917527"/>
            <a:chOff x="108636" y="0"/>
            <a:chExt cx="3853763" cy="3917525"/>
          </a:xfrm>
        </p:grpSpPr>
        <p:graphicFrame>
          <p:nvGraphicFramePr>
            <p:cNvPr id="339"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marL="617621" indent="-160421" algn="r" rtl="0">
                          <a:buSzPct val="100000"/>
                          <a:buChar char="-"/>
                          <a:defRPr sz="1600">
                            <a:solidFill>
                              <a:srgbClr val="4C5662"/>
                            </a:solidFill>
                            <a:latin typeface="Muna Bold"/>
                            <a:ea typeface="Muna Bold"/>
                            <a:cs typeface="Muna Bold"/>
                            <a:sym typeface="Muna Bold"/>
                          </a:defRPr>
                        </a:pPr>
                        <a:r>
                          <a:t>-أرسم الصورة الناتجة عن دوران شكل مستعملا المنقلة </a:t>
                        </a:r>
                      </a:p>
                      <a:p>
                        <a:pPr marL="617621" indent="-160421" algn="r" rtl="0">
                          <a:buSzPct val="100000"/>
                          <a:buChar char="-"/>
                          <a:defRPr sz="1600">
                            <a:solidFill>
                              <a:srgbClr val="4C5662"/>
                            </a:solidFill>
                            <a:latin typeface="Muna Bold"/>
                            <a:ea typeface="Muna Bold"/>
                            <a:cs typeface="Muna Bold"/>
                            <a:sym typeface="Muna Bold"/>
                          </a:defRPr>
                        </a:pPr>
                        <a:r>
                          <a:t>-أرسم الصورة الناتجة عن دوران شكل في المستوى الاحداثي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11 ،14 ص 76</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340"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344" name="تجميع"/>
          <p:cNvGrpSpPr/>
          <p:nvPr/>
        </p:nvGrpSpPr>
        <p:grpSpPr>
          <a:xfrm>
            <a:off x="149079" y="2161736"/>
            <a:ext cx="3853765" cy="3930227"/>
            <a:chOff x="108636" y="0"/>
            <a:chExt cx="3853763" cy="3930225"/>
          </a:xfrm>
        </p:grpSpPr>
        <p:graphicFrame>
          <p:nvGraphicFramePr>
            <p:cNvPr id="342"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a:pPr>
                        <a:r>
                          <a:rPr sz="1600">
                            <a:solidFill>
                              <a:srgbClr val="4C5662"/>
                            </a:solidFill>
                            <a:latin typeface="Muna Bold"/>
                            <a:ea typeface="Muna Bold"/>
                            <a:cs typeface="Muna Bold"/>
                            <a:sym typeface="Muna Bold"/>
                          </a:rPr>
                          <a:t>-أرسم صورة شكل هندسي ناتجة عن تركيب تحويلين هندسيين أحدهما هو الانعكاس 
-أرسم صورة شكل هندسي ناتجة عن تركيب انعكاسين حول مستقيمين متوازيين وحول مستقيمين متقاطعين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7 ،8 ص 85</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343"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345"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346"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347"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348"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349"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350"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351"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354" name="تجميع"/>
          <p:cNvGrpSpPr/>
          <p:nvPr/>
        </p:nvGrpSpPr>
        <p:grpSpPr>
          <a:xfrm>
            <a:off x="3018593" y="599421"/>
            <a:ext cx="5436632" cy="463291"/>
            <a:chOff x="-188674" y="-5"/>
            <a:chExt cx="5436630" cy="463289"/>
          </a:xfrm>
        </p:grpSpPr>
        <p:sp>
          <p:nvSpPr>
            <p:cNvPr id="352"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353"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355"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356"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357"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358" name="الأحد ١٠/ ٨ / ١٤٤٦"/>
          <p:cNvSpPr txBox="1"/>
          <p:nvPr/>
        </p:nvSpPr>
        <p:spPr>
          <a:xfrm>
            <a:off x="8160722" y="2207782"/>
            <a:ext cx="1602938"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٨/ ١٠ / ١٤٤٦ </a:t>
            </a:r>
          </a:p>
        </p:txBody>
      </p:sp>
      <p:sp>
        <p:nvSpPr>
          <p:cNvPr id="359" name="الاثنين ١١/ ٨ / ١٤٤٦"/>
          <p:cNvSpPr txBox="1"/>
          <p:nvPr/>
        </p:nvSpPr>
        <p:spPr>
          <a:xfrm>
            <a:off x="6120178" y="2207782"/>
            <a:ext cx="1639847"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٩/ ١٠/ ١٤٤٦ </a:t>
            </a:r>
          </a:p>
        </p:txBody>
      </p:sp>
      <p:sp>
        <p:nvSpPr>
          <p:cNvPr id="360" name="الثلاثاء ١٢/ ٨ / ١٤٤٦"/>
          <p:cNvSpPr txBox="1"/>
          <p:nvPr/>
        </p:nvSpPr>
        <p:spPr>
          <a:xfrm>
            <a:off x="4151693" y="2207782"/>
            <a:ext cx="168975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الثلاثاء١٠/١٠ / ١٤٤٦ </a:t>
            </a:r>
          </a:p>
        </p:txBody>
      </p:sp>
      <p:sp>
        <p:nvSpPr>
          <p:cNvPr id="361" name="الاربعاء ١٣/ ٨ / ١٤٤٦"/>
          <p:cNvSpPr txBox="1"/>
          <p:nvPr/>
        </p:nvSpPr>
        <p:spPr>
          <a:xfrm>
            <a:off x="2055895" y="2207782"/>
            <a:ext cx="1822211"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١١/ ١٠ / ١٤٤٦ </a:t>
            </a:r>
          </a:p>
        </p:txBody>
      </p:sp>
      <p:sp>
        <p:nvSpPr>
          <p:cNvPr id="362" name="الخميس ١٤/ ٨ / ١٤٤٦"/>
          <p:cNvSpPr txBox="1"/>
          <p:nvPr/>
        </p:nvSpPr>
        <p:spPr>
          <a:xfrm>
            <a:off x="18581" y="2207782"/>
            <a:ext cx="1887100"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r" rtl="0">
              <a:defRPr b="1" cap="all" sz="1600">
                <a:solidFill>
                  <a:srgbClr val="FFFFFF"/>
                </a:solidFill>
                <a:latin typeface="+mj-lt"/>
                <a:ea typeface="+mj-ea"/>
                <a:cs typeface="+mj-cs"/>
                <a:sym typeface="Calibri"/>
              </a:defRPr>
            </a:pPr>
            <a:r>
              <a:t>الخميس ١٢/ ١٠ / </a:t>
            </a:r>
            <a:r>
              <a:rPr sz="1500"/>
              <a:t>١٤٤٦</a:t>
            </a:r>
            <a:r>
              <a:t> </a:t>
            </a:r>
          </a:p>
        </p:txBody>
      </p:sp>
      <p:pic>
        <p:nvPicPr>
          <p:cNvPr id="363" name="IMG_0474.png" descr="IMG_0474.png"/>
          <p:cNvPicPr>
            <a:picLocks noChangeAspect="1"/>
          </p:cNvPicPr>
          <p:nvPr/>
        </p:nvPicPr>
        <p:blipFill>
          <a:blip r:embed="rId4">
            <a:extLst/>
          </a:blip>
          <a:stretch>
            <a:fillRect/>
          </a:stretch>
        </p:blipFill>
        <p:spPr>
          <a:xfrm>
            <a:off x="7973248" y="5095903"/>
            <a:ext cx="730342" cy="730342"/>
          </a:xfrm>
          <a:prstGeom prst="rect">
            <a:avLst/>
          </a:prstGeom>
          <a:ln w="12700">
            <a:miter lim="400000"/>
          </a:ln>
        </p:spPr>
      </p:pic>
      <p:grpSp>
        <p:nvGrpSpPr>
          <p:cNvPr id="366" name="Google Shape;450;p23"/>
          <p:cNvGrpSpPr/>
          <p:nvPr/>
        </p:nvGrpSpPr>
        <p:grpSpPr>
          <a:xfrm rot="9894527">
            <a:off x="10179289" y="5315954"/>
            <a:ext cx="439213" cy="301205"/>
            <a:chOff x="0" y="0"/>
            <a:chExt cx="439212" cy="301204"/>
          </a:xfrm>
        </p:grpSpPr>
        <p:sp>
          <p:nvSpPr>
            <p:cNvPr id="365"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364" name="Google Shape;450;p23" descr="Google Shape;450;p23"/>
            <p:cNvPicPr>
              <a:picLocks noChangeAspect="0"/>
            </p:cNvPicPr>
            <p:nvPr/>
          </p:nvPicPr>
          <p:blipFill>
            <a:blip r:embed="rId5">
              <a:extLst/>
            </a:blip>
            <a:stretch>
              <a:fillRect/>
            </a:stretch>
          </p:blipFill>
          <p:spPr>
            <a:xfrm>
              <a:off x="-1" y="0"/>
              <a:ext cx="439214" cy="301205"/>
            </a:xfrm>
            <a:prstGeom prst="rect">
              <a:avLst/>
            </a:prstGeom>
            <a:effectLst/>
          </p:spPr>
        </p:pic>
      </p:grpSp>
      <p:pic>
        <p:nvPicPr>
          <p:cNvPr id="367" name="IMG_0474.png" descr="IMG_0474.png"/>
          <p:cNvPicPr>
            <a:picLocks noChangeAspect="1"/>
          </p:cNvPicPr>
          <p:nvPr/>
        </p:nvPicPr>
        <p:blipFill>
          <a:blip r:embed="rId4">
            <a:extLst/>
          </a:blip>
          <a:stretch>
            <a:fillRect/>
          </a:stretch>
        </p:blipFill>
        <p:spPr>
          <a:xfrm>
            <a:off x="5996743" y="5108604"/>
            <a:ext cx="730342" cy="730342"/>
          </a:xfrm>
          <a:prstGeom prst="rect">
            <a:avLst/>
          </a:prstGeom>
          <a:ln w="12700">
            <a:miter lim="400000"/>
          </a:ln>
        </p:spPr>
      </p:pic>
      <p:pic>
        <p:nvPicPr>
          <p:cNvPr id="368" name="IMG_0474.png" descr="IMG_0474.png"/>
          <p:cNvPicPr>
            <a:picLocks noChangeAspect="1"/>
          </p:cNvPicPr>
          <p:nvPr/>
        </p:nvPicPr>
        <p:blipFill>
          <a:blip r:embed="rId4">
            <a:extLst/>
          </a:blip>
          <a:stretch>
            <a:fillRect/>
          </a:stretch>
        </p:blipFill>
        <p:spPr>
          <a:xfrm>
            <a:off x="4002843" y="5108604"/>
            <a:ext cx="730342" cy="730342"/>
          </a:xfrm>
          <a:prstGeom prst="rect">
            <a:avLst/>
          </a:prstGeom>
          <a:ln w="12700">
            <a:miter lim="400000"/>
          </a:ln>
        </p:spPr>
      </p:pic>
      <p:pic>
        <p:nvPicPr>
          <p:cNvPr id="369" name="IMG_0474.png" descr="IMG_0474.png"/>
          <p:cNvPicPr>
            <a:picLocks noChangeAspect="1"/>
          </p:cNvPicPr>
          <p:nvPr/>
        </p:nvPicPr>
        <p:blipFill>
          <a:blip r:embed="rId4">
            <a:extLst/>
          </a:blip>
          <a:stretch>
            <a:fillRect/>
          </a:stretch>
        </p:blipFill>
        <p:spPr>
          <a:xfrm>
            <a:off x="2034343" y="5108604"/>
            <a:ext cx="730342" cy="730342"/>
          </a:xfrm>
          <a:prstGeom prst="rect">
            <a:avLst/>
          </a:prstGeom>
          <a:ln w="12700">
            <a:miter lim="400000"/>
          </a:ln>
        </p:spPr>
      </p:pic>
      <p:pic>
        <p:nvPicPr>
          <p:cNvPr id="370" name="IMG_0474.png" descr="IMG_0474.png"/>
          <p:cNvPicPr>
            <a:picLocks noChangeAspect="1"/>
          </p:cNvPicPr>
          <p:nvPr/>
        </p:nvPicPr>
        <p:blipFill>
          <a:blip r:embed="rId4">
            <a:extLst/>
          </a:blip>
          <a:stretch>
            <a:fillRect/>
          </a:stretch>
        </p:blipFill>
        <p:spPr>
          <a:xfrm>
            <a:off x="40443" y="5108604"/>
            <a:ext cx="730342" cy="730342"/>
          </a:xfrm>
          <a:prstGeom prst="rect">
            <a:avLst/>
          </a:prstGeom>
          <a:ln w="12700">
            <a:miter lim="400000"/>
          </a:ln>
        </p:spPr>
      </p:pic>
      <p:pic>
        <p:nvPicPr>
          <p:cNvPr id="371" name="مستطيل مستطيل" descr="مستطيل مستطيل"/>
          <p:cNvPicPr>
            <a:picLocks noChangeAspect="0"/>
          </p:cNvPicPr>
          <p:nvPr/>
        </p:nvPicPr>
        <p:blipFill>
          <a:blip r:embed="rId6">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372" name="مستطيل مستطيل" descr="مستطيل مستطيل"/>
          <p:cNvPicPr>
            <a:picLocks noChangeAspect="0"/>
          </p:cNvPicPr>
          <p:nvPr/>
        </p:nvPicPr>
        <p:blipFill>
          <a:blip r:embed="rId7">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373" name="مستطيل مستطيل" descr="مستطيل مستطيل"/>
          <p:cNvPicPr>
            <a:picLocks noChangeAspect="0"/>
          </p:cNvPicPr>
          <p:nvPr/>
        </p:nvPicPr>
        <p:blipFill>
          <a:blip r:embed="rId8">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374" name="الرابع"/>
          <p:cNvSpPr txBox="1"/>
          <p:nvPr/>
        </p:nvSpPr>
        <p:spPr>
          <a:xfrm>
            <a:off x="6361913" y="1318031"/>
            <a:ext cx="2364140" cy="3825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الرابع</a:t>
            </a:r>
          </a:p>
        </p:txBody>
      </p:sp>
      <p:grpSp>
        <p:nvGrpSpPr>
          <p:cNvPr id="383" name="تجميع"/>
          <p:cNvGrpSpPr/>
          <p:nvPr/>
        </p:nvGrpSpPr>
        <p:grpSpPr>
          <a:xfrm>
            <a:off x="94682" y="6187416"/>
            <a:ext cx="9855071" cy="1006391"/>
            <a:chOff x="0" y="0"/>
            <a:chExt cx="9855069" cy="1006389"/>
          </a:xfrm>
        </p:grpSpPr>
        <p:grpSp>
          <p:nvGrpSpPr>
            <p:cNvPr id="380" name="تجميع"/>
            <p:cNvGrpSpPr/>
            <p:nvPr/>
          </p:nvGrpSpPr>
          <p:grpSpPr>
            <a:xfrm>
              <a:off x="0" y="0"/>
              <a:ext cx="9855070" cy="1006390"/>
              <a:chOff x="0" y="0"/>
              <a:chExt cx="9855070" cy="1006389"/>
            </a:xfrm>
          </p:grpSpPr>
          <p:sp>
            <p:nvSpPr>
              <p:cNvPr id="375"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378" name="تجميع"/>
              <p:cNvGrpSpPr/>
              <p:nvPr/>
            </p:nvGrpSpPr>
            <p:grpSpPr>
              <a:xfrm>
                <a:off x="3930697" y="0"/>
                <a:ext cx="5924374" cy="1006390"/>
                <a:chOff x="0" y="0"/>
                <a:chExt cx="5924372" cy="1006389"/>
              </a:xfrm>
            </p:grpSpPr>
            <p:sp>
              <p:nvSpPr>
                <p:cNvPr id="376"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377" name="مستطيل مستطيل" descr="مستطيل مستطيل"/>
                <p:cNvPicPr>
                  <a:picLocks noChangeAspect="0"/>
                </p:cNvPicPr>
                <p:nvPr/>
              </p:nvPicPr>
              <p:blipFill>
                <a:blip r:embed="rId9">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379"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381"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382"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sp>
        <p:nvSpPr>
          <p:cNvPr id="384" name="Freeform 7"/>
          <p:cNvSpPr/>
          <p:nvPr/>
        </p:nvSpPr>
        <p:spPr>
          <a:xfrm>
            <a:off x="1740073" y="185618"/>
            <a:ext cx="1130512" cy="827628"/>
          </a:xfrm>
          <a:prstGeom prst="rect">
            <a:avLst/>
          </a:prstGeom>
          <a:blipFill>
            <a:blip r:embed="rId12"/>
            <a:stretch>
              <a:fillRect/>
            </a:stretch>
          </a:blipFill>
          <a:ln w="12700">
            <a:miter lim="400000"/>
          </a:ln>
        </p:spPr>
        <p:txBody>
          <a:bodyPr lIns="45719" rIns="45719"/>
          <a:lstStyle/>
          <a:p>
            <a:pPr rtl="0">
              <a:defRPr>
                <a:latin typeface="+mj-lt"/>
                <a:ea typeface="+mj-ea"/>
                <a:cs typeface="+mj-cs"/>
                <a:sym typeface="Calibri"/>
              </a:defRPr>
            </a:pPr>
          </a:p>
        </p:txBody>
      </p:sp>
      <p:sp>
        <p:nvSpPr>
          <p:cNvPr id="385" name="الإزاحة (الانسحاب)"/>
          <p:cNvSpPr txBox="1"/>
          <p:nvPr/>
        </p:nvSpPr>
        <p:spPr>
          <a:xfrm>
            <a:off x="8062851" y="2617003"/>
            <a:ext cx="1798684"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200">
                <a:solidFill>
                  <a:srgbClr val="11053B"/>
                </a:solidFill>
                <a:latin typeface="Muna Bold"/>
                <a:ea typeface="Muna Bold"/>
                <a:cs typeface="Muna Bold"/>
                <a:sym typeface="Muna Bold"/>
              </a:defRPr>
            </a:lvl1pPr>
          </a:lstStyle>
          <a:p>
            <a:pPr rtl="0">
              <a:defRPr/>
            </a:pPr>
            <a:r>
              <a:t>الإزاحة (الانسحاب)</a:t>
            </a:r>
          </a:p>
        </p:txBody>
      </p:sp>
      <p:sp>
        <p:nvSpPr>
          <p:cNvPr id="386" name="الدوران"/>
          <p:cNvSpPr txBox="1"/>
          <p:nvPr/>
        </p:nvSpPr>
        <p:spPr>
          <a:xfrm>
            <a:off x="4942126" y="2655701"/>
            <a:ext cx="717918"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200">
                <a:solidFill>
                  <a:srgbClr val="11053B"/>
                </a:solidFill>
                <a:latin typeface="Muna Bold"/>
                <a:ea typeface="Muna Bold"/>
                <a:cs typeface="Muna Bold"/>
                <a:sym typeface="Muna Bold"/>
              </a:defRPr>
            </a:lvl1pPr>
          </a:lstStyle>
          <a:p>
            <a:pPr rtl="0">
              <a:defRPr/>
            </a:pPr>
            <a:r>
              <a:t>الدوران</a:t>
            </a:r>
          </a:p>
        </p:txBody>
      </p:sp>
      <p:sp>
        <p:nvSpPr>
          <p:cNvPr id="387" name="تركيب التحويلات الهندسية"/>
          <p:cNvSpPr txBox="1"/>
          <p:nvPr/>
        </p:nvSpPr>
        <p:spPr>
          <a:xfrm>
            <a:off x="103792" y="2554789"/>
            <a:ext cx="1801889"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defTabSz="452601">
              <a:defRPr sz="2200">
                <a:solidFill>
                  <a:srgbClr val="011D57"/>
                </a:solidFill>
                <a:latin typeface="Muna Bold"/>
                <a:ea typeface="Muna Bold"/>
                <a:cs typeface="Muna Bold"/>
                <a:sym typeface="Muna Bold"/>
              </a:defRPr>
            </a:lvl1pPr>
          </a:lstStyle>
          <a:p>
            <a:pPr rtl="0">
              <a:defRPr/>
            </a:pPr>
            <a:r>
              <a:t>تركيب التحويلات الهندسية </a:t>
            </a:r>
          </a:p>
        </p:txBody>
      </p:sp>
      <p:sp>
        <p:nvSpPr>
          <p:cNvPr id="388" name="الدوران"/>
          <p:cNvSpPr txBox="1"/>
          <p:nvPr/>
        </p:nvSpPr>
        <p:spPr>
          <a:xfrm>
            <a:off x="3063704" y="2719201"/>
            <a:ext cx="717919"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200">
                <a:solidFill>
                  <a:srgbClr val="11053B"/>
                </a:solidFill>
                <a:latin typeface="Muna Bold"/>
                <a:ea typeface="Muna Bold"/>
                <a:cs typeface="Muna Bold"/>
                <a:sym typeface="Muna Bold"/>
              </a:defRPr>
            </a:lvl1pPr>
          </a:lstStyle>
          <a:p>
            <a:pPr rtl="0">
              <a:defRPr/>
            </a:pPr>
            <a:r>
              <a:t>الدوران</a:t>
            </a:r>
          </a:p>
        </p:txBody>
      </p:sp>
      <p:sp>
        <p:nvSpPr>
          <p:cNvPr id="389" name="الإزاحة (الانسحاب)"/>
          <p:cNvSpPr txBox="1"/>
          <p:nvPr/>
        </p:nvSpPr>
        <p:spPr>
          <a:xfrm>
            <a:off x="6040760" y="2621973"/>
            <a:ext cx="1798684"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200">
                <a:solidFill>
                  <a:srgbClr val="11053B"/>
                </a:solidFill>
                <a:latin typeface="Muna Bold"/>
                <a:ea typeface="Muna Bold"/>
                <a:cs typeface="Muna Bold"/>
                <a:sym typeface="Muna Bold"/>
              </a:defRPr>
            </a:lvl1pPr>
          </a:lstStyle>
          <a:p>
            <a:pPr rtl="0">
              <a:defRPr/>
            </a:pPr>
            <a:r>
              <a:t>الإزاحة (الانسحاب)</a:t>
            </a:r>
          </a:p>
        </p:txBody>
      </p:sp>
      <p:sp>
        <p:nvSpPr>
          <p:cNvPr id="390"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391" name="أول ثانوي"/>
          <p:cNvSpPr txBox="1"/>
          <p:nvPr/>
        </p:nvSpPr>
        <p:spPr>
          <a:xfrm>
            <a:off x="524275" y="1206881"/>
            <a:ext cx="1497369"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6DBCF7"/>
                </a:solidFill>
                <a:latin typeface="Muna Bold"/>
                <a:ea typeface="Muna Bold"/>
                <a:cs typeface="Muna Bold"/>
                <a:sym typeface="Muna Bold"/>
              </a:defRPr>
            </a:lvl1pPr>
          </a:lstStyle>
          <a:p>
            <a:pPr rtl="0">
              <a:defRPr/>
            </a:pPr>
            <a:r>
              <a:t>أول ثانوي </a:t>
            </a:r>
          </a:p>
        </p:txBody>
      </p:sp>
      <p:pic>
        <p:nvPicPr>
          <p:cNvPr id="392" name="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descr="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p:cNvPicPr>
            <a:picLocks noChangeAspect="0"/>
          </p:cNvPicPr>
          <p:nvPr/>
        </p:nvPicPr>
        <p:blipFill>
          <a:blip r:embed="rId13">
            <a:extLst/>
          </a:blip>
          <a:stretch>
            <a:fillRect/>
          </a:stretch>
        </p:blipFill>
        <p:spPr>
          <a:xfrm>
            <a:off x="4136325" y="6220480"/>
            <a:ext cx="4632770" cy="927767"/>
          </a:xfrm>
          <a:prstGeom prst="rect">
            <a:avLst/>
          </a:prstGeom>
          <a:effectLst>
            <a:outerShdw sx="100000" sy="100000" kx="0" ky="0" algn="b" rotWithShape="0" blurRad="38100" dist="23000" dir="5400000">
              <a:srgbClr val="000000">
                <a:alpha val="3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4"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397" name="تجميع"/>
          <p:cNvGrpSpPr/>
          <p:nvPr/>
        </p:nvGrpSpPr>
        <p:grpSpPr>
          <a:xfrm>
            <a:off x="8073879" y="2174436"/>
            <a:ext cx="3853765" cy="3917527"/>
            <a:chOff x="108636" y="0"/>
            <a:chExt cx="3853763" cy="3917525"/>
          </a:xfrm>
        </p:grpSpPr>
        <p:graphicFrame>
          <p:nvGraphicFramePr>
            <p:cNvPr id="395"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a:pPr>
                        <a:r>
                          <a:rPr sz="1600">
                            <a:solidFill>
                              <a:srgbClr val="4C5662"/>
                            </a:solidFill>
                            <a:latin typeface="Muna Bold"/>
                            <a:ea typeface="Muna Bold"/>
                            <a:cs typeface="Muna Bold"/>
                            <a:sym typeface="Muna Bold"/>
                          </a:rPr>
                          <a:t>-أرسم صورة شكل هندسي ناتجة عن تركيب تحويلين هندسيين أحدهما هو الانعكاس 
-أرسم صورة شكل هندسي ناتجة عن تركيب انعكاسين حول مستقيمين متوازيين وحول مستقيمين متقاطعين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11 ، 17 ص 86</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396"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400" name="تجميع"/>
          <p:cNvGrpSpPr/>
          <p:nvPr/>
        </p:nvGrpSpPr>
        <p:grpSpPr>
          <a:xfrm>
            <a:off x="6092679" y="2161736"/>
            <a:ext cx="3853765" cy="3930227"/>
            <a:chOff x="108636" y="0"/>
            <a:chExt cx="3853763" cy="3930225"/>
          </a:xfrm>
        </p:grpSpPr>
        <p:graphicFrame>
          <p:nvGraphicFramePr>
            <p:cNvPr id="398"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a:pPr>
                        <a:r>
                          <a:rPr sz="1600">
                            <a:solidFill>
                              <a:srgbClr val="4C5662"/>
                            </a:solidFill>
                            <a:latin typeface="Muna Bold"/>
                            <a:ea typeface="Muna Bold"/>
                            <a:cs typeface="Muna Bold"/>
                            <a:sym typeface="Muna Bold"/>
                          </a:rPr>
                          <a:t>أحددمحاور التماثل والتمثل الدوراني للاشكال الثنائية الابعاد
أحدد مستويات التماثل والتماثل الدوراني للاشكال الثلاثية الابعاد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8 ، 11 ص 97</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399"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403" name="تجميع"/>
          <p:cNvGrpSpPr/>
          <p:nvPr/>
        </p:nvGrpSpPr>
        <p:grpSpPr>
          <a:xfrm>
            <a:off x="4111479" y="2161736"/>
            <a:ext cx="3853765" cy="3930227"/>
            <a:chOff x="108636" y="0"/>
            <a:chExt cx="3853763" cy="3930225"/>
          </a:xfrm>
        </p:grpSpPr>
        <p:graphicFrame>
          <p:nvGraphicFramePr>
            <p:cNvPr id="401"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a:pPr>
                        <a:r>
                          <a:rPr sz="1600">
                            <a:solidFill>
                              <a:srgbClr val="4C5662"/>
                            </a:solidFill>
                            <a:latin typeface="Muna Bold"/>
                            <a:ea typeface="Muna Bold"/>
                            <a:cs typeface="Muna Bold"/>
                            <a:sym typeface="Muna Bold"/>
                          </a:rPr>
                          <a:t>أحددمحاور التماثل والتمثل الدوراني للاشكال الثنائية الابعاد
أحدد مستويات التماثل والتماثل الدوراني للاشكال الثلاثية الابعاد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20 ، 23 ص 98</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402"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406" name="تجميع"/>
          <p:cNvGrpSpPr/>
          <p:nvPr/>
        </p:nvGrpSpPr>
        <p:grpSpPr>
          <a:xfrm>
            <a:off x="2130279" y="2174436"/>
            <a:ext cx="3853765" cy="3917527"/>
            <a:chOff x="108636" y="0"/>
            <a:chExt cx="3853763" cy="3917525"/>
          </a:xfrm>
        </p:grpSpPr>
        <p:graphicFrame>
          <p:nvGraphicFramePr>
            <p:cNvPr id="404"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a:pPr>
                        <a:r>
                          <a:rPr sz="1600">
                            <a:solidFill>
                              <a:srgbClr val="4C5662"/>
                            </a:solidFill>
                            <a:latin typeface="Muna Bold"/>
                            <a:ea typeface="Muna Bold"/>
                            <a:cs typeface="Muna Bold"/>
                            <a:sym typeface="Muna Bold"/>
                          </a:rPr>
                          <a:t>أرسم الصورة الناتجة عن التمدد باستعمال المسطرة 
أرسم الصورة الناتجة عن التمدد في المستوى الاحداثي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9 ، 12 ص 103</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405"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409" name="تجميع"/>
          <p:cNvGrpSpPr/>
          <p:nvPr/>
        </p:nvGrpSpPr>
        <p:grpSpPr>
          <a:xfrm>
            <a:off x="149079" y="2161736"/>
            <a:ext cx="3853765" cy="3930227"/>
            <a:chOff x="108636" y="0"/>
            <a:chExt cx="3853763" cy="3930225"/>
          </a:xfrm>
        </p:grpSpPr>
        <p:graphicFrame>
          <p:nvGraphicFramePr>
            <p:cNvPr id="407"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a:pPr>
                        <a:r>
                          <a:rPr sz="1600">
                            <a:solidFill>
                              <a:srgbClr val="4C5662"/>
                            </a:solidFill>
                            <a:latin typeface="Muna Bold"/>
                            <a:ea typeface="Muna Bold"/>
                            <a:cs typeface="Muna Bold"/>
                            <a:sym typeface="Muna Bold"/>
                          </a:rPr>
                          <a:t>أرسم الصورة الناتجة عن التمدد باستعمال المسطرة 
أرسم الصورة الناتجة عن التمدد في المستوى الاحداثي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18 ، 19 ص 104</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408"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410"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411"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412"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413"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414"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415"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416"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419" name="تجميع"/>
          <p:cNvGrpSpPr/>
          <p:nvPr/>
        </p:nvGrpSpPr>
        <p:grpSpPr>
          <a:xfrm>
            <a:off x="3018593" y="599421"/>
            <a:ext cx="5436632" cy="463291"/>
            <a:chOff x="-188674" y="-5"/>
            <a:chExt cx="5436630" cy="463289"/>
          </a:xfrm>
        </p:grpSpPr>
        <p:sp>
          <p:nvSpPr>
            <p:cNvPr id="417"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418"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420"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421"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422"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423" name="الأحد ١٠/ ٨ / ١٤٤٦"/>
          <p:cNvSpPr txBox="1"/>
          <p:nvPr/>
        </p:nvSpPr>
        <p:spPr>
          <a:xfrm>
            <a:off x="8057538" y="2207782"/>
            <a:ext cx="1706125"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١٥/ ١٠ / ١٤٤٦ </a:t>
            </a:r>
          </a:p>
        </p:txBody>
      </p:sp>
      <p:sp>
        <p:nvSpPr>
          <p:cNvPr id="424" name="الاثنين ١١/ ٨ / ١٤٤٦"/>
          <p:cNvSpPr txBox="1"/>
          <p:nvPr/>
        </p:nvSpPr>
        <p:spPr>
          <a:xfrm>
            <a:off x="6016991" y="2207782"/>
            <a:ext cx="174303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١٦/ ١٠/ ١٤٤٦ </a:t>
            </a:r>
          </a:p>
        </p:txBody>
      </p:sp>
      <p:sp>
        <p:nvSpPr>
          <p:cNvPr id="425" name="الثلاثاء ١٢/ ٨ / ١٤٤٦"/>
          <p:cNvSpPr txBox="1"/>
          <p:nvPr/>
        </p:nvSpPr>
        <p:spPr>
          <a:xfrm>
            <a:off x="4151693" y="2207782"/>
            <a:ext cx="168975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الثلاثاء١٠/١٧ / ١٤٤٦ </a:t>
            </a:r>
          </a:p>
        </p:txBody>
      </p:sp>
      <p:sp>
        <p:nvSpPr>
          <p:cNvPr id="426" name="الاربعاء ١٣/ ٨ / ١٤٤٦"/>
          <p:cNvSpPr txBox="1"/>
          <p:nvPr/>
        </p:nvSpPr>
        <p:spPr>
          <a:xfrm>
            <a:off x="2055895" y="2207782"/>
            <a:ext cx="1822211"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١٨/ ١٠ / ١٤٤٦ </a:t>
            </a:r>
          </a:p>
        </p:txBody>
      </p:sp>
      <p:sp>
        <p:nvSpPr>
          <p:cNvPr id="427" name="الخميس ١٤/ ٨ / ١٤٤٦"/>
          <p:cNvSpPr txBox="1"/>
          <p:nvPr/>
        </p:nvSpPr>
        <p:spPr>
          <a:xfrm>
            <a:off x="64519" y="2207782"/>
            <a:ext cx="1841162"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r" rtl="0">
              <a:defRPr b="1" cap="all" sz="1600">
                <a:solidFill>
                  <a:srgbClr val="FFFFFF"/>
                </a:solidFill>
                <a:latin typeface="+mj-lt"/>
                <a:ea typeface="+mj-ea"/>
                <a:cs typeface="+mj-cs"/>
                <a:sym typeface="Calibri"/>
              </a:defRPr>
            </a:pPr>
            <a:r>
              <a:t>الخميس١٩/ ١٠ / </a:t>
            </a:r>
            <a:r>
              <a:rPr sz="1500"/>
              <a:t>١٤٤٦</a:t>
            </a:r>
            <a:r>
              <a:t> </a:t>
            </a:r>
          </a:p>
        </p:txBody>
      </p:sp>
      <p:pic>
        <p:nvPicPr>
          <p:cNvPr id="428" name="IMG_0474.png" descr="IMG_0474.png"/>
          <p:cNvPicPr>
            <a:picLocks noChangeAspect="1"/>
          </p:cNvPicPr>
          <p:nvPr/>
        </p:nvPicPr>
        <p:blipFill>
          <a:blip r:embed="rId4">
            <a:extLst/>
          </a:blip>
          <a:stretch>
            <a:fillRect/>
          </a:stretch>
        </p:blipFill>
        <p:spPr>
          <a:xfrm>
            <a:off x="7973248" y="5095903"/>
            <a:ext cx="730342" cy="730342"/>
          </a:xfrm>
          <a:prstGeom prst="rect">
            <a:avLst/>
          </a:prstGeom>
          <a:ln w="12700">
            <a:miter lim="400000"/>
          </a:ln>
        </p:spPr>
      </p:pic>
      <p:grpSp>
        <p:nvGrpSpPr>
          <p:cNvPr id="431" name="Google Shape;450;p23"/>
          <p:cNvGrpSpPr/>
          <p:nvPr/>
        </p:nvGrpSpPr>
        <p:grpSpPr>
          <a:xfrm rot="9894527">
            <a:off x="10179289" y="5315954"/>
            <a:ext cx="439213" cy="301205"/>
            <a:chOff x="0" y="0"/>
            <a:chExt cx="439212" cy="301204"/>
          </a:xfrm>
        </p:grpSpPr>
        <p:sp>
          <p:nvSpPr>
            <p:cNvPr id="430"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429" name="Google Shape;450;p23" descr="Google Shape;450;p23"/>
            <p:cNvPicPr>
              <a:picLocks noChangeAspect="0"/>
            </p:cNvPicPr>
            <p:nvPr/>
          </p:nvPicPr>
          <p:blipFill>
            <a:blip r:embed="rId5">
              <a:extLst/>
            </a:blip>
            <a:stretch>
              <a:fillRect/>
            </a:stretch>
          </p:blipFill>
          <p:spPr>
            <a:xfrm>
              <a:off x="-1" y="0"/>
              <a:ext cx="439214" cy="301205"/>
            </a:xfrm>
            <a:prstGeom prst="rect">
              <a:avLst/>
            </a:prstGeom>
            <a:effectLst/>
          </p:spPr>
        </p:pic>
      </p:grpSp>
      <p:pic>
        <p:nvPicPr>
          <p:cNvPr id="432" name="IMG_0474.png" descr="IMG_0474.png"/>
          <p:cNvPicPr>
            <a:picLocks noChangeAspect="1"/>
          </p:cNvPicPr>
          <p:nvPr/>
        </p:nvPicPr>
        <p:blipFill>
          <a:blip r:embed="rId4">
            <a:extLst/>
          </a:blip>
          <a:stretch>
            <a:fillRect/>
          </a:stretch>
        </p:blipFill>
        <p:spPr>
          <a:xfrm>
            <a:off x="5996743" y="5108604"/>
            <a:ext cx="730342" cy="730342"/>
          </a:xfrm>
          <a:prstGeom prst="rect">
            <a:avLst/>
          </a:prstGeom>
          <a:ln w="12700">
            <a:miter lim="400000"/>
          </a:ln>
        </p:spPr>
      </p:pic>
      <p:pic>
        <p:nvPicPr>
          <p:cNvPr id="433" name="IMG_0474.png" descr="IMG_0474.png"/>
          <p:cNvPicPr>
            <a:picLocks noChangeAspect="1"/>
          </p:cNvPicPr>
          <p:nvPr/>
        </p:nvPicPr>
        <p:blipFill>
          <a:blip r:embed="rId4">
            <a:extLst/>
          </a:blip>
          <a:stretch>
            <a:fillRect/>
          </a:stretch>
        </p:blipFill>
        <p:spPr>
          <a:xfrm>
            <a:off x="4002843" y="5108604"/>
            <a:ext cx="730342" cy="730342"/>
          </a:xfrm>
          <a:prstGeom prst="rect">
            <a:avLst/>
          </a:prstGeom>
          <a:ln w="12700">
            <a:miter lim="400000"/>
          </a:ln>
        </p:spPr>
      </p:pic>
      <p:pic>
        <p:nvPicPr>
          <p:cNvPr id="434" name="IMG_0474.png" descr="IMG_0474.png"/>
          <p:cNvPicPr>
            <a:picLocks noChangeAspect="1"/>
          </p:cNvPicPr>
          <p:nvPr/>
        </p:nvPicPr>
        <p:blipFill>
          <a:blip r:embed="rId4">
            <a:extLst/>
          </a:blip>
          <a:stretch>
            <a:fillRect/>
          </a:stretch>
        </p:blipFill>
        <p:spPr>
          <a:xfrm>
            <a:off x="2034343" y="5108604"/>
            <a:ext cx="730342" cy="730342"/>
          </a:xfrm>
          <a:prstGeom prst="rect">
            <a:avLst/>
          </a:prstGeom>
          <a:ln w="12700">
            <a:miter lim="400000"/>
          </a:ln>
        </p:spPr>
      </p:pic>
      <p:pic>
        <p:nvPicPr>
          <p:cNvPr id="435" name="IMG_0474.png" descr="IMG_0474.png"/>
          <p:cNvPicPr>
            <a:picLocks noChangeAspect="1"/>
          </p:cNvPicPr>
          <p:nvPr/>
        </p:nvPicPr>
        <p:blipFill>
          <a:blip r:embed="rId4">
            <a:extLst/>
          </a:blip>
          <a:stretch>
            <a:fillRect/>
          </a:stretch>
        </p:blipFill>
        <p:spPr>
          <a:xfrm>
            <a:off x="40443" y="5108604"/>
            <a:ext cx="730342" cy="730342"/>
          </a:xfrm>
          <a:prstGeom prst="rect">
            <a:avLst/>
          </a:prstGeom>
          <a:ln w="12700">
            <a:miter lim="400000"/>
          </a:ln>
        </p:spPr>
      </p:pic>
      <p:pic>
        <p:nvPicPr>
          <p:cNvPr id="436" name="مستطيل مستطيل" descr="مستطيل مستطيل"/>
          <p:cNvPicPr>
            <a:picLocks noChangeAspect="0"/>
          </p:cNvPicPr>
          <p:nvPr/>
        </p:nvPicPr>
        <p:blipFill>
          <a:blip r:embed="rId6">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437" name="مستطيل مستطيل" descr="مستطيل مستطيل"/>
          <p:cNvPicPr>
            <a:picLocks noChangeAspect="0"/>
          </p:cNvPicPr>
          <p:nvPr/>
        </p:nvPicPr>
        <p:blipFill>
          <a:blip r:embed="rId7">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438" name="مستطيل مستطيل" descr="مستطيل مستطيل"/>
          <p:cNvPicPr>
            <a:picLocks noChangeAspect="0"/>
          </p:cNvPicPr>
          <p:nvPr/>
        </p:nvPicPr>
        <p:blipFill>
          <a:blip r:embed="rId8">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439" name="الخامس"/>
          <p:cNvSpPr txBox="1"/>
          <p:nvPr/>
        </p:nvSpPr>
        <p:spPr>
          <a:xfrm>
            <a:off x="6361913" y="1318031"/>
            <a:ext cx="2364140" cy="3825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الخامس </a:t>
            </a:r>
          </a:p>
        </p:txBody>
      </p:sp>
      <p:grpSp>
        <p:nvGrpSpPr>
          <p:cNvPr id="448" name="تجميع"/>
          <p:cNvGrpSpPr/>
          <p:nvPr/>
        </p:nvGrpSpPr>
        <p:grpSpPr>
          <a:xfrm>
            <a:off x="94682" y="6187416"/>
            <a:ext cx="9855071" cy="1006391"/>
            <a:chOff x="0" y="0"/>
            <a:chExt cx="9855069" cy="1006389"/>
          </a:xfrm>
        </p:grpSpPr>
        <p:grpSp>
          <p:nvGrpSpPr>
            <p:cNvPr id="445" name="تجميع"/>
            <p:cNvGrpSpPr/>
            <p:nvPr/>
          </p:nvGrpSpPr>
          <p:grpSpPr>
            <a:xfrm>
              <a:off x="0" y="0"/>
              <a:ext cx="9855070" cy="1006390"/>
              <a:chOff x="0" y="0"/>
              <a:chExt cx="9855070" cy="1006389"/>
            </a:xfrm>
          </p:grpSpPr>
          <p:sp>
            <p:nvSpPr>
              <p:cNvPr id="440"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443" name="تجميع"/>
              <p:cNvGrpSpPr/>
              <p:nvPr/>
            </p:nvGrpSpPr>
            <p:grpSpPr>
              <a:xfrm>
                <a:off x="3930697" y="0"/>
                <a:ext cx="5924374" cy="1006390"/>
                <a:chOff x="0" y="0"/>
                <a:chExt cx="5924372" cy="1006389"/>
              </a:xfrm>
            </p:grpSpPr>
            <p:sp>
              <p:nvSpPr>
                <p:cNvPr id="441"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442" name="مستطيل مستطيل" descr="مستطيل مستطيل"/>
                <p:cNvPicPr>
                  <a:picLocks noChangeAspect="0"/>
                </p:cNvPicPr>
                <p:nvPr/>
              </p:nvPicPr>
              <p:blipFill>
                <a:blip r:embed="rId9">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444"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446"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447"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sp>
        <p:nvSpPr>
          <p:cNvPr id="449" name="تركيب التحويلات الهندسية"/>
          <p:cNvSpPr txBox="1"/>
          <p:nvPr/>
        </p:nvSpPr>
        <p:spPr>
          <a:xfrm>
            <a:off x="8120539" y="2554789"/>
            <a:ext cx="1801889"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defTabSz="452601">
              <a:defRPr sz="2200">
                <a:solidFill>
                  <a:srgbClr val="011D57"/>
                </a:solidFill>
                <a:latin typeface="Muna Bold"/>
                <a:ea typeface="Muna Bold"/>
                <a:cs typeface="Muna Bold"/>
                <a:sym typeface="Muna Bold"/>
              </a:defRPr>
            </a:lvl1pPr>
          </a:lstStyle>
          <a:p>
            <a:pPr rtl="0">
              <a:defRPr/>
            </a:pPr>
            <a:r>
              <a:t>تركيب التحويلات الهندسية </a:t>
            </a:r>
          </a:p>
        </p:txBody>
      </p:sp>
      <p:sp>
        <p:nvSpPr>
          <p:cNvPr id="450" name="التماثل"/>
          <p:cNvSpPr txBox="1"/>
          <p:nvPr/>
        </p:nvSpPr>
        <p:spPr>
          <a:xfrm>
            <a:off x="7142642" y="2617003"/>
            <a:ext cx="757755"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200">
                <a:solidFill>
                  <a:srgbClr val="011D57"/>
                </a:solidFill>
                <a:latin typeface="Muna Bold"/>
                <a:ea typeface="Muna Bold"/>
                <a:cs typeface="Muna Bold"/>
                <a:sym typeface="Muna Bold"/>
              </a:defRPr>
            </a:lvl1pPr>
          </a:lstStyle>
          <a:p>
            <a:pPr rtl="0">
              <a:defRPr/>
            </a:pPr>
            <a:r>
              <a:t>التماثل</a:t>
            </a:r>
          </a:p>
        </p:txBody>
      </p:sp>
      <p:sp>
        <p:nvSpPr>
          <p:cNvPr id="451" name="التماثل"/>
          <p:cNvSpPr txBox="1"/>
          <p:nvPr/>
        </p:nvSpPr>
        <p:spPr>
          <a:xfrm>
            <a:off x="5024652" y="2617003"/>
            <a:ext cx="757755"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200">
                <a:solidFill>
                  <a:srgbClr val="011D57"/>
                </a:solidFill>
                <a:latin typeface="Muna Bold"/>
                <a:ea typeface="Muna Bold"/>
                <a:cs typeface="Muna Bold"/>
                <a:sym typeface="Muna Bold"/>
              </a:defRPr>
            </a:lvl1pPr>
          </a:lstStyle>
          <a:p>
            <a:pPr rtl="0">
              <a:defRPr/>
            </a:pPr>
            <a:r>
              <a:t>التماثل</a:t>
            </a:r>
          </a:p>
        </p:txBody>
      </p:sp>
      <p:sp>
        <p:nvSpPr>
          <p:cNvPr id="452" name="التمدد"/>
          <p:cNvSpPr txBox="1"/>
          <p:nvPr/>
        </p:nvSpPr>
        <p:spPr>
          <a:xfrm>
            <a:off x="3199341" y="2700839"/>
            <a:ext cx="678765"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200">
                <a:solidFill>
                  <a:srgbClr val="011D57"/>
                </a:solidFill>
                <a:latin typeface="Muna Bold"/>
                <a:ea typeface="Muna Bold"/>
                <a:cs typeface="Muna Bold"/>
                <a:sym typeface="Muna Bold"/>
              </a:defRPr>
            </a:lvl1pPr>
          </a:lstStyle>
          <a:p>
            <a:pPr rtl="0">
              <a:defRPr/>
            </a:pPr>
            <a:r>
              <a:t>التمدد</a:t>
            </a:r>
          </a:p>
        </p:txBody>
      </p:sp>
      <p:sp>
        <p:nvSpPr>
          <p:cNvPr id="453" name="التمدد"/>
          <p:cNvSpPr txBox="1"/>
          <p:nvPr/>
        </p:nvSpPr>
        <p:spPr>
          <a:xfrm>
            <a:off x="1268319" y="2617003"/>
            <a:ext cx="678764"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200">
                <a:solidFill>
                  <a:srgbClr val="011D57"/>
                </a:solidFill>
                <a:latin typeface="Muna Bold"/>
                <a:ea typeface="Muna Bold"/>
                <a:cs typeface="Muna Bold"/>
                <a:sym typeface="Muna Bold"/>
              </a:defRPr>
            </a:lvl1pPr>
          </a:lstStyle>
          <a:p>
            <a:pPr rtl="0">
              <a:defRPr/>
            </a:pPr>
            <a:r>
              <a:t>التمدد</a:t>
            </a:r>
          </a:p>
        </p:txBody>
      </p:sp>
      <p:sp>
        <p:nvSpPr>
          <p:cNvPr id="454"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455" name="أول ثانوي"/>
          <p:cNvSpPr txBox="1"/>
          <p:nvPr/>
        </p:nvSpPr>
        <p:spPr>
          <a:xfrm>
            <a:off x="524275" y="1206881"/>
            <a:ext cx="1497369"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6DBCF7"/>
                </a:solidFill>
                <a:latin typeface="Muna Bold"/>
                <a:ea typeface="Muna Bold"/>
                <a:cs typeface="Muna Bold"/>
                <a:sym typeface="Muna Bold"/>
              </a:defRPr>
            </a:lvl1pPr>
          </a:lstStyle>
          <a:p>
            <a:pPr rtl="0">
              <a:defRPr/>
            </a:pPr>
            <a:r>
              <a:t>أول ثانوي </a:t>
            </a:r>
          </a:p>
        </p:txBody>
      </p:sp>
      <p:pic>
        <p:nvPicPr>
          <p:cNvPr id="456" name="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descr="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p:cNvPicPr>
            <a:picLocks noChangeAspect="0"/>
          </p:cNvPicPr>
          <p:nvPr/>
        </p:nvPicPr>
        <p:blipFill>
          <a:blip r:embed="rId12">
            <a:extLst/>
          </a:blip>
          <a:stretch>
            <a:fillRect/>
          </a:stretch>
        </p:blipFill>
        <p:spPr>
          <a:xfrm>
            <a:off x="4136325" y="6220480"/>
            <a:ext cx="4632770" cy="927767"/>
          </a:xfrm>
          <a:prstGeom prst="rect">
            <a:avLst/>
          </a:prstGeom>
          <a:effectLst>
            <a:outerShdw sx="100000" sy="100000" kx="0" ky="0" algn="b" rotWithShape="0" blurRad="38100" dist="23000" dir="5400000">
              <a:srgbClr val="000000">
                <a:alpha val="3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8"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461" name="تجميع"/>
          <p:cNvGrpSpPr/>
          <p:nvPr/>
        </p:nvGrpSpPr>
        <p:grpSpPr>
          <a:xfrm>
            <a:off x="8073879" y="2174436"/>
            <a:ext cx="3853765" cy="3917527"/>
            <a:chOff x="108636" y="0"/>
            <a:chExt cx="3853763" cy="3917525"/>
          </a:xfrm>
        </p:grpSpPr>
        <p:graphicFrame>
          <p:nvGraphicFramePr>
            <p:cNvPr id="459"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-اتعرف العلاقة بين الزوايا المركزية والاقواس والزوايا المحيطية في الدائرة </a:t>
                        </a:r>
                      </a:p>
                      <a:p>
                        <a:pPr indent="457200" algn="r" rtl="0">
                          <a:defRPr sz="1600">
                            <a:solidFill>
                              <a:srgbClr val="4E5764"/>
                            </a:solidFill>
                            <a:latin typeface="Muna Bold"/>
                            <a:ea typeface="Muna Bold"/>
                            <a:cs typeface="Muna Bold"/>
                            <a:sym typeface="Muna Bold"/>
                          </a:defRPr>
                        </a:pPr>
                        <a:r>
                          <a:t>-اتعرف القاطع والمماس واستعملها  </a:t>
                        </a:r>
                      </a:p>
                      <a:p>
                        <a:pPr indent="457200" algn="r" rtl="0">
                          <a:defRPr sz="1600">
                            <a:solidFill>
                              <a:srgbClr val="3E4956"/>
                            </a:solidFill>
                            <a:latin typeface="Muna Bold"/>
                            <a:ea typeface="Muna Bold"/>
                            <a:cs typeface="Muna Bold"/>
                            <a:sym typeface="Muna Bold"/>
                          </a:defRPr>
                        </a:pPr>
                        <a:r>
                          <a:t>- أعرف الدائرة أو أصفها مستعملا معادلتها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460"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464" name="تجميع"/>
          <p:cNvGrpSpPr/>
          <p:nvPr/>
        </p:nvGrpSpPr>
        <p:grpSpPr>
          <a:xfrm>
            <a:off x="6092679" y="2161736"/>
            <a:ext cx="3853765" cy="3930227"/>
            <a:chOff x="108636" y="0"/>
            <a:chExt cx="3853763" cy="3930225"/>
          </a:xfrm>
        </p:grpSpPr>
        <p:graphicFrame>
          <p:nvGraphicFramePr>
            <p:cNvPr id="462"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-أتعرف عناصر الدائرة واستعملها  . </a:t>
                        </a:r>
                      </a:p>
                      <a:p>
                        <a:pPr indent="457200" algn="r" rtl="0">
                          <a:defRPr sz="1600">
                            <a:solidFill>
                              <a:srgbClr val="3E4956"/>
                            </a:solidFill>
                            <a:latin typeface="Muna Bold"/>
                            <a:ea typeface="Muna Bold"/>
                            <a:cs typeface="Muna Bold"/>
                            <a:sym typeface="Muna Bold"/>
                          </a:defRPr>
                        </a:pPr>
                        <a:r>
                          <a:t>-احل مسائل تتضمن محيط الدائرة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10 ، 13 ص 122</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463"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467" name="تجميع"/>
          <p:cNvGrpSpPr/>
          <p:nvPr/>
        </p:nvGrpSpPr>
        <p:grpSpPr>
          <a:xfrm>
            <a:off x="4111479" y="2161736"/>
            <a:ext cx="3853765" cy="3930227"/>
            <a:chOff x="108636" y="0"/>
            <a:chExt cx="3853763" cy="3930225"/>
          </a:xfrm>
        </p:grpSpPr>
        <p:graphicFrame>
          <p:nvGraphicFramePr>
            <p:cNvPr id="465"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-أتعرف عناصر الدائرة واستعملها  . </a:t>
                        </a:r>
                      </a:p>
                      <a:p>
                        <a:pPr indent="457200" algn="r" rtl="0">
                          <a:defRPr sz="1600">
                            <a:solidFill>
                              <a:srgbClr val="3E4956"/>
                            </a:solidFill>
                            <a:latin typeface="Muna Bold"/>
                            <a:ea typeface="Muna Bold"/>
                            <a:cs typeface="Muna Bold"/>
                            <a:sym typeface="Muna Bold"/>
                          </a:defRPr>
                        </a:pPr>
                        <a:r>
                          <a:t>-احل مسائل تتضمن محيط الدائرة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15 ، 17 ص 122</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466"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470" name="تجميع"/>
          <p:cNvGrpSpPr/>
          <p:nvPr/>
        </p:nvGrpSpPr>
        <p:grpSpPr>
          <a:xfrm>
            <a:off x="2130279" y="2174436"/>
            <a:ext cx="3853765" cy="3917527"/>
            <a:chOff x="108636" y="0"/>
            <a:chExt cx="3853763" cy="3917525"/>
          </a:xfrm>
        </p:grpSpPr>
        <p:graphicFrame>
          <p:nvGraphicFramePr>
            <p:cNvPr id="468"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-أتعرف عناصر الدائرة واستعملها  . </a:t>
                        </a:r>
                      </a:p>
                      <a:p>
                        <a:pPr indent="457200" algn="r" rtl="0">
                          <a:defRPr sz="1600">
                            <a:solidFill>
                              <a:srgbClr val="3E4956"/>
                            </a:solidFill>
                            <a:latin typeface="Muna Bold"/>
                            <a:ea typeface="Muna Bold"/>
                            <a:cs typeface="Muna Bold"/>
                            <a:sym typeface="Muna Bold"/>
                          </a:defRPr>
                        </a:pPr>
                        <a:r>
                          <a:t>-احل مسائل تتضمن محيط الدائرة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20، 24 ص 123</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469"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473" name="تجميع"/>
          <p:cNvGrpSpPr/>
          <p:nvPr/>
        </p:nvGrpSpPr>
        <p:grpSpPr>
          <a:xfrm>
            <a:off x="149079" y="2161736"/>
            <a:ext cx="3853765" cy="3930227"/>
            <a:chOff x="108636" y="0"/>
            <a:chExt cx="3853763" cy="3930225"/>
          </a:xfrm>
        </p:grpSpPr>
        <p:graphicFrame>
          <p:nvGraphicFramePr>
            <p:cNvPr id="471"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-أتعرف عناصر الدائرة واستعملها  . </a:t>
                        </a:r>
                      </a:p>
                      <a:p>
                        <a:pPr indent="457200" algn="r" rtl="0">
                          <a:defRPr sz="1600">
                            <a:solidFill>
                              <a:srgbClr val="3E4956"/>
                            </a:solidFill>
                            <a:latin typeface="Muna Bold"/>
                            <a:ea typeface="Muna Bold"/>
                            <a:cs typeface="Muna Bold"/>
                            <a:sym typeface="Muna Bold"/>
                          </a:defRPr>
                        </a:pPr>
                        <a:r>
                          <a:t>-احل مسائل تتضمن محيط الدائرة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12، 13 ص 130</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472"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474"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475"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476"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477"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478"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479"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480"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483" name="تجميع"/>
          <p:cNvGrpSpPr/>
          <p:nvPr/>
        </p:nvGrpSpPr>
        <p:grpSpPr>
          <a:xfrm>
            <a:off x="3018593" y="599421"/>
            <a:ext cx="5436632" cy="463291"/>
            <a:chOff x="-188674" y="-5"/>
            <a:chExt cx="5436630" cy="463289"/>
          </a:xfrm>
        </p:grpSpPr>
        <p:sp>
          <p:nvSpPr>
            <p:cNvPr id="481"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482"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484"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485"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486"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487" name="الأحد ١٠/ ٨ / ١٤٤٦"/>
          <p:cNvSpPr txBox="1"/>
          <p:nvPr/>
        </p:nvSpPr>
        <p:spPr>
          <a:xfrm>
            <a:off x="8057538" y="2207782"/>
            <a:ext cx="1706125"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٢٢/ ١٠ / ١٤٤٦ </a:t>
            </a:r>
          </a:p>
        </p:txBody>
      </p:sp>
      <p:sp>
        <p:nvSpPr>
          <p:cNvPr id="488" name="الاثنين ١١/ ٨ / ١٤٤٦"/>
          <p:cNvSpPr txBox="1"/>
          <p:nvPr/>
        </p:nvSpPr>
        <p:spPr>
          <a:xfrm>
            <a:off x="6016991" y="2207782"/>
            <a:ext cx="174303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٢٣/ ١٠/ ١٤٤٦ </a:t>
            </a:r>
          </a:p>
        </p:txBody>
      </p:sp>
      <p:sp>
        <p:nvSpPr>
          <p:cNvPr id="489" name="الثلاثاء ١٢/ ٨ / ١٤٤٦"/>
          <p:cNvSpPr txBox="1"/>
          <p:nvPr/>
        </p:nvSpPr>
        <p:spPr>
          <a:xfrm>
            <a:off x="4151693" y="2207782"/>
            <a:ext cx="168975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الثلاثاء١٠/٢٤ / ١٤٤٦ </a:t>
            </a:r>
          </a:p>
        </p:txBody>
      </p:sp>
      <p:sp>
        <p:nvSpPr>
          <p:cNvPr id="490" name="الاربعاء ١٣/ ٨ / ١٤٤٦"/>
          <p:cNvSpPr txBox="1"/>
          <p:nvPr/>
        </p:nvSpPr>
        <p:spPr>
          <a:xfrm>
            <a:off x="2055895" y="2207782"/>
            <a:ext cx="1822211"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٢٥/ ١٠ / ١٤٤٦ </a:t>
            </a:r>
          </a:p>
        </p:txBody>
      </p:sp>
      <p:sp>
        <p:nvSpPr>
          <p:cNvPr id="491" name="الخميس ١٤/ ٨ / ١٤٤٦"/>
          <p:cNvSpPr txBox="1"/>
          <p:nvPr/>
        </p:nvSpPr>
        <p:spPr>
          <a:xfrm>
            <a:off x="64519" y="2207782"/>
            <a:ext cx="1841162"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r" rtl="0">
              <a:defRPr b="1" cap="all" sz="1600">
                <a:solidFill>
                  <a:srgbClr val="FFFFFF"/>
                </a:solidFill>
                <a:latin typeface="+mj-lt"/>
                <a:ea typeface="+mj-ea"/>
                <a:cs typeface="+mj-cs"/>
                <a:sym typeface="Calibri"/>
              </a:defRPr>
            </a:pPr>
            <a:r>
              <a:t>الخميس٢٦/ ١٠ / </a:t>
            </a:r>
            <a:r>
              <a:rPr sz="1500"/>
              <a:t>١٤٤٦</a:t>
            </a:r>
            <a:r>
              <a:t> </a:t>
            </a:r>
          </a:p>
        </p:txBody>
      </p:sp>
      <p:pic>
        <p:nvPicPr>
          <p:cNvPr id="492" name="IMG_0474.png" descr="IMG_0474.png"/>
          <p:cNvPicPr>
            <a:picLocks noChangeAspect="1"/>
          </p:cNvPicPr>
          <p:nvPr/>
        </p:nvPicPr>
        <p:blipFill>
          <a:blip r:embed="rId4">
            <a:extLst/>
          </a:blip>
          <a:stretch>
            <a:fillRect/>
          </a:stretch>
        </p:blipFill>
        <p:spPr>
          <a:xfrm>
            <a:off x="7973248" y="5095903"/>
            <a:ext cx="730342" cy="730342"/>
          </a:xfrm>
          <a:prstGeom prst="rect">
            <a:avLst/>
          </a:prstGeom>
          <a:ln w="12700">
            <a:miter lim="400000"/>
          </a:ln>
        </p:spPr>
      </p:pic>
      <p:grpSp>
        <p:nvGrpSpPr>
          <p:cNvPr id="495" name="Google Shape;450;p23"/>
          <p:cNvGrpSpPr/>
          <p:nvPr/>
        </p:nvGrpSpPr>
        <p:grpSpPr>
          <a:xfrm rot="9894527">
            <a:off x="10179289" y="5315954"/>
            <a:ext cx="439213" cy="301205"/>
            <a:chOff x="0" y="0"/>
            <a:chExt cx="439212" cy="301204"/>
          </a:xfrm>
        </p:grpSpPr>
        <p:sp>
          <p:nvSpPr>
            <p:cNvPr id="494"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493" name="Google Shape;450;p23" descr="Google Shape;450;p23"/>
            <p:cNvPicPr>
              <a:picLocks noChangeAspect="0"/>
            </p:cNvPicPr>
            <p:nvPr/>
          </p:nvPicPr>
          <p:blipFill>
            <a:blip r:embed="rId5">
              <a:extLst/>
            </a:blip>
            <a:stretch>
              <a:fillRect/>
            </a:stretch>
          </p:blipFill>
          <p:spPr>
            <a:xfrm>
              <a:off x="-1" y="0"/>
              <a:ext cx="439214" cy="301205"/>
            </a:xfrm>
            <a:prstGeom prst="rect">
              <a:avLst/>
            </a:prstGeom>
            <a:effectLst/>
          </p:spPr>
        </p:pic>
      </p:grpSp>
      <p:pic>
        <p:nvPicPr>
          <p:cNvPr id="496" name="IMG_0474.png" descr="IMG_0474.png"/>
          <p:cNvPicPr>
            <a:picLocks noChangeAspect="1"/>
          </p:cNvPicPr>
          <p:nvPr/>
        </p:nvPicPr>
        <p:blipFill>
          <a:blip r:embed="rId4">
            <a:extLst/>
          </a:blip>
          <a:stretch>
            <a:fillRect/>
          </a:stretch>
        </p:blipFill>
        <p:spPr>
          <a:xfrm>
            <a:off x="5996743" y="5108604"/>
            <a:ext cx="730342" cy="730342"/>
          </a:xfrm>
          <a:prstGeom prst="rect">
            <a:avLst/>
          </a:prstGeom>
          <a:ln w="12700">
            <a:miter lim="400000"/>
          </a:ln>
        </p:spPr>
      </p:pic>
      <p:pic>
        <p:nvPicPr>
          <p:cNvPr id="497" name="IMG_0474.png" descr="IMG_0474.png"/>
          <p:cNvPicPr>
            <a:picLocks noChangeAspect="1"/>
          </p:cNvPicPr>
          <p:nvPr/>
        </p:nvPicPr>
        <p:blipFill>
          <a:blip r:embed="rId4">
            <a:extLst/>
          </a:blip>
          <a:stretch>
            <a:fillRect/>
          </a:stretch>
        </p:blipFill>
        <p:spPr>
          <a:xfrm>
            <a:off x="4002843" y="5108604"/>
            <a:ext cx="730342" cy="730342"/>
          </a:xfrm>
          <a:prstGeom prst="rect">
            <a:avLst/>
          </a:prstGeom>
          <a:ln w="12700">
            <a:miter lim="400000"/>
          </a:ln>
        </p:spPr>
      </p:pic>
      <p:pic>
        <p:nvPicPr>
          <p:cNvPr id="498" name="IMG_0474.png" descr="IMG_0474.png"/>
          <p:cNvPicPr>
            <a:picLocks noChangeAspect="1"/>
          </p:cNvPicPr>
          <p:nvPr/>
        </p:nvPicPr>
        <p:blipFill>
          <a:blip r:embed="rId4">
            <a:extLst/>
          </a:blip>
          <a:stretch>
            <a:fillRect/>
          </a:stretch>
        </p:blipFill>
        <p:spPr>
          <a:xfrm>
            <a:off x="2034343" y="5108604"/>
            <a:ext cx="730342" cy="730342"/>
          </a:xfrm>
          <a:prstGeom prst="rect">
            <a:avLst/>
          </a:prstGeom>
          <a:ln w="12700">
            <a:miter lim="400000"/>
          </a:ln>
        </p:spPr>
      </p:pic>
      <p:pic>
        <p:nvPicPr>
          <p:cNvPr id="499" name="IMG_0474.png" descr="IMG_0474.png"/>
          <p:cNvPicPr>
            <a:picLocks noChangeAspect="1"/>
          </p:cNvPicPr>
          <p:nvPr/>
        </p:nvPicPr>
        <p:blipFill>
          <a:blip r:embed="rId4">
            <a:extLst/>
          </a:blip>
          <a:stretch>
            <a:fillRect/>
          </a:stretch>
        </p:blipFill>
        <p:spPr>
          <a:xfrm>
            <a:off x="40443" y="5108604"/>
            <a:ext cx="730342" cy="730342"/>
          </a:xfrm>
          <a:prstGeom prst="rect">
            <a:avLst/>
          </a:prstGeom>
          <a:ln w="12700">
            <a:miter lim="400000"/>
          </a:ln>
        </p:spPr>
      </p:pic>
      <p:pic>
        <p:nvPicPr>
          <p:cNvPr id="500" name="مستطيل مستطيل" descr="مستطيل مستطيل"/>
          <p:cNvPicPr>
            <a:picLocks noChangeAspect="0"/>
          </p:cNvPicPr>
          <p:nvPr/>
        </p:nvPicPr>
        <p:blipFill>
          <a:blip r:embed="rId6">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501" name="مستطيل مستطيل" descr="مستطيل مستطيل"/>
          <p:cNvPicPr>
            <a:picLocks noChangeAspect="0"/>
          </p:cNvPicPr>
          <p:nvPr/>
        </p:nvPicPr>
        <p:blipFill>
          <a:blip r:embed="rId7">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502" name="مستطيل مستطيل" descr="مستطيل مستطيل"/>
          <p:cNvPicPr>
            <a:picLocks noChangeAspect="0"/>
          </p:cNvPicPr>
          <p:nvPr/>
        </p:nvPicPr>
        <p:blipFill>
          <a:blip r:embed="rId8">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503" name="السادس"/>
          <p:cNvSpPr txBox="1"/>
          <p:nvPr/>
        </p:nvSpPr>
        <p:spPr>
          <a:xfrm>
            <a:off x="6361913" y="1318031"/>
            <a:ext cx="2364140" cy="3825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السادس </a:t>
            </a:r>
          </a:p>
        </p:txBody>
      </p:sp>
      <p:grpSp>
        <p:nvGrpSpPr>
          <p:cNvPr id="512" name="تجميع"/>
          <p:cNvGrpSpPr/>
          <p:nvPr/>
        </p:nvGrpSpPr>
        <p:grpSpPr>
          <a:xfrm>
            <a:off x="94682" y="6187416"/>
            <a:ext cx="9855071" cy="1006391"/>
            <a:chOff x="0" y="0"/>
            <a:chExt cx="9855069" cy="1006389"/>
          </a:xfrm>
        </p:grpSpPr>
        <p:grpSp>
          <p:nvGrpSpPr>
            <p:cNvPr id="509" name="تجميع"/>
            <p:cNvGrpSpPr/>
            <p:nvPr/>
          </p:nvGrpSpPr>
          <p:grpSpPr>
            <a:xfrm>
              <a:off x="0" y="0"/>
              <a:ext cx="9855070" cy="1006390"/>
              <a:chOff x="0" y="0"/>
              <a:chExt cx="9855070" cy="1006389"/>
            </a:xfrm>
          </p:grpSpPr>
          <p:sp>
            <p:nvSpPr>
              <p:cNvPr id="504"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507" name="تجميع"/>
              <p:cNvGrpSpPr/>
              <p:nvPr/>
            </p:nvGrpSpPr>
            <p:grpSpPr>
              <a:xfrm>
                <a:off x="3930697" y="0"/>
                <a:ext cx="5924374" cy="1006390"/>
                <a:chOff x="0" y="0"/>
                <a:chExt cx="5924372" cy="1006389"/>
              </a:xfrm>
            </p:grpSpPr>
            <p:sp>
              <p:nvSpPr>
                <p:cNvPr id="505"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506" name="مستطيل مستطيل" descr="مستطيل مستطيل"/>
                <p:cNvPicPr>
                  <a:picLocks noChangeAspect="0"/>
                </p:cNvPicPr>
                <p:nvPr/>
              </p:nvPicPr>
              <p:blipFill>
                <a:blip r:embed="rId9">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508"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510"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511"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sp>
        <p:nvSpPr>
          <p:cNvPr id="513" name="التهيئة للفصل الثامن"/>
          <p:cNvSpPr txBox="1"/>
          <p:nvPr/>
        </p:nvSpPr>
        <p:spPr>
          <a:xfrm>
            <a:off x="7979273" y="2727381"/>
            <a:ext cx="2019693"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200">
                <a:solidFill>
                  <a:srgbClr val="5C0701"/>
                </a:solidFill>
                <a:latin typeface="Muna Bold"/>
                <a:ea typeface="Muna Bold"/>
                <a:cs typeface="Muna Bold"/>
                <a:sym typeface="Muna Bold"/>
              </a:defRPr>
            </a:lvl1pPr>
          </a:lstStyle>
          <a:p>
            <a:pPr rtl="0">
              <a:defRPr/>
            </a:pPr>
            <a:r>
              <a:t>التهيئة للفصل الثامن</a:t>
            </a:r>
          </a:p>
        </p:txBody>
      </p:sp>
      <p:sp>
        <p:nvSpPr>
          <p:cNvPr id="514"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515" name="أول ثانوي"/>
          <p:cNvSpPr txBox="1"/>
          <p:nvPr/>
        </p:nvSpPr>
        <p:spPr>
          <a:xfrm>
            <a:off x="524275" y="1206881"/>
            <a:ext cx="1497369"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6DBCF7"/>
                </a:solidFill>
                <a:latin typeface="Muna Bold"/>
                <a:ea typeface="Muna Bold"/>
                <a:cs typeface="Muna Bold"/>
                <a:sym typeface="Muna Bold"/>
              </a:defRPr>
            </a:lvl1pPr>
          </a:lstStyle>
          <a:p>
            <a:pPr rtl="0">
              <a:defRPr/>
            </a:pPr>
            <a:r>
              <a:t>أول ثانوي </a:t>
            </a:r>
          </a:p>
        </p:txBody>
      </p:sp>
      <p:sp>
        <p:nvSpPr>
          <p:cNvPr id="516" name="الدائرة ومحيطها"/>
          <p:cNvSpPr txBox="1"/>
          <p:nvPr/>
        </p:nvSpPr>
        <p:spPr>
          <a:xfrm>
            <a:off x="6016991" y="2719085"/>
            <a:ext cx="1801889"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defTabSz="452601">
              <a:defRPr sz="2200">
                <a:solidFill>
                  <a:srgbClr val="011D57"/>
                </a:solidFill>
                <a:latin typeface="Muna Bold"/>
                <a:ea typeface="Muna Bold"/>
                <a:cs typeface="Muna Bold"/>
                <a:sym typeface="Muna Bold"/>
              </a:defRPr>
            </a:lvl1pPr>
          </a:lstStyle>
          <a:p>
            <a:pPr rtl="0">
              <a:defRPr/>
            </a:pPr>
            <a:r>
              <a:t>الدائرة ومحيطها </a:t>
            </a:r>
          </a:p>
        </p:txBody>
      </p:sp>
      <p:sp>
        <p:nvSpPr>
          <p:cNvPr id="517" name="-…"/>
          <p:cNvSpPr txBox="1"/>
          <p:nvPr/>
        </p:nvSpPr>
        <p:spPr>
          <a:xfrm>
            <a:off x="5655029" y="3654507"/>
            <a:ext cx="176866" cy="5232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indent="457200" algn="r" rtl="0">
              <a:defRPr sz="1600">
                <a:solidFill>
                  <a:srgbClr val="3E4956"/>
                </a:solidFill>
                <a:latin typeface="Muna Bold"/>
                <a:ea typeface="Muna Bold"/>
                <a:cs typeface="Muna Bold"/>
                <a:sym typeface="Muna Bold"/>
              </a:defRPr>
            </a:pPr>
            <a:r>
              <a:t>-</a:t>
            </a:r>
          </a:p>
          <a:p>
            <a:pPr indent="457200" algn="r" rtl="0">
              <a:defRPr sz="1600">
                <a:solidFill>
                  <a:srgbClr val="3E4956"/>
                </a:solidFill>
                <a:latin typeface="Muna Bold"/>
                <a:ea typeface="Muna Bold"/>
                <a:cs typeface="Muna Bold"/>
                <a:sym typeface="Muna Bold"/>
              </a:defRPr>
            </a:pPr>
            <a:r>
              <a:t>-</a:t>
            </a:r>
          </a:p>
        </p:txBody>
      </p:sp>
      <p:sp>
        <p:nvSpPr>
          <p:cNvPr id="518" name="الدائرة ومحيطها"/>
          <p:cNvSpPr txBox="1"/>
          <p:nvPr/>
        </p:nvSpPr>
        <p:spPr>
          <a:xfrm>
            <a:off x="4083750" y="2754557"/>
            <a:ext cx="1801889"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defTabSz="452601">
              <a:defRPr sz="2200">
                <a:solidFill>
                  <a:srgbClr val="011D57"/>
                </a:solidFill>
                <a:latin typeface="Muna Bold"/>
                <a:ea typeface="Muna Bold"/>
                <a:cs typeface="Muna Bold"/>
                <a:sym typeface="Muna Bold"/>
              </a:defRPr>
            </a:lvl1pPr>
          </a:lstStyle>
          <a:p>
            <a:pPr rtl="0">
              <a:defRPr/>
            </a:pPr>
            <a:r>
              <a:t>الدائرة ومحيطها </a:t>
            </a:r>
          </a:p>
        </p:txBody>
      </p:sp>
      <p:sp>
        <p:nvSpPr>
          <p:cNvPr id="519" name="الدائرة ومحيطها"/>
          <p:cNvSpPr txBox="1"/>
          <p:nvPr/>
        </p:nvSpPr>
        <p:spPr>
          <a:xfrm>
            <a:off x="2055895" y="2719085"/>
            <a:ext cx="180188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defTabSz="452601">
              <a:defRPr sz="2200">
                <a:solidFill>
                  <a:srgbClr val="011D57"/>
                </a:solidFill>
                <a:latin typeface="Muna Bold"/>
                <a:ea typeface="Muna Bold"/>
                <a:cs typeface="Muna Bold"/>
                <a:sym typeface="Muna Bold"/>
              </a:defRPr>
            </a:lvl1pPr>
          </a:lstStyle>
          <a:p>
            <a:pPr rtl="0">
              <a:defRPr/>
            </a:pPr>
            <a:r>
              <a:t>الدائرة ومحيطها </a:t>
            </a:r>
          </a:p>
        </p:txBody>
      </p:sp>
      <p:sp>
        <p:nvSpPr>
          <p:cNvPr id="520" name="قياس الزوايا والاقواس"/>
          <p:cNvSpPr txBox="1"/>
          <p:nvPr/>
        </p:nvSpPr>
        <p:spPr>
          <a:xfrm>
            <a:off x="151548" y="2581331"/>
            <a:ext cx="1801888"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قياس الزوايا والاقواس</a:t>
            </a:r>
          </a:p>
        </p:txBody>
      </p:sp>
      <p:pic>
        <p:nvPicPr>
          <p:cNvPr id="521" name="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descr="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p:cNvPicPr>
            <a:picLocks noChangeAspect="0"/>
          </p:cNvPicPr>
          <p:nvPr/>
        </p:nvPicPr>
        <p:blipFill>
          <a:blip r:embed="rId12">
            <a:extLst/>
          </a:blip>
          <a:stretch>
            <a:fillRect/>
          </a:stretch>
        </p:blipFill>
        <p:spPr>
          <a:xfrm>
            <a:off x="4136325" y="6220480"/>
            <a:ext cx="4632770" cy="927767"/>
          </a:xfrm>
          <a:prstGeom prst="rect">
            <a:avLst/>
          </a:prstGeom>
          <a:effectLst>
            <a:outerShdw sx="100000" sy="100000" kx="0" ky="0" algn="b" rotWithShape="0" blurRad="38100" dist="23000" dir="5400000">
              <a:srgbClr val="000000">
                <a:alpha val="3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3"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526" name="تجميع"/>
          <p:cNvGrpSpPr/>
          <p:nvPr/>
        </p:nvGrpSpPr>
        <p:grpSpPr>
          <a:xfrm>
            <a:off x="8073879" y="2174436"/>
            <a:ext cx="3853765" cy="3917527"/>
            <a:chOff x="108636" y="0"/>
            <a:chExt cx="3853763" cy="3917525"/>
          </a:xfrm>
        </p:grpSpPr>
        <p:graphicFrame>
          <p:nvGraphicFramePr>
            <p:cNvPr id="524"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-أتعرف عناصر الدائرة واستعملها  . </a:t>
                        </a:r>
                      </a:p>
                      <a:p>
                        <a:pPr indent="457200" algn="r" rtl="0">
                          <a:defRPr sz="1600">
                            <a:solidFill>
                              <a:srgbClr val="3E4956"/>
                            </a:solidFill>
                            <a:latin typeface="Muna Bold"/>
                            <a:ea typeface="Muna Bold"/>
                            <a:cs typeface="Muna Bold"/>
                            <a:sym typeface="Muna Bold"/>
                          </a:defRPr>
                        </a:pPr>
                        <a:r>
                          <a:t>-احل مسائل تتضمن محيط الدائرة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16، 19 ص 131</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525"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529" name="تجميع"/>
          <p:cNvGrpSpPr/>
          <p:nvPr/>
        </p:nvGrpSpPr>
        <p:grpSpPr>
          <a:xfrm>
            <a:off x="6092679" y="2161736"/>
            <a:ext cx="3853765" cy="3930227"/>
            <a:chOff x="108636" y="0"/>
            <a:chExt cx="3853763" cy="3930225"/>
          </a:xfrm>
        </p:grpSpPr>
        <p:graphicFrame>
          <p:nvGraphicFramePr>
            <p:cNvPr id="527"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-أتعرف عناصر الدائرة واستعملها  . </a:t>
                        </a:r>
                      </a:p>
                      <a:p>
                        <a:pPr indent="457200" algn="r" rtl="0">
                          <a:defRPr sz="1600">
                            <a:solidFill>
                              <a:srgbClr val="3E4956"/>
                            </a:solidFill>
                            <a:latin typeface="Muna Bold"/>
                            <a:ea typeface="Muna Bold"/>
                            <a:cs typeface="Muna Bold"/>
                            <a:sym typeface="Muna Bold"/>
                          </a:defRPr>
                        </a:pPr>
                        <a:r>
                          <a:t>-احل مسائل تتضمن محيط الدائرة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22، 27 ص 131</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528"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532" name="تجميع"/>
          <p:cNvGrpSpPr/>
          <p:nvPr/>
        </p:nvGrpSpPr>
        <p:grpSpPr>
          <a:xfrm>
            <a:off x="4111479" y="2161736"/>
            <a:ext cx="3853765" cy="3930227"/>
            <a:chOff x="108636" y="0"/>
            <a:chExt cx="3853763" cy="3930225"/>
          </a:xfrm>
        </p:grpSpPr>
        <p:graphicFrame>
          <p:nvGraphicFramePr>
            <p:cNvPr id="530"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-أميز العلاقات بين الاقواس والاوتار واستعملها . </a:t>
                        </a:r>
                      </a:p>
                      <a:p>
                        <a:pPr indent="457200" algn="r" rtl="0">
                          <a:defRPr sz="1600">
                            <a:solidFill>
                              <a:srgbClr val="3E4956"/>
                            </a:solidFill>
                            <a:latin typeface="Muna Bold"/>
                            <a:ea typeface="Muna Bold"/>
                            <a:cs typeface="Muna Bold"/>
                            <a:sym typeface="Muna Bold"/>
                          </a:defRPr>
                        </a:pPr>
                        <a:r>
                          <a:t>-اميز العلاقات بين الاقواس والاوتار والاقطار واستعملها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7، 10 ص 138</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531"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535" name="تجميع"/>
          <p:cNvGrpSpPr/>
          <p:nvPr/>
        </p:nvGrpSpPr>
        <p:grpSpPr>
          <a:xfrm>
            <a:off x="2130279" y="2174436"/>
            <a:ext cx="3853765" cy="3917527"/>
            <a:chOff x="108636" y="0"/>
            <a:chExt cx="3853763" cy="3917525"/>
          </a:xfrm>
        </p:grpSpPr>
        <p:graphicFrame>
          <p:nvGraphicFramePr>
            <p:cNvPr id="533"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-أميز العلاقات بين الاقواس والاوتار واستعملها . </a:t>
                        </a:r>
                      </a:p>
                      <a:p>
                        <a:pPr indent="457200" algn="r" rtl="0">
                          <a:defRPr sz="1600">
                            <a:solidFill>
                              <a:srgbClr val="3E4956"/>
                            </a:solidFill>
                            <a:latin typeface="Muna Bold"/>
                            <a:ea typeface="Muna Bold"/>
                            <a:cs typeface="Muna Bold"/>
                            <a:sym typeface="Muna Bold"/>
                          </a:defRPr>
                        </a:pPr>
                        <a:r>
                          <a:t>-اميز العلاقات بين الاقواس والاوتار والاقطار واستعملها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16، 18 ص 139</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534"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538" name="تجميع"/>
          <p:cNvGrpSpPr/>
          <p:nvPr/>
        </p:nvGrpSpPr>
        <p:grpSpPr>
          <a:xfrm>
            <a:off x="149079" y="2161736"/>
            <a:ext cx="3853765" cy="3930227"/>
            <a:chOff x="108636" y="0"/>
            <a:chExt cx="3853763" cy="3930225"/>
          </a:xfrm>
        </p:grpSpPr>
        <p:graphicFrame>
          <p:nvGraphicFramePr>
            <p:cNvPr id="536"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قياسات الزوايا المحيطية . </a:t>
                        </a:r>
                      </a:p>
                      <a:p>
                        <a:pPr indent="457200" algn="r" rtl="0">
                          <a:defRPr sz="1600">
                            <a:solidFill>
                              <a:srgbClr val="3E4956"/>
                            </a:solidFill>
                            <a:latin typeface="Muna Bold"/>
                            <a:ea typeface="Muna Bold"/>
                            <a:cs typeface="Muna Bold"/>
                            <a:sym typeface="Muna Bold"/>
                          </a:defRPr>
                        </a:pPr>
                        <a:r>
                          <a:t>-اجد قياسات زوايا المضلعات المحاطة بدائرة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11، 12 ص 145</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537"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539"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540"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541"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542"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543"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544"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545"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548" name="تجميع"/>
          <p:cNvGrpSpPr/>
          <p:nvPr/>
        </p:nvGrpSpPr>
        <p:grpSpPr>
          <a:xfrm>
            <a:off x="3018593" y="599421"/>
            <a:ext cx="5436632" cy="463291"/>
            <a:chOff x="-188674" y="-5"/>
            <a:chExt cx="5436630" cy="463289"/>
          </a:xfrm>
        </p:grpSpPr>
        <p:sp>
          <p:nvSpPr>
            <p:cNvPr id="546"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547"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549"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550"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551"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552" name="الأحد ١٠/ ٨ / ١٤٤٦"/>
          <p:cNvSpPr txBox="1"/>
          <p:nvPr/>
        </p:nvSpPr>
        <p:spPr>
          <a:xfrm>
            <a:off x="8057538" y="2207782"/>
            <a:ext cx="1706125"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٢٨/ ١٠ / ١٤٤٦ </a:t>
            </a:r>
          </a:p>
        </p:txBody>
      </p:sp>
      <p:sp>
        <p:nvSpPr>
          <p:cNvPr id="553" name="الاثنين ١١/ ٨ / ١٤٤٦"/>
          <p:cNvSpPr txBox="1"/>
          <p:nvPr/>
        </p:nvSpPr>
        <p:spPr>
          <a:xfrm>
            <a:off x="6016991" y="2207782"/>
            <a:ext cx="174303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٢٩/ ١٠/ ١٤٤٦ </a:t>
            </a:r>
          </a:p>
        </p:txBody>
      </p:sp>
      <p:sp>
        <p:nvSpPr>
          <p:cNvPr id="554" name="الثلاثاء ١٢/ ٨ / ١٤٤٦"/>
          <p:cNvSpPr txBox="1"/>
          <p:nvPr/>
        </p:nvSpPr>
        <p:spPr>
          <a:xfrm>
            <a:off x="4254881" y="2207782"/>
            <a:ext cx="1586566"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الثلاثاء١١/١ / ١٤٤٦ </a:t>
            </a:r>
          </a:p>
        </p:txBody>
      </p:sp>
      <p:sp>
        <p:nvSpPr>
          <p:cNvPr id="555" name="الاربعاء ١٣/ ٨ / ١٤٤٦"/>
          <p:cNvSpPr txBox="1"/>
          <p:nvPr/>
        </p:nvSpPr>
        <p:spPr>
          <a:xfrm>
            <a:off x="2159081" y="2207782"/>
            <a:ext cx="1719023"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٢/ ١١ / ١٤٤٦ </a:t>
            </a:r>
          </a:p>
        </p:txBody>
      </p:sp>
      <p:sp>
        <p:nvSpPr>
          <p:cNvPr id="556" name="الخميس ١٤/ ٨ / ١٤٤٦"/>
          <p:cNvSpPr txBox="1"/>
          <p:nvPr/>
        </p:nvSpPr>
        <p:spPr>
          <a:xfrm>
            <a:off x="167707" y="2207782"/>
            <a:ext cx="173797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r" rtl="0">
              <a:defRPr b="1" cap="all" sz="1600">
                <a:solidFill>
                  <a:srgbClr val="FFFFFF"/>
                </a:solidFill>
                <a:latin typeface="+mj-lt"/>
                <a:ea typeface="+mj-ea"/>
                <a:cs typeface="+mj-cs"/>
                <a:sym typeface="Calibri"/>
              </a:defRPr>
            </a:pPr>
            <a:r>
              <a:t>الخميس٣/ ١١ / </a:t>
            </a:r>
            <a:r>
              <a:rPr sz="1500"/>
              <a:t>١٤٤٦</a:t>
            </a:r>
            <a:r>
              <a:t> </a:t>
            </a:r>
          </a:p>
        </p:txBody>
      </p:sp>
      <p:pic>
        <p:nvPicPr>
          <p:cNvPr id="557" name="IMG_0474.png" descr="IMG_0474.png"/>
          <p:cNvPicPr>
            <a:picLocks noChangeAspect="1"/>
          </p:cNvPicPr>
          <p:nvPr/>
        </p:nvPicPr>
        <p:blipFill>
          <a:blip r:embed="rId4">
            <a:extLst/>
          </a:blip>
          <a:stretch>
            <a:fillRect/>
          </a:stretch>
        </p:blipFill>
        <p:spPr>
          <a:xfrm>
            <a:off x="7973248" y="5095903"/>
            <a:ext cx="730342" cy="730342"/>
          </a:xfrm>
          <a:prstGeom prst="rect">
            <a:avLst/>
          </a:prstGeom>
          <a:ln w="12700">
            <a:miter lim="400000"/>
          </a:ln>
        </p:spPr>
      </p:pic>
      <p:grpSp>
        <p:nvGrpSpPr>
          <p:cNvPr id="560" name="Google Shape;450;p23"/>
          <p:cNvGrpSpPr/>
          <p:nvPr/>
        </p:nvGrpSpPr>
        <p:grpSpPr>
          <a:xfrm rot="9894527">
            <a:off x="10179289" y="5315954"/>
            <a:ext cx="439213" cy="301205"/>
            <a:chOff x="0" y="0"/>
            <a:chExt cx="439212" cy="301204"/>
          </a:xfrm>
        </p:grpSpPr>
        <p:sp>
          <p:nvSpPr>
            <p:cNvPr id="559"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558" name="Google Shape;450;p23" descr="Google Shape;450;p23"/>
            <p:cNvPicPr>
              <a:picLocks noChangeAspect="0"/>
            </p:cNvPicPr>
            <p:nvPr/>
          </p:nvPicPr>
          <p:blipFill>
            <a:blip r:embed="rId5">
              <a:extLst/>
            </a:blip>
            <a:stretch>
              <a:fillRect/>
            </a:stretch>
          </p:blipFill>
          <p:spPr>
            <a:xfrm>
              <a:off x="-1" y="0"/>
              <a:ext cx="439214" cy="301205"/>
            </a:xfrm>
            <a:prstGeom prst="rect">
              <a:avLst/>
            </a:prstGeom>
            <a:effectLst/>
          </p:spPr>
        </p:pic>
      </p:grpSp>
      <p:pic>
        <p:nvPicPr>
          <p:cNvPr id="561" name="IMG_0474.png" descr="IMG_0474.png"/>
          <p:cNvPicPr>
            <a:picLocks noChangeAspect="1"/>
          </p:cNvPicPr>
          <p:nvPr/>
        </p:nvPicPr>
        <p:blipFill>
          <a:blip r:embed="rId4">
            <a:extLst/>
          </a:blip>
          <a:stretch>
            <a:fillRect/>
          </a:stretch>
        </p:blipFill>
        <p:spPr>
          <a:xfrm>
            <a:off x="5996743" y="5108604"/>
            <a:ext cx="730342" cy="730342"/>
          </a:xfrm>
          <a:prstGeom prst="rect">
            <a:avLst/>
          </a:prstGeom>
          <a:ln w="12700">
            <a:miter lim="400000"/>
          </a:ln>
        </p:spPr>
      </p:pic>
      <p:pic>
        <p:nvPicPr>
          <p:cNvPr id="562" name="IMG_0474.png" descr="IMG_0474.png"/>
          <p:cNvPicPr>
            <a:picLocks noChangeAspect="1"/>
          </p:cNvPicPr>
          <p:nvPr/>
        </p:nvPicPr>
        <p:blipFill>
          <a:blip r:embed="rId4">
            <a:extLst/>
          </a:blip>
          <a:stretch>
            <a:fillRect/>
          </a:stretch>
        </p:blipFill>
        <p:spPr>
          <a:xfrm>
            <a:off x="4002843" y="5108604"/>
            <a:ext cx="730342" cy="730342"/>
          </a:xfrm>
          <a:prstGeom prst="rect">
            <a:avLst/>
          </a:prstGeom>
          <a:ln w="12700">
            <a:miter lim="400000"/>
          </a:ln>
        </p:spPr>
      </p:pic>
      <p:pic>
        <p:nvPicPr>
          <p:cNvPr id="563" name="IMG_0474.png" descr="IMG_0474.png"/>
          <p:cNvPicPr>
            <a:picLocks noChangeAspect="1"/>
          </p:cNvPicPr>
          <p:nvPr/>
        </p:nvPicPr>
        <p:blipFill>
          <a:blip r:embed="rId4">
            <a:extLst/>
          </a:blip>
          <a:stretch>
            <a:fillRect/>
          </a:stretch>
        </p:blipFill>
        <p:spPr>
          <a:xfrm>
            <a:off x="2034343" y="5108604"/>
            <a:ext cx="730342" cy="730342"/>
          </a:xfrm>
          <a:prstGeom prst="rect">
            <a:avLst/>
          </a:prstGeom>
          <a:ln w="12700">
            <a:miter lim="400000"/>
          </a:ln>
        </p:spPr>
      </p:pic>
      <p:pic>
        <p:nvPicPr>
          <p:cNvPr id="564" name="IMG_0474.png" descr="IMG_0474.png"/>
          <p:cNvPicPr>
            <a:picLocks noChangeAspect="1"/>
          </p:cNvPicPr>
          <p:nvPr/>
        </p:nvPicPr>
        <p:blipFill>
          <a:blip r:embed="rId4">
            <a:extLst/>
          </a:blip>
          <a:stretch>
            <a:fillRect/>
          </a:stretch>
        </p:blipFill>
        <p:spPr>
          <a:xfrm>
            <a:off x="40443" y="5108604"/>
            <a:ext cx="730342" cy="730342"/>
          </a:xfrm>
          <a:prstGeom prst="rect">
            <a:avLst/>
          </a:prstGeom>
          <a:ln w="12700">
            <a:miter lim="400000"/>
          </a:ln>
        </p:spPr>
      </p:pic>
      <p:pic>
        <p:nvPicPr>
          <p:cNvPr id="565" name="مستطيل مستطيل" descr="مستطيل مستطيل"/>
          <p:cNvPicPr>
            <a:picLocks noChangeAspect="0"/>
          </p:cNvPicPr>
          <p:nvPr/>
        </p:nvPicPr>
        <p:blipFill>
          <a:blip r:embed="rId6">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566" name="مستطيل مستطيل" descr="مستطيل مستطيل"/>
          <p:cNvPicPr>
            <a:picLocks noChangeAspect="0"/>
          </p:cNvPicPr>
          <p:nvPr/>
        </p:nvPicPr>
        <p:blipFill>
          <a:blip r:embed="rId7">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567" name="مستطيل مستطيل" descr="مستطيل مستطيل"/>
          <p:cNvPicPr>
            <a:picLocks noChangeAspect="0"/>
          </p:cNvPicPr>
          <p:nvPr/>
        </p:nvPicPr>
        <p:blipFill>
          <a:blip r:embed="rId8">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568" name="السابع"/>
          <p:cNvSpPr txBox="1"/>
          <p:nvPr/>
        </p:nvSpPr>
        <p:spPr>
          <a:xfrm>
            <a:off x="6361913" y="1318031"/>
            <a:ext cx="2364140" cy="3825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السابع </a:t>
            </a:r>
          </a:p>
        </p:txBody>
      </p:sp>
      <p:grpSp>
        <p:nvGrpSpPr>
          <p:cNvPr id="577" name="تجميع"/>
          <p:cNvGrpSpPr/>
          <p:nvPr/>
        </p:nvGrpSpPr>
        <p:grpSpPr>
          <a:xfrm>
            <a:off x="94682" y="6187416"/>
            <a:ext cx="9855071" cy="1006391"/>
            <a:chOff x="0" y="0"/>
            <a:chExt cx="9855069" cy="1006389"/>
          </a:xfrm>
        </p:grpSpPr>
        <p:grpSp>
          <p:nvGrpSpPr>
            <p:cNvPr id="574" name="تجميع"/>
            <p:cNvGrpSpPr/>
            <p:nvPr/>
          </p:nvGrpSpPr>
          <p:grpSpPr>
            <a:xfrm>
              <a:off x="0" y="0"/>
              <a:ext cx="9855070" cy="1006390"/>
              <a:chOff x="0" y="0"/>
              <a:chExt cx="9855070" cy="1006389"/>
            </a:xfrm>
          </p:grpSpPr>
          <p:sp>
            <p:nvSpPr>
              <p:cNvPr id="569"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572" name="تجميع"/>
              <p:cNvGrpSpPr/>
              <p:nvPr/>
            </p:nvGrpSpPr>
            <p:grpSpPr>
              <a:xfrm>
                <a:off x="3930697" y="0"/>
                <a:ext cx="5924374" cy="1006390"/>
                <a:chOff x="0" y="0"/>
                <a:chExt cx="5924372" cy="1006389"/>
              </a:xfrm>
            </p:grpSpPr>
            <p:sp>
              <p:nvSpPr>
                <p:cNvPr id="570"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571" name="مستطيل مستطيل" descr="مستطيل مستطيل"/>
                <p:cNvPicPr>
                  <a:picLocks noChangeAspect="0"/>
                </p:cNvPicPr>
                <p:nvPr/>
              </p:nvPicPr>
              <p:blipFill>
                <a:blip r:embed="rId9">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573"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575"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576"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sp>
        <p:nvSpPr>
          <p:cNvPr id="578" name="قياس الزوايا والاقواس"/>
          <p:cNvSpPr txBox="1"/>
          <p:nvPr/>
        </p:nvSpPr>
        <p:spPr>
          <a:xfrm>
            <a:off x="8057539" y="2573268"/>
            <a:ext cx="1801888"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قياس الزوايا والاقواس</a:t>
            </a:r>
          </a:p>
        </p:txBody>
      </p:sp>
      <p:sp>
        <p:nvSpPr>
          <p:cNvPr id="579" name="قياس الزوايا والاقواس"/>
          <p:cNvSpPr txBox="1"/>
          <p:nvPr/>
        </p:nvSpPr>
        <p:spPr>
          <a:xfrm>
            <a:off x="6180071" y="2573268"/>
            <a:ext cx="1801888"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قياس الزوايا والاقواس</a:t>
            </a:r>
          </a:p>
        </p:txBody>
      </p:sp>
      <p:sp>
        <p:nvSpPr>
          <p:cNvPr id="580" name="الاقواس والاوتار"/>
          <p:cNvSpPr txBox="1"/>
          <p:nvPr/>
        </p:nvSpPr>
        <p:spPr>
          <a:xfrm>
            <a:off x="4182155" y="2621973"/>
            <a:ext cx="1801889"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الاقواس والاوتار </a:t>
            </a:r>
          </a:p>
        </p:txBody>
      </p:sp>
      <p:sp>
        <p:nvSpPr>
          <p:cNvPr id="581" name="الاقواس والاوتار"/>
          <p:cNvSpPr txBox="1"/>
          <p:nvPr/>
        </p:nvSpPr>
        <p:spPr>
          <a:xfrm>
            <a:off x="2159081" y="2627953"/>
            <a:ext cx="180188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الاقواس والاوتار </a:t>
            </a:r>
          </a:p>
        </p:txBody>
      </p:sp>
      <p:sp>
        <p:nvSpPr>
          <p:cNvPr id="582" name="الزوايا المحيطية"/>
          <p:cNvSpPr txBox="1"/>
          <p:nvPr/>
        </p:nvSpPr>
        <p:spPr>
          <a:xfrm>
            <a:off x="167707" y="2627953"/>
            <a:ext cx="180188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الزوايا المحيطية </a:t>
            </a:r>
          </a:p>
        </p:txBody>
      </p:sp>
      <p:sp>
        <p:nvSpPr>
          <p:cNvPr id="583"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584" name="أول ثانوي"/>
          <p:cNvSpPr txBox="1"/>
          <p:nvPr/>
        </p:nvSpPr>
        <p:spPr>
          <a:xfrm>
            <a:off x="524275" y="1206881"/>
            <a:ext cx="1497369"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6DBCF7"/>
                </a:solidFill>
                <a:latin typeface="Muna Bold"/>
                <a:ea typeface="Muna Bold"/>
                <a:cs typeface="Muna Bold"/>
                <a:sym typeface="Muna Bold"/>
              </a:defRPr>
            </a:lvl1pPr>
          </a:lstStyle>
          <a:p>
            <a:pPr rtl="0">
              <a:defRPr/>
            </a:pPr>
            <a:r>
              <a:t>أول ثانوي </a:t>
            </a:r>
          </a:p>
        </p:txBody>
      </p:sp>
      <p:pic>
        <p:nvPicPr>
          <p:cNvPr id="585" name="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descr="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p:cNvPicPr>
            <a:picLocks noChangeAspect="0"/>
          </p:cNvPicPr>
          <p:nvPr/>
        </p:nvPicPr>
        <p:blipFill>
          <a:blip r:embed="rId12">
            <a:extLst/>
          </a:blip>
          <a:stretch>
            <a:fillRect/>
          </a:stretch>
        </p:blipFill>
        <p:spPr>
          <a:xfrm>
            <a:off x="4136325" y="6220480"/>
            <a:ext cx="4632770" cy="927767"/>
          </a:xfrm>
          <a:prstGeom prst="rect">
            <a:avLst/>
          </a:prstGeom>
          <a:effectLst>
            <a:outerShdw sx="100000" sy="100000" kx="0" ky="0" algn="b" rotWithShape="0" blurRad="38100" dist="23000" dir="5400000">
              <a:srgbClr val="000000">
                <a:alpha val="3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87"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590" name="تجميع"/>
          <p:cNvGrpSpPr/>
          <p:nvPr/>
        </p:nvGrpSpPr>
        <p:grpSpPr>
          <a:xfrm>
            <a:off x="8073879" y="2174436"/>
            <a:ext cx="3853765" cy="3917527"/>
            <a:chOff x="108636" y="0"/>
            <a:chExt cx="3853763" cy="3917525"/>
          </a:xfrm>
        </p:grpSpPr>
        <p:graphicFrame>
          <p:nvGraphicFramePr>
            <p:cNvPr id="588"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3E4956"/>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589"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593" name="تجميع"/>
          <p:cNvGrpSpPr/>
          <p:nvPr/>
        </p:nvGrpSpPr>
        <p:grpSpPr>
          <a:xfrm>
            <a:off x="6092679" y="2161736"/>
            <a:ext cx="3853765" cy="3930227"/>
            <a:chOff x="108636" y="0"/>
            <a:chExt cx="3853763" cy="3930225"/>
          </a:xfrm>
        </p:grpSpPr>
        <p:graphicFrame>
          <p:nvGraphicFramePr>
            <p:cNvPr id="591"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282F38"/>
                            </a:solidFill>
                            <a:latin typeface="Muna Regular"/>
                            <a:ea typeface="Muna Regular"/>
                            <a:cs typeface="Muna Regular"/>
                            <a:sym typeface="Muna Regular"/>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592"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596" name="تجميع"/>
          <p:cNvGrpSpPr/>
          <p:nvPr/>
        </p:nvGrpSpPr>
        <p:grpSpPr>
          <a:xfrm>
            <a:off x="4111479" y="2161736"/>
            <a:ext cx="3853765" cy="3930227"/>
            <a:chOff x="108636" y="0"/>
            <a:chExt cx="3853763" cy="3930225"/>
          </a:xfrm>
        </p:grpSpPr>
        <p:graphicFrame>
          <p:nvGraphicFramePr>
            <p:cNvPr id="594"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قياسات الزوايا المحيطية . </a:t>
                        </a:r>
                      </a:p>
                      <a:p>
                        <a:pPr indent="457200" algn="r" rtl="0">
                          <a:defRPr sz="1600">
                            <a:solidFill>
                              <a:srgbClr val="3E4956"/>
                            </a:solidFill>
                            <a:latin typeface="Muna Bold"/>
                            <a:ea typeface="Muna Bold"/>
                            <a:cs typeface="Muna Bold"/>
                            <a:sym typeface="Muna Bold"/>
                          </a:defRPr>
                        </a:pPr>
                        <a:r>
                          <a:t>-اجد قياسات زوايا المضلعات المحاطة بدائرة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14، 18 ص 146</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595"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599" name="تجميع"/>
          <p:cNvGrpSpPr/>
          <p:nvPr/>
        </p:nvGrpSpPr>
        <p:grpSpPr>
          <a:xfrm>
            <a:off x="2130279" y="2174436"/>
            <a:ext cx="3853765" cy="3917527"/>
            <a:chOff x="108636" y="0"/>
            <a:chExt cx="3853763" cy="3917525"/>
          </a:xfrm>
        </p:grpSpPr>
        <p:graphicFrame>
          <p:nvGraphicFramePr>
            <p:cNvPr id="597"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قياسات الزوايا المحيطية . </a:t>
                        </a:r>
                      </a:p>
                      <a:p>
                        <a:pPr indent="457200" algn="r" rtl="0">
                          <a:defRPr sz="1600">
                            <a:solidFill>
                              <a:srgbClr val="3E4956"/>
                            </a:solidFill>
                            <a:latin typeface="Muna Bold"/>
                            <a:ea typeface="Muna Bold"/>
                            <a:cs typeface="Muna Bold"/>
                            <a:sym typeface="Muna Bold"/>
                          </a:defRPr>
                        </a:pPr>
                        <a:r>
                          <a:t>-اجد قياسات زوايا المضلعات المحاطة بدائرة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21، 23 ص 146</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598"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602" name="تجميع"/>
          <p:cNvGrpSpPr/>
          <p:nvPr/>
        </p:nvGrpSpPr>
        <p:grpSpPr>
          <a:xfrm>
            <a:off x="149079" y="2161736"/>
            <a:ext cx="3853765" cy="3930227"/>
            <a:chOff x="108636" y="0"/>
            <a:chExt cx="3853763" cy="3930225"/>
          </a:xfrm>
        </p:grpSpPr>
        <p:graphicFrame>
          <p:nvGraphicFramePr>
            <p:cNvPr id="600"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-أستعمل خصائص المماسات لايجاد قياسات تتعلق بالدائرة . </a:t>
                        </a:r>
                      </a:p>
                      <a:p>
                        <a:pPr indent="457200" algn="r" rtl="0">
                          <a:defRPr sz="1600">
                            <a:solidFill>
                              <a:srgbClr val="3E4956"/>
                            </a:solidFill>
                            <a:latin typeface="Muna Bold"/>
                            <a:ea typeface="Muna Bold"/>
                            <a:cs typeface="Muna Bold"/>
                            <a:sym typeface="Muna Bold"/>
                          </a:defRPr>
                        </a:pPr>
                        <a:r>
                          <a:t>-احل مسائل تتضمن المضلعات المحيطية بدائرة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9، 13 ص 153</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601"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603"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604"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605"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606"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607"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608"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609"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612" name="تجميع"/>
          <p:cNvGrpSpPr/>
          <p:nvPr/>
        </p:nvGrpSpPr>
        <p:grpSpPr>
          <a:xfrm>
            <a:off x="3018593" y="599421"/>
            <a:ext cx="5436632" cy="463291"/>
            <a:chOff x="-188674" y="-5"/>
            <a:chExt cx="5436630" cy="463289"/>
          </a:xfrm>
        </p:grpSpPr>
        <p:sp>
          <p:nvSpPr>
            <p:cNvPr id="610"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611"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613"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614"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615"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616" name="الأحد ١٠/ ٨ / ١٤٤٦"/>
          <p:cNvSpPr txBox="1"/>
          <p:nvPr/>
        </p:nvSpPr>
        <p:spPr>
          <a:xfrm>
            <a:off x="8160722" y="2207782"/>
            <a:ext cx="1602938"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٦/ ١١ / ١٤٤٦ </a:t>
            </a:r>
          </a:p>
        </p:txBody>
      </p:sp>
      <p:sp>
        <p:nvSpPr>
          <p:cNvPr id="617" name="الاثنين ١١/ ٨ / ١٤٤٦"/>
          <p:cNvSpPr txBox="1"/>
          <p:nvPr/>
        </p:nvSpPr>
        <p:spPr>
          <a:xfrm>
            <a:off x="6120178" y="2207782"/>
            <a:ext cx="1639847"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٧/ ١١/ ١٤٤٦ </a:t>
            </a:r>
          </a:p>
        </p:txBody>
      </p:sp>
      <p:sp>
        <p:nvSpPr>
          <p:cNvPr id="618" name="الثلاثاء ١٢/ ٨ / ١٤٤٦"/>
          <p:cNvSpPr txBox="1"/>
          <p:nvPr/>
        </p:nvSpPr>
        <p:spPr>
          <a:xfrm>
            <a:off x="4112204" y="2207782"/>
            <a:ext cx="1729243"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 ٨ / ١١ / ١٤٤٦ </a:t>
            </a:r>
          </a:p>
        </p:txBody>
      </p:sp>
      <p:sp>
        <p:nvSpPr>
          <p:cNvPr id="619" name="الاربعاء ١٣/ ٨ / ١٤٤٦"/>
          <p:cNvSpPr txBox="1"/>
          <p:nvPr/>
        </p:nvSpPr>
        <p:spPr>
          <a:xfrm>
            <a:off x="2159081" y="2207782"/>
            <a:ext cx="1719023"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٩/ ١١ / ١٤٤٦ </a:t>
            </a:r>
          </a:p>
        </p:txBody>
      </p:sp>
      <p:sp>
        <p:nvSpPr>
          <p:cNvPr id="620" name="الخميس ١٤/ ٨ / ١٤٤٦"/>
          <p:cNvSpPr txBox="1"/>
          <p:nvPr/>
        </p:nvSpPr>
        <p:spPr>
          <a:xfrm>
            <a:off x="64519" y="2207782"/>
            <a:ext cx="1841162"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r" rtl="0">
              <a:defRPr b="1" cap="all" sz="1600">
                <a:solidFill>
                  <a:srgbClr val="FFFFFF"/>
                </a:solidFill>
                <a:latin typeface="+mj-lt"/>
                <a:ea typeface="+mj-ea"/>
                <a:cs typeface="+mj-cs"/>
                <a:sym typeface="Calibri"/>
              </a:defRPr>
            </a:pPr>
            <a:r>
              <a:t>الخميس١٠/ ١١ / </a:t>
            </a:r>
            <a:r>
              <a:rPr sz="1500"/>
              <a:t>١٤٤٦</a:t>
            </a:r>
            <a:r>
              <a:t> </a:t>
            </a:r>
          </a:p>
        </p:txBody>
      </p:sp>
      <p:grpSp>
        <p:nvGrpSpPr>
          <p:cNvPr id="623" name="Google Shape;450;p23"/>
          <p:cNvGrpSpPr/>
          <p:nvPr/>
        </p:nvGrpSpPr>
        <p:grpSpPr>
          <a:xfrm rot="9894527">
            <a:off x="10179289" y="5315954"/>
            <a:ext cx="439213" cy="301205"/>
            <a:chOff x="0" y="0"/>
            <a:chExt cx="439212" cy="301204"/>
          </a:xfrm>
        </p:grpSpPr>
        <p:sp>
          <p:nvSpPr>
            <p:cNvPr id="622"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621" name="Google Shape;450;p23" descr="Google Shape;450;p23"/>
            <p:cNvPicPr>
              <a:picLocks noChangeAspect="0"/>
            </p:cNvPicPr>
            <p:nvPr/>
          </p:nvPicPr>
          <p:blipFill>
            <a:blip r:embed="rId4">
              <a:extLst/>
            </a:blip>
            <a:stretch>
              <a:fillRect/>
            </a:stretch>
          </p:blipFill>
          <p:spPr>
            <a:xfrm>
              <a:off x="-1" y="0"/>
              <a:ext cx="439214" cy="301205"/>
            </a:xfrm>
            <a:prstGeom prst="rect">
              <a:avLst/>
            </a:prstGeom>
            <a:effectLst/>
          </p:spPr>
        </p:pic>
      </p:grpSp>
      <p:pic>
        <p:nvPicPr>
          <p:cNvPr id="624" name="IMG_0474.png" descr="IMG_0474.png"/>
          <p:cNvPicPr>
            <a:picLocks noChangeAspect="1"/>
          </p:cNvPicPr>
          <p:nvPr/>
        </p:nvPicPr>
        <p:blipFill>
          <a:blip r:embed="rId5">
            <a:extLst/>
          </a:blip>
          <a:stretch>
            <a:fillRect/>
          </a:stretch>
        </p:blipFill>
        <p:spPr>
          <a:xfrm>
            <a:off x="4002843" y="5108604"/>
            <a:ext cx="730342" cy="730342"/>
          </a:xfrm>
          <a:prstGeom prst="rect">
            <a:avLst/>
          </a:prstGeom>
          <a:ln w="12700">
            <a:miter lim="400000"/>
          </a:ln>
        </p:spPr>
      </p:pic>
      <p:pic>
        <p:nvPicPr>
          <p:cNvPr id="625" name="IMG_0474.png" descr="IMG_0474.png"/>
          <p:cNvPicPr>
            <a:picLocks noChangeAspect="1"/>
          </p:cNvPicPr>
          <p:nvPr/>
        </p:nvPicPr>
        <p:blipFill>
          <a:blip r:embed="rId5">
            <a:extLst/>
          </a:blip>
          <a:stretch>
            <a:fillRect/>
          </a:stretch>
        </p:blipFill>
        <p:spPr>
          <a:xfrm>
            <a:off x="2034343" y="5108604"/>
            <a:ext cx="730342" cy="730342"/>
          </a:xfrm>
          <a:prstGeom prst="rect">
            <a:avLst/>
          </a:prstGeom>
          <a:ln w="12700">
            <a:miter lim="400000"/>
          </a:ln>
        </p:spPr>
      </p:pic>
      <p:pic>
        <p:nvPicPr>
          <p:cNvPr id="626" name="IMG_0474.png" descr="IMG_0474.png"/>
          <p:cNvPicPr>
            <a:picLocks noChangeAspect="1"/>
          </p:cNvPicPr>
          <p:nvPr/>
        </p:nvPicPr>
        <p:blipFill>
          <a:blip r:embed="rId5">
            <a:extLst/>
          </a:blip>
          <a:stretch>
            <a:fillRect/>
          </a:stretch>
        </p:blipFill>
        <p:spPr>
          <a:xfrm>
            <a:off x="40443" y="5108604"/>
            <a:ext cx="730342" cy="730342"/>
          </a:xfrm>
          <a:prstGeom prst="rect">
            <a:avLst/>
          </a:prstGeom>
          <a:ln w="12700">
            <a:miter lim="400000"/>
          </a:ln>
        </p:spPr>
      </p:pic>
      <p:pic>
        <p:nvPicPr>
          <p:cNvPr id="627" name="مستطيل مستطيل" descr="مستطيل مستطيل"/>
          <p:cNvPicPr>
            <a:picLocks noChangeAspect="0"/>
          </p:cNvPicPr>
          <p:nvPr/>
        </p:nvPicPr>
        <p:blipFill>
          <a:blip r:embed="rId6">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628" name="مستطيل مستطيل" descr="مستطيل مستطيل"/>
          <p:cNvPicPr>
            <a:picLocks noChangeAspect="0"/>
          </p:cNvPicPr>
          <p:nvPr/>
        </p:nvPicPr>
        <p:blipFill>
          <a:blip r:embed="rId7">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629" name="مستطيل مستطيل" descr="مستطيل مستطيل"/>
          <p:cNvPicPr>
            <a:picLocks noChangeAspect="0"/>
          </p:cNvPicPr>
          <p:nvPr/>
        </p:nvPicPr>
        <p:blipFill>
          <a:blip r:embed="rId8">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630" name="الثامن"/>
          <p:cNvSpPr txBox="1"/>
          <p:nvPr/>
        </p:nvSpPr>
        <p:spPr>
          <a:xfrm>
            <a:off x="6361913" y="1318031"/>
            <a:ext cx="2364140" cy="3825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الثامن  </a:t>
            </a:r>
          </a:p>
        </p:txBody>
      </p:sp>
      <p:grpSp>
        <p:nvGrpSpPr>
          <p:cNvPr id="639" name="تجميع"/>
          <p:cNvGrpSpPr/>
          <p:nvPr/>
        </p:nvGrpSpPr>
        <p:grpSpPr>
          <a:xfrm>
            <a:off x="94682" y="6187416"/>
            <a:ext cx="9855071" cy="1006391"/>
            <a:chOff x="0" y="0"/>
            <a:chExt cx="9855069" cy="1006389"/>
          </a:xfrm>
        </p:grpSpPr>
        <p:grpSp>
          <p:nvGrpSpPr>
            <p:cNvPr id="636" name="تجميع"/>
            <p:cNvGrpSpPr/>
            <p:nvPr/>
          </p:nvGrpSpPr>
          <p:grpSpPr>
            <a:xfrm>
              <a:off x="0" y="0"/>
              <a:ext cx="9855070" cy="1006390"/>
              <a:chOff x="0" y="0"/>
              <a:chExt cx="9855070" cy="1006389"/>
            </a:xfrm>
          </p:grpSpPr>
          <p:sp>
            <p:nvSpPr>
              <p:cNvPr id="631"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634" name="تجميع"/>
              <p:cNvGrpSpPr/>
              <p:nvPr/>
            </p:nvGrpSpPr>
            <p:grpSpPr>
              <a:xfrm>
                <a:off x="3930697" y="0"/>
                <a:ext cx="5924374" cy="1006390"/>
                <a:chOff x="0" y="0"/>
                <a:chExt cx="5924372" cy="1006389"/>
              </a:xfrm>
            </p:grpSpPr>
            <p:sp>
              <p:nvSpPr>
                <p:cNvPr id="632"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633" name="مستطيل مستطيل" descr="مستطيل مستطيل"/>
                <p:cNvPicPr>
                  <a:picLocks noChangeAspect="0"/>
                </p:cNvPicPr>
                <p:nvPr/>
              </p:nvPicPr>
              <p:blipFill>
                <a:blip r:embed="rId9">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635"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637"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638"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sp>
        <p:nvSpPr>
          <p:cNvPr id="640" name="مستطيل"/>
          <p:cNvSpPr/>
          <p:nvPr/>
        </p:nvSpPr>
        <p:spPr>
          <a:xfrm>
            <a:off x="6009443" y="3238130"/>
            <a:ext cx="3933960" cy="2036759"/>
          </a:xfrm>
          <a:prstGeom prst="rect">
            <a:avLst/>
          </a:prstGeom>
          <a:solidFill>
            <a:srgbClr val="FFFFFF"/>
          </a:solidFill>
          <a:ln w="25400">
            <a:solidFill>
              <a:schemeClr val="accent1"/>
            </a:solidFill>
          </a:ln>
          <a:effectLst>
            <a:outerShdw sx="100000" sy="100000" kx="0" ky="0" algn="b" rotWithShape="0" blurRad="38100" dist="23000" dir="5400000">
              <a:srgbClr val="000000">
                <a:alpha val="35000"/>
              </a:srgbClr>
            </a:outerShdw>
          </a:effectLst>
        </p:spPr>
        <p:txBody>
          <a:bodyPr lIns="45718" tIns="45718" rIns="45718" bIns="45718" anchor="ctr"/>
          <a:lstStyle/>
          <a:p>
            <a:pPr/>
          </a:p>
        </p:txBody>
      </p:sp>
      <p:sp>
        <p:nvSpPr>
          <p:cNvPr id="641" name="Freeform 17"/>
          <p:cNvSpPr/>
          <p:nvPr/>
        </p:nvSpPr>
        <p:spPr>
          <a:xfrm flipH="1">
            <a:off x="6011261" y="3248906"/>
            <a:ext cx="3938492" cy="2794489"/>
          </a:xfrm>
          <a:prstGeom prst="rect">
            <a:avLst/>
          </a:prstGeom>
          <a:blipFill>
            <a:blip r:embed="rId12">
              <a:alphaModFix amt="12100"/>
            </a:blip>
            <a:stretch>
              <a:fillRect/>
            </a:stretch>
          </a:blipFill>
          <a:ln w="12700">
            <a:miter lim="400000"/>
          </a:ln>
        </p:spPr>
        <p:txBody>
          <a:bodyPr lIns="45718" tIns="45718" rIns="45718" bIns="45718"/>
          <a:lstStyle/>
          <a:p>
            <a:pPr rtl="0">
              <a:defRPr>
                <a:latin typeface="+mj-lt"/>
                <a:ea typeface="+mj-ea"/>
                <a:cs typeface="+mj-cs"/>
                <a:sym typeface="Calibri"/>
              </a:defRPr>
            </a:pPr>
          </a:p>
        </p:txBody>
      </p:sp>
      <p:sp>
        <p:nvSpPr>
          <p:cNvPr id="642" name="اجازة مطولة"/>
          <p:cNvSpPr txBox="1"/>
          <p:nvPr/>
        </p:nvSpPr>
        <p:spPr>
          <a:xfrm>
            <a:off x="6506245" y="3612106"/>
            <a:ext cx="2983219" cy="66380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4500">
                <a:solidFill>
                  <a:srgbClr val="99244F"/>
                </a:solidFill>
                <a:latin typeface="+mj-lt"/>
                <a:ea typeface="+mj-ea"/>
                <a:cs typeface="+mj-cs"/>
                <a:sym typeface="Calibri"/>
              </a:defRPr>
            </a:lvl1pPr>
          </a:lstStyle>
          <a:p>
            <a:pPr rtl="0">
              <a:defRPr b="0">
                <a:latin typeface="Muna Bold"/>
                <a:ea typeface="Muna Bold"/>
                <a:cs typeface="Muna Bold"/>
                <a:sym typeface="Muna Bold"/>
              </a:defRPr>
            </a:pPr>
            <a:r>
              <a:rPr b="1">
                <a:latin typeface="+mj-lt"/>
                <a:ea typeface="+mj-ea"/>
                <a:cs typeface="+mj-cs"/>
                <a:sym typeface="Calibri"/>
              </a:rPr>
              <a:t>اجازة مطولة   </a:t>
            </a:r>
          </a:p>
        </p:txBody>
      </p:sp>
      <p:pic>
        <p:nvPicPr>
          <p:cNvPr id="643" name="image7.png" descr="image7.png"/>
          <p:cNvPicPr>
            <a:picLocks noChangeAspect="1"/>
          </p:cNvPicPr>
          <p:nvPr/>
        </p:nvPicPr>
        <p:blipFill>
          <a:blip r:embed="rId2">
            <a:extLst/>
          </a:blip>
          <a:srcRect l="6973" t="55394" r="82513" b="28556"/>
          <a:stretch>
            <a:fillRect/>
          </a:stretch>
        </p:blipFill>
        <p:spPr>
          <a:xfrm>
            <a:off x="7518387" y="4357108"/>
            <a:ext cx="818401" cy="883339"/>
          </a:xfrm>
          <a:custGeom>
            <a:avLst/>
            <a:gdLst/>
            <a:ahLst/>
            <a:cxnLst>
              <a:cxn ang="0">
                <a:pos x="wd2" y="hd2"/>
              </a:cxn>
              <a:cxn ang="5400000">
                <a:pos x="wd2" y="hd2"/>
              </a:cxn>
              <a:cxn ang="10800000">
                <a:pos x="wd2" y="hd2"/>
              </a:cxn>
              <a:cxn ang="16200000">
                <a:pos x="wd2" y="hd2"/>
              </a:cxn>
            </a:cxnLst>
            <a:rect l="0" t="0" r="r" b="b"/>
            <a:pathLst>
              <a:path w="21526" h="21460" fill="norm" stroke="1" extrusionOk="0">
                <a:moveTo>
                  <a:pt x="2402" y="0"/>
                </a:moveTo>
                <a:cubicBezTo>
                  <a:pt x="1851" y="0"/>
                  <a:pt x="1610" y="208"/>
                  <a:pt x="1567" y="733"/>
                </a:cubicBezTo>
                <a:cubicBezTo>
                  <a:pt x="1531" y="1173"/>
                  <a:pt x="1521" y="1190"/>
                  <a:pt x="982" y="1273"/>
                </a:cubicBezTo>
                <a:cubicBezTo>
                  <a:pt x="-74" y="1436"/>
                  <a:pt x="1" y="837"/>
                  <a:pt x="1" y="9536"/>
                </a:cubicBezTo>
                <a:cubicBezTo>
                  <a:pt x="1" y="15991"/>
                  <a:pt x="22" y="17267"/>
                  <a:pt x="168" y="17452"/>
                </a:cubicBezTo>
                <a:cubicBezTo>
                  <a:pt x="321" y="17646"/>
                  <a:pt x="544" y="17672"/>
                  <a:pt x="1984" y="17722"/>
                </a:cubicBezTo>
                <a:lnTo>
                  <a:pt x="3623" y="17780"/>
                </a:lnTo>
                <a:lnTo>
                  <a:pt x="3665" y="18175"/>
                </a:lnTo>
                <a:cubicBezTo>
                  <a:pt x="3709" y="18638"/>
                  <a:pt x="3956" y="18860"/>
                  <a:pt x="4448" y="18860"/>
                </a:cubicBezTo>
                <a:cubicBezTo>
                  <a:pt x="4640" y="18860"/>
                  <a:pt x="4832" y="18924"/>
                  <a:pt x="4865" y="19004"/>
                </a:cubicBezTo>
                <a:cubicBezTo>
                  <a:pt x="4899" y="19085"/>
                  <a:pt x="4778" y="19607"/>
                  <a:pt x="4604" y="20161"/>
                </a:cubicBezTo>
                <a:cubicBezTo>
                  <a:pt x="4430" y="20716"/>
                  <a:pt x="4318" y="21241"/>
                  <a:pt x="4354" y="21328"/>
                </a:cubicBezTo>
                <a:cubicBezTo>
                  <a:pt x="4400" y="21440"/>
                  <a:pt x="4590" y="21478"/>
                  <a:pt x="5001" y="21453"/>
                </a:cubicBezTo>
                <a:lnTo>
                  <a:pt x="5586" y="21415"/>
                </a:lnTo>
                <a:lnTo>
                  <a:pt x="5972" y="20171"/>
                </a:lnTo>
                <a:lnTo>
                  <a:pt x="6358" y="18918"/>
                </a:lnTo>
                <a:lnTo>
                  <a:pt x="10283" y="18918"/>
                </a:lnTo>
                <a:lnTo>
                  <a:pt x="14208" y="18918"/>
                </a:lnTo>
                <a:lnTo>
                  <a:pt x="14584" y="20171"/>
                </a:lnTo>
                <a:lnTo>
                  <a:pt x="14970" y="21415"/>
                </a:lnTo>
                <a:lnTo>
                  <a:pt x="15544" y="21453"/>
                </a:lnTo>
                <a:cubicBezTo>
                  <a:pt x="15967" y="21479"/>
                  <a:pt x="16139" y="21434"/>
                  <a:pt x="16192" y="21309"/>
                </a:cubicBezTo>
                <a:cubicBezTo>
                  <a:pt x="16231" y="21215"/>
                  <a:pt x="16116" y="20685"/>
                  <a:pt x="15941" y="20123"/>
                </a:cubicBezTo>
                <a:cubicBezTo>
                  <a:pt x="15766" y="19561"/>
                  <a:pt x="15618" y="19051"/>
                  <a:pt x="15618" y="18985"/>
                </a:cubicBezTo>
                <a:cubicBezTo>
                  <a:pt x="15618" y="18920"/>
                  <a:pt x="15805" y="18793"/>
                  <a:pt x="16025" y="18706"/>
                </a:cubicBezTo>
                <a:cubicBezTo>
                  <a:pt x="16245" y="18618"/>
                  <a:pt x="16616" y="18363"/>
                  <a:pt x="16849" y="18137"/>
                </a:cubicBezTo>
                <a:lnTo>
                  <a:pt x="17267" y="17722"/>
                </a:lnTo>
                <a:lnTo>
                  <a:pt x="19094" y="17722"/>
                </a:lnTo>
                <a:cubicBezTo>
                  <a:pt x="20870" y="17722"/>
                  <a:pt x="20930" y="17714"/>
                  <a:pt x="21223" y="17442"/>
                </a:cubicBezTo>
                <a:lnTo>
                  <a:pt x="21526" y="17163"/>
                </a:lnTo>
                <a:lnTo>
                  <a:pt x="21526" y="9517"/>
                </a:lnTo>
                <a:cubicBezTo>
                  <a:pt x="21526" y="1987"/>
                  <a:pt x="21521" y="1854"/>
                  <a:pt x="21275" y="1611"/>
                </a:cubicBezTo>
                <a:cubicBezTo>
                  <a:pt x="21043" y="1380"/>
                  <a:pt x="20855" y="1310"/>
                  <a:pt x="20242" y="1225"/>
                </a:cubicBezTo>
                <a:cubicBezTo>
                  <a:pt x="20066" y="1200"/>
                  <a:pt x="19971" y="1073"/>
                  <a:pt x="19918" y="772"/>
                </a:cubicBezTo>
                <a:cubicBezTo>
                  <a:pt x="19820" y="212"/>
                  <a:pt x="19609" y="-2"/>
                  <a:pt x="19146" y="0"/>
                </a:cubicBezTo>
                <a:cubicBezTo>
                  <a:pt x="18586" y="3"/>
                  <a:pt x="18422" y="152"/>
                  <a:pt x="18342" y="704"/>
                </a:cubicBezTo>
                <a:lnTo>
                  <a:pt x="18269" y="1196"/>
                </a:lnTo>
                <a:lnTo>
                  <a:pt x="17476" y="1196"/>
                </a:lnTo>
                <a:lnTo>
                  <a:pt x="16693" y="1196"/>
                </a:lnTo>
                <a:lnTo>
                  <a:pt x="16557" y="685"/>
                </a:lnTo>
                <a:cubicBezTo>
                  <a:pt x="16452" y="285"/>
                  <a:pt x="16353" y="154"/>
                  <a:pt x="16087" y="68"/>
                </a:cubicBezTo>
                <a:cubicBezTo>
                  <a:pt x="15502" y="-121"/>
                  <a:pt x="15105" y="94"/>
                  <a:pt x="14949" y="685"/>
                </a:cubicBezTo>
                <a:lnTo>
                  <a:pt x="14814" y="1196"/>
                </a:lnTo>
                <a:lnTo>
                  <a:pt x="14020" y="1196"/>
                </a:lnTo>
                <a:lnTo>
                  <a:pt x="13227" y="1196"/>
                </a:lnTo>
                <a:lnTo>
                  <a:pt x="13185" y="743"/>
                </a:lnTo>
                <a:cubicBezTo>
                  <a:pt x="13142" y="215"/>
                  <a:pt x="12902" y="0"/>
                  <a:pt x="12350" y="0"/>
                </a:cubicBezTo>
                <a:cubicBezTo>
                  <a:pt x="11880" y="0"/>
                  <a:pt x="11721" y="162"/>
                  <a:pt x="11588" y="753"/>
                </a:cubicBezTo>
                <a:lnTo>
                  <a:pt x="11484" y="1196"/>
                </a:lnTo>
                <a:lnTo>
                  <a:pt x="10690" y="1196"/>
                </a:lnTo>
                <a:lnTo>
                  <a:pt x="9897" y="1196"/>
                </a:lnTo>
                <a:lnTo>
                  <a:pt x="9824" y="704"/>
                </a:lnTo>
                <a:cubicBezTo>
                  <a:pt x="9744" y="152"/>
                  <a:pt x="9580" y="3"/>
                  <a:pt x="9020" y="0"/>
                </a:cubicBezTo>
                <a:cubicBezTo>
                  <a:pt x="8557" y="-2"/>
                  <a:pt x="8346" y="211"/>
                  <a:pt x="8248" y="772"/>
                </a:cubicBezTo>
                <a:lnTo>
                  <a:pt x="8175" y="1196"/>
                </a:lnTo>
                <a:lnTo>
                  <a:pt x="7381" y="1196"/>
                </a:lnTo>
                <a:lnTo>
                  <a:pt x="6577" y="1196"/>
                </a:lnTo>
                <a:lnTo>
                  <a:pt x="6536" y="801"/>
                </a:lnTo>
                <a:cubicBezTo>
                  <a:pt x="6483" y="279"/>
                  <a:pt x="6207" y="0"/>
                  <a:pt x="5721" y="0"/>
                </a:cubicBezTo>
                <a:cubicBezTo>
                  <a:pt x="5236" y="0"/>
                  <a:pt x="4950" y="279"/>
                  <a:pt x="4897" y="801"/>
                </a:cubicBezTo>
                <a:lnTo>
                  <a:pt x="4855" y="1196"/>
                </a:lnTo>
                <a:lnTo>
                  <a:pt x="4051" y="1196"/>
                </a:lnTo>
                <a:lnTo>
                  <a:pt x="3258" y="1196"/>
                </a:lnTo>
                <a:lnTo>
                  <a:pt x="3185" y="772"/>
                </a:lnTo>
                <a:cubicBezTo>
                  <a:pt x="3086" y="209"/>
                  <a:pt x="2873" y="0"/>
                  <a:pt x="2402" y="0"/>
                </a:cubicBezTo>
                <a:close/>
              </a:path>
            </a:pathLst>
          </a:custGeom>
          <a:ln w="12700">
            <a:miter lim="400000"/>
          </a:ln>
        </p:spPr>
      </p:pic>
      <p:sp>
        <p:nvSpPr>
          <p:cNvPr id="644" name="الزوايا المحيطية"/>
          <p:cNvSpPr txBox="1"/>
          <p:nvPr/>
        </p:nvSpPr>
        <p:spPr>
          <a:xfrm>
            <a:off x="4182155" y="2617003"/>
            <a:ext cx="1801889"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الزوايا المحيطية </a:t>
            </a:r>
          </a:p>
        </p:txBody>
      </p:sp>
      <p:sp>
        <p:nvSpPr>
          <p:cNvPr id="645" name="الزوايا المحيطية"/>
          <p:cNvSpPr txBox="1"/>
          <p:nvPr/>
        </p:nvSpPr>
        <p:spPr>
          <a:xfrm>
            <a:off x="2117649" y="2626572"/>
            <a:ext cx="1801889"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الزوايا المحيطية </a:t>
            </a:r>
          </a:p>
        </p:txBody>
      </p:sp>
      <p:sp>
        <p:nvSpPr>
          <p:cNvPr id="646" name="المماسات"/>
          <p:cNvSpPr txBox="1"/>
          <p:nvPr/>
        </p:nvSpPr>
        <p:spPr>
          <a:xfrm>
            <a:off x="123094" y="2626572"/>
            <a:ext cx="180188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المماسات </a:t>
            </a:r>
          </a:p>
        </p:txBody>
      </p:sp>
      <p:sp>
        <p:nvSpPr>
          <p:cNvPr id="647"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648" name="أول ثانوي"/>
          <p:cNvSpPr txBox="1"/>
          <p:nvPr/>
        </p:nvSpPr>
        <p:spPr>
          <a:xfrm>
            <a:off x="524275" y="1206881"/>
            <a:ext cx="1497369"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6DBCF7"/>
                </a:solidFill>
                <a:latin typeface="Muna Bold"/>
                <a:ea typeface="Muna Bold"/>
                <a:cs typeface="Muna Bold"/>
                <a:sym typeface="Muna Bold"/>
              </a:defRPr>
            </a:lvl1pPr>
          </a:lstStyle>
          <a:p>
            <a:pPr rtl="0">
              <a:defRPr/>
            </a:pPr>
            <a:r>
              <a:t>أول ثانوي </a:t>
            </a:r>
          </a:p>
        </p:txBody>
      </p:sp>
      <p:pic>
        <p:nvPicPr>
          <p:cNvPr id="649" name="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descr="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p:cNvPicPr>
            <a:picLocks noChangeAspect="0"/>
          </p:cNvPicPr>
          <p:nvPr/>
        </p:nvPicPr>
        <p:blipFill>
          <a:blip r:embed="rId13">
            <a:extLst/>
          </a:blip>
          <a:stretch>
            <a:fillRect/>
          </a:stretch>
        </p:blipFill>
        <p:spPr>
          <a:xfrm>
            <a:off x="4136325" y="6220480"/>
            <a:ext cx="4632770" cy="927767"/>
          </a:xfrm>
          <a:prstGeom prst="rect">
            <a:avLst/>
          </a:prstGeom>
          <a:effectLst>
            <a:outerShdw sx="100000" sy="100000" kx="0" ky="0" algn="b" rotWithShape="0" blurRad="38100" dist="23000" dir="5400000">
              <a:srgbClr val="000000">
                <a:alpha val="3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