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59" r:id="rId5"/>
    <p:sldId id="261" r:id="rId6"/>
    <p:sldId id="265" r:id="rId7"/>
    <p:sldId id="267" r:id="rId8"/>
    <p:sldId id="268" r:id="rId9"/>
    <p:sldId id="270" r:id="rId10"/>
    <p:sldId id="272" r:id="rId11"/>
    <p:sldId id="271" r:id="rId12"/>
    <p:sldId id="276" r:id="rId13"/>
    <p:sldId id="26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F2"/>
    <a:srgbClr val="F686EE"/>
    <a:srgbClr val="5DFFFF"/>
    <a:srgbClr val="00FF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6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image" Target="../media/image9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slideLayout" Target="../slideLayouts/slideLayout7.xml"/><Relationship Id="rId5" Type="http://schemas.microsoft.com/office/2007/relationships/media" Target="../media/media11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image" Target="../media/image6.png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image" Target="../media/image20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slideLayout" Target="../slideLayouts/slideLayout7.xml"/><Relationship Id="rId5" Type="http://schemas.microsoft.com/office/2007/relationships/media" Target="../media/media16.m4a"/><Relationship Id="rId10" Type="http://schemas.openxmlformats.org/officeDocument/2006/relationships/audio" Target="../media/media18.m4a"/><Relationship Id="rId4" Type="http://schemas.openxmlformats.org/officeDocument/2006/relationships/audio" Target="../media/media15.m4a"/><Relationship Id="rId9" Type="http://schemas.microsoft.com/office/2007/relationships/media" Target="../media/media18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6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5.m4a"/><Relationship Id="rId7" Type="http://schemas.microsoft.com/office/2007/relationships/hdphoto" Target="../media/hdphoto2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6850" y="3281778"/>
            <a:ext cx="6348547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أحترم الآخرين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2651" y="5757653"/>
            <a:ext cx="6472746" cy="707886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التربية للمواطنة للصف الأول الابتدائي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4062" r="8995" b="4344"/>
          <a:stretch/>
        </p:blipFill>
        <p:spPr>
          <a:xfrm>
            <a:off x="8084344" y="1718170"/>
            <a:ext cx="3252655" cy="43275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1678" y="474337"/>
            <a:ext cx="5355766" cy="52322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أختارُ الإجابة الصحيحة:</a:t>
            </a:r>
            <a:endParaRPr lang="en-US" sz="2800" dirty="0"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3034" y="474337"/>
            <a:ext cx="2064898" cy="50829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2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894111" y="1989164"/>
            <a:ext cx="5460274" cy="772887"/>
            <a:chOff x="1894111" y="2350226"/>
            <a:chExt cx="5460274" cy="772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تصرف صحيح</a:t>
              </a:r>
              <a:endParaRPr lang="en-US" sz="2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4111" y="3303891"/>
            <a:ext cx="5460274" cy="772887"/>
            <a:chOff x="1894111" y="2350226"/>
            <a:chExt cx="5460274" cy="772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تصرف خاطئ</a:t>
              </a:r>
              <a:endParaRPr lang="en-US" sz="24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2875763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642985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68952" r="56844" b="6857"/>
          <a:stretch/>
        </p:blipFill>
        <p:spPr>
          <a:xfrm>
            <a:off x="8236128" y="1804453"/>
            <a:ext cx="3304903" cy="2806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6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1678" y="474337"/>
            <a:ext cx="5355766" cy="52322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أختارُ الإجابة الصحيحة:</a:t>
            </a:r>
            <a:endParaRPr lang="en-US" sz="2800" dirty="0"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3034" y="474337"/>
            <a:ext cx="2064898" cy="50829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2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1" y="1565063"/>
            <a:ext cx="2795451" cy="3477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1894111" y="1989164"/>
            <a:ext cx="5460274" cy="772887"/>
            <a:chOff x="1894111" y="2350226"/>
            <a:chExt cx="5460274" cy="772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تصرف خاطئ</a:t>
              </a:r>
              <a:endParaRPr lang="en-US" sz="2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4111" y="3303891"/>
            <a:ext cx="5460274" cy="772887"/>
            <a:chOff x="1894111" y="2350226"/>
            <a:chExt cx="5460274" cy="772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تصرف صحيح</a:t>
              </a:r>
              <a:endParaRPr lang="en-US" sz="24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2875763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642985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18286" r="47778" b="55429"/>
          <a:stretch/>
        </p:blipFill>
        <p:spPr>
          <a:xfrm>
            <a:off x="764275" y="2086276"/>
            <a:ext cx="4006523" cy="3411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587830" y="339634"/>
            <a:ext cx="10959736" cy="8752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أضع علامة (</a:t>
            </a:r>
            <a:r>
              <a:rPr lang="ar-BH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) في المربع أمام السلوك الذي يجب أن أتبعه عند الحديث.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53979" y="2024311"/>
            <a:ext cx="5991497" cy="652641"/>
            <a:chOff x="3344090" y="2136316"/>
            <a:chExt cx="5991497" cy="652641"/>
          </a:xfrm>
        </p:grpSpPr>
        <p:sp>
          <p:nvSpPr>
            <p:cNvPr id="3" name="TextBox 2"/>
            <p:cNvSpPr txBox="1"/>
            <p:nvPr/>
          </p:nvSpPr>
          <p:spPr>
            <a:xfrm>
              <a:off x="3344090" y="2227889"/>
              <a:ext cx="5643157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الإصغاء باهتمام إلى حديث الآخرين.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04067" y="2136316"/>
              <a:ext cx="731520" cy="652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53979" y="2981337"/>
            <a:ext cx="5991497" cy="660515"/>
            <a:chOff x="3344091" y="3034598"/>
            <a:chExt cx="5991497" cy="660515"/>
          </a:xfrm>
        </p:grpSpPr>
        <p:sp>
          <p:nvSpPr>
            <p:cNvPr id="5" name="TextBox 4"/>
            <p:cNvSpPr txBox="1"/>
            <p:nvPr/>
          </p:nvSpPr>
          <p:spPr>
            <a:xfrm>
              <a:off x="3344091" y="3141115"/>
              <a:ext cx="5643156" cy="553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مقاطعة المتحدث.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04068" y="3034598"/>
              <a:ext cx="731520" cy="652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53979" y="3866759"/>
            <a:ext cx="5991497" cy="655237"/>
            <a:chOff x="3344091" y="3874056"/>
            <a:chExt cx="5991497" cy="655237"/>
          </a:xfrm>
        </p:grpSpPr>
        <p:sp>
          <p:nvSpPr>
            <p:cNvPr id="7" name="TextBox 6"/>
            <p:cNvSpPr txBox="1"/>
            <p:nvPr/>
          </p:nvSpPr>
          <p:spPr>
            <a:xfrm>
              <a:off x="3344091" y="3975295"/>
              <a:ext cx="5643156" cy="5539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أرفع يدي </a:t>
              </a:r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طالبًا </a:t>
              </a:r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الإذن بالكلام.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04068" y="3874056"/>
              <a:ext cx="731520" cy="652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36559" y="4845546"/>
            <a:ext cx="6008917" cy="652641"/>
            <a:chOff x="3344090" y="4804283"/>
            <a:chExt cx="6008917" cy="652641"/>
          </a:xfrm>
        </p:grpSpPr>
        <p:sp>
          <p:nvSpPr>
            <p:cNvPr id="6" name="TextBox 5"/>
            <p:cNvSpPr txBox="1"/>
            <p:nvPr/>
          </p:nvSpPr>
          <p:spPr>
            <a:xfrm>
              <a:off x="3344090" y="4902926"/>
              <a:ext cx="5643157" cy="553998"/>
            </a:xfrm>
            <a:prstGeom prst="rect">
              <a:avLst/>
            </a:prstGeom>
            <a:solidFill>
              <a:srgbClr val="F686EE"/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الانفراد بالرأي.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21487" y="4804283"/>
              <a:ext cx="731520" cy="652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496687" y="2062341"/>
            <a:ext cx="8098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Wingdings" panose="05000000000000000000" pitchFamily="2" charset="2"/>
              </a:rPr>
              <a:t>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518456" y="3909982"/>
            <a:ext cx="8360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Wingdings" panose="05000000000000000000" pitchFamily="2" charset="2"/>
              </a:rPr>
              <a:t></a:t>
            </a:r>
            <a:endParaRPr lang="en-US" sz="4000" b="1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734101" y="705178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03467" y="2088083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70957" y="2906536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70957" y="3697454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88077" y="4845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numSld="999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numSld="999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7830" y="339634"/>
            <a:ext cx="10959736" cy="13802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أضع علامة (</a:t>
            </a:r>
            <a:r>
              <a:rPr lang="ar-BH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) في المربع أمام </a:t>
            </a:r>
            <a:r>
              <a:rPr lang="ar-BH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السلوك، </a:t>
            </a:r>
            <a:r>
              <a:rPr lang="ar-BH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الذي يجب أن أتبعه مع زملائي من ذوي الاحتياجات الخاصة.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6057" y="2024311"/>
            <a:ext cx="5991497" cy="652641"/>
            <a:chOff x="3344090" y="2136316"/>
            <a:chExt cx="5991497" cy="652641"/>
          </a:xfrm>
        </p:grpSpPr>
        <p:sp>
          <p:nvSpPr>
            <p:cNvPr id="3" name="TextBox 2"/>
            <p:cNvSpPr txBox="1"/>
            <p:nvPr/>
          </p:nvSpPr>
          <p:spPr>
            <a:xfrm>
              <a:off x="3344090" y="2227889"/>
              <a:ext cx="5643157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أساعدهم.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04067" y="2136316"/>
              <a:ext cx="731520" cy="652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76057" y="2981337"/>
            <a:ext cx="5991497" cy="660515"/>
            <a:chOff x="3344091" y="3034598"/>
            <a:chExt cx="5991497" cy="660515"/>
          </a:xfrm>
        </p:grpSpPr>
        <p:sp>
          <p:nvSpPr>
            <p:cNvPr id="5" name="TextBox 4"/>
            <p:cNvSpPr txBox="1"/>
            <p:nvPr/>
          </p:nvSpPr>
          <p:spPr>
            <a:xfrm>
              <a:off x="3344091" y="3141115"/>
              <a:ext cx="5643156" cy="553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أسخر منهم.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04068" y="3034598"/>
              <a:ext cx="731520" cy="652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76057" y="3866759"/>
            <a:ext cx="5991497" cy="655237"/>
            <a:chOff x="3344091" y="3874056"/>
            <a:chExt cx="5991497" cy="655237"/>
          </a:xfrm>
        </p:grpSpPr>
        <p:sp>
          <p:nvSpPr>
            <p:cNvPr id="7" name="TextBox 6"/>
            <p:cNvSpPr txBox="1"/>
            <p:nvPr/>
          </p:nvSpPr>
          <p:spPr>
            <a:xfrm>
              <a:off x="3344091" y="3975295"/>
              <a:ext cx="5643156" cy="5539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أحترمهم.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04068" y="3874056"/>
              <a:ext cx="731520" cy="652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58637" y="4845546"/>
            <a:ext cx="6008917" cy="652641"/>
            <a:chOff x="3344090" y="4804283"/>
            <a:chExt cx="6008917" cy="652641"/>
          </a:xfrm>
        </p:grpSpPr>
        <p:sp>
          <p:nvSpPr>
            <p:cNvPr id="6" name="TextBox 5"/>
            <p:cNvSpPr txBox="1"/>
            <p:nvPr/>
          </p:nvSpPr>
          <p:spPr>
            <a:xfrm>
              <a:off x="3344090" y="4902926"/>
              <a:ext cx="5643157" cy="553998"/>
            </a:xfrm>
            <a:prstGeom prst="rect">
              <a:avLst/>
            </a:prstGeom>
            <a:solidFill>
              <a:srgbClr val="F686EE"/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أتنمر عليهم.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21487" y="4804283"/>
              <a:ext cx="731520" cy="652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718765" y="2062341"/>
            <a:ext cx="8098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Wingdings" panose="05000000000000000000" pitchFamily="2" charset="2"/>
              </a:rPr>
              <a:t>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740534" y="3909982"/>
            <a:ext cx="8360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Wingdings" panose="05000000000000000000" pitchFamily="2" charset="2"/>
              </a:rPr>
              <a:t></a:t>
            </a:r>
            <a:endParaRPr lang="en-US" sz="4000" b="1" dirty="0"/>
          </a:p>
          <a:p>
            <a:endParaRPr lang="en-US" dirty="0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534" y="1583140"/>
            <a:ext cx="3359519" cy="44901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7630" y="724980"/>
            <a:ext cx="609600" cy="6096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22917" y="2015562"/>
            <a:ext cx="609600" cy="6096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9037" y="3026806"/>
            <a:ext cx="609600" cy="6096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4918" y="3929927"/>
            <a:ext cx="609600" cy="6096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88077" y="4941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 numSld="999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 numSld="999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 numSld="999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 numSld="999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-1488" r="-166" b="6801"/>
          <a:stretch/>
        </p:blipFill>
        <p:spPr>
          <a:xfrm flipH="1">
            <a:off x="0" y="971331"/>
            <a:ext cx="6364407" cy="547041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400800" y="191069"/>
            <a:ext cx="5131558" cy="5096452"/>
          </a:xfrm>
          <a:prstGeom prst="ellipse">
            <a:avLst/>
          </a:prstGeom>
          <a:solidFill>
            <a:srgbClr val="F8A6F2"/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BH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BH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نحترم بعضنا..</a:t>
            </a:r>
          </a:p>
          <a:p>
            <a:pPr algn="ctr" rtl="1"/>
            <a:r>
              <a:rPr lang="ar-BH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رغم الاختلافات بيننا.</a:t>
            </a:r>
          </a:p>
          <a:p>
            <a:pPr algn="ctr" rtl="1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446" y="1267098"/>
            <a:ext cx="11482251" cy="5381896"/>
            <a:chOff x="300446" y="1267098"/>
            <a:chExt cx="11482251" cy="53818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55" t="27429" r="10445" b="49524"/>
            <a:stretch/>
          </p:blipFill>
          <p:spPr>
            <a:xfrm>
              <a:off x="300446" y="1267098"/>
              <a:ext cx="11482251" cy="5381896"/>
            </a:xfrm>
            <a:prstGeom prst="rect">
              <a:avLst/>
            </a:prstGeom>
          </p:spPr>
        </p:pic>
        <p:sp>
          <p:nvSpPr>
            <p:cNvPr id="4" name="Rounded Rectangular Callout 3"/>
            <p:cNvSpPr/>
            <p:nvPr/>
          </p:nvSpPr>
          <p:spPr>
            <a:xfrm>
              <a:off x="300446" y="1267098"/>
              <a:ext cx="5068388" cy="822959"/>
            </a:xfrm>
            <a:prstGeom prst="wedgeRoundRectCallout">
              <a:avLst>
                <a:gd name="adj1" fmla="val -13741"/>
                <a:gd name="adj2" fmla="val 148080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أحترم والدي عندما أطيعهما.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03619" y="1430753"/>
            <a:ext cx="8053250" cy="4891669"/>
            <a:chOff x="3903619" y="1430753"/>
            <a:chExt cx="8053250" cy="4891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9" t="16190" r="47778" b="48952"/>
            <a:stretch/>
          </p:blipFill>
          <p:spPr>
            <a:xfrm>
              <a:off x="8390710" y="1430753"/>
              <a:ext cx="3566159" cy="489166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ounded Rectangular Callout 6"/>
            <p:cNvSpPr/>
            <p:nvPr/>
          </p:nvSpPr>
          <p:spPr>
            <a:xfrm>
              <a:off x="3903619" y="5368835"/>
              <a:ext cx="5068388" cy="822959"/>
            </a:xfrm>
            <a:prstGeom prst="wedgeRoundRectCallout">
              <a:avLst>
                <a:gd name="adj1" fmla="val 45538"/>
                <a:gd name="adj2" fmla="val -99539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أحترم من يقدم إلي خدمة.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9816" y="104504"/>
            <a:ext cx="7354391" cy="4428307"/>
            <a:chOff x="169816" y="104504"/>
            <a:chExt cx="7354391" cy="44283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987" b="99856" l="17172" r="73131">
                          <a14:foregroundMark x1="29192" y1="97691" x2="29192" y2="976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2" t="63238" r="26178"/>
            <a:stretch/>
          </p:blipFill>
          <p:spPr>
            <a:xfrm flipH="1">
              <a:off x="169816" y="104504"/>
              <a:ext cx="5120641" cy="44283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ounded Rectangular Callout 8"/>
            <p:cNvSpPr/>
            <p:nvPr/>
          </p:nvSpPr>
          <p:spPr>
            <a:xfrm>
              <a:off x="3370218" y="352697"/>
              <a:ext cx="4153989" cy="1267097"/>
            </a:xfrm>
            <a:prstGeom prst="wedgeRoundRectCallout">
              <a:avLst>
                <a:gd name="adj1" fmla="val -19083"/>
                <a:gd name="adj2" fmla="val 8116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أحترم الآخرين عندما ألتزم مواعيدي معهم.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00051" y="422801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10511" y="681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05840" y="444136"/>
            <a:ext cx="10437223" cy="3579222"/>
            <a:chOff x="1169126" y="444136"/>
            <a:chExt cx="10273937" cy="35792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46" t="14651" r="5910" b="63619"/>
            <a:stretch/>
          </p:blipFill>
          <p:spPr>
            <a:xfrm>
              <a:off x="6936377" y="444136"/>
              <a:ext cx="4506686" cy="35792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ounded Rectangular Callout 5"/>
            <p:cNvSpPr/>
            <p:nvPr/>
          </p:nvSpPr>
          <p:spPr>
            <a:xfrm>
              <a:off x="1169126" y="694510"/>
              <a:ext cx="5571308" cy="940525"/>
            </a:xfrm>
            <a:prstGeom prst="wedgeRoundRectCallout">
              <a:avLst>
                <a:gd name="adj1" fmla="val 62548"/>
                <a:gd name="adj2" fmla="val 109579"/>
                <a:gd name="adj3" fmla="val 16667"/>
              </a:avLst>
            </a:prstGeom>
            <a:ln w="38100"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أحترم المعلم عندما أصغي إليه بانتباه.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199" y="2312127"/>
            <a:ext cx="10985864" cy="3579222"/>
            <a:chOff x="457199" y="2312127"/>
            <a:chExt cx="10985864" cy="35792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" t="18286" r="47778" b="55429"/>
            <a:stretch/>
          </p:blipFill>
          <p:spPr>
            <a:xfrm>
              <a:off x="457199" y="2312127"/>
              <a:ext cx="4506686" cy="35792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ounded Rectangular Callout 6"/>
            <p:cNvSpPr/>
            <p:nvPr/>
          </p:nvSpPr>
          <p:spPr>
            <a:xfrm>
              <a:off x="5185955" y="4698275"/>
              <a:ext cx="6257108" cy="1193074"/>
            </a:xfrm>
            <a:prstGeom prst="wedgeRoundRectCallout">
              <a:avLst>
                <a:gd name="adj1" fmla="val -58679"/>
                <a:gd name="adj2" fmla="val -16008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scene3d>
              <a:camera prst="perspective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أحترم زملائي عندما أستمع </a:t>
              </a:r>
              <a:r>
                <a:rPr lang="ar-BH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إلى </a:t>
              </a:r>
              <a:r>
                <a:rPr lang="ar-BH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آرائهم وأحاورهم بهدوء.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32888" y="38971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09518" y="4393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8274" y="261258"/>
            <a:ext cx="10254343" cy="6061165"/>
            <a:chOff x="888274" y="261258"/>
            <a:chExt cx="10254343" cy="6061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648" b="91126" l="7273" r="93939">
                          <a14:foregroundMark x1="34949" y1="63636" x2="34949" y2="63636"/>
                          <a14:foregroundMark x1="53131" y1="86797" x2="53131" y2="867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58378" r="7052" b="8762"/>
            <a:stretch/>
          </p:blipFill>
          <p:spPr>
            <a:xfrm>
              <a:off x="888274" y="1776548"/>
              <a:ext cx="10254343" cy="4545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ounded Rectangular Callout 4"/>
            <p:cNvSpPr/>
            <p:nvPr/>
          </p:nvSpPr>
          <p:spPr>
            <a:xfrm>
              <a:off x="1489167" y="261258"/>
              <a:ext cx="8334104" cy="1031966"/>
            </a:xfrm>
            <a:prstGeom prst="wedgeRoundRectCallout">
              <a:avLst>
                <a:gd name="adj1" fmla="val -35697"/>
                <a:gd name="adj2" fmla="val 114074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أحترم أصدقائي رغم الاختلافات بيننا.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2006" y="472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04811" y="274320"/>
            <a:ext cx="2525713" cy="68037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1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811" b="95094" l="6263" r="48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" t="66693" r="51006" b="4878"/>
          <a:stretch/>
        </p:blipFill>
        <p:spPr>
          <a:xfrm>
            <a:off x="928742" y="397350"/>
            <a:ext cx="2945044" cy="2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51" b="65512" l="2929" r="51414">
                        <a14:foregroundMark x1="17576" y1="48196" x2="17576" y2="48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2" t="38905" r="51244" b="35190"/>
          <a:stretch/>
        </p:blipFill>
        <p:spPr>
          <a:xfrm>
            <a:off x="811176" y="3378469"/>
            <a:ext cx="2945044" cy="2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312" b="66739" l="59192" r="93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57" t="38334" r="6443" b="33476"/>
          <a:stretch/>
        </p:blipFill>
        <p:spPr>
          <a:xfrm>
            <a:off x="4924696" y="1286690"/>
            <a:ext cx="3304903" cy="3791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Vertical Scroll 7"/>
          <p:cNvSpPr/>
          <p:nvPr/>
        </p:nvSpPr>
        <p:spPr>
          <a:xfrm>
            <a:off x="8464731" y="1162595"/>
            <a:ext cx="3531326" cy="4892649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أصل بخط بين الموقف والسلوك الصحيح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64731" y="2817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04811" y="274320"/>
            <a:ext cx="2525713" cy="68037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1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811" b="95094" l="6263" r="48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" t="66693" r="51006" b="4878"/>
          <a:stretch/>
        </p:blipFill>
        <p:spPr>
          <a:xfrm>
            <a:off x="928742" y="397350"/>
            <a:ext cx="2945044" cy="2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951" b="65512" l="2929" r="51414">
                        <a14:foregroundMark x1="17576" y1="48196" x2="17576" y2="48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2" t="38905" r="51244" b="35190"/>
          <a:stretch/>
        </p:blipFill>
        <p:spPr>
          <a:xfrm>
            <a:off x="811176" y="3378469"/>
            <a:ext cx="2945044" cy="2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12" b="66739" l="59192" r="93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57" t="38334" r="6443" b="33476"/>
          <a:stretch/>
        </p:blipFill>
        <p:spPr>
          <a:xfrm>
            <a:off x="4924696" y="1286690"/>
            <a:ext cx="3304903" cy="3791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Vertical Scroll 7"/>
          <p:cNvSpPr/>
          <p:nvPr/>
        </p:nvSpPr>
        <p:spPr>
          <a:xfrm>
            <a:off x="8464731" y="1162595"/>
            <a:ext cx="3531326" cy="4892649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أصل بخط بين الموقف والسلوك الصحيح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>
            <a:off x="3873786" y="1735739"/>
            <a:ext cx="1050910" cy="1446789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12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1678" y="474337"/>
            <a:ext cx="5355766" cy="52322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أختارُ الإجابة الصحيحة:</a:t>
            </a:r>
            <a:endParaRPr lang="en-US" sz="2800" dirty="0"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3034" y="474337"/>
            <a:ext cx="2064898" cy="50829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2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2175538"/>
            <a:ext cx="3304903" cy="257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1894111" y="1989164"/>
            <a:ext cx="5460274" cy="772887"/>
            <a:chOff x="1894111" y="2350226"/>
            <a:chExt cx="5460274" cy="772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تصرف صحيح</a:t>
              </a:r>
              <a:endParaRPr lang="en-US" sz="2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4111" y="3303891"/>
            <a:ext cx="5460274" cy="772887"/>
            <a:chOff x="1894111" y="2350226"/>
            <a:chExt cx="5460274" cy="772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تصرف خاطئ</a:t>
              </a:r>
              <a:endParaRPr lang="en-US" sz="24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2875763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642985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1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1678" y="474337"/>
            <a:ext cx="5355766" cy="52322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أختارُ الإجابة الصحيحة:</a:t>
            </a:r>
            <a:endParaRPr lang="en-US" sz="2800" dirty="0"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3034" y="474337"/>
            <a:ext cx="2064898" cy="50829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2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2" y="1642985"/>
            <a:ext cx="2503179" cy="257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1894111" y="1989164"/>
            <a:ext cx="5460274" cy="772887"/>
            <a:chOff x="1894111" y="2350226"/>
            <a:chExt cx="5460274" cy="772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تصرف خاطئ</a:t>
              </a:r>
              <a:endParaRPr lang="en-US" sz="2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4111" y="3303891"/>
            <a:ext cx="5460274" cy="772887"/>
            <a:chOff x="1894111" y="2350226"/>
            <a:chExt cx="5460274" cy="772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تصرف صحيح</a:t>
              </a:r>
              <a:endParaRPr lang="en-US" sz="24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2875763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642985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4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809</TotalTime>
  <Words>190</Words>
  <Application>Microsoft Office PowerPoint</Application>
  <PresentationFormat>Widescreen</PresentationFormat>
  <Paragraphs>53</Paragraphs>
  <Slides>14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86</cp:revision>
  <dcterms:created xsi:type="dcterms:W3CDTF">2020-03-04T10:47:58Z</dcterms:created>
  <dcterms:modified xsi:type="dcterms:W3CDTF">2020-03-16T08:15:57Z</dcterms:modified>
</cp:coreProperties>
</file>