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3"/>
  </p:notesMasterIdLst>
  <p:sldIdLst>
    <p:sldId id="256" r:id="rId2"/>
    <p:sldId id="258" r:id="rId3"/>
    <p:sldId id="259" r:id="rId4"/>
    <p:sldId id="257" r:id="rId5"/>
    <p:sldId id="261" r:id="rId6"/>
    <p:sldId id="260" r:id="rId7"/>
    <p:sldId id="262" r:id="rId8"/>
    <p:sldId id="265" r:id="rId9"/>
    <p:sldId id="266" r:id="rId10"/>
    <p:sldId id="295" r:id="rId11"/>
    <p:sldId id="267" r:id="rId12"/>
    <p:sldId id="296" r:id="rId13"/>
    <p:sldId id="297" r:id="rId14"/>
    <p:sldId id="298" r:id="rId15"/>
    <p:sldId id="299" r:id="rId16"/>
    <p:sldId id="263" r:id="rId17"/>
    <p:sldId id="273" r:id="rId18"/>
    <p:sldId id="268"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304" r:id="rId33"/>
    <p:sldId id="305" r:id="rId34"/>
    <p:sldId id="287" r:id="rId35"/>
    <p:sldId id="288" r:id="rId36"/>
    <p:sldId id="289" r:id="rId37"/>
    <p:sldId id="290" r:id="rId38"/>
    <p:sldId id="302" r:id="rId39"/>
    <p:sldId id="301" r:id="rId40"/>
    <p:sldId id="300" r:id="rId41"/>
    <p:sldId id="303" r:id="rId4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7F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نمط فاتح 1 - تميي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E171933-4619-4E11-9A3F-F7608DF75F80}" styleName="نمط متوسط 1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B9631B5-78F2-41C9-869B-9F39066F8104}" styleName="نمط متوسط 3 - تميي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النمط الفاتح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853" autoAdjust="0"/>
    <p:restoredTop sz="94660"/>
  </p:normalViewPr>
  <p:slideViewPr>
    <p:cSldViewPr snapToGrid="0">
      <p:cViewPr>
        <p:scale>
          <a:sx n="96" d="100"/>
          <a:sy n="96" d="100"/>
        </p:scale>
        <p:origin x="1332" y="-29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عبدالرحمن الشمري" userId="5df2ae8b-58c1-4523-8ed7-4d795229b60f" providerId="ADAL" clId="{30965F30-B4F0-44CB-9C59-28002CA2EE56}"/>
    <pc:docChg chg="undo custSel addSld delSld modSld sldOrd">
      <pc:chgData name="عبدالرحمن الشمري" userId="5df2ae8b-58c1-4523-8ed7-4d795229b60f" providerId="ADAL" clId="{30965F30-B4F0-44CB-9C59-28002CA2EE56}" dt="2025-04-07T09:21:52.484" v="2304" actId="20577"/>
      <pc:docMkLst>
        <pc:docMk/>
      </pc:docMkLst>
      <pc:sldChg chg="addSp delSp modSp mod">
        <pc:chgData name="عبدالرحمن الشمري" userId="5df2ae8b-58c1-4523-8ed7-4d795229b60f" providerId="ADAL" clId="{30965F30-B4F0-44CB-9C59-28002CA2EE56}" dt="2025-04-06T18:17:05.479" v="2012" actId="20577"/>
        <pc:sldMkLst>
          <pc:docMk/>
          <pc:sldMk cId="3752938486" sldId="256"/>
        </pc:sldMkLst>
        <pc:spChg chg="add mod">
          <ac:chgData name="عبدالرحمن الشمري" userId="5df2ae8b-58c1-4523-8ed7-4d795229b60f" providerId="ADAL" clId="{30965F30-B4F0-44CB-9C59-28002CA2EE56}" dt="2025-04-06T16:02:28.294" v="187" actId="1076"/>
          <ac:spMkLst>
            <pc:docMk/>
            <pc:sldMk cId="3752938486" sldId="256"/>
            <ac:spMk id="4" creationId="{BE5891DF-D5D4-4BFA-B8BE-271AA7AB438D}"/>
          </ac:spMkLst>
        </pc:spChg>
        <pc:spChg chg="add mod">
          <ac:chgData name="عبدالرحمن الشمري" userId="5df2ae8b-58c1-4523-8ed7-4d795229b60f" providerId="ADAL" clId="{30965F30-B4F0-44CB-9C59-28002CA2EE56}" dt="2025-04-06T18:17:05.479" v="2012" actId="20577"/>
          <ac:spMkLst>
            <pc:docMk/>
            <pc:sldMk cId="3752938486" sldId="256"/>
            <ac:spMk id="5" creationId="{CCF6ABA1-5A9D-480F-91A3-25DE7F9451F9}"/>
          </ac:spMkLst>
        </pc:spChg>
        <pc:spChg chg="del">
          <ac:chgData name="عبدالرحمن الشمري" userId="5df2ae8b-58c1-4523-8ed7-4d795229b60f" providerId="ADAL" clId="{30965F30-B4F0-44CB-9C59-28002CA2EE56}" dt="2025-04-06T16:42:11.826" v="706"/>
          <ac:spMkLst>
            <pc:docMk/>
            <pc:sldMk cId="3752938486" sldId="256"/>
            <ac:spMk id="8" creationId="{570635CD-6041-4CEE-AF55-98EED276740C}"/>
          </ac:spMkLst>
        </pc:spChg>
        <pc:picChg chg="add mod modCrop">
          <ac:chgData name="عبدالرحمن الشمري" userId="5df2ae8b-58c1-4523-8ed7-4d795229b60f" providerId="ADAL" clId="{30965F30-B4F0-44CB-9C59-28002CA2EE56}" dt="2025-04-06T16:11:47.608" v="197" actId="1076"/>
          <ac:picMkLst>
            <pc:docMk/>
            <pc:sldMk cId="3752938486" sldId="256"/>
            <ac:picMk id="7" creationId="{4688D943-6D31-487F-9A6F-69E83E2E2EBF}"/>
          </ac:picMkLst>
        </pc:picChg>
      </pc:sldChg>
      <pc:sldChg chg="addSp delSp modSp mod ord">
        <pc:chgData name="عبدالرحمن الشمري" userId="5df2ae8b-58c1-4523-8ed7-4d795229b60f" providerId="ADAL" clId="{30965F30-B4F0-44CB-9C59-28002CA2EE56}" dt="2025-04-06T16:55:25.367" v="866" actId="1076"/>
        <pc:sldMkLst>
          <pc:docMk/>
          <pc:sldMk cId="3063925604" sldId="257"/>
        </pc:sldMkLst>
        <pc:spChg chg="add del mod">
          <ac:chgData name="عبدالرحمن الشمري" userId="5df2ae8b-58c1-4523-8ed7-4d795229b60f" providerId="ADAL" clId="{30965F30-B4F0-44CB-9C59-28002CA2EE56}" dt="2025-04-06T16:12:18.089" v="201" actId="478"/>
          <ac:spMkLst>
            <pc:docMk/>
            <pc:sldMk cId="3063925604" sldId="257"/>
            <ac:spMk id="4" creationId="{82CE95C9-252C-41F4-AF26-284C573A4DA7}"/>
          </ac:spMkLst>
        </pc:spChg>
        <pc:spChg chg="add del mod">
          <ac:chgData name="عبدالرحمن الشمري" userId="5df2ae8b-58c1-4523-8ed7-4d795229b60f" providerId="ADAL" clId="{30965F30-B4F0-44CB-9C59-28002CA2EE56}" dt="2025-04-06T16:47:47.443" v="743" actId="1076"/>
          <ac:spMkLst>
            <pc:docMk/>
            <pc:sldMk cId="3063925604" sldId="257"/>
            <ac:spMk id="5" creationId="{1274541B-7814-4CD5-9A05-E4A9889AC0EC}"/>
          </ac:spMkLst>
        </pc:spChg>
        <pc:spChg chg="add del mod">
          <ac:chgData name="عبدالرحمن الشمري" userId="5df2ae8b-58c1-4523-8ed7-4d795229b60f" providerId="ADAL" clId="{30965F30-B4F0-44CB-9C59-28002CA2EE56}" dt="2025-04-06T16:13:42.846" v="236" actId="22"/>
          <ac:spMkLst>
            <pc:docMk/>
            <pc:sldMk cId="3063925604" sldId="257"/>
            <ac:spMk id="7" creationId="{83A35DC1-1EE1-4D39-9F56-883A59C01C41}"/>
          </ac:spMkLst>
        </pc:spChg>
        <pc:spChg chg="add mod">
          <ac:chgData name="عبدالرحمن الشمري" userId="5df2ae8b-58c1-4523-8ed7-4d795229b60f" providerId="ADAL" clId="{30965F30-B4F0-44CB-9C59-28002CA2EE56}" dt="2025-04-06T16:36:21.455" v="643" actId="14100"/>
          <ac:spMkLst>
            <pc:docMk/>
            <pc:sldMk cId="3063925604" sldId="257"/>
            <ac:spMk id="9" creationId="{1FA040FC-2C21-47FC-8AD7-AE6178B055EF}"/>
          </ac:spMkLst>
        </pc:spChg>
        <pc:spChg chg="add del mod">
          <ac:chgData name="عبدالرحمن الشمري" userId="5df2ae8b-58c1-4523-8ed7-4d795229b60f" providerId="ADAL" clId="{30965F30-B4F0-44CB-9C59-28002CA2EE56}" dt="2025-04-06T16:16:23.544" v="314" actId="478"/>
          <ac:spMkLst>
            <pc:docMk/>
            <pc:sldMk cId="3063925604" sldId="257"/>
            <ac:spMk id="12" creationId="{2AE82603-323C-4AA2-8C3C-311A613FA583}"/>
          </ac:spMkLst>
        </pc:spChg>
        <pc:spChg chg="del">
          <ac:chgData name="عبدالرحمن الشمري" userId="5df2ae8b-58c1-4523-8ed7-4d795229b60f" providerId="ADAL" clId="{30965F30-B4F0-44CB-9C59-28002CA2EE56}" dt="2025-04-06T16:42:11.826" v="706"/>
          <ac:spMkLst>
            <pc:docMk/>
            <pc:sldMk cId="3063925604" sldId="257"/>
            <ac:spMk id="14" creationId="{CE49E9C1-FD38-4115-A132-2B77FF6B9191}"/>
          </ac:spMkLst>
        </pc:spChg>
        <pc:graphicFrameChg chg="add del mod modGraphic">
          <ac:chgData name="عبدالرحمن الشمري" userId="5df2ae8b-58c1-4523-8ed7-4d795229b60f" providerId="ADAL" clId="{30965F30-B4F0-44CB-9C59-28002CA2EE56}" dt="2025-04-06T16:52:55.119" v="814" actId="478"/>
          <ac:graphicFrameMkLst>
            <pc:docMk/>
            <pc:sldMk cId="3063925604" sldId="257"/>
            <ac:graphicFrameMk id="13" creationId="{5506A21E-829C-43E0-9436-9223C9A78A5E}"/>
          </ac:graphicFrameMkLst>
        </pc:graphicFrameChg>
        <pc:graphicFrameChg chg="add mod modGraphic">
          <ac:chgData name="عبدالرحمن الشمري" userId="5df2ae8b-58c1-4523-8ed7-4d795229b60f" providerId="ADAL" clId="{30965F30-B4F0-44CB-9C59-28002CA2EE56}" dt="2025-04-06T16:55:25.367" v="866" actId="1076"/>
          <ac:graphicFrameMkLst>
            <pc:docMk/>
            <pc:sldMk cId="3063925604" sldId="257"/>
            <ac:graphicFrameMk id="17" creationId="{BC4E01E8-C758-4DA5-B49A-CA1D646062EA}"/>
          </ac:graphicFrameMkLst>
        </pc:graphicFrameChg>
        <pc:picChg chg="add del mod">
          <ac:chgData name="عبدالرحمن الشمري" userId="5df2ae8b-58c1-4523-8ed7-4d795229b60f" providerId="ADAL" clId="{30965F30-B4F0-44CB-9C59-28002CA2EE56}" dt="2025-04-06T16:15:24.216" v="312" actId="478"/>
          <ac:picMkLst>
            <pc:docMk/>
            <pc:sldMk cId="3063925604" sldId="257"/>
            <ac:picMk id="11" creationId="{06BB41C9-396F-4CC2-89C6-9A0B32BD2F6D}"/>
          </ac:picMkLst>
        </pc:picChg>
        <pc:picChg chg="add mod">
          <ac:chgData name="عبدالرحمن الشمري" userId="5df2ae8b-58c1-4523-8ed7-4d795229b60f" providerId="ADAL" clId="{30965F30-B4F0-44CB-9C59-28002CA2EE56}" dt="2025-04-06T16:47:49.003" v="744"/>
          <ac:picMkLst>
            <pc:docMk/>
            <pc:sldMk cId="3063925604" sldId="257"/>
            <ac:picMk id="16" creationId="{A068C729-0ACF-44FC-BE8A-6D5BCECA035B}"/>
          </ac:picMkLst>
        </pc:picChg>
      </pc:sldChg>
      <pc:sldChg chg="addSp delSp modSp add mod ord">
        <pc:chgData name="عبدالرحمن الشمري" userId="5df2ae8b-58c1-4523-8ed7-4d795229b60f" providerId="ADAL" clId="{30965F30-B4F0-44CB-9C59-28002CA2EE56}" dt="2025-04-07T09:21:52.484" v="2304" actId="20577"/>
        <pc:sldMkLst>
          <pc:docMk/>
          <pc:sldMk cId="1926839437" sldId="258"/>
        </pc:sldMkLst>
        <pc:spChg chg="add mod">
          <ac:chgData name="عبدالرحمن الشمري" userId="5df2ae8b-58c1-4523-8ed7-4d795229b60f" providerId="ADAL" clId="{30965F30-B4F0-44CB-9C59-28002CA2EE56}" dt="2025-04-06T16:43:26.246" v="721" actId="6549"/>
          <ac:spMkLst>
            <pc:docMk/>
            <pc:sldMk cId="1926839437" sldId="258"/>
            <ac:spMk id="2" creationId="{9290E9BF-591A-4367-8B44-6DC8CB5B2B46}"/>
          </ac:spMkLst>
        </pc:spChg>
        <pc:spChg chg="del mod">
          <ac:chgData name="عبدالرحمن الشمري" userId="5df2ae8b-58c1-4523-8ed7-4d795229b60f" providerId="ADAL" clId="{30965F30-B4F0-44CB-9C59-28002CA2EE56}" dt="2025-04-06T16:42:18.787" v="720"/>
          <ac:spMkLst>
            <pc:docMk/>
            <pc:sldMk cId="1926839437" sldId="258"/>
            <ac:spMk id="4" creationId="{3E370694-3694-4AC1-A868-552AA711ACFD}"/>
          </ac:spMkLst>
        </pc:spChg>
        <pc:graphicFrameChg chg="add mod modGraphic">
          <ac:chgData name="عبدالرحمن الشمري" userId="5df2ae8b-58c1-4523-8ed7-4d795229b60f" providerId="ADAL" clId="{30965F30-B4F0-44CB-9C59-28002CA2EE56}" dt="2025-04-07T09:21:52.484" v="2304" actId="20577"/>
          <ac:graphicFrameMkLst>
            <pc:docMk/>
            <pc:sldMk cId="1926839437" sldId="258"/>
            <ac:graphicFrameMk id="3" creationId="{3562EA6B-7737-4BF7-B1C8-F2ABC1BBCF17}"/>
          </ac:graphicFrameMkLst>
        </pc:graphicFrameChg>
      </pc:sldChg>
      <pc:sldChg chg="addSp delSp modSp add mod">
        <pc:chgData name="عبدالرحمن الشمري" userId="5df2ae8b-58c1-4523-8ed7-4d795229b60f" providerId="ADAL" clId="{30965F30-B4F0-44CB-9C59-28002CA2EE56}" dt="2025-04-06T17:13:45.113" v="1004"/>
        <pc:sldMkLst>
          <pc:docMk/>
          <pc:sldMk cId="4029244669" sldId="259"/>
        </pc:sldMkLst>
        <pc:spChg chg="del">
          <ac:chgData name="عبدالرحمن الشمري" userId="5df2ae8b-58c1-4523-8ed7-4d795229b60f" providerId="ADAL" clId="{30965F30-B4F0-44CB-9C59-28002CA2EE56}" dt="2025-04-06T16:42:11.826" v="706"/>
          <ac:spMkLst>
            <pc:docMk/>
            <pc:sldMk cId="4029244669" sldId="259"/>
            <ac:spMk id="2" creationId="{41F14110-7544-4EB6-A743-AE35E4BD3837}"/>
          </ac:spMkLst>
        </pc:spChg>
        <pc:spChg chg="add mod">
          <ac:chgData name="عبدالرحمن الشمري" userId="5df2ae8b-58c1-4523-8ed7-4d795229b60f" providerId="ADAL" clId="{30965F30-B4F0-44CB-9C59-28002CA2EE56}" dt="2025-04-06T16:43:37.356" v="729" actId="20577"/>
          <ac:spMkLst>
            <pc:docMk/>
            <pc:sldMk cId="4029244669" sldId="259"/>
            <ac:spMk id="4" creationId="{ED389279-853F-49FF-ABDF-20A226C9A02D}"/>
          </ac:spMkLst>
        </pc:spChg>
        <pc:spChg chg="add del mod">
          <ac:chgData name="عبدالرحمن الشمري" userId="5df2ae8b-58c1-4523-8ed7-4d795229b60f" providerId="ADAL" clId="{30965F30-B4F0-44CB-9C59-28002CA2EE56}" dt="2025-04-06T16:43:46.556" v="732" actId="478"/>
          <ac:spMkLst>
            <pc:docMk/>
            <pc:sldMk cId="4029244669" sldId="259"/>
            <ac:spMk id="5" creationId="{895EA900-E0DA-458B-AC54-3C88BE0317BB}"/>
          </ac:spMkLst>
        </pc:spChg>
        <pc:spChg chg="add mod">
          <ac:chgData name="عبدالرحمن الشمري" userId="5df2ae8b-58c1-4523-8ed7-4d795229b60f" providerId="ADAL" clId="{30965F30-B4F0-44CB-9C59-28002CA2EE56}" dt="2025-04-06T16:46:34.825" v="737" actId="1076"/>
          <ac:spMkLst>
            <pc:docMk/>
            <pc:sldMk cId="4029244669" sldId="259"/>
            <ac:spMk id="6" creationId="{86479572-E6E4-424C-AE23-5D57988DA27B}"/>
          </ac:spMkLst>
        </pc:spChg>
        <pc:picChg chg="add mod">
          <ac:chgData name="عبدالرحمن الشمري" userId="5df2ae8b-58c1-4523-8ed7-4d795229b60f" providerId="ADAL" clId="{30965F30-B4F0-44CB-9C59-28002CA2EE56}" dt="2025-04-06T16:47:19.035" v="742" actId="1076"/>
          <ac:picMkLst>
            <pc:docMk/>
            <pc:sldMk cId="4029244669" sldId="259"/>
            <ac:picMk id="7" creationId="{FB809C3E-1802-4252-B804-6D1A2327FC6E}"/>
          </ac:picMkLst>
        </pc:picChg>
        <pc:picChg chg="add del mod">
          <ac:chgData name="عبدالرحمن الشمري" userId="5df2ae8b-58c1-4523-8ed7-4d795229b60f" providerId="ADAL" clId="{30965F30-B4F0-44CB-9C59-28002CA2EE56}" dt="2025-04-06T17:13:45.113" v="1004"/>
          <ac:picMkLst>
            <pc:docMk/>
            <pc:sldMk cId="4029244669" sldId="259"/>
            <ac:picMk id="8" creationId="{75179B49-D612-4DD9-94F2-92F4D477BE88}"/>
          </ac:picMkLst>
        </pc:picChg>
      </pc:sldChg>
      <pc:sldChg chg="addSp delSp modSp add mod ord">
        <pc:chgData name="عبدالرحمن الشمري" userId="5df2ae8b-58c1-4523-8ed7-4d795229b60f" providerId="ADAL" clId="{30965F30-B4F0-44CB-9C59-28002CA2EE56}" dt="2025-04-07T09:14:14.153" v="2070"/>
        <pc:sldMkLst>
          <pc:docMk/>
          <pc:sldMk cId="2124420820" sldId="260"/>
        </pc:sldMkLst>
        <pc:spChg chg="del">
          <ac:chgData name="عبدالرحمن الشمري" userId="5df2ae8b-58c1-4523-8ed7-4d795229b60f" providerId="ADAL" clId="{30965F30-B4F0-44CB-9C59-28002CA2EE56}" dt="2025-04-06T16:42:11.826" v="706"/>
          <ac:spMkLst>
            <pc:docMk/>
            <pc:sldMk cId="2124420820" sldId="260"/>
            <ac:spMk id="2" creationId="{AB3B663A-F123-4133-80FB-9276D9921810}"/>
          </ac:spMkLst>
        </pc:spChg>
        <pc:spChg chg="add mod">
          <ac:chgData name="عبدالرحمن الشمري" userId="5df2ae8b-58c1-4523-8ed7-4d795229b60f" providerId="ADAL" clId="{30965F30-B4F0-44CB-9C59-28002CA2EE56}" dt="2025-04-06T17:13:36.806" v="1002" actId="1076"/>
          <ac:spMkLst>
            <pc:docMk/>
            <pc:sldMk cId="2124420820" sldId="260"/>
            <ac:spMk id="5" creationId="{4FB330DA-DED8-42F6-AAD7-11A99E4AFFD4}"/>
          </ac:spMkLst>
        </pc:spChg>
        <pc:graphicFrameChg chg="add mod modGraphic">
          <ac:chgData name="عبدالرحمن الشمري" userId="5df2ae8b-58c1-4523-8ed7-4d795229b60f" providerId="ADAL" clId="{30965F30-B4F0-44CB-9C59-28002CA2EE56}" dt="2025-04-06T17:14:08.602" v="1007" actId="14861"/>
          <ac:graphicFrameMkLst>
            <pc:docMk/>
            <pc:sldMk cId="2124420820" sldId="260"/>
            <ac:graphicFrameMk id="4" creationId="{85725AC4-AB56-4AD8-A704-57664EF07989}"/>
          </ac:graphicFrameMkLst>
        </pc:graphicFrameChg>
        <pc:picChg chg="add mod">
          <ac:chgData name="عبدالرحمن الشمري" userId="5df2ae8b-58c1-4523-8ed7-4d795229b60f" providerId="ADAL" clId="{30965F30-B4F0-44CB-9C59-28002CA2EE56}" dt="2025-04-06T17:13:51.065" v="1006" actId="1076"/>
          <ac:picMkLst>
            <pc:docMk/>
            <pc:sldMk cId="2124420820" sldId="260"/>
            <ac:picMk id="6" creationId="{954EBF94-9FE9-4B79-B0F6-D2E7C1765918}"/>
          </ac:picMkLst>
        </pc:picChg>
      </pc:sldChg>
      <pc:sldChg chg="addSp delSp modSp add mod">
        <pc:chgData name="عبدالرحمن الشمري" userId="5df2ae8b-58c1-4523-8ed7-4d795229b60f" providerId="ADAL" clId="{30965F30-B4F0-44CB-9C59-28002CA2EE56}" dt="2025-04-07T09:21:20.299" v="2298" actId="1076"/>
        <pc:sldMkLst>
          <pc:docMk/>
          <pc:sldMk cId="4228218248" sldId="261"/>
        </pc:sldMkLst>
        <pc:spChg chg="del">
          <ac:chgData name="عبدالرحمن الشمري" userId="5df2ae8b-58c1-4523-8ed7-4d795229b60f" providerId="ADAL" clId="{30965F30-B4F0-44CB-9C59-28002CA2EE56}" dt="2025-04-06T16:42:11.826" v="706"/>
          <ac:spMkLst>
            <pc:docMk/>
            <pc:sldMk cId="4228218248" sldId="261"/>
            <ac:spMk id="2" creationId="{6C9F21DC-00A8-4AA0-B3C4-5D654E15CB07}"/>
          </ac:spMkLst>
        </pc:spChg>
        <pc:spChg chg="add mod">
          <ac:chgData name="عبدالرحمن الشمري" userId="5df2ae8b-58c1-4523-8ed7-4d795229b60f" providerId="ADAL" clId="{30965F30-B4F0-44CB-9C59-28002CA2EE56}" dt="2025-04-07T09:20:45.362" v="2263" actId="1038"/>
          <ac:spMkLst>
            <pc:docMk/>
            <pc:sldMk cId="4228218248" sldId="261"/>
            <ac:spMk id="4" creationId="{EA9B6C9A-24F7-414C-9E9F-91AB4C1B3FD8}"/>
          </ac:spMkLst>
        </pc:spChg>
        <pc:spChg chg="add mod">
          <ac:chgData name="عبدالرحمن الشمري" userId="5df2ae8b-58c1-4523-8ed7-4d795229b60f" providerId="ADAL" clId="{30965F30-B4F0-44CB-9C59-28002CA2EE56}" dt="2025-04-07T09:20:45.362" v="2263" actId="1038"/>
          <ac:spMkLst>
            <pc:docMk/>
            <pc:sldMk cId="4228218248" sldId="261"/>
            <ac:spMk id="6" creationId="{BC1D6387-22A5-4173-90EC-D854EEA49318}"/>
          </ac:spMkLst>
        </pc:spChg>
        <pc:spChg chg="add mod ord">
          <ac:chgData name="عبدالرحمن الشمري" userId="5df2ae8b-58c1-4523-8ed7-4d795229b60f" providerId="ADAL" clId="{30965F30-B4F0-44CB-9C59-28002CA2EE56}" dt="2025-04-07T09:20:45.362" v="2263" actId="1038"/>
          <ac:spMkLst>
            <pc:docMk/>
            <pc:sldMk cId="4228218248" sldId="261"/>
            <ac:spMk id="7" creationId="{08A194AA-5B25-4F6B-B679-3085EFBF387A}"/>
          </ac:spMkLst>
        </pc:spChg>
        <pc:spChg chg="add mod">
          <ac:chgData name="عبدالرحمن الشمري" userId="5df2ae8b-58c1-4523-8ed7-4d795229b60f" providerId="ADAL" clId="{30965F30-B4F0-44CB-9C59-28002CA2EE56}" dt="2025-04-07T09:20:50.925" v="2272" actId="1035"/>
          <ac:spMkLst>
            <pc:docMk/>
            <pc:sldMk cId="4228218248" sldId="261"/>
            <ac:spMk id="8" creationId="{E9E0952D-4FDA-48E3-93AC-F6373A5F4717}"/>
          </ac:spMkLst>
        </pc:spChg>
        <pc:spChg chg="add mod">
          <ac:chgData name="عبدالرحمن الشمري" userId="5df2ae8b-58c1-4523-8ed7-4d795229b60f" providerId="ADAL" clId="{30965F30-B4F0-44CB-9C59-28002CA2EE56}" dt="2025-04-07T09:20:50.925" v="2272" actId="1035"/>
          <ac:spMkLst>
            <pc:docMk/>
            <pc:sldMk cId="4228218248" sldId="261"/>
            <ac:spMk id="9" creationId="{F6C7EA7A-E4C3-4BF3-9A2B-C83F6F31E7DF}"/>
          </ac:spMkLst>
        </pc:spChg>
        <pc:spChg chg="add mod">
          <ac:chgData name="عبدالرحمن الشمري" userId="5df2ae8b-58c1-4523-8ed7-4d795229b60f" providerId="ADAL" clId="{30965F30-B4F0-44CB-9C59-28002CA2EE56}" dt="2025-04-07T09:20:50.925" v="2272" actId="1035"/>
          <ac:spMkLst>
            <pc:docMk/>
            <pc:sldMk cId="4228218248" sldId="261"/>
            <ac:spMk id="10" creationId="{64D1519A-2B3B-448A-A596-A26982B48A7B}"/>
          </ac:spMkLst>
        </pc:spChg>
        <pc:spChg chg="add mod">
          <ac:chgData name="عبدالرحمن الشمري" userId="5df2ae8b-58c1-4523-8ed7-4d795229b60f" providerId="ADAL" clId="{30965F30-B4F0-44CB-9C59-28002CA2EE56}" dt="2025-04-07T09:21:06.299" v="2296" actId="1035"/>
          <ac:spMkLst>
            <pc:docMk/>
            <pc:sldMk cId="4228218248" sldId="261"/>
            <ac:spMk id="11" creationId="{47D1408F-C20C-4ED1-9B72-76F8F4AF1A14}"/>
          </ac:spMkLst>
        </pc:spChg>
        <pc:spChg chg="add mod">
          <ac:chgData name="عبدالرحمن الشمري" userId="5df2ae8b-58c1-4523-8ed7-4d795229b60f" providerId="ADAL" clId="{30965F30-B4F0-44CB-9C59-28002CA2EE56}" dt="2025-04-07T09:21:06.299" v="2296" actId="1035"/>
          <ac:spMkLst>
            <pc:docMk/>
            <pc:sldMk cId="4228218248" sldId="261"/>
            <ac:spMk id="12" creationId="{CE503D74-4F4D-4222-943B-E4526F009F70}"/>
          </ac:spMkLst>
        </pc:spChg>
        <pc:spChg chg="add mod">
          <ac:chgData name="عبدالرحمن الشمري" userId="5df2ae8b-58c1-4523-8ed7-4d795229b60f" providerId="ADAL" clId="{30965F30-B4F0-44CB-9C59-28002CA2EE56}" dt="2025-04-07T09:21:06.299" v="2296" actId="1035"/>
          <ac:spMkLst>
            <pc:docMk/>
            <pc:sldMk cId="4228218248" sldId="261"/>
            <ac:spMk id="13" creationId="{F7F03A9C-0BC3-43B5-86A8-47B727F11DAE}"/>
          </ac:spMkLst>
        </pc:spChg>
        <pc:picChg chg="add mod">
          <ac:chgData name="عبدالرحمن الشمري" userId="5df2ae8b-58c1-4523-8ed7-4d795229b60f" providerId="ADAL" clId="{30965F30-B4F0-44CB-9C59-28002CA2EE56}" dt="2025-04-07T09:20:50.925" v="2272" actId="1035"/>
          <ac:picMkLst>
            <pc:docMk/>
            <pc:sldMk cId="4228218248" sldId="261"/>
            <ac:picMk id="5" creationId="{07823167-0E83-460C-AB5A-8BD12E77BA35}"/>
          </ac:picMkLst>
        </pc:picChg>
        <pc:picChg chg="add mod">
          <ac:chgData name="عبدالرحمن الشمري" userId="5df2ae8b-58c1-4523-8ed7-4d795229b60f" providerId="ADAL" clId="{30965F30-B4F0-44CB-9C59-28002CA2EE56}" dt="2025-04-07T09:21:20.299" v="2298" actId="1076"/>
          <ac:picMkLst>
            <pc:docMk/>
            <pc:sldMk cId="4228218248" sldId="261"/>
            <ac:picMk id="14" creationId="{6B3C2ADA-6816-4F0A-82F4-9AA51929E487}"/>
          </ac:picMkLst>
        </pc:picChg>
      </pc:sldChg>
      <pc:sldChg chg="addSp delSp modSp add mod">
        <pc:chgData name="عبدالرحمن الشمري" userId="5df2ae8b-58c1-4523-8ed7-4d795229b60f" providerId="ADAL" clId="{30965F30-B4F0-44CB-9C59-28002CA2EE56}" dt="2025-04-06T17:11:39.854" v="988" actId="1036"/>
        <pc:sldMkLst>
          <pc:docMk/>
          <pc:sldMk cId="2223034271" sldId="262"/>
        </pc:sldMkLst>
        <pc:spChg chg="mod">
          <ac:chgData name="عبدالرحمن الشمري" userId="5df2ae8b-58c1-4523-8ed7-4d795229b60f" providerId="ADAL" clId="{30965F30-B4F0-44CB-9C59-28002CA2EE56}" dt="2025-04-06T17:11:34.964" v="985" actId="403"/>
          <ac:spMkLst>
            <pc:docMk/>
            <pc:sldMk cId="2223034271" sldId="262"/>
            <ac:spMk id="4" creationId="{EA9B6C9A-24F7-414C-9E9F-91AB4C1B3FD8}"/>
          </ac:spMkLst>
        </pc:spChg>
        <pc:spChg chg="del">
          <ac:chgData name="عبدالرحمن الشمري" userId="5df2ae8b-58c1-4523-8ed7-4d795229b60f" providerId="ADAL" clId="{30965F30-B4F0-44CB-9C59-28002CA2EE56}" dt="2025-04-06T17:06:12.410" v="908" actId="478"/>
          <ac:spMkLst>
            <pc:docMk/>
            <pc:sldMk cId="2223034271" sldId="262"/>
            <ac:spMk id="6" creationId="{BC1D6387-22A5-4173-90EC-D854EEA49318}"/>
          </ac:spMkLst>
        </pc:spChg>
        <pc:picChg chg="del mod">
          <ac:chgData name="عبدالرحمن الشمري" userId="5df2ae8b-58c1-4523-8ed7-4d795229b60f" providerId="ADAL" clId="{30965F30-B4F0-44CB-9C59-28002CA2EE56}" dt="2025-04-06T17:11:04.896" v="976" actId="478"/>
          <ac:picMkLst>
            <pc:docMk/>
            <pc:sldMk cId="2223034271" sldId="262"/>
            <ac:picMk id="5" creationId="{07823167-0E83-460C-AB5A-8BD12E77BA35}"/>
          </ac:picMkLst>
        </pc:picChg>
        <pc:picChg chg="add mod ord modCrop">
          <ac:chgData name="عبدالرحمن الشمري" userId="5df2ae8b-58c1-4523-8ed7-4d795229b60f" providerId="ADAL" clId="{30965F30-B4F0-44CB-9C59-28002CA2EE56}" dt="2025-04-06T17:11:39.854" v="988" actId="1036"/>
          <ac:picMkLst>
            <pc:docMk/>
            <pc:sldMk cId="2223034271" sldId="262"/>
            <ac:picMk id="7" creationId="{DC4F4358-8DC7-4CA3-BAD1-2E16743AA4A0}"/>
          </ac:picMkLst>
        </pc:picChg>
      </pc:sldChg>
      <pc:sldChg chg="addSp delSp modSp add mod">
        <pc:chgData name="عبدالرحمن الشمري" userId="5df2ae8b-58c1-4523-8ed7-4d795229b60f" providerId="ADAL" clId="{30965F30-B4F0-44CB-9C59-28002CA2EE56}" dt="2025-04-06T18:11:18.653" v="1941" actId="6549"/>
        <pc:sldMkLst>
          <pc:docMk/>
          <pc:sldMk cId="1147623189" sldId="263"/>
        </pc:sldMkLst>
        <pc:spChg chg="del">
          <ac:chgData name="عبدالرحمن الشمري" userId="5df2ae8b-58c1-4523-8ed7-4d795229b60f" providerId="ADAL" clId="{30965F30-B4F0-44CB-9C59-28002CA2EE56}" dt="2025-04-06T17:06:42.840" v="911" actId="478"/>
          <ac:spMkLst>
            <pc:docMk/>
            <pc:sldMk cId="1147623189" sldId="263"/>
            <ac:spMk id="4" creationId="{EA9B6C9A-24F7-414C-9E9F-91AB4C1B3FD8}"/>
          </ac:spMkLst>
        </pc:spChg>
        <pc:spChg chg="add mod">
          <ac:chgData name="عبدالرحمن الشمري" userId="5df2ae8b-58c1-4523-8ed7-4d795229b60f" providerId="ADAL" clId="{30965F30-B4F0-44CB-9C59-28002CA2EE56}" dt="2025-04-06T17:17:20.240" v="1059" actId="1076"/>
          <ac:spMkLst>
            <pc:docMk/>
            <pc:sldMk cId="1147623189" sldId="263"/>
            <ac:spMk id="7" creationId="{2D209CD3-732F-45FB-95A3-AF160618AB18}"/>
          </ac:spMkLst>
        </pc:spChg>
        <pc:spChg chg="add mod">
          <ac:chgData name="عبدالرحمن الشمري" userId="5df2ae8b-58c1-4523-8ed7-4d795229b60f" providerId="ADAL" clId="{30965F30-B4F0-44CB-9C59-28002CA2EE56}" dt="2025-04-06T18:11:18.653" v="1941" actId="6549"/>
          <ac:spMkLst>
            <pc:docMk/>
            <pc:sldMk cId="1147623189" sldId="263"/>
            <ac:spMk id="8" creationId="{35E3D05B-FBA9-4337-BCB9-A786F5784ACF}"/>
          </ac:spMkLst>
        </pc:spChg>
        <pc:picChg chg="del">
          <ac:chgData name="عبدالرحمن الشمري" userId="5df2ae8b-58c1-4523-8ed7-4d795229b60f" providerId="ADAL" clId="{30965F30-B4F0-44CB-9C59-28002CA2EE56}" dt="2025-04-06T17:06:40.190" v="910" actId="478"/>
          <ac:picMkLst>
            <pc:docMk/>
            <pc:sldMk cId="1147623189" sldId="263"/>
            <ac:picMk id="5" creationId="{07823167-0E83-460C-AB5A-8BD12E77BA35}"/>
          </ac:picMkLst>
        </pc:picChg>
        <pc:picChg chg="add mod">
          <ac:chgData name="عبدالرحمن الشمري" userId="5df2ae8b-58c1-4523-8ed7-4d795229b60f" providerId="ADAL" clId="{30965F30-B4F0-44CB-9C59-28002CA2EE56}" dt="2025-04-06T17:17:17.780" v="1058" actId="1076"/>
          <ac:picMkLst>
            <pc:docMk/>
            <pc:sldMk cId="1147623189" sldId="263"/>
            <ac:picMk id="6" creationId="{91751CCC-EA7E-4CE9-B501-A054EBF1875B}"/>
          </ac:picMkLst>
        </pc:picChg>
      </pc:sldChg>
      <pc:sldChg chg="add del setBg">
        <pc:chgData name="عبدالرحمن الشمري" userId="5df2ae8b-58c1-4523-8ed7-4d795229b60f" providerId="ADAL" clId="{30965F30-B4F0-44CB-9C59-28002CA2EE56}" dt="2025-04-06T17:06:46.270" v="913"/>
        <pc:sldMkLst>
          <pc:docMk/>
          <pc:sldMk cId="3476709142" sldId="264"/>
        </pc:sldMkLst>
      </pc:sldChg>
      <pc:sldChg chg="add del">
        <pc:chgData name="عبدالرحمن الشمري" userId="5df2ae8b-58c1-4523-8ed7-4d795229b60f" providerId="ADAL" clId="{30965F30-B4F0-44CB-9C59-28002CA2EE56}" dt="2025-04-06T17:16:49.204" v="1052" actId="47"/>
        <pc:sldMkLst>
          <pc:docMk/>
          <pc:sldMk cId="4282638559" sldId="264"/>
        </pc:sldMkLst>
      </pc:sldChg>
      <pc:sldChg chg="addSp delSp modSp add mod ord">
        <pc:chgData name="عبدالرحمن الشمري" userId="5df2ae8b-58c1-4523-8ed7-4d795229b60f" providerId="ADAL" clId="{30965F30-B4F0-44CB-9C59-28002CA2EE56}" dt="2025-04-06T17:58:03.937" v="1623"/>
        <pc:sldMkLst>
          <pc:docMk/>
          <pc:sldMk cId="3055670590" sldId="265"/>
        </pc:sldMkLst>
        <pc:spChg chg="add mod">
          <ac:chgData name="عبدالرحمن الشمري" userId="5df2ae8b-58c1-4523-8ed7-4d795229b60f" providerId="ADAL" clId="{30965F30-B4F0-44CB-9C59-28002CA2EE56}" dt="2025-04-06T17:23:48.696" v="1145" actId="1076"/>
          <ac:spMkLst>
            <pc:docMk/>
            <pc:sldMk cId="3055670590" sldId="265"/>
            <ac:spMk id="5" creationId="{C04EACD0-1940-403C-990B-468A5830D7C9}"/>
          </ac:spMkLst>
        </pc:spChg>
        <pc:graphicFrameChg chg="add mod modGraphic">
          <ac:chgData name="عبدالرحمن الشمري" userId="5df2ae8b-58c1-4523-8ed7-4d795229b60f" providerId="ADAL" clId="{30965F30-B4F0-44CB-9C59-28002CA2EE56}" dt="2025-04-06T17:58:03.937" v="1623"/>
          <ac:graphicFrameMkLst>
            <pc:docMk/>
            <pc:sldMk cId="3055670590" sldId="265"/>
            <ac:graphicFrameMk id="2" creationId="{D03BF8AE-AD29-4833-9475-EDF53D4863F9}"/>
          </ac:graphicFrameMkLst>
        </pc:graphicFrameChg>
        <pc:graphicFrameChg chg="add del mod">
          <ac:chgData name="عبدالرحمن الشمري" userId="5df2ae8b-58c1-4523-8ed7-4d795229b60f" providerId="ADAL" clId="{30965F30-B4F0-44CB-9C59-28002CA2EE56}" dt="2025-04-06T17:21:52.277" v="1102"/>
          <ac:graphicFrameMkLst>
            <pc:docMk/>
            <pc:sldMk cId="3055670590" sldId="265"/>
            <ac:graphicFrameMk id="4" creationId="{7974A2D4-89FB-4F41-8354-B830987D75D4}"/>
          </ac:graphicFrameMkLst>
        </pc:graphicFrameChg>
      </pc:sldChg>
      <pc:sldChg chg="addSp delSp modSp add mod ord">
        <pc:chgData name="عبدالرحمن الشمري" userId="5df2ae8b-58c1-4523-8ed7-4d795229b60f" providerId="ADAL" clId="{30965F30-B4F0-44CB-9C59-28002CA2EE56}" dt="2025-04-06T17:31:26.380" v="1367" actId="1076"/>
        <pc:sldMkLst>
          <pc:docMk/>
          <pc:sldMk cId="883545274" sldId="266"/>
        </pc:sldMkLst>
        <pc:spChg chg="add del mod">
          <ac:chgData name="عبدالرحمن الشمري" userId="5df2ae8b-58c1-4523-8ed7-4d795229b60f" providerId="ADAL" clId="{30965F30-B4F0-44CB-9C59-28002CA2EE56}" dt="2025-04-06T17:30:56.181" v="1361" actId="478"/>
          <ac:spMkLst>
            <pc:docMk/>
            <pc:sldMk cId="883545274" sldId="266"/>
            <ac:spMk id="2" creationId="{4FE42A2F-5DA7-436E-A151-6E3F5B0E8773}"/>
          </ac:spMkLst>
        </pc:spChg>
        <pc:spChg chg="add mod">
          <ac:chgData name="عبدالرحمن الشمري" userId="5df2ae8b-58c1-4523-8ed7-4d795229b60f" providerId="ADAL" clId="{30965F30-B4F0-44CB-9C59-28002CA2EE56}" dt="2025-04-06T17:29:24.612" v="1338" actId="1076"/>
          <ac:spMkLst>
            <pc:docMk/>
            <pc:sldMk cId="883545274" sldId="266"/>
            <ac:spMk id="4" creationId="{026465CE-C26C-43F3-82C8-04736ADE6BFE}"/>
          </ac:spMkLst>
        </pc:spChg>
        <pc:spChg chg="add del mod">
          <ac:chgData name="عبدالرحمن الشمري" userId="5df2ae8b-58c1-4523-8ed7-4d795229b60f" providerId="ADAL" clId="{30965F30-B4F0-44CB-9C59-28002CA2EE56}" dt="2025-04-06T17:27:46.104" v="1223" actId="478"/>
          <ac:spMkLst>
            <pc:docMk/>
            <pc:sldMk cId="883545274" sldId="266"/>
            <ac:spMk id="5" creationId="{5F09613F-8ED8-4B08-A93C-741BE90F3C25}"/>
          </ac:spMkLst>
        </pc:spChg>
        <pc:spChg chg="add del mod">
          <ac:chgData name="عبدالرحمن الشمري" userId="5df2ae8b-58c1-4523-8ed7-4d795229b60f" providerId="ADAL" clId="{30965F30-B4F0-44CB-9C59-28002CA2EE56}" dt="2025-04-06T17:30:57.692" v="1363" actId="478"/>
          <ac:spMkLst>
            <pc:docMk/>
            <pc:sldMk cId="883545274" sldId="266"/>
            <ac:spMk id="6" creationId="{C3BCBEE7-44D2-4EA1-A448-C51C1DC814F8}"/>
          </ac:spMkLst>
        </pc:spChg>
        <pc:spChg chg="add del mod">
          <ac:chgData name="عبدالرحمن الشمري" userId="5df2ae8b-58c1-4523-8ed7-4d795229b60f" providerId="ADAL" clId="{30965F30-B4F0-44CB-9C59-28002CA2EE56}" dt="2025-04-06T17:30:56.731" v="1362" actId="478"/>
          <ac:spMkLst>
            <pc:docMk/>
            <pc:sldMk cId="883545274" sldId="266"/>
            <ac:spMk id="7" creationId="{CA3E346A-46DB-4613-BE16-624BDED1D686}"/>
          </ac:spMkLst>
        </pc:spChg>
        <pc:picChg chg="add mod modCrop">
          <ac:chgData name="عبدالرحمن الشمري" userId="5df2ae8b-58c1-4523-8ed7-4d795229b60f" providerId="ADAL" clId="{30965F30-B4F0-44CB-9C59-28002CA2EE56}" dt="2025-04-06T17:31:26.380" v="1367" actId="1076"/>
          <ac:picMkLst>
            <pc:docMk/>
            <pc:sldMk cId="883545274" sldId="266"/>
            <ac:picMk id="8" creationId="{C58B4150-372E-4FC5-BFCC-699BBB2A2690}"/>
          </ac:picMkLst>
        </pc:picChg>
      </pc:sldChg>
      <pc:sldChg chg="addSp modSp add del mod ord">
        <pc:chgData name="عبدالرحمن الشمري" userId="5df2ae8b-58c1-4523-8ed7-4d795229b60f" providerId="ADAL" clId="{30965F30-B4F0-44CB-9C59-28002CA2EE56}" dt="2025-04-06T18:19:57.647" v="2020"/>
        <pc:sldMkLst>
          <pc:docMk/>
          <pc:sldMk cId="1427061563" sldId="267"/>
        </pc:sldMkLst>
        <pc:spChg chg="add mod">
          <ac:chgData name="عبدالرحمن الشمري" userId="5df2ae8b-58c1-4523-8ed7-4d795229b60f" providerId="ADAL" clId="{30965F30-B4F0-44CB-9C59-28002CA2EE56}" dt="2025-04-06T17:59:08.542" v="1681" actId="1076"/>
          <ac:spMkLst>
            <pc:docMk/>
            <pc:sldMk cId="1427061563" sldId="267"/>
            <ac:spMk id="4" creationId="{DF660705-C7B3-4E78-BF1F-F121B8CBEB25}"/>
          </ac:spMkLst>
        </pc:spChg>
        <pc:graphicFrameChg chg="add mod modGraphic">
          <ac:chgData name="عبدالرحمن الشمري" userId="5df2ae8b-58c1-4523-8ed7-4d795229b60f" providerId="ADAL" clId="{30965F30-B4F0-44CB-9C59-28002CA2EE56}" dt="2025-04-06T17:59:13.911" v="1686" actId="2161"/>
          <ac:graphicFrameMkLst>
            <pc:docMk/>
            <pc:sldMk cId="1427061563" sldId="267"/>
            <ac:graphicFrameMk id="2" creationId="{DD19D9E8-90A7-4752-A52F-C7C894C6DCF2}"/>
          </ac:graphicFrameMkLst>
        </pc:graphicFrameChg>
      </pc:sldChg>
      <pc:sldChg chg="add del setBg">
        <pc:chgData name="عبدالرحمن الشمري" userId="5df2ae8b-58c1-4523-8ed7-4d795229b60f" providerId="ADAL" clId="{30965F30-B4F0-44CB-9C59-28002CA2EE56}" dt="2025-04-06T18:19:07.678" v="2017"/>
        <pc:sldMkLst>
          <pc:docMk/>
          <pc:sldMk cId="2917766801" sldId="267"/>
        </pc:sldMkLst>
      </pc:sldChg>
      <pc:sldChg chg="add del setBg">
        <pc:chgData name="عبدالرحمن الشمري" userId="5df2ae8b-58c1-4523-8ed7-4d795229b60f" providerId="ADAL" clId="{30965F30-B4F0-44CB-9C59-28002CA2EE56}" dt="2025-04-06T18:18:59.720" v="2015"/>
        <pc:sldMkLst>
          <pc:docMk/>
          <pc:sldMk cId="4194636575" sldId="267"/>
        </pc:sldMkLst>
      </pc:sldChg>
      <pc:sldChg chg="modSp add mod">
        <pc:chgData name="عبدالرحمن الشمري" userId="5df2ae8b-58c1-4523-8ed7-4d795229b60f" providerId="ADAL" clId="{30965F30-B4F0-44CB-9C59-28002CA2EE56}" dt="2025-04-06T18:11:31.863" v="1942"/>
        <pc:sldMkLst>
          <pc:docMk/>
          <pc:sldMk cId="258614911" sldId="268"/>
        </pc:sldMkLst>
        <pc:spChg chg="mod">
          <ac:chgData name="عبدالرحمن الشمري" userId="5df2ae8b-58c1-4523-8ed7-4d795229b60f" providerId="ADAL" clId="{30965F30-B4F0-44CB-9C59-28002CA2EE56}" dt="2025-04-06T17:31:58.289" v="1394" actId="1076"/>
          <ac:spMkLst>
            <pc:docMk/>
            <pc:sldMk cId="258614911" sldId="268"/>
            <ac:spMk id="7" creationId="{2D209CD3-732F-45FB-95A3-AF160618AB18}"/>
          </ac:spMkLst>
        </pc:spChg>
        <pc:spChg chg="mod">
          <ac:chgData name="عبدالرحمن الشمري" userId="5df2ae8b-58c1-4523-8ed7-4d795229b60f" providerId="ADAL" clId="{30965F30-B4F0-44CB-9C59-28002CA2EE56}" dt="2025-04-06T18:11:31.863" v="1942"/>
          <ac:spMkLst>
            <pc:docMk/>
            <pc:sldMk cId="258614911" sldId="268"/>
            <ac:spMk id="8" creationId="{35E3D05B-FBA9-4337-BCB9-A786F5784ACF}"/>
          </ac:spMkLst>
        </pc:spChg>
      </pc:sldChg>
      <pc:sldChg chg="add del">
        <pc:chgData name="عبدالرحمن الشمري" userId="5df2ae8b-58c1-4523-8ed7-4d795229b60f" providerId="ADAL" clId="{30965F30-B4F0-44CB-9C59-28002CA2EE56}" dt="2025-04-06T17:16:45.926" v="1040" actId="47"/>
        <pc:sldMkLst>
          <pc:docMk/>
          <pc:sldMk cId="431608580" sldId="268"/>
        </pc:sldMkLst>
      </pc:sldChg>
      <pc:sldChg chg="add del">
        <pc:chgData name="عبدالرحمن الشمري" userId="5df2ae8b-58c1-4523-8ed7-4d795229b60f" providerId="ADAL" clId="{30965F30-B4F0-44CB-9C59-28002CA2EE56}" dt="2025-04-06T17:30:12.501" v="1350" actId="47"/>
        <pc:sldMkLst>
          <pc:docMk/>
          <pc:sldMk cId="1326808185" sldId="269"/>
        </pc:sldMkLst>
      </pc:sldChg>
      <pc:sldChg chg="add del replId">
        <pc:chgData name="عبدالرحمن الشمري" userId="5df2ae8b-58c1-4523-8ed7-4d795229b60f" providerId="ADAL" clId="{30965F30-B4F0-44CB-9C59-28002CA2EE56}" dt="2025-04-06T17:16:46.167" v="1041" actId="47"/>
        <pc:sldMkLst>
          <pc:docMk/>
          <pc:sldMk cId="4206380566" sldId="269"/>
        </pc:sldMkLst>
      </pc:sldChg>
      <pc:sldChg chg="add del">
        <pc:chgData name="عبدالرحمن الشمري" userId="5df2ae8b-58c1-4523-8ed7-4d795229b60f" providerId="ADAL" clId="{30965F30-B4F0-44CB-9C59-28002CA2EE56}" dt="2025-04-06T17:30:12.916" v="1351" actId="47"/>
        <pc:sldMkLst>
          <pc:docMk/>
          <pc:sldMk cId="306067732" sldId="270"/>
        </pc:sldMkLst>
      </pc:sldChg>
      <pc:sldChg chg="add del">
        <pc:chgData name="عبدالرحمن الشمري" userId="5df2ae8b-58c1-4523-8ed7-4d795229b60f" providerId="ADAL" clId="{30965F30-B4F0-44CB-9C59-28002CA2EE56}" dt="2025-04-06T17:16:46.343" v="1042" actId="47"/>
        <pc:sldMkLst>
          <pc:docMk/>
          <pc:sldMk cId="3372993347" sldId="270"/>
        </pc:sldMkLst>
      </pc:sldChg>
      <pc:sldChg chg="add del replId">
        <pc:chgData name="عبدالرحمن الشمري" userId="5df2ae8b-58c1-4523-8ed7-4d795229b60f" providerId="ADAL" clId="{30965F30-B4F0-44CB-9C59-28002CA2EE56}" dt="2025-04-06T17:30:13.691" v="1352" actId="47"/>
        <pc:sldMkLst>
          <pc:docMk/>
          <pc:sldMk cId="11816662" sldId="271"/>
        </pc:sldMkLst>
      </pc:sldChg>
      <pc:sldChg chg="add del replId">
        <pc:chgData name="عبدالرحمن الشمري" userId="5df2ae8b-58c1-4523-8ed7-4d795229b60f" providerId="ADAL" clId="{30965F30-B4F0-44CB-9C59-28002CA2EE56}" dt="2025-04-06T17:16:46.590" v="1043" actId="47"/>
        <pc:sldMkLst>
          <pc:docMk/>
          <pc:sldMk cId="2813705853" sldId="271"/>
        </pc:sldMkLst>
      </pc:sldChg>
      <pc:sldChg chg="add del replId">
        <pc:chgData name="عبدالرحمن الشمري" userId="5df2ae8b-58c1-4523-8ed7-4d795229b60f" providerId="ADAL" clId="{30965F30-B4F0-44CB-9C59-28002CA2EE56}" dt="2025-04-06T17:30:14.211" v="1353" actId="47"/>
        <pc:sldMkLst>
          <pc:docMk/>
          <pc:sldMk cId="2816865597" sldId="272"/>
        </pc:sldMkLst>
      </pc:sldChg>
      <pc:sldChg chg="add del replId">
        <pc:chgData name="عبدالرحمن الشمري" userId="5df2ae8b-58c1-4523-8ed7-4d795229b60f" providerId="ADAL" clId="{30965F30-B4F0-44CB-9C59-28002CA2EE56}" dt="2025-04-06T17:16:46.810" v="1044" actId="47"/>
        <pc:sldMkLst>
          <pc:docMk/>
          <pc:sldMk cId="2998088804" sldId="272"/>
        </pc:sldMkLst>
      </pc:sldChg>
      <pc:sldChg chg="add del setBg">
        <pc:chgData name="عبدالرحمن الشمري" userId="5df2ae8b-58c1-4523-8ed7-4d795229b60f" providerId="ADAL" clId="{30965F30-B4F0-44CB-9C59-28002CA2EE56}" dt="2025-04-06T17:18:30.089" v="1064"/>
        <pc:sldMkLst>
          <pc:docMk/>
          <pc:sldMk cId="275948588" sldId="273"/>
        </pc:sldMkLst>
      </pc:sldChg>
      <pc:sldChg chg="add del setBg">
        <pc:chgData name="عبدالرحمن الشمري" userId="5df2ae8b-58c1-4523-8ed7-4d795229b60f" providerId="ADAL" clId="{30965F30-B4F0-44CB-9C59-28002CA2EE56}" dt="2025-04-06T17:28:50.482" v="1331"/>
        <pc:sldMkLst>
          <pc:docMk/>
          <pc:sldMk cId="1385251262" sldId="273"/>
        </pc:sldMkLst>
      </pc:sldChg>
      <pc:sldChg chg="add del">
        <pc:chgData name="عبدالرحمن الشمري" userId="5df2ae8b-58c1-4523-8ed7-4d795229b60f" providerId="ADAL" clId="{30965F30-B4F0-44CB-9C59-28002CA2EE56}" dt="2025-04-06T17:23:43.519" v="1144" actId="47"/>
        <pc:sldMkLst>
          <pc:docMk/>
          <pc:sldMk cId="2662924900" sldId="273"/>
        </pc:sldMkLst>
      </pc:sldChg>
      <pc:sldChg chg="add del replId">
        <pc:chgData name="عبدالرحمن الشمري" userId="5df2ae8b-58c1-4523-8ed7-4d795229b60f" providerId="ADAL" clId="{30965F30-B4F0-44CB-9C59-28002CA2EE56}" dt="2025-04-06T17:16:47.031" v="1045" actId="47"/>
        <pc:sldMkLst>
          <pc:docMk/>
          <pc:sldMk cId="3353041228" sldId="273"/>
        </pc:sldMkLst>
      </pc:sldChg>
      <pc:sldChg chg="addSp delSp modSp add mod ord">
        <pc:chgData name="عبدالرحمن الشمري" userId="5df2ae8b-58c1-4523-8ed7-4d795229b60f" providerId="ADAL" clId="{30965F30-B4F0-44CB-9C59-28002CA2EE56}" dt="2025-04-06T17:48:29.029" v="1446"/>
        <pc:sldMkLst>
          <pc:docMk/>
          <pc:sldMk cId="3566253389" sldId="273"/>
        </pc:sldMkLst>
        <pc:spChg chg="del">
          <ac:chgData name="عبدالرحمن الشمري" userId="5df2ae8b-58c1-4523-8ed7-4d795229b60f" providerId="ADAL" clId="{30965F30-B4F0-44CB-9C59-28002CA2EE56}" dt="2025-04-06T17:30:52.105" v="1358" actId="478"/>
          <ac:spMkLst>
            <pc:docMk/>
            <pc:sldMk cId="3566253389" sldId="273"/>
            <ac:spMk id="2" creationId="{4FE42A2F-5DA7-436E-A151-6E3F5B0E8773}"/>
          </ac:spMkLst>
        </pc:spChg>
        <pc:spChg chg="mod">
          <ac:chgData name="عبدالرحمن الشمري" userId="5df2ae8b-58c1-4523-8ed7-4d795229b60f" providerId="ADAL" clId="{30965F30-B4F0-44CB-9C59-28002CA2EE56}" dt="2025-04-06T17:29:59.707" v="1346" actId="1076"/>
          <ac:spMkLst>
            <pc:docMk/>
            <pc:sldMk cId="3566253389" sldId="273"/>
            <ac:spMk id="4" creationId="{026465CE-C26C-43F3-82C8-04736ADE6BFE}"/>
          </ac:spMkLst>
        </pc:spChg>
        <pc:spChg chg="del">
          <ac:chgData name="عبدالرحمن الشمري" userId="5df2ae8b-58c1-4523-8ed7-4d795229b60f" providerId="ADAL" clId="{30965F30-B4F0-44CB-9C59-28002CA2EE56}" dt="2025-04-06T17:30:54.214" v="1360" actId="478"/>
          <ac:spMkLst>
            <pc:docMk/>
            <pc:sldMk cId="3566253389" sldId="273"/>
            <ac:spMk id="6" creationId="{C3BCBEE7-44D2-4EA1-A448-C51C1DC814F8}"/>
          </ac:spMkLst>
        </pc:spChg>
        <pc:spChg chg="del">
          <ac:chgData name="عبدالرحمن الشمري" userId="5df2ae8b-58c1-4523-8ed7-4d795229b60f" providerId="ADAL" clId="{30965F30-B4F0-44CB-9C59-28002CA2EE56}" dt="2025-04-06T17:30:52.891" v="1359" actId="478"/>
          <ac:spMkLst>
            <pc:docMk/>
            <pc:sldMk cId="3566253389" sldId="273"/>
            <ac:spMk id="7" creationId="{CA3E346A-46DB-4613-BE16-624BDED1D686}"/>
          </ac:spMkLst>
        </pc:spChg>
        <pc:spChg chg="add mod">
          <ac:chgData name="عبدالرحمن الشمري" userId="5df2ae8b-58c1-4523-8ed7-4d795229b60f" providerId="ADAL" clId="{30965F30-B4F0-44CB-9C59-28002CA2EE56}" dt="2025-04-06T17:30:27.526" v="1357" actId="1076"/>
          <ac:spMkLst>
            <pc:docMk/>
            <pc:sldMk cId="3566253389" sldId="273"/>
            <ac:spMk id="8" creationId="{451D2C03-53D6-47A6-958D-59ED01A4CE00}"/>
          </ac:spMkLst>
        </pc:spChg>
        <pc:picChg chg="add mod">
          <ac:chgData name="عبدالرحمن الشمري" userId="5df2ae8b-58c1-4523-8ed7-4d795229b60f" providerId="ADAL" clId="{30965F30-B4F0-44CB-9C59-28002CA2EE56}" dt="2025-04-06T17:31:36.263" v="1368"/>
          <ac:picMkLst>
            <pc:docMk/>
            <pc:sldMk cId="3566253389" sldId="273"/>
            <ac:picMk id="9" creationId="{0777B7F1-49AF-4EE5-96F3-407C2817518C}"/>
          </ac:picMkLst>
        </pc:picChg>
      </pc:sldChg>
      <pc:sldChg chg="modSp add mod ord">
        <pc:chgData name="عبدالرحمن الشمري" userId="5df2ae8b-58c1-4523-8ed7-4d795229b60f" providerId="ADAL" clId="{30965F30-B4F0-44CB-9C59-28002CA2EE56}" dt="2025-04-06T17:32:34.170" v="1427" actId="20577"/>
        <pc:sldMkLst>
          <pc:docMk/>
          <pc:sldMk cId="240725418" sldId="274"/>
        </pc:sldMkLst>
        <pc:spChg chg="mod">
          <ac:chgData name="عبدالرحمن الشمري" userId="5df2ae8b-58c1-4523-8ed7-4d795229b60f" providerId="ADAL" clId="{30965F30-B4F0-44CB-9C59-28002CA2EE56}" dt="2025-04-06T17:32:34.170" v="1427" actId="20577"/>
          <ac:spMkLst>
            <pc:docMk/>
            <pc:sldMk cId="240725418" sldId="274"/>
            <ac:spMk id="8" creationId="{451D2C03-53D6-47A6-958D-59ED01A4CE00}"/>
          </ac:spMkLst>
        </pc:spChg>
      </pc:sldChg>
      <pc:sldChg chg="delSp add del mod ord">
        <pc:chgData name="عبدالرحمن الشمري" userId="5df2ae8b-58c1-4523-8ed7-4d795229b60f" providerId="ADAL" clId="{30965F30-B4F0-44CB-9C59-28002CA2EE56}" dt="2025-04-06T17:32:16.910" v="1399" actId="47"/>
        <pc:sldMkLst>
          <pc:docMk/>
          <pc:sldMk cId="831477288" sldId="274"/>
        </pc:sldMkLst>
        <pc:spChg chg="del">
          <ac:chgData name="عبدالرحمن الشمري" userId="5df2ae8b-58c1-4523-8ed7-4d795229b60f" providerId="ADAL" clId="{30965F30-B4F0-44CB-9C59-28002CA2EE56}" dt="2025-04-06T17:32:14.140" v="1397" actId="478"/>
          <ac:spMkLst>
            <pc:docMk/>
            <pc:sldMk cId="831477288" sldId="274"/>
            <ac:spMk id="2" creationId="{4FE42A2F-5DA7-436E-A151-6E3F5B0E8773}"/>
          </ac:spMkLst>
        </pc:spChg>
        <pc:spChg chg="del">
          <ac:chgData name="عبدالرحمن الشمري" userId="5df2ae8b-58c1-4523-8ed7-4d795229b60f" providerId="ADAL" clId="{30965F30-B4F0-44CB-9C59-28002CA2EE56}" dt="2025-04-06T17:32:14.770" v="1398" actId="478"/>
          <ac:spMkLst>
            <pc:docMk/>
            <pc:sldMk cId="831477288" sldId="274"/>
            <ac:spMk id="6" creationId="{C3BCBEE7-44D2-4EA1-A448-C51C1DC814F8}"/>
          </ac:spMkLst>
        </pc:spChg>
        <pc:spChg chg="del">
          <ac:chgData name="عبدالرحمن الشمري" userId="5df2ae8b-58c1-4523-8ed7-4d795229b60f" providerId="ADAL" clId="{30965F30-B4F0-44CB-9C59-28002CA2EE56}" dt="2025-04-06T17:32:13.511" v="1396" actId="478"/>
          <ac:spMkLst>
            <pc:docMk/>
            <pc:sldMk cId="831477288" sldId="274"/>
            <ac:spMk id="7" creationId="{CA3E346A-46DB-4613-BE16-624BDED1D686}"/>
          </ac:spMkLst>
        </pc:spChg>
      </pc:sldChg>
      <pc:sldChg chg="add del">
        <pc:chgData name="عبدالرحمن الشمري" userId="5df2ae8b-58c1-4523-8ed7-4d795229b60f" providerId="ADAL" clId="{30965F30-B4F0-44CB-9C59-28002CA2EE56}" dt="2025-04-06T17:16:47.301" v="1046" actId="47"/>
        <pc:sldMkLst>
          <pc:docMk/>
          <pc:sldMk cId="2831490121" sldId="274"/>
        </pc:sldMkLst>
      </pc:sldChg>
      <pc:sldChg chg="modSp add mod">
        <pc:chgData name="عبدالرحمن الشمري" userId="5df2ae8b-58c1-4523-8ed7-4d795229b60f" providerId="ADAL" clId="{30965F30-B4F0-44CB-9C59-28002CA2EE56}" dt="2025-04-06T17:33:17.599" v="1444"/>
        <pc:sldMkLst>
          <pc:docMk/>
          <pc:sldMk cId="339170825" sldId="275"/>
        </pc:sldMkLst>
        <pc:spChg chg="mod">
          <ac:chgData name="عبدالرحمن الشمري" userId="5df2ae8b-58c1-4523-8ed7-4d795229b60f" providerId="ADAL" clId="{30965F30-B4F0-44CB-9C59-28002CA2EE56}" dt="2025-04-06T17:33:09.006" v="1443" actId="20577"/>
          <ac:spMkLst>
            <pc:docMk/>
            <pc:sldMk cId="339170825" sldId="275"/>
            <ac:spMk id="7" creationId="{2D209CD3-732F-45FB-95A3-AF160618AB18}"/>
          </ac:spMkLst>
        </pc:spChg>
        <pc:spChg chg="mod">
          <ac:chgData name="عبدالرحمن الشمري" userId="5df2ae8b-58c1-4523-8ed7-4d795229b60f" providerId="ADAL" clId="{30965F30-B4F0-44CB-9C59-28002CA2EE56}" dt="2025-04-06T17:33:17.599" v="1444"/>
          <ac:spMkLst>
            <pc:docMk/>
            <pc:sldMk cId="339170825" sldId="275"/>
            <ac:spMk id="8" creationId="{35E3D05B-FBA9-4337-BCB9-A786F5784ACF}"/>
          </ac:spMkLst>
        </pc:spChg>
      </pc:sldChg>
      <pc:sldChg chg="add del replId">
        <pc:chgData name="عبدالرحمن الشمري" userId="5df2ae8b-58c1-4523-8ed7-4d795229b60f" providerId="ADAL" clId="{30965F30-B4F0-44CB-9C59-28002CA2EE56}" dt="2025-04-06T17:16:47.771" v="1047" actId="47"/>
        <pc:sldMkLst>
          <pc:docMk/>
          <pc:sldMk cId="972112086" sldId="275"/>
        </pc:sldMkLst>
      </pc:sldChg>
      <pc:sldChg chg="modSp add mod replId">
        <pc:chgData name="عبدالرحمن الشمري" userId="5df2ae8b-58c1-4523-8ed7-4d795229b60f" providerId="ADAL" clId="{30965F30-B4F0-44CB-9C59-28002CA2EE56}" dt="2025-04-06T17:48:59.658" v="1462" actId="14100"/>
        <pc:sldMkLst>
          <pc:docMk/>
          <pc:sldMk cId="158277750" sldId="276"/>
        </pc:sldMkLst>
        <pc:spChg chg="mod">
          <ac:chgData name="عبدالرحمن الشمري" userId="5df2ae8b-58c1-4523-8ed7-4d795229b60f" providerId="ADAL" clId="{30965F30-B4F0-44CB-9C59-28002CA2EE56}" dt="2025-04-06T17:48:59.658" v="1462" actId="14100"/>
          <ac:spMkLst>
            <pc:docMk/>
            <pc:sldMk cId="158277750" sldId="276"/>
            <ac:spMk id="8" creationId="{451D2C03-53D6-47A6-958D-59ED01A4CE00}"/>
          </ac:spMkLst>
        </pc:spChg>
      </pc:sldChg>
      <pc:sldChg chg="add del replId">
        <pc:chgData name="عبدالرحمن الشمري" userId="5df2ae8b-58c1-4523-8ed7-4d795229b60f" providerId="ADAL" clId="{30965F30-B4F0-44CB-9C59-28002CA2EE56}" dt="2025-04-06T17:16:47.997" v="1048" actId="47"/>
        <pc:sldMkLst>
          <pc:docMk/>
          <pc:sldMk cId="4227042784" sldId="276"/>
        </pc:sldMkLst>
      </pc:sldChg>
      <pc:sldChg chg="add del replId">
        <pc:chgData name="عبدالرحمن الشمري" userId="5df2ae8b-58c1-4523-8ed7-4d795229b60f" providerId="ADAL" clId="{30965F30-B4F0-44CB-9C59-28002CA2EE56}" dt="2025-04-06T17:16:48.191" v="1049" actId="47"/>
        <pc:sldMkLst>
          <pc:docMk/>
          <pc:sldMk cId="2774822002" sldId="277"/>
        </pc:sldMkLst>
      </pc:sldChg>
      <pc:sldChg chg="modSp add mod">
        <pc:chgData name="عبدالرحمن الشمري" userId="5df2ae8b-58c1-4523-8ed7-4d795229b60f" providerId="ADAL" clId="{30965F30-B4F0-44CB-9C59-28002CA2EE56}" dt="2025-04-06T18:12:34.167" v="1945" actId="14100"/>
        <pc:sldMkLst>
          <pc:docMk/>
          <pc:sldMk cId="2894174486" sldId="277"/>
        </pc:sldMkLst>
        <pc:spChg chg="mod">
          <ac:chgData name="عبدالرحمن الشمري" userId="5df2ae8b-58c1-4523-8ed7-4d795229b60f" providerId="ADAL" clId="{30965F30-B4F0-44CB-9C59-28002CA2EE56}" dt="2025-04-06T17:49:32.548" v="1467" actId="1076"/>
          <ac:spMkLst>
            <pc:docMk/>
            <pc:sldMk cId="2894174486" sldId="277"/>
            <ac:spMk id="7" creationId="{2D209CD3-732F-45FB-95A3-AF160618AB18}"/>
          </ac:spMkLst>
        </pc:spChg>
        <pc:spChg chg="mod">
          <ac:chgData name="عبدالرحمن الشمري" userId="5df2ae8b-58c1-4523-8ed7-4d795229b60f" providerId="ADAL" clId="{30965F30-B4F0-44CB-9C59-28002CA2EE56}" dt="2025-04-06T18:12:34.167" v="1945" actId="14100"/>
          <ac:spMkLst>
            <pc:docMk/>
            <pc:sldMk cId="2894174486" sldId="277"/>
            <ac:spMk id="8" creationId="{35E3D05B-FBA9-4337-BCB9-A786F5784ACF}"/>
          </ac:spMkLst>
        </pc:spChg>
        <pc:picChg chg="mod">
          <ac:chgData name="عبدالرحمن الشمري" userId="5df2ae8b-58c1-4523-8ed7-4d795229b60f" providerId="ADAL" clId="{30965F30-B4F0-44CB-9C59-28002CA2EE56}" dt="2025-04-06T17:49:29.670" v="1466" actId="1076"/>
          <ac:picMkLst>
            <pc:docMk/>
            <pc:sldMk cId="2894174486" sldId="277"/>
            <ac:picMk id="6" creationId="{91751CCC-EA7E-4CE9-B501-A054EBF1875B}"/>
          </ac:picMkLst>
        </pc:picChg>
      </pc:sldChg>
      <pc:sldChg chg="modSp add mod replId">
        <pc:chgData name="عبدالرحمن الشمري" userId="5df2ae8b-58c1-4523-8ed7-4d795229b60f" providerId="ADAL" clId="{30965F30-B4F0-44CB-9C59-28002CA2EE56}" dt="2025-04-06T17:50:36.419" v="1505" actId="20577"/>
        <pc:sldMkLst>
          <pc:docMk/>
          <pc:sldMk cId="1576496197" sldId="278"/>
        </pc:sldMkLst>
        <pc:spChg chg="mod">
          <ac:chgData name="عبدالرحمن الشمري" userId="5df2ae8b-58c1-4523-8ed7-4d795229b60f" providerId="ADAL" clId="{30965F30-B4F0-44CB-9C59-28002CA2EE56}" dt="2025-04-06T17:50:36.419" v="1505" actId="20577"/>
          <ac:spMkLst>
            <pc:docMk/>
            <pc:sldMk cId="1576496197" sldId="278"/>
            <ac:spMk id="8" creationId="{451D2C03-53D6-47A6-958D-59ED01A4CE00}"/>
          </ac:spMkLst>
        </pc:spChg>
      </pc:sldChg>
      <pc:sldChg chg="add del replId">
        <pc:chgData name="عبدالرحمن الشمري" userId="5df2ae8b-58c1-4523-8ed7-4d795229b60f" providerId="ADAL" clId="{30965F30-B4F0-44CB-9C59-28002CA2EE56}" dt="2025-04-06T17:16:48.381" v="1050" actId="47"/>
        <pc:sldMkLst>
          <pc:docMk/>
          <pc:sldMk cId="1753379374" sldId="278"/>
        </pc:sldMkLst>
      </pc:sldChg>
      <pc:sldChg chg="add del replId">
        <pc:chgData name="عبدالرحمن الشمري" userId="5df2ae8b-58c1-4523-8ed7-4d795229b60f" providerId="ADAL" clId="{30965F30-B4F0-44CB-9C59-28002CA2EE56}" dt="2025-04-06T17:16:49.051" v="1051" actId="47"/>
        <pc:sldMkLst>
          <pc:docMk/>
          <pc:sldMk cId="1914463562" sldId="279"/>
        </pc:sldMkLst>
      </pc:sldChg>
      <pc:sldChg chg="modSp add mod ord">
        <pc:chgData name="عبدالرحمن الشمري" userId="5df2ae8b-58c1-4523-8ed7-4d795229b60f" providerId="ADAL" clId="{30965F30-B4F0-44CB-9C59-28002CA2EE56}" dt="2025-04-06T18:12:45.296" v="1946"/>
        <pc:sldMkLst>
          <pc:docMk/>
          <pc:sldMk cId="3607802046" sldId="279"/>
        </pc:sldMkLst>
        <pc:spChg chg="mod">
          <ac:chgData name="عبدالرحمن الشمري" userId="5df2ae8b-58c1-4523-8ed7-4d795229b60f" providerId="ADAL" clId="{30965F30-B4F0-44CB-9C59-28002CA2EE56}" dt="2025-04-06T17:50:46.757" v="1506"/>
          <ac:spMkLst>
            <pc:docMk/>
            <pc:sldMk cId="3607802046" sldId="279"/>
            <ac:spMk id="7" creationId="{2D209CD3-732F-45FB-95A3-AF160618AB18}"/>
          </ac:spMkLst>
        </pc:spChg>
        <pc:spChg chg="mod">
          <ac:chgData name="عبدالرحمن الشمري" userId="5df2ae8b-58c1-4523-8ed7-4d795229b60f" providerId="ADAL" clId="{30965F30-B4F0-44CB-9C59-28002CA2EE56}" dt="2025-04-06T18:12:45.296" v="1946"/>
          <ac:spMkLst>
            <pc:docMk/>
            <pc:sldMk cId="3607802046" sldId="279"/>
            <ac:spMk id="8" creationId="{35E3D05B-FBA9-4337-BCB9-A786F5784ACF}"/>
          </ac:spMkLst>
        </pc:spChg>
      </pc:sldChg>
      <pc:sldChg chg="modSp add mod ord replId">
        <pc:chgData name="عبدالرحمن الشمري" userId="5df2ae8b-58c1-4523-8ed7-4d795229b60f" providerId="ADAL" clId="{30965F30-B4F0-44CB-9C59-28002CA2EE56}" dt="2025-04-06T17:51:03.927" v="1528" actId="20577"/>
        <pc:sldMkLst>
          <pc:docMk/>
          <pc:sldMk cId="1618650564" sldId="280"/>
        </pc:sldMkLst>
        <pc:spChg chg="mod">
          <ac:chgData name="عبدالرحمن الشمري" userId="5df2ae8b-58c1-4523-8ed7-4d795229b60f" providerId="ADAL" clId="{30965F30-B4F0-44CB-9C59-28002CA2EE56}" dt="2025-04-06T17:51:03.927" v="1528" actId="20577"/>
          <ac:spMkLst>
            <pc:docMk/>
            <pc:sldMk cId="1618650564" sldId="280"/>
            <ac:spMk id="8" creationId="{451D2C03-53D6-47A6-958D-59ED01A4CE00}"/>
          </ac:spMkLst>
        </pc:spChg>
      </pc:sldChg>
      <pc:sldChg chg="modSp add mod">
        <pc:chgData name="عبدالرحمن الشمري" userId="5df2ae8b-58c1-4523-8ed7-4d795229b60f" providerId="ADAL" clId="{30965F30-B4F0-44CB-9C59-28002CA2EE56}" dt="2025-04-06T18:12:57.402" v="1947"/>
        <pc:sldMkLst>
          <pc:docMk/>
          <pc:sldMk cId="4135746334" sldId="281"/>
        </pc:sldMkLst>
        <pc:spChg chg="mod">
          <ac:chgData name="عبدالرحمن الشمري" userId="5df2ae8b-58c1-4523-8ed7-4d795229b60f" providerId="ADAL" clId="{30965F30-B4F0-44CB-9C59-28002CA2EE56}" dt="2025-04-06T17:51:17.167" v="1529"/>
          <ac:spMkLst>
            <pc:docMk/>
            <pc:sldMk cId="4135746334" sldId="281"/>
            <ac:spMk id="7" creationId="{2D209CD3-732F-45FB-95A3-AF160618AB18}"/>
          </ac:spMkLst>
        </pc:spChg>
        <pc:spChg chg="mod">
          <ac:chgData name="عبدالرحمن الشمري" userId="5df2ae8b-58c1-4523-8ed7-4d795229b60f" providerId="ADAL" clId="{30965F30-B4F0-44CB-9C59-28002CA2EE56}" dt="2025-04-06T18:12:57.402" v="1947"/>
          <ac:spMkLst>
            <pc:docMk/>
            <pc:sldMk cId="4135746334" sldId="281"/>
            <ac:spMk id="8" creationId="{35E3D05B-FBA9-4337-BCB9-A786F5784ACF}"/>
          </ac:spMkLst>
        </pc:spChg>
      </pc:sldChg>
      <pc:sldChg chg="modSp add mod replId">
        <pc:chgData name="عبدالرحمن الشمري" userId="5df2ae8b-58c1-4523-8ed7-4d795229b60f" providerId="ADAL" clId="{30965F30-B4F0-44CB-9C59-28002CA2EE56}" dt="2025-04-06T17:51:45.427" v="1553" actId="20577"/>
        <pc:sldMkLst>
          <pc:docMk/>
          <pc:sldMk cId="762936624" sldId="282"/>
        </pc:sldMkLst>
        <pc:spChg chg="mod">
          <ac:chgData name="عبدالرحمن الشمري" userId="5df2ae8b-58c1-4523-8ed7-4d795229b60f" providerId="ADAL" clId="{30965F30-B4F0-44CB-9C59-28002CA2EE56}" dt="2025-04-06T17:51:45.427" v="1553" actId="20577"/>
          <ac:spMkLst>
            <pc:docMk/>
            <pc:sldMk cId="762936624" sldId="282"/>
            <ac:spMk id="8" creationId="{451D2C03-53D6-47A6-958D-59ED01A4CE00}"/>
          </ac:spMkLst>
        </pc:spChg>
      </pc:sldChg>
      <pc:sldChg chg="modSp add mod">
        <pc:chgData name="عبدالرحمن الشمري" userId="5df2ae8b-58c1-4523-8ed7-4d795229b60f" providerId="ADAL" clId="{30965F30-B4F0-44CB-9C59-28002CA2EE56}" dt="2025-04-06T18:13:10.622" v="1948"/>
        <pc:sldMkLst>
          <pc:docMk/>
          <pc:sldMk cId="1118269461" sldId="283"/>
        </pc:sldMkLst>
        <pc:spChg chg="mod">
          <ac:chgData name="عبدالرحمن الشمري" userId="5df2ae8b-58c1-4523-8ed7-4d795229b60f" providerId="ADAL" clId="{30965F30-B4F0-44CB-9C59-28002CA2EE56}" dt="2025-04-06T17:51:56.456" v="1555" actId="1076"/>
          <ac:spMkLst>
            <pc:docMk/>
            <pc:sldMk cId="1118269461" sldId="283"/>
            <ac:spMk id="7" creationId="{2D209CD3-732F-45FB-95A3-AF160618AB18}"/>
          </ac:spMkLst>
        </pc:spChg>
        <pc:spChg chg="mod">
          <ac:chgData name="عبدالرحمن الشمري" userId="5df2ae8b-58c1-4523-8ed7-4d795229b60f" providerId="ADAL" clId="{30965F30-B4F0-44CB-9C59-28002CA2EE56}" dt="2025-04-06T18:13:10.622" v="1948"/>
          <ac:spMkLst>
            <pc:docMk/>
            <pc:sldMk cId="1118269461" sldId="283"/>
            <ac:spMk id="8" creationId="{35E3D05B-FBA9-4337-BCB9-A786F5784ACF}"/>
          </ac:spMkLst>
        </pc:spChg>
      </pc:sldChg>
      <pc:sldChg chg="modSp add mod replId">
        <pc:chgData name="عبدالرحمن الشمري" userId="5df2ae8b-58c1-4523-8ed7-4d795229b60f" providerId="ADAL" clId="{30965F30-B4F0-44CB-9C59-28002CA2EE56}" dt="2025-04-06T17:52:30.947" v="1559"/>
        <pc:sldMkLst>
          <pc:docMk/>
          <pc:sldMk cId="2525034328" sldId="284"/>
        </pc:sldMkLst>
        <pc:spChg chg="mod">
          <ac:chgData name="عبدالرحمن الشمري" userId="5df2ae8b-58c1-4523-8ed7-4d795229b60f" providerId="ADAL" clId="{30965F30-B4F0-44CB-9C59-28002CA2EE56}" dt="2025-04-06T17:52:30.947" v="1559"/>
          <ac:spMkLst>
            <pc:docMk/>
            <pc:sldMk cId="2525034328" sldId="284"/>
            <ac:spMk id="8" creationId="{451D2C03-53D6-47A6-958D-59ED01A4CE00}"/>
          </ac:spMkLst>
        </pc:spChg>
      </pc:sldChg>
      <pc:sldChg chg="modSp add mod ord">
        <pc:chgData name="عبدالرحمن الشمري" userId="5df2ae8b-58c1-4523-8ed7-4d795229b60f" providerId="ADAL" clId="{30965F30-B4F0-44CB-9C59-28002CA2EE56}" dt="2025-04-06T18:15:50.640" v="1975" actId="6549"/>
        <pc:sldMkLst>
          <pc:docMk/>
          <pc:sldMk cId="437973079" sldId="285"/>
        </pc:sldMkLst>
        <pc:spChg chg="mod">
          <ac:chgData name="عبدالرحمن الشمري" userId="5df2ae8b-58c1-4523-8ed7-4d795229b60f" providerId="ADAL" clId="{30965F30-B4F0-44CB-9C59-28002CA2EE56}" dt="2025-04-06T18:15:33.241" v="1973" actId="20577"/>
          <ac:spMkLst>
            <pc:docMk/>
            <pc:sldMk cId="437973079" sldId="285"/>
            <ac:spMk id="7" creationId="{2D209CD3-732F-45FB-95A3-AF160618AB18}"/>
          </ac:spMkLst>
        </pc:spChg>
        <pc:spChg chg="mod">
          <ac:chgData name="عبدالرحمن الشمري" userId="5df2ae8b-58c1-4523-8ed7-4d795229b60f" providerId="ADAL" clId="{30965F30-B4F0-44CB-9C59-28002CA2EE56}" dt="2025-04-06T18:15:50.640" v="1975" actId="6549"/>
          <ac:spMkLst>
            <pc:docMk/>
            <pc:sldMk cId="437973079" sldId="285"/>
            <ac:spMk id="8" creationId="{35E3D05B-FBA9-4337-BCB9-A786F5784ACF}"/>
          </ac:spMkLst>
        </pc:spChg>
      </pc:sldChg>
      <pc:sldChg chg="modSp add mod ord replId">
        <pc:chgData name="عبدالرحمن الشمري" userId="5df2ae8b-58c1-4523-8ed7-4d795229b60f" providerId="ADAL" clId="{30965F30-B4F0-44CB-9C59-28002CA2EE56}" dt="2025-04-06T18:16:33.422" v="2000" actId="20577"/>
        <pc:sldMkLst>
          <pc:docMk/>
          <pc:sldMk cId="1217286795" sldId="286"/>
        </pc:sldMkLst>
        <pc:spChg chg="mod">
          <ac:chgData name="عبدالرحمن الشمري" userId="5df2ae8b-58c1-4523-8ed7-4d795229b60f" providerId="ADAL" clId="{30965F30-B4F0-44CB-9C59-28002CA2EE56}" dt="2025-04-06T18:16:33.422" v="2000" actId="20577"/>
          <ac:spMkLst>
            <pc:docMk/>
            <pc:sldMk cId="1217286795" sldId="286"/>
            <ac:spMk id="8" creationId="{451D2C03-53D6-47A6-958D-59ED01A4CE00}"/>
          </ac:spMkLst>
        </pc:spChg>
      </pc:sldChg>
      <pc:sldChg chg="modSp add mod">
        <pc:chgData name="عبدالرحمن الشمري" userId="5df2ae8b-58c1-4523-8ed7-4d795229b60f" providerId="ADAL" clId="{30965F30-B4F0-44CB-9C59-28002CA2EE56}" dt="2025-04-06T18:14:12.084" v="1952"/>
        <pc:sldMkLst>
          <pc:docMk/>
          <pc:sldMk cId="105235907" sldId="287"/>
        </pc:sldMkLst>
        <pc:spChg chg="mod">
          <ac:chgData name="عبدالرحمن الشمري" userId="5df2ae8b-58c1-4523-8ed7-4d795229b60f" providerId="ADAL" clId="{30965F30-B4F0-44CB-9C59-28002CA2EE56}" dt="2025-04-06T17:54:29.065" v="1577" actId="1076"/>
          <ac:spMkLst>
            <pc:docMk/>
            <pc:sldMk cId="105235907" sldId="287"/>
            <ac:spMk id="7" creationId="{2D209CD3-732F-45FB-95A3-AF160618AB18}"/>
          </ac:spMkLst>
        </pc:spChg>
        <pc:spChg chg="mod">
          <ac:chgData name="عبدالرحمن الشمري" userId="5df2ae8b-58c1-4523-8ed7-4d795229b60f" providerId="ADAL" clId="{30965F30-B4F0-44CB-9C59-28002CA2EE56}" dt="2025-04-06T18:14:12.084" v="1952"/>
          <ac:spMkLst>
            <pc:docMk/>
            <pc:sldMk cId="105235907" sldId="287"/>
            <ac:spMk id="8" creationId="{35E3D05B-FBA9-4337-BCB9-A786F5784ACF}"/>
          </ac:spMkLst>
        </pc:spChg>
      </pc:sldChg>
      <pc:sldChg chg="modSp add mod replId">
        <pc:chgData name="عبدالرحمن الشمري" userId="5df2ae8b-58c1-4523-8ed7-4d795229b60f" providerId="ADAL" clId="{30965F30-B4F0-44CB-9C59-28002CA2EE56}" dt="2025-04-06T17:54:46.164" v="1579"/>
        <pc:sldMkLst>
          <pc:docMk/>
          <pc:sldMk cId="4061979860" sldId="288"/>
        </pc:sldMkLst>
        <pc:spChg chg="mod">
          <ac:chgData name="عبدالرحمن الشمري" userId="5df2ae8b-58c1-4523-8ed7-4d795229b60f" providerId="ADAL" clId="{30965F30-B4F0-44CB-9C59-28002CA2EE56}" dt="2025-04-06T17:54:46.164" v="1579"/>
          <ac:spMkLst>
            <pc:docMk/>
            <pc:sldMk cId="4061979860" sldId="288"/>
            <ac:spMk id="8" creationId="{451D2C03-53D6-47A6-958D-59ED01A4CE00}"/>
          </ac:spMkLst>
        </pc:spChg>
      </pc:sldChg>
      <pc:sldChg chg="modSp add mod">
        <pc:chgData name="عبدالرحمن الشمري" userId="5df2ae8b-58c1-4523-8ed7-4d795229b60f" providerId="ADAL" clId="{30965F30-B4F0-44CB-9C59-28002CA2EE56}" dt="2025-04-06T18:16:09.470" v="1982" actId="20577"/>
        <pc:sldMkLst>
          <pc:docMk/>
          <pc:sldMk cId="2857184271" sldId="289"/>
        </pc:sldMkLst>
        <pc:spChg chg="mod">
          <ac:chgData name="عبدالرحمن الشمري" userId="5df2ae8b-58c1-4523-8ed7-4d795229b60f" providerId="ADAL" clId="{30965F30-B4F0-44CB-9C59-28002CA2EE56}" dt="2025-04-06T17:54:59.714" v="1581" actId="1076"/>
          <ac:spMkLst>
            <pc:docMk/>
            <pc:sldMk cId="2857184271" sldId="289"/>
            <ac:spMk id="7" creationId="{2D209CD3-732F-45FB-95A3-AF160618AB18}"/>
          </ac:spMkLst>
        </pc:spChg>
        <pc:spChg chg="mod">
          <ac:chgData name="عبدالرحمن الشمري" userId="5df2ae8b-58c1-4523-8ed7-4d795229b60f" providerId="ADAL" clId="{30965F30-B4F0-44CB-9C59-28002CA2EE56}" dt="2025-04-06T18:16:09.470" v="1982" actId="20577"/>
          <ac:spMkLst>
            <pc:docMk/>
            <pc:sldMk cId="2857184271" sldId="289"/>
            <ac:spMk id="8" creationId="{35E3D05B-FBA9-4337-BCB9-A786F5784ACF}"/>
          </ac:spMkLst>
        </pc:spChg>
      </pc:sldChg>
      <pc:sldChg chg="modSp add mod ord replId">
        <pc:chgData name="عبدالرحمن الشمري" userId="5df2ae8b-58c1-4523-8ed7-4d795229b60f" providerId="ADAL" clId="{30965F30-B4F0-44CB-9C59-28002CA2EE56}" dt="2025-04-06T17:55:26.153" v="1587" actId="121"/>
        <pc:sldMkLst>
          <pc:docMk/>
          <pc:sldMk cId="3921522801" sldId="290"/>
        </pc:sldMkLst>
        <pc:spChg chg="mod">
          <ac:chgData name="عبدالرحمن الشمري" userId="5df2ae8b-58c1-4523-8ed7-4d795229b60f" providerId="ADAL" clId="{30965F30-B4F0-44CB-9C59-28002CA2EE56}" dt="2025-04-06T17:55:26.153" v="1587" actId="121"/>
          <ac:spMkLst>
            <pc:docMk/>
            <pc:sldMk cId="3921522801" sldId="290"/>
            <ac:spMk id="8" creationId="{451D2C03-53D6-47A6-958D-59ED01A4CE00}"/>
          </ac:spMkLst>
        </pc:spChg>
      </pc:sldChg>
      <pc:sldChg chg="add del">
        <pc:chgData name="عبدالرحمن الشمري" userId="5df2ae8b-58c1-4523-8ed7-4d795229b60f" providerId="ADAL" clId="{30965F30-B4F0-44CB-9C59-28002CA2EE56}" dt="2025-04-06T17:57:36.473" v="1593" actId="47"/>
        <pc:sldMkLst>
          <pc:docMk/>
          <pc:sldMk cId="3897571250" sldId="291"/>
        </pc:sldMkLst>
      </pc:sldChg>
      <pc:sldChg chg="add del replId">
        <pc:chgData name="عبدالرحمن الشمري" userId="5df2ae8b-58c1-4523-8ed7-4d795229b60f" providerId="ADAL" clId="{30965F30-B4F0-44CB-9C59-28002CA2EE56}" dt="2025-04-06T17:57:37.345" v="1594" actId="47"/>
        <pc:sldMkLst>
          <pc:docMk/>
          <pc:sldMk cId="119195250" sldId="292"/>
        </pc:sldMkLst>
      </pc:sldChg>
      <pc:sldChg chg="add del">
        <pc:chgData name="عبدالرحمن الشمري" userId="5df2ae8b-58c1-4523-8ed7-4d795229b60f" providerId="ADAL" clId="{30965F30-B4F0-44CB-9C59-28002CA2EE56}" dt="2025-04-06T17:57:39.022" v="1595" actId="47"/>
        <pc:sldMkLst>
          <pc:docMk/>
          <pc:sldMk cId="790505809" sldId="293"/>
        </pc:sldMkLst>
      </pc:sldChg>
      <pc:sldChg chg="add del replId">
        <pc:chgData name="عبدالرحمن الشمري" userId="5df2ae8b-58c1-4523-8ed7-4d795229b60f" providerId="ADAL" clId="{30965F30-B4F0-44CB-9C59-28002CA2EE56}" dt="2025-04-06T17:57:39.472" v="1596" actId="47"/>
        <pc:sldMkLst>
          <pc:docMk/>
          <pc:sldMk cId="3246420735" sldId="294"/>
        </pc:sldMkLst>
      </pc:sldChg>
      <pc:sldChg chg="modSp add del mod ord">
        <pc:chgData name="عبدالرحمن الشمري" userId="5df2ae8b-58c1-4523-8ed7-4d795229b60f" providerId="ADAL" clId="{30965F30-B4F0-44CB-9C59-28002CA2EE56}" dt="2025-04-06T18:19:57.647" v="2020"/>
        <pc:sldMkLst>
          <pc:docMk/>
          <pc:sldMk cId="680605400" sldId="295"/>
        </pc:sldMkLst>
        <pc:spChg chg="mod">
          <ac:chgData name="عبدالرحمن الشمري" userId="5df2ae8b-58c1-4523-8ed7-4d795229b60f" providerId="ADAL" clId="{30965F30-B4F0-44CB-9C59-28002CA2EE56}" dt="2025-04-06T17:57:50.022" v="1622" actId="20577"/>
          <ac:spMkLst>
            <pc:docMk/>
            <pc:sldMk cId="680605400" sldId="295"/>
            <ac:spMk id="4" creationId="{EA9B6C9A-24F7-414C-9E9F-91AB4C1B3FD8}"/>
          </ac:spMkLst>
        </pc:spChg>
      </pc:sldChg>
      <pc:sldChg chg="add del setBg">
        <pc:chgData name="عبدالرحمن الشمري" userId="5df2ae8b-58c1-4523-8ed7-4d795229b60f" providerId="ADAL" clId="{30965F30-B4F0-44CB-9C59-28002CA2EE56}" dt="2025-04-06T18:19:07.678" v="2017"/>
        <pc:sldMkLst>
          <pc:docMk/>
          <pc:sldMk cId="1136306978" sldId="295"/>
        </pc:sldMkLst>
      </pc:sldChg>
      <pc:sldChg chg="add del setBg">
        <pc:chgData name="عبدالرحمن الشمري" userId="5df2ae8b-58c1-4523-8ed7-4d795229b60f" providerId="ADAL" clId="{30965F30-B4F0-44CB-9C59-28002CA2EE56}" dt="2025-04-06T18:18:59.720" v="2015"/>
        <pc:sldMkLst>
          <pc:docMk/>
          <pc:sldMk cId="3952789267" sldId="295"/>
        </pc:sldMkLst>
      </pc:sldChg>
      <pc:sldChg chg="add del setBg">
        <pc:chgData name="عبدالرحمن الشمري" userId="5df2ae8b-58c1-4523-8ed7-4d795229b60f" providerId="ADAL" clId="{30965F30-B4F0-44CB-9C59-28002CA2EE56}" dt="2025-04-06T18:18:59.720" v="2015"/>
        <pc:sldMkLst>
          <pc:docMk/>
          <pc:sldMk cId="1034794029" sldId="296"/>
        </pc:sldMkLst>
      </pc:sldChg>
      <pc:sldChg chg="add del setBg">
        <pc:chgData name="عبدالرحمن الشمري" userId="5df2ae8b-58c1-4523-8ed7-4d795229b60f" providerId="ADAL" clId="{30965F30-B4F0-44CB-9C59-28002CA2EE56}" dt="2025-04-06T18:19:07.678" v="2017"/>
        <pc:sldMkLst>
          <pc:docMk/>
          <pc:sldMk cId="2271981617" sldId="296"/>
        </pc:sldMkLst>
      </pc:sldChg>
      <pc:sldChg chg="modSp add del mod ord replId">
        <pc:chgData name="عبدالرحمن الشمري" userId="5df2ae8b-58c1-4523-8ed7-4d795229b60f" providerId="ADAL" clId="{30965F30-B4F0-44CB-9C59-28002CA2EE56}" dt="2025-04-06T18:19:57.647" v="2020"/>
        <pc:sldMkLst>
          <pc:docMk/>
          <pc:sldMk cId="2646360354" sldId="296"/>
        </pc:sldMkLst>
        <pc:spChg chg="mod">
          <ac:chgData name="عبدالرحمن الشمري" userId="5df2ae8b-58c1-4523-8ed7-4d795229b60f" providerId="ADAL" clId="{30965F30-B4F0-44CB-9C59-28002CA2EE56}" dt="2025-04-06T17:59:28.111" v="1703" actId="20577"/>
          <ac:spMkLst>
            <pc:docMk/>
            <pc:sldMk cId="2646360354" sldId="296"/>
            <ac:spMk id="4" creationId="{026465CE-C26C-43F3-82C8-04736ADE6BFE}"/>
          </ac:spMkLst>
        </pc:spChg>
      </pc:sldChg>
      <pc:sldChg chg="add del setBg">
        <pc:chgData name="عبدالرحمن الشمري" userId="5df2ae8b-58c1-4523-8ed7-4d795229b60f" providerId="ADAL" clId="{30965F30-B4F0-44CB-9C59-28002CA2EE56}" dt="2025-04-06T18:19:07.678" v="2017"/>
        <pc:sldMkLst>
          <pc:docMk/>
          <pc:sldMk cId="1360802946" sldId="297"/>
        </pc:sldMkLst>
      </pc:sldChg>
      <pc:sldChg chg="modSp add del mod ord">
        <pc:chgData name="عبدالرحمن الشمري" userId="5df2ae8b-58c1-4523-8ed7-4d795229b60f" providerId="ADAL" clId="{30965F30-B4F0-44CB-9C59-28002CA2EE56}" dt="2025-04-06T18:19:57.647" v="2020"/>
        <pc:sldMkLst>
          <pc:docMk/>
          <pc:sldMk cId="1791331928" sldId="297"/>
        </pc:sldMkLst>
        <pc:spChg chg="mod">
          <ac:chgData name="عبدالرحمن الشمري" userId="5df2ae8b-58c1-4523-8ed7-4d795229b60f" providerId="ADAL" clId="{30965F30-B4F0-44CB-9C59-28002CA2EE56}" dt="2025-04-06T17:59:49.198" v="1722" actId="20577"/>
          <ac:spMkLst>
            <pc:docMk/>
            <pc:sldMk cId="1791331928" sldId="297"/>
            <ac:spMk id="4" creationId="{EA9B6C9A-24F7-414C-9E9F-91AB4C1B3FD8}"/>
          </ac:spMkLst>
        </pc:spChg>
      </pc:sldChg>
      <pc:sldChg chg="add del setBg">
        <pc:chgData name="عبدالرحمن الشمري" userId="5df2ae8b-58c1-4523-8ed7-4d795229b60f" providerId="ADAL" clId="{30965F30-B4F0-44CB-9C59-28002CA2EE56}" dt="2025-04-06T18:18:59.720" v="2015"/>
        <pc:sldMkLst>
          <pc:docMk/>
          <pc:sldMk cId="3548808817" sldId="297"/>
        </pc:sldMkLst>
      </pc:sldChg>
      <pc:sldChg chg="modSp add del mod ord replId">
        <pc:chgData name="عبدالرحمن الشمري" userId="5df2ae8b-58c1-4523-8ed7-4d795229b60f" providerId="ADAL" clId="{30965F30-B4F0-44CB-9C59-28002CA2EE56}" dt="2025-04-06T18:19:57.647" v="2020"/>
        <pc:sldMkLst>
          <pc:docMk/>
          <pc:sldMk cId="1177699883" sldId="298"/>
        </pc:sldMkLst>
        <pc:spChg chg="mod">
          <ac:chgData name="عبدالرحمن الشمري" userId="5df2ae8b-58c1-4523-8ed7-4d795229b60f" providerId="ADAL" clId="{30965F30-B4F0-44CB-9C59-28002CA2EE56}" dt="2025-04-06T18:00:26.980" v="1773" actId="20577"/>
          <ac:spMkLst>
            <pc:docMk/>
            <pc:sldMk cId="1177699883" sldId="298"/>
            <ac:spMk id="4" creationId="{DF660705-C7B3-4E78-BF1F-F121B8CBEB25}"/>
          </ac:spMkLst>
        </pc:spChg>
        <pc:graphicFrameChg chg="mod modGraphic">
          <ac:chgData name="عبدالرحمن الشمري" userId="5df2ae8b-58c1-4523-8ed7-4d795229b60f" providerId="ADAL" clId="{30965F30-B4F0-44CB-9C59-28002CA2EE56}" dt="2025-04-06T18:00:19.361" v="1754" actId="14734"/>
          <ac:graphicFrameMkLst>
            <pc:docMk/>
            <pc:sldMk cId="1177699883" sldId="298"/>
            <ac:graphicFrameMk id="2" creationId="{DD19D9E8-90A7-4752-A52F-C7C894C6DCF2}"/>
          </ac:graphicFrameMkLst>
        </pc:graphicFrameChg>
      </pc:sldChg>
      <pc:sldChg chg="add del setBg">
        <pc:chgData name="عبدالرحمن الشمري" userId="5df2ae8b-58c1-4523-8ed7-4d795229b60f" providerId="ADAL" clId="{30965F30-B4F0-44CB-9C59-28002CA2EE56}" dt="2025-04-06T18:18:59.720" v="2015"/>
        <pc:sldMkLst>
          <pc:docMk/>
          <pc:sldMk cId="1423689686" sldId="298"/>
        </pc:sldMkLst>
      </pc:sldChg>
      <pc:sldChg chg="add del setBg">
        <pc:chgData name="عبدالرحمن الشمري" userId="5df2ae8b-58c1-4523-8ed7-4d795229b60f" providerId="ADAL" clId="{30965F30-B4F0-44CB-9C59-28002CA2EE56}" dt="2025-04-06T18:19:07.678" v="2017"/>
        <pc:sldMkLst>
          <pc:docMk/>
          <pc:sldMk cId="2541723718" sldId="298"/>
        </pc:sldMkLst>
      </pc:sldChg>
      <pc:sldChg chg="modSp add del mod ord replId">
        <pc:chgData name="عبدالرحمن الشمري" userId="5df2ae8b-58c1-4523-8ed7-4d795229b60f" providerId="ADAL" clId="{30965F30-B4F0-44CB-9C59-28002CA2EE56}" dt="2025-04-06T18:19:57.647" v="2020"/>
        <pc:sldMkLst>
          <pc:docMk/>
          <pc:sldMk cId="2140255926" sldId="299"/>
        </pc:sldMkLst>
        <pc:spChg chg="mod">
          <ac:chgData name="عبدالرحمن الشمري" userId="5df2ae8b-58c1-4523-8ed7-4d795229b60f" providerId="ADAL" clId="{30965F30-B4F0-44CB-9C59-28002CA2EE56}" dt="2025-04-06T18:00:43.700" v="1793" actId="20577"/>
          <ac:spMkLst>
            <pc:docMk/>
            <pc:sldMk cId="2140255926" sldId="299"/>
            <ac:spMk id="4" creationId="{026465CE-C26C-43F3-82C8-04736ADE6BFE}"/>
          </ac:spMkLst>
        </pc:spChg>
      </pc:sldChg>
      <pc:sldChg chg="add del setBg">
        <pc:chgData name="عبدالرحمن الشمري" userId="5df2ae8b-58c1-4523-8ed7-4d795229b60f" providerId="ADAL" clId="{30965F30-B4F0-44CB-9C59-28002CA2EE56}" dt="2025-04-06T18:19:07.678" v="2017"/>
        <pc:sldMkLst>
          <pc:docMk/>
          <pc:sldMk cId="2749145397" sldId="299"/>
        </pc:sldMkLst>
      </pc:sldChg>
      <pc:sldChg chg="add del setBg">
        <pc:chgData name="عبدالرحمن الشمري" userId="5df2ae8b-58c1-4523-8ed7-4d795229b60f" providerId="ADAL" clId="{30965F30-B4F0-44CB-9C59-28002CA2EE56}" dt="2025-04-06T18:18:59.720" v="2015"/>
        <pc:sldMkLst>
          <pc:docMk/>
          <pc:sldMk cId="3157320259" sldId="299"/>
        </pc:sldMkLst>
      </pc:sldChg>
      <pc:sldChg chg="modSp add mod ord">
        <pc:chgData name="عبدالرحمن الشمري" userId="5df2ae8b-58c1-4523-8ed7-4d795229b60f" providerId="ADAL" clId="{30965F30-B4F0-44CB-9C59-28002CA2EE56}" dt="2025-04-06T18:03:24.968" v="1925" actId="1076"/>
        <pc:sldMkLst>
          <pc:docMk/>
          <pc:sldMk cId="809875004" sldId="300"/>
        </pc:sldMkLst>
        <pc:spChg chg="mod">
          <ac:chgData name="عبدالرحمن الشمري" userId="5df2ae8b-58c1-4523-8ed7-4d795229b60f" providerId="ADAL" clId="{30965F30-B4F0-44CB-9C59-28002CA2EE56}" dt="2025-04-06T18:03:24.968" v="1925" actId="1076"/>
          <ac:spMkLst>
            <pc:docMk/>
            <pc:sldMk cId="809875004" sldId="300"/>
            <ac:spMk id="4" creationId="{EA9B6C9A-24F7-414C-9E9F-91AB4C1B3FD8}"/>
          </ac:spMkLst>
        </pc:spChg>
      </pc:sldChg>
      <pc:sldChg chg="modSp add del mod setBg">
        <pc:chgData name="عبدالرحمن الشمري" userId="5df2ae8b-58c1-4523-8ed7-4d795229b60f" providerId="ADAL" clId="{30965F30-B4F0-44CB-9C59-28002CA2EE56}" dt="2025-04-06T18:01:40.205" v="1835" actId="47"/>
        <pc:sldMkLst>
          <pc:docMk/>
          <pc:sldMk cId="2254146319" sldId="300"/>
        </pc:sldMkLst>
        <pc:spChg chg="mod">
          <ac:chgData name="عبدالرحمن الشمري" userId="5df2ae8b-58c1-4523-8ed7-4d795229b60f" providerId="ADAL" clId="{30965F30-B4F0-44CB-9C59-28002CA2EE56}" dt="2025-04-06T18:01:34.570" v="1834" actId="1036"/>
          <ac:spMkLst>
            <pc:docMk/>
            <pc:sldMk cId="2254146319" sldId="300"/>
            <ac:spMk id="4" creationId="{EA9B6C9A-24F7-414C-9E9F-91AB4C1B3FD8}"/>
          </ac:spMkLst>
        </pc:spChg>
      </pc:sldChg>
      <pc:sldChg chg="add del setBg">
        <pc:chgData name="عبدالرحمن الشمري" userId="5df2ae8b-58c1-4523-8ed7-4d795229b60f" providerId="ADAL" clId="{30965F30-B4F0-44CB-9C59-28002CA2EE56}" dt="2025-04-06T18:01:40.205" v="1835" actId="47"/>
        <pc:sldMkLst>
          <pc:docMk/>
          <pc:sldMk cId="1986120572" sldId="301"/>
        </pc:sldMkLst>
      </pc:sldChg>
      <pc:sldChg chg="modSp add mod replId">
        <pc:chgData name="عبدالرحمن الشمري" userId="5df2ae8b-58c1-4523-8ed7-4d795229b60f" providerId="ADAL" clId="{30965F30-B4F0-44CB-9C59-28002CA2EE56}" dt="2025-04-06T18:02:19.569" v="1884" actId="20577"/>
        <pc:sldMkLst>
          <pc:docMk/>
          <pc:sldMk cId="2606257503" sldId="301"/>
        </pc:sldMkLst>
        <pc:spChg chg="mod">
          <ac:chgData name="عبدالرحمن الشمري" userId="5df2ae8b-58c1-4523-8ed7-4d795229b60f" providerId="ADAL" clId="{30965F30-B4F0-44CB-9C59-28002CA2EE56}" dt="2025-04-06T18:02:19.569" v="1884" actId="20577"/>
          <ac:spMkLst>
            <pc:docMk/>
            <pc:sldMk cId="2606257503" sldId="301"/>
            <ac:spMk id="4" creationId="{026465CE-C26C-43F3-82C8-04736ADE6BFE}"/>
          </ac:spMkLst>
        </pc:spChg>
      </pc:sldChg>
      <pc:sldChg chg="add">
        <pc:chgData name="عبدالرحمن الشمري" userId="5df2ae8b-58c1-4523-8ed7-4d795229b60f" providerId="ADAL" clId="{30965F30-B4F0-44CB-9C59-28002CA2EE56}" dt="2025-04-06T18:02:34.150" v="1885" actId="2890"/>
        <pc:sldMkLst>
          <pc:docMk/>
          <pc:sldMk cId="3770268403" sldId="302"/>
        </pc:sldMkLst>
      </pc:sldChg>
      <pc:sldChg chg="addSp delSp modSp add mod ord">
        <pc:chgData name="عبدالرحمن الشمري" userId="5df2ae8b-58c1-4523-8ed7-4d795229b60f" providerId="ADAL" clId="{30965F30-B4F0-44CB-9C59-28002CA2EE56}" dt="2025-04-06T18:04:58.678" v="1936" actId="1076"/>
        <pc:sldMkLst>
          <pc:docMk/>
          <pc:sldMk cId="372443274" sldId="303"/>
        </pc:sldMkLst>
        <pc:spChg chg="del">
          <ac:chgData name="عبدالرحمن الشمري" userId="5df2ae8b-58c1-4523-8ed7-4d795229b60f" providerId="ADAL" clId="{30965F30-B4F0-44CB-9C59-28002CA2EE56}" dt="2025-04-06T18:03:00.549" v="1917" actId="478"/>
          <ac:spMkLst>
            <pc:docMk/>
            <pc:sldMk cId="372443274" sldId="303"/>
            <ac:spMk id="4" creationId="{026465CE-C26C-43F3-82C8-04736ADE6BFE}"/>
          </ac:spMkLst>
        </pc:spChg>
        <pc:spChg chg="add mod">
          <ac:chgData name="عبدالرحمن الشمري" userId="5df2ae8b-58c1-4523-8ed7-4d795229b60f" providerId="ADAL" clId="{30965F30-B4F0-44CB-9C59-28002CA2EE56}" dt="2025-04-06T18:04:40.547" v="1933" actId="20577"/>
          <ac:spMkLst>
            <pc:docMk/>
            <pc:sldMk cId="372443274" sldId="303"/>
            <ac:spMk id="5" creationId="{6F01F6C6-E868-42F2-BBC1-DE8678CEA4B7}"/>
          </ac:spMkLst>
        </pc:spChg>
        <pc:spChg chg="add mod">
          <ac:chgData name="عبدالرحمن الشمري" userId="5df2ae8b-58c1-4523-8ed7-4d795229b60f" providerId="ADAL" clId="{30965F30-B4F0-44CB-9C59-28002CA2EE56}" dt="2025-04-06T18:04:58.678" v="1936" actId="1076"/>
          <ac:spMkLst>
            <pc:docMk/>
            <pc:sldMk cId="372443274" sldId="303"/>
            <ac:spMk id="6" creationId="{F526239C-9C66-440A-AF05-8DAF850D67EA}"/>
          </ac:spMkLst>
        </pc:spChg>
        <pc:picChg chg="add mod">
          <ac:chgData name="عبدالرحمن الشمري" userId="5df2ae8b-58c1-4523-8ed7-4d795229b60f" providerId="ADAL" clId="{30965F30-B4F0-44CB-9C59-28002CA2EE56}" dt="2025-04-06T18:04:34.188" v="1926"/>
          <ac:picMkLst>
            <pc:docMk/>
            <pc:sldMk cId="372443274" sldId="303"/>
            <ac:picMk id="7" creationId="{D0419687-EFF2-4016-BAD8-8CEE80196067}"/>
          </ac:picMkLst>
        </pc:picChg>
        <pc:picChg chg="del">
          <ac:chgData name="عبدالرحمن الشمري" userId="5df2ae8b-58c1-4523-8ed7-4d795229b60f" providerId="ADAL" clId="{30965F30-B4F0-44CB-9C59-28002CA2EE56}" dt="2025-04-06T18:02:58.919" v="1916" actId="478"/>
          <ac:picMkLst>
            <pc:docMk/>
            <pc:sldMk cId="372443274" sldId="303"/>
            <ac:picMk id="8" creationId="{C58B4150-372E-4FC5-BFCC-699BBB2A2690}"/>
          </ac:picMkLst>
        </pc:picChg>
      </pc:sldChg>
      <pc:sldChg chg="add">
        <pc:chgData name="عبدالرحمن الشمري" userId="5df2ae8b-58c1-4523-8ed7-4d795229b60f" providerId="ADAL" clId="{30965F30-B4F0-44CB-9C59-28002CA2EE56}" dt="2025-04-06T18:15:17.766" v="1953" actId="2890"/>
        <pc:sldMkLst>
          <pc:docMk/>
          <pc:sldMk cId="116688286" sldId="304"/>
        </pc:sldMkLst>
      </pc:sldChg>
      <pc:sldChg chg="add replId">
        <pc:chgData name="عبدالرحمن الشمري" userId="5df2ae8b-58c1-4523-8ed7-4d795229b60f" providerId="ADAL" clId="{30965F30-B4F0-44CB-9C59-28002CA2EE56}" dt="2025-04-06T18:15:17.766" v="1953" actId="2890"/>
        <pc:sldMkLst>
          <pc:docMk/>
          <pc:sldMk cId="3863119330"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45C28F6-20B9-498F-BAAA-77414A6C9613}" type="datetimeFigureOut">
              <a:rPr lang="ar-SA" smtClean="0"/>
              <a:t>09/10/46</a:t>
            </a:fld>
            <a:endParaRPr lang="ar-SA"/>
          </a:p>
        </p:txBody>
      </p:sp>
      <p:sp>
        <p:nvSpPr>
          <p:cNvPr id="4" name="عنصر نائب لصورة الشريحة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5534DCE-BC5F-4570-81BE-379C86EBD773}" type="slidenum">
              <a:rPr lang="ar-SA" smtClean="0"/>
              <a:t>‹#›</a:t>
            </a:fld>
            <a:endParaRPr lang="ar-SA"/>
          </a:p>
        </p:txBody>
      </p:sp>
    </p:spTree>
    <p:extLst>
      <p:ext uri="{BB962C8B-B14F-4D97-AF65-F5344CB8AC3E}">
        <p14:creationId xmlns:p14="http://schemas.microsoft.com/office/powerpoint/2010/main" val="25706129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C74121CA-ED9D-4AC7-90B3-3C5E6AF5C49F}" type="uaqdatetime1">
              <a:rPr lang="ar-SA" smtClean="0"/>
              <a:t>09/10/46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10345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D64C3C5-F529-4893-9F5D-98466504D587}" type="uaqdatetime1">
              <a:rPr lang="ar-SA" smtClean="0"/>
              <a:t>09/10/46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3769495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E03119D1-D3DD-455A-AEE7-199EA6E3E5CB}" type="uaqdatetime1">
              <a:rPr lang="ar-SA" smtClean="0"/>
              <a:t>09/10/46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252256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7920C165-E848-4F64-A4C8-CF04896F35CD}" type="uaqdatetime1">
              <a:rPr lang="ar-SA" smtClean="0"/>
              <a:t>09/10/46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782200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EB96830D-9C2F-4E71-B9E9-3E3056217BDB}" type="uaqdatetime1">
              <a:rPr lang="ar-SA" smtClean="0"/>
              <a:t>09/10/46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3526612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739C719A-BCED-493F-A791-5922F02FEF38}" type="uaqdatetime1">
              <a:rPr lang="ar-SA" smtClean="0"/>
              <a:t>09/10/46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236951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ar-SA"/>
              <a:t>انقر لتحرير أنماط نص الشكل الرئيسي</a:t>
            </a:r>
          </a:p>
        </p:txBody>
      </p:sp>
      <p:sp>
        <p:nvSpPr>
          <p:cNvPr id="4" name="Content Placeholder 3"/>
          <p:cNvSpPr>
            <a:spLocks noGrp="1"/>
          </p:cNvSpPr>
          <p:nvPr>
            <p:ph sz="half" idx="2"/>
          </p:nvPr>
        </p:nvSpPr>
        <p:spPr>
          <a:xfrm>
            <a:off x="520713" y="3905482"/>
            <a:ext cx="3198096" cy="574437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ar-SA"/>
              <a:t>انقر لتحرير أنماط نص الشكل الرئيسي</a:t>
            </a:r>
          </a:p>
        </p:txBody>
      </p:sp>
      <p:sp>
        <p:nvSpPr>
          <p:cNvPr id="6" name="Content Placeholder 5"/>
          <p:cNvSpPr>
            <a:spLocks noGrp="1"/>
          </p:cNvSpPr>
          <p:nvPr>
            <p:ph sz="quarter" idx="4"/>
          </p:nvPr>
        </p:nvSpPr>
        <p:spPr>
          <a:xfrm>
            <a:off x="3827086" y="3905482"/>
            <a:ext cx="3213847" cy="574437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9B703322-BBBD-4AD6-BEA6-7FEA298200E1}" type="uaqdatetime1">
              <a:rPr lang="ar-SA" smtClean="0"/>
              <a:t>09/10/46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1183718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E200505C-6586-407E-8F3F-821F479E5D65}" type="uaqdatetime1">
              <a:rPr lang="ar-SA" smtClean="0"/>
              <a:t>09/10/46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21561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973505-0C33-4D01-83F9-1D55A9396475}" type="uaqdatetime1">
              <a:rPr lang="ar-SA" smtClean="0"/>
              <a:t>09/10/46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14882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F71DD9-E232-45E6-987D-C671AC5DEE5D}" type="uaqdatetime1">
              <a:rPr lang="ar-SA" smtClean="0"/>
              <a:t>09/10/46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341235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0FF59472-BA00-4756-A3E0-4287D7DF5E6A}" type="uaqdatetime1">
              <a:rPr lang="ar-SA" smtClean="0"/>
              <a:t>09/10/46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C5A1192-7A5B-4661-B3B6-E56D0597A0D7}" type="slidenum">
              <a:rPr lang="ar-SA" smtClean="0"/>
              <a:t>‹#›</a:t>
            </a:fld>
            <a:endParaRPr lang="ar-SA"/>
          </a:p>
        </p:txBody>
      </p:sp>
    </p:spTree>
    <p:extLst>
      <p:ext uri="{BB962C8B-B14F-4D97-AF65-F5344CB8AC3E}">
        <p14:creationId xmlns:p14="http://schemas.microsoft.com/office/powerpoint/2010/main" val="805714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998294D0-CAF3-4E6E-993E-0C9BCD03B479}" type="uaqdatetime1">
              <a:rPr lang="ar-SA" smtClean="0"/>
              <a:t>09/10/46</a:t>
            </a:fld>
            <a:endParaRPr lang="ar-SA"/>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8C5A1192-7A5B-4661-B3B6-E56D0597A0D7}" type="slidenum">
              <a:rPr lang="ar-SA" smtClean="0"/>
              <a:t>‹#›</a:t>
            </a:fld>
            <a:endParaRPr lang="ar-SA"/>
          </a:p>
        </p:txBody>
      </p:sp>
    </p:spTree>
    <p:extLst>
      <p:ext uri="{BB962C8B-B14F-4D97-AF65-F5344CB8AC3E}">
        <p14:creationId xmlns:p14="http://schemas.microsoft.com/office/powerpoint/2010/main" val="1104707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755934" rtl="1"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r" defTabSz="755934" rtl="1"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r" defTabSz="755934" rtl="1"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r" defTabSz="755934" rtl="1"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r" defTabSz="755934" rtl="1"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r" defTabSz="755934" rtl="1" eaLnBrk="1" latinLnBrk="0" hangingPunct="1">
        <a:defRPr sz="1488" kern="1200">
          <a:solidFill>
            <a:schemeClr val="tx1"/>
          </a:solidFill>
          <a:latin typeface="+mn-lt"/>
          <a:ea typeface="+mn-ea"/>
          <a:cs typeface="+mn-cs"/>
        </a:defRPr>
      </a:lvl1pPr>
      <a:lvl2pPr marL="377967" algn="r" defTabSz="755934" rtl="1" eaLnBrk="1" latinLnBrk="0" hangingPunct="1">
        <a:defRPr sz="1488" kern="1200">
          <a:solidFill>
            <a:schemeClr val="tx1"/>
          </a:solidFill>
          <a:latin typeface="+mn-lt"/>
          <a:ea typeface="+mn-ea"/>
          <a:cs typeface="+mn-cs"/>
        </a:defRPr>
      </a:lvl2pPr>
      <a:lvl3pPr marL="755934" algn="r" defTabSz="755934" rtl="1" eaLnBrk="1" latinLnBrk="0" hangingPunct="1">
        <a:defRPr sz="1488" kern="1200">
          <a:solidFill>
            <a:schemeClr val="tx1"/>
          </a:solidFill>
          <a:latin typeface="+mn-lt"/>
          <a:ea typeface="+mn-ea"/>
          <a:cs typeface="+mn-cs"/>
        </a:defRPr>
      </a:lvl3pPr>
      <a:lvl4pPr marL="1133902" algn="r" defTabSz="755934" rtl="1" eaLnBrk="1" latinLnBrk="0" hangingPunct="1">
        <a:defRPr sz="1488" kern="1200">
          <a:solidFill>
            <a:schemeClr val="tx1"/>
          </a:solidFill>
          <a:latin typeface="+mn-lt"/>
          <a:ea typeface="+mn-ea"/>
          <a:cs typeface="+mn-cs"/>
        </a:defRPr>
      </a:lvl4pPr>
      <a:lvl5pPr marL="1511869" algn="r" defTabSz="755934" rtl="1" eaLnBrk="1" latinLnBrk="0" hangingPunct="1">
        <a:defRPr sz="1488" kern="1200">
          <a:solidFill>
            <a:schemeClr val="tx1"/>
          </a:solidFill>
          <a:latin typeface="+mn-lt"/>
          <a:ea typeface="+mn-ea"/>
          <a:cs typeface="+mn-cs"/>
        </a:defRPr>
      </a:lvl5pPr>
      <a:lvl6pPr marL="1889836" algn="r" defTabSz="755934" rtl="1" eaLnBrk="1" latinLnBrk="0" hangingPunct="1">
        <a:defRPr sz="1488" kern="1200">
          <a:solidFill>
            <a:schemeClr val="tx1"/>
          </a:solidFill>
          <a:latin typeface="+mn-lt"/>
          <a:ea typeface="+mn-ea"/>
          <a:cs typeface="+mn-cs"/>
        </a:defRPr>
      </a:lvl6pPr>
      <a:lvl7pPr marL="2267803" algn="r" defTabSz="755934" rtl="1" eaLnBrk="1" latinLnBrk="0" hangingPunct="1">
        <a:defRPr sz="1488" kern="1200">
          <a:solidFill>
            <a:schemeClr val="tx1"/>
          </a:solidFill>
          <a:latin typeface="+mn-lt"/>
          <a:ea typeface="+mn-ea"/>
          <a:cs typeface="+mn-cs"/>
        </a:defRPr>
      </a:lvl7pPr>
      <a:lvl8pPr marL="2645771" algn="r" defTabSz="755934" rtl="1" eaLnBrk="1" latinLnBrk="0" hangingPunct="1">
        <a:defRPr sz="1488" kern="1200">
          <a:solidFill>
            <a:schemeClr val="tx1"/>
          </a:solidFill>
          <a:latin typeface="+mn-lt"/>
          <a:ea typeface="+mn-ea"/>
          <a:cs typeface="+mn-cs"/>
        </a:defRPr>
      </a:lvl8pPr>
      <a:lvl9pPr marL="3023738" algn="r" defTabSz="755934" rtl="1"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BE5891DF-D5D4-4BFA-B8BE-271AA7AB438D}"/>
              </a:ext>
            </a:extLst>
          </p:cNvPr>
          <p:cNvSpPr txBox="1"/>
          <p:nvPr/>
        </p:nvSpPr>
        <p:spPr>
          <a:xfrm>
            <a:off x="1338145" y="3252593"/>
            <a:ext cx="5196469" cy="1107996"/>
          </a:xfrm>
          <a:prstGeom prst="rect">
            <a:avLst/>
          </a:prstGeom>
          <a:noFill/>
        </p:spPr>
        <p:txBody>
          <a:bodyPr wrap="square" rtlCol="1">
            <a:spAutoFit/>
          </a:bodyPr>
          <a:lstStyle/>
          <a:p>
            <a:pPr algn="ctr"/>
            <a:r>
              <a:rPr lang="ar-SA" sz="6600" dirty="0">
                <a:latin typeface="ae_AlArabiya" panose="02060603050605020204" pitchFamily="18" charset="-78"/>
                <a:cs typeface="ae_AlArabiya" panose="02060603050605020204" pitchFamily="18" charset="-78"/>
              </a:rPr>
              <a:t>ملف إنجاز المعلم</a:t>
            </a:r>
          </a:p>
        </p:txBody>
      </p:sp>
      <p:sp>
        <p:nvSpPr>
          <p:cNvPr id="5" name="مربع نص 4">
            <a:extLst>
              <a:ext uri="{FF2B5EF4-FFF2-40B4-BE49-F238E27FC236}">
                <a16:creationId xmlns:a16="http://schemas.microsoft.com/office/drawing/2014/main" id="{CCF6ABA1-5A9D-480F-91A3-25DE7F9451F9}"/>
              </a:ext>
            </a:extLst>
          </p:cNvPr>
          <p:cNvSpPr txBox="1"/>
          <p:nvPr/>
        </p:nvSpPr>
        <p:spPr>
          <a:xfrm>
            <a:off x="1338145" y="4838074"/>
            <a:ext cx="4772722" cy="1015663"/>
          </a:xfrm>
          <a:prstGeom prst="rect">
            <a:avLst/>
          </a:prstGeom>
          <a:noFill/>
        </p:spPr>
        <p:txBody>
          <a:bodyPr wrap="square" rtlCol="1">
            <a:spAutoFit/>
          </a:bodyPr>
          <a:lstStyle/>
          <a:p>
            <a:pPr algn="r" rtl="1"/>
            <a:r>
              <a:rPr lang="ar-SA" sz="2000" dirty="0">
                <a:cs typeface="Almudid" pitchFamily="2" charset="-78"/>
              </a:rPr>
              <a:t>اسم المعــلـــــم :</a:t>
            </a:r>
          </a:p>
          <a:p>
            <a:pPr algn="r" rtl="1"/>
            <a:r>
              <a:rPr lang="ar-SA" sz="2000" dirty="0">
                <a:cs typeface="Almudid" pitchFamily="2" charset="-78"/>
              </a:rPr>
              <a:t>المدرســـــــــــة</a:t>
            </a:r>
            <a:r>
              <a:rPr lang="en-US" sz="2000" dirty="0">
                <a:cs typeface="Almudid" pitchFamily="2" charset="-78"/>
              </a:rPr>
              <a:t>  :</a:t>
            </a:r>
            <a:endParaRPr lang="ar-SA" sz="2000" dirty="0">
              <a:cs typeface="Almudid" pitchFamily="2" charset="-78"/>
            </a:endParaRPr>
          </a:p>
          <a:p>
            <a:pPr algn="r" rtl="1"/>
            <a:r>
              <a:rPr lang="ar-SA" sz="2000" dirty="0">
                <a:cs typeface="Almudid" pitchFamily="2" charset="-78"/>
              </a:rPr>
              <a:t>العام الدراسي :    1446 هـ </a:t>
            </a:r>
          </a:p>
        </p:txBody>
      </p:sp>
      <p:pic>
        <p:nvPicPr>
          <p:cNvPr id="7" name="صورة 6">
            <a:extLst>
              <a:ext uri="{FF2B5EF4-FFF2-40B4-BE49-F238E27FC236}">
                <a16:creationId xmlns:a16="http://schemas.microsoft.com/office/drawing/2014/main" id="{4688D943-6D31-487F-9A6F-69E83E2E2EBF}"/>
              </a:ext>
            </a:extLst>
          </p:cNvPr>
          <p:cNvPicPr>
            <a:picLocks noChangeAspect="1"/>
          </p:cNvPicPr>
          <p:nvPr/>
        </p:nvPicPr>
        <p:blipFill rotWithShape="1">
          <a:blip r:embed="rId3">
            <a:extLst>
              <a:ext uri="{28A0092B-C50C-407E-A947-70E740481C1C}">
                <a14:useLocalDpi xmlns:a14="http://schemas.microsoft.com/office/drawing/2010/main" val="0"/>
              </a:ext>
            </a:extLst>
          </a:blip>
          <a:srcRect t="37282" b="36649"/>
          <a:stretch/>
        </p:blipFill>
        <p:spPr>
          <a:xfrm>
            <a:off x="1338145" y="6991349"/>
            <a:ext cx="5196469" cy="762001"/>
          </a:xfrm>
          <a:prstGeom prst="rect">
            <a:avLst/>
          </a:prstGeom>
        </p:spPr>
      </p:pic>
      <p:sp>
        <p:nvSpPr>
          <p:cNvPr id="9" name="عنصر نائب لرقم الشريحة 8">
            <a:extLst>
              <a:ext uri="{FF2B5EF4-FFF2-40B4-BE49-F238E27FC236}">
                <a16:creationId xmlns:a16="http://schemas.microsoft.com/office/drawing/2014/main" id="{94E204A9-137E-48CC-B08F-D069A56175CE}"/>
              </a:ext>
            </a:extLst>
          </p:cNvPr>
          <p:cNvSpPr>
            <a:spLocks noGrp="1"/>
          </p:cNvSpPr>
          <p:nvPr>
            <p:ph type="sldNum" sz="quarter" idx="12"/>
          </p:nvPr>
        </p:nvSpPr>
        <p:spPr/>
        <p:txBody>
          <a:bodyPr/>
          <a:lstStyle/>
          <a:p>
            <a:fld id="{8C5A1192-7A5B-4661-B3B6-E56D0597A0D7}" type="slidenum">
              <a:rPr lang="ar-SA" smtClean="0"/>
              <a:t>1</a:t>
            </a:fld>
            <a:endParaRPr lang="ar-SA"/>
          </a:p>
        </p:txBody>
      </p:sp>
    </p:spTree>
    <p:extLst>
      <p:ext uri="{BB962C8B-B14F-4D97-AF65-F5344CB8AC3E}">
        <p14:creationId xmlns:p14="http://schemas.microsoft.com/office/powerpoint/2010/main" val="3752938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C4F4358-8DC7-4CA3-BAD1-2E16743AA4A0}"/>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216662" y="3300537"/>
            <a:ext cx="5823285" cy="2935705"/>
          </a:xfrm>
          <a:prstGeom prst="rect">
            <a:avLst/>
          </a:prstGeom>
        </p:spPr>
      </p:pic>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10</a:t>
            </a:fld>
            <a:endParaRPr lang="ar-SA"/>
          </a:p>
        </p:txBody>
      </p:sp>
      <p:sp>
        <p:nvSpPr>
          <p:cNvPr id="4" name="مربع نص 3">
            <a:extLst>
              <a:ext uri="{FF2B5EF4-FFF2-40B4-BE49-F238E27FC236}">
                <a16:creationId xmlns:a16="http://schemas.microsoft.com/office/drawing/2014/main" id="{EA9B6C9A-24F7-414C-9E9F-91AB4C1B3FD8}"/>
              </a:ext>
            </a:extLst>
          </p:cNvPr>
          <p:cNvSpPr txBox="1"/>
          <p:nvPr/>
        </p:nvSpPr>
        <p:spPr>
          <a:xfrm>
            <a:off x="1486368" y="4359315"/>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الدورات والبرامج التدريبية</a:t>
            </a:r>
          </a:p>
        </p:txBody>
      </p:sp>
    </p:spTree>
    <p:extLst>
      <p:ext uri="{BB962C8B-B14F-4D97-AF65-F5344CB8AC3E}">
        <p14:creationId xmlns:p14="http://schemas.microsoft.com/office/powerpoint/2010/main" val="680605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11</a:t>
            </a:fld>
            <a:endParaRPr lang="ar-SA"/>
          </a:p>
        </p:txBody>
      </p:sp>
      <p:graphicFrame>
        <p:nvGraphicFramePr>
          <p:cNvPr id="2" name="جدول 1">
            <a:extLst>
              <a:ext uri="{FF2B5EF4-FFF2-40B4-BE49-F238E27FC236}">
                <a16:creationId xmlns:a16="http://schemas.microsoft.com/office/drawing/2014/main" id="{DD19D9E8-90A7-4752-A52F-C7C894C6DCF2}"/>
              </a:ext>
            </a:extLst>
          </p:cNvPr>
          <p:cNvGraphicFramePr>
            <a:graphicFrameLocks noGrp="1"/>
          </p:cNvGraphicFramePr>
          <p:nvPr>
            <p:extLst>
              <p:ext uri="{D42A27DB-BD31-4B8C-83A1-F6EECF244321}">
                <p14:modId xmlns:p14="http://schemas.microsoft.com/office/powerpoint/2010/main" val="2959152264"/>
              </p:ext>
            </p:extLst>
          </p:nvPr>
        </p:nvGraphicFramePr>
        <p:xfrm>
          <a:off x="940079" y="1450724"/>
          <a:ext cx="5936188" cy="5580320"/>
        </p:xfrm>
        <a:graphic>
          <a:graphicData uri="http://schemas.openxmlformats.org/drawingml/2006/table">
            <a:tbl>
              <a:tblPr rtl="1" firstRow="1" bandRow="1">
                <a:effectLst>
                  <a:innerShdw blurRad="114300">
                    <a:prstClr val="black"/>
                  </a:innerShdw>
                </a:effectLst>
                <a:tableStyleId>{EB9631B5-78F2-41C9-869B-9F39066F8104}</a:tableStyleId>
              </a:tblPr>
              <a:tblGrid>
                <a:gridCol w="1988754">
                  <a:extLst>
                    <a:ext uri="{9D8B030D-6E8A-4147-A177-3AD203B41FA5}">
                      <a16:colId xmlns:a16="http://schemas.microsoft.com/office/drawing/2014/main" val="3622151125"/>
                    </a:ext>
                  </a:extLst>
                </a:gridCol>
                <a:gridCol w="1988754">
                  <a:extLst>
                    <a:ext uri="{9D8B030D-6E8A-4147-A177-3AD203B41FA5}">
                      <a16:colId xmlns:a16="http://schemas.microsoft.com/office/drawing/2014/main" val="4106136600"/>
                    </a:ext>
                  </a:extLst>
                </a:gridCol>
                <a:gridCol w="906750">
                  <a:extLst>
                    <a:ext uri="{9D8B030D-6E8A-4147-A177-3AD203B41FA5}">
                      <a16:colId xmlns:a16="http://schemas.microsoft.com/office/drawing/2014/main" val="135117078"/>
                    </a:ext>
                  </a:extLst>
                </a:gridCol>
                <a:gridCol w="1051930">
                  <a:extLst>
                    <a:ext uri="{9D8B030D-6E8A-4147-A177-3AD203B41FA5}">
                      <a16:colId xmlns:a16="http://schemas.microsoft.com/office/drawing/2014/main" val="3137898461"/>
                    </a:ext>
                  </a:extLst>
                </a:gridCol>
              </a:tblGrid>
              <a:tr h="697540">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البرنامج</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الجهة المنفذة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مدته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تاريخه</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6135967"/>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4641558"/>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992570"/>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763923"/>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0226865"/>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993335"/>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4581301"/>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4498347"/>
                  </a:ext>
                </a:extLst>
              </a:tr>
            </a:tbl>
          </a:graphicData>
        </a:graphic>
      </p:graphicFrame>
      <p:sp>
        <p:nvSpPr>
          <p:cNvPr id="4" name="مربع نص 3">
            <a:extLst>
              <a:ext uri="{FF2B5EF4-FFF2-40B4-BE49-F238E27FC236}">
                <a16:creationId xmlns:a16="http://schemas.microsoft.com/office/drawing/2014/main" id="{DF660705-C7B3-4E78-BF1F-F121B8CBEB25}"/>
              </a:ext>
            </a:extLst>
          </p:cNvPr>
          <p:cNvSpPr txBox="1"/>
          <p:nvPr/>
        </p:nvSpPr>
        <p:spPr>
          <a:xfrm>
            <a:off x="3094700" y="669631"/>
            <a:ext cx="4856645" cy="578882"/>
          </a:xfrm>
          <a:prstGeom prst="roundRect">
            <a:avLst/>
          </a:prstGeom>
          <a:noFill/>
          <a:ln>
            <a:noFill/>
          </a:ln>
        </p:spPr>
        <p:txBody>
          <a:bodyPr wrap="square" rtlCol="1">
            <a:spAutoFit/>
          </a:bodyPr>
          <a:lstStyle/>
          <a:p>
            <a:pPr algn="ctr"/>
            <a:r>
              <a:rPr lang="ar-SA" sz="2800" dirty="0">
                <a:latin typeface="ae_AlArabiya" panose="02060603050605020204" pitchFamily="18" charset="-78"/>
                <a:cs typeface="ae_AlArabiya" panose="02060603050605020204" pitchFamily="18" charset="-78"/>
              </a:rPr>
              <a:t>الدورات والبرامج التدريبية</a:t>
            </a:r>
          </a:p>
        </p:txBody>
      </p:sp>
    </p:spTree>
    <p:extLst>
      <p:ext uri="{BB962C8B-B14F-4D97-AF65-F5344CB8AC3E}">
        <p14:creationId xmlns:p14="http://schemas.microsoft.com/office/powerpoint/2010/main" val="1427061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12</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1140257" y="536198"/>
            <a:ext cx="5467821"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 الدورات التدريبية</a:t>
            </a:r>
          </a:p>
        </p:txBody>
      </p:sp>
      <p:pic>
        <p:nvPicPr>
          <p:cNvPr id="8" name="صورة 7">
            <a:extLst>
              <a:ext uri="{FF2B5EF4-FFF2-40B4-BE49-F238E27FC236}">
                <a16:creationId xmlns:a16="http://schemas.microsoft.com/office/drawing/2014/main" id="{C58B4150-372E-4FC5-BFCC-699BBB2A2690}"/>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2646360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C4F4358-8DC7-4CA3-BAD1-2E16743AA4A0}"/>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216662" y="3300537"/>
            <a:ext cx="5823285" cy="2935705"/>
          </a:xfrm>
          <a:prstGeom prst="rect">
            <a:avLst/>
          </a:prstGeom>
        </p:spPr>
      </p:pic>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13</a:t>
            </a:fld>
            <a:endParaRPr lang="ar-SA"/>
          </a:p>
        </p:txBody>
      </p:sp>
      <p:sp>
        <p:nvSpPr>
          <p:cNvPr id="4" name="مربع نص 3">
            <a:extLst>
              <a:ext uri="{FF2B5EF4-FFF2-40B4-BE49-F238E27FC236}">
                <a16:creationId xmlns:a16="http://schemas.microsoft.com/office/drawing/2014/main" id="{EA9B6C9A-24F7-414C-9E9F-91AB4C1B3FD8}"/>
              </a:ext>
            </a:extLst>
          </p:cNvPr>
          <p:cNvSpPr txBox="1"/>
          <p:nvPr/>
        </p:nvSpPr>
        <p:spPr>
          <a:xfrm>
            <a:off x="1486368" y="4359315"/>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اللجان المشارك فيه</a:t>
            </a:r>
          </a:p>
        </p:txBody>
      </p:sp>
    </p:spTree>
    <p:extLst>
      <p:ext uri="{BB962C8B-B14F-4D97-AF65-F5344CB8AC3E}">
        <p14:creationId xmlns:p14="http://schemas.microsoft.com/office/powerpoint/2010/main" val="1791331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14</a:t>
            </a:fld>
            <a:endParaRPr lang="ar-SA"/>
          </a:p>
        </p:txBody>
      </p:sp>
      <p:graphicFrame>
        <p:nvGraphicFramePr>
          <p:cNvPr id="2" name="جدول 1">
            <a:extLst>
              <a:ext uri="{FF2B5EF4-FFF2-40B4-BE49-F238E27FC236}">
                <a16:creationId xmlns:a16="http://schemas.microsoft.com/office/drawing/2014/main" id="{DD19D9E8-90A7-4752-A52F-C7C894C6DCF2}"/>
              </a:ext>
            </a:extLst>
          </p:cNvPr>
          <p:cNvGraphicFramePr>
            <a:graphicFrameLocks noGrp="1"/>
          </p:cNvGraphicFramePr>
          <p:nvPr>
            <p:extLst>
              <p:ext uri="{D42A27DB-BD31-4B8C-83A1-F6EECF244321}">
                <p14:modId xmlns:p14="http://schemas.microsoft.com/office/powerpoint/2010/main" val="4272702355"/>
              </p:ext>
            </p:extLst>
          </p:nvPr>
        </p:nvGraphicFramePr>
        <p:xfrm>
          <a:off x="1010653" y="1450724"/>
          <a:ext cx="5865614" cy="5580320"/>
        </p:xfrm>
        <a:graphic>
          <a:graphicData uri="http://schemas.openxmlformats.org/drawingml/2006/table">
            <a:tbl>
              <a:tblPr rtl="1" firstRow="1" bandRow="1">
                <a:effectLst>
                  <a:innerShdw blurRad="114300">
                    <a:prstClr val="black"/>
                  </a:innerShdw>
                </a:effectLst>
                <a:tableStyleId>{EB9631B5-78F2-41C9-869B-9F39066F8104}</a:tableStyleId>
              </a:tblPr>
              <a:tblGrid>
                <a:gridCol w="2319397">
                  <a:extLst>
                    <a:ext uri="{9D8B030D-6E8A-4147-A177-3AD203B41FA5}">
                      <a16:colId xmlns:a16="http://schemas.microsoft.com/office/drawing/2014/main" val="3622151125"/>
                    </a:ext>
                  </a:extLst>
                </a:gridCol>
                <a:gridCol w="1781586">
                  <a:extLst>
                    <a:ext uri="{9D8B030D-6E8A-4147-A177-3AD203B41FA5}">
                      <a16:colId xmlns:a16="http://schemas.microsoft.com/office/drawing/2014/main" val="4106136600"/>
                    </a:ext>
                  </a:extLst>
                </a:gridCol>
                <a:gridCol w="1764631">
                  <a:extLst>
                    <a:ext uri="{9D8B030D-6E8A-4147-A177-3AD203B41FA5}">
                      <a16:colId xmlns:a16="http://schemas.microsoft.com/office/drawing/2014/main" val="3137898461"/>
                    </a:ext>
                  </a:extLst>
                </a:gridCol>
              </a:tblGrid>
              <a:tr h="697540">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اللجنة</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الصفة فيها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تاريخ التكليف</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6135967"/>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4641558"/>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992570"/>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763923"/>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0226865"/>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993335"/>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4581301"/>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4498347"/>
                  </a:ext>
                </a:extLst>
              </a:tr>
            </a:tbl>
          </a:graphicData>
        </a:graphic>
      </p:graphicFrame>
      <p:sp>
        <p:nvSpPr>
          <p:cNvPr id="4" name="مربع نص 3">
            <a:extLst>
              <a:ext uri="{FF2B5EF4-FFF2-40B4-BE49-F238E27FC236}">
                <a16:creationId xmlns:a16="http://schemas.microsoft.com/office/drawing/2014/main" id="{DF660705-C7B3-4E78-BF1F-F121B8CBEB25}"/>
              </a:ext>
            </a:extLst>
          </p:cNvPr>
          <p:cNvSpPr txBox="1"/>
          <p:nvPr/>
        </p:nvSpPr>
        <p:spPr>
          <a:xfrm>
            <a:off x="3094700" y="669631"/>
            <a:ext cx="4856645" cy="578882"/>
          </a:xfrm>
          <a:prstGeom prst="roundRect">
            <a:avLst/>
          </a:prstGeom>
          <a:noFill/>
          <a:ln>
            <a:noFill/>
          </a:ln>
        </p:spPr>
        <p:txBody>
          <a:bodyPr wrap="square" rtlCol="1">
            <a:spAutoFit/>
          </a:bodyPr>
          <a:lstStyle/>
          <a:p>
            <a:pPr algn="ctr"/>
            <a:r>
              <a:rPr lang="ar-SA" sz="2800" dirty="0">
                <a:latin typeface="ae_AlArabiya" panose="02060603050605020204" pitchFamily="18" charset="-78"/>
                <a:cs typeface="ae_AlArabiya" panose="02060603050605020204" pitchFamily="18" charset="-78"/>
              </a:rPr>
              <a:t>اللجان المشارك فيها</a:t>
            </a:r>
          </a:p>
        </p:txBody>
      </p:sp>
    </p:spTree>
    <p:extLst>
      <p:ext uri="{BB962C8B-B14F-4D97-AF65-F5344CB8AC3E}">
        <p14:creationId xmlns:p14="http://schemas.microsoft.com/office/powerpoint/2010/main" val="1177699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15</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1140257" y="536198"/>
            <a:ext cx="5467821"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 للجان المشارك فيها</a:t>
            </a:r>
          </a:p>
        </p:txBody>
      </p:sp>
      <p:pic>
        <p:nvPicPr>
          <p:cNvPr id="8" name="صورة 7">
            <a:extLst>
              <a:ext uri="{FF2B5EF4-FFF2-40B4-BE49-F238E27FC236}">
                <a16:creationId xmlns:a16="http://schemas.microsoft.com/office/drawing/2014/main" id="{C58B4150-372E-4FC5-BFCC-699BBB2A2690}"/>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2140255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16</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32838"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أداء الواجبات الوظيفية</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1900520"/>
          </a:xfrm>
          <a:prstGeom prst="rect">
            <a:avLst/>
          </a:prstGeom>
          <a:noFill/>
        </p:spPr>
        <p:txBody>
          <a:bodyPr wrap="square">
            <a:spAutoFit/>
          </a:bodyPr>
          <a:lstStyle/>
          <a:p>
            <a:pPr algn="just" rtl="1">
              <a:lnSpc>
                <a:spcPct val="150000"/>
              </a:lnSpc>
            </a:pPr>
            <a:r>
              <a:rPr lang="ar-SA" sz="2000" dirty="0">
                <a:cs typeface="Almudid" pitchFamily="2" charset="-78"/>
              </a:rPr>
              <a:t>• الالتزام بالأنظمة والتعليمات والقوانين.</a:t>
            </a:r>
          </a:p>
          <a:p>
            <a:pPr algn="just" rtl="1">
              <a:lnSpc>
                <a:spcPct val="150000"/>
              </a:lnSpc>
            </a:pPr>
            <a:r>
              <a:rPr lang="ar-SA" sz="2000" dirty="0">
                <a:cs typeface="Almudid" pitchFamily="2" charset="-78"/>
              </a:rPr>
              <a:t> • الحفاظ على خصوصية البيانات والمعلومات.</a:t>
            </a:r>
          </a:p>
          <a:p>
            <a:pPr algn="just" rtl="1">
              <a:lnSpc>
                <a:spcPct val="150000"/>
              </a:lnSpc>
            </a:pPr>
            <a:r>
              <a:rPr lang="ar-SA" sz="2000" dirty="0">
                <a:cs typeface="Almudid" pitchFamily="2" charset="-78"/>
              </a:rPr>
              <a:t> • التحلي بالسلوك المهني الإيجابي.</a:t>
            </a:r>
          </a:p>
          <a:p>
            <a:pPr algn="just" rtl="1">
              <a:lnSpc>
                <a:spcPct val="150000"/>
              </a:lnSpc>
            </a:pPr>
            <a:r>
              <a:rPr lang="ar-SA" sz="2000" dirty="0">
                <a:cs typeface="Almudid" pitchFamily="2" charset="-78"/>
              </a:rPr>
              <a:t> • احترام الوقت والانضباط.</a:t>
            </a:r>
          </a:p>
        </p:txBody>
      </p:sp>
    </p:spTree>
    <p:extLst>
      <p:ext uri="{BB962C8B-B14F-4D97-AF65-F5344CB8AC3E}">
        <p14:creationId xmlns:p14="http://schemas.microsoft.com/office/powerpoint/2010/main" val="1147623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17</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3" y="475438"/>
            <a:ext cx="4856645" cy="408623"/>
          </a:xfrm>
          <a:prstGeom prst="roundRect">
            <a:avLst/>
          </a:prstGeom>
          <a:noFill/>
          <a:ln>
            <a:noFill/>
          </a:ln>
        </p:spPr>
        <p:txBody>
          <a:bodyPr wrap="square" rtlCol="1">
            <a:spAutoFit/>
          </a:bodyPr>
          <a:lstStyle/>
          <a:p>
            <a:pPr algn="ctr"/>
            <a:r>
              <a:rPr lang="ar-SA" dirty="0">
                <a:latin typeface="ae_AlArabiya" panose="02060603050605020204" pitchFamily="18" charset="-78"/>
                <a:cs typeface="ae_AlArabiya" panose="02060603050605020204" pitchFamily="18" charset="-78"/>
              </a:rPr>
              <a:t>أداء الواجبات الوظيفية</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3566253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18</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التفاعل مع المجتمع المهني</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1900520"/>
          </a:xfrm>
          <a:prstGeom prst="rect">
            <a:avLst/>
          </a:prstGeom>
          <a:noFill/>
        </p:spPr>
        <p:txBody>
          <a:bodyPr wrap="square">
            <a:spAutoFit/>
          </a:bodyPr>
          <a:lstStyle/>
          <a:p>
            <a:pPr algn="just" rtl="1">
              <a:lnSpc>
                <a:spcPct val="150000"/>
              </a:lnSpc>
            </a:pPr>
            <a:r>
              <a:rPr lang="ar-SA" sz="2000" dirty="0">
                <a:cs typeface="Almudid" pitchFamily="2" charset="-78"/>
              </a:rPr>
              <a:t>• الانخراط في المجتمعات المهنية.</a:t>
            </a:r>
          </a:p>
          <a:p>
            <a:pPr algn="just" rtl="1">
              <a:lnSpc>
                <a:spcPct val="150000"/>
              </a:lnSpc>
            </a:pPr>
            <a:r>
              <a:rPr lang="ar-SA" sz="2000" dirty="0">
                <a:cs typeface="Almudid" pitchFamily="2" charset="-78"/>
              </a:rPr>
              <a:t> • تبادل المعرفة والخبرات.</a:t>
            </a:r>
          </a:p>
          <a:p>
            <a:pPr algn="just" rtl="1">
              <a:lnSpc>
                <a:spcPct val="150000"/>
              </a:lnSpc>
            </a:pPr>
            <a:r>
              <a:rPr lang="ar-SA" sz="2000" dirty="0">
                <a:cs typeface="Almudid" pitchFamily="2" charset="-78"/>
              </a:rPr>
              <a:t> • تعزيز ثقافة التعاون بين الزملاء.</a:t>
            </a:r>
          </a:p>
          <a:p>
            <a:pPr algn="just" rtl="1">
              <a:lnSpc>
                <a:spcPct val="150000"/>
              </a:lnSpc>
            </a:pPr>
            <a:r>
              <a:rPr lang="ar-SA" sz="2000" dirty="0">
                <a:cs typeface="Almudid" pitchFamily="2" charset="-78"/>
              </a:rPr>
              <a:t> • المشاركة في ورش العمل والبرامج التطويرية</a:t>
            </a:r>
          </a:p>
        </p:txBody>
      </p:sp>
    </p:spTree>
    <p:extLst>
      <p:ext uri="{BB962C8B-B14F-4D97-AF65-F5344CB8AC3E}">
        <p14:creationId xmlns:p14="http://schemas.microsoft.com/office/powerpoint/2010/main" val="258614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19</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3" y="475438"/>
            <a:ext cx="4856645" cy="408623"/>
          </a:xfrm>
          <a:prstGeom prst="roundRect">
            <a:avLst/>
          </a:prstGeom>
          <a:noFill/>
          <a:ln>
            <a:noFill/>
          </a:ln>
        </p:spPr>
        <p:txBody>
          <a:bodyPr wrap="square" rtlCol="1">
            <a:spAutoFit/>
          </a:bodyPr>
          <a:lstStyle/>
          <a:p>
            <a:pPr algn="ctr"/>
            <a:r>
              <a:rPr lang="ar-SA" dirty="0">
                <a:latin typeface="ae_AlArabiya" panose="02060603050605020204" pitchFamily="18" charset="-78"/>
                <a:cs typeface="ae_AlArabiya" panose="02060603050605020204" pitchFamily="18" charset="-78"/>
              </a:rPr>
              <a:t>التفاعل مع المجتمع المهني</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24072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9290E9BF-591A-4367-8B44-6DC8CB5B2B46}"/>
              </a:ext>
            </a:extLst>
          </p:cNvPr>
          <p:cNvSpPr txBox="1"/>
          <p:nvPr/>
        </p:nvSpPr>
        <p:spPr>
          <a:xfrm>
            <a:off x="1058008" y="680843"/>
            <a:ext cx="5977055"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المحتويات</a:t>
            </a:r>
          </a:p>
        </p:txBody>
      </p:sp>
      <p:graphicFrame>
        <p:nvGraphicFramePr>
          <p:cNvPr id="3" name="جدول 3">
            <a:extLst>
              <a:ext uri="{FF2B5EF4-FFF2-40B4-BE49-F238E27FC236}">
                <a16:creationId xmlns:a16="http://schemas.microsoft.com/office/drawing/2014/main" id="{3562EA6B-7737-4BF7-B1C8-F2ABC1BBCF17}"/>
              </a:ext>
            </a:extLst>
          </p:cNvPr>
          <p:cNvGraphicFramePr>
            <a:graphicFrameLocks noGrp="1"/>
          </p:cNvGraphicFramePr>
          <p:nvPr>
            <p:extLst>
              <p:ext uri="{D42A27DB-BD31-4B8C-83A1-F6EECF244321}">
                <p14:modId xmlns:p14="http://schemas.microsoft.com/office/powerpoint/2010/main" val="4240994146"/>
              </p:ext>
            </p:extLst>
          </p:nvPr>
        </p:nvGraphicFramePr>
        <p:xfrm>
          <a:off x="1133583" y="1265618"/>
          <a:ext cx="5368084" cy="7787640"/>
        </p:xfrm>
        <a:graphic>
          <a:graphicData uri="http://schemas.openxmlformats.org/drawingml/2006/table">
            <a:tbl>
              <a:tblPr rtl="1" firstRow="1" bandRow="1">
                <a:effectLst>
                  <a:innerShdw blurRad="114300">
                    <a:prstClr val="black"/>
                  </a:innerShdw>
                </a:effectLst>
                <a:tableStyleId>{EB9631B5-78F2-41C9-869B-9F39066F8104}</a:tableStyleId>
              </a:tblPr>
              <a:tblGrid>
                <a:gridCol w="3276553">
                  <a:extLst>
                    <a:ext uri="{9D8B030D-6E8A-4147-A177-3AD203B41FA5}">
                      <a16:colId xmlns:a16="http://schemas.microsoft.com/office/drawing/2014/main" val="3083730286"/>
                    </a:ext>
                  </a:extLst>
                </a:gridCol>
                <a:gridCol w="2091531">
                  <a:extLst>
                    <a:ext uri="{9D8B030D-6E8A-4147-A177-3AD203B41FA5}">
                      <a16:colId xmlns:a16="http://schemas.microsoft.com/office/drawing/2014/main" val="1502954432"/>
                    </a:ext>
                  </a:extLst>
                </a:gridCol>
              </a:tblGrid>
              <a:tr h="370840">
                <a:tc>
                  <a:txBody>
                    <a:bodyPr/>
                    <a:lstStyle/>
                    <a:p>
                      <a:pPr algn="ctr" rtl="1"/>
                      <a:r>
                        <a:rPr lang="ar-SA" sz="1800" b="0" dirty="0">
                          <a:cs typeface="Almudid" pitchFamily="2" charset="-78"/>
                        </a:rPr>
                        <a:t>العنصر</a:t>
                      </a:r>
                    </a:p>
                  </a:txBody>
                  <a:tcPr>
                    <a:lnR w="12700" cap="flat" cmpd="sng" algn="ctr">
                      <a:solidFill>
                        <a:schemeClr val="tx1"/>
                      </a:solidFill>
                      <a:prstDash val="solid"/>
                      <a:round/>
                      <a:headEnd type="none" w="med" len="med"/>
                      <a:tailEnd type="none" w="med" len="med"/>
                    </a:lnR>
                    <a:solidFill>
                      <a:srgbClr val="9E7F1A"/>
                    </a:solidFill>
                  </a:tcPr>
                </a:tc>
                <a:tc>
                  <a:txBody>
                    <a:bodyPr/>
                    <a:lstStyle/>
                    <a:p>
                      <a:pPr algn="ctr" rtl="1"/>
                      <a:r>
                        <a:rPr lang="ar-SA" sz="1800" b="0" dirty="0">
                          <a:cs typeface="Almudid" pitchFamily="2" charset="-78"/>
                        </a:rPr>
                        <a:t>رقم الصفحة</a:t>
                      </a:r>
                    </a:p>
                  </a:txBody>
                  <a:tcPr>
                    <a:lnL w="12700" cap="flat" cmpd="sng" algn="ctr">
                      <a:solidFill>
                        <a:schemeClr val="tx1"/>
                      </a:solidFill>
                      <a:prstDash val="solid"/>
                      <a:round/>
                      <a:headEnd type="none" w="med" len="med"/>
                      <a:tailEnd type="none" w="med" len="med"/>
                    </a:lnL>
                    <a:solidFill>
                      <a:srgbClr val="9E7F1A"/>
                    </a:solidFill>
                  </a:tcPr>
                </a:tc>
                <a:extLst>
                  <a:ext uri="{0D108BD9-81ED-4DB2-BD59-A6C34878D82A}">
                    <a16:rowId xmlns:a16="http://schemas.microsoft.com/office/drawing/2014/main" val="2056243388"/>
                  </a:ext>
                </a:extLst>
              </a:tr>
              <a:tr h="370840">
                <a:tc>
                  <a:txBody>
                    <a:bodyPr/>
                    <a:lstStyle/>
                    <a:p>
                      <a:pPr algn="ctr" rtl="1"/>
                      <a:r>
                        <a:rPr lang="ar-SA" dirty="0">
                          <a:cs typeface="Almudid" pitchFamily="2" charset="-78"/>
                        </a:rPr>
                        <a:t>المقدمة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03899909"/>
                  </a:ext>
                </a:extLst>
              </a:tr>
              <a:tr h="370840">
                <a:tc>
                  <a:txBody>
                    <a:bodyPr/>
                    <a:lstStyle/>
                    <a:p>
                      <a:pPr algn="ctr" rtl="1"/>
                      <a:r>
                        <a:rPr lang="ar-SA" dirty="0">
                          <a:cs typeface="Almudid" pitchFamily="2" charset="-78"/>
                        </a:rPr>
                        <a:t>غاية التعليم وأهدافه</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39594883"/>
                  </a:ext>
                </a:extLst>
              </a:tr>
              <a:tr h="370840">
                <a:tc>
                  <a:txBody>
                    <a:bodyPr/>
                    <a:lstStyle/>
                    <a:p>
                      <a:pPr algn="ctr" rtl="1"/>
                      <a:r>
                        <a:rPr lang="ar-SA" dirty="0">
                          <a:cs typeface="Almudid" pitchFamily="2" charset="-78"/>
                        </a:rPr>
                        <a:t>الرؤية والرسالة والقيم</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98802043"/>
                  </a:ext>
                </a:extLst>
              </a:tr>
              <a:tr h="370840">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dirty="0">
                          <a:cs typeface="Almudid" pitchFamily="2" charset="-78"/>
                        </a:rPr>
                        <a:t>البيانات الوظيفية</a:t>
                      </a:r>
                    </a:p>
                  </a:txBody>
                  <a:tcPr>
                    <a:lnR w="12700" cap="flat" cmpd="sng" algn="ctr">
                      <a:solidFill>
                        <a:schemeClr val="tx1"/>
                      </a:solidFill>
                      <a:prstDash val="solid"/>
                      <a:round/>
                      <a:headEnd type="none" w="med" len="med"/>
                      <a:tailEnd type="none" w="med" len="med"/>
                    </a:lnR>
                  </a:tcPr>
                </a:tc>
                <a:tc>
                  <a:txBody>
                    <a:bodyPr/>
                    <a:lstStyle/>
                    <a:p>
                      <a:pPr algn="ctr" rtl="1"/>
                      <a:endParaRPr lang="ar-S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56627985"/>
                  </a:ext>
                </a:extLst>
              </a:tr>
              <a:tr h="370840">
                <a:tc>
                  <a:txBody>
                    <a:bodyPr/>
                    <a:lstStyle/>
                    <a:p>
                      <a:pPr algn="ctr" rtl="1"/>
                      <a:r>
                        <a:rPr lang="ar-SA" dirty="0">
                          <a:cs typeface="Almudid" pitchFamily="2" charset="-78"/>
                        </a:rPr>
                        <a:t>شهادات الشكر والجوائز</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88083530"/>
                  </a:ext>
                </a:extLst>
              </a:tr>
              <a:tr h="370840">
                <a:tc>
                  <a:txBody>
                    <a:bodyPr/>
                    <a:lstStyle/>
                    <a:p>
                      <a:pPr algn="ctr" rtl="1"/>
                      <a:r>
                        <a:rPr lang="ar-SA" dirty="0">
                          <a:cs typeface="Almudid" pitchFamily="2" charset="-78"/>
                        </a:rPr>
                        <a:t>الدورات والبرامج التدريبية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553202"/>
                  </a:ext>
                </a:extLst>
              </a:tr>
              <a:tr h="370840">
                <a:tc>
                  <a:txBody>
                    <a:bodyPr/>
                    <a:lstStyle/>
                    <a:p>
                      <a:pPr algn="ctr" rtl="1"/>
                      <a:r>
                        <a:rPr lang="ar-SA" dirty="0">
                          <a:cs typeface="Almudid" pitchFamily="2" charset="-78"/>
                        </a:rPr>
                        <a:t>اللجان المشارك فيها</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57246765"/>
                  </a:ext>
                </a:extLst>
              </a:tr>
              <a:tr h="370840">
                <a:tc>
                  <a:txBody>
                    <a:bodyPr/>
                    <a:lstStyle/>
                    <a:p>
                      <a:pPr algn="ctr" rtl="1"/>
                      <a:r>
                        <a:rPr lang="ar-SA" dirty="0">
                          <a:cs typeface="Almudid" pitchFamily="2" charset="-78"/>
                        </a:rPr>
                        <a:t>أداء الواجبات الوظيفية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6823820"/>
                  </a:ext>
                </a:extLst>
              </a:tr>
              <a:tr h="370840">
                <a:tc>
                  <a:txBody>
                    <a:bodyPr/>
                    <a:lstStyle/>
                    <a:p>
                      <a:pPr algn="ctr" rtl="1"/>
                      <a:r>
                        <a:rPr lang="ar-SA" dirty="0">
                          <a:cs typeface="Almudid" pitchFamily="2" charset="-78"/>
                        </a:rPr>
                        <a:t>التفاعل مع المجتمع المهني</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81646474"/>
                  </a:ext>
                </a:extLst>
              </a:tr>
              <a:tr h="370840">
                <a:tc>
                  <a:txBody>
                    <a:bodyPr/>
                    <a:lstStyle/>
                    <a:p>
                      <a:pPr algn="ctr" rtl="1"/>
                      <a:r>
                        <a:rPr lang="ar-SA" dirty="0">
                          <a:cs typeface="Almudid" pitchFamily="2" charset="-78"/>
                        </a:rPr>
                        <a:t>التفاعل مع أولياء الأمور</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98066796"/>
                  </a:ext>
                </a:extLst>
              </a:tr>
              <a:tr h="370840">
                <a:tc>
                  <a:txBody>
                    <a:bodyPr/>
                    <a:lstStyle/>
                    <a:p>
                      <a:pPr algn="ctr" rtl="1"/>
                      <a:r>
                        <a:rPr lang="ar-SA" dirty="0">
                          <a:cs typeface="Almudid" pitchFamily="2" charset="-78"/>
                        </a:rPr>
                        <a:t>التنوع في استراتيجيات التدريس</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32190109"/>
                  </a:ext>
                </a:extLst>
              </a:tr>
              <a:tr h="370840">
                <a:tc>
                  <a:txBody>
                    <a:bodyPr/>
                    <a:lstStyle/>
                    <a:p>
                      <a:pPr algn="ctr" rtl="1"/>
                      <a:r>
                        <a:rPr lang="ar-SA" dirty="0">
                          <a:cs typeface="Almudid" pitchFamily="2" charset="-78"/>
                        </a:rPr>
                        <a:t>تحسين نتائج المتعلمين</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78549997"/>
                  </a:ext>
                </a:extLst>
              </a:tr>
              <a:tr h="370840">
                <a:tc>
                  <a:txBody>
                    <a:bodyPr/>
                    <a:lstStyle/>
                    <a:p>
                      <a:pPr algn="ctr" rtl="1"/>
                      <a:r>
                        <a:rPr lang="ar-SA" dirty="0">
                          <a:cs typeface="Almudid" pitchFamily="2" charset="-78"/>
                        </a:rPr>
                        <a:t>إعداد وتنفيذ خطة التعلم</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0880381"/>
                  </a:ext>
                </a:extLst>
              </a:tr>
              <a:tr h="370840">
                <a:tc>
                  <a:txBody>
                    <a:bodyPr/>
                    <a:lstStyle/>
                    <a:p>
                      <a:pPr algn="ctr" rtl="1"/>
                      <a:r>
                        <a:rPr lang="ar-SA" dirty="0">
                          <a:cs typeface="Almudid" pitchFamily="2" charset="-78"/>
                        </a:rPr>
                        <a:t>توظيف تقنيات ووسائل التعلم المناسبة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92532522"/>
                  </a:ext>
                </a:extLst>
              </a:tr>
              <a:tr h="370840">
                <a:tc>
                  <a:txBody>
                    <a:bodyPr/>
                    <a:lstStyle/>
                    <a:p>
                      <a:pPr algn="ctr" rtl="1"/>
                      <a:r>
                        <a:rPr lang="ar-SA" dirty="0">
                          <a:cs typeface="Almudid" pitchFamily="2" charset="-78"/>
                        </a:rPr>
                        <a:t>تهيئة بيئة تعليمية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14849182"/>
                  </a:ext>
                </a:extLst>
              </a:tr>
              <a:tr h="370840">
                <a:tc>
                  <a:txBody>
                    <a:bodyPr/>
                    <a:lstStyle/>
                    <a:p>
                      <a:pPr algn="ctr" rtl="1"/>
                      <a:r>
                        <a:rPr lang="ar-SA" dirty="0">
                          <a:cs typeface="Almudid" pitchFamily="2" charset="-78"/>
                        </a:rPr>
                        <a:t>الإدارة الصفية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2989731"/>
                  </a:ext>
                </a:extLst>
              </a:tr>
              <a:tr h="370840">
                <a:tc>
                  <a:txBody>
                    <a:bodyPr/>
                    <a:lstStyle/>
                    <a:p>
                      <a:pPr algn="ctr" rtl="1"/>
                      <a:r>
                        <a:rPr lang="ar-SA" dirty="0">
                          <a:cs typeface="Almudid" pitchFamily="2" charset="-78"/>
                        </a:rPr>
                        <a:t>تحليل نتائج المتعلمين وتشخيص مستواهم</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05879758"/>
                  </a:ext>
                </a:extLst>
              </a:tr>
              <a:tr h="370840">
                <a:tc>
                  <a:txBody>
                    <a:bodyPr/>
                    <a:lstStyle/>
                    <a:p>
                      <a:pPr algn="ctr" rtl="1"/>
                      <a:r>
                        <a:rPr lang="ar-SA" dirty="0">
                          <a:cs typeface="Almudid" pitchFamily="2" charset="-78"/>
                        </a:rPr>
                        <a:t>تنوع أساليب وأدوات التقويم</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68555081"/>
                  </a:ext>
                </a:extLst>
              </a:tr>
              <a:tr h="370840">
                <a:tc>
                  <a:txBody>
                    <a:bodyPr/>
                    <a:lstStyle/>
                    <a:p>
                      <a:pPr algn="ctr" rtl="1"/>
                      <a:r>
                        <a:rPr lang="ar-SA" dirty="0">
                          <a:cs typeface="Almudid" pitchFamily="2" charset="-78"/>
                        </a:rPr>
                        <a:t>التغذية الراجعة والتقييم الذاتي</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61552833"/>
                  </a:ext>
                </a:extLst>
              </a:tr>
              <a:tr h="370840">
                <a:tc>
                  <a:txBody>
                    <a:bodyPr/>
                    <a:lstStyle/>
                    <a:p>
                      <a:pPr algn="ctr" rtl="1"/>
                      <a:r>
                        <a:rPr lang="ar-SA" dirty="0">
                          <a:cs typeface="Almudid" pitchFamily="2" charset="-78"/>
                        </a:rPr>
                        <a:t>الخاتمة</a:t>
                      </a:r>
                    </a:p>
                  </a:txBody>
                  <a:tcPr>
                    <a:lnR w="12700" cap="flat" cmpd="sng" algn="ctr">
                      <a:solidFill>
                        <a:schemeClr val="tx1"/>
                      </a:solidFill>
                      <a:prstDash val="solid"/>
                      <a:round/>
                      <a:headEnd type="none" w="med" len="med"/>
                      <a:tailEnd type="none" w="med" len="med"/>
                    </a:lnR>
                  </a:tcPr>
                </a:tc>
                <a:tc>
                  <a:txBody>
                    <a:bodyPr/>
                    <a:lstStyle/>
                    <a:p>
                      <a:pPr algn="ctr" rtl="1"/>
                      <a:endParaRPr lang="ar-SA"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84262802"/>
                  </a:ext>
                </a:extLst>
              </a:tr>
            </a:tbl>
          </a:graphicData>
        </a:graphic>
      </p:graphicFrame>
      <p:sp>
        <p:nvSpPr>
          <p:cNvPr id="5" name="عنصر نائب لرقم الشريحة 4">
            <a:extLst>
              <a:ext uri="{FF2B5EF4-FFF2-40B4-BE49-F238E27FC236}">
                <a16:creationId xmlns:a16="http://schemas.microsoft.com/office/drawing/2014/main" id="{8A26A651-EF3F-48A1-B5FC-3F9C5F17E2FF}"/>
              </a:ext>
            </a:extLst>
          </p:cNvPr>
          <p:cNvSpPr>
            <a:spLocks noGrp="1"/>
          </p:cNvSpPr>
          <p:nvPr>
            <p:ph type="sldNum" sz="quarter" idx="12"/>
          </p:nvPr>
        </p:nvSpPr>
        <p:spPr/>
        <p:txBody>
          <a:bodyPr/>
          <a:lstStyle/>
          <a:p>
            <a:fld id="{8C5A1192-7A5B-4661-B3B6-E56D0597A0D7}" type="slidenum">
              <a:rPr lang="ar-SA" smtClean="0"/>
              <a:t>2</a:t>
            </a:fld>
            <a:endParaRPr lang="ar-SA" dirty="0"/>
          </a:p>
        </p:txBody>
      </p:sp>
    </p:spTree>
    <p:extLst>
      <p:ext uri="{BB962C8B-B14F-4D97-AF65-F5344CB8AC3E}">
        <p14:creationId xmlns:p14="http://schemas.microsoft.com/office/powerpoint/2010/main" val="1926839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20</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التفاعل مع أولياء الأمور</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1900520"/>
          </a:xfrm>
          <a:prstGeom prst="rect">
            <a:avLst/>
          </a:prstGeom>
          <a:noFill/>
        </p:spPr>
        <p:txBody>
          <a:bodyPr wrap="square">
            <a:spAutoFit/>
          </a:bodyPr>
          <a:lstStyle/>
          <a:p>
            <a:pPr algn="just" rtl="1">
              <a:lnSpc>
                <a:spcPct val="150000"/>
              </a:lnSpc>
            </a:pPr>
            <a:r>
              <a:rPr lang="ar-SA" sz="2000" dirty="0">
                <a:cs typeface="Almudid" pitchFamily="2" charset="-78"/>
              </a:rPr>
              <a:t> • التعاون مع أولياء الأمور في متابعة تعلم الأبناء.</a:t>
            </a:r>
          </a:p>
          <a:p>
            <a:pPr algn="just" rtl="1">
              <a:lnSpc>
                <a:spcPct val="150000"/>
              </a:lnSpc>
            </a:pPr>
            <a:r>
              <a:rPr lang="ar-SA" sz="2000" dirty="0">
                <a:cs typeface="Almudid" pitchFamily="2" charset="-78"/>
              </a:rPr>
              <a:t> • التواصل المستمر معهم لتعزيز التحصيل الأكاديمي.</a:t>
            </a:r>
          </a:p>
          <a:p>
            <a:pPr algn="just" rtl="1">
              <a:lnSpc>
                <a:spcPct val="150000"/>
              </a:lnSpc>
            </a:pPr>
            <a:r>
              <a:rPr lang="ar-SA" sz="2000" dirty="0">
                <a:cs typeface="Almudid" pitchFamily="2" charset="-78"/>
              </a:rPr>
              <a:t> • تفهّم احتياجات الطلاب بناء على ملاحظات أولياء الأمور.</a:t>
            </a:r>
          </a:p>
          <a:p>
            <a:pPr algn="just" rtl="1">
              <a:lnSpc>
                <a:spcPct val="150000"/>
              </a:lnSpc>
            </a:pPr>
            <a:r>
              <a:rPr lang="ar-SA" sz="2000" dirty="0">
                <a:cs typeface="Almudid" pitchFamily="2" charset="-78"/>
              </a:rPr>
              <a:t> • إيجاد حلول مشتركة ومعالجة المشكلات بفاعلية</a:t>
            </a:r>
          </a:p>
        </p:txBody>
      </p:sp>
    </p:spTree>
    <p:extLst>
      <p:ext uri="{BB962C8B-B14F-4D97-AF65-F5344CB8AC3E}">
        <p14:creationId xmlns:p14="http://schemas.microsoft.com/office/powerpoint/2010/main" val="339170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21</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dirty="0">
                <a:latin typeface="ae_AlArabiya" panose="02060603050605020204" pitchFamily="18" charset="-78"/>
                <a:cs typeface="ae_AlArabiya" panose="02060603050605020204" pitchFamily="18" charset="-78"/>
              </a:rPr>
              <a:t>التفاعل مع أولياء الأمور</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158277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22</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187574"/>
            <a:ext cx="4856645" cy="1600438"/>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التنوع في استراتيجيات التدريس</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6032249" cy="1900520"/>
          </a:xfrm>
          <a:prstGeom prst="rect">
            <a:avLst/>
          </a:prstGeom>
          <a:noFill/>
        </p:spPr>
        <p:txBody>
          <a:bodyPr wrap="square">
            <a:spAutoFit/>
          </a:bodyPr>
          <a:lstStyle/>
          <a:p>
            <a:pPr algn="just" rtl="1">
              <a:lnSpc>
                <a:spcPct val="150000"/>
              </a:lnSpc>
            </a:pPr>
            <a:r>
              <a:rPr lang="ar-SA" sz="2000" dirty="0">
                <a:cs typeface="Almudid" pitchFamily="2" charset="-78"/>
              </a:rPr>
              <a:t>• استخدام استراتيجيات مناسبة للمحتوى والطلاب.</a:t>
            </a:r>
          </a:p>
          <a:p>
            <a:pPr algn="just" rtl="1">
              <a:lnSpc>
                <a:spcPct val="150000"/>
              </a:lnSpc>
            </a:pPr>
            <a:r>
              <a:rPr lang="ar-SA" sz="2000" dirty="0">
                <a:cs typeface="Almudid" pitchFamily="2" charset="-78"/>
              </a:rPr>
              <a:t> • التركيز على تنمية مهارات التفكير والإبداع.</a:t>
            </a:r>
          </a:p>
          <a:p>
            <a:pPr algn="just" rtl="1">
              <a:lnSpc>
                <a:spcPct val="150000"/>
              </a:lnSpc>
            </a:pPr>
            <a:r>
              <a:rPr lang="ar-SA" sz="2000" dirty="0">
                <a:cs typeface="Almudid" pitchFamily="2" charset="-78"/>
              </a:rPr>
              <a:t> • توظيف استراتيجيات متنوعة تضمن مشاركة جميع الطلاب.</a:t>
            </a:r>
          </a:p>
          <a:p>
            <a:pPr algn="just" rtl="1">
              <a:lnSpc>
                <a:spcPct val="150000"/>
              </a:lnSpc>
            </a:pPr>
            <a:r>
              <a:rPr lang="ar-SA" sz="2000" dirty="0">
                <a:cs typeface="Almudid" pitchFamily="2" charset="-78"/>
              </a:rPr>
              <a:t> • تفعيل الحوار والمناقشة داخل الصف.</a:t>
            </a:r>
          </a:p>
        </p:txBody>
      </p:sp>
    </p:spTree>
    <p:extLst>
      <p:ext uri="{BB962C8B-B14F-4D97-AF65-F5344CB8AC3E}">
        <p14:creationId xmlns:p14="http://schemas.microsoft.com/office/powerpoint/2010/main" val="2894174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23</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dirty="0">
                <a:latin typeface="ae_AlArabiya" panose="02060603050605020204" pitchFamily="18" charset="-78"/>
                <a:cs typeface="ae_AlArabiya" panose="02060603050605020204" pitchFamily="18" charset="-78"/>
              </a:rPr>
              <a:t>التنويع في استراتيجيات التدريس</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1576496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24</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تحسين نتائج المتعلمين</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2362185"/>
          </a:xfrm>
          <a:prstGeom prst="rect">
            <a:avLst/>
          </a:prstGeom>
          <a:noFill/>
        </p:spPr>
        <p:txBody>
          <a:bodyPr wrap="square">
            <a:spAutoFit/>
          </a:bodyPr>
          <a:lstStyle/>
          <a:p>
            <a:pPr algn="just" rtl="1">
              <a:lnSpc>
                <a:spcPct val="150000"/>
              </a:lnSpc>
            </a:pPr>
            <a:r>
              <a:rPr lang="ar-SA" sz="2000" dirty="0">
                <a:cs typeface="Almudid" pitchFamily="2" charset="-78"/>
              </a:rPr>
              <a:t>• تحليل نتائج الطلاب وتحديد نقاط التحسين.</a:t>
            </a:r>
          </a:p>
          <a:p>
            <a:pPr algn="just" rtl="1">
              <a:lnSpc>
                <a:spcPct val="150000"/>
              </a:lnSpc>
            </a:pPr>
            <a:r>
              <a:rPr lang="ar-SA" sz="2000" dirty="0">
                <a:cs typeface="Almudid" pitchFamily="2" charset="-78"/>
              </a:rPr>
              <a:t> • توفير تغذية راجعة بناءة.</a:t>
            </a:r>
          </a:p>
          <a:p>
            <a:pPr algn="just" rtl="1">
              <a:lnSpc>
                <a:spcPct val="150000"/>
              </a:lnSpc>
            </a:pPr>
            <a:r>
              <a:rPr lang="ar-SA" sz="2000" dirty="0">
                <a:cs typeface="Almudid" pitchFamily="2" charset="-78"/>
              </a:rPr>
              <a:t> • استخدام التقنية لدعم التحصيل.</a:t>
            </a:r>
          </a:p>
          <a:p>
            <a:pPr algn="just" rtl="1">
              <a:lnSpc>
                <a:spcPct val="150000"/>
              </a:lnSpc>
            </a:pPr>
            <a:r>
              <a:rPr lang="ar-SA" sz="2000" dirty="0">
                <a:cs typeface="Almudid" pitchFamily="2" charset="-78"/>
              </a:rPr>
              <a:t> • تطبيق أنشطة علاجية وتطويرية.</a:t>
            </a:r>
          </a:p>
          <a:p>
            <a:pPr algn="just" rtl="1">
              <a:lnSpc>
                <a:spcPct val="150000"/>
              </a:lnSpc>
            </a:pPr>
            <a:r>
              <a:rPr lang="ar-SA" sz="2000" dirty="0">
                <a:cs typeface="Almudid" pitchFamily="2" charset="-78"/>
              </a:rPr>
              <a:t> • مراعاة الفروق الفردية وتقديم البدائل المناسبة.</a:t>
            </a:r>
          </a:p>
        </p:txBody>
      </p:sp>
    </p:spTree>
    <p:extLst>
      <p:ext uri="{BB962C8B-B14F-4D97-AF65-F5344CB8AC3E}">
        <p14:creationId xmlns:p14="http://schemas.microsoft.com/office/powerpoint/2010/main" val="3607802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25</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dirty="0">
                <a:latin typeface="ae_AlArabiya" panose="02060603050605020204" pitchFamily="18" charset="-78"/>
                <a:cs typeface="ae_AlArabiya" panose="02060603050605020204" pitchFamily="18" charset="-78"/>
              </a:rPr>
              <a:t>تحسين نتائج المتعلمين</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1618650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26</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إعداد وتنفيذ خطة التعلم</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2362185"/>
          </a:xfrm>
          <a:prstGeom prst="rect">
            <a:avLst/>
          </a:prstGeom>
          <a:noFill/>
        </p:spPr>
        <p:txBody>
          <a:bodyPr wrap="square">
            <a:spAutoFit/>
          </a:bodyPr>
          <a:lstStyle/>
          <a:p>
            <a:pPr algn="just" rtl="1">
              <a:lnSpc>
                <a:spcPct val="150000"/>
              </a:lnSpc>
            </a:pPr>
            <a:r>
              <a:rPr lang="ar-SA" sz="2000" dirty="0">
                <a:cs typeface="Almudid" pitchFamily="2" charset="-78"/>
              </a:rPr>
              <a:t> • إعداد الخطة الدراسية وفق السياسات التعليمية.</a:t>
            </a:r>
          </a:p>
          <a:p>
            <a:pPr algn="just" rtl="1">
              <a:lnSpc>
                <a:spcPct val="150000"/>
              </a:lnSpc>
            </a:pPr>
            <a:r>
              <a:rPr lang="ar-SA" sz="2000" dirty="0">
                <a:cs typeface="Almudid" pitchFamily="2" charset="-78"/>
              </a:rPr>
              <a:t> • تصميم الأهداف التعليمية بدقة.</a:t>
            </a:r>
          </a:p>
          <a:p>
            <a:pPr algn="just" rtl="1">
              <a:lnSpc>
                <a:spcPct val="150000"/>
              </a:lnSpc>
            </a:pPr>
            <a:r>
              <a:rPr lang="ar-SA" sz="2000" dirty="0">
                <a:cs typeface="Almudid" pitchFamily="2" charset="-78"/>
              </a:rPr>
              <a:t> • مراعاة الفروق الفردية واحتياجات المتعلمين.</a:t>
            </a:r>
          </a:p>
          <a:p>
            <a:pPr algn="just" rtl="1">
              <a:lnSpc>
                <a:spcPct val="150000"/>
              </a:lnSpc>
            </a:pPr>
            <a:r>
              <a:rPr lang="ar-SA" sz="2000" dirty="0">
                <a:cs typeface="Almudid" pitchFamily="2" charset="-78"/>
              </a:rPr>
              <a:t> • تنظيم الجدول الزمني للتنفيذ.</a:t>
            </a:r>
          </a:p>
          <a:p>
            <a:pPr algn="just" rtl="1">
              <a:lnSpc>
                <a:spcPct val="150000"/>
              </a:lnSpc>
            </a:pPr>
            <a:r>
              <a:rPr lang="ar-SA" sz="2000" dirty="0">
                <a:cs typeface="Almudid" pitchFamily="2" charset="-78"/>
              </a:rPr>
              <a:t> • تقييم الأداء وفق الأهداف الموضوعة.</a:t>
            </a:r>
          </a:p>
        </p:txBody>
      </p:sp>
    </p:spTree>
    <p:extLst>
      <p:ext uri="{BB962C8B-B14F-4D97-AF65-F5344CB8AC3E}">
        <p14:creationId xmlns:p14="http://schemas.microsoft.com/office/powerpoint/2010/main" val="41357463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27</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dirty="0">
                <a:latin typeface="ae_AlArabiya" panose="02060603050605020204" pitchFamily="18" charset="-78"/>
                <a:cs typeface="ae_AlArabiya" panose="02060603050605020204" pitchFamily="18" charset="-78"/>
              </a:rPr>
              <a:t>إعداد وتنفيذ خطة التعلم</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762936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28</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091241"/>
            <a:ext cx="4856645" cy="1600438"/>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توظيف تقنيات ووسائل التعلم المناسبة</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2362185"/>
          </a:xfrm>
          <a:prstGeom prst="rect">
            <a:avLst/>
          </a:prstGeom>
          <a:noFill/>
        </p:spPr>
        <p:txBody>
          <a:bodyPr wrap="square">
            <a:spAutoFit/>
          </a:bodyPr>
          <a:lstStyle/>
          <a:p>
            <a:pPr algn="just" rtl="1">
              <a:lnSpc>
                <a:spcPct val="150000"/>
              </a:lnSpc>
            </a:pPr>
            <a:r>
              <a:rPr lang="ar-SA" sz="2000" dirty="0">
                <a:cs typeface="Almudid" pitchFamily="2" charset="-78"/>
              </a:rPr>
              <a:t>• اختيار الوسائل المناسبة للموقف التعليمي.</a:t>
            </a:r>
          </a:p>
          <a:p>
            <a:pPr algn="just" rtl="1">
              <a:lnSpc>
                <a:spcPct val="150000"/>
              </a:lnSpc>
            </a:pPr>
            <a:r>
              <a:rPr lang="ar-SA" sz="2000" dirty="0">
                <a:cs typeface="Almudid" pitchFamily="2" charset="-78"/>
              </a:rPr>
              <a:t> • استخدام التقنية لدعم الفهم والتفاعل.</a:t>
            </a:r>
          </a:p>
          <a:p>
            <a:pPr algn="just" rtl="1">
              <a:lnSpc>
                <a:spcPct val="150000"/>
              </a:lnSpc>
            </a:pPr>
            <a:r>
              <a:rPr lang="ar-SA" sz="2000" dirty="0">
                <a:cs typeface="Almudid" pitchFamily="2" charset="-78"/>
              </a:rPr>
              <a:t> • توظيف الوسائل المتاحة بطرق إبداعية.</a:t>
            </a:r>
          </a:p>
          <a:p>
            <a:pPr algn="just" rtl="1">
              <a:lnSpc>
                <a:spcPct val="150000"/>
              </a:lnSpc>
            </a:pPr>
            <a:r>
              <a:rPr lang="ar-SA" sz="2000" dirty="0">
                <a:cs typeface="Almudid" pitchFamily="2" charset="-78"/>
              </a:rPr>
              <a:t> • استخدام الوسائل لتوضيح المفاهيم الصعبة.</a:t>
            </a:r>
          </a:p>
          <a:p>
            <a:pPr algn="just" rtl="1">
              <a:lnSpc>
                <a:spcPct val="150000"/>
              </a:lnSpc>
            </a:pPr>
            <a:r>
              <a:rPr lang="ar-SA" sz="2000" dirty="0">
                <a:cs typeface="Almudid" pitchFamily="2" charset="-78"/>
              </a:rPr>
              <a:t> • دمج التقنية في الأنشطة الصفية.</a:t>
            </a:r>
          </a:p>
        </p:txBody>
      </p:sp>
    </p:spTree>
    <p:extLst>
      <p:ext uri="{BB962C8B-B14F-4D97-AF65-F5344CB8AC3E}">
        <p14:creationId xmlns:p14="http://schemas.microsoft.com/office/powerpoint/2010/main" val="1118269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29</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ctr"/>
            <a:r>
              <a:rPr lang="ar-SA" sz="1800" dirty="0">
                <a:latin typeface="ae_AlArabiya" panose="02060603050605020204" pitchFamily="18" charset="-78"/>
                <a:cs typeface="ae_AlArabiya" panose="02060603050605020204" pitchFamily="18" charset="-78"/>
              </a:rPr>
              <a:t>توظيف تقنيات ووسائل التعلم المناسبة</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2525034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CB702D19-FBAB-41B7-91E9-E16840DBA4DA}"/>
              </a:ext>
            </a:extLst>
          </p:cNvPr>
          <p:cNvSpPr>
            <a:spLocks noGrp="1"/>
          </p:cNvSpPr>
          <p:nvPr>
            <p:ph type="sldNum" sz="quarter" idx="12"/>
          </p:nvPr>
        </p:nvSpPr>
        <p:spPr/>
        <p:txBody>
          <a:bodyPr/>
          <a:lstStyle/>
          <a:p>
            <a:fld id="{8C5A1192-7A5B-4661-B3B6-E56D0597A0D7}" type="slidenum">
              <a:rPr lang="ar-SA" smtClean="0"/>
              <a:t>3</a:t>
            </a:fld>
            <a:endParaRPr lang="ar-SA"/>
          </a:p>
        </p:txBody>
      </p:sp>
      <p:sp>
        <p:nvSpPr>
          <p:cNvPr id="4" name="مربع نص 3">
            <a:extLst>
              <a:ext uri="{FF2B5EF4-FFF2-40B4-BE49-F238E27FC236}">
                <a16:creationId xmlns:a16="http://schemas.microsoft.com/office/drawing/2014/main" id="{ED389279-853F-49FF-ABDF-20A226C9A02D}"/>
              </a:ext>
            </a:extLst>
          </p:cNvPr>
          <p:cNvSpPr txBox="1"/>
          <p:nvPr/>
        </p:nvSpPr>
        <p:spPr>
          <a:xfrm>
            <a:off x="1058008" y="680843"/>
            <a:ext cx="5977055"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المقدمة</a:t>
            </a:r>
          </a:p>
        </p:txBody>
      </p:sp>
      <p:sp>
        <p:nvSpPr>
          <p:cNvPr id="6" name="مربع نص 5">
            <a:extLst>
              <a:ext uri="{FF2B5EF4-FFF2-40B4-BE49-F238E27FC236}">
                <a16:creationId xmlns:a16="http://schemas.microsoft.com/office/drawing/2014/main" id="{86479572-E6E4-424C-AE23-5D57988DA27B}"/>
              </a:ext>
            </a:extLst>
          </p:cNvPr>
          <p:cNvSpPr txBox="1"/>
          <p:nvPr/>
        </p:nvSpPr>
        <p:spPr>
          <a:xfrm>
            <a:off x="1058008" y="1819334"/>
            <a:ext cx="5723081" cy="7536679"/>
          </a:xfrm>
          <a:prstGeom prst="rect">
            <a:avLst/>
          </a:prstGeom>
          <a:noFill/>
        </p:spPr>
        <p:txBody>
          <a:bodyPr wrap="square">
            <a:spAutoFit/>
          </a:bodyPr>
          <a:lstStyle/>
          <a:p>
            <a:pPr algn="just" rtl="1">
              <a:lnSpc>
                <a:spcPct val="150000"/>
              </a:lnSpc>
            </a:pPr>
            <a:r>
              <a:rPr lang="ar-SA" dirty="0">
                <a:cs typeface="Almudid" pitchFamily="2" charset="-78"/>
              </a:rPr>
              <a:t>يُعد ملف الإنجاز المهني أداة تنظيمية توثيقية تجمع بين العمل والتأمل والتطوير، ويعكس بصورة شاملة أداء المعلم وممارساته التربوية والتعليمية داخل البيئة المدرسية. كما يُعد نافذة يطل منها المعلم على جهوده وإنجازاته وتطوره المهني، ويُبرز ما يمتلكه من كفاءات تعليمية وخبرات ومهارات، مدعومة بالأدلة والشواهد.</a:t>
            </a:r>
          </a:p>
          <a:p>
            <a:pPr algn="just" rtl="1">
              <a:lnSpc>
                <a:spcPct val="150000"/>
              </a:lnSpc>
            </a:pPr>
            <a:endParaRPr lang="ar-SA" dirty="0">
              <a:cs typeface="Almudid" pitchFamily="2" charset="-78"/>
            </a:endParaRPr>
          </a:p>
          <a:p>
            <a:pPr algn="just" rtl="1">
              <a:lnSpc>
                <a:spcPct val="150000"/>
              </a:lnSpc>
            </a:pPr>
            <a:r>
              <a:rPr lang="ar-SA" dirty="0">
                <a:cs typeface="Almudid" pitchFamily="2" charset="-78"/>
              </a:rPr>
              <a:t>وقد حرصتُ من خلال هذا الملف على توثيق أبرز الممارسات التعليمية، والتجارب الصفية، والمشاركات المهنية، وفق عناصر التقييم المعتمدة من وزارة التعليم، بما يعكس التزامي المستمر بالتطوير الذاتي وتحقيق معايير الأداء المهني. كما يحتوي الملف على فلسفتي التربوية التي أنطلق منها في مسيرتي التعليمية، والعناصر التي تعكس التفاعل مع المتعلمين والمجتمع المدرسي، إضافة إلى توظيف التقنية، وتحليل نتائج الطلاب، والاهتمام بالبيئة الصفية وتقويم الأداء.</a:t>
            </a:r>
          </a:p>
          <a:p>
            <a:pPr algn="just" rtl="1">
              <a:lnSpc>
                <a:spcPct val="150000"/>
              </a:lnSpc>
            </a:pPr>
            <a:endParaRPr lang="ar-SA" dirty="0">
              <a:cs typeface="Almudid" pitchFamily="2" charset="-78"/>
            </a:endParaRPr>
          </a:p>
          <a:p>
            <a:pPr algn="just" rtl="1">
              <a:lnSpc>
                <a:spcPct val="150000"/>
              </a:lnSpc>
            </a:pPr>
            <a:r>
              <a:rPr lang="ar-SA" dirty="0">
                <a:cs typeface="Almudid" pitchFamily="2" charset="-78"/>
              </a:rPr>
              <a:t>آمل أن يُسهم هذا الملف في تقديم صورة واضحة وشاملة عن أدائي المهني، ويكون أداة فاعلة لدعم مسيرتي التعليمية والتربوية نحو التميز المستمر.</a:t>
            </a:r>
          </a:p>
        </p:txBody>
      </p:sp>
      <p:pic>
        <p:nvPicPr>
          <p:cNvPr id="7" name="صورة 6">
            <a:extLst>
              <a:ext uri="{FF2B5EF4-FFF2-40B4-BE49-F238E27FC236}">
                <a16:creationId xmlns:a16="http://schemas.microsoft.com/office/drawing/2014/main" id="{FB809C3E-1802-4252-B804-6D1A2327FC6E}"/>
              </a:ext>
            </a:extLst>
          </p:cNvPr>
          <p:cNvPicPr>
            <a:picLocks noChangeAspect="1"/>
          </p:cNvPicPr>
          <p:nvPr/>
        </p:nvPicPr>
        <p:blipFill rotWithShape="1">
          <a:blip r:embed="rId3">
            <a:extLst>
              <a:ext uri="{28A0092B-C50C-407E-A947-70E740481C1C}">
                <a14:useLocalDpi xmlns:a14="http://schemas.microsoft.com/office/drawing/2010/main" val="0"/>
              </a:ext>
            </a:extLst>
          </a:blip>
          <a:srcRect t="37282" b="36649"/>
          <a:stretch/>
        </p:blipFill>
        <p:spPr>
          <a:xfrm>
            <a:off x="1448300" y="1265618"/>
            <a:ext cx="5196469" cy="451138"/>
          </a:xfrm>
          <a:prstGeom prst="rect">
            <a:avLst/>
          </a:prstGeom>
        </p:spPr>
      </p:pic>
    </p:spTree>
    <p:extLst>
      <p:ext uri="{BB962C8B-B14F-4D97-AF65-F5344CB8AC3E}">
        <p14:creationId xmlns:p14="http://schemas.microsoft.com/office/powerpoint/2010/main" val="40292446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30</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تهيئة بيئة تعليمية</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1900520"/>
          </a:xfrm>
          <a:prstGeom prst="rect">
            <a:avLst/>
          </a:prstGeom>
          <a:noFill/>
        </p:spPr>
        <p:txBody>
          <a:bodyPr wrap="square">
            <a:spAutoFit/>
          </a:bodyPr>
          <a:lstStyle/>
          <a:p>
            <a:pPr algn="just" rtl="1">
              <a:lnSpc>
                <a:spcPct val="150000"/>
              </a:lnSpc>
            </a:pPr>
            <a:r>
              <a:rPr lang="ar-SA" sz="2000" dirty="0">
                <a:cs typeface="Almudid" pitchFamily="2" charset="-78"/>
              </a:rPr>
              <a:t>• تعزيز الاحترام المتبادل بين المعلم والطلاب.</a:t>
            </a:r>
          </a:p>
          <a:p>
            <a:pPr algn="just" rtl="1">
              <a:lnSpc>
                <a:spcPct val="150000"/>
              </a:lnSpc>
            </a:pPr>
            <a:r>
              <a:rPr lang="ar-SA" sz="2000" dirty="0">
                <a:cs typeface="Almudid" pitchFamily="2" charset="-78"/>
              </a:rPr>
              <a:t> • خلق بيئة مشجعة على التعلم والحوار.</a:t>
            </a:r>
          </a:p>
          <a:p>
            <a:pPr algn="just" rtl="1">
              <a:lnSpc>
                <a:spcPct val="150000"/>
              </a:lnSpc>
            </a:pPr>
            <a:r>
              <a:rPr lang="ar-SA" sz="2000" dirty="0">
                <a:cs typeface="Almudid" pitchFamily="2" charset="-78"/>
              </a:rPr>
              <a:t> • تلبية احتياجات الطلاب النفسية والاجتماعية.</a:t>
            </a:r>
          </a:p>
          <a:p>
            <a:pPr algn="just" rtl="1">
              <a:lnSpc>
                <a:spcPct val="150000"/>
              </a:lnSpc>
            </a:pPr>
            <a:r>
              <a:rPr lang="ar-SA" sz="2000" dirty="0">
                <a:cs typeface="Almudid" pitchFamily="2" charset="-78"/>
              </a:rPr>
              <a:t> • دعم حرية التعبير لدى الطلاب.</a:t>
            </a:r>
          </a:p>
        </p:txBody>
      </p:sp>
    </p:spTree>
    <p:extLst>
      <p:ext uri="{BB962C8B-B14F-4D97-AF65-F5344CB8AC3E}">
        <p14:creationId xmlns:p14="http://schemas.microsoft.com/office/powerpoint/2010/main" val="437973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31</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sz="1800" dirty="0">
                <a:latin typeface="ae_AlArabiya" panose="02060603050605020204" pitchFamily="18" charset="-78"/>
                <a:cs typeface="ae_AlArabiya" panose="02060603050605020204" pitchFamily="18" charset="-78"/>
              </a:rPr>
              <a:t>تهيئة بيئة تعليمية</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1217286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32</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465811"/>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الإدارة الصفية</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2362185"/>
          </a:xfrm>
          <a:prstGeom prst="rect">
            <a:avLst/>
          </a:prstGeom>
          <a:noFill/>
        </p:spPr>
        <p:txBody>
          <a:bodyPr wrap="square">
            <a:spAutoFit/>
          </a:bodyPr>
          <a:lstStyle/>
          <a:p>
            <a:pPr algn="just" rtl="1">
              <a:lnSpc>
                <a:spcPct val="150000"/>
              </a:lnSpc>
            </a:pPr>
            <a:r>
              <a:rPr lang="ar-SA" sz="2000" dirty="0">
                <a:cs typeface="Almudid" pitchFamily="2" charset="-78"/>
              </a:rPr>
              <a:t>• إدارة الصف بفعالية.</a:t>
            </a:r>
          </a:p>
          <a:p>
            <a:pPr algn="just" rtl="1">
              <a:lnSpc>
                <a:spcPct val="150000"/>
              </a:lnSpc>
            </a:pPr>
            <a:r>
              <a:rPr lang="ar-SA" sz="2000" dirty="0">
                <a:cs typeface="Almudid" pitchFamily="2" charset="-78"/>
              </a:rPr>
              <a:t> • تطبيق القوانين الصفية.</a:t>
            </a:r>
          </a:p>
          <a:p>
            <a:pPr algn="just" rtl="1">
              <a:lnSpc>
                <a:spcPct val="150000"/>
              </a:lnSpc>
            </a:pPr>
            <a:r>
              <a:rPr lang="ar-SA" sz="2000" dirty="0">
                <a:cs typeface="Almudid" pitchFamily="2" charset="-78"/>
              </a:rPr>
              <a:t> • تنمية مهارات التواصل لدى الطلاب.</a:t>
            </a:r>
          </a:p>
          <a:p>
            <a:pPr algn="just" rtl="1">
              <a:lnSpc>
                <a:spcPct val="150000"/>
              </a:lnSpc>
            </a:pPr>
            <a:r>
              <a:rPr lang="ar-SA" sz="2000" dirty="0">
                <a:cs typeface="Almudid" pitchFamily="2" charset="-78"/>
              </a:rPr>
              <a:t> • تعزيز التفاعل الإيجابي داخل الصف.</a:t>
            </a:r>
          </a:p>
          <a:p>
            <a:pPr algn="just" rtl="1">
              <a:lnSpc>
                <a:spcPct val="150000"/>
              </a:lnSpc>
            </a:pPr>
            <a:r>
              <a:rPr lang="ar-SA" sz="2000" dirty="0">
                <a:cs typeface="Almudid" pitchFamily="2" charset="-78"/>
              </a:rPr>
              <a:t> • تنظيم وقت الحصة واستغلاله بكفاءة.</a:t>
            </a:r>
          </a:p>
        </p:txBody>
      </p:sp>
    </p:spTree>
    <p:extLst>
      <p:ext uri="{BB962C8B-B14F-4D97-AF65-F5344CB8AC3E}">
        <p14:creationId xmlns:p14="http://schemas.microsoft.com/office/powerpoint/2010/main" val="116688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33</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sz="1800" dirty="0">
                <a:latin typeface="ae_AlArabiya" panose="02060603050605020204" pitchFamily="18" charset="-78"/>
                <a:cs typeface="ae_AlArabiya" panose="02060603050605020204" pitchFamily="18" charset="-78"/>
              </a:rPr>
              <a:t>الإدارة الصفية</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3863119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34</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091241"/>
            <a:ext cx="4856645" cy="1600438"/>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تحليل نتائج المتعلمين وتشخيص مستواهم</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794083" y="4817148"/>
            <a:ext cx="5823285" cy="2362185"/>
          </a:xfrm>
          <a:prstGeom prst="rect">
            <a:avLst/>
          </a:prstGeom>
          <a:noFill/>
        </p:spPr>
        <p:txBody>
          <a:bodyPr wrap="square">
            <a:spAutoFit/>
          </a:bodyPr>
          <a:lstStyle/>
          <a:p>
            <a:pPr algn="just" rtl="1">
              <a:lnSpc>
                <a:spcPct val="150000"/>
              </a:lnSpc>
            </a:pPr>
            <a:r>
              <a:rPr lang="ar-SA" sz="2000" dirty="0">
                <a:cs typeface="Almudid" pitchFamily="2" charset="-78"/>
              </a:rPr>
              <a:t> • تحليل الأداء الفردي والجماعي للطلاب.</a:t>
            </a:r>
          </a:p>
          <a:p>
            <a:pPr algn="just" rtl="1">
              <a:lnSpc>
                <a:spcPct val="150000"/>
              </a:lnSpc>
            </a:pPr>
            <a:r>
              <a:rPr lang="ar-SA" sz="2000" dirty="0">
                <a:cs typeface="Almudid" pitchFamily="2" charset="-78"/>
              </a:rPr>
              <a:t>• تشخيص نقاط القوة والضعف.</a:t>
            </a:r>
          </a:p>
          <a:p>
            <a:pPr algn="just" rtl="1">
              <a:lnSpc>
                <a:spcPct val="150000"/>
              </a:lnSpc>
            </a:pPr>
            <a:r>
              <a:rPr lang="ar-SA" sz="2000" dirty="0">
                <a:cs typeface="Almudid" pitchFamily="2" charset="-78"/>
              </a:rPr>
              <a:t> • توظيف النتائج في تطوير التعليم.</a:t>
            </a:r>
          </a:p>
          <a:p>
            <a:pPr algn="just" rtl="1">
              <a:lnSpc>
                <a:spcPct val="150000"/>
              </a:lnSpc>
            </a:pPr>
            <a:r>
              <a:rPr lang="ar-SA" sz="2000" dirty="0">
                <a:cs typeface="Almudid" pitchFamily="2" charset="-78"/>
              </a:rPr>
              <a:t> • إصدار تقارير مبنية على معايير واضحة.</a:t>
            </a:r>
          </a:p>
          <a:p>
            <a:pPr algn="just" rtl="1">
              <a:lnSpc>
                <a:spcPct val="150000"/>
              </a:lnSpc>
            </a:pPr>
            <a:r>
              <a:rPr lang="ar-SA" sz="2000" dirty="0">
                <a:cs typeface="Almudid" pitchFamily="2" charset="-78"/>
              </a:rPr>
              <a:t> • دعم التطوير المستمر بناءً على التحليل.</a:t>
            </a:r>
          </a:p>
        </p:txBody>
      </p:sp>
    </p:spTree>
    <p:extLst>
      <p:ext uri="{BB962C8B-B14F-4D97-AF65-F5344CB8AC3E}">
        <p14:creationId xmlns:p14="http://schemas.microsoft.com/office/powerpoint/2010/main" val="1052359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35</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ctr"/>
            <a:r>
              <a:rPr lang="ar-SA" sz="1800" dirty="0">
                <a:latin typeface="ae_AlArabiya" panose="02060603050605020204" pitchFamily="18" charset="-78"/>
                <a:cs typeface="ae_AlArabiya" panose="02060603050605020204" pitchFamily="18" charset="-78"/>
              </a:rPr>
              <a:t>تحليل نتائج المتعلمين وتشخيص مستواهم</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4061979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36</a:t>
            </a:fld>
            <a:endParaRPr lang="ar-SA"/>
          </a:p>
        </p:txBody>
      </p:sp>
      <p:pic>
        <p:nvPicPr>
          <p:cNvPr id="6" name="صورة 5">
            <a:extLst>
              <a:ext uri="{FF2B5EF4-FFF2-40B4-BE49-F238E27FC236}">
                <a16:creationId xmlns:a16="http://schemas.microsoft.com/office/drawing/2014/main" id="{91751CCC-EA7E-4CE9-B501-A054EBF1875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003047" y="1423608"/>
            <a:ext cx="5823285" cy="2935705"/>
          </a:xfrm>
          <a:prstGeom prst="rect">
            <a:avLst/>
          </a:prstGeom>
        </p:spPr>
      </p:pic>
      <p:sp>
        <p:nvSpPr>
          <p:cNvPr id="7" name="مربع نص 6">
            <a:extLst>
              <a:ext uri="{FF2B5EF4-FFF2-40B4-BE49-F238E27FC236}">
                <a16:creationId xmlns:a16="http://schemas.microsoft.com/office/drawing/2014/main" id="{2D209CD3-732F-45FB-95A3-AF160618AB18}"/>
              </a:ext>
            </a:extLst>
          </p:cNvPr>
          <p:cNvSpPr txBox="1"/>
          <p:nvPr/>
        </p:nvSpPr>
        <p:spPr>
          <a:xfrm>
            <a:off x="1351514" y="2190066"/>
            <a:ext cx="4856645" cy="1600438"/>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تنوع أساليب وأدوات التقويم</a:t>
            </a:r>
          </a:p>
        </p:txBody>
      </p:sp>
      <p:sp>
        <p:nvSpPr>
          <p:cNvPr id="8" name="مربع نص 7">
            <a:extLst>
              <a:ext uri="{FF2B5EF4-FFF2-40B4-BE49-F238E27FC236}">
                <a16:creationId xmlns:a16="http://schemas.microsoft.com/office/drawing/2014/main" id="{35E3D05B-FBA9-4337-BCB9-A786F5784ACF}"/>
              </a:ext>
            </a:extLst>
          </p:cNvPr>
          <p:cNvSpPr txBox="1"/>
          <p:nvPr/>
        </p:nvSpPr>
        <p:spPr>
          <a:xfrm>
            <a:off x="868193" y="4556962"/>
            <a:ext cx="5823285" cy="2362185"/>
          </a:xfrm>
          <a:prstGeom prst="rect">
            <a:avLst/>
          </a:prstGeom>
          <a:noFill/>
        </p:spPr>
        <p:txBody>
          <a:bodyPr wrap="square">
            <a:spAutoFit/>
          </a:bodyPr>
          <a:lstStyle/>
          <a:p>
            <a:pPr algn="just" rtl="1">
              <a:lnSpc>
                <a:spcPct val="150000"/>
              </a:lnSpc>
            </a:pPr>
            <a:r>
              <a:rPr lang="ar-SA" sz="2000" dirty="0">
                <a:cs typeface="Almudid" pitchFamily="2" charset="-78"/>
              </a:rPr>
              <a:t> • استخدام أدوات تقويم متنوعة (اختبارات، ملاحظات، ملفات إنجاز…).</a:t>
            </a:r>
          </a:p>
          <a:p>
            <a:pPr algn="just" rtl="1">
              <a:lnSpc>
                <a:spcPct val="150000"/>
              </a:lnSpc>
            </a:pPr>
            <a:r>
              <a:rPr lang="ar-SA" sz="2000" dirty="0">
                <a:cs typeface="Almudid" pitchFamily="2" charset="-78"/>
              </a:rPr>
              <a:t> • توافق أدوات التقويم مع الأهداف التعليمية.</a:t>
            </a:r>
          </a:p>
          <a:p>
            <a:pPr algn="just" rtl="1">
              <a:lnSpc>
                <a:spcPct val="150000"/>
              </a:lnSpc>
            </a:pPr>
            <a:r>
              <a:rPr lang="ar-SA" sz="2000" dirty="0">
                <a:cs typeface="Almudid" pitchFamily="2" charset="-78"/>
              </a:rPr>
              <a:t> • تقديم التغذية الراجعة لتحسين الأداء.</a:t>
            </a:r>
          </a:p>
          <a:p>
            <a:pPr algn="just" rtl="1">
              <a:lnSpc>
                <a:spcPct val="150000"/>
              </a:lnSpc>
            </a:pPr>
            <a:r>
              <a:rPr lang="ar-SA" sz="2000" dirty="0">
                <a:cs typeface="Almudid" pitchFamily="2" charset="-78"/>
              </a:rPr>
              <a:t> • إصدار أحكام دقيقة حول مستويات إتقان الطلاب.</a:t>
            </a:r>
          </a:p>
        </p:txBody>
      </p:sp>
    </p:spTree>
    <p:extLst>
      <p:ext uri="{BB962C8B-B14F-4D97-AF65-F5344CB8AC3E}">
        <p14:creationId xmlns:p14="http://schemas.microsoft.com/office/powerpoint/2010/main" val="28571842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37</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505327" y="621649"/>
            <a:ext cx="6769767"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a:t>
            </a:r>
          </a:p>
        </p:txBody>
      </p:sp>
      <p:sp>
        <p:nvSpPr>
          <p:cNvPr id="8" name="مربع نص 7">
            <a:extLst>
              <a:ext uri="{FF2B5EF4-FFF2-40B4-BE49-F238E27FC236}">
                <a16:creationId xmlns:a16="http://schemas.microsoft.com/office/drawing/2014/main" id="{451D2C03-53D6-47A6-958D-59ED01A4CE00}"/>
              </a:ext>
            </a:extLst>
          </p:cNvPr>
          <p:cNvSpPr txBox="1"/>
          <p:nvPr/>
        </p:nvSpPr>
        <p:spPr>
          <a:xfrm>
            <a:off x="3578734" y="475438"/>
            <a:ext cx="3319371" cy="408623"/>
          </a:xfrm>
          <a:prstGeom prst="roundRect">
            <a:avLst/>
          </a:prstGeom>
          <a:noFill/>
          <a:ln>
            <a:noFill/>
          </a:ln>
        </p:spPr>
        <p:txBody>
          <a:bodyPr wrap="square" rtlCol="1">
            <a:spAutoFit/>
          </a:bodyPr>
          <a:lstStyle/>
          <a:p>
            <a:pPr algn="r"/>
            <a:r>
              <a:rPr lang="ar-SA" sz="1800" dirty="0">
                <a:latin typeface="ae_AlArabiya" panose="02060603050605020204" pitchFamily="18" charset="-78"/>
                <a:cs typeface="ae_AlArabiya" panose="02060603050605020204" pitchFamily="18" charset="-78"/>
              </a:rPr>
              <a:t>تنوع أساليب وأدوات التقويم</a:t>
            </a:r>
          </a:p>
        </p:txBody>
      </p:sp>
      <p:pic>
        <p:nvPicPr>
          <p:cNvPr id="9" name="صورة 8">
            <a:extLst>
              <a:ext uri="{FF2B5EF4-FFF2-40B4-BE49-F238E27FC236}">
                <a16:creationId xmlns:a16="http://schemas.microsoft.com/office/drawing/2014/main" id="{0777B7F1-49AF-4EE5-96F3-407C2817518C}"/>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39215228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C4F4358-8DC7-4CA3-BAD1-2E16743AA4A0}"/>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216662" y="3300537"/>
            <a:ext cx="5823285" cy="2935705"/>
          </a:xfrm>
          <a:prstGeom prst="rect">
            <a:avLst/>
          </a:prstGeom>
        </p:spPr>
      </p:pic>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38</a:t>
            </a:fld>
            <a:endParaRPr lang="ar-SA"/>
          </a:p>
        </p:txBody>
      </p:sp>
      <p:sp>
        <p:nvSpPr>
          <p:cNvPr id="4" name="مربع نص 3">
            <a:extLst>
              <a:ext uri="{FF2B5EF4-FFF2-40B4-BE49-F238E27FC236}">
                <a16:creationId xmlns:a16="http://schemas.microsoft.com/office/drawing/2014/main" id="{EA9B6C9A-24F7-414C-9E9F-91AB4C1B3FD8}"/>
              </a:ext>
            </a:extLst>
          </p:cNvPr>
          <p:cNvSpPr txBox="1"/>
          <p:nvPr/>
        </p:nvSpPr>
        <p:spPr>
          <a:xfrm>
            <a:off x="1486368" y="3968170"/>
            <a:ext cx="4856645" cy="1600438"/>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التغذية الراجعة و التقييم الذاتي</a:t>
            </a:r>
          </a:p>
        </p:txBody>
      </p:sp>
    </p:spTree>
    <p:extLst>
      <p:ext uri="{BB962C8B-B14F-4D97-AF65-F5344CB8AC3E}">
        <p14:creationId xmlns:p14="http://schemas.microsoft.com/office/powerpoint/2010/main" val="37702684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39</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1140257" y="536198"/>
            <a:ext cx="5467821"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 التغذية الراجعة</a:t>
            </a:r>
          </a:p>
        </p:txBody>
      </p:sp>
      <p:pic>
        <p:nvPicPr>
          <p:cNvPr id="8" name="صورة 7">
            <a:extLst>
              <a:ext uri="{FF2B5EF4-FFF2-40B4-BE49-F238E27FC236}">
                <a16:creationId xmlns:a16="http://schemas.microsoft.com/office/drawing/2014/main" id="{C58B4150-372E-4FC5-BFCC-699BBB2A2690}"/>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2606257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1274541B-7814-4CD5-9A05-E4A9889AC0EC}"/>
              </a:ext>
            </a:extLst>
          </p:cNvPr>
          <p:cNvSpPr txBox="1"/>
          <p:nvPr/>
        </p:nvSpPr>
        <p:spPr>
          <a:xfrm>
            <a:off x="791309" y="660044"/>
            <a:ext cx="5977055"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غاية التعليم وأهدافه العامة</a:t>
            </a:r>
          </a:p>
        </p:txBody>
      </p:sp>
      <p:sp>
        <p:nvSpPr>
          <p:cNvPr id="9" name="مربع نص 8">
            <a:extLst>
              <a:ext uri="{FF2B5EF4-FFF2-40B4-BE49-F238E27FC236}">
                <a16:creationId xmlns:a16="http://schemas.microsoft.com/office/drawing/2014/main" id="{1FA040FC-2C21-47FC-8AD7-AE6178B055EF}"/>
              </a:ext>
            </a:extLst>
          </p:cNvPr>
          <p:cNvSpPr txBox="1"/>
          <p:nvPr/>
        </p:nvSpPr>
        <p:spPr>
          <a:xfrm>
            <a:off x="969817" y="1737063"/>
            <a:ext cx="5723081" cy="1719702"/>
          </a:xfrm>
          <a:prstGeom prst="rect">
            <a:avLst/>
          </a:prstGeom>
          <a:noFill/>
        </p:spPr>
        <p:txBody>
          <a:bodyPr wrap="square">
            <a:spAutoFit/>
          </a:bodyPr>
          <a:lstStyle/>
          <a:p>
            <a:pPr algn="just" rtl="1">
              <a:lnSpc>
                <a:spcPct val="150000"/>
              </a:lnSpc>
            </a:pPr>
            <a:r>
              <a:rPr lang="ar-SA" dirty="0">
                <a:cs typeface="Almudid" pitchFamily="2" charset="-78"/>
              </a:rPr>
              <a:t>تعمل وزارة التعليم على تحقيق  أهداف عامة يمكن من خلالها تحسين البيئة ومؤسساتها التعليمية إلى جانب مخرجاتها، تحقيقاً لمبدأ التنافسية العالمية في التعليم والتطوير وذل​ك وفق الغايات والأهداف العامة التالية:</a:t>
            </a:r>
          </a:p>
        </p:txBody>
      </p:sp>
      <p:sp>
        <p:nvSpPr>
          <p:cNvPr id="15" name="عنصر نائب لرقم الشريحة 14">
            <a:extLst>
              <a:ext uri="{FF2B5EF4-FFF2-40B4-BE49-F238E27FC236}">
                <a16:creationId xmlns:a16="http://schemas.microsoft.com/office/drawing/2014/main" id="{71416660-D093-4016-8B79-647133330749}"/>
              </a:ext>
            </a:extLst>
          </p:cNvPr>
          <p:cNvSpPr>
            <a:spLocks noGrp="1"/>
          </p:cNvSpPr>
          <p:nvPr>
            <p:ph type="sldNum" sz="quarter" idx="12"/>
          </p:nvPr>
        </p:nvSpPr>
        <p:spPr/>
        <p:txBody>
          <a:bodyPr/>
          <a:lstStyle/>
          <a:p>
            <a:fld id="{8C5A1192-7A5B-4661-B3B6-E56D0597A0D7}" type="slidenum">
              <a:rPr lang="ar-SA" smtClean="0"/>
              <a:t>4</a:t>
            </a:fld>
            <a:endParaRPr lang="ar-SA"/>
          </a:p>
        </p:txBody>
      </p:sp>
      <p:pic>
        <p:nvPicPr>
          <p:cNvPr id="16" name="صورة 15">
            <a:extLst>
              <a:ext uri="{FF2B5EF4-FFF2-40B4-BE49-F238E27FC236}">
                <a16:creationId xmlns:a16="http://schemas.microsoft.com/office/drawing/2014/main" id="{A068C729-0ACF-44FC-BE8A-6D5BCECA035B}"/>
              </a:ext>
            </a:extLst>
          </p:cNvPr>
          <p:cNvPicPr>
            <a:picLocks noChangeAspect="1"/>
          </p:cNvPicPr>
          <p:nvPr/>
        </p:nvPicPr>
        <p:blipFill rotWithShape="1">
          <a:blip r:embed="rId3">
            <a:extLst>
              <a:ext uri="{28A0092B-C50C-407E-A947-70E740481C1C}">
                <a14:useLocalDpi xmlns:a14="http://schemas.microsoft.com/office/drawing/2010/main" val="0"/>
              </a:ext>
            </a:extLst>
          </a:blip>
          <a:srcRect t="37282" b="36649"/>
          <a:stretch/>
        </p:blipFill>
        <p:spPr>
          <a:xfrm>
            <a:off x="1448300" y="1265618"/>
            <a:ext cx="5196469" cy="451138"/>
          </a:xfrm>
          <a:prstGeom prst="rect">
            <a:avLst/>
          </a:prstGeom>
        </p:spPr>
      </p:pic>
      <p:graphicFrame>
        <p:nvGraphicFramePr>
          <p:cNvPr id="17" name="جدول 16">
            <a:extLst>
              <a:ext uri="{FF2B5EF4-FFF2-40B4-BE49-F238E27FC236}">
                <a16:creationId xmlns:a16="http://schemas.microsoft.com/office/drawing/2014/main" id="{BC4E01E8-C758-4DA5-B49A-CA1D646062EA}"/>
              </a:ext>
            </a:extLst>
          </p:cNvPr>
          <p:cNvGraphicFramePr>
            <a:graphicFrameLocks noGrp="1"/>
          </p:cNvGraphicFramePr>
          <p:nvPr>
            <p:extLst>
              <p:ext uri="{D42A27DB-BD31-4B8C-83A1-F6EECF244321}">
                <p14:modId xmlns:p14="http://schemas.microsoft.com/office/powerpoint/2010/main" val="2401910598"/>
              </p:ext>
            </p:extLst>
          </p:nvPr>
        </p:nvGraphicFramePr>
        <p:xfrm>
          <a:off x="908019" y="3566136"/>
          <a:ext cx="5846676" cy="5388614"/>
        </p:xfrm>
        <a:graphic>
          <a:graphicData uri="http://schemas.openxmlformats.org/drawingml/2006/table">
            <a:tbl>
              <a:tblPr rtl="1" firstRow="1" bandRow="1">
                <a:effectLst>
                  <a:innerShdw blurRad="114300">
                    <a:prstClr val="black"/>
                  </a:innerShdw>
                </a:effectLst>
                <a:tableStyleId>{EB9631B5-78F2-41C9-869B-9F39066F8104}</a:tableStyleId>
              </a:tblPr>
              <a:tblGrid>
                <a:gridCol w="5846676">
                  <a:extLst>
                    <a:ext uri="{9D8B030D-6E8A-4147-A177-3AD203B41FA5}">
                      <a16:colId xmlns:a16="http://schemas.microsoft.com/office/drawing/2014/main" val="642223522"/>
                    </a:ext>
                  </a:extLst>
                </a:gridCol>
              </a:tblGrid>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solidFill>
                            <a:schemeClr val="tx1"/>
                          </a:solidFill>
                          <a:cs typeface="Almudid" pitchFamily="2" charset="-78"/>
                        </a:rPr>
                        <a:t>1. تعزيز مشاركة الأسرة في التحضير لمستقبل أبنائهم.</a:t>
                      </a:r>
                    </a:p>
                  </a:txBody>
                  <a:tcPr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4488490"/>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2. بناء رحلة تعليمية متكاملة.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5083541"/>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3. تحسين تكافؤ فرص الحصول على التعليم.</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212819"/>
                  </a:ext>
                </a:extLst>
              </a:tr>
              <a:tr h="843734">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4. تحسين مخرجات التعليم الأساسية.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0742889"/>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5. تحسين ترتيب المؤسسات التعليمية.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9559426"/>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6. توفير معارف نوعية للمتميزين في المجالات ذات الأولوية.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186093"/>
                  </a:ext>
                </a:extLst>
              </a:tr>
              <a:tr h="105718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r>
                        <a:rPr lang="ar-SA" sz="1800" b="0" dirty="0">
                          <a:cs typeface="Almudid" pitchFamily="2" charset="-78"/>
                        </a:rPr>
                        <a:t>7. ضمان المواءمة بين مخرجات التعليم واحتياجات سوق العمل.​​</a:t>
                      </a:r>
                    </a:p>
                    <a:p>
                      <a:pPr algn="r" rtl="1"/>
                      <a:endParaRPr lang="ar-SA" sz="1600" dirty="0">
                        <a:solidFill>
                          <a:schemeClr val="tx1"/>
                        </a:solidFill>
                        <a:cs typeface="Almudid" pitchFamily="2" charset="-7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10630983"/>
                  </a:ext>
                </a:extLst>
              </a:tr>
            </a:tbl>
          </a:graphicData>
        </a:graphic>
      </p:graphicFrame>
    </p:spTree>
    <p:extLst>
      <p:ext uri="{BB962C8B-B14F-4D97-AF65-F5344CB8AC3E}">
        <p14:creationId xmlns:p14="http://schemas.microsoft.com/office/powerpoint/2010/main" val="30639256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C4F4358-8DC7-4CA3-BAD1-2E16743AA4A0}"/>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216662" y="3300537"/>
            <a:ext cx="5823285" cy="2935705"/>
          </a:xfrm>
          <a:prstGeom prst="rect">
            <a:avLst/>
          </a:prstGeom>
        </p:spPr>
      </p:pic>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40</a:t>
            </a:fld>
            <a:endParaRPr lang="ar-SA"/>
          </a:p>
        </p:txBody>
      </p:sp>
      <p:sp>
        <p:nvSpPr>
          <p:cNvPr id="4" name="مربع نص 3">
            <a:extLst>
              <a:ext uri="{FF2B5EF4-FFF2-40B4-BE49-F238E27FC236}">
                <a16:creationId xmlns:a16="http://schemas.microsoft.com/office/drawing/2014/main" id="{EA9B6C9A-24F7-414C-9E9F-91AB4C1B3FD8}"/>
              </a:ext>
            </a:extLst>
          </p:cNvPr>
          <p:cNvSpPr txBox="1"/>
          <p:nvPr/>
        </p:nvSpPr>
        <p:spPr>
          <a:xfrm>
            <a:off x="1699981" y="4342740"/>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الخاتمة</a:t>
            </a:r>
          </a:p>
        </p:txBody>
      </p:sp>
    </p:spTree>
    <p:extLst>
      <p:ext uri="{BB962C8B-B14F-4D97-AF65-F5344CB8AC3E}">
        <p14:creationId xmlns:p14="http://schemas.microsoft.com/office/powerpoint/2010/main" val="8098750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41</a:t>
            </a:fld>
            <a:endParaRPr lang="ar-SA"/>
          </a:p>
        </p:txBody>
      </p:sp>
      <p:sp>
        <p:nvSpPr>
          <p:cNvPr id="5" name="مربع نص 4">
            <a:extLst>
              <a:ext uri="{FF2B5EF4-FFF2-40B4-BE49-F238E27FC236}">
                <a16:creationId xmlns:a16="http://schemas.microsoft.com/office/drawing/2014/main" id="{6F01F6C6-E868-42F2-BBC1-DE8678CEA4B7}"/>
              </a:ext>
            </a:extLst>
          </p:cNvPr>
          <p:cNvSpPr txBox="1"/>
          <p:nvPr/>
        </p:nvSpPr>
        <p:spPr>
          <a:xfrm>
            <a:off x="1058008" y="680843"/>
            <a:ext cx="5977055"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الخاتمة</a:t>
            </a:r>
          </a:p>
        </p:txBody>
      </p:sp>
      <p:sp>
        <p:nvSpPr>
          <p:cNvPr id="6" name="مربع نص 5">
            <a:extLst>
              <a:ext uri="{FF2B5EF4-FFF2-40B4-BE49-F238E27FC236}">
                <a16:creationId xmlns:a16="http://schemas.microsoft.com/office/drawing/2014/main" id="{F526239C-9C66-440A-AF05-8DAF850D67EA}"/>
              </a:ext>
            </a:extLst>
          </p:cNvPr>
          <p:cNvSpPr txBox="1"/>
          <p:nvPr/>
        </p:nvSpPr>
        <p:spPr>
          <a:xfrm>
            <a:off x="925025" y="2862071"/>
            <a:ext cx="5723081" cy="4212692"/>
          </a:xfrm>
          <a:prstGeom prst="rect">
            <a:avLst/>
          </a:prstGeom>
          <a:noFill/>
        </p:spPr>
        <p:txBody>
          <a:bodyPr wrap="square">
            <a:spAutoFit/>
          </a:bodyPr>
          <a:lstStyle/>
          <a:p>
            <a:pPr algn="just" rtl="1">
              <a:lnSpc>
                <a:spcPct val="150000"/>
              </a:lnSpc>
            </a:pPr>
            <a:r>
              <a:rPr lang="ar-SA" dirty="0">
                <a:cs typeface="Almudid" pitchFamily="2" charset="-78"/>
              </a:rPr>
              <a:t>في ختام هذا الملف، أجد أن عملية توثيق الممارسات المهنية والتربوية تمثل فرصة حقيقية للتأمل في الأداء، والوقوف على نقاط القوة وفرص التحسين. كما أن إعداد ملف الإنجاز ساعدني على مراجعة تجربتي التعليمية بصورة أكثر عمقًا، وتعزيز سعيي نحو التطوير المستمر.</a:t>
            </a:r>
          </a:p>
          <a:p>
            <a:pPr algn="just" rtl="1">
              <a:lnSpc>
                <a:spcPct val="150000"/>
              </a:lnSpc>
            </a:pPr>
            <a:endParaRPr lang="ar-SA" dirty="0">
              <a:cs typeface="Almudid" pitchFamily="2" charset="-78"/>
            </a:endParaRPr>
          </a:p>
          <a:p>
            <a:pPr algn="just" rtl="1">
              <a:lnSpc>
                <a:spcPct val="150000"/>
              </a:lnSpc>
            </a:pPr>
            <a:r>
              <a:rPr lang="ar-SA" dirty="0">
                <a:cs typeface="Almudid" pitchFamily="2" charset="-78"/>
              </a:rPr>
              <a:t>إن التعلّم لا يتوقف، والمعلم الناجح هو من يظل دائم البحث عن الأفضل، وتقديم تعليم يرتقي بالطالب علميًا وسلوكيًا وإنسانيًا. وآمل أن يكون هذا الملف مرآة صادقة لجهودي ومساهماتي التربوية، وخطوة متقدمة في مسيرتي المهنية نحو التميّز.</a:t>
            </a:r>
          </a:p>
        </p:txBody>
      </p:sp>
      <p:pic>
        <p:nvPicPr>
          <p:cNvPr id="7" name="صورة 6">
            <a:extLst>
              <a:ext uri="{FF2B5EF4-FFF2-40B4-BE49-F238E27FC236}">
                <a16:creationId xmlns:a16="http://schemas.microsoft.com/office/drawing/2014/main" id="{D0419687-EFF2-4016-BAD8-8CEE80196067}"/>
              </a:ext>
            </a:extLst>
          </p:cNvPr>
          <p:cNvPicPr>
            <a:picLocks noChangeAspect="1"/>
          </p:cNvPicPr>
          <p:nvPr/>
        </p:nvPicPr>
        <p:blipFill rotWithShape="1">
          <a:blip r:embed="rId3">
            <a:extLst>
              <a:ext uri="{28A0092B-C50C-407E-A947-70E740481C1C}">
                <a14:useLocalDpi xmlns:a14="http://schemas.microsoft.com/office/drawing/2010/main" val="0"/>
              </a:ext>
            </a:extLst>
          </a:blip>
          <a:srcRect t="37282" b="36649"/>
          <a:stretch/>
        </p:blipFill>
        <p:spPr>
          <a:xfrm>
            <a:off x="1448300" y="1265618"/>
            <a:ext cx="5196469" cy="451138"/>
          </a:xfrm>
          <a:prstGeom prst="rect">
            <a:avLst/>
          </a:prstGeom>
        </p:spPr>
      </p:pic>
    </p:spTree>
    <p:extLst>
      <p:ext uri="{BB962C8B-B14F-4D97-AF65-F5344CB8AC3E}">
        <p14:creationId xmlns:p14="http://schemas.microsoft.com/office/powerpoint/2010/main" val="37244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Freeform 9">
            <a:extLst>
              <a:ext uri="{FF2B5EF4-FFF2-40B4-BE49-F238E27FC236}">
                <a16:creationId xmlns:a16="http://schemas.microsoft.com/office/drawing/2014/main" id="{08A194AA-5B25-4F6B-B679-3085EFBF387A}"/>
              </a:ext>
            </a:extLst>
          </p:cNvPr>
          <p:cNvSpPr/>
          <p:nvPr/>
        </p:nvSpPr>
        <p:spPr>
          <a:xfrm>
            <a:off x="5117548" y="540340"/>
            <a:ext cx="1902153" cy="451138"/>
          </a:xfrm>
          <a:custGeom>
            <a:avLst/>
            <a:gdLst/>
            <a:ahLst/>
            <a:cxnLst/>
            <a:rect l="l" t="t" r="r" b="b"/>
            <a:pathLst>
              <a:path w="4954662" h="904226">
                <a:moveTo>
                  <a:pt x="0" y="0"/>
                </a:moveTo>
                <a:lnTo>
                  <a:pt x="4954662" y="0"/>
                </a:lnTo>
                <a:lnTo>
                  <a:pt x="4954662" y="904225"/>
                </a:lnTo>
                <a:lnTo>
                  <a:pt x="0" y="90422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ar-SA"/>
          </a:p>
        </p:txBody>
      </p:sp>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5</a:t>
            </a:fld>
            <a:endParaRPr lang="ar-SA" dirty="0"/>
          </a:p>
        </p:txBody>
      </p:sp>
      <p:sp>
        <p:nvSpPr>
          <p:cNvPr id="4" name="مربع نص 3">
            <a:extLst>
              <a:ext uri="{FF2B5EF4-FFF2-40B4-BE49-F238E27FC236}">
                <a16:creationId xmlns:a16="http://schemas.microsoft.com/office/drawing/2014/main" id="{EA9B6C9A-24F7-414C-9E9F-91AB4C1B3FD8}"/>
              </a:ext>
            </a:extLst>
          </p:cNvPr>
          <p:cNvSpPr txBox="1"/>
          <p:nvPr/>
        </p:nvSpPr>
        <p:spPr>
          <a:xfrm>
            <a:off x="5358898" y="473522"/>
            <a:ext cx="1419454"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الرؤية</a:t>
            </a:r>
          </a:p>
        </p:txBody>
      </p:sp>
      <p:pic>
        <p:nvPicPr>
          <p:cNvPr id="5" name="صورة 4">
            <a:extLst>
              <a:ext uri="{FF2B5EF4-FFF2-40B4-BE49-F238E27FC236}">
                <a16:creationId xmlns:a16="http://schemas.microsoft.com/office/drawing/2014/main" id="{07823167-0E83-460C-AB5A-8BD12E77BA35}"/>
              </a:ext>
            </a:extLst>
          </p:cNvPr>
          <p:cNvPicPr>
            <a:picLocks noChangeAspect="1"/>
          </p:cNvPicPr>
          <p:nvPr/>
        </p:nvPicPr>
        <p:blipFill rotWithShape="1">
          <a:blip r:embed="rId5">
            <a:extLst>
              <a:ext uri="{28A0092B-C50C-407E-A947-70E740481C1C}">
                <a14:useLocalDpi xmlns:a14="http://schemas.microsoft.com/office/drawing/2010/main" val="0"/>
              </a:ext>
            </a:extLst>
          </a:blip>
          <a:srcRect t="37282" b="36649"/>
          <a:stretch/>
        </p:blipFill>
        <p:spPr>
          <a:xfrm>
            <a:off x="1500298" y="2171682"/>
            <a:ext cx="3375901" cy="451138"/>
          </a:xfrm>
          <a:prstGeom prst="rect">
            <a:avLst/>
          </a:prstGeom>
        </p:spPr>
      </p:pic>
      <p:sp>
        <p:nvSpPr>
          <p:cNvPr id="6" name="مربع نص 5">
            <a:extLst>
              <a:ext uri="{FF2B5EF4-FFF2-40B4-BE49-F238E27FC236}">
                <a16:creationId xmlns:a16="http://schemas.microsoft.com/office/drawing/2014/main" id="{BC1D6387-22A5-4173-90EC-D854EEA49318}"/>
              </a:ext>
            </a:extLst>
          </p:cNvPr>
          <p:cNvSpPr txBox="1"/>
          <p:nvPr/>
        </p:nvSpPr>
        <p:spPr>
          <a:xfrm>
            <a:off x="626022" y="1294081"/>
            <a:ext cx="6354289" cy="800219"/>
          </a:xfrm>
          <a:prstGeom prst="rect">
            <a:avLst/>
          </a:prstGeom>
          <a:noFill/>
          <a:ln>
            <a:solidFill>
              <a:srgbClr val="9E7F1A"/>
            </a:solidFill>
          </a:ln>
        </p:spPr>
        <p:txBody>
          <a:bodyPr wrap="square">
            <a:spAutoFit/>
          </a:bodyPr>
          <a:lstStyle/>
          <a:p>
            <a:pPr algn="just" rtl="1">
              <a:lnSpc>
                <a:spcPct val="150000"/>
              </a:lnSpc>
            </a:pPr>
            <a:r>
              <a:rPr lang="ar-SA" sz="1600" dirty="0">
                <a:cs typeface="Almudid" pitchFamily="2" charset="-78"/>
              </a:rPr>
              <a:t>أن أكون معلمًا ملهمًا، يُحدث فرقًا في حياة طلابه، ويُسهم في بناء جيلٍ واعٍ، مفكر، ومبدع، يحمل القيم الإنسانية، ويخدم وطنه ومجتمعه بإيجابية وفعالية.</a:t>
            </a:r>
          </a:p>
        </p:txBody>
      </p:sp>
      <p:sp>
        <p:nvSpPr>
          <p:cNvPr id="8" name="Freeform 9">
            <a:extLst>
              <a:ext uri="{FF2B5EF4-FFF2-40B4-BE49-F238E27FC236}">
                <a16:creationId xmlns:a16="http://schemas.microsoft.com/office/drawing/2014/main" id="{E9E0952D-4FDA-48E3-93AC-F6373A5F4717}"/>
              </a:ext>
            </a:extLst>
          </p:cNvPr>
          <p:cNvSpPr/>
          <p:nvPr/>
        </p:nvSpPr>
        <p:spPr>
          <a:xfrm>
            <a:off x="5117548" y="2193549"/>
            <a:ext cx="1902153" cy="451138"/>
          </a:xfrm>
          <a:custGeom>
            <a:avLst/>
            <a:gdLst/>
            <a:ahLst/>
            <a:cxnLst/>
            <a:rect l="l" t="t" r="r" b="b"/>
            <a:pathLst>
              <a:path w="4954662" h="904226">
                <a:moveTo>
                  <a:pt x="0" y="0"/>
                </a:moveTo>
                <a:lnTo>
                  <a:pt x="4954662" y="0"/>
                </a:lnTo>
                <a:lnTo>
                  <a:pt x="4954662" y="904225"/>
                </a:lnTo>
                <a:lnTo>
                  <a:pt x="0" y="90422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ar-SA"/>
          </a:p>
        </p:txBody>
      </p:sp>
      <p:sp>
        <p:nvSpPr>
          <p:cNvPr id="9" name="مربع نص 8">
            <a:extLst>
              <a:ext uri="{FF2B5EF4-FFF2-40B4-BE49-F238E27FC236}">
                <a16:creationId xmlns:a16="http://schemas.microsoft.com/office/drawing/2014/main" id="{F6C7EA7A-E4C3-4BF3-9A2B-C83F6F31E7DF}"/>
              </a:ext>
            </a:extLst>
          </p:cNvPr>
          <p:cNvSpPr txBox="1"/>
          <p:nvPr/>
        </p:nvSpPr>
        <p:spPr>
          <a:xfrm>
            <a:off x="5358898" y="2126731"/>
            <a:ext cx="1419454"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الرسالة</a:t>
            </a:r>
          </a:p>
        </p:txBody>
      </p:sp>
      <p:sp>
        <p:nvSpPr>
          <p:cNvPr id="10" name="مربع نص 9">
            <a:extLst>
              <a:ext uri="{FF2B5EF4-FFF2-40B4-BE49-F238E27FC236}">
                <a16:creationId xmlns:a16="http://schemas.microsoft.com/office/drawing/2014/main" id="{64D1519A-2B3B-448A-A596-A26982B48A7B}"/>
              </a:ext>
            </a:extLst>
          </p:cNvPr>
          <p:cNvSpPr txBox="1"/>
          <p:nvPr/>
        </p:nvSpPr>
        <p:spPr>
          <a:xfrm>
            <a:off x="626022" y="2753914"/>
            <a:ext cx="6354289" cy="1538883"/>
          </a:xfrm>
          <a:prstGeom prst="rect">
            <a:avLst/>
          </a:prstGeom>
          <a:noFill/>
          <a:ln>
            <a:solidFill>
              <a:srgbClr val="9E7F1A"/>
            </a:solidFill>
          </a:ln>
        </p:spPr>
        <p:txBody>
          <a:bodyPr wrap="square">
            <a:spAutoFit/>
          </a:bodyPr>
          <a:lstStyle/>
          <a:p>
            <a:pPr algn="just" rtl="1">
              <a:lnSpc>
                <a:spcPct val="150000"/>
              </a:lnSpc>
            </a:pPr>
            <a:r>
              <a:rPr lang="ar-SA" sz="1600" dirty="0">
                <a:cs typeface="Almudid" pitchFamily="2" charset="-78"/>
              </a:rPr>
              <a:t>أسعى إلى توفير بيئة تعليمية محفّزة وآمنة، تعتمد على التنوع في أساليب التدريس، وتلبي احتياجات جميع المتعلمين، مع التركيز على تنمية مهارات التفكير، وغرس القيم، وتعزيز التعلم الذاتي، وذلك من خلال التطوير المهني المستمر والتعاون الفعّال مع المجتمع المدرسي.</a:t>
            </a:r>
          </a:p>
        </p:txBody>
      </p:sp>
      <p:sp>
        <p:nvSpPr>
          <p:cNvPr id="11" name="Freeform 9">
            <a:extLst>
              <a:ext uri="{FF2B5EF4-FFF2-40B4-BE49-F238E27FC236}">
                <a16:creationId xmlns:a16="http://schemas.microsoft.com/office/drawing/2014/main" id="{47D1408F-C20C-4ED1-9B72-76F8F4AF1A14}"/>
              </a:ext>
            </a:extLst>
          </p:cNvPr>
          <p:cNvSpPr/>
          <p:nvPr/>
        </p:nvSpPr>
        <p:spPr>
          <a:xfrm>
            <a:off x="4970325" y="4397812"/>
            <a:ext cx="1902153" cy="451138"/>
          </a:xfrm>
          <a:custGeom>
            <a:avLst/>
            <a:gdLst/>
            <a:ahLst/>
            <a:cxnLst/>
            <a:rect l="l" t="t" r="r" b="b"/>
            <a:pathLst>
              <a:path w="4954662" h="904226">
                <a:moveTo>
                  <a:pt x="0" y="0"/>
                </a:moveTo>
                <a:lnTo>
                  <a:pt x="4954662" y="0"/>
                </a:lnTo>
                <a:lnTo>
                  <a:pt x="4954662" y="904225"/>
                </a:lnTo>
                <a:lnTo>
                  <a:pt x="0" y="90422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ar-SA"/>
          </a:p>
        </p:txBody>
      </p:sp>
      <p:sp>
        <p:nvSpPr>
          <p:cNvPr id="12" name="مربع نص 11">
            <a:extLst>
              <a:ext uri="{FF2B5EF4-FFF2-40B4-BE49-F238E27FC236}">
                <a16:creationId xmlns:a16="http://schemas.microsoft.com/office/drawing/2014/main" id="{CE503D74-4F4D-4222-943B-E4526F009F70}"/>
              </a:ext>
            </a:extLst>
          </p:cNvPr>
          <p:cNvSpPr txBox="1"/>
          <p:nvPr/>
        </p:nvSpPr>
        <p:spPr>
          <a:xfrm>
            <a:off x="5211675" y="4330994"/>
            <a:ext cx="1419454"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القيم</a:t>
            </a:r>
          </a:p>
        </p:txBody>
      </p:sp>
      <p:sp>
        <p:nvSpPr>
          <p:cNvPr id="13" name="مربع نص 12">
            <a:extLst>
              <a:ext uri="{FF2B5EF4-FFF2-40B4-BE49-F238E27FC236}">
                <a16:creationId xmlns:a16="http://schemas.microsoft.com/office/drawing/2014/main" id="{F7F03A9C-0BC3-43B5-86A8-47B727F11DAE}"/>
              </a:ext>
            </a:extLst>
          </p:cNvPr>
          <p:cNvSpPr txBox="1"/>
          <p:nvPr/>
        </p:nvSpPr>
        <p:spPr>
          <a:xfrm>
            <a:off x="606145" y="4928358"/>
            <a:ext cx="6354289" cy="4862870"/>
          </a:xfrm>
          <a:prstGeom prst="rect">
            <a:avLst/>
          </a:prstGeom>
          <a:noFill/>
          <a:ln>
            <a:solidFill>
              <a:srgbClr val="9E7F1A"/>
            </a:solidFill>
          </a:ln>
        </p:spPr>
        <p:txBody>
          <a:bodyPr wrap="square">
            <a:spAutoFit/>
          </a:bodyPr>
          <a:lstStyle/>
          <a:p>
            <a:pPr algn="just" rtl="1">
              <a:lnSpc>
                <a:spcPct val="150000"/>
              </a:lnSpc>
            </a:pPr>
            <a:r>
              <a:rPr lang="ar-SA" sz="1600" dirty="0">
                <a:cs typeface="Almudid" pitchFamily="2" charset="-78"/>
              </a:rPr>
              <a:t>1. القدوة الحسنة: أن يكون المعلم مثالًا يُحتذى به في السلوك والأخلاق والانضباط.</a:t>
            </a:r>
          </a:p>
          <a:p>
            <a:pPr algn="just" rtl="1">
              <a:lnSpc>
                <a:spcPct val="150000"/>
              </a:lnSpc>
            </a:pPr>
            <a:r>
              <a:rPr lang="ar-SA" sz="1600" dirty="0">
                <a:cs typeface="Almudid" pitchFamily="2" charset="-78"/>
              </a:rPr>
              <a:t> 2. الإخلاص في العمل: أداء الرسالة التعليمية بإتقان وضمير حي، بعيدًا عن الروتين أو الأداء الشكلي.</a:t>
            </a:r>
          </a:p>
          <a:p>
            <a:pPr algn="just" rtl="1">
              <a:lnSpc>
                <a:spcPct val="150000"/>
              </a:lnSpc>
            </a:pPr>
            <a:r>
              <a:rPr lang="ar-SA" sz="1600" dirty="0">
                <a:cs typeface="Almudid" pitchFamily="2" charset="-78"/>
              </a:rPr>
              <a:t> 3. الاحترام والتقدير: احترام جميع الطلاب، وتقدير التنوع الثقافي والفكري، وتعزيز بيئة صفية آمنة.</a:t>
            </a:r>
          </a:p>
          <a:p>
            <a:pPr algn="just" rtl="1">
              <a:lnSpc>
                <a:spcPct val="150000"/>
              </a:lnSpc>
            </a:pPr>
            <a:r>
              <a:rPr lang="ar-SA" sz="1600" dirty="0">
                <a:cs typeface="Almudid" pitchFamily="2" charset="-78"/>
              </a:rPr>
              <a:t> 4. العدل والمساواة: التعامل مع الطلاب دون تمييز، ومنح كل طالب فرصته في التعلم والتعبير.</a:t>
            </a:r>
          </a:p>
          <a:p>
            <a:pPr algn="just" rtl="1">
              <a:lnSpc>
                <a:spcPct val="150000"/>
              </a:lnSpc>
            </a:pPr>
            <a:r>
              <a:rPr lang="ar-SA" sz="1600" dirty="0">
                <a:cs typeface="Almudid" pitchFamily="2" charset="-78"/>
              </a:rPr>
              <a:t> 5. روح التعاون: العمل بروح الفريق مع الزملاء والإدارة وأولياء الأمور لخدمة العملية التعليمية.</a:t>
            </a:r>
          </a:p>
          <a:p>
            <a:pPr algn="just" rtl="1">
              <a:lnSpc>
                <a:spcPct val="150000"/>
              </a:lnSpc>
            </a:pPr>
            <a:r>
              <a:rPr lang="ar-SA" sz="1600" dirty="0">
                <a:cs typeface="Almudid" pitchFamily="2" charset="-78"/>
              </a:rPr>
              <a:t> 6. الابتكار والتجديد: السعي المستمر نحو التجديد في أساليب التعليم، وتقديم بيئة تعليمية محفزة.</a:t>
            </a:r>
          </a:p>
          <a:p>
            <a:pPr algn="just" rtl="1">
              <a:lnSpc>
                <a:spcPct val="150000"/>
              </a:lnSpc>
            </a:pPr>
            <a:r>
              <a:rPr lang="ar-SA" sz="1600" dirty="0">
                <a:cs typeface="Almudid" pitchFamily="2" charset="-78"/>
              </a:rPr>
              <a:t> 7. الانتماء والولاء: الإخلاص للمؤسسة التعليمية، والمساهمة في تحقيق رؤيتها ورسالتها.</a:t>
            </a:r>
          </a:p>
        </p:txBody>
      </p:sp>
      <p:pic>
        <p:nvPicPr>
          <p:cNvPr id="14" name="صورة 13">
            <a:extLst>
              <a:ext uri="{FF2B5EF4-FFF2-40B4-BE49-F238E27FC236}">
                <a16:creationId xmlns:a16="http://schemas.microsoft.com/office/drawing/2014/main" id="{6B3C2ADA-6816-4F0A-82F4-9AA51929E487}"/>
              </a:ext>
            </a:extLst>
          </p:cNvPr>
          <p:cNvPicPr>
            <a:picLocks noChangeAspect="1"/>
          </p:cNvPicPr>
          <p:nvPr/>
        </p:nvPicPr>
        <p:blipFill rotWithShape="1">
          <a:blip r:embed="rId5">
            <a:extLst>
              <a:ext uri="{28A0092B-C50C-407E-A947-70E740481C1C}">
                <a14:useLocalDpi xmlns:a14="http://schemas.microsoft.com/office/drawing/2010/main" val="0"/>
              </a:ext>
            </a:extLst>
          </a:blip>
          <a:srcRect t="37282" b="36649"/>
          <a:stretch/>
        </p:blipFill>
        <p:spPr>
          <a:xfrm>
            <a:off x="1215377" y="4385008"/>
            <a:ext cx="3375901" cy="451138"/>
          </a:xfrm>
          <a:prstGeom prst="rect">
            <a:avLst/>
          </a:prstGeom>
        </p:spPr>
      </p:pic>
    </p:spTree>
    <p:extLst>
      <p:ext uri="{BB962C8B-B14F-4D97-AF65-F5344CB8AC3E}">
        <p14:creationId xmlns:p14="http://schemas.microsoft.com/office/powerpoint/2010/main" val="4228218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66FC2903-D369-4D27-A89E-D71DC55D6F26}"/>
              </a:ext>
            </a:extLst>
          </p:cNvPr>
          <p:cNvSpPr>
            <a:spLocks noGrp="1"/>
          </p:cNvSpPr>
          <p:nvPr>
            <p:ph type="sldNum" sz="quarter" idx="12"/>
          </p:nvPr>
        </p:nvSpPr>
        <p:spPr/>
        <p:txBody>
          <a:bodyPr/>
          <a:lstStyle/>
          <a:p>
            <a:fld id="{8C5A1192-7A5B-4661-B3B6-E56D0597A0D7}" type="slidenum">
              <a:rPr lang="ar-SA" smtClean="0"/>
              <a:t>6</a:t>
            </a:fld>
            <a:endParaRPr lang="ar-SA"/>
          </a:p>
        </p:txBody>
      </p:sp>
      <p:graphicFrame>
        <p:nvGraphicFramePr>
          <p:cNvPr id="4" name="جدول 3">
            <a:extLst>
              <a:ext uri="{FF2B5EF4-FFF2-40B4-BE49-F238E27FC236}">
                <a16:creationId xmlns:a16="http://schemas.microsoft.com/office/drawing/2014/main" id="{85725AC4-AB56-4AD8-A704-57664EF07989}"/>
              </a:ext>
            </a:extLst>
          </p:cNvPr>
          <p:cNvGraphicFramePr>
            <a:graphicFrameLocks noGrp="1"/>
          </p:cNvGraphicFramePr>
          <p:nvPr>
            <p:extLst>
              <p:ext uri="{D42A27DB-BD31-4B8C-83A1-F6EECF244321}">
                <p14:modId xmlns:p14="http://schemas.microsoft.com/office/powerpoint/2010/main" val="3012241756"/>
              </p:ext>
            </p:extLst>
          </p:nvPr>
        </p:nvGraphicFramePr>
        <p:xfrm>
          <a:off x="1004534" y="1972786"/>
          <a:ext cx="5550603" cy="6746240"/>
        </p:xfrm>
        <a:graphic>
          <a:graphicData uri="http://schemas.openxmlformats.org/drawingml/2006/table">
            <a:tbl>
              <a:tblPr rtl="1" firstRow="1" firstCol="1" bandRow="1">
                <a:effectLst>
                  <a:innerShdw blurRad="114300">
                    <a:prstClr val="black"/>
                  </a:innerShdw>
                </a:effectLst>
                <a:tableStyleId>{9D7B26C5-4107-4FEC-AEDC-1716B250A1EF}</a:tableStyleId>
              </a:tblPr>
              <a:tblGrid>
                <a:gridCol w="2368148">
                  <a:extLst>
                    <a:ext uri="{9D8B030D-6E8A-4147-A177-3AD203B41FA5}">
                      <a16:colId xmlns:a16="http://schemas.microsoft.com/office/drawing/2014/main" val="187606957"/>
                    </a:ext>
                  </a:extLst>
                </a:gridCol>
                <a:gridCol w="3182455">
                  <a:extLst>
                    <a:ext uri="{9D8B030D-6E8A-4147-A177-3AD203B41FA5}">
                      <a16:colId xmlns:a16="http://schemas.microsoft.com/office/drawing/2014/main" val="1154523590"/>
                    </a:ext>
                  </a:extLst>
                </a:gridCol>
              </a:tblGrid>
              <a:tr h="662940">
                <a:tc>
                  <a:txBody>
                    <a:bodyPr/>
                    <a:lstStyle/>
                    <a:p>
                      <a:pPr algn="ctr" rtl="1">
                        <a:lnSpc>
                          <a:spcPct val="107000"/>
                        </a:lnSpc>
                        <a:spcAft>
                          <a:spcPts val="800"/>
                        </a:spcAft>
                      </a:pPr>
                      <a:r>
                        <a:rPr lang="ar-SA" sz="2000" b="0" dirty="0">
                          <a:solidFill>
                            <a:schemeClr val="tx1"/>
                          </a:solidFill>
                          <a:effectLst/>
                          <a:cs typeface="Almudid" pitchFamily="2" charset="-78"/>
                        </a:rPr>
                        <a:t>الاسم</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dirty="0">
                          <a:effectLst/>
                          <a:cs typeface="Almudid" pitchFamily="2" charset="-78"/>
                        </a:rPr>
                        <a:t> </a:t>
                      </a:r>
                      <a:endParaRPr lang="en-US" sz="1100" b="0" dirty="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136364933"/>
                  </a:ext>
                </a:extLst>
              </a:tr>
              <a:tr h="692150">
                <a:tc>
                  <a:txBody>
                    <a:bodyPr/>
                    <a:lstStyle/>
                    <a:p>
                      <a:pPr algn="ctr" rtl="1">
                        <a:lnSpc>
                          <a:spcPct val="107000"/>
                        </a:lnSpc>
                        <a:spcAft>
                          <a:spcPts val="800"/>
                        </a:spcAft>
                      </a:pPr>
                      <a:r>
                        <a:rPr lang="ar-SA" sz="2000" b="0" dirty="0">
                          <a:solidFill>
                            <a:schemeClr val="tx1"/>
                          </a:solidFill>
                          <a:effectLst/>
                          <a:cs typeface="Almudid" pitchFamily="2" charset="-78"/>
                        </a:rPr>
                        <a:t>رقم السجل المدني</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a:effectLst/>
                          <a:cs typeface="Almudid" pitchFamily="2" charset="-78"/>
                        </a:rPr>
                        <a:t> </a:t>
                      </a:r>
                      <a:endParaRPr lang="en-US" sz="1100" b="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50749403"/>
                  </a:ext>
                </a:extLst>
              </a:tr>
              <a:tr h="662940">
                <a:tc>
                  <a:txBody>
                    <a:bodyPr/>
                    <a:lstStyle/>
                    <a:p>
                      <a:pPr algn="ctr" rtl="1">
                        <a:lnSpc>
                          <a:spcPct val="107000"/>
                        </a:lnSpc>
                        <a:spcAft>
                          <a:spcPts val="800"/>
                        </a:spcAft>
                      </a:pPr>
                      <a:r>
                        <a:rPr lang="ar-SA" sz="2000" b="0" dirty="0">
                          <a:solidFill>
                            <a:schemeClr val="tx1"/>
                          </a:solidFill>
                          <a:effectLst/>
                          <a:cs typeface="Almudid" pitchFamily="2" charset="-78"/>
                        </a:rPr>
                        <a:t>المؤهل العلمي</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a:effectLst/>
                          <a:cs typeface="Almudid" pitchFamily="2" charset="-78"/>
                        </a:rPr>
                        <a:t> </a:t>
                      </a:r>
                      <a:endParaRPr lang="en-US" sz="1100" b="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1571430115"/>
                  </a:ext>
                </a:extLst>
              </a:tr>
              <a:tr h="692150">
                <a:tc>
                  <a:txBody>
                    <a:bodyPr/>
                    <a:lstStyle/>
                    <a:p>
                      <a:pPr algn="ctr" rtl="1">
                        <a:lnSpc>
                          <a:spcPct val="107000"/>
                        </a:lnSpc>
                        <a:spcAft>
                          <a:spcPts val="800"/>
                        </a:spcAft>
                      </a:pPr>
                      <a:r>
                        <a:rPr lang="ar-SA" sz="2000" b="0">
                          <a:solidFill>
                            <a:schemeClr val="tx1"/>
                          </a:solidFill>
                          <a:effectLst/>
                          <a:cs typeface="Almudid" pitchFamily="2" charset="-78"/>
                        </a:rPr>
                        <a:t>التخصص</a:t>
                      </a:r>
                      <a:endParaRPr lang="en-US" sz="1100" b="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a:effectLst/>
                          <a:cs typeface="Almudid" pitchFamily="2" charset="-78"/>
                        </a:rPr>
                        <a:t> </a:t>
                      </a:r>
                      <a:endParaRPr lang="en-US" sz="1100" b="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797307241"/>
                  </a:ext>
                </a:extLst>
              </a:tr>
              <a:tr h="662940">
                <a:tc>
                  <a:txBody>
                    <a:bodyPr/>
                    <a:lstStyle/>
                    <a:p>
                      <a:pPr algn="ctr" rtl="1">
                        <a:lnSpc>
                          <a:spcPct val="107000"/>
                        </a:lnSpc>
                        <a:spcAft>
                          <a:spcPts val="800"/>
                        </a:spcAft>
                      </a:pPr>
                      <a:r>
                        <a:rPr lang="ar-SA" sz="2000" b="0" dirty="0">
                          <a:solidFill>
                            <a:schemeClr val="tx1"/>
                          </a:solidFill>
                          <a:effectLst/>
                          <a:cs typeface="Almudid" pitchFamily="2" charset="-78"/>
                        </a:rPr>
                        <a:t>عام التخرج</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a:effectLst/>
                          <a:cs typeface="Almudid" pitchFamily="2" charset="-78"/>
                        </a:rPr>
                        <a:t> </a:t>
                      </a:r>
                      <a:endParaRPr lang="en-US" sz="1100" b="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2621789885"/>
                  </a:ext>
                </a:extLst>
              </a:tr>
              <a:tr h="692150">
                <a:tc>
                  <a:txBody>
                    <a:bodyPr/>
                    <a:lstStyle/>
                    <a:p>
                      <a:pPr algn="ctr" rtl="1">
                        <a:lnSpc>
                          <a:spcPct val="107000"/>
                        </a:lnSpc>
                        <a:spcAft>
                          <a:spcPts val="800"/>
                        </a:spcAft>
                      </a:pPr>
                      <a:r>
                        <a:rPr lang="ar-SA" sz="2000" b="0" dirty="0">
                          <a:solidFill>
                            <a:schemeClr val="tx1"/>
                          </a:solidFill>
                          <a:effectLst/>
                          <a:cs typeface="Almudid" pitchFamily="2" charset="-78"/>
                        </a:rPr>
                        <a:t>المدرسة</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dirty="0">
                          <a:effectLst/>
                          <a:cs typeface="Almudid" pitchFamily="2" charset="-78"/>
                        </a:rPr>
                        <a:t> </a:t>
                      </a:r>
                      <a:endParaRPr lang="en-US" sz="1100" b="0" dirty="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350871133"/>
                  </a:ext>
                </a:extLst>
              </a:tr>
              <a:tr h="662940">
                <a:tc>
                  <a:txBody>
                    <a:bodyPr/>
                    <a:lstStyle/>
                    <a:p>
                      <a:pPr algn="ctr" rtl="1">
                        <a:lnSpc>
                          <a:spcPct val="107000"/>
                        </a:lnSpc>
                        <a:spcAft>
                          <a:spcPts val="800"/>
                        </a:spcAft>
                      </a:pPr>
                      <a:r>
                        <a:rPr lang="ar-SA" sz="2000" b="0" dirty="0">
                          <a:solidFill>
                            <a:schemeClr val="tx1"/>
                          </a:solidFill>
                          <a:effectLst/>
                          <a:cs typeface="Almudid" pitchFamily="2" charset="-78"/>
                        </a:rPr>
                        <a:t>الرتبة</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dirty="0">
                          <a:effectLst/>
                          <a:cs typeface="Almudid" pitchFamily="2" charset="-78"/>
                        </a:rPr>
                        <a:t> </a:t>
                      </a:r>
                      <a:endParaRPr lang="en-US" sz="1100" b="0" dirty="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3509503437"/>
                  </a:ext>
                </a:extLst>
              </a:tr>
              <a:tr h="692150">
                <a:tc>
                  <a:txBody>
                    <a:bodyPr/>
                    <a:lstStyle/>
                    <a:p>
                      <a:pPr algn="ctr" rtl="1">
                        <a:lnSpc>
                          <a:spcPct val="107000"/>
                        </a:lnSpc>
                        <a:spcAft>
                          <a:spcPts val="800"/>
                        </a:spcAft>
                      </a:pPr>
                      <a:r>
                        <a:rPr lang="ar-SA" sz="2000" b="0" dirty="0">
                          <a:solidFill>
                            <a:schemeClr val="tx1"/>
                          </a:solidFill>
                          <a:effectLst/>
                          <a:cs typeface="Almudid" pitchFamily="2" charset="-78"/>
                        </a:rPr>
                        <a:t>تاريخ المباشرة</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dirty="0">
                          <a:effectLst/>
                          <a:cs typeface="Almudid" pitchFamily="2" charset="-78"/>
                        </a:rPr>
                        <a:t> </a:t>
                      </a:r>
                      <a:endParaRPr lang="en-US" sz="1100" b="0" dirty="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2541010989"/>
                  </a:ext>
                </a:extLst>
              </a:tr>
              <a:tr h="662940">
                <a:tc>
                  <a:txBody>
                    <a:bodyPr/>
                    <a:lstStyle/>
                    <a:p>
                      <a:pPr algn="ctr" rtl="1">
                        <a:lnSpc>
                          <a:spcPct val="107000"/>
                        </a:lnSpc>
                        <a:spcAft>
                          <a:spcPts val="800"/>
                        </a:spcAft>
                      </a:pPr>
                      <a:r>
                        <a:rPr lang="ar-SA" sz="2000" b="0" dirty="0">
                          <a:solidFill>
                            <a:schemeClr val="tx1"/>
                          </a:solidFill>
                          <a:effectLst/>
                          <a:cs typeface="Almudid" pitchFamily="2" charset="-78"/>
                        </a:rPr>
                        <a:t>البريد الالكتروني</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a:effectLst/>
                          <a:cs typeface="Almudid" pitchFamily="2" charset="-78"/>
                        </a:rPr>
                        <a:t> </a:t>
                      </a:r>
                      <a:endParaRPr lang="en-US" sz="1100" b="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3653236426"/>
                  </a:ext>
                </a:extLst>
              </a:tr>
              <a:tr h="662940">
                <a:tc>
                  <a:txBody>
                    <a:bodyPr/>
                    <a:lstStyle/>
                    <a:p>
                      <a:pPr algn="ctr" rtl="1">
                        <a:lnSpc>
                          <a:spcPct val="107000"/>
                        </a:lnSpc>
                        <a:spcAft>
                          <a:spcPts val="800"/>
                        </a:spcAft>
                      </a:pPr>
                      <a:r>
                        <a:rPr lang="ar-SA" sz="2000" b="0" dirty="0">
                          <a:solidFill>
                            <a:schemeClr val="tx1"/>
                          </a:solidFill>
                          <a:effectLst/>
                          <a:cs typeface="Almudid" pitchFamily="2" charset="-78"/>
                        </a:rPr>
                        <a:t>رقم الجوال</a:t>
                      </a:r>
                      <a:endParaRPr lang="en-US" sz="1100" b="0" dirty="0">
                        <a:solidFill>
                          <a:schemeClr val="tx1"/>
                        </a:solidFill>
                        <a:effectLst/>
                        <a:latin typeface="Calibri" panose="020F0502020204030204" pitchFamily="34" charset="0"/>
                        <a:ea typeface="Calibri" panose="020F0502020204030204" pitchFamily="34" charset="0"/>
                        <a:cs typeface="Almudid" pitchFamily="2" charset="-78"/>
                      </a:endParaRPr>
                    </a:p>
                  </a:txBody>
                  <a:tcPr marL="68580" marR="68580" marT="0" marB="0" anchor="ctr"/>
                </a:tc>
                <a:tc>
                  <a:txBody>
                    <a:bodyPr/>
                    <a:lstStyle/>
                    <a:p>
                      <a:pPr algn="ctr" rtl="1">
                        <a:lnSpc>
                          <a:spcPct val="107000"/>
                        </a:lnSpc>
                        <a:spcAft>
                          <a:spcPts val="800"/>
                        </a:spcAft>
                      </a:pPr>
                      <a:r>
                        <a:rPr lang="ar-SA" sz="2000" b="0" dirty="0">
                          <a:effectLst/>
                          <a:cs typeface="Almudid" pitchFamily="2" charset="-78"/>
                        </a:rPr>
                        <a:t> </a:t>
                      </a:r>
                      <a:endParaRPr lang="en-US" sz="1100" b="0" dirty="0">
                        <a:effectLst/>
                        <a:latin typeface="Calibri" panose="020F0502020204030204" pitchFamily="34" charset="0"/>
                        <a:ea typeface="Calibri" panose="020F0502020204030204" pitchFamily="34" charset="0"/>
                        <a:cs typeface="Almudid" pitchFamily="2" charset="-78"/>
                      </a:endParaRPr>
                    </a:p>
                  </a:txBody>
                  <a:tcPr marL="68580" marR="68580" marT="0" marB="0" anchor="ctr"/>
                </a:tc>
                <a:extLst>
                  <a:ext uri="{0D108BD9-81ED-4DB2-BD59-A6C34878D82A}">
                    <a16:rowId xmlns:a16="http://schemas.microsoft.com/office/drawing/2014/main" val="3911565491"/>
                  </a:ext>
                </a:extLst>
              </a:tr>
            </a:tbl>
          </a:graphicData>
        </a:graphic>
      </p:graphicFrame>
      <p:sp>
        <p:nvSpPr>
          <p:cNvPr id="5" name="مربع نص 4">
            <a:extLst>
              <a:ext uri="{FF2B5EF4-FFF2-40B4-BE49-F238E27FC236}">
                <a16:creationId xmlns:a16="http://schemas.microsoft.com/office/drawing/2014/main" id="{4FB330DA-DED8-42F6-AAD7-11A99E4AFFD4}"/>
              </a:ext>
            </a:extLst>
          </p:cNvPr>
          <p:cNvSpPr txBox="1"/>
          <p:nvPr/>
        </p:nvSpPr>
        <p:spPr>
          <a:xfrm>
            <a:off x="1204270" y="656713"/>
            <a:ext cx="5977055" cy="584775"/>
          </a:xfrm>
          <a:prstGeom prst="rect">
            <a:avLst/>
          </a:prstGeom>
          <a:noFill/>
        </p:spPr>
        <p:txBody>
          <a:bodyPr wrap="square" rtlCol="1">
            <a:spAutoFit/>
          </a:bodyPr>
          <a:lstStyle/>
          <a:p>
            <a:pPr algn="ctr"/>
            <a:r>
              <a:rPr lang="ar-SA" sz="3200" dirty="0">
                <a:latin typeface="ae_AlArabiya" panose="02060603050605020204" pitchFamily="18" charset="-78"/>
                <a:cs typeface="ae_AlArabiya" panose="02060603050605020204" pitchFamily="18" charset="-78"/>
              </a:rPr>
              <a:t>البيانات الوظيفية</a:t>
            </a:r>
          </a:p>
        </p:txBody>
      </p:sp>
      <p:pic>
        <p:nvPicPr>
          <p:cNvPr id="6" name="صورة 5">
            <a:extLst>
              <a:ext uri="{FF2B5EF4-FFF2-40B4-BE49-F238E27FC236}">
                <a16:creationId xmlns:a16="http://schemas.microsoft.com/office/drawing/2014/main" id="{954EBF94-9FE9-4B79-B0F6-D2E7C1765918}"/>
              </a:ext>
            </a:extLst>
          </p:cNvPr>
          <p:cNvPicPr>
            <a:picLocks noChangeAspect="1"/>
          </p:cNvPicPr>
          <p:nvPr/>
        </p:nvPicPr>
        <p:blipFill rotWithShape="1">
          <a:blip r:embed="rId3">
            <a:extLst>
              <a:ext uri="{28A0092B-C50C-407E-A947-70E740481C1C}">
                <a14:useLocalDpi xmlns:a14="http://schemas.microsoft.com/office/drawing/2010/main" val="0"/>
              </a:ext>
            </a:extLst>
          </a:blip>
          <a:srcRect t="37282" b="36649"/>
          <a:stretch/>
        </p:blipFill>
        <p:spPr>
          <a:xfrm>
            <a:off x="1594562" y="1241488"/>
            <a:ext cx="5196469" cy="451138"/>
          </a:xfrm>
          <a:prstGeom prst="rect">
            <a:avLst/>
          </a:prstGeom>
        </p:spPr>
      </p:pic>
    </p:spTree>
    <p:extLst>
      <p:ext uri="{BB962C8B-B14F-4D97-AF65-F5344CB8AC3E}">
        <p14:creationId xmlns:p14="http://schemas.microsoft.com/office/powerpoint/2010/main" val="2124420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C4F4358-8DC7-4CA3-BAD1-2E16743AA4A0}"/>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3048" t="67969" r="9916" b="4574"/>
          <a:stretch/>
        </p:blipFill>
        <p:spPr>
          <a:xfrm>
            <a:off x="1216662" y="3300537"/>
            <a:ext cx="5823285" cy="2935705"/>
          </a:xfrm>
          <a:prstGeom prst="rect">
            <a:avLst/>
          </a:prstGeom>
        </p:spPr>
      </p:pic>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7</a:t>
            </a:fld>
            <a:endParaRPr lang="ar-SA"/>
          </a:p>
        </p:txBody>
      </p:sp>
      <p:sp>
        <p:nvSpPr>
          <p:cNvPr id="4" name="مربع نص 3">
            <a:extLst>
              <a:ext uri="{FF2B5EF4-FFF2-40B4-BE49-F238E27FC236}">
                <a16:creationId xmlns:a16="http://schemas.microsoft.com/office/drawing/2014/main" id="{EA9B6C9A-24F7-414C-9E9F-91AB4C1B3FD8}"/>
              </a:ext>
            </a:extLst>
          </p:cNvPr>
          <p:cNvSpPr txBox="1"/>
          <p:nvPr/>
        </p:nvSpPr>
        <p:spPr>
          <a:xfrm>
            <a:off x="1486368" y="4359315"/>
            <a:ext cx="4856645" cy="851297"/>
          </a:xfrm>
          <a:prstGeom prst="roundRect">
            <a:avLst/>
          </a:prstGeom>
          <a:noFill/>
          <a:ln>
            <a:noFill/>
          </a:ln>
        </p:spPr>
        <p:txBody>
          <a:bodyPr wrap="square" rtlCol="1">
            <a:spAutoFit/>
          </a:bodyPr>
          <a:lstStyle/>
          <a:p>
            <a:pPr algn="ctr"/>
            <a:r>
              <a:rPr lang="ar-SA" sz="4400" dirty="0">
                <a:latin typeface="ae_AlArabiya" panose="02060603050605020204" pitchFamily="18" charset="-78"/>
                <a:cs typeface="ae_AlArabiya" panose="02060603050605020204" pitchFamily="18" charset="-78"/>
              </a:rPr>
              <a:t>شهادات الشكر والجوائز</a:t>
            </a:r>
          </a:p>
        </p:txBody>
      </p:sp>
    </p:spTree>
    <p:extLst>
      <p:ext uri="{BB962C8B-B14F-4D97-AF65-F5344CB8AC3E}">
        <p14:creationId xmlns:p14="http://schemas.microsoft.com/office/powerpoint/2010/main" val="2223034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8</a:t>
            </a:fld>
            <a:endParaRPr lang="ar-SA"/>
          </a:p>
        </p:txBody>
      </p:sp>
      <p:graphicFrame>
        <p:nvGraphicFramePr>
          <p:cNvPr id="2" name="جدول 1">
            <a:extLst>
              <a:ext uri="{FF2B5EF4-FFF2-40B4-BE49-F238E27FC236}">
                <a16:creationId xmlns:a16="http://schemas.microsoft.com/office/drawing/2014/main" id="{D03BF8AE-AD29-4833-9475-EDF53D4863F9}"/>
              </a:ext>
            </a:extLst>
          </p:cNvPr>
          <p:cNvGraphicFramePr>
            <a:graphicFrameLocks noGrp="1"/>
          </p:cNvGraphicFramePr>
          <p:nvPr>
            <p:extLst>
              <p:ext uri="{D42A27DB-BD31-4B8C-83A1-F6EECF244321}">
                <p14:modId xmlns:p14="http://schemas.microsoft.com/office/powerpoint/2010/main" val="1115232289"/>
              </p:ext>
            </p:extLst>
          </p:nvPr>
        </p:nvGraphicFramePr>
        <p:xfrm>
          <a:off x="856498" y="1426661"/>
          <a:ext cx="5936187" cy="7672940"/>
        </p:xfrm>
        <a:graphic>
          <a:graphicData uri="http://schemas.openxmlformats.org/drawingml/2006/table">
            <a:tbl>
              <a:tblPr rtl="1" firstRow="1" bandRow="1">
                <a:effectLst>
                  <a:innerShdw blurRad="114300">
                    <a:prstClr val="black"/>
                  </a:innerShdw>
                </a:effectLst>
                <a:tableStyleId>{EB9631B5-78F2-41C9-869B-9F39066F8104}</a:tableStyleId>
              </a:tblPr>
              <a:tblGrid>
                <a:gridCol w="2990706">
                  <a:extLst>
                    <a:ext uri="{9D8B030D-6E8A-4147-A177-3AD203B41FA5}">
                      <a16:colId xmlns:a16="http://schemas.microsoft.com/office/drawing/2014/main" val="3921266778"/>
                    </a:ext>
                  </a:extLst>
                </a:gridCol>
                <a:gridCol w="1363579">
                  <a:extLst>
                    <a:ext uri="{9D8B030D-6E8A-4147-A177-3AD203B41FA5}">
                      <a16:colId xmlns:a16="http://schemas.microsoft.com/office/drawing/2014/main" val="3559567241"/>
                    </a:ext>
                  </a:extLst>
                </a:gridCol>
                <a:gridCol w="1581902">
                  <a:extLst>
                    <a:ext uri="{9D8B030D-6E8A-4147-A177-3AD203B41FA5}">
                      <a16:colId xmlns:a16="http://schemas.microsoft.com/office/drawing/2014/main" val="3449312765"/>
                    </a:ext>
                  </a:extLst>
                </a:gridCol>
              </a:tblGrid>
              <a:tr h="697540">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a:solidFill>
                            <a:schemeClr val="tx1"/>
                          </a:solidFill>
                          <a:cs typeface="Almudid" pitchFamily="2" charset="-78"/>
                        </a:rPr>
                        <a:t>الشهادة أو الجائزة</a:t>
                      </a:r>
                      <a:endParaRPr lang="ar-SA" sz="1800" b="0" dirty="0">
                        <a:solidFill>
                          <a:schemeClr val="tx1"/>
                        </a:solidFill>
                        <a:cs typeface="Almudid" pitchFamily="2" charset="-7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a:solidFill>
                            <a:schemeClr val="tx1"/>
                          </a:solidFill>
                          <a:cs typeface="Almudid" pitchFamily="2" charset="-78"/>
                        </a:rPr>
                        <a:t>مصدرها</a:t>
                      </a:r>
                      <a:endParaRPr lang="ar-SA" sz="1800" b="0" dirty="0">
                        <a:solidFill>
                          <a:schemeClr val="tx1"/>
                        </a:solidFill>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934" rtl="1" eaLnBrk="1" fontAlgn="auto" latinLnBrk="0" hangingPunct="1">
                        <a:lnSpc>
                          <a:spcPct val="100000"/>
                        </a:lnSpc>
                        <a:spcBef>
                          <a:spcPts val="0"/>
                        </a:spcBef>
                        <a:spcAft>
                          <a:spcPts val="0"/>
                        </a:spcAft>
                        <a:buClrTx/>
                        <a:buSzTx/>
                        <a:buFontTx/>
                        <a:buNone/>
                        <a:tabLst/>
                        <a:defRPr/>
                      </a:pPr>
                      <a:r>
                        <a:rPr lang="ar-SA" sz="1800" b="0">
                          <a:solidFill>
                            <a:schemeClr val="tx1"/>
                          </a:solidFill>
                          <a:cs typeface="Almudid" pitchFamily="2" charset="-78"/>
                        </a:rPr>
                        <a:t>تاريخ الإصدار</a:t>
                      </a:r>
                      <a:endParaRPr lang="ar-SA" sz="1800" b="0" dirty="0">
                        <a:solidFill>
                          <a:schemeClr val="tx1"/>
                        </a:solidFill>
                        <a:cs typeface="Almudid" pitchFamily="2" charset="-7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374478"/>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8597439"/>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4875844"/>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9162230"/>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553317"/>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5053020"/>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7452766"/>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9118601"/>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0335674"/>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0448941"/>
                  </a:ext>
                </a:extLst>
              </a:tr>
              <a:tr h="697540">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755934" rtl="1" eaLnBrk="1" fontAlgn="auto" latinLnBrk="0" hangingPunct="1">
                        <a:lnSpc>
                          <a:spcPct val="100000"/>
                        </a:lnSpc>
                        <a:spcBef>
                          <a:spcPts val="0"/>
                        </a:spcBef>
                        <a:spcAft>
                          <a:spcPts val="0"/>
                        </a:spcAft>
                        <a:buClrTx/>
                        <a:buSzTx/>
                        <a:buFontTx/>
                        <a:buNone/>
                        <a:tabLst/>
                        <a:defRPr/>
                      </a:pPr>
                      <a:endParaRPr lang="ar-SA" sz="1800" b="0" dirty="0">
                        <a:cs typeface="Almudid" pitchFamily="2" charset="-7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8215268"/>
                  </a:ext>
                </a:extLst>
              </a:tr>
            </a:tbl>
          </a:graphicData>
        </a:graphic>
      </p:graphicFrame>
      <p:sp>
        <p:nvSpPr>
          <p:cNvPr id="5" name="مربع نص 4">
            <a:extLst>
              <a:ext uri="{FF2B5EF4-FFF2-40B4-BE49-F238E27FC236}">
                <a16:creationId xmlns:a16="http://schemas.microsoft.com/office/drawing/2014/main" id="{C04EACD0-1940-403C-990B-468A5830D7C9}"/>
              </a:ext>
            </a:extLst>
          </p:cNvPr>
          <p:cNvSpPr txBox="1"/>
          <p:nvPr/>
        </p:nvSpPr>
        <p:spPr>
          <a:xfrm>
            <a:off x="2963564" y="616533"/>
            <a:ext cx="4076383"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شهادات الشكر والجوائز</a:t>
            </a:r>
          </a:p>
        </p:txBody>
      </p:sp>
    </p:spTree>
    <p:extLst>
      <p:ext uri="{BB962C8B-B14F-4D97-AF65-F5344CB8AC3E}">
        <p14:creationId xmlns:p14="http://schemas.microsoft.com/office/powerpoint/2010/main" val="305567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رقم الشريحة 2">
            <a:extLst>
              <a:ext uri="{FF2B5EF4-FFF2-40B4-BE49-F238E27FC236}">
                <a16:creationId xmlns:a16="http://schemas.microsoft.com/office/drawing/2014/main" id="{8D08C828-FD7A-4E19-A3B1-C46B41BBD8C3}"/>
              </a:ext>
            </a:extLst>
          </p:cNvPr>
          <p:cNvSpPr>
            <a:spLocks noGrp="1"/>
          </p:cNvSpPr>
          <p:nvPr>
            <p:ph type="sldNum" sz="quarter" idx="12"/>
          </p:nvPr>
        </p:nvSpPr>
        <p:spPr/>
        <p:txBody>
          <a:bodyPr/>
          <a:lstStyle/>
          <a:p>
            <a:fld id="{8C5A1192-7A5B-4661-B3B6-E56D0597A0D7}" type="slidenum">
              <a:rPr lang="ar-SA" smtClean="0"/>
              <a:t>9</a:t>
            </a:fld>
            <a:endParaRPr lang="ar-SA"/>
          </a:p>
        </p:txBody>
      </p:sp>
      <p:sp>
        <p:nvSpPr>
          <p:cNvPr id="4" name="مربع نص 3">
            <a:extLst>
              <a:ext uri="{FF2B5EF4-FFF2-40B4-BE49-F238E27FC236}">
                <a16:creationId xmlns:a16="http://schemas.microsoft.com/office/drawing/2014/main" id="{026465CE-C26C-43F3-82C8-04736ADE6BFE}"/>
              </a:ext>
            </a:extLst>
          </p:cNvPr>
          <p:cNvSpPr txBox="1"/>
          <p:nvPr/>
        </p:nvSpPr>
        <p:spPr>
          <a:xfrm>
            <a:off x="1140257" y="536198"/>
            <a:ext cx="5467821" cy="715089"/>
          </a:xfrm>
          <a:prstGeom prst="roundRect">
            <a:avLst/>
          </a:prstGeom>
          <a:noFill/>
          <a:ln>
            <a:noFill/>
          </a:ln>
        </p:spPr>
        <p:txBody>
          <a:bodyPr wrap="square" rtlCol="1">
            <a:spAutoFit/>
          </a:bodyPr>
          <a:lstStyle/>
          <a:p>
            <a:pPr algn="ctr"/>
            <a:r>
              <a:rPr lang="ar-SA" sz="3600" dirty="0">
                <a:latin typeface="ae_AlArabiya" panose="02060603050605020204" pitchFamily="18" charset="-78"/>
                <a:cs typeface="ae_AlArabiya" panose="02060603050605020204" pitchFamily="18" charset="-78"/>
              </a:rPr>
              <a:t>صور وتوثيق الشهادات والجوائز</a:t>
            </a:r>
          </a:p>
        </p:txBody>
      </p:sp>
      <p:pic>
        <p:nvPicPr>
          <p:cNvPr id="8" name="صورة 7">
            <a:extLst>
              <a:ext uri="{FF2B5EF4-FFF2-40B4-BE49-F238E27FC236}">
                <a16:creationId xmlns:a16="http://schemas.microsoft.com/office/drawing/2014/main" id="{C58B4150-372E-4FC5-BFCC-699BBB2A2690}"/>
              </a:ext>
            </a:extLst>
          </p:cNvPr>
          <p:cNvPicPr>
            <a:picLocks noChangeAspect="1"/>
          </p:cNvPicPr>
          <p:nvPr/>
        </p:nvPicPr>
        <p:blipFill rotWithShape="1">
          <a:blip r:embed="rId3">
            <a:extLst>
              <a:ext uri="{28A0092B-C50C-407E-A947-70E740481C1C}">
                <a14:useLocalDpi xmlns:a14="http://schemas.microsoft.com/office/drawing/2010/main" val="0"/>
              </a:ext>
            </a:extLst>
          </a:blip>
          <a:srcRect t="49333" b="36649"/>
          <a:stretch/>
        </p:blipFill>
        <p:spPr>
          <a:xfrm>
            <a:off x="1411609" y="1251287"/>
            <a:ext cx="5196469" cy="242593"/>
          </a:xfrm>
          <a:prstGeom prst="rect">
            <a:avLst/>
          </a:prstGeom>
        </p:spPr>
      </p:pic>
    </p:spTree>
    <p:extLst>
      <p:ext uri="{BB962C8B-B14F-4D97-AF65-F5344CB8AC3E}">
        <p14:creationId xmlns:p14="http://schemas.microsoft.com/office/powerpoint/2010/main" val="883545274"/>
      </p:ext>
    </p:extLst>
  </p:cSld>
  <p:clrMapOvr>
    <a:masterClrMapping/>
  </p:clrMapOvr>
</p:sld>
</file>

<file path=ppt/theme/theme1.xml><?xml version="1.0" encoding="utf-8"?>
<a:theme xmlns:a="http://schemas.openxmlformats.org/drawingml/2006/main" name="نسق Office">
  <a:themeElements>
    <a:clrScheme name="نسق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نسق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نسق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1255</Words>
  <Application>Microsoft Office PowerPoint</Application>
  <PresentationFormat>مخصص</PresentationFormat>
  <Paragraphs>224</Paragraphs>
  <Slides>41</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41</vt:i4>
      </vt:variant>
    </vt:vector>
  </HeadingPairs>
  <TitlesOfParts>
    <vt:vector size="47" baseType="lpstr">
      <vt:lpstr>ae_AlArabiya</vt:lpstr>
      <vt:lpstr>Almudid</vt:lpstr>
      <vt:lpstr>Arial</vt:lpstr>
      <vt:lpstr>Calibri</vt:lpstr>
      <vt:lpstr>Calibri Light</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عبدالرحمن الشمري</dc:creator>
  <cp:lastModifiedBy>عبدالرحمن الشمري</cp:lastModifiedBy>
  <cp:revision>11</cp:revision>
  <dcterms:created xsi:type="dcterms:W3CDTF">2025-04-06T15:17:35Z</dcterms:created>
  <dcterms:modified xsi:type="dcterms:W3CDTF">2025-04-07T09:22:19Z</dcterms:modified>
</cp:coreProperties>
</file>