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94" r:id="rId3"/>
    <p:sldId id="293" r:id="rId4"/>
    <p:sldId id="319" r:id="rId5"/>
    <p:sldId id="323" r:id="rId6"/>
    <p:sldId id="309" r:id="rId7"/>
    <p:sldId id="326" r:id="rId8"/>
    <p:sldId id="320" r:id="rId9"/>
    <p:sldId id="321" r:id="rId10"/>
    <p:sldId id="322" r:id="rId11"/>
    <p:sldId id="324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284" r:id="rId20"/>
    <p:sldId id="285" r:id="rId21"/>
    <p:sldId id="334" r:id="rId22"/>
    <p:sldId id="286" r:id="rId23"/>
    <p:sldId id="287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C5F"/>
    <a:srgbClr val="DE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9DD08-33A3-4F35-9F65-224D84A67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B6F6137-F608-477D-BF8E-9B47A182E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F09831-A4C3-48DF-9363-5D3D5348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9CBC5C-2B0F-49F4-9902-8847F286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C21-6130-452D-9136-FBCD3ED5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70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404C57-8066-4302-A3CE-A4C374D0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9EAA7E1-05B0-4985-971D-A3EC9DA3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A667AB-1B72-4348-9308-75C40933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EC04BE-C3BA-4340-9A02-CB6674BE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9F207A-2FCF-4FE2-862A-59852B12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25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96927F4-7078-473B-9F41-702125066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48ECCB7-B203-4021-91B5-846D79CC7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AC8349-AFB8-4B42-95B0-E233335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82EB6A-C479-44EF-86D7-4EF1D281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CACCF-C21F-4202-AE0F-36986F3A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915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CCBA77-604A-4D09-A6CD-4F7BE3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D3C3414-0761-41D6-92C7-30D7CD958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3121C9-4FA7-44B6-AE9F-F8B90F1A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50FB7F-74F0-48BA-9EEE-C0E7A754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474B79-954E-435F-AF0A-53F4CD82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648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CAB327-C975-43AB-8AC8-157ABB82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558309-43EE-44B1-B793-D201DBFC2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3216C4-8697-4E90-AA86-76EF2171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FDABD1-2512-4D83-AA21-4EA4CC76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F92A47-FDD9-4E9A-B913-BFE3712F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192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DFAFC7-11C3-4CE4-BB64-678C13BF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699B23-4E47-4112-B8F5-D607A19E8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AAD43A8-3F58-4D25-926F-0C4F1B8ED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CA3517-DF7A-479F-8CCA-53C722AD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90D8329-0D3D-4344-910C-2166316F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AF6A9CC-DA7F-49DD-860D-19F79337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66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D909D5-94FF-4702-8D5D-6D5B358F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8E4CBAE-05CE-4548-9A2D-1C3970E6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CA7CBC6-E614-4CB0-A26F-123352E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076CC1A-6020-41FC-B63F-2D79C2A69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477F66E-165A-438A-AF0A-659F6FD61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6098435-A293-4959-9541-F92F4DED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3A4A70A-0320-4178-A2AB-F438832D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620648A-C828-44F4-8D7E-970A79B6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20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6529B2-4FF8-43D5-A702-651004C8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9E0843C-DA70-46FF-90A1-77CB5AEC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F4E90E5-7CC2-4DDA-A979-E0BC0847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6D62A92-2A0B-4F83-84D5-FE47DECE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6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45A7B74-DDEA-413D-BE67-66C51D79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2BFDFEA-27A7-4510-83D6-F3E29E62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D73EF46-3176-418A-9BB9-C2C2C892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977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11E29-A124-4E59-B775-D4008FEE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9D8BDA5-B073-4588-BBE6-ADF385D2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EF477F1-0FFB-4CAE-9B53-1BAD8DD03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86AA74-712B-4A88-A2D7-BC8A16825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DEB37A5-9E0C-467E-A19E-6443DCDD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0A176A-6CEA-4CE8-AE38-01DC3A00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349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1566A8-38C3-485C-A69F-24BA4B4F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CCE8B89-6EA9-4DB9-ABAF-28542D824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B6EF9DC-88E3-4829-8524-DE8345AA2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CE97CE-280E-49D7-8740-F409F1A7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FE361CD-D57D-4B10-B090-747B67FE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6D55252-B616-43D1-B7CF-C98B2369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722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0ECEEB-23CC-4E02-8169-30BA124C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22BC984-17EF-40F0-ACE8-7CE6EB83F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53D8EE-8CDD-4AA0-98F5-139E18794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296B-4B5D-47C3-9ABA-EE57E5D0366C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D95A13-3611-49BF-90BC-0F43EB0A8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881063-7140-4821-8B36-BA738CA3A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F594-7555-4DC7-A416-30F7818ADD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905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31DAB5-3CAE-47C2-B759-D08C91F83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2901BC3-0121-43E6-B474-4C6085650D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270241" y="1400175"/>
            <a:ext cx="2144007" cy="6667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Day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2718166" y="1404938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Sunday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270241" y="2324100"/>
            <a:ext cx="2144007" cy="6667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Date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2718166" y="2295525"/>
            <a:ext cx="3556122" cy="666750"/>
          </a:xfrm>
          <a:prstGeom prst="roundRect">
            <a:avLst/>
          </a:prstGeom>
          <a:solidFill>
            <a:srgbClr val="A4E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n-US" sz="3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rd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Oct 2021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270241" y="3190875"/>
            <a:ext cx="2144007" cy="6667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Subject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2718166" y="3190875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We can 1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270241" y="4114800"/>
            <a:ext cx="2144007" cy="6667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Unit 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2718166" y="4114800"/>
            <a:ext cx="3556122" cy="666750"/>
          </a:xfrm>
          <a:prstGeom prst="roundRect">
            <a:avLst/>
          </a:prstGeom>
          <a:solidFill>
            <a:srgbClr val="A4E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2 My Body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270241" y="5010150"/>
            <a:ext cx="2144007" cy="6667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Lesson  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2718165" y="5010150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4 Phonics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7639A14-DD72-4765-A2E4-40758533D6A9}"/>
              </a:ext>
            </a:extLst>
          </p:cNvPr>
          <p:cNvSpPr/>
          <p:nvPr/>
        </p:nvSpPr>
        <p:spPr>
          <a:xfrm>
            <a:off x="270240" y="5905500"/>
            <a:ext cx="2144007" cy="6667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Page  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2ACDC2B-B158-4616-9E5B-CED705B4ED39}"/>
              </a:ext>
            </a:extLst>
          </p:cNvPr>
          <p:cNvSpPr/>
          <p:nvPr/>
        </p:nvSpPr>
        <p:spPr>
          <a:xfrm>
            <a:off x="2718165" y="5905500"/>
            <a:ext cx="3556122" cy="666750"/>
          </a:xfrm>
          <a:prstGeom prst="roundRect">
            <a:avLst/>
          </a:prstGeom>
          <a:solidFill>
            <a:srgbClr val="A4E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18 - 19</a:t>
            </a:r>
            <a:endParaRPr lang="ar-S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2" descr="Body Parts Kids Clip Art HD Stock Images | Shutterstock">
            <a:extLst>
              <a:ext uri="{FF2B5EF4-FFF2-40B4-BE49-F238E27FC236}">
                <a16:creationId xmlns:a16="http://schemas.microsoft.com/office/drawing/2014/main" id="{F1B80B8A-E9D0-43B7-AEF1-21B53DF2E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7627432" y="3081677"/>
            <a:ext cx="3938588" cy="3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1D26209-5544-4472-B8F0-DAF7A1FB2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7" t="13208" r="22624" b="14969"/>
          <a:stretch/>
        </p:blipFill>
        <p:spPr>
          <a:xfrm>
            <a:off x="7627431" y="2254965"/>
            <a:ext cx="3938587" cy="46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3257266" y="1770363"/>
            <a:ext cx="56774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Tail Letters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7879218-1B1C-420C-A846-96550C60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45" y="2947919"/>
            <a:ext cx="7236510" cy="14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all letters Royalty Free Vector Image - VectorStock">
            <a:extLst>
              <a:ext uri="{FF2B5EF4-FFF2-40B4-BE49-F238E27FC236}">
                <a16:creationId xmlns:a16="http://schemas.microsoft.com/office/drawing/2014/main" id="{88D929F5-B0BD-4CBF-B002-0737CC8DC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r="85326" b="81392"/>
          <a:stretch/>
        </p:blipFill>
        <p:spPr bwMode="auto">
          <a:xfrm>
            <a:off x="1482753" y="2765805"/>
            <a:ext cx="2028169" cy="204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FAF8ADD-75F9-4BE9-BB5C-446860E7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629" r="74315" b="79318"/>
          <a:stretch/>
        </p:blipFill>
        <p:spPr bwMode="auto">
          <a:xfrm>
            <a:off x="8824025" y="1914211"/>
            <a:ext cx="1115367" cy="12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A087CB7-1C52-4DF0-A2E3-2237B6CE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39254" r="78690" b="52585"/>
          <a:stretch/>
        </p:blipFill>
        <p:spPr bwMode="auto">
          <a:xfrm>
            <a:off x="8792308" y="3429000"/>
            <a:ext cx="1366576" cy="10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FD28CD-32CD-4FBE-99BB-72DB455D9A4B}"/>
              </a:ext>
            </a:extLst>
          </p:cNvPr>
          <p:cNvGrpSpPr/>
          <p:nvPr/>
        </p:nvGrpSpPr>
        <p:grpSpPr>
          <a:xfrm>
            <a:off x="8792308" y="4533058"/>
            <a:ext cx="1366576" cy="1696920"/>
            <a:chOff x="7295104" y="4170066"/>
            <a:chExt cx="1316334" cy="1740879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7B9A480-FA65-47D7-AE65-8AB9E5DC8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7" t="70714" r="12061" b="3697"/>
            <a:stretch/>
          </p:blipFill>
          <p:spPr bwMode="auto">
            <a:xfrm>
              <a:off x="7295104" y="4170066"/>
              <a:ext cx="1316334" cy="174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AE4808CF-B53D-44DE-90DD-5BDC3DA74E90}"/>
                </a:ext>
              </a:extLst>
            </p:cNvPr>
            <p:cNvSpPr/>
            <p:nvPr/>
          </p:nvSpPr>
          <p:spPr>
            <a:xfrm>
              <a:off x="7405636" y="4181368"/>
              <a:ext cx="914400" cy="532562"/>
            </a:xfrm>
            <a:custGeom>
              <a:avLst/>
              <a:gdLst>
                <a:gd name="connsiteX0" fmla="*/ 622998 w 914400"/>
                <a:gd name="connsiteY0" fmla="*/ 532562 h 532562"/>
                <a:gd name="connsiteX1" fmla="*/ 753626 w 914400"/>
                <a:gd name="connsiteY1" fmla="*/ 522514 h 532562"/>
                <a:gd name="connsiteX2" fmla="*/ 823965 w 914400"/>
                <a:gd name="connsiteY2" fmla="*/ 502417 h 532562"/>
                <a:gd name="connsiteX3" fmla="*/ 864158 w 914400"/>
                <a:gd name="connsiteY3" fmla="*/ 472272 h 532562"/>
                <a:gd name="connsiteX4" fmla="*/ 874207 w 914400"/>
                <a:gd name="connsiteY4" fmla="*/ 442127 h 532562"/>
                <a:gd name="connsiteX5" fmla="*/ 914400 w 914400"/>
                <a:gd name="connsiteY5" fmla="*/ 261257 h 532562"/>
                <a:gd name="connsiteX6" fmla="*/ 904352 w 914400"/>
                <a:gd name="connsiteY6" fmla="*/ 150725 h 532562"/>
                <a:gd name="connsiteX7" fmla="*/ 783771 w 914400"/>
                <a:gd name="connsiteY7" fmla="*/ 60290 h 532562"/>
                <a:gd name="connsiteX8" fmla="*/ 753626 w 914400"/>
                <a:gd name="connsiteY8" fmla="*/ 50241 h 532562"/>
                <a:gd name="connsiteX9" fmla="*/ 663191 w 914400"/>
                <a:gd name="connsiteY9" fmla="*/ 10048 h 532562"/>
                <a:gd name="connsiteX10" fmla="*/ 592853 w 914400"/>
                <a:gd name="connsiteY10" fmla="*/ 0 h 532562"/>
                <a:gd name="connsiteX11" fmla="*/ 301450 w 914400"/>
                <a:gd name="connsiteY11" fmla="*/ 10048 h 532562"/>
                <a:gd name="connsiteX12" fmla="*/ 190919 w 914400"/>
                <a:gd name="connsiteY12" fmla="*/ 30145 h 532562"/>
                <a:gd name="connsiteX13" fmla="*/ 110532 w 914400"/>
                <a:gd name="connsiteY13" fmla="*/ 50241 h 532562"/>
                <a:gd name="connsiteX14" fmla="*/ 80387 w 914400"/>
                <a:gd name="connsiteY14" fmla="*/ 70338 h 532562"/>
                <a:gd name="connsiteX15" fmla="*/ 50242 w 914400"/>
                <a:gd name="connsiteY15" fmla="*/ 110531 h 532562"/>
                <a:gd name="connsiteX16" fmla="*/ 0 w 914400"/>
                <a:gd name="connsiteY16" fmla="*/ 200967 h 532562"/>
                <a:gd name="connsiteX17" fmla="*/ 20097 w 914400"/>
                <a:gd name="connsiteY17" fmla="*/ 351692 h 532562"/>
                <a:gd name="connsiteX18" fmla="*/ 40193 w 914400"/>
                <a:gd name="connsiteY18" fmla="*/ 381837 h 532562"/>
                <a:gd name="connsiteX19" fmla="*/ 90435 w 914400"/>
                <a:gd name="connsiteY19" fmla="*/ 391885 h 532562"/>
                <a:gd name="connsiteX20" fmla="*/ 180870 w 914400"/>
                <a:gd name="connsiteY20" fmla="*/ 442127 h 532562"/>
                <a:gd name="connsiteX21" fmla="*/ 221064 w 914400"/>
                <a:gd name="connsiteY21" fmla="*/ 472272 h 532562"/>
                <a:gd name="connsiteX22" fmla="*/ 241160 w 914400"/>
                <a:gd name="connsiteY22" fmla="*/ 502417 h 532562"/>
                <a:gd name="connsiteX23" fmla="*/ 321547 w 914400"/>
                <a:gd name="connsiteY23" fmla="*/ 522514 h 532562"/>
                <a:gd name="connsiteX24" fmla="*/ 622998 w 914400"/>
                <a:gd name="connsiteY24" fmla="*/ 532562 h 53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0" h="532562">
                  <a:moveTo>
                    <a:pt x="622998" y="532562"/>
                  </a:moveTo>
                  <a:cubicBezTo>
                    <a:pt x="695011" y="532562"/>
                    <a:pt x="710254" y="527616"/>
                    <a:pt x="753626" y="522514"/>
                  </a:cubicBezTo>
                  <a:cubicBezTo>
                    <a:pt x="773131" y="520219"/>
                    <a:pt x="804467" y="508917"/>
                    <a:pt x="823965" y="502417"/>
                  </a:cubicBezTo>
                  <a:cubicBezTo>
                    <a:pt x="837363" y="492369"/>
                    <a:pt x="853437" y="485137"/>
                    <a:pt x="864158" y="472272"/>
                  </a:cubicBezTo>
                  <a:cubicBezTo>
                    <a:pt x="870939" y="464135"/>
                    <a:pt x="871478" y="452361"/>
                    <a:pt x="874207" y="442127"/>
                  </a:cubicBezTo>
                  <a:cubicBezTo>
                    <a:pt x="905394" y="325176"/>
                    <a:pt x="899458" y="350909"/>
                    <a:pt x="914400" y="261257"/>
                  </a:cubicBezTo>
                  <a:cubicBezTo>
                    <a:pt x="911051" y="224413"/>
                    <a:pt x="918438" y="184934"/>
                    <a:pt x="904352" y="150725"/>
                  </a:cubicBezTo>
                  <a:cubicBezTo>
                    <a:pt x="886058" y="106297"/>
                    <a:pt x="823720" y="78045"/>
                    <a:pt x="783771" y="60290"/>
                  </a:cubicBezTo>
                  <a:cubicBezTo>
                    <a:pt x="774092" y="55988"/>
                    <a:pt x="763403" y="54315"/>
                    <a:pt x="753626" y="50241"/>
                  </a:cubicBezTo>
                  <a:cubicBezTo>
                    <a:pt x="723175" y="37553"/>
                    <a:pt x="694678" y="19887"/>
                    <a:pt x="663191" y="10048"/>
                  </a:cubicBezTo>
                  <a:cubicBezTo>
                    <a:pt x="640585" y="2984"/>
                    <a:pt x="616299" y="3349"/>
                    <a:pt x="592853" y="0"/>
                  </a:cubicBezTo>
                  <a:cubicBezTo>
                    <a:pt x="495719" y="3349"/>
                    <a:pt x="398370" y="2779"/>
                    <a:pt x="301450" y="10048"/>
                  </a:cubicBezTo>
                  <a:cubicBezTo>
                    <a:pt x="264107" y="12849"/>
                    <a:pt x="227563" y="22430"/>
                    <a:pt x="190919" y="30145"/>
                  </a:cubicBezTo>
                  <a:cubicBezTo>
                    <a:pt x="163891" y="35835"/>
                    <a:pt x="110532" y="50241"/>
                    <a:pt x="110532" y="50241"/>
                  </a:cubicBezTo>
                  <a:cubicBezTo>
                    <a:pt x="100484" y="56940"/>
                    <a:pt x="88926" y="61799"/>
                    <a:pt x="80387" y="70338"/>
                  </a:cubicBezTo>
                  <a:cubicBezTo>
                    <a:pt x="68545" y="82180"/>
                    <a:pt x="59532" y="96597"/>
                    <a:pt x="50242" y="110531"/>
                  </a:cubicBezTo>
                  <a:cubicBezTo>
                    <a:pt x="25008" y="148382"/>
                    <a:pt x="19154" y="162660"/>
                    <a:pt x="0" y="200967"/>
                  </a:cubicBezTo>
                  <a:cubicBezTo>
                    <a:pt x="6699" y="251209"/>
                    <a:pt x="9102" y="302213"/>
                    <a:pt x="20097" y="351692"/>
                  </a:cubicBezTo>
                  <a:cubicBezTo>
                    <a:pt x="22717" y="363481"/>
                    <a:pt x="29708" y="375845"/>
                    <a:pt x="40193" y="381837"/>
                  </a:cubicBezTo>
                  <a:cubicBezTo>
                    <a:pt x="55022" y="390311"/>
                    <a:pt x="73688" y="388536"/>
                    <a:pt x="90435" y="391885"/>
                  </a:cubicBezTo>
                  <a:cubicBezTo>
                    <a:pt x="159538" y="437954"/>
                    <a:pt x="127811" y="424441"/>
                    <a:pt x="180870" y="442127"/>
                  </a:cubicBezTo>
                  <a:cubicBezTo>
                    <a:pt x="194268" y="452175"/>
                    <a:pt x="209222" y="460430"/>
                    <a:pt x="221064" y="472272"/>
                  </a:cubicBezTo>
                  <a:cubicBezTo>
                    <a:pt x="229603" y="480811"/>
                    <a:pt x="231730" y="494873"/>
                    <a:pt x="241160" y="502417"/>
                  </a:cubicBezTo>
                  <a:cubicBezTo>
                    <a:pt x="251119" y="510384"/>
                    <a:pt x="319594" y="522455"/>
                    <a:pt x="321547" y="522514"/>
                  </a:cubicBezTo>
                  <a:cubicBezTo>
                    <a:pt x="415289" y="525355"/>
                    <a:pt x="550985" y="532562"/>
                    <a:pt x="622998" y="53256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7EE77-DC85-47E5-899E-77CA18FA29EE}"/>
              </a:ext>
            </a:extLst>
          </p:cNvPr>
          <p:cNvSpPr/>
          <p:nvPr/>
        </p:nvSpPr>
        <p:spPr>
          <a:xfrm>
            <a:off x="6119243" y="2225707"/>
            <a:ext cx="2485292" cy="91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Tall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E73F7-1BC5-4FDA-B67C-17EBE01514F0}"/>
              </a:ext>
            </a:extLst>
          </p:cNvPr>
          <p:cNvSpPr/>
          <p:nvPr/>
        </p:nvSpPr>
        <p:spPr>
          <a:xfrm>
            <a:off x="6119243" y="3613633"/>
            <a:ext cx="2485292" cy="919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A4C29E-3949-4077-94F6-F6F9D28501F3}"/>
              </a:ext>
            </a:extLst>
          </p:cNvPr>
          <p:cNvSpPr/>
          <p:nvPr/>
        </p:nvSpPr>
        <p:spPr>
          <a:xfrm>
            <a:off x="6119243" y="4921805"/>
            <a:ext cx="2485292" cy="919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Tail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mall letters Royalty Free Vector Image - VectorStock">
            <a:extLst>
              <a:ext uri="{FF2B5EF4-FFF2-40B4-BE49-F238E27FC236}">
                <a16:creationId xmlns:a16="http://schemas.microsoft.com/office/drawing/2014/main" id="{7FB3B4D5-4755-40DA-AB36-ED78CBDEF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r="70652" b="81392"/>
          <a:stretch/>
        </p:blipFill>
        <p:spPr bwMode="auto">
          <a:xfrm>
            <a:off x="1189807" y="2345865"/>
            <a:ext cx="2291665" cy="31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FAF8ADD-75F9-4BE9-BB5C-446860E7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629" r="74315" b="79318"/>
          <a:stretch/>
        </p:blipFill>
        <p:spPr bwMode="auto">
          <a:xfrm>
            <a:off x="8824025" y="1914211"/>
            <a:ext cx="1115367" cy="12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A087CB7-1C52-4DF0-A2E3-2237B6CE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39254" r="78690" b="52585"/>
          <a:stretch/>
        </p:blipFill>
        <p:spPr bwMode="auto">
          <a:xfrm>
            <a:off x="8792308" y="3429000"/>
            <a:ext cx="1366576" cy="10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FD28CD-32CD-4FBE-99BB-72DB455D9A4B}"/>
              </a:ext>
            </a:extLst>
          </p:cNvPr>
          <p:cNvGrpSpPr/>
          <p:nvPr/>
        </p:nvGrpSpPr>
        <p:grpSpPr>
          <a:xfrm>
            <a:off x="8792308" y="4533058"/>
            <a:ext cx="1366576" cy="1696920"/>
            <a:chOff x="7295104" y="4170066"/>
            <a:chExt cx="1316334" cy="1740879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7B9A480-FA65-47D7-AE65-8AB9E5DC8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7" t="70714" r="12061" b="3697"/>
            <a:stretch/>
          </p:blipFill>
          <p:spPr bwMode="auto">
            <a:xfrm>
              <a:off x="7295104" y="4170066"/>
              <a:ext cx="1316334" cy="174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AE4808CF-B53D-44DE-90DD-5BDC3DA74E90}"/>
                </a:ext>
              </a:extLst>
            </p:cNvPr>
            <p:cNvSpPr/>
            <p:nvPr/>
          </p:nvSpPr>
          <p:spPr>
            <a:xfrm>
              <a:off x="7405636" y="4181368"/>
              <a:ext cx="914400" cy="532562"/>
            </a:xfrm>
            <a:custGeom>
              <a:avLst/>
              <a:gdLst>
                <a:gd name="connsiteX0" fmla="*/ 622998 w 914400"/>
                <a:gd name="connsiteY0" fmla="*/ 532562 h 532562"/>
                <a:gd name="connsiteX1" fmla="*/ 753626 w 914400"/>
                <a:gd name="connsiteY1" fmla="*/ 522514 h 532562"/>
                <a:gd name="connsiteX2" fmla="*/ 823965 w 914400"/>
                <a:gd name="connsiteY2" fmla="*/ 502417 h 532562"/>
                <a:gd name="connsiteX3" fmla="*/ 864158 w 914400"/>
                <a:gd name="connsiteY3" fmla="*/ 472272 h 532562"/>
                <a:gd name="connsiteX4" fmla="*/ 874207 w 914400"/>
                <a:gd name="connsiteY4" fmla="*/ 442127 h 532562"/>
                <a:gd name="connsiteX5" fmla="*/ 914400 w 914400"/>
                <a:gd name="connsiteY5" fmla="*/ 261257 h 532562"/>
                <a:gd name="connsiteX6" fmla="*/ 904352 w 914400"/>
                <a:gd name="connsiteY6" fmla="*/ 150725 h 532562"/>
                <a:gd name="connsiteX7" fmla="*/ 783771 w 914400"/>
                <a:gd name="connsiteY7" fmla="*/ 60290 h 532562"/>
                <a:gd name="connsiteX8" fmla="*/ 753626 w 914400"/>
                <a:gd name="connsiteY8" fmla="*/ 50241 h 532562"/>
                <a:gd name="connsiteX9" fmla="*/ 663191 w 914400"/>
                <a:gd name="connsiteY9" fmla="*/ 10048 h 532562"/>
                <a:gd name="connsiteX10" fmla="*/ 592853 w 914400"/>
                <a:gd name="connsiteY10" fmla="*/ 0 h 532562"/>
                <a:gd name="connsiteX11" fmla="*/ 301450 w 914400"/>
                <a:gd name="connsiteY11" fmla="*/ 10048 h 532562"/>
                <a:gd name="connsiteX12" fmla="*/ 190919 w 914400"/>
                <a:gd name="connsiteY12" fmla="*/ 30145 h 532562"/>
                <a:gd name="connsiteX13" fmla="*/ 110532 w 914400"/>
                <a:gd name="connsiteY13" fmla="*/ 50241 h 532562"/>
                <a:gd name="connsiteX14" fmla="*/ 80387 w 914400"/>
                <a:gd name="connsiteY14" fmla="*/ 70338 h 532562"/>
                <a:gd name="connsiteX15" fmla="*/ 50242 w 914400"/>
                <a:gd name="connsiteY15" fmla="*/ 110531 h 532562"/>
                <a:gd name="connsiteX16" fmla="*/ 0 w 914400"/>
                <a:gd name="connsiteY16" fmla="*/ 200967 h 532562"/>
                <a:gd name="connsiteX17" fmla="*/ 20097 w 914400"/>
                <a:gd name="connsiteY17" fmla="*/ 351692 h 532562"/>
                <a:gd name="connsiteX18" fmla="*/ 40193 w 914400"/>
                <a:gd name="connsiteY18" fmla="*/ 381837 h 532562"/>
                <a:gd name="connsiteX19" fmla="*/ 90435 w 914400"/>
                <a:gd name="connsiteY19" fmla="*/ 391885 h 532562"/>
                <a:gd name="connsiteX20" fmla="*/ 180870 w 914400"/>
                <a:gd name="connsiteY20" fmla="*/ 442127 h 532562"/>
                <a:gd name="connsiteX21" fmla="*/ 221064 w 914400"/>
                <a:gd name="connsiteY21" fmla="*/ 472272 h 532562"/>
                <a:gd name="connsiteX22" fmla="*/ 241160 w 914400"/>
                <a:gd name="connsiteY22" fmla="*/ 502417 h 532562"/>
                <a:gd name="connsiteX23" fmla="*/ 321547 w 914400"/>
                <a:gd name="connsiteY23" fmla="*/ 522514 h 532562"/>
                <a:gd name="connsiteX24" fmla="*/ 622998 w 914400"/>
                <a:gd name="connsiteY24" fmla="*/ 532562 h 53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0" h="532562">
                  <a:moveTo>
                    <a:pt x="622998" y="532562"/>
                  </a:moveTo>
                  <a:cubicBezTo>
                    <a:pt x="695011" y="532562"/>
                    <a:pt x="710254" y="527616"/>
                    <a:pt x="753626" y="522514"/>
                  </a:cubicBezTo>
                  <a:cubicBezTo>
                    <a:pt x="773131" y="520219"/>
                    <a:pt x="804467" y="508917"/>
                    <a:pt x="823965" y="502417"/>
                  </a:cubicBezTo>
                  <a:cubicBezTo>
                    <a:pt x="837363" y="492369"/>
                    <a:pt x="853437" y="485137"/>
                    <a:pt x="864158" y="472272"/>
                  </a:cubicBezTo>
                  <a:cubicBezTo>
                    <a:pt x="870939" y="464135"/>
                    <a:pt x="871478" y="452361"/>
                    <a:pt x="874207" y="442127"/>
                  </a:cubicBezTo>
                  <a:cubicBezTo>
                    <a:pt x="905394" y="325176"/>
                    <a:pt x="899458" y="350909"/>
                    <a:pt x="914400" y="261257"/>
                  </a:cubicBezTo>
                  <a:cubicBezTo>
                    <a:pt x="911051" y="224413"/>
                    <a:pt x="918438" y="184934"/>
                    <a:pt x="904352" y="150725"/>
                  </a:cubicBezTo>
                  <a:cubicBezTo>
                    <a:pt x="886058" y="106297"/>
                    <a:pt x="823720" y="78045"/>
                    <a:pt x="783771" y="60290"/>
                  </a:cubicBezTo>
                  <a:cubicBezTo>
                    <a:pt x="774092" y="55988"/>
                    <a:pt x="763403" y="54315"/>
                    <a:pt x="753626" y="50241"/>
                  </a:cubicBezTo>
                  <a:cubicBezTo>
                    <a:pt x="723175" y="37553"/>
                    <a:pt x="694678" y="19887"/>
                    <a:pt x="663191" y="10048"/>
                  </a:cubicBezTo>
                  <a:cubicBezTo>
                    <a:pt x="640585" y="2984"/>
                    <a:pt x="616299" y="3349"/>
                    <a:pt x="592853" y="0"/>
                  </a:cubicBezTo>
                  <a:cubicBezTo>
                    <a:pt x="495719" y="3349"/>
                    <a:pt x="398370" y="2779"/>
                    <a:pt x="301450" y="10048"/>
                  </a:cubicBezTo>
                  <a:cubicBezTo>
                    <a:pt x="264107" y="12849"/>
                    <a:pt x="227563" y="22430"/>
                    <a:pt x="190919" y="30145"/>
                  </a:cubicBezTo>
                  <a:cubicBezTo>
                    <a:pt x="163891" y="35835"/>
                    <a:pt x="110532" y="50241"/>
                    <a:pt x="110532" y="50241"/>
                  </a:cubicBezTo>
                  <a:cubicBezTo>
                    <a:pt x="100484" y="56940"/>
                    <a:pt x="88926" y="61799"/>
                    <a:pt x="80387" y="70338"/>
                  </a:cubicBezTo>
                  <a:cubicBezTo>
                    <a:pt x="68545" y="82180"/>
                    <a:pt x="59532" y="96597"/>
                    <a:pt x="50242" y="110531"/>
                  </a:cubicBezTo>
                  <a:cubicBezTo>
                    <a:pt x="25008" y="148382"/>
                    <a:pt x="19154" y="162660"/>
                    <a:pt x="0" y="200967"/>
                  </a:cubicBezTo>
                  <a:cubicBezTo>
                    <a:pt x="6699" y="251209"/>
                    <a:pt x="9102" y="302213"/>
                    <a:pt x="20097" y="351692"/>
                  </a:cubicBezTo>
                  <a:cubicBezTo>
                    <a:pt x="22717" y="363481"/>
                    <a:pt x="29708" y="375845"/>
                    <a:pt x="40193" y="381837"/>
                  </a:cubicBezTo>
                  <a:cubicBezTo>
                    <a:pt x="55022" y="390311"/>
                    <a:pt x="73688" y="388536"/>
                    <a:pt x="90435" y="391885"/>
                  </a:cubicBezTo>
                  <a:cubicBezTo>
                    <a:pt x="159538" y="437954"/>
                    <a:pt x="127811" y="424441"/>
                    <a:pt x="180870" y="442127"/>
                  </a:cubicBezTo>
                  <a:cubicBezTo>
                    <a:pt x="194268" y="452175"/>
                    <a:pt x="209222" y="460430"/>
                    <a:pt x="221064" y="472272"/>
                  </a:cubicBezTo>
                  <a:cubicBezTo>
                    <a:pt x="229603" y="480811"/>
                    <a:pt x="231730" y="494873"/>
                    <a:pt x="241160" y="502417"/>
                  </a:cubicBezTo>
                  <a:cubicBezTo>
                    <a:pt x="251119" y="510384"/>
                    <a:pt x="319594" y="522455"/>
                    <a:pt x="321547" y="522514"/>
                  </a:cubicBezTo>
                  <a:cubicBezTo>
                    <a:pt x="415289" y="525355"/>
                    <a:pt x="550985" y="532562"/>
                    <a:pt x="622998" y="53256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7EE77-DC85-47E5-899E-77CA18FA29EE}"/>
              </a:ext>
            </a:extLst>
          </p:cNvPr>
          <p:cNvSpPr/>
          <p:nvPr/>
        </p:nvSpPr>
        <p:spPr>
          <a:xfrm>
            <a:off x="6119243" y="2225707"/>
            <a:ext cx="2485292" cy="91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Tall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E73F7-1BC5-4FDA-B67C-17EBE01514F0}"/>
              </a:ext>
            </a:extLst>
          </p:cNvPr>
          <p:cNvSpPr/>
          <p:nvPr/>
        </p:nvSpPr>
        <p:spPr>
          <a:xfrm>
            <a:off x="6119243" y="3613633"/>
            <a:ext cx="2485292" cy="919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A4C29E-3949-4077-94F6-F6F9D28501F3}"/>
              </a:ext>
            </a:extLst>
          </p:cNvPr>
          <p:cNvSpPr/>
          <p:nvPr/>
        </p:nvSpPr>
        <p:spPr>
          <a:xfrm>
            <a:off x="6119243" y="4921805"/>
            <a:ext cx="2485292" cy="919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Tail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9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mall letters Royalty Free Vector Image - VectorStock">
            <a:extLst>
              <a:ext uri="{FF2B5EF4-FFF2-40B4-BE49-F238E27FC236}">
                <a16:creationId xmlns:a16="http://schemas.microsoft.com/office/drawing/2014/main" id="{CF700080-56E7-4FE7-932D-7C9766991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52894" r="53806" b="30696"/>
          <a:stretch/>
        </p:blipFill>
        <p:spPr bwMode="auto">
          <a:xfrm>
            <a:off x="910210" y="2381455"/>
            <a:ext cx="2245811" cy="29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FAF8ADD-75F9-4BE9-BB5C-446860E7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629" r="74315" b="79318"/>
          <a:stretch/>
        </p:blipFill>
        <p:spPr bwMode="auto">
          <a:xfrm>
            <a:off x="8824025" y="1914211"/>
            <a:ext cx="1115367" cy="12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A087CB7-1C52-4DF0-A2E3-2237B6CE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39254" r="78690" b="52585"/>
          <a:stretch/>
        </p:blipFill>
        <p:spPr bwMode="auto">
          <a:xfrm>
            <a:off x="8792308" y="3429000"/>
            <a:ext cx="1366576" cy="10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FD28CD-32CD-4FBE-99BB-72DB455D9A4B}"/>
              </a:ext>
            </a:extLst>
          </p:cNvPr>
          <p:cNvGrpSpPr/>
          <p:nvPr/>
        </p:nvGrpSpPr>
        <p:grpSpPr>
          <a:xfrm>
            <a:off x="8792308" y="4533058"/>
            <a:ext cx="1366576" cy="1696920"/>
            <a:chOff x="7295104" y="4170066"/>
            <a:chExt cx="1316334" cy="1740879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7B9A480-FA65-47D7-AE65-8AB9E5DC8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7" t="70714" r="12061" b="3697"/>
            <a:stretch/>
          </p:blipFill>
          <p:spPr bwMode="auto">
            <a:xfrm>
              <a:off x="7295104" y="4170066"/>
              <a:ext cx="1316334" cy="174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AE4808CF-B53D-44DE-90DD-5BDC3DA74E90}"/>
                </a:ext>
              </a:extLst>
            </p:cNvPr>
            <p:cNvSpPr/>
            <p:nvPr/>
          </p:nvSpPr>
          <p:spPr>
            <a:xfrm>
              <a:off x="7405636" y="4181368"/>
              <a:ext cx="914400" cy="532562"/>
            </a:xfrm>
            <a:custGeom>
              <a:avLst/>
              <a:gdLst>
                <a:gd name="connsiteX0" fmla="*/ 622998 w 914400"/>
                <a:gd name="connsiteY0" fmla="*/ 532562 h 532562"/>
                <a:gd name="connsiteX1" fmla="*/ 753626 w 914400"/>
                <a:gd name="connsiteY1" fmla="*/ 522514 h 532562"/>
                <a:gd name="connsiteX2" fmla="*/ 823965 w 914400"/>
                <a:gd name="connsiteY2" fmla="*/ 502417 h 532562"/>
                <a:gd name="connsiteX3" fmla="*/ 864158 w 914400"/>
                <a:gd name="connsiteY3" fmla="*/ 472272 h 532562"/>
                <a:gd name="connsiteX4" fmla="*/ 874207 w 914400"/>
                <a:gd name="connsiteY4" fmla="*/ 442127 h 532562"/>
                <a:gd name="connsiteX5" fmla="*/ 914400 w 914400"/>
                <a:gd name="connsiteY5" fmla="*/ 261257 h 532562"/>
                <a:gd name="connsiteX6" fmla="*/ 904352 w 914400"/>
                <a:gd name="connsiteY6" fmla="*/ 150725 h 532562"/>
                <a:gd name="connsiteX7" fmla="*/ 783771 w 914400"/>
                <a:gd name="connsiteY7" fmla="*/ 60290 h 532562"/>
                <a:gd name="connsiteX8" fmla="*/ 753626 w 914400"/>
                <a:gd name="connsiteY8" fmla="*/ 50241 h 532562"/>
                <a:gd name="connsiteX9" fmla="*/ 663191 w 914400"/>
                <a:gd name="connsiteY9" fmla="*/ 10048 h 532562"/>
                <a:gd name="connsiteX10" fmla="*/ 592853 w 914400"/>
                <a:gd name="connsiteY10" fmla="*/ 0 h 532562"/>
                <a:gd name="connsiteX11" fmla="*/ 301450 w 914400"/>
                <a:gd name="connsiteY11" fmla="*/ 10048 h 532562"/>
                <a:gd name="connsiteX12" fmla="*/ 190919 w 914400"/>
                <a:gd name="connsiteY12" fmla="*/ 30145 h 532562"/>
                <a:gd name="connsiteX13" fmla="*/ 110532 w 914400"/>
                <a:gd name="connsiteY13" fmla="*/ 50241 h 532562"/>
                <a:gd name="connsiteX14" fmla="*/ 80387 w 914400"/>
                <a:gd name="connsiteY14" fmla="*/ 70338 h 532562"/>
                <a:gd name="connsiteX15" fmla="*/ 50242 w 914400"/>
                <a:gd name="connsiteY15" fmla="*/ 110531 h 532562"/>
                <a:gd name="connsiteX16" fmla="*/ 0 w 914400"/>
                <a:gd name="connsiteY16" fmla="*/ 200967 h 532562"/>
                <a:gd name="connsiteX17" fmla="*/ 20097 w 914400"/>
                <a:gd name="connsiteY17" fmla="*/ 351692 h 532562"/>
                <a:gd name="connsiteX18" fmla="*/ 40193 w 914400"/>
                <a:gd name="connsiteY18" fmla="*/ 381837 h 532562"/>
                <a:gd name="connsiteX19" fmla="*/ 90435 w 914400"/>
                <a:gd name="connsiteY19" fmla="*/ 391885 h 532562"/>
                <a:gd name="connsiteX20" fmla="*/ 180870 w 914400"/>
                <a:gd name="connsiteY20" fmla="*/ 442127 h 532562"/>
                <a:gd name="connsiteX21" fmla="*/ 221064 w 914400"/>
                <a:gd name="connsiteY21" fmla="*/ 472272 h 532562"/>
                <a:gd name="connsiteX22" fmla="*/ 241160 w 914400"/>
                <a:gd name="connsiteY22" fmla="*/ 502417 h 532562"/>
                <a:gd name="connsiteX23" fmla="*/ 321547 w 914400"/>
                <a:gd name="connsiteY23" fmla="*/ 522514 h 532562"/>
                <a:gd name="connsiteX24" fmla="*/ 622998 w 914400"/>
                <a:gd name="connsiteY24" fmla="*/ 532562 h 53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0" h="532562">
                  <a:moveTo>
                    <a:pt x="622998" y="532562"/>
                  </a:moveTo>
                  <a:cubicBezTo>
                    <a:pt x="695011" y="532562"/>
                    <a:pt x="710254" y="527616"/>
                    <a:pt x="753626" y="522514"/>
                  </a:cubicBezTo>
                  <a:cubicBezTo>
                    <a:pt x="773131" y="520219"/>
                    <a:pt x="804467" y="508917"/>
                    <a:pt x="823965" y="502417"/>
                  </a:cubicBezTo>
                  <a:cubicBezTo>
                    <a:pt x="837363" y="492369"/>
                    <a:pt x="853437" y="485137"/>
                    <a:pt x="864158" y="472272"/>
                  </a:cubicBezTo>
                  <a:cubicBezTo>
                    <a:pt x="870939" y="464135"/>
                    <a:pt x="871478" y="452361"/>
                    <a:pt x="874207" y="442127"/>
                  </a:cubicBezTo>
                  <a:cubicBezTo>
                    <a:pt x="905394" y="325176"/>
                    <a:pt x="899458" y="350909"/>
                    <a:pt x="914400" y="261257"/>
                  </a:cubicBezTo>
                  <a:cubicBezTo>
                    <a:pt x="911051" y="224413"/>
                    <a:pt x="918438" y="184934"/>
                    <a:pt x="904352" y="150725"/>
                  </a:cubicBezTo>
                  <a:cubicBezTo>
                    <a:pt x="886058" y="106297"/>
                    <a:pt x="823720" y="78045"/>
                    <a:pt x="783771" y="60290"/>
                  </a:cubicBezTo>
                  <a:cubicBezTo>
                    <a:pt x="774092" y="55988"/>
                    <a:pt x="763403" y="54315"/>
                    <a:pt x="753626" y="50241"/>
                  </a:cubicBezTo>
                  <a:cubicBezTo>
                    <a:pt x="723175" y="37553"/>
                    <a:pt x="694678" y="19887"/>
                    <a:pt x="663191" y="10048"/>
                  </a:cubicBezTo>
                  <a:cubicBezTo>
                    <a:pt x="640585" y="2984"/>
                    <a:pt x="616299" y="3349"/>
                    <a:pt x="592853" y="0"/>
                  </a:cubicBezTo>
                  <a:cubicBezTo>
                    <a:pt x="495719" y="3349"/>
                    <a:pt x="398370" y="2779"/>
                    <a:pt x="301450" y="10048"/>
                  </a:cubicBezTo>
                  <a:cubicBezTo>
                    <a:pt x="264107" y="12849"/>
                    <a:pt x="227563" y="22430"/>
                    <a:pt x="190919" y="30145"/>
                  </a:cubicBezTo>
                  <a:cubicBezTo>
                    <a:pt x="163891" y="35835"/>
                    <a:pt x="110532" y="50241"/>
                    <a:pt x="110532" y="50241"/>
                  </a:cubicBezTo>
                  <a:cubicBezTo>
                    <a:pt x="100484" y="56940"/>
                    <a:pt x="88926" y="61799"/>
                    <a:pt x="80387" y="70338"/>
                  </a:cubicBezTo>
                  <a:cubicBezTo>
                    <a:pt x="68545" y="82180"/>
                    <a:pt x="59532" y="96597"/>
                    <a:pt x="50242" y="110531"/>
                  </a:cubicBezTo>
                  <a:cubicBezTo>
                    <a:pt x="25008" y="148382"/>
                    <a:pt x="19154" y="162660"/>
                    <a:pt x="0" y="200967"/>
                  </a:cubicBezTo>
                  <a:cubicBezTo>
                    <a:pt x="6699" y="251209"/>
                    <a:pt x="9102" y="302213"/>
                    <a:pt x="20097" y="351692"/>
                  </a:cubicBezTo>
                  <a:cubicBezTo>
                    <a:pt x="22717" y="363481"/>
                    <a:pt x="29708" y="375845"/>
                    <a:pt x="40193" y="381837"/>
                  </a:cubicBezTo>
                  <a:cubicBezTo>
                    <a:pt x="55022" y="390311"/>
                    <a:pt x="73688" y="388536"/>
                    <a:pt x="90435" y="391885"/>
                  </a:cubicBezTo>
                  <a:cubicBezTo>
                    <a:pt x="159538" y="437954"/>
                    <a:pt x="127811" y="424441"/>
                    <a:pt x="180870" y="442127"/>
                  </a:cubicBezTo>
                  <a:cubicBezTo>
                    <a:pt x="194268" y="452175"/>
                    <a:pt x="209222" y="460430"/>
                    <a:pt x="221064" y="472272"/>
                  </a:cubicBezTo>
                  <a:cubicBezTo>
                    <a:pt x="229603" y="480811"/>
                    <a:pt x="231730" y="494873"/>
                    <a:pt x="241160" y="502417"/>
                  </a:cubicBezTo>
                  <a:cubicBezTo>
                    <a:pt x="251119" y="510384"/>
                    <a:pt x="319594" y="522455"/>
                    <a:pt x="321547" y="522514"/>
                  </a:cubicBezTo>
                  <a:cubicBezTo>
                    <a:pt x="415289" y="525355"/>
                    <a:pt x="550985" y="532562"/>
                    <a:pt x="622998" y="53256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7EE77-DC85-47E5-899E-77CA18FA29EE}"/>
              </a:ext>
            </a:extLst>
          </p:cNvPr>
          <p:cNvSpPr/>
          <p:nvPr/>
        </p:nvSpPr>
        <p:spPr>
          <a:xfrm>
            <a:off x="6119243" y="2225707"/>
            <a:ext cx="2485292" cy="91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Tall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E73F7-1BC5-4FDA-B67C-17EBE01514F0}"/>
              </a:ext>
            </a:extLst>
          </p:cNvPr>
          <p:cNvSpPr/>
          <p:nvPr/>
        </p:nvSpPr>
        <p:spPr>
          <a:xfrm>
            <a:off x="6119243" y="3613633"/>
            <a:ext cx="2485292" cy="919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A4C29E-3949-4077-94F6-F6F9D28501F3}"/>
              </a:ext>
            </a:extLst>
          </p:cNvPr>
          <p:cNvSpPr/>
          <p:nvPr/>
        </p:nvSpPr>
        <p:spPr>
          <a:xfrm>
            <a:off x="6119243" y="4921805"/>
            <a:ext cx="2485292" cy="919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Tail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all letters Royalty Free Vector Image - VectorStock">
            <a:extLst>
              <a:ext uri="{FF2B5EF4-FFF2-40B4-BE49-F238E27FC236}">
                <a16:creationId xmlns:a16="http://schemas.microsoft.com/office/drawing/2014/main" id="{F43C4C65-11C1-40AC-99F2-C0B8B3905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8" r="85326" b="33773"/>
          <a:stretch/>
        </p:blipFill>
        <p:spPr bwMode="auto">
          <a:xfrm>
            <a:off x="670728" y="2435611"/>
            <a:ext cx="2373922" cy="262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FAF8ADD-75F9-4BE9-BB5C-446860E7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629" r="74315" b="79318"/>
          <a:stretch/>
        </p:blipFill>
        <p:spPr bwMode="auto">
          <a:xfrm>
            <a:off x="8824025" y="1914211"/>
            <a:ext cx="1115367" cy="12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A087CB7-1C52-4DF0-A2E3-2237B6CE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39254" r="78690" b="52585"/>
          <a:stretch/>
        </p:blipFill>
        <p:spPr bwMode="auto">
          <a:xfrm>
            <a:off x="8792308" y="3429000"/>
            <a:ext cx="1366576" cy="10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FD28CD-32CD-4FBE-99BB-72DB455D9A4B}"/>
              </a:ext>
            </a:extLst>
          </p:cNvPr>
          <p:cNvGrpSpPr/>
          <p:nvPr/>
        </p:nvGrpSpPr>
        <p:grpSpPr>
          <a:xfrm>
            <a:off x="8792308" y="4533058"/>
            <a:ext cx="1366576" cy="1696920"/>
            <a:chOff x="7295104" y="4170066"/>
            <a:chExt cx="1316334" cy="1740879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7B9A480-FA65-47D7-AE65-8AB9E5DC8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7" t="70714" r="12061" b="3697"/>
            <a:stretch/>
          </p:blipFill>
          <p:spPr bwMode="auto">
            <a:xfrm>
              <a:off x="7295104" y="4170066"/>
              <a:ext cx="1316334" cy="174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AE4808CF-B53D-44DE-90DD-5BDC3DA74E90}"/>
                </a:ext>
              </a:extLst>
            </p:cNvPr>
            <p:cNvSpPr/>
            <p:nvPr/>
          </p:nvSpPr>
          <p:spPr>
            <a:xfrm>
              <a:off x="7405636" y="4181368"/>
              <a:ext cx="914400" cy="532562"/>
            </a:xfrm>
            <a:custGeom>
              <a:avLst/>
              <a:gdLst>
                <a:gd name="connsiteX0" fmla="*/ 622998 w 914400"/>
                <a:gd name="connsiteY0" fmla="*/ 532562 h 532562"/>
                <a:gd name="connsiteX1" fmla="*/ 753626 w 914400"/>
                <a:gd name="connsiteY1" fmla="*/ 522514 h 532562"/>
                <a:gd name="connsiteX2" fmla="*/ 823965 w 914400"/>
                <a:gd name="connsiteY2" fmla="*/ 502417 h 532562"/>
                <a:gd name="connsiteX3" fmla="*/ 864158 w 914400"/>
                <a:gd name="connsiteY3" fmla="*/ 472272 h 532562"/>
                <a:gd name="connsiteX4" fmla="*/ 874207 w 914400"/>
                <a:gd name="connsiteY4" fmla="*/ 442127 h 532562"/>
                <a:gd name="connsiteX5" fmla="*/ 914400 w 914400"/>
                <a:gd name="connsiteY5" fmla="*/ 261257 h 532562"/>
                <a:gd name="connsiteX6" fmla="*/ 904352 w 914400"/>
                <a:gd name="connsiteY6" fmla="*/ 150725 h 532562"/>
                <a:gd name="connsiteX7" fmla="*/ 783771 w 914400"/>
                <a:gd name="connsiteY7" fmla="*/ 60290 h 532562"/>
                <a:gd name="connsiteX8" fmla="*/ 753626 w 914400"/>
                <a:gd name="connsiteY8" fmla="*/ 50241 h 532562"/>
                <a:gd name="connsiteX9" fmla="*/ 663191 w 914400"/>
                <a:gd name="connsiteY9" fmla="*/ 10048 h 532562"/>
                <a:gd name="connsiteX10" fmla="*/ 592853 w 914400"/>
                <a:gd name="connsiteY10" fmla="*/ 0 h 532562"/>
                <a:gd name="connsiteX11" fmla="*/ 301450 w 914400"/>
                <a:gd name="connsiteY11" fmla="*/ 10048 h 532562"/>
                <a:gd name="connsiteX12" fmla="*/ 190919 w 914400"/>
                <a:gd name="connsiteY12" fmla="*/ 30145 h 532562"/>
                <a:gd name="connsiteX13" fmla="*/ 110532 w 914400"/>
                <a:gd name="connsiteY13" fmla="*/ 50241 h 532562"/>
                <a:gd name="connsiteX14" fmla="*/ 80387 w 914400"/>
                <a:gd name="connsiteY14" fmla="*/ 70338 h 532562"/>
                <a:gd name="connsiteX15" fmla="*/ 50242 w 914400"/>
                <a:gd name="connsiteY15" fmla="*/ 110531 h 532562"/>
                <a:gd name="connsiteX16" fmla="*/ 0 w 914400"/>
                <a:gd name="connsiteY16" fmla="*/ 200967 h 532562"/>
                <a:gd name="connsiteX17" fmla="*/ 20097 w 914400"/>
                <a:gd name="connsiteY17" fmla="*/ 351692 h 532562"/>
                <a:gd name="connsiteX18" fmla="*/ 40193 w 914400"/>
                <a:gd name="connsiteY18" fmla="*/ 381837 h 532562"/>
                <a:gd name="connsiteX19" fmla="*/ 90435 w 914400"/>
                <a:gd name="connsiteY19" fmla="*/ 391885 h 532562"/>
                <a:gd name="connsiteX20" fmla="*/ 180870 w 914400"/>
                <a:gd name="connsiteY20" fmla="*/ 442127 h 532562"/>
                <a:gd name="connsiteX21" fmla="*/ 221064 w 914400"/>
                <a:gd name="connsiteY21" fmla="*/ 472272 h 532562"/>
                <a:gd name="connsiteX22" fmla="*/ 241160 w 914400"/>
                <a:gd name="connsiteY22" fmla="*/ 502417 h 532562"/>
                <a:gd name="connsiteX23" fmla="*/ 321547 w 914400"/>
                <a:gd name="connsiteY23" fmla="*/ 522514 h 532562"/>
                <a:gd name="connsiteX24" fmla="*/ 622998 w 914400"/>
                <a:gd name="connsiteY24" fmla="*/ 532562 h 53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0" h="532562">
                  <a:moveTo>
                    <a:pt x="622998" y="532562"/>
                  </a:moveTo>
                  <a:cubicBezTo>
                    <a:pt x="695011" y="532562"/>
                    <a:pt x="710254" y="527616"/>
                    <a:pt x="753626" y="522514"/>
                  </a:cubicBezTo>
                  <a:cubicBezTo>
                    <a:pt x="773131" y="520219"/>
                    <a:pt x="804467" y="508917"/>
                    <a:pt x="823965" y="502417"/>
                  </a:cubicBezTo>
                  <a:cubicBezTo>
                    <a:pt x="837363" y="492369"/>
                    <a:pt x="853437" y="485137"/>
                    <a:pt x="864158" y="472272"/>
                  </a:cubicBezTo>
                  <a:cubicBezTo>
                    <a:pt x="870939" y="464135"/>
                    <a:pt x="871478" y="452361"/>
                    <a:pt x="874207" y="442127"/>
                  </a:cubicBezTo>
                  <a:cubicBezTo>
                    <a:pt x="905394" y="325176"/>
                    <a:pt x="899458" y="350909"/>
                    <a:pt x="914400" y="261257"/>
                  </a:cubicBezTo>
                  <a:cubicBezTo>
                    <a:pt x="911051" y="224413"/>
                    <a:pt x="918438" y="184934"/>
                    <a:pt x="904352" y="150725"/>
                  </a:cubicBezTo>
                  <a:cubicBezTo>
                    <a:pt x="886058" y="106297"/>
                    <a:pt x="823720" y="78045"/>
                    <a:pt x="783771" y="60290"/>
                  </a:cubicBezTo>
                  <a:cubicBezTo>
                    <a:pt x="774092" y="55988"/>
                    <a:pt x="763403" y="54315"/>
                    <a:pt x="753626" y="50241"/>
                  </a:cubicBezTo>
                  <a:cubicBezTo>
                    <a:pt x="723175" y="37553"/>
                    <a:pt x="694678" y="19887"/>
                    <a:pt x="663191" y="10048"/>
                  </a:cubicBezTo>
                  <a:cubicBezTo>
                    <a:pt x="640585" y="2984"/>
                    <a:pt x="616299" y="3349"/>
                    <a:pt x="592853" y="0"/>
                  </a:cubicBezTo>
                  <a:cubicBezTo>
                    <a:pt x="495719" y="3349"/>
                    <a:pt x="398370" y="2779"/>
                    <a:pt x="301450" y="10048"/>
                  </a:cubicBezTo>
                  <a:cubicBezTo>
                    <a:pt x="264107" y="12849"/>
                    <a:pt x="227563" y="22430"/>
                    <a:pt x="190919" y="30145"/>
                  </a:cubicBezTo>
                  <a:cubicBezTo>
                    <a:pt x="163891" y="35835"/>
                    <a:pt x="110532" y="50241"/>
                    <a:pt x="110532" y="50241"/>
                  </a:cubicBezTo>
                  <a:cubicBezTo>
                    <a:pt x="100484" y="56940"/>
                    <a:pt x="88926" y="61799"/>
                    <a:pt x="80387" y="70338"/>
                  </a:cubicBezTo>
                  <a:cubicBezTo>
                    <a:pt x="68545" y="82180"/>
                    <a:pt x="59532" y="96597"/>
                    <a:pt x="50242" y="110531"/>
                  </a:cubicBezTo>
                  <a:cubicBezTo>
                    <a:pt x="25008" y="148382"/>
                    <a:pt x="19154" y="162660"/>
                    <a:pt x="0" y="200967"/>
                  </a:cubicBezTo>
                  <a:cubicBezTo>
                    <a:pt x="6699" y="251209"/>
                    <a:pt x="9102" y="302213"/>
                    <a:pt x="20097" y="351692"/>
                  </a:cubicBezTo>
                  <a:cubicBezTo>
                    <a:pt x="22717" y="363481"/>
                    <a:pt x="29708" y="375845"/>
                    <a:pt x="40193" y="381837"/>
                  </a:cubicBezTo>
                  <a:cubicBezTo>
                    <a:pt x="55022" y="390311"/>
                    <a:pt x="73688" y="388536"/>
                    <a:pt x="90435" y="391885"/>
                  </a:cubicBezTo>
                  <a:cubicBezTo>
                    <a:pt x="159538" y="437954"/>
                    <a:pt x="127811" y="424441"/>
                    <a:pt x="180870" y="442127"/>
                  </a:cubicBezTo>
                  <a:cubicBezTo>
                    <a:pt x="194268" y="452175"/>
                    <a:pt x="209222" y="460430"/>
                    <a:pt x="221064" y="472272"/>
                  </a:cubicBezTo>
                  <a:cubicBezTo>
                    <a:pt x="229603" y="480811"/>
                    <a:pt x="231730" y="494873"/>
                    <a:pt x="241160" y="502417"/>
                  </a:cubicBezTo>
                  <a:cubicBezTo>
                    <a:pt x="251119" y="510384"/>
                    <a:pt x="319594" y="522455"/>
                    <a:pt x="321547" y="522514"/>
                  </a:cubicBezTo>
                  <a:cubicBezTo>
                    <a:pt x="415289" y="525355"/>
                    <a:pt x="550985" y="532562"/>
                    <a:pt x="622998" y="53256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7EE77-DC85-47E5-899E-77CA18FA29EE}"/>
              </a:ext>
            </a:extLst>
          </p:cNvPr>
          <p:cNvSpPr/>
          <p:nvPr/>
        </p:nvSpPr>
        <p:spPr>
          <a:xfrm>
            <a:off x="6119243" y="2225707"/>
            <a:ext cx="2485292" cy="91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Tall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E73F7-1BC5-4FDA-B67C-17EBE01514F0}"/>
              </a:ext>
            </a:extLst>
          </p:cNvPr>
          <p:cNvSpPr/>
          <p:nvPr/>
        </p:nvSpPr>
        <p:spPr>
          <a:xfrm>
            <a:off x="6119243" y="3613633"/>
            <a:ext cx="2485292" cy="919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A4C29E-3949-4077-94F6-F6F9D28501F3}"/>
              </a:ext>
            </a:extLst>
          </p:cNvPr>
          <p:cNvSpPr/>
          <p:nvPr/>
        </p:nvSpPr>
        <p:spPr>
          <a:xfrm>
            <a:off x="6119243" y="4921805"/>
            <a:ext cx="2485292" cy="919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Tail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mall letters Royalty Free Vector Image - VectorStock">
            <a:extLst>
              <a:ext uri="{FF2B5EF4-FFF2-40B4-BE49-F238E27FC236}">
                <a16:creationId xmlns:a16="http://schemas.microsoft.com/office/drawing/2014/main" id="{D47EFEE2-6A18-4A48-B257-8F988F5FF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9" t="22564" r="29959" b="55019"/>
          <a:stretch/>
        </p:blipFill>
        <p:spPr bwMode="auto">
          <a:xfrm>
            <a:off x="969063" y="2233124"/>
            <a:ext cx="1535541" cy="367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FAF8ADD-75F9-4BE9-BB5C-446860E7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629" r="74315" b="79318"/>
          <a:stretch/>
        </p:blipFill>
        <p:spPr bwMode="auto">
          <a:xfrm>
            <a:off x="8824025" y="1914211"/>
            <a:ext cx="1115367" cy="12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A087CB7-1C52-4DF0-A2E3-2237B6CE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39254" r="78690" b="52585"/>
          <a:stretch/>
        </p:blipFill>
        <p:spPr bwMode="auto">
          <a:xfrm>
            <a:off x="8792308" y="3429000"/>
            <a:ext cx="1366576" cy="10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FD28CD-32CD-4FBE-99BB-72DB455D9A4B}"/>
              </a:ext>
            </a:extLst>
          </p:cNvPr>
          <p:cNvGrpSpPr/>
          <p:nvPr/>
        </p:nvGrpSpPr>
        <p:grpSpPr>
          <a:xfrm>
            <a:off x="8792308" y="4533058"/>
            <a:ext cx="1366576" cy="1696920"/>
            <a:chOff x="7295104" y="4170066"/>
            <a:chExt cx="1316334" cy="1740879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7B9A480-FA65-47D7-AE65-8AB9E5DC8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7" t="70714" r="12061" b="3697"/>
            <a:stretch/>
          </p:blipFill>
          <p:spPr bwMode="auto">
            <a:xfrm>
              <a:off x="7295104" y="4170066"/>
              <a:ext cx="1316334" cy="174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AE4808CF-B53D-44DE-90DD-5BDC3DA74E90}"/>
                </a:ext>
              </a:extLst>
            </p:cNvPr>
            <p:cNvSpPr/>
            <p:nvPr/>
          </p:nvSpPr>
          <p:spPr>
            <a:xfrm>
              <a:off x="7405636" y="4181368"/>
              <a:ext cx="914400" cy="532562"/>
            </a:xfrm>
            <a:custGeom>
              <a:avLst/>
              <a:gdLst>
                <a:gd name="connsiteX0" fmla="*/ 622998 w 914400"/>
                <a:gd name="connsiteY0" fmla="*/ 532562 h 532562"/>
                <a:gd name="connsiteX1" fmla="*/ 753626 w 914400"/>
                <a:gd name="connsiteY1" fmla="*/ 522514 h 532562"/>
                <a:gd name="connsiteX2" fmla="*/ 823965 w 914400"/>
                <a:gd name="connsiteY2" fmla="*/ 502417 h 532562"/>
                <a:gd name="connsiteX3" fmla="*/ 864158 w 914400"/>
                <a:gd name="connsiteY3" fmla="*/ 472272 h 532562"/>
                <a:gd name="connsiteX4" fmla="*/ 874207 w 914400"/>
                <a:gd name="connsiteY4" fmla="*/ 442127 h 532562"/>
                <a:gd name="connsiteX5" fmla="*/ 914400 w 914400"/>
                <a:gd name="connsiteY5" fmla="*/ 261257 h 532562"/>
                <a:gd name="connsiteX6" fmla="*/ 904352 w 914400"/>
                <a:gd name="connsiteY6" fmla="*/ 150725 h 532562"/>
                <a:gd name="connsiteX7" fmla="*/ 783771 w 914400"/>
                <a:gd name="connsiteY7" fmla="*/ 60290 h 532562"/>
                <a:gd name="connsiteX8" fmla="*/ 753626 w 914400"/>
                <a:gd name="connsiteY8" fmla="*/ 50241 h 532562"/>
                <a:gd name="connsiteX9" fmla="*/ 663191 w 914400"/>
                <a:gd name="connsiteY9" fmla="*/ 10048 h 532562"/>
                <a:gd name="connsiteX10" fmla="*/ 592853 w 914400"/>
                <a:gd name="connsiteY10" fmla="*/ 0 h 532562"/>
                <a:gd name="connsiteX11" fmla="*/ 301450 w 914400"/>
                <a:gd name="connsiteY11" fmla="*/ 10048 h 532562"/>
                <a:gd name="connsiteX12" fmla="*/ 190919 w 914400"/>
                <a:gd name="connsiteY12" fmla="*/ 30145 h 532562"/>
                <a:gd name="connsiteX13" fmla="*/ 110532 w 914400"/>
                <a:gd name="connsiteY13" fmla="*/ 50241 h 532562"/>
                <a:gd name="connsiteX14" fmla="*/ 80387 w 914400"/>
                <a:gd name="connsiteY14" fmla="*/ 70338 h 532562"/>
                <a:gd name="connsiteX15" fmla="*/ 50242 w 914400"/>
                <a:gd name="connsiteY15" fmla="*/ 110531 h 532562"/>
                <a:gd name="connsiteX16" fmla="*/ 0 w 914400"/>
                <a:gd name="connsiteY16" fmla="*/ 200967 h 532562"/>
                <a:gd name="connsiteX17" fmla="*/ 20097 w 914400"/>
                <a:gd name="connsiteY17" fmla="*/ 351692 h 532562"/>
                <a:gd name="connsiteX18" fmla="*/ 40193 w 914400"/>
                <a:gd name="connsiteY18" fmla="*/ 381837 h 532562"/>
                <a:gd name="connsiteX19" fmla="*/ 90435 w 914400"/>
                <a:gd name="connsiteY19" fmla="*/ 391885 h 532562"/>
                <a:gd name="connsiteX20" fmla="*/ 180870 w 914400"/>
                <a:gd name="connsiteY20" fmla="*/ 442127 h 532562"/>
                <a:gd name="connsiteX21" fmla="*/ 221064 w 914400"/>
                <a:gd name="connsiteY21" fmla="*/ 472272 h 532562"/>
                <a:gd name="connsiteX22" fmla="*/ 241160 w 914400"/>
                <a:gd name="connsiteY22" fmla="*/ 502417 h 532562"/>
                <a:gd name="connsiteX23" fmla="*/ 321547 w 914400"/>
                <a:gd name="connsiteY23" fmla="*/ 522514 h 532562"/>
                <a:gd name="connsiteX24" fmla="*/ 622998 w 914400"/>
                <a:gd name="connsiteY24" fmla="*/ 532562 h 53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0" h="532562">
                  <a:moveTo>
                    <a:pt x="622998" y="532562"/>
                  </a:moveTo>
                  <a:cubicBezTo>
                    <a:pt x="695011" y="532562"/>
                    <a:pt x="710254" y="527616"/>
                    <a:pt x="753626" y="522514"/>
                  </a:cubicBezTo>
                  <a:cubicBezTo>
                    <a:pt x="773131" y="520219"/>
                    <a:pt x="804467" y="508917"/>
                    <a:pt x="823965" y="502417"/>
                  </a:cubicBezTo>
                  <a:cubicBezTo>
                    <a:pt x="837363" y="492369"/>
                    <a:pt x="853437" y="485137"/>
                    <a:pt x="864158" y="472272"/>
                  </a:cubicBezTo>
                  <a:cubicBezTo>
                    <a:pt x="870939" y="464135"/>
                    <a:pt x="871478" y="452361"/>
                    <a:pt x="874207" y="442127"/>
                  </a:cubicBezTo>
                  <a:cubicBezTo>
                    <a:pt x="905394" y="325176"/>
                    <a:pt x="899458" y="350909"/>
                    <a:pt x="914400" y="261257"/>
                  </a:cubicBezTo>
                  <a:cubicBezTo>
                    <a:pt x="911051" y="224413"/>
                    <a:pt x="918438" y="184934"/>
                    <a:pt x="904352" y="150725"/>
                  </a:cubicBezTo>
                  <a:cubicBezTo>
                    <a:pt x="886058" y="106297"/>
                    <a:pt x="823720" y="78045"/>
                    <a:pt x="783771" y="60290"/>
                  </a:cubicBezTo>
                  <a:cubicBezTo>
                    <a:pt x="774092" y="55988"/>
                    <a:pt x="763403" y="54315"/>
                    <a:pt x="753626" y="50241"/>
                  </a:cubicBezTo>
                  <a:cubicBezTo>
                    <a:pt x="723175" y="37553"/>
                    <a:pt x="694678" y="19887"/>
                    <a:pt x="663191" y="10048"/>
                  </a:cubicBezTo>
                  <a:cubicBezTo>
                    <a:pt x="640585" y="2984"/>
                    <a:pt x="616299" y="3349"/>
                    <a:pt x="592853" y="0"/>
                  </a:cubicBezTo>
                  <a:cubicBezTo>
                    <a:pt x="495719" y="3349"/>
                    <a:pt x="398370" y="2779"/>
                    <a:pt x="301450" y="10048"/>
                  </a:cubicBezTo>
                  <a:cubicBezTo>
                    <a:pt x="264107" y="12849"/>
                    <a:pt x="227563" y="22430"/>
                    <a:pt x="190919" y="30145"/>
                  </a:cubicBezTo>
                  <a:cubicBezTo>
                    <a:pt x="163891" y="35835"/>
                    <a:pt x="110532" y="50241"/>
                    <a:pt x="110532" y="50241"/>
                  </a:cubicBezTo>
                  <a:cubicBezTo>
                    <a:pt x="100484" y="56940"/>
                    <a:pt x="88926" y="61799"/>
                    <a:pt x="80387" y="70338"/>
                  </a:cubicBezTo>
                  <a:cubicBezTo>
                    <a:pt x="68545" y="82180"/>
                    <a:pt x="59532" y="96597"/>
                    <a:pt x="50242" y="110531"/>
                  </a:cubicBezTo>
                  <a:cubicBezTo>
                    <a:pt x="25008" y="148382"/>
                    <a:pt x="19154" y="162660"/>
                    <a:pt x="0" y="200967"/>
                  </a:cubicBezTo>
                  <a:cubicBezTo>
                    <a:pt x="6699" y="251209"/>
                    <a:pt x="9102" y="302213"/>
                    <a:pt x="20097" y="351692"/>
                  </a:cubicBezTo>
                  <a:cubicBezTo>
                    <a:pt x="22717" y="363481"/>
                    <a:pt x="29708" y="375845"/>
                    <a:pt x="40193" y="381837"/>
                  </a:cubicBezTo>
                  <a:cubicBezTo>
                    <a:pt x="55022" y="390311"/>
                    <a:pt x="73688" y="388536"/>
                    <a:pt x="90435" y="391885"/>
                  </a:cubicBezTo>
                  <a:cubicBezTo>
                    <a:pt x="159538" y="437954"/>
                    <a:pt x="127811" y="424441"/>
                    <a:pt x="180870" y="442127"/>
                  </a:cubicBezTo>
                  <a:cubicBezTo>
                    <a:pt x="194268" y="452175"/>
                    <a:pt x="209222" y="460430"/>
                    <a:pt x="221064" y="472272"/>
                  </a:cubicBezTo>
                  <a:cubicBezTo>
                    <a:pt x="229603" y="480811"/>
                    <a:pt x="231730" y="494873"/>
                    <a:pt x="241160" y="502417"/>
                  </a:cubicBezTo>
                  <a:cubicBezTo>
                    <a:pt x="251119" y="510384"/>
                    <a:pt x="319594" y="522455"/>
                    <a:pt x="321547" y="522514"/>
                  </a:cubicBezTo>
                  <a:cubicBezTo>
                    <a:pt x="415289" y="525355"/>
                    <a:pt x="550985" y="532562"/>
                    <a:pt x="622998" y="53256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7EE77-DC85-47E5-899E-77CA18FA29EE}"/>
              </a:ext>
            </a:extLst>
          </p:cNvPr>
          <p:cNvSpPr/>
          <p:nvPr/>
        </p:nvSpPr>
        <p:spPr>
          <a:xfrm>
            <a:off x="6119243" y="2225707"/>
            <a:ext cx="2485292" cy="91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Tall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E73F7-1BC5-4FDA-B67C-17EBE01514F0}"/>
              </a:ext>
            </a:extLst>
          </p:cNvPr>
          <p:cNvSpPr/>
          <p:nvPr/>
        </p:nvSpPr>
        <p:spPr>
          <a:xfrm>
            <a:off x="6119243" y="3613633"/>
            <a:ext cx="2485292" cy="919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A4C29E-3949-4077-94F6-F6F9D28501F3}"/>
              </a:ext>
            </a:extLst>
          </p:cNvPr>
          <p:cNvSpPr/>
          <p:nvPr/>
        </p:nvSpPr>
        <p:spPr>
          <a:xfrm>
            <a:off x="6119243" y="4921805"/>
            <a:ext cx="2485292" cy="919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Tail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mall letters Royalty Free Vector Image - VectorStock">
            <a:extLst>
              <a:ext uri="{FF2B5EF4-FFF2-40B4-BE49-F238E27FC236}">
                <a16:creationId xmlns:a16="http://schemas.microsoft.com/office/drawing/2014/main" id="{01456058-0053-4CC7-92DC-8ADC3AB37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4" t="52454" r="37885" b="30257"/>
          <a:stretch/>
        </p:blipFill>
        <p:spPr bwMode="auto">
          <a:xfrm>
            <a:off x="566056" y="2344003"/>
            <a:ext cx="2934119" cy="34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FAF8ADD-75F9-4BE9-BB5C-446860E7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629" r="74315" b="79318"/>
          <a:stretch/>
        </p:blipFill>
        <p:spPr bwMode="auto">
          <a:xfrm>
            <a:off x="8824025" y="1914211"/>
            <a:ext cx="1115367" cy="12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A087CB7-1C52-4DF0-A2E3-2237B6CE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39254" r="78690" b="52585"/>
          <a:stretch/>
        </p:blipFill>
        <p:spPr bwMode="auto">
          <a:xfrm>
            <a:off x="8792308" y="3429000"/>
            <a:ext cx="1366576" cy="10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FD28CD-32CD-4FBE-99BB-72DB455D9A4B}"/>
              </a:ext>
            </a:extLst>
          </p:cNvPr>
          <p:cNvGrpSpPr/>
          <p:nvPr/>
        </p:nvGrpSpPr>
        <p:grpSpPr>
          <a:xfrm>
            <a:off x="8792308" y="4533058"/>
            <a:ext cx="1366576" cy="1696920"/>
            <a:chOff x="7295104" y="4170066"/>
            <a:chExt cx="1316334" cy="1740879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7B9A480-FA65-47D7-AE65-8AB9E5DC8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7" t="70714" r="12061" b="3697"/>
            <a:stretch/>
          </p:blipFill>
          <p:spPr bwMode="auto">
            <a:xfrm>
              <a:off x="7295104" y="4170066"/>
              <a:ext cx="1316334" cy="174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AE4808CF-B53D-44DE-90DD-5BDC3DA74E90}"/>
                </a:ext>
              </a:extLst>
            </p:cNvPr>
            <p:cNvSpPr/>
            <p:nvPr/>
          </p:nvSpPr>
          <p:spPr>
            <a:xfrm>
              <a:off x="7405636" y="4181368"/>
              <a:ext cx="914400" cy="532562"/>
            </a:xfrm>
            <a:custGeom>
              <a:avLst/>
              <a:gdLst>
                <a:gd name="connsiteX0" fmla="*/ 622998 w 914400"/>
                <a:gd name="connsiteY0" fmla="*/ 532562 h 532562"/>
                <a:gd name="connsiteX1" fmla="*/ 753626 w 914400"/>
                <a:gd name="connsiteY1" fmla="*/ 522514 h 532562"/>
                <a:gd name="connsiteX2" fmla="*/ 823965 w 914400"/>
                <a:gd name="connsiteY2" fmla="*/ 502417 h 532562"/>
                <a:gd name="connsiteX3" fmla="*/ 864158 w 914400"/>
                <a:gd name="connsiteY3" fmla="*/ 472272 h 532562"/>
                <a:gd name="connsiteX4" fmla="*/ 874207 w 914400"/>
                <a:gd name="connsiteY4" fmla="*/ 442127 h 532562"/>
                <a:gd name="connsiteX5" fmla="*/ 914400 w 914400"/>
                <a:gd name="connsiteY5" fmla="*/ 261257 h 532562"/>
                <a:gd name="connsiteX6" fmla="*/ 904352 w 914400"/>
                <a:gd name="connsiteY6" fmla="*/ 150725 h 532562"/>
                <a:gd name="connsiteX7" fmla="*/ 783771 w 914400"/>
                <a:gd name="connsiteY7" fmla="*/ 60290 h 532562"/>
                <a:gd name="connsiteX8" fmla="*/ 753626 w 914400"/>
                <a:gd name="connsiteY8" fmla="*/ 50241 h 532562"/>
                <a:gd name="connsiteX9" fmla="*/ 663191 w 914400"/>
                <a:gd name="connsiteY9" fmla="*/ 10048 h 532562"/>
                <a:gd name="connsiteX10" fmla="*/ 592853 w 914400"/>
                <a:gd name="connsiteY10" fmla="*/ 0 h 532562"/>
                <a:gd name="connsiteX11" fmla="*/ 301450 w 914400"/>
                <a:gd name="connsiteY11" fmla="*/ 10048 h 532562"/>
                <a:gd name="connsiteX12" fmla="*/ 190919 w 914400"/>
                <a:gd name="connsiteY12" fmla="*/ 30145 h 532562"/>
                <a:gd name="connsiteX13" fmla="*/ 110532 w 914400"/>
                <a:gd name="connsiteY13" fmla="*/ 50241 h 532562"/>
                <a:gd name="connsiteX14" fmla="*/ 80387 w 914400"/>
                <a:gd name="connsiteY14" fmla="*/ 70338 h 532562"/>
                <a:gd name="connsiteX15" fmla="*/ 50242 w 914400"/>
                <a:gd name="connsiteY15" fmla="*/ 110531 h 532562"/>
                <a:gd name="connsiteX16" fmla="*/ 0 w 914400"/>
                <a:gd name="connsiteY16" fmla="*/ 200967 h 532562"/>
                <a:gd name="connsiteX17" fmla="*/ 20097 w 914400"/>
                <a:gd name="connsiteY17" fmla="*/ 351692 h 532562"/>
                <a:gd name="connsiteX18" fmla="*/ 40193 w 914400"/>
                <a:gd name="connsiteY18" fmla="*/ 381837 h 532562"/>
                <a:gd name="connsiteX19" fmla="*/ 90435 w 914400"/>
                <a:gd name="connsiteY19" fmla="*/ 391885 h 532562"/>
                <a:gd name="connsiteX20" fmla="*/ 180870 w 914400"/>
                <a:gd name="connsiteY20" fmla="*/ 442127 h 532562"/>
                <a:gd name="connsiteX21" fmla="*/ 221064 w 914400"/>
                <a:gd name="connsiteY21" fmla="*/ 472272 h 532562"/>
                <a:gd name="connsiteX22" fmla="*/ 241160 w 914400"/>
                <a:gd name="connsiteY22" fmla="*/ 502417 h 532562"/>
                <a:gd name="connsiteX23" fmla="*/ 321547 w 914400"/>
                <a:gd name="connsiteY23" fmla="*/ 522514 h 532562"/>
                <a:gd name="connsiteX24" fmla="*/ 622998 w 914400"/>
                <a:gd name="connsiteY24" fmla="*/ 532562 h 53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0" h="532562">
                  <a:moveTo>
                    <a:pt x="622998" y="532562"/>
                  </a:moveTo>
                  <a:cubicBezTo>
                    <a:pt x="695011" y="532562"/>
                    <a:pt x="710254" y="527616"/>
                    <a:pt x="753626" y="522514"/>
                  </a:cubicBezTo>
                  <a:cubicBezTo>
                    <a:pt x="773131" y="520219"/>
                    <a:pt x="804467" y="508917"/>
                    <a:pt x="823965" y="502417"/>
                  </a:cubicBezTo>
                  <a:cubicBezTo>
                    <a:pt x="837363" y="492369"/>
                    <a:pt x="853437" y="485137"/>
                    <a:pt x="864158" y="472272"/>
                  </a:cubicBezTo>
                  <a:cubicBezTo>
                    <a:pt x="870939" y="464135"/>
                    <a:pt x="871478" y="452361"/>
                    <a:pt x="874207" y="442127"/>
                  </a:cubicBezTo>
                  <a:cubicBezTo>
                    <a:pt x="905394" y="325176"/>
                    <a:pt x="899458" y="350909"/>
                    <a:pt x="914400" y="261257"/>
                  </a:cubicBezTo>
                  <a:cubicBezTo>
                    <a:pt x="911051" y="224413"/>
                    <a:pt x="918438" y="184934"/>
                    <a:pt x="904352" y="150725"/>
                  </a:cubicBezTo>
                  <a:cubicBezTo>
                    <a:pt x="886058" y="106297"/>
                    <a:pt x="823720" y="78045"/>
                    <a:pt x="783771" y="60290"/>
                  </a:cubicBezTo>
                  <a:cubicBezTo>
                    <a:pt x="774092" y="55988"/>
                    <a:pt x="763403" y="54315"/>
                    <a:pt x="753626" y="50241"/>
                  </a:cubicBezTo>
                  <a:cubicBezTo>
                    <a:pt x="723175" y="37553"/>
                    <a:pt x="694678" y="19887"/>
                    <a:pt x="663191" y="10048"/>
                  </a:cubicBezTo>
                  <a:cubicBezTo>
                    <a:pt x="640585" y="2984"/>
                    <a:pt x="616299" y="3349"/>
                    <a:pt x="592853" y="0"/>
                  </a:cubicBezTo>
                  <a:cubicBezTo>
                    <a:pt x="495719" y="3349"/>
                    <a:pt x="398370" y="2779"/>
                    <a:pt x="301450" y="10048"/>
                  </a:cubicBezTo>
                  <a:cubicBezTo>
                    <a:pt x="264107" y="12849"/>
                    <a:pt x="227563" y="22430"/>
                    <a:pt x="190919" y="30145"/>
                  </a:cubicBezTo>
                  <a:cubicBezTo>
                    <a:pt x="163891" y="35835"/>
                    <a:pt x="110532" y="50241"/>
                    <a:pt x="110532" y="50241"/>
                  </a:cubicBezTo>
                  <a:cubicBezTo>
                    <a:pt x="100484" y="56940"/>
                    <a:pt x="88926" y="61799"/>
                    <a:pt x="80387" y="70338"/>
                  </a:cubicBezTo>
                  <a:cubicBezTo>
                    <a:pt x="68545" y="82180"/>
                    <a:pt x="59532" y="96597"/>
                    <a:pt x="50242" y="110531"/>
                  </a:cubicBezTo>
                  <a:cubicBezTo>
                    <a:pt x="25008" y="148382"/>
                    <a:pt x="19154" y="162660"/>
                    <a:pt x="0" y="200967"/>
                  </a:cubicBezTo>
                  <a:cubicBezTo>
                    <a:pt x="6699" y="251209"/>
                    <a:pt x="9102" y="302213"/>
                    <a:pt x="20097" y="351692"/>
                  </a:cubicBezTo>
                  <a:cubicBezTo>
                    <a:pt x="22717" y="363481"/>
                    <a:pt x="29708" y="375845"/>
                    <a:pt x="40193" y="381837"/>
                  </a:cubicBezTo>
                  <a:cubicBezTo>
                    <a:pt x="55022" y="390311"/>
                    <a:pt x="73688" y="388536"/>
                    <a:pt x="90435" y="391885"/>
                  </a:cubicBezTo>
                  <a:cubicBezTo>
                    <a:pt x="159538" y="437954"/>
                    <a:pt x="127811" y="424441"/>
                    <a:pt x="180870" y="442127"/>
                  </a:cubicBezTo>
                  <a:cubicBezTo>
                    <a:pt x="194268" y="452175"/>
                    <a:pt x="209222" y="460430"/>
                    <a:pt x="221064" y="472272"/>
                  </a:cubicBezTo>
                  <a:cubicBezTo>
                    <a:pt x="229603" y="480811"/>
                    <a:pt x="231730" y="494873"/>
                    <a:pt x="241160" y="502417"/>
                  </a:cubicBezTo>
                  <a:cubicBezTo>
                    <a:pt x="251119" y="510384"/>
                    <a:pt x="319594" y="522455"/>
                    <a:pt x="321547" y="522514"/>
                  </a:cubicBezTo>
                  <a:cubicBezTo>
                    <a:pt x="415289" y="525355"/>
                    <a:pt x="550985" y="532562"/>
                    <a:pt x="622998" y="53256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7EE77-DC85-47E5-899E-77CA18FA29EE}"/>
              </a:ext>
            </a:extLst>
          </p:cNvPr>
          <p:cNvSpPr/>
          <p:nvPr/>
        </p:nvSpPr>
        <p:spPr>
          <a:xfrm>
            <a:off x="6119243" y="2225707"/>
            <a:ext cx="2485292" cy="91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Tall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E73F7-1BC5-4FDA-B67C-17EBE01514F0}"/>
              </a:ext>
            </a:extLst>
          </p:cNvPr>
          <p:cNvSpPr/>
          <p:nvPr/>
        </p:nvSpPr>
        <p:spPr>
          <a:xfrm>
            <a:off x="6119243" y="3613633"/>
            <a:ext cx="2485292" cy="919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A4C29E-3949-4077-94F6-F6F9D28501F3}"/>
              </a:ext>
            </a:extLst>
          </p:cNvPr>
          <p:cNvSpPr/>
          <p:nvPr/>
        </p:nvSpPr>
        <p:spPr>
          <a:xfrm>
            <a:off x="6119243" y="4921805"/>
            <a:ext cx="2485292" cy="919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Tail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1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4B60D7-BF4A-44B4-A6FE-961C76EA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1FE2D1-913A-4D24-A6A7-C2109DB74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B6931C-3FC1-44D8-A251-A8EE39FEC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7" t="17730" r="43050" b="7985"/>
          <a:stretch/>
        </p:blipFill>
        <p:spPr>
          <a:xfrm>
            <a:off x="1" y="0"/>
            <a:ext cx="5998866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58CCA4B-A408-4B43-B717-5C9FE62AD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6" t="17583" r="41648" b="7985"/>
          <a:stretch/>
        </p:blipFill>
        <p:spPr>
          <a:xfrm>
            <a:off x="5998867" y="0"/>
            <a:ext cx="619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9A85C79-70C3-431A-AC92-DB51A7C4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22" y="1924818"/>
            <a:ext cx="2011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6462DB2-6D4D-47AE-BFB2-9D251B28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933057"/>
            <a:ext cx="7886700" cy="19716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C3D3DF7-3852-4EAA-9E8B-09DFAFAB40B5}"/>
              </a:ext>
            </a:extLst>
          </p:cNvPr>
          <p:cNvSpPr/>
          <p:nvPr/>
        </p:nvSpPr>
        <p:spPr>
          <a:xfrm>
            <a:off x="1010707" y="1188777"/>
            <a:ext cx="2815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Pg. 77-78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66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8" y="898671"/>
            <a:ext cx="6162675" cy="55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93" y="1531831"/>
            <a:ext cx="7089941" cy="487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16" y="1531831"/>
            <a:ext cx="7089941" cy="487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1 (2020) WB_CD 2_16">
            <a:hlinkClick r:id="" action="ppaction://media"/>
            <a:extLst>
              <a:ext uri="{FF2B5EF4-FFF2-40B4-BE49-F238E27FC236}">
                <a16:creationId xmlns:a16="http://schemas.microsoft.com/office/drawing/2014/main" id="{05D524A1-D120-4EF7-A6C6-3E0688B06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7238" y="3160132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7E6ABF9-0C1C-4EE7-B1D4-46566CC272C1}"/>
              </a:ext>
            </a:extLst>
          </p:cNvPr>
          <p:cNvSpPr/>
          <p:nvPr/>
        </p:nvSpPr>
        <p:spPr>
          <a:xfrm>
            <a:off x="821363" y="1028007"/>
            <a:ext cx="25423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objectives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C4778B3-39D4-42A8-8BAD-5407EEF222B2}"/>
              </a:ext>
            </a:extLst>
          </p:cNvPr>
          <p:cNvSpPr/>
          <p:nvPr/>
        </p:nvSpPr>
        <p:spPr>
          <a:xfrm>
            <a:off x="2092536" y="5271040"/>
            <a:ext cx="2542345" cy="781050"/>
          </a:xfrm>
          <a:prstGeom prst="roundRect">
            <a:avLst/>
          </a:prstGeom>
          <a:solidFill>
            <a:srgbClr val="32B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strategies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0D32540-019D-4B20-9CC0-DA37FBC1B916}"/>
              </a:ext>
            </a:extLst>
          </p:cNvPr>
          <p:cNvSpPr/>
          <p:nvPr/>
        </p:nvSpPr>
        <p:spPr>
          <a:xfrm>
            <a:off x="4859135" y="4998688"/>
            <a:ext cx="3648075" cy="1619250"/>
          </a:xfrm>
          <a:prstGeom prst="roundRect">
            <a:avLst/>
          </a:prstGeom>
          <a:solidFill>
            <a:srgbClr val="DEEFDA"/>
          </a:solidFill>
          <a:ln w="57150">
            <a:solidFill>
              <a:srgbClr val="5BB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*Pair work </a:t>
            </a:r>
          </a:p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*Role play </a:t>
            </a:r>
          </a:p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*Problem solving</a:t>
            </a:r>
            <a:endParaRPr lang="ar-SA" sz="32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B2A14F4-5C1F-47F7-A5EC-E73B376A1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4" t="57289" r="33242" b="20694"/>
          <a:stretch/>
        </p:blipFill>
        <p:spPr>
          <a:xfrm>
            <a:off x="2092536" y="2080007"/>
            <a:ext cx="8745416" cy="21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6" y="3573016"/>
            <a:ext cx="341947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96" y="4421486"/>
            <a:ext cx="78867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3071664" y="4221088"/>
            <a:ext cx="61206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3DF18333-39E9-44AF-9022-7E5307B4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81" y="1428750"/>
            <a:ext cx="2011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BD7386-35A0-4151-B210-B3C4AFCE4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13" y="3541366"/>
            <a:ext cx="79057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9" y="1124744"/>
            <a:ext cx="6895368" cy="59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08" y="1715294"/>
            <a:ext cx="7200800" cy="47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715294"/>
            <a:ext cx="7200800" cy="47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1 (2020) WB_CD 2_17">
            <a:hlinkClick r:id="" action="ppaction://media"/>
            <a:extLst>
              <a:ext uri="{FF2B5EF4-FFF2-40B4-BE49-F238E27FC236}">
                <a16:creationId xmlns:a16="http://schemas.microsoft.com/office/drawing/2014/main" id="{C10838AF-6F97-45DA-A4A2-FF1B137C0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73554" y="2276872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6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3054032"/>
            <a:ext cx="343852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3885034"/>
            <a:ext cx="81229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2927648" y="3761164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7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5596933" y="3429000"/>
            <a:ext cx="6126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Chant and point at the big letters 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8387075" y="2774392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DDAF8C5-044A-44F1-A3C0-B24FD913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8" y="908715"/>
            <a:ext cx="4438929" cy="594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We Can 1 (2016) SB_CD 1_21">
            <a:hlinkClick r:id="" action="ppaction://media"/>
            <a:extLst>
              <a:ext uri="{FF2B5EF4-FFF2-40B4-BE49-F238E27FC236}">
                <a16:creationId xmlns:a16="http://schemas.microsoft.com/office/drawing/2014/main" id="{49A16E14-95EE-4B2D-B5D3-941FCB944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49861" y="4405541"/>
            <a:ext cx="1220337" cy="12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5325626" y="3647337"/>
            <a:ext cx="69936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Chant again and point at the big letters.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8561128" y="3087779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DDAF8C5-044A-44F1-A3C0-B24FD913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93" y="733807"/>
            <a:ext cx="4569433" cy="612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We Can 1 (2016) SB_CD 1_21">
            <a:hlinkClick r:id="" action="ppaction://media"/>
            <a:extLst>
              <a:ext uri="{FF2B5EF4-FFF2-40B4-BE49-F238E27FC236}">
                <a16:creationId xmlns:a16="http://schemas.microsoft.com/office/drawing/2014/main" id="{49A16E14-95EE-4B2D-B5D3-941FCB944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8"/>
                </p14:media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25081" y="4362375"/>
            <a:ext cx="1220337" cy="12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7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F5271B-2642-4CDD-AC2D-60C72E3B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A-Z  Tall tail and short letters  Alphabet">
            <a:hlinkClick r:id="" action="ppaction://media"/>
            <a:extLst>
              <a:ext uri="{FF2B5EF4-FFF2-40B4-BE49-F238E27FC236}">
                <a16:creationId xmlns:a16="http://schemas.microsoft.com/office/drawing/2014/main" id="{7D5A1DC0-1806-4A87-8886-12744AE189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1982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7333672" y="3935319"/>
            <a:ext cx="39891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Short , Tall , and Tail letters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pPr algn="l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Listen and do . </a:t>
            </a:r>
            <a:endParaRPr lang="ar-SA" sz="20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A409734-E07F-4C54-875B-229303D7CA5A}"/>
              </a:ext>
            </a:extLst>
          </p:cNvPr>
          <p:cNvSpPr/>
          <p:nvPr/>
        </p:nvSpPr>
        <p:spPr>
          <a:xfrm>
            <a:off x="8782335" y="3300274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3" name="We Can 1 (2016) SB_CD 1_22">
            <a:hlinkClick r:id="" action="ppaction://media"/>
            <a:extLst>
              <a:ext uri="{FF2B5EF4-FFF2-40B4-BE49-F238E27FC236}">
                <a16:creationId xmlns:a16="http://schemas.microsoft.com/office/drawing/2014/main" id="{30E05D44-9B5B-4EEA-A440-F689770E5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86717" y="5348588"/>
            <a:ext cx="937146" cy="9371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6F8BE9-2F8F-48D5-A86D-63C73E1E0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69" y="1135464"/>
            <a:ext cx="6466953" cy="572253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C562E11-366B-45D2-8882-E0ACE414D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630" y="1856936"/>
            <a:ext cx="3253996" cy="97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2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1604BE-7E61-4B61-89E3-6432A43D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6CA96E-C6FB-4D26-85CC-C7E662638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0AB1DA-13EA-4AD9-B954-9ED4C7E9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61" y="0"/>
            <a:ext cx="5295481" cy="68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3017954" y="1619306"/>
            <a:ext cx="61560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Short Letters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C94195A-C4D9-43C3-A614-98593D38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794" y="2838063"/>
            <a:ext cx="8524413" cy="16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29DD3C0-D998-4A09-90C3-697998DC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36" y="2754736"/>
            <a:ext cx="8339128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4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101</Words>
  <Application>Microsoft Office PowerPoint</Application>
  <PresentationFormat>شاشة عريضة</PresentationFormat>
  <Paragraphs>47</Paragraphs>
  <Slides>23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Ohoud Al Hadi</dc:creator>
  <cp:lastModifiedBy>Ohoud Al Hadi</cp:lastModifiedBy>
  <cp:revision>1</cp:revision>
  <dcterms:created xsi:type="dcterms:W3CDTF">2021-10-03T04:37:56Z</dcterms:created>
  <dcterms:modified xsi:type="dcterms:W3CDTF">2021-10-04T10:41:31Z</dcterms:modified>
</cp:coreProperties>
</file>