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32" r:id="rId1"/>
  </p:sldMasterIdLst>
  <p:notesMasterIdLst>
    <p:notesMasterId r:id="rId28"/>
  </p:notesMasterIdLst>
  <p:sldIdLst>
    <p:sldId id="256" r:id="rId2"/>
    <p:sldId id="257" r:id="rId3"/>
    <p:sldId id="262" r:id="rId4"/>
    <p:sldId id="260" r:id="rId5"/>
    <p:sldId id="258" r:id="rId6"/>
    <p:sldId id="263" r:id="rId7"/>
    <p:sldId id="261" r:id="rId8"/>
    <p:sldId id="265" r:id="rId9"/>
    <p:sldId id="264" r:id="rId10"/>
    <p:sldId id="259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5" r:id="rId19"/>
    <p:sldId id="276" r:id="rId20"/>
    <p:sldId id="278" r:id="rId21"/>
    <p:sldId id="277" r:id="rId22"/>
    <p:sldId id="279" r:id="rId23"/>
    <p:sldId id="280" r:id="rId24"/>
    <p:sldId id="281" r:id="rId25"/>
    <p:sldId id="283" r:id="rId26"/>
    <p:sldId id="282" r:id="rId27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1" d="100"/>
          <a:sy n="71" d="100"/>
        </p:scale>
        <p:origin x="811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7252AE5-CB89-446F-9268-AFE8D94BF1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80FC5F-2DFA-4472-A90B-4F03E590BB3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C1484E4-E2DC-46EC-BC09-168AA673D584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408DB16-53C1-4E26-8F13-CFA9EC1046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2EE9DBE-0187-44DF-A99C-1F1AB55CF7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9B4B25-2A87-471F-ACD9-D0CC72F06D9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97B5F3-C467-40F7-B511-69418C38C1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fld id="{18320DEB-ACCE-4EEA-801A-B4E5FB058468}" type="slidenum">
              <a:rPr lang="ar-SA" altLang="ar-SA"/>
              <a:pPr/>
              <a:t>‹#›</a:t>
            </a:fld>
            <a:endParaRPr lang="ar-SA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FAAE5370-9D4B-4DB0-B8D0-FF038AC531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19D8EF5E-ED29-48C5-ACBA-B0007B29A13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817B8699-0A3B-4DBD-B690-E637C806E2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EB40827-DE3F-4A95-A2E9-2BBA0C1FCE7D}" type="slidenum">
              <a:rPr lang="ar-SA" altLang="ar-SA"/>
              <a:pPr eaLnBrk="1" hangingPunct="1"/>
              <a:t>1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46048B85-4097-45AD-8199-4AE1CB38D3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D1ECC91E-DFCC-42FC-A3AA-2A6FC92DD3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E174D671-E494-4E5D-9117-BA48524E3B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9F5ED62-83B8-482B-B3D4-72B1443D603D}" type="slidenum">
              <a:rPr lang="ar-SA" altLang="ar-SA"/>
              <a:pPr eaLnBrk="1" hangingPunct="1"/>
              <a:t>10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5DC56CEE-7CAC-42BD-B5EB-9375E75765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DAC296B3-D978-41D6-B944-ADA36549E1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367F7457-B65B-4892-8EA8-5B1124891F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2B02B2F-1208-4452-A61A-4CEC783524BA}" type="slidenum">
              <a:rPr lang="ar-SA" altLang="ar-SA"/>
              <a:pPr eaLnBrk="1" hangingPunct="1"/>
              <a:t>11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AD37D33A-8C06-454E-BD82-17AB497ADFC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64912E16-A422-435A-8636-F0B4D39A54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32C82F51-05A2-4C25-A90C-0DF4B5C790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335BDA7-F585-4867-8C44-1B7411E7AC6F}" type="slidenum">
              <a:rPr lang="ar-SA" altLang="ar-SA"/>
              <a:pPr eaLnBrk="1" hangingPunct="1"/>
              <a:t>12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BD0B131A-3931-4E7F-9D17-93578AAABB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73405B2E-D3E7-4742-8DA3-EEA031BACE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9F28CB84-1411-46CD-AE2A-F3BB0AB205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7B617F2-4463-49BB-A54B-616A411A6258}" type="slidenum">
              <a:rPr lang="ar-SA" altLang="ar-SA"/>
              <a:pPr eaLnBrk="1" hangingPunct="1"/>
              <a:t>13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D03F0463-4703-4FFD-8103-82A666B6444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CD55DF7A-6AAD-4B0B-BDFA-35E2222F41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148647D1-44AE-4E40-9272-A3DDCDEF1D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1142719-C1D5-4CC9-94E2-4A3FF9C2D770}" type="slidenum">
              <a:rPr lang="ar-SA" altLang="ar-SA"/>
              <a:pPr eaLnBrk="1" hangingPunct="1"/>
              <a:t>14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554D07CA-8DEE-4139-AC63-952A476501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427FD65D-D25A-4EC8-BEAE-9340446E7E9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72DB7B17-B11B-4AFA-B3D9-A8022FD8F7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355FB84-F480-4FD2-A780-EAC1541A6341}" type="slidenum">
              <a:rPr lang="ar-SA" altLang="ar-SA"/>
              <a:pPr eaLnBrk="1" hangingPunct="1"/>
              <a:t>15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213F4B96-DDD2-40AF-A2E8-784FB30231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BE7E51EC-6FC0-414A-9D03-F5CBFF8D9A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B1DDF7AF-7A1A-4498-9DC5-F600E67CA9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F094D68-6349-4074-92B3-81614155937B}" type="slidenum">
              <a:rPr lang="en-US" altLang="ar-SA"/>
              <a:pPr eaLnBrk="1" hangingPunct="1"/>
              <a:t>16</a:t>
            </a:fld>
            <a:endParaRPr lang="en-US" altLang="ar-S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A72A818E-8F61-4CA9-8911-5327F012103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C93607D5-DDB8-4759-A589-CB1B4DFA75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901356DC-8FEC-40E6-8560-99AA1795FA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7703248-2FA4-46F5-ACBA-551D3EFDF6A5}" type="slidenum">
              <a:rPr lang="en-US" altLang="ar-SA"/>
              <a:pPr eaLnBrk="1" hangingPunct="1"/>
              <a:t>17</a:t>
            </a:fld>
            <a:endParaRPr lang="en-US" altLang="ar-S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3924F908-7604-4B5D-8CBA-4BA41CBA6FD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75FF970E-B551-46E8-AE8A-1D12F1AEC6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86CC2970-8709-4B2D-B806-E3C0F32F23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B3A58B7-CB45-432C-9F61-36A6862B8731}" type="slidenum">
              <a:rPr lang="en-US" altLang="ar-SA"/>
              <a:pPr eaLnBrk="1" hangingPunct="1"/>
              <a:t>18</a:t>
            </a:fld>
            <a:endParaRPr lang="en-US" altLang="ar-S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7F000705-B1D9-4C8D-A6C4-F168E66A46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77EDE553-D7A0-48E3-8405-6C29590CC37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5B737982-FE4F-4C77-A751-366A8AF395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AB668DB-12A9-4E50-BCE1-CA82758A7AE6}" type="slidenum">
              <a:rPr lang="en-US" altLang="ar-SA"/>
              <a:pPr eaLnBrk="1" hangingPunct="1"/>
              <a:t>19</a:t>
            </a:fld>
            <a:endParaRPr lang="en-US" alt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695D3B15-D8EF-496F-BDD8-CFF083DB171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9F8DBB95-9CBC-4C7C-9A8F-F648DBF420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7FC37FF0-8C71-4CDD-BEE8-BB4B5E33D4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9FBA614-A831-43DF-9CF9-A3D99351A9E5}" type="slidenum">
              <a:rPr lang="ar-SA" altLang="ar-SA"/>
              <a:pPr eaLnBrk="1" hangingPunct="1"/>
              <a:t>2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11D8326D-1A8D-44CD-9388-13C29AC6C3F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D6B3CE72-64A4-4497-8DA2-EB869C025C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03E255DF-5E3A-47B9-AFF7-142597EA78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94FE79E-6B40-4EBF-8294-0ED2B2359DC3}" type="slidenum">
              <a:rPr lang="en-US" altLang="ar-SA"/>
              <a:pPr eaLnBrk="1" hangingPunct="1"/>
              <a:t>20</a:t>
            </a:fld>
            <a:endParaRPr lang="en-US" altLang="ar-SA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3FA66508-76D5-42D1-B0F6-EEA1EE3CCB3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58FA55A4-D178-482A-81EF-4F066FB108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288DE9B5-50B3-4E6D-9A6F-F55EDEE0C0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043FBA3-A654-40CA-874D-ACA42B840B2E}" type="slidenum">
              <a:rPr lang="ar-SA" altLang="ar-SA"/>
              <a:pPr eaLnBrk="1" hangingPunct="1"/>
              <a:t>21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>
            <a:extLst>
              <a:ext uri="{FF2B5EF4-FFF2-40B4-BE49-F238E27FC236}">
                <a16:creationId xmlns:a16="http://schemas.microsoft.com/office/drawing/2014/main" id="{8694B00A-E978-4553-A3CF-0444670785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>
            <a:extLst>
              <a:ext uri="{FF2B5EF4-FFF2-40B4-BE49-F238E27FC236}">
                <a16:creationId xmlns:a16="http://schemas.microsoft.com/office/drawing/2014/main" id="{2ED4CF64-CF64-4C09-A0B1-50B00820E6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51204" name="Slide Number Placeholder 3">
            <a:extLst>
              <a:ext uri="{FF2B5EF4-FFF2-40B4-BE49-F238E27FC236}">
                <a16:creationId xmlns:a16="http://schemas.microsoft.com/office/drawing/2014/main" id="{4C870CD8-B25C-44E1-AAE1-FD00B3E0DE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BEBEDB3-E61A-4F65-87EB-C7527398356F}" type="slidenum">
              <a:rPr lang="en-US" altLang="ar-SA"/>
              <a:pPr eaLnBrk="1" hangingPunct="1"/>
              <a:t>22</a:t>
            </a:fld>
            <a:endParaRPr lang="en-US" altLang="ar-S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3C5E37D8-E4E0-495F-AE22-4A8EE05A0A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6BBEE2F9-A8CD-4899-875C-6745983B69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4CDF9C81-1043-4968-8193-06C1732F88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5569F71-FDCC-450E-B5E9-A3E976DC7253}" type="slidenum">
              <a:rPr lang="ar-SA" altLang="ar-SA"/>
              <a:pPr eaLnBrk="1" hangingPunct="1"/>
              <a:t>3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D078439C-BDF3-4A48-AF16-34872B3D5F0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BDA41E06-A3DB-4256-ABCF-33089A121F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55C4E9A6-13F2-4589-B664-8FA5E655BF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37E1556-99F8-4A93-90B6-F89B82746A9A}" type="slidenum">
              <a:rPr lang="ar-SA" altLang="ar-SA"/>
              <a:pPr eaLnBrk="1" hangingPunct="1"/>
              <a:t>4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8AAB8268-9D6E-488F-9EC9-B90AC79E273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FCD68862-67B7-438C-8A0B-0CBD5CE55B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FFE8F449-1998-48A1-AD9F-ED92A5505F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ED977D1-4BA6-4712-8569-2719A5D24437}" type="slidenum">
              <a:rPr lang="ar-SA" altLang="ar-SA"/>
              <a:pPr eaLnBrk="1" hangingPunct="1"/>
              <a:t>5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BF7CF015-D8D3-4950-B325-5D9E1607AC3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AD9DD33A-8C18-4827-8F65-C154B065266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90428A9A-1164-4593-B307-EE5DBFBD3E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79F4F03-D76E-4F73-8FAF-4C77951A548C}" type="slidenum">
              <a:rPr lang="ar-SA" altLang="ar-SA"/>
              <a:pPr eaLnBrk="1" hangingPunct="1"/>
              <a:t>6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8D63939A-0C46-4F27-9FCA-C22032725F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BF2BBB68-32EB-4CEF-BE85-015ADB51DD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68EEE115-513E-4E18-9BC7-79786CD10E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08AF62E-2308-413A-A804-0FA8284AEFBB}" type="slidenum">
              <a:rPr lang="ar-SA" altLang="ar-SA"/>
              <a:pPr eaLnBrk="1" hangingPunct="1"/>
              <a:t>7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5E52BE7C-B62E-43C8-B60E-A4A903899D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88D76B1E-B331-4B73-A5AD-506CD098BAF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430312EF-B380-440F-8F6A-00D315DFAB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04DD776-EE47-422F-8968-088233000CD5}" type="slidenum">
              <a:rPr lang="ar-SA" altLang="ar-SA"/>
              <a:pPr eaLnBrk="1" hangingPunct="1"/>
              <a:t>8</a:t>
            </a:fld>
            <a:endParaRPr lang="ar-SA" altLang="ar-S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637124D9-B8B5-47D4-B56B-AFB5C8615C1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D5691846-5E2E-4246-AC86-0A60F9AAEE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0833A330-4753-4AD6-9B1D-AF5236159A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93B924C-3A3D-42ED-9D2D-621159C70A51}" type="slidenum">
              <a:rPr lang="ar-SA" altLang="ar-SA"/>
              <a:pPr eaLnBrk="1" hangingPunct="1"/>
              <a:t>9</a:t>
            </a:fld>
            <a:endParaRPr lang="ar-SA" alt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E4048-FD14-4BBE-B07D-FE067774D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A6D17-DB1A-464D-94F5-6F99632D559F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B8B77-4036-4A5B-8AD4-0B984E15D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05D853-E9BB-47E1-BAEE-DF5080AEB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7848EC-E31E-4E45-A39B-ABF8014B92D2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731389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1AC11-E187-4876-973C-70C7854A9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1C59F-37EF-4B1F-A059-1E7C2CF5CCC9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ECE92-E2F0-4EEE-ADA6-68FAD9258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BFDFC-AA08-466D-B3DF-345A1DF2E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633C4-13EB-4AC7-8821-5E7A84CA9706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469540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EAD075-A4AC-4CC3-BA68-946A7627C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63883-66E5-4BAF-A375-EBBD93C6E013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95B65-5D7B-4BFB-8F7B-4C59C6C10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1317DD-62B7-452F-9E6C-DF443D14A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E2ABF8-2605-47A0-9AC5-45AC1DEFAA22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116310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44499E-1936-47B3-98F6-D01CDEF16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67D32-3C00-4CA7-B7CB-E02AE04505F1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748230-83E0-4FDD-A327-AE6947C24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7EFC2-DB17-4A1B-85D0-66A35DB73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31D5F2-9F0C-4C7A-8FEB-C225921DB00F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4129066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CB3C8-F685-4BB1-ABC4-BE96484BD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09EEA-1232-47DC-AA9C-D782CF091029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F7CFD3-FC05-42EC-AD78-8E3977583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58AE5-AAD0-4C02-B88D-9FD1410A4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F8CEAF-7BE9-4B0A-AEF1-C7A9BD55C558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442641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A021358-749F-4A29-8CC2-4D187A132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37D00-DF48-4B6D-8F4E-B0B7C4C49004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0564DE-B504-4061-8A13-3213E5D1C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1808725-C527-4DC4-90E2-3E2C8161F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042B5F-ED65-44D0-A522-DDDB5CF66865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293950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F5AFECC-D51C-417E-BA46-AC6CF742B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ABA50-82E5-4819-92AE-E66E33B004EC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811F53A-3A04-4374-BEF3-63D5FBD18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69E213E-0EA9-406F-AFB0-FC295D19A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B9EF57-6DD6-4D2A-A3F8-7B44597B7E15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787551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EE8642B-F630-4981-8538-022EBDCB0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E30D7-2E3F-4ECA-AA1A-42059E412275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A26F02C-1943-4DA1-9FB5-958FED57C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287D39F-6550-4A54-BE65-0669E8471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B2AE8F-AC4A-4A2E-9A16-D843B4903983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535959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D3395B9-453D-45E0-A750-1E3E74C03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1DB8C-452C-4148-8339-4ABC848A9E6F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461F4FF-1FBF-4071-B667-770859DF1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CDC9DB1-7FA1-4CE2-A93D-D57EDFB6A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D129E4-CB9E-44D8-A7EE-8B22A8B1522B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4022506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292DB99-CF05-48FD-9230-F2322F36D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49630-8FFA-4730-873B-3F43C0536C48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D8B6799-1725-4D2A-AAC2-27A29F6E2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B1418BB-C890-46E6-B8F2-06C56777A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E47C05-C0D1-42F6-B657-EAD669731A44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655969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58B53C8-0696-4C27-B7B3-77878E58C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2B373-CF25-43FC-8AA4-96DB73DD9AA3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95A05CF-4362-4F6B-A28C-0D01C4D39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A029FA7-7FD3-4A96-B404-8A482D338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32B3E-3DA9-4674-9DEA-C8ABFF3AA1F3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111281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27CD0D32-29B7-4F34-B066-31D2E537A6D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0822D057-0A47-4CE5-AFF5-5BD0C4EE0E1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/>
              <a:t>Click to edit Master text styles</a:t>
            </a:r>
          </a:p>
          <a:p>
            <a:pPr lvl="1"/>
            <a:r>
              <a:rPr lang="en-US" altLang="ar-SA"/>
              <a:t>Second level</a:t>
            </a:r>
          </a:p>
          <a:p>
            <a:pPr lvl="2"/>
            <a:r>
              <a:rPr lang="en-US" altLang="ar-SA"/>
              <a:t>Third level</a:t>
            </a:r>
          </a:p>
          <a:p>
            <a:pPr lvl="3"/>
            <a:r>
              <a:rPr lang="en-US" altLang="ar-SA"/>
              <a:t>Fourth level</a:t>
            </a:r>
          </a:p>
          <a:p>
            <a:pPr lvl="4"/>
            <a:r>
              <a:rPr lang="en-US" altLang="ar-SA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D5B05D-D462-4671-B278-97CBBAA04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E2CC7AC-22E4-4938-9286-1936A92D1857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403B6-8D03-439F-A76B-481C50BE2F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B38DAE-7494-40E8-B0C7-E5154EF8C6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5E38FF8-1847-4A8C-9398-1865B1473910}" type="slidenum">
              <a:rPr lang="ar-SA" altLang="ar-SA"/>
              <a:pPr/>
              <a:t>‹#›</a:t>
            </a:fld>
            <a:endParaRPr lang="ar-SA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30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33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8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5.w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89.png"/><Relationship Id="rId4" Type="http://schemas.openxmlformats.org/officeDocument/2006/relationships/image" Target="../media/image82.png"/><Relationship Id="rId9" Type="http://schemas.openxmlformats.org/officeDocument/2006/relationships/image" Target="../media/image8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10" Type="http://schemas.openxmlformats.org/officeDocument/2006/relationships/image" Target="../media/image116.png"/><Relationship Id="rId4" Type="http://schemas.openxmlformats.org/officeDocument/2006/relationships/image" Target="../media/image110.png"/><Relationship Id="rId9" Type="http://schemas.openxmlformats.org/officeDocument/2006/relationships/image" Target="../media/image1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30.png"/><Relationship Id="rId5" Type="http://schemas.openxmlformats.org/officeDocument/2006/relationships/image" Target="../media/image23.png"/><Relationship Id="rId10" Type="http://schemas.openxmlformats.org/officeDocument/2006/relationships/image" Target="../media/image29.png"/><Relationship Id="rId4" Type="http://schemas.openxmlformats.org/officeDocument/2006/relationships/image" Target="../media/image22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910BEDBE-B449-487C-BE0B-119AF577B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4410075"/>
            <a:ext cx="9124950" cy="14668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12A76B1F-A445-4051-A6EB-D27331E3E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04813"/>
            <a:ext cx="2332037" cy="286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5">
            <a:extLst>
              <a:ext uri="{FF2B5EF4-FFF2-40B4-BE49-F238E27FC236}">
                <a16:creationId xmlns:a16="http://schemas.microsoft.com/office/drawing/2014/main" id="{F51F3D25-F9BA-42C7-ABB4-A6F1E246F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025" y="549275"/>
            <a:ext cx="6080125" cy="258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377CD2EF-AF5C-47A7-96A2-3DAEC7731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746625"/>
            <a:ext cx="3467100" cy="5540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164A3C-6C9E-45C7-9747-DAD632291C7E}"/>
              </a:ext>
            </a:extLst>
          </p:cNvPr>
          <p:cNvSpPr txBox="1"/>
          <p:nvPr/>
        </p:nvSpPr>
        <p:spPr>
          <a:xfrm>
            <a:off x="468313" y="2217738"/>
            <a:ext cx="8351837" cy="52387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l" rtl="0">
              <a:defRPr/>
            </a:pPr>
            <a:r>
              <a:rPr lang="en-GB" sz="2800" dirty="0">
                <a:cs typeface="+mj-cs"/>
              </a:rPr>
              <a:t>- </a:t>
            </a:r>
            <a:r>
              <a:rPr lang="en-GB" sz="2800" u="sng" dirty="0">
                <a:solidFill>
                  <a:srgbClr val="FF0000"/>
                </a:solidFill>
                <a:cs typeface="+mj-cs"/>
              </a:rPr>
              <a:t>Work has another unit</a:t>
            </a:r>
            <a:endParaRPr lang="ar-SA" sz="2800" u="sng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F36219BA-74A4-4B9D-80BF-FDB99EED8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" y="3468688"/>
            <a:ext cx="1778000" cy="7524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79595CAE-C84A-4FCF-94A5-6ECB05DD6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557338"/>
            <a:ext cx="5213350" cy="6032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Brace 2">
            <a:extLst>
              <a:ext uri="{FF2B5EF4-FFF2-40B4-BE49-F238E27FC236}">
                <a16:creationId xmlns:a16="http://schemas.microsoft.com/office/drawing/2014/main" id="{0F735F1B-398E-487A-9A10-AFA4368F4CC1}"/>
              </a:ext>
            </a:extLst>
          </p:cNvPr>
          <p:cNvSpPr/>
          <p:nvPr/>
        </p:nvSpPr>
        <p:spPr>
          <a:xfrm rot="16200000">
            <a:off x="4139406" y="-388143"/>
            <a:ext cx="576263" cy="63373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>
              <a:cs typeface="+mj-cs"/>
            </a:endParaRPr>
          </a:p>
        </p:txBody>
      </p:sp>
      <p:sp>
        <p:nvSpPr>
          <p:cNvPr id="13316" name="TextBox 3">
            <a:extLst>
              <a:ext uri="{FF2B5EF4-FFF2-40B4-BE49-F238E27FC236}">
                <a16:creationId xmlns:a16="http://schemas.microsoft.com/office/drawing/2014/main" id="{B1814E73-3BC8-438B-A276-8A4F6CBD3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15888"/>
            <a:ext cx="7416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eaLnBrk="1" hangingPunct="1"/>
            <a:r>
              <a:rPr lang="en-GB" altLang="ar-SA" sz="2400">
                <a:solidFill>
                  <a:srgbClr val="FF0000"/>
                </a:solidFill>
              </a:rPr>
              <a:t>How to find the </a:t>
            </a:r>
            <a:r>
              <a:rPr lang="en-GB" altLang="ar-SA" sz="2400" u="sng">
                <a:solidFill>
                  <a:srgbClr val="FF0000"/>
                </a:solidFill>
              </a:rPr>
              <a:t>net Work </a:t>
            </a:r>
            <a:r>
              <a:rPr lang="en-GB" altLang="ar-SA" sz="2400">
                <a:solidFill>
                  <a:srgbClr val="FF0000"/>
                </a:solidFill>
              </a:rPr>
              <a:t>done by several forces?</a:t>
            </a:r>
            <a:endParaRPr lang="ar-SA" altLang="ar-SA" sz="240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2FE48D-E906-4AA1-B0D5-5248843FD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3141663"/>
            <a:ext cx="3743325" cy="14763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 sz="2400"/>
              <a:t>Find the work done by each force and then sum those works</a:t>
            </a:r>
          </a:p>
          <a:p>
            <a:pPr algn="l" rtl="0" eaLnBrk="1" hangingPunct="1"/>
            <a:endParaRPr lang="ar-SA" altLang="ar-SA"/>
          </a:p>
        </p:txBody>
      </p:sp>
      <p:pic>
        <p:nvPicPr>
          <p:cNvPr id="21507" name="Picture 3">
            <a:extLst>
              <a:ext uri="{FF2B5EF4-FFF2-40B4-BE49-F238E27FC236}">
                <a16:creationId xmlns:a16="http://schemas.microsoft.com/office/drawing/2014/main" id="{09C83F6E-FDA0-4C17-80D0-0CA2DB748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064250"/>
            <a:ext cx="34956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>
            <a:extLst>
              <a:ext uri="{FF2B5EF4-FFF2-40B4-BE49-F238E27FC236}">
                <a16:creationId xmlns:a16="http://schemas.microsoft.com/office/drawing/2014/main" id="{5FD354FB-F425-4F4D-A08A-FB9F93FDC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637088"/>
            <a:ext cx="12763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>
            <a:extLst>
              <a:ext uri="{FF2B5EF4-FFF2-40B4-BE49-F238E27FC236}">
                <a16:creationId xmlns:a16="http://schemas.microsoft.com/office/drawing/2014/main" id="{BADF3A50-85FC-4011-92BB-175E002E2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021263"/>
            <a:ext cx="13525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>
            <a:extLst>
              <a:ext uri="{FF2B5EF4-FFF2-40B4-BE49-F238E27FC236}">
                <a16:creationId xmlns:a16="http://schemas.microsoft.com/office/drawing/2014/main" id="{8EFEC0A7-2F8C-4420-A9CE-ECBB851F6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554663"/>
            <a:ext cx="124777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A75E2CD-E648-41A0-9F97-3FF28FA71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3357563"/>
            <a:ext cx="3960812" cy="4603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 sz="2400"/>
              <a:t>Find the net force         then</a:t>
            </a:r>
            <a:r>
              <a:rPr lang="en-GB" altLang="ar-SA"/>
              <a:t> </a:t>
            </a:r>
            <a:endParaRPr lang="ar-SA" altLang="ar-SA"/>
          </a:p>
        </p:txBody>
      </p:sp>
      <p:pic>
        <p:nvPicPr>
          <p:cNvPr id="21511" name="Picture 7">
            <a:extLst>
              <a:ext uri="{FF2B5EF4-FFF2-40B4-BE49-F238E27FC236}">
                <a16:creationId xmlns:a16="http://schemas.microsoft.com/office/drawing/2014/main" id="{2ABCC993-76C3-4CE9-997D-3B03FECDA2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3365500"/>
            <a:ext cx="576262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>
            <a:extLst>
              <a:ext uri="{FF2B5EF4-FFF2-40B4-BE49-F238E27FC236}">
                <a16:creationId xmlns:a16="http://schemas.microsoft.com/office/drawing/2014/main" id="{C0973E29-CB72-4A05-8D9B-542D0B831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4852988"/>
            <a:ext cx="5368925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Down Arrow 12">
            <a:extLst>
              <a:ext uri="{FF2B5EF4-FFF2-40B4-BE49-F238E27FC236}">
                <a16:creationId xmlns:a16="http://schemas.microsoft.com/office/drawing/2014/main" id="{80E6D37F-099F-4EDA-B0F1-9A9040B1E355}"/>
              </a:ext>
            </a:extLst>
          </p:cNvPr>
          <p:cNvSpPr/>
          <p:nvPr/>
        </p:nvSpPr>
        <p:spPr>
          <a:xfrm>
            <a:off x="6372225" y="3933825"/>
            <a:ext cx="287338" cy="7191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1513" name="Picture 9">
            <a:extLst>
              <a:ext uri="{FF2B5EF4-FFF2-40B4-BE49-F238E27FC236}">
                <a16:creationId xmlns:a16="http://schemas.microsoft.com/office/drawing/2014/main" id="{687F5CB7-5932-4509-A516-7873F0933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784225"/>
            <a:ext cx="245745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10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>
            <a:extLst>
              <a:ext uri="{FF2B5EF4-FFF2-40B4-BE49-F238E27FC236}">
                <a16:creationId xmlns:a16="http://schemas.microsoft.com/office/drawing/2014/main" id="{5A79E14C-554F-436F-8996-EAB6F1CC7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115888"/>
            <a:ext cx="5113338" cy="4619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 sz="2400">
                <a:solidFill>
                  <a:srgbClr val="FF0000"/>
                </a:solidFill>
              </a:rPr>
              <a:t>Finding another expression for Work</a:t>
            </a:r>
            <a:endParaRPr lang="ar-SA" altLang="ar-SA" sz="2400">
              <a:solidFill>
                <a:srgbClr val="FF0000"/>
              </a:solidFill>
            </a:endParaRPr>
          </a:p>
        </p:txBody>
      </p:sp>
      <p:pic>
        <p:nvPicPr>
          <p:cNvPr id="22530" name="Picture 2">
            <a:extLst>
              <a:ext uri="{FF2B5EF4-FFF2-40B4-BE49-F238E27FC236}">
                <a16:creationId xmlns:a16="http://schemas.microsoft.com/office/drawing/2014/main" id="{A172CA31-539D-4207-9A3A-3C90A6F2F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28775"/>
            <a:ext cx="56007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>
            <a:extLst>
              <a:ext uri="{FF2B5EF4-FFF2-40B4-BE49-F238E27FC236}">
                <a16:creationId xmlns:a16="http://schemas.microsoft.com/office/drawing/2014/main" id="{877D44E3-5724-448A-8BFA-4D47E788D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3" y="2492375"/>
            <a:ext cx="19669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>
            <a:extLst>
              <a:ext uri="{FF2B5EF4-FFF2-40B4-BE49-F238E27FC236}">
                <a16:creationId xmlns:a16="http://schemas.microsoft.com/office/drawing/2014/main" id="{3A3CB3B0-71E9-4519-8EEB-7B7B8FFDA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492375"/>
            <a:ext cx="8636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own Arrow 6">
            <a:extLst>
              <a:ext uri="{FF2B5EF4-FFF2-40B4-BE49-F238E27FC236}">
                <a16:creationId xmlns:a16="http://schemas.microsoft.com/office/drawing/2014/main" id="{4D4B53EF-0D80-4EFA-86FB-541452AAABEB}"/>
              </a:ext>
            </a:extLst>
          </p:cNvPr>
          <p:cNvSpPr/>
          <p:nvPr/>
        </p:nvSpPr>
        <p:spPr>
          <a:xfrm>
            <a:off x="1116013" y="3068638"/>
            <a:ext cx="215900" cy="2889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2533" name="Picture 5">
            <a:extLst>
              <a:ext uri="{FF2B5EF4-FFF2-40B4-BE49-F238E27FC236}">
                <a16:creationId xmlns:a16="http://schemas.microsoft.com/office/drawing/2014/main" id="{957080B7-91FF-4504-B063-140BBFAD2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429000"/>
            <a:ext cx="2705100" cy="4873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>
            <a:extLst>
              <a:ext uri="{FF2B5EF4-FFF2-40B4-BE49-F238E27FC236}">
                <a16:creationId xmlns:a16="http://schemas.microsoft.com/office/drawing/2014/main" id="{7BE03F41-CBA6-4753-843E-5BA4BF457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237038"/>
            <a:ext cx="755015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0173EC26-08FD-4019-BB9A-6D1308A8D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2349500"/>
            <a:ext cx="845820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7715ABE-3C10-47FD-A109-2183D668FF8E}"/>
              </a:ext>
            </a:extLst>
          </p:cNvPr>
          <p:cNvCxnSpPr/>
          <p:nvPr/>
        </p:nvCxnSpPr>
        <p:spPr>
          <a:xfrm>
            <a:off x="5219700" y="4724400"/>
            <a:ext cx="352901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4" name="TextBox 4">
            <a:extLst>
              <a:ext uri="{FF2B5EF4-FFF2-40B4-BE49-F238E27FC236}">
                <a16:creationId xmlns:a16="http://schemas.microsoft.com/office/drawing/2014/main" id="{4EBEBBDD-578B-4990-8E13-39E192B42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5113" y="2636838"/>
            <a:ext cx="1079500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pic>
        <p:nvPicPr>
          <p:cNvPr id="23555" name="Picture 3">
            <a:extLst>
              <a:ext uri="{FF2B5EF4-FFF2-40B4-BE49-F238E27FC236}">
                <a16:creationId xmlns:a16="http://schemas.microsoft.com/office/drawing/2014/main" id="{D3A487AA-87BE-4DE1-8D8B-F9A85D303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5084763"/>
            <a:ext cx="8583613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FFB489-362E-4B62-A621-CB857864291C}"/>
              </a:ext>
            </a:extLst>
          </p:cNvPr>
          <p:cNvCxnSpPr/>
          <p:nvPr/>
        </p:nvCxnSpPr>
        <p:spPr>
          <a:xfrm>
            <a:off x="323850" y="5373688"/>
            <a:ext cx="172720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646A5A78-134F-4BDA-8492-54F7B257E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981075"/>
            <a:ext cx="5332413" cy="374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>
            <a:extLst>
              <a:ext uri="{FF2B5EF4-FFF2-40B4-BE49-F238E27FC236}">
                <a16:creationId xmlns:a16="http://schemas.microsoft.com/office/drawing/2014/main" id="{249CEE59-78A1-4A9F-9360-3AA42E88A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1387475"/>
            <a:ext cx="2838450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804344DC-9035-48C5-8933-70376436B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700213"/>
            <a:ext cx="6256338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>
            <a:extLst>
              <a:ext uri="{FF2B5EF4-FFF2-40B4-BE49-F238E27FC236}">
                <a16:creationId xmlns:a16="http://schemas.microsoft.com/office/drawing/2014/main" id="{359DA828-E21C-4B40-9D2C-E2E13E695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545013"/>
            <a:ext cx="6611938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>
            <a:extLst>
              <a:ext uri="{FF2B5EF4-FFF2-40B4-BE49-F238E27FC236}">
                <a16:creationId xmlns:a16="http://schemas.microsoft.com/office/drawing/2014/main" id="{B944CC45-B255-472E-AB88-CB76B154F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719388"/>
            <a:ext cx="236220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>
            <a:extLst>
              <a:ext uri="{FF2B5EF4-FFF2-40B4-BE49-F238E27FC236}">
                <a16:creationId xmlns:a16="http://schemas.microsoft.com/office/drawing/2014/main" id="{EAFE5CAB-BCC5-4D27-A43F-6960B5D09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09600"/>
            <a:ext cx="5562600" cy="263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4">
            <a:extLst>
              <a:ext uri="{FF2B5EF4-FFF2-40B4-BE49-F238E27FC236}">
                <a16:creationId xmlns:a16="http://schemas.microsoft.com/office/drawing/2014/main" id="{6D861143-9F61-43AF-B642-3C5052B48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371600"/>
            <a:ext cx="2681288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5">
            <a:extLst>
              <a:ext uri="{FF2B5EF4-FFF2-40B4-BE49-F238E27FC236}">
                <a16:creationId xmlns:a16="http://schemas.microsoft.com/office/drawing/2014/main" id="{111F682A-51DF-4C57-BB4A-F8BD4B632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029200"/>
            <a:ext cx="55626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7" name="Picture 9">
            <a:extLst>
              <a:ext uri="{FF2B5EF4-FFF2-40B4-BE49-F238E27FC236}">
                <a16:creationId xmlns:a16="http://schemas.microsoft.com/office/drawing/2014/main" id="{965B5596-5B9B-4907-BC9F-7B34E3503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95538"/>
            <a:ext cx="5867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0">
            <a:extLst>
              <a:ext uri="{FF2B5EF4-FFF2-40B4-BE49-F238E27FC236}">
                <a16:creationId xmlns:a16="http://schemas.microsoft.com/office/drawing/2014/main" id="{6F09528A-0D0A-49B8-8FBE-4C38C70F5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0238"/>
            <a:ext cx="7542213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11">
            <a:extLst>
              <a:ext uri="{FF2B5EF4-FFF2-40B4-BE49-F238E27FC236}">
                <a16:creationId xmlns:a16="http://schemas.microsoft.com/office/drawing/2014/main" id="{1901C0FF-5ED7-4432-B2CA-850804105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3686175"/>
            <a:ext cx="4719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Picture 12">
            <a:extLst>
              <a:ext uri="{FF2B5EF4-FFF2-40B4-BE49-F238E27FC236}">
                <a16:creationId xmlns:a16="http://schemas.microsoft.com/office/drawing/2014/main" id="{826AB657-351C-497D-8E90-60161744F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571625"/>
            <a:ext cx="847725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1" name="Picture 13">
            <a:extLst>
              <a:ext uri="{FF2B5EF4-FFF2-40B4-BE49-F238E27FC236}">
                <a16:creationId xmlns:a16="http://schemas.microsoft.com/office/drawing/2014/main" id="{A94D8756-615D-4772-83ED-B1323CC9F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00600"/>
            <a:ext cx="70770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مجموعة 19">
            <a:extLst>
              <a:ext uri="{FF2B5EF4-FFF2-40B4-BE49-F238E27FC236}">
                <a16:creationId xmlns:a16="http://schemas.microsoft.com/office/drawing/2014/main" id="{8A91A712-9E4C-42BE-9ADC-8F557359CB5E}"/>
              </a:ext>
            </a:extLst>
          </p:cNvPr>
          <p:cNvGrpSpPr>
            <a:grpSpLocks/>
          </p:cNvGrpSpPr>
          <p:nvPr/>
        </p:nvGrpSpPr>
        <p:grpSpPr bwMode="auto">
          <a:xfrm>
            <a:off x="7162800" y="4572000"/>
            <a:ext cx="857250" cy="2286000"/>
            <a:chOff x="7543800" y="4343400"/>
            <a:chExt cx="857250" cy="2286000"/>
          </a:xfrm>
        </p:grpSpPr>
        <p:pic>
          <p:nvPicPr>
            <p:cNvPr id="19478" name="Picture 14">
              <a:extLst>
                <a:ext uri="{FF2B5EF4-FFF2-40B4-BE49-F238E27FC236}">
                  <a16:creationId xmlns:a16="http://schemas.microsoft.com/office/drawing/2014/main" id="{8F902F80-1C73-4D18-8105-0BB74A72DD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3800" y="4343400"/>
              <a:ext cx="857250" cy="22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9479" name="رابط كسهم مستقيم 17">
              <a:extLst>
                <a:ext uri="{FF2B5EF4-FFF2-40B4-BE49-F238E27FC236}">
                  <a16:creationId xmlns:a16="http://schemas.microsoft.com/office/drawing/2014/main" id="{B86EBD4F-611A-4F6E-8447-71E090F0634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8382000" y="4495800"/>
              <a:ext cx="0" cy="1447800"/>
            </a:xfrm>
            <a:prstGeom prst="straightConnector1">
              <a:avLst/>
            </a:prstGeom>
            <a:noFill/>
            <a:ln w="34925" algn="ctr">
              <a:solidFill>
                <a:srgbClr val="00B0F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37889" name="Picture 1">
            <a:extLst>
              <a:ext uri="{FF2B5EF4-FFF2-40B4-BE49-F238E27FC236}">
                <a16:creationId xmlns:a16="http://schemas.microsoft.com/office/drawing/2014/main" id="{C1E0FEF0-0277-4B62-B798-622BC0554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" y="5791200"/>
            <a:ext cx="4330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2">
            <a:extLst>
              <a:ext uri="{FF2B5EF4-FFF2-40B4-BE49-F238E27FC236}">
                <a16:creationId xmlns:a16="http://schemas.microsoft.com/office/drawing/2014/main" id="{7A02DFA7-2D8B-45F0-A5A6-ACCAB7B3C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71438"/>
            <a:ext cx="64008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BD43D22A-47C4-4764-994F-863B1B290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709613"/>
            <a:ext cx="2179637" cy="6477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EB121C6B-E821-4A4B-B1C9-BC89475AF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063" y="1779588"/>
            <a:ext cx="601662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>
            <a:extLst>
              <a:ext uri="{FF2B5EF4-FFF2-40B4-BE49-F238E27FC236}">
                <a16:creationId xmlns:a16="http://schemas.microsoft.com/office/drawing/2014/main" id="{82209CDC-2F1E-4EBE-BDB3-B5E667991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063" y="2928938"/>
            <a:ext cx="534987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0162EA7-DF27-4C61-8296-A413A5D54F9A}"/>
              </a:ext>
            </a:extLst>
          </p:cNvPr>
          <p:cNvCxnSpPr/>
          <p:nvPr/>
        </p:nvCxnSpPr>
        <p:spPr>
          <a:xfrm>
            <a:off x="0" y="3498850"/>
            <a:ext cx="2071688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10">
            <a:extLst>
              <a:ext uri="{FF2B5EF4-FFF2-40B4-BE49-F238E27FC236}">
                <a16:creationId xmlns:a16="http://schemas.microsoft.com/office/drawing/2014/main" id="{0411C291-52D4-4DB6-AC9D-AD477B34B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188" y="4565650"/>
            <a:ext cx="601662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1">
            <a:extLst>
              <a:ext uri="{FF2B5EF4-FFF2-40B4-BE49-F238E27FC236}">
                <a16:creationId xmlns:a16="http://schemas.microsoft.com/office/drawing/2014/main" id="{EBB90179-D478-4927-85D2-3FC7AC2AB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138" y="5903913"/>
            <a:ext cx="534987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16427DC-3058-4841-8B38-FF4EDB6E3526}"/>
              </a:ext>
            </a:extLst>
          </p:cNvPr>
          <p:cNvCxnSpPr/>
          <p:nvPr/>
        </p:nvCxnSpPr>
        <p:spPr>
          <a:xfrm>
            <a:off x="0" y="5143500"/>
            <a:ext cx="2071688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2152073-6726-4B20-B062-1E8E3AA5A5C3}"/>
              </a:ext>
            </a:extLst>
          </p:cNvPr>
          <p:cNvCxnSpPr/>
          <p:nvPr/>
        </p:nvCxnSpPr>
        <p:spPr>
          <a:xfrm>
            <a:off x="0" y="4357688"/>
            <a:ext cx="9144000" cy="158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74" name="Rectangle 2">
            <a:extLst>
              <a:ext uri="{FF2B5EF4-FFF2-40B4-BE49-F238E27FC236}">
                <a16:creationId xmlns:a16="http://schemas.microsoft.com/office/drawing/2014/main" id="{185134A2-0A1D-4F92-9801-8A77B38B94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pic>
        <p:nvPicPr>
          <p:cNvPr id="30721" name="Picture 1">
            <a:extLst>
              <a:ext uri="{FF2B5EF4-FFF2-40B4-BE49-F238E27FC236}">
                <a16:creationId xmlns:a16="http://schemas.microsoft.com/office/drawing/2014/main" id="{3D545526-C8DE-4F64-B5C5-583458E8E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8" y="1857375"/>
            <a:ext cx="2009775" cy="4191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9476" name="TextBox 27">
            <a:extLst>
              <a:ext uri="{FF2B5EF4-FFF2-40B4-BE49-F238E27FC236}">
                <a16:creationId xmlns:a16="http://schemas.microsoft.com/office/drawing/2014/main" id="{811B29AB-AE3B-4F53-B200-F2171F9575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8250" y="2000250"/>
            <a:ext cx="28575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9477" name="TextBox 28">
            <a:extLst>
              <a:ext uri="{FF2B5EF4-FFF2-40B4-BE49-F238E27FC236}">
                <a16:creationId xmlns:a16="http://schemas.microsoft.com/office/drawing/2014/main" id="{5C3800A6-72AF-409D-BE79-548489C91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6813" y="3071813"/>
            <a:ext cx="214312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>
            <a:extLst>
              <a:ext uri="{FF2B5EF4-FFF2-40B4-BE49-F238E27FC236}">
                <a16:creationId xmlns:a16="http://schemas.microsoft.com/office/drawing/2014/main" id="{03F20C62-CBE4-4F9E-93BE-A06F2FE27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"/>
            <a:ext cx="5059363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2">
            <a:extLst>
              <a:ext uri="{FF2B5EF4-FFF2-40B4-BE49-F238E27FC236}">
                <a16:creationId xmlns:a16="http://schemas.microsoft.com/office/drawing/2014/main" id="{D7C639C8-76A3-4796-810F-1B4EEDF8D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762000"/>
            <a:ext cx="2981325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30">
            <a:extLst>
              <a:ext uri="{FF2B5EF4-FFF2-40B4-BE49-F238E27FC236}">
                <a16:creationId xmlns:a16="http://schemas.microsoft.com/office/drawing/2014/main" id="{7973F8EF-64A1-4C7C-BFAC-23FA9CCB2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350" y="1557338"/>
            <a:ext cx="315277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1031">
            <a:extLst>
              <a:ext uri="{FF2B5EF4-FFF2-40B4-BE49-F238E27FC236}">
                <a16:creationId xmlns:a16="http://schemas.microsoft.com/office/drawing/2014/main" id="{9DCF3106-ACBA-444F-88C3-BABCF8648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113" y="2905125"/>
            <a:ext cx="2695575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1032">
            <a:extLst>
              <a:ext uri="{FF2B5EF4-FFF2-40B4-BE49-F238E27FC236}">
                <a16:creationId xmlns:a16="http://schemas.microsoft.com/office/drawing/2014/main" id="{672F9D3C-7394-4825-A929-A88A11B77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313" y="4319588"/>
            <a:ext cx="26193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1033">
            <a:extLst>
              <a:ext uri="{FF2B5EF4-FFF2-40B4-BE49-F238E27FC236}">
                <a16:creationId xmlns:a16="http://schemas.microsoft.com/office/drawing/2014/main" id="{65FB9CA7-9B6F-4B42-AA09-1B268523E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2152650"/>
            <a:ext cx="42576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1034">
            <a:extLst>
              <a:ext uri="{FF2B5EF4-FFF2-40B4-BE49-F238E27FC236}">
                <a16:creationId xmlns:a16="http://schemas.microsoft.com/office/drawing/2014/main" id="{A23306E4-D207-406C-9AFE-2D0D9498A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038600"/>
            <a:ext cx="566737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1035">
            <a:extLst>
              <a:ext uri="{FF2B5EF4-FFF2-40B4-BE49-F238E27FC236}">
                <a16:creationId xmlns:a16="http://schemas.microsoft.com/office/drawing/2014/main" id="{8A05C6C4-887E-4E4E-918E-A08826E9B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28913"/>
            <a:ext cx="6257925" cy="12001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32">
            <a:extLst>
              <a:ext uri="{FF2B5EF4-FFF2-40B4-BE49-F238E27FC236}">
                <a16:creationId xmlns:a16="http://schemas.microsoft.com/office/drawing/2014/main" id="{721DE3AC-658D-47AE-B629-34DF29C35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5648325"/>
            <a:ext cx="3306762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33">
            <a:extLst>
              <a:ext uri="{FF2B5EF4-FFF2-40B4-BE49-F238E27FC236}">
                <a16:creationId xmlns:a16="http://schemas.microsoft.com/office/drawing/2014/main" id="{FBA1ADD2-A8B6-45D2-8272-0F998228E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253163"/>
            <a:ext cx="3581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2">
            <a:extLst>
              <a:ext uri="{FF2B5EF4-FFF2-40B4-BE49-F238E27FC236}">
                <a16:creationId xmlns:a16="http://schemas.microsoft.com/office/drawing/2014/main" id="{9A6D526A-3ADE-49D8-955B-D70D2C85D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71438"/>
            <a:ext cx="50387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6" name="Picture 2">
            <a:extLst>
              <a:ext uri="{FF2B5EF4-FFF2-40B4-BE49-F238E27FC236}">
                <a16:creationId xmlns:a16="http://schemas.microsoft.com/office/drawing/2014/main" id="{8FB0D21C-11EB-4144-9660-D2FB4446E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643063"/>
            <a:ext cx="22098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2EFAB0FD-497D-46A8-BCD7-DA5E190FC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82550"/>
            <a:ext cx="5545138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8EB53BEA-4838-447F-9DC9-810E491BB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997200"/>
            <a:ext cx="3835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>
            <a:extLst>
              <a:ext uri="{FF2B5EF4-FFF2-40B4-BE49-F238E27FC236}">
                <a16:creationId xmlns:a16="http://schemas.microsoft.com/office/drawing/2014/main" id="{F0F9E5D1-5EB3-4F48-936F-B1D7E8FF7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113"/>
            <a:ext cx="9015413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6DC049D8-1E26-4192-96A3-FEAABD85D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573463"/>
            <a:ext cx="894080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50F2971-0238-4BE3-9EBA-2F141598C72E}"/>
              </a:ext>
            </a:extLst>
          </p:cNvPr>
          <p:cNvCxnSpPr>
            <a:stCxn id="2056" idx="1"/>
          </p:cNvCxnSpPr>
          <p:nvPr/>
        </p:nvCxnSpPr>
        <p:spPr>
          <a:xfrm>
            <a:off x="107950" y="4076700"/>
            <a:ext cx="93503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BF8CFA9-8957-4FA2-A3F3-05D08A5837EC}"/>
              </a:ext>
            </a:extLst>
          </p:cNvPr>
          <p:cNvCxnSpPr/>
          <p:nvPr/>
        </p:nvCxnSpPr>
        <p:spPr>
          <a:xfrm>
            <a:off x="1835150" y="2781300"/>
            <a:ext cx="86518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4" name="TextBox 20">
            <a:extLst>
              <a:ext uri="{FF2B5EF4-FFF2-40B4-BE49-F238E27FC236}">
                <a16:creationId xmlns:a16="http://schemas.microsoft.com/office/drawing/2014/main" id="{7224B4BC-CCDB-48F5-A72E-E2E5033AB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2338" y="5732463"/>
            <a:ext cx="1836737" cy="3698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>
              <a:latin typeface="Calibri" panose="020F0502020204030204" pitchFamily="34" charset="0"/>
            </a:endParaRPr>
          </a:p>
        </p:txBody>
      </p:sp>
      <p:pic>
        <p:nvPicPr>
          <p:cNvPr id="22" name="Picture 6">
            <a:extLst>
              <a:ext uri="{FF2B5EF4-FFF2-40B4-BE49-F238E27FC236}">
                <a16:creationId xmlns:a16="http://schemas.microsoft.com/office/drawing/2014/main" id="{6F16EBAF-D14E-4621-9D30-980DE292F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4581525"/>
            <a:ext cx="33718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79D61552-CCFE-4BE3-8AC0-AE0DDCEA4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4763"/>
            <a:ext cx="89662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6BD57F2-D6FF-4854-B82C-7904D9171E05}"/>
              </a:ext>
            </a:extLst>
          </p:cNvPr>
          <p:cNvCxnSpPr/>
          <p:nvPr/>
        </p:nvCxnSpPr>
        <p:spPr>
          <a:xfrm>
            <a:off x="0" y="5013325"/>
            <a:ext cx="9715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8" name="TextBox 26">
            <a:extLst>
              <a:ext uri="{FF2B5EF4-FFF2-40B4-BE49-F238E27FC236}">
                <a16:creationId xmlns:a16="http://schemas.microsoft.com/office/drawing/2014/main" id="{E3EBF451-CB60-4FCC-A37C-22B31A6FD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4388" y="5516563"/>
            <a:ext cx="1800225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>
              <a:latin typeface="Calibri" panose="020F0502020204030204" pitchFamily="34" charset="0"/>
            </a:endParaRPr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DB749A0D-8F00-482A-8C29-C5FE4835B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5949950"/>
            <a:ext cx="8709025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13B651D-9100-4B82-A2CE-ED2A03EDE27C}"/>
              </a:ext>
            </a:extLst>
          </p:cNvPr>
          <p:cNvCxnSpPr/>
          <p:nvPr/>
        </p:nvCxnSpPr>
        <p:spPr>
          <a:xfrm>
            <a:off x="6372225" y="6742113"/>
            <a:ext cx="230346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1033">
            <a:extLst>
              <a:ext uri="{FF2B5EF4-FFF2-40B4-BE49-F238E27FC236}">
                <a16:creationId xmlns:a16="http://schemas.microsoft.com/office/drawing/2014/main" id="{9934700E-5C24-4BFC-B2E9-D5C71B923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57200"/>
            <a:ext cx="3581400" cy="533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Object 2">
            <a:extLst>
              <a:ext uri="{FF2B5EF4-FFF2-40B4-BE49-F238E27FC236}">
                <a16:creationId xmlns:a16="http://schemas.microsoft.com/office/drawing/2014/main" id="{918F6411-71BD-4CB6-8E7F-E62A97F91D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4419600"/>
          <a:ext cx="4894263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Equation" r:id="rId5" imgW="2184120" imgH="215640" progId="Equation.3">
                  <p:embed/>
                </p:oleObj>
              </mc:Choice>
              <mc:Fallback>
                <p:oleObj name="Equation" r:id="rId5" imgW="218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419600"/>
                        <a:ext cx="4894263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823" name="Picture 7">
            <a:extLst>
              <a:ext uri="{FF2B5EF4-FFF2-40B4-BE49-F238E27FC236}">
                <a16:creationId xmlns:a16="http://schemas.microsoft.com/office/drawing/2014/main" id="{31742E1C-A76D-4459-9B55-4B6771027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029200"/>
            <a:ext cx="2970213" cy="76200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مجموعة 10">
            <a:extLst>
              <a:ext uri="{FF2B5EF4-FFF2-40B4-BE49-F238E27FC236}">
                <a16:creationId xmlns:a16="http://schemas.microsoft.com/office/drawing/2014/main" id="{BCCD305B-ADC1-4E2F-970E-2BC667161E87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1752600"/>
            <a:ext cx="7859713" cy="933450"/>
            <a:chOff x="152400" y="1752600"/>
            <a:chExt cx="7859956" cy="933450"/>
          </a:xfrm>
        </p:grpSpPr>
        <p:pic>
          <p:nvPicPr>
            <p:cNvPr id="1036" name="Picture 3">
              <a:extLst>
                <a:ext uri="{FF2B5EF4-FFF2-40B4-BE49-F238E27FC236}">
                  <a16:creationId xmlns:a16="http://schemas.microsoft.com/office/drawing/2014/main" id="{9A2CF4EA-090D-4745-A98A-B313CC95A9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1905000"/>
              <a:ext cx="7555156" cy="781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7" name="مربع نص 7">
              <a:extLst>
                <a:ext uri="{FF2B5EF4-FFF2-40B4-BE49-F238E27FC236}">
                  <a16:creationId xmlns:a16="http://schemas.microsoft.com/office/drawing/2014/main" id="{C71E559F-D2AA-4ADD-8816-554D8672E5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00" y="1752600"/>
              <a:ext cx="33855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ar-SA"/>
                <a:t>-</a:t>
              </a:r>
              <a:endParaRPr lang="ar-SA" altLang="ar-SA"/>
            </a:p>
          </p:txBody>
        </p:sp>
      </p:grpSp>
      <p:grpSp>
        <p:nvGrpSpPr>
          <p:cNvPr id="3" name="مجموعة 11">
            <a:extLst>
              <a:ext uri="{FF2B5EF4-FFF2-40B4-BE49-F238E27FC236}">
                <a16:creationId xmlns:a16="http://schemas.microsoft.com/office/drawing/2014/main" id="{FCAF867C-BE31-45E6-98A5-C4D8349B311A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2819400"/>
            <a:ext cx="7283450" cy="646113"/>
            <a:chOff x="152400" y="2819400"/>
            <a:chExt cx="7283914" cy="646331"/>
          </a:xfrm>
        </p:grpSpPr>
        <p:pic>
          <p:nvPicPr>
            <p:cNvPr id="1034" name="Picture 4">
              <a:extLst>
                <a:ext uri="{FF2B5EF4-FFF2-40B4-BE49-F238E27FC236}">
                  <a16:creationId xmlns:a16="http://schemas.microsoft.com/office/drawing/2014/main" id="{C655D48A-E673-400D-A02D-8AA23CC233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2971800"/>
              <a:ext cx="6979114" cy="328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5" name="مربع نص 8">
              <a:extLst>
                <a:ext uri="{FF2B5EF4-FFF2-40B4-BE49-F238E27FC236}">
                  <a16:creationId xmlns:a16="http://schemas.microsoft.com/office/drawing/2014/main" id="{1A58EA22-2EB4-4099-AD3A-950DC5F17D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00" y="2819400"/>
              <a:ext cx="33855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ar-SA"/>
                <a:t>-</a:t>
              </a:r>
              <a:endParaRPr lang="ar-SA" altLang="ar-SA"/>
            </a:p>
          </p:txBody>
        </p:sp>
      </p:grpSp>
      <p:grpSp>
        <p:nvGrpSpPr>
          <p:cNvPr id="4" name="مجموعة 12">
            <a:extLst>
              <a:ext uri="{FF2B5EF4-FFF2-40B4-BE49-F238E27FC236}">
                <a16:creationId xmlns:a16="http://schemas.microsoft.com/office/drawing/2014/main" id="{7351EA8B-246B-4B96-9BAC-E69F39DCEF01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3352800"/>
            <a:ext cx="4421188" cy="646113"/>
            <a:chOff x="152400" y="3352800"/>
            <a:chExt cx="4421118" cy="646331"/>
          </a:xfrm>
        </p:grpSpPr>
        <p:pic>
          <p:nvPicPr>
            <p:cNvPr id="1032" name="Picture 5">
              <a:extLst>
                <a:ext uri="{FF2B5EF4-FFF2-40B4-BE49-F238E27FC236}">
                  <a16:creationId xmlns:a16="http://schemas.microsoft.com/office/drawing/2014/main" id="{6D664C02-86CD-4EFA-B450-051F29EE1A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3581400"/>
              <a:ext cx="4116318" cy="347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3" name="مربع نص 9">
              <a:extLst>
                <a:ext uri="{FF2B5EF4-FFF2-40B4-BE49-F238E27FC236}">
                  <a16:creationId xmlns:a16="http://schemas.microsoft.com/office/drawing/2014/main" id="{DD06D9C2-CF3C-464E-8E86-3979860CA9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00" y="3352800"/>
              <a:ext cx="33855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ar-SA"/>
                <a:t>-</a:t>
              </a:r>
              <a:endParaRPr lang="ar-SA" altLang="ar-SA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>
            <a:extLst>
              <a:ext uri="{FF2B5EF4-FFF2-40B4-BE49-F238E27FC236}">
                <a16:creationId xmlns:a16="http://schemas.microsoft.com/office/drawing/2014/main" id="{C83BDF59-3E15-43B1-A1EA-44E07D3E1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714500"/>
            <a:ext cx="42672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5" name="Picture 3">
            <a:extLst>
              <a:ext uri="{FF2B5EF4-FFF2-40B4-BE49-F238E27FC236}">
                <a16:creationId xmlns:a16="http://schemas.microsoft.com/office/drawing/2014/main" id="{B9DACB13-27B9-4EB9-968C-4861E6C47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928938"/>
            <a:ext cx="4957762" cy="609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83">
            <a:extLst>
              <a:ext uri="{FF2B5EF4-FFF2-40B4-BE49-F238E27FC236}">
                <a16:creationId xmlns:a16="http://schemas.microsoft.com/office/drawing/2014/main" id="{17280348-463D-4E87-9EE6-2042D77ACCA3}"/>
              </a:ext>
            </a:extLst>
          </p:cNvPr>
          <p:cNvGrpSpPr>
            <a:grpSpLocks/>
          </p:cNvGrpSpPr>
          <p:nvPr/>
        </p:nvGrpSpPr>
        <p:grpSpPr bwMode="auto">
          <a:xfrm>
            <a:off x="6924675" y="857250"/>
            <a:ext cx="2076450" cy="2813050"/>
            <a:chOff x="468" y="387"/>
            <a:chExt cx="1308" cy="1772"/>
          </a:xfrm>
        </p:grpSpPr>
        <p:grpSp>
          <p:nvGrpSpPr>
            <p:cNvPr id="22542" name="Group 84">
              <a:extLst>
                <a:ext uri="{FF2B5EF4-FFF2-40B4-BE49-F238E27FC236}">
                  <a16:creationId xmlns:a16="http://schemas.microsoft.com/office/drawing/2014/main" id="{E319C9D5-CBF4-4203-8E46-52FEB061F6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8" y="963"/>
              <a:ext cx="1248" cy="573"/>
              <a:chOff x="2784" y="1251"/>
              <a:chExt cx="1248" cy="573"/>
            </a:xfrm>
          </p:grpSpPr>
          <p:sp>
            <p:nvSpPr>
              <p:cNvPr id="22564" name="Freeform 85">
                <a:extLst>
                  <a:ext uri="{FF2B5EF4-FFF2-40B4-BE49-F238E27FC236}">
                    <a16:creationId xmlns:a16="http://schemas.microsoft.com/office/drawing/2014/main" id="{3F94FBC6-DE29-4DA0-9D3F-02FAF0EFCC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2" y="1296"/>
                <a:ext cx="576" cy="144"/>
              </a:xfrm>
              <a:custGeom>
                <a:avLst/>
                <a:gdLst>
                  <a:gd name="T0" fmla="*/ 0 w 1872"/>
                  <a:gd name="T1" fmla="*/ 3 h 504"/>
                  <a:gd name="T2" fmla="*/ 1 w 1872"/>
                  <a:gd name="T3" fmla="*/ 0 h 504"/>
                  <a:gd name="T4" fmla="*/ 2 w 1872"/>
                  <a:gd name="T5" fmla="*/ 3 h 504"/>
                  <a:gd name="T6" fmla="*/ 2 w 1872"/>
                  <a:gd name="T7" fmla="*/ 3 h 504"/>
                  <a:gd name="T8" fmla="*/ 3 w 1872"/>
                  <a:gd name="T9" fmla="*/ 0 h 504"/>
                  <a:gd name="T10" fmla="*/ 5 w 1872"/>
                  <a:gd name="T11" fmla="*/ 3 h 504"/>
                  <a:gd name="T12" fmla="*/ 4 w 1872"/>
                  <a:gd name="T13" fmla="*/ 3 h 504"/>
                  <a:gd name="T14" fmla="*/ 6 w 1872"/>
                  <a:gd name="T15" fmla="*/ 0 h 504"/>
                  <a:gd name="T16" fmla="*/ 8 w 1872"/>
                  <a:gd name="T17" fmla="*/ 3 h 504"/>
                  <a:gd name="T18" fmla="*/ 7 w 1872"/>
                  <a:gd name="T19" fmla="*/ 3 h 504"/>
                  <a:gd name="T20" fmla="*/ 9 w 1872"/>
                  <a:gd name="T21" fmla="*/ 0 h 504"/>
                  <a:gd name="T22" fmla="*/ 10 w 1872"/>
                  <a:gd name="T23" fmla="*/ 3 h 504"/>
                  <a:gd name="T24" fmla="*/ 10 w 1872"/>
                  <a:gd name="T25" fmla="*/ 3 h 504"/>
                  <a:gd name="T26" fmla="*/ 11 w 1872"/>
                  <a:gd name="T27" fmla="*/ 0 h 504"/>
                  <a:gd name="T28" fmla="*/ 13 w 1872"/>
                  <a:gd name="T29" fmla="*/ 3 h 504"/>
                  <a:gd name="T30" fmla="*/ 12 w 1872"/>
                  <a:gd name="T31" fmla="*/ 3 h 504"/>
                  <a:gd name="T32" fmla="*/ 14 w 1872"/>
                  <a:gd name="T33" fmla="*/ 0 h 504"/>
                  <a:gd name="T34" fmla="*/ 15 w 1872"/>
                  <a:gd name="T35" fmla="*/ 3 h 504"/>
                  <a:gd name="T36" fmla="*/ 14 w 1872"/>
                  <a:gd name="T37" fmla="*/ 3 h 504"/>
                  <a:gd name="T38" fmla="*/ 17 w 1872"/>
                  <a:gd name="T39" fmla="*/ 0 h 50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872"/>
                  <a:gd name="T61" fmla="*/ 0 h 504"/>
                  <a:gd name="T62" fmla="*/ 1872 w 1872"/>
                  <a:gd name="T63" fmla="*/ 504 h 50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872" h="504">
                    <a:moveTo>
                      <a:pt x="0" y="392"/>
                    </a:moveTo>
                    <a:cubicBezTo>
                      <a:pt x="24" y="200"/>
                      <a:pt x="48" y="8"/>
                      <a:pt x="96" y="8"/>
                    </a:cubicBezTo>
                    <a:cubicBezTo>
                      <a:pt x="144" y="8"/>
                      <a:pt x="272" y="328"/>
                      <a:pt x="288" y="392"/>
                    </a:cubicBezTo>
                    <a:cubicBezTo>
                      <a:pt x="304" y="456"/>
                      <a:pt x="176" y="456"/>
                      <a:pt x="192" y="392"/>
                    </a:cubicBezTo>
                    <a:cubicBezTo>
                      <a:pt x="208" y="328"/>
                      <a:pt x="320" y="8"/>
                      <a:pt x="384" y="8"/>
                    </a:cubicBezTo>
                    <a:cubicBezTo>
                      <a:pt x="448" y="8"/>
                      <a:pt x="560" y="320"/>
                      <a:pt x="576" y="392"/>
                    </a:cubicBezTo>
                    <a:cubicBezTo>
                      <a:pt x="592" y="464"/>
                      <a:pt x="464" y="504"/>
                      <a:pt x="480" y="440"/>
                    </a:cubicBezTo>
                    <a:cubicBezTo>
                      <a:pt x="496" y="376"/>
                      <a:pt x="608" y="16"/>
                      <a:pt x="672" y="8"/>
                    </a:cubicBezTo>
                    <a:cubicBezTo>
                      <a:pt x="736" y="0"/>
                      <a:pt x="848" y="328"/>
                      <a:pt x="864" y="392"/>
                    </a:cubicBezTo>
                    <a:cubicBezTo>
                      <a:pt x="880" y="456"/>
                      <a:pt x="752" y="456"/>
                      <a:pt x="768" y="392"/>
                    </a:cubicBezTo>
                    <a:cubicBezTo>
                      <a:pt x="784" y="328"/>
                      <a:pt x="896" y="8"/>
                      <a:pt x="960" y="8"/>
                    </a:cubicBezTo>
                    <a:cubicBezTo>
                      <a:pt x="1024" y="8"/>
                      <a:pt x="1136" y="320"/>
                      <a:pt x="1152" y="392"/>
                    </a:cubicBezTo>
                    <a:cubicBezTo>
                      <a:pt x="1168" y="464"/>
                      <a:pt x="1040" y="504"/>
                      <a:pt x="1056" y="440"/>
                    </a:cubicBezTo>
                    <a:cubicBezTo>
                      <a:pt x="1072" y="376"/>
                      <a:pt x="1184" y="16"/>
                      <a:pt x="1248" y="8"/>
                    </a:cubicBezTo>
                    <a:cubicBezTo>
                      <a:pt x="1312" y="0"/>
                      <a:pt x="1424" y="328"/>
                      <a:pt x="1440" y="392"/>
                    </a:cubicBezTo>
                    <a:cubicBezTo>
                      <a:pt x="1456" y="456"/>
                      <a:pt x="1328" y="456"/>
                      <a:pt x="1344" y="392"/>
                    </a:cubicBezTo>
                    <a:cubicBezTo>
                      <a:pt x="1360" y="328"/>
                      <a:pt x="1472" y="8"/>
                      <a:pt x="1536" y="8"/>
                    </a:cubicBezTo>
                    <a:cubicBezTo>
                      <a:pt x="1600" y="8"/>
                      <a:pt x="1720" y="328"/>
                      <a:pt x="1728" y="392"/>
                    </a:cubicBezTo>
                    <a:cubicBezTo>
                      <a:pt x="1736" y="456"/>
                      <a:pt x="1560" y="456"/>
                      <a:pt x="1584" y="392"/>
                    </a:cubicBezTo>
                    <a:cubicBezTo>
                      <a:pt x="1608" y="328"/>
                      <a:pt x="1740" y="168"/>
                      <a:pt x="1872" y="8"/>
                    </a:cubicBezTo>
                  </a:path>
                </a:pathLst>
              </a:custGeom>
              <a:noFill/>
              <a:ln w="25400">
                <a:solidFill>
                  <a:srgbClr val="CC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ar-SA"/>
              </a:p>
            </p:txBody>
          </p:sp>
          <p:sp>
            <p:nvSpPr>
              <p:cNvPr id="22565" name="Line 86">
                <a:extLst>
                  <a:ext uri="{FF2B5EF4-FFF2-40B4-BE49-F238E27FC236}">
                    <a16:creationId xmlns:a16="http://schemas.microsoft.com/office/drawing/2014/main" id="{B8AC00F1-5BF5-4D4B-90CB-140CC93DC9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84" y="1251"/>
                <a:ext cx="0" cy="240"/>
              </a:xfrm>
              <a:prstGeom prst="line">
                <a:avLst/>
              </a:prstGeom>
              <a:noFill/>
              <a:ln w="38100">
                <a:solidFill>
                  <a:srgbClr val="9966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2566" name="Line 87">
                <a:extLst>
                  <a:ext uri="{FF2B5EF4-FFF2-40B4-BE49-F238E27FC236}">
                    <a16:creationId xmlns:a16="http://schemas.microsoft.com/office/drawing/2014/main" id="{AACE92C4-3DB9-4E43-85ED-22DF90A261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84" y="1491"/>
                <a:ext cx="864" cy="0"/>
              </a:xfrm>
              <a:prstGeom prst="line">
                <a:avLst/>
              </a:prstGeom>
              <a:noFill/>
              <a:ln w="38100">
                <a:solidFill>
                  <a:srgbClr val="9966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2567" name="Line 88">
                <a:extLst>
                  <a:ext uri="{FF2B5EF4-FFF2-40B4-BE49-F238E27FC236}">
                    <a16:creationId xmlns:a16="http://schemas.microsoft.com/office/drawing/2014/main" id="{5527DD33-CEE4-4F0F-9611-FC60AE0C5B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84" y="1587"/>
                <a:ext cx="1056" cy="0"/>
              </a:xfrm>
              <a:prstGeom prst="line">
                <a:avLst/>
              </a:prstGeom>
              <a:noFill/>
              <a:ln w="9525">
                <a:solidFill>
                  <a:srgbClr val="00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2568" name="Text Box 89">
                <a:extLst>
                  <a:ext uri="{FF2B5EF4-FFF2-40B4-BE49-F238E27FC236}">
                    <a16:creationId xmlns:a16="http://schemas.microsoft.com/office/drawing/2014/main" id="{10073DE6-1CB2-45D7-898B-5BC53393257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77" y="1612"/>
                <a:ext cx="33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ar-SA" sz="1600" i="1">
                    <a:solidFill>
                      <a:srgbClr val="006600"/>
                    </a:solidFill>
                  </a:rPr>
                  <a:t>O</a:t>
                </a:r>
              </a:p>
            </p:txBody>
          </p:sp>
          <p:sp>
            <p:nvSpPr>
              <p:cNvPr id="22569" name="Line 90">
                <a:extLst>
                  <a:ext uri="{FF2B5EF4-FFF2-40B4-BE49-F238E27FC236}">
                    <a16:creationId xmlns:a16="http://schemas.microsoft.com/office/drawing/2014/main" id="{5A809774-3BD9-4763-8F1A-7BE48E11B4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20" y="1548"/>
                <a:ext cx="0" cy="96"/>
              </a:xfrm>
              <a:prstGeom prst="line">
                <a:avLst/>
              </a:prstGeom>
              <a:noFill/>
              <a:ln w="9525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2570" name="Text Box 91">
                <a:extLst>
                  <a:ext uri="{FF2B5EF4-FFF2-40B4-BE49-F238E27FC236}">
                    <a16:creationId xmlns:a16="http://schemas.microsoft.com/office/drawing/2014/main" id="{E2C4A3D4-EC72-4376-826E-7EC8DA3E1A8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48" y="1612"/>
                <a:ext cx="33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ar-SA" sz="1600"/>
                  <a:t>(b)</a:t>
                </a:r>
              </a:p>
            </p:txBody>
          </p:sp>
          <p:sp>
            <p:nvSpPr>
              <p:cNvPr id="22571" name="Text Box 93">
                <a:extLst>
                  <a:ext uri="{FF2B5EF4-FFF2-40B4-BE49-F238E27FC236}">
                    <a16:creationId xmlns:a16="http://schemas.microsoft.com/office/drawing/2014/main" id="{8A9BC662-FBED-4D12-9610-366EDB1E2A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96" y="1344"/>
                <a:ext cx="33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ar-SA" sz="1600" i="1">
                    <a:solidFill>
                      <a:srgbClr val="006600"/>
                    </a:solidFill>
                  </a:rPr>
                  <a:t>x</a:t>
                </a:r>
              </a:p>
            </p:txBody>
          </p:sp>
          <p:sp>
            <p:nvSpPr>
              <p:cNvPr id="22572" name="Rectangle 95">
                <a:extLst>
                  <a:ext uri="{FF2B5EF4-FFF2-40B4-BE49-F238E27FC236}">
                    <a16:creationId xmlns:a16="http://schemas.microsoft.com/office/drawing/2014/main" id="{03A40FF9-D327-4609-8404-EF57BC26C9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0" y="1296"/>
                <a:ext cx="48" cy="180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ar-SA" altLang="ar-SA"/>
              </a:p>
            </p:txBody>
          </p:sp>
        </p:grpSp>
        <p:grpSp>
          <p:nvGrpSpPr>
            <p:cNvPr id="22543" name="Group 96">
              <a:extLst>
                <a:ext uri="{FF2B5EF4-FFF2-40B4-BE49-F238E27FC236}">
                  <a16:creationId xmlns:a16="http://schemas.microsoft.com/office/drawing/2014/main" id="{FE524CDA-9E7B-4DE2-894A-FE569E96C5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7" y="1586"/>
              <a:ext cx="1248" cy="573"/>
              <a:chOff x="1200" y="2403"/>
              <a:chExt cx="1248" cy="573"/>
            </a:xfrm>
          </p:grpSpPr>
          <p:sp>
            <p:nvSpPr>
              <p:cNvPr id="22555" name="Freeform 97">
                <a:extLst>
                  <a:ext uri="{FF2B5EF4-FFF2-40B4-BE49-F238E27FC236}">
                    <a16:creationId xmlns:a16="http://schemas.microsoft.com/office/drawing/2014/main" id="{A0C8F725-67AF-4CA0-841D-3E4C17C649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8" y="2496"/>
                <a:ext cx="750" cy="108"/>
              </a:xfrm>
              <a:custGeom>
                <a:avLst/>
                <a:gdLst>
                  <a:gd name="T0" fmla="*/ 0 w 1872"/>
                  <a:gd name="T1" fmla="*/ 1 h 504"/>
                  <a:gd name="T2" fmla="*/ 2 w 1872"/>
                  <a:gd name="T3" fmla="*/ 0 h 504"/>
                  <a:gd name="T4" fmla="*/ 7 w 1872"/>
                  <a:gd name="T5" fmla="*/ 1 h 504"/>
                  <a:gd name="T6" fmla="*/ 5 w 1872"/>
                  <a:gd name="T7" fmla="*/ 1 h 504"/>
                  <a:gd name="T8" fmla="*/ 10 w 1872"/>
                  <a:gd name="T9" fmla="*/ 0 h 504"/>
                  <a:gd name="T10" fmla="*/ 15 w 1872"/>
                  <a:gd name="T11" fmla="*/ 1 h 504"/>
                  <a:gd name="T12" fmla="*/ 12 w 1872"/>
                  <a:gd name="T13" fmla="*/ 1 h 504"/>
                  <a:gd name="T14" fmla="*/ 17 w 1872"/>
                  <a:gd name="T15" fmla="*/ 0 h 504"/>
                  <a:gd name="T16" fmla="*/ 22 w 1872"/>
                  <a:gd name="T17" fmla="*/ 1 h 504"/>
                  <a:gd name="T18" fmla="*/ 20 w 1872"/>
                  <a:gd name="T19" fmla="*/ 1 h 504"/>
                  <a:gd name="T20" fmla="*/ 25 w 1872"/>
                  <a:gd name="T21" fmla="*/ 0 h 504"/>
                  <a:gd name="T22" fmla="*/ 30 w 1872"/>
                  <a:gd name="T23" fmla="*/ 1 h 504"/>
                  <a:gd name="T24" fmla="*/ 27 w 1872"/>
                  <a:gd name="T25" fmla="*/ 1 h 504"/>
                  <a:gd name="T26" fmla="*/ 32 w 1872"/>
                  <a:gd name="T27" fmla="*/ 0 h 504"/>
                  <a:gd name="T28" fmla="*/ 37 w 1872"/>
                  <a:gd name="T29" fmla="*/ 1 h 504"/>
                  <a:gd name="T30" fmla="*/ 35 w 1872"/>
                  <a:gd name="T31" fmla="*/ 1 h 504"/>
                  <a:gd name="T32" fmla="*/ 40 w 1872"/>
                  <a:gd name="T33" fmla="*/ 0 h 504"/>
                  <a:gd name="T34" fmla="*/ 44 w 1872"/>
                  <a:gd name="T35" fmla="*/ 1 h 504"/>
                  <a:gd name="T36" fmla="*/ 41 w 1872"/>
                  <a:gd name="T37" fmla="*/ 1 h 504"/>
                  <a:gd name="T38" fmla="*/ 48 w 1872"/>
                  <a:gd name="T39" fmla="*/ 0 h 50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872"/>
                  <a:gd name="T61" fmla="*/ 0 h 504"/>
                  <a:gd name="T62" fmla="*/ 1872 w 1872"/>
                  <a:gd name="T63" fmla="*/ 504 h 50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872" h="504">
                    <a:moveTo>
                      <a:pt x="0" y="392"/>
                    </a:moveTo>
                    <a:cubicBezTo>
                      <a:pt x="24" y="200"/>
                      <a:pt x="48" y="8"/>
                      <a:pt x="96" y="8"/>
                    </a:cubicBezTo>
                    <a:cubicBezTo>
                      <a:pt x="144" y="8"/>
                      <a:pt x="272" y="328"/>
                      <a:pt x="288" y="392"/>
                    </a:cubicBezTo>
                    <a:cubicBezTo>
                      <a:pt x="304" y="456"/>
                      <a:pt x="176" y="456"/>
                      <a:pt x="192" y="392"/>
                    </a:cubicBezTo>
                    <a:cubicBezTo>
                      <a:pt x="208" y="328"/>
                      <a:pt x="320" y="8"/>
                      <a:pt x="384" y="8"/>
                    </a:cubicBezTo>
                    <a:cubicBezTo>
                      <a:pt x="448" y="8"/>
                      <a:pt x="560" y="320"/>
                      <a:pt x="576" y="392"/>
                    </a:cubicBezTo>
                    <a:cubicBezTo>
                      <a:pt x="592" y="464"/>
                      <a:pt x="464" y="504"/>
                      <a:pt x="480" y="440"/>
                    </a:cubicBezTo>
                    <a:cubicBezTo>
                      <a:pt x="496" y="376"/>
                      <a:pt x="608" y="16"/>
                      <a:pt x="672" y="8"/>
                    </a:cubicBezTo>
                    <a:cubicBezTo>
                      <a:pt x="736" y="0"/>
                      <a:pt x="848" y="328"/>
                      <a:pt x="864" y="392"/>
                    </a:cubicBezTo>
                    <a:cubicBezTo>
                      <a:pt x="880" y="456"/>
                      <a:pt x="752" y="456"/>
                      <a:pt x="768" y="392"/>
                    </a:cubicBezTo>
                    <a:cubicBezTo>
                      <a:pt x="784" y="328"/>
                      <a:pt x="896" y="8"/>
                      <a:pt x="960" y="8"/>
                    </a:cubicBezTo>
                    <a:cubicBezTo>
                      <a:pt x="1024" y="8"/>
                      <a:pt x="1136" y="320"/>
                      <a:pt x="1152" y="392"/>
                    </a:cubicBezTo>
                    <a:cubicBezTo>
                      <a:pt x="1168" y="464"/>
                      <a:pt x="1040" y="504"/>
                      <a:pt x="1056" y="440"/>
                    </a:cubicBezTo>
                    <a:cubicBezTo>
                      <a:pt x="1072" y="376"/>
                      <a:pt x="1184" y="16"/>
                      <a:pt x="1248" y="8"/>
                    </a:cubicBezTo>
                    <a:cubicBezTo>
                      <a:pt x="1312" y="0"/>
                      <a:pt x="1424" y="328"/>
                      <a:pt x="1440" y="392"/>
                    </a:cubicBezTo>
                    <a:cubicBezTo>
                      <a:pt x="1456" y="456"/>
                      <a:pt x="1328" y="456"/>
                      <a:pt x="1344" y="392"/>
                    </a:cubicBezTo>
                    <a:cubicBezTo>
                      <a:pt x="1360" y="328"/>
                      <a:pt x="1472" y="8"/>
                      <a:pt x="1536" y="8"/>
                    </a:cubicBezTo>
                    <a:cubicBezTo>
                      <a:pt x="1600" y="8"/>
                      <a:pt x="1720" y="328"/>
                      <a:pt x="1728" y="392"/>
                    </a:cubicBezTo>
                    <a:cubicBezTo>
                      <a:pt x="1736" y="456"/>
                      <a:pt x="1560" y="456"/>
                      <a:pt x="1584" y="392"/>
                    </a:cubicBezTo>
                    <a:cubicBezTo>
                      <a:pt x="1608" y="328"/>
                      <a:pt x="1740" y="168"/>
                      <a:pt x="1872" y="8"/>
                    </a:cubicBezTo>
                  </a:path>
                </a:pathLst>
              </a:custGeom>
              <a:noFill/>
              <a:ln w="25400">
                <a:solidFill>
                  <a:srgbClr val="CC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ar-SA"/>
              </a:p>
            </p:txBody>
          </p:sp>
          <p:sp>
            <p:nvSpPr>
              <p:cNvPr id="22556" name="Line 98">
                <a:extLst>
                  <a:ext uri="{FF2B5EF4-FFF2-40B4-BE49-F238E27FC236}">
                    <a16:creationId xmlns:a16="http://schemas.microsoft.com/office/drawing/2014/main" id="{03E44848-EA5D-46E2-84EA-F9893A8BB4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2403"/>
                <a:ext cx="0" cy="240"/>
              </a:xfrm>
              <a:prstGeom prst="line">
                <a:avLst/>
              </a:prstGeom>
              <a:noFill/>
              <a:ln w="38100">
                <a:solidFill>
                  <a:srgbClr val="9966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2557" name="Line 99">
                <a:extLst>
                  <a:ext uri="{FF2B5EF4-FFF2-40B4-BE49-F238E27FC236}">
                    <a16:creationId xmlns:a16="http://schemas.microsoft.com/office/drawing/2014/main" id="{52D8D190-0391-43FA-9420-3C98E4A946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2643"/>
                <a:ext cx="864" cy="0"/>
              </a:xfrm>
              <a:prstGeom prst="line">
                <a:avLst/>
              </a:prstGeom>
              <a:noFill/>
              <a:ln w="38100">
                <a:solidFill>
                  <a:srgbClr val="9966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2558" name="Line 100">
                <a:extLst>
                  <a:ext uri="{FF2B5EF4-FFF2-40B4-BE49-F238E27FC236}">
                    <a16:creationId xmlns:a16="http://schemas.microsoft.com/office/drawing/2014/main" id="{E78C2B55-D08B-47D9-95FD-A03E1F683B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2739"/>
                <a:ext cx="1056" cy="0"/>
              </a:xfrm>
              <a:prstGeom prst="line">
                <a:avLst/>
              </a:prstGeom>
              <a:noFill/>
              <a:ln w="9525">
                <a:solidFill>
                  <a:srgbClr val="00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2559" name="Text Box 101">
                <a:extLst>
                  <a:ext uri="{FF2B5EF4-FFF2-40B4-BE49-F238E27FC236}">
                    <a16:creationId xmlns:a16="http://schemas.microsoft.com/office/drawing/2014/main" id="{6F10716E-AFF8-4793-8F90-60717617EF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84" y="2764"/>
                <a:ext cx="33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ar-SA" sz="1600" i="1">
                    <a:solidFill>
                      <a:srgbClr val="006600"/>
                    </a:solidFill>
                  </a:rPr>
                  <a:t>O</a:t>
                </a:r>
              </a:p>
            </p:txBody>
          </p:sp>
          <p:sp>
            <p:nvSpPr>
              <p:cNvPr id="22560" name="Line 102">
                <a:extLst>
                  <a:ext uri="{FF2B5EF4-FFF2-40B4-BE49-F238E27FC236}">
                    <a16:creationId xmlns:a16="http://schemas.microsoft.com/office/drawing/2014/main" id="{9BDFBB35-843F-4833-8DC3-9D56F15740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700"/>
                <a:ext cx="0" cy="96"/>
              </a:xfrm>
              <a:prstGeom prst="line">
                <a:avLst/>
              </a:prstGeom>
              <a:noFill/>
              <a:ln w="9525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2561" name="Text Box 103">
                <a:extLst>
                  <a:ext uri="{FF2B5EF4-FFF2-40B4-BE49-F238E27FC236}">
                    <a16:creationId xmlns:a16="http://schemas.microsoft.com/office/drawing/2014/main" id="{32397514-5896-4B85-8EC6-3E3AC0A6137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64" y="2764"/>
                <a:ext cx="33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ar-SA" sz="1600"/>
                  <a:t>(c)</a:t>
                </a:r>
              </a:p>
            </p:txBody>
          </p:sp>
          <p:sp>
            <p:nvSpPr>
              <p:cNvPr id="22562" name="Text Box 105">
                <a:extLst>
                  <a:ext uri="{FF2B5EF4-FFF2-40B4-BE49-F238E27FC236}">
                    <a16:creationId xmlns:a16="http://schemas.microsoft.com/office/drawing/2014/main" id="{3020AF0C-465B-4F6D-812F-026BD96E2B5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12" y="2496"/>
                <a:ext cx="33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ar-SA" sz="1600" i="1">
                    <a:solidFill>
                      <a:srgbClr val="006600"/>
                    </a:solidFill>
                  </a:rPr>
                  <a:t>x</a:t>
                </a:r>
              </a:p>
            </p:txBody>
          </p:sp>
          <p:sp>
            <p:nvSpPr>
              <p:cNvPr id="22563" name="Rectangle 107">
                <a:extLst>
                  <a:ext uri="{FF2B5EF4-FFF2-40B4-BE49-F238E27FC236}">
                    <a16:creationId xmlns:a16="http://schemas.microsoft.com/office/drawing/2014/main" id="{DF5ED2A4-6E8B-43DA-955D-591D38DDB5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" y="2451"/>
                <a:ext cx="48" cy="180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ar-SA" altLang="ar-SA"/>
              </a:p>
            </p:txBody>
          </p:sp>
        </p:grpSp>
        <p:grpSp>
          <p:nvGrpSpPr>
            <p:cNvPr id="22544" name="Group 108">
              <a:extLst>
                <a:ext uri="{FF2B5EF4-FFF2-40B4-BE49-F238E27FC236}">
                  <a16:creationId xmlns:a16="http://schemas.microsoft.com/office/drawing/2014/main" id="{DA2025C8-76BB-4C9E-B7FD-C54DFDC1D6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" y="387"/>
              <a:ext cx="1296" cy="573"/>
              <a:chOff x="480" y="387"/>
              <a:chExt cx="1296" cy="573"/>
            </a:xfrm>
          </p:grpSpPr>
          <p:sp>
            <p:nvSpPr>
              <p:cNvPr id="22545" name="Freeform 109">
                <a:extLst>
                  <a:ext uri="{FF2B5EF4-FFF2-40B4-BE49-F238E27FC236}">
                    <a16:creationId xmlns:a16="http://schemas.microsoft.com/office/drawing/2014/main" id="{6BFA89D2-5B77-4D97-A057-74939D907E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" y="435"/>
                <a:ext cx="336" cy="144"/>
              </a:xfrm>
              <a:custGeom>
                <a:avLst/>
                <a:gdLst>
                  <a:gd name="T0" fmla="*/ 0 w 1872"/>
                  <a:gd name="T1" fmla="*/ 3 h 504"/>
                  <a:gd name="T2" fmla="*/ 0 w 1872"/>
                  <a:gd name="T3" fmla="*/ 0 h 504"/>
                  <a:gd name="T4" fmla="*/ 0 w 1872"/>
                  <a:gd name="T5" fmla="*/ 3 h 504"/>
                  <a:gd name="T6" fmla="*/ 0 w 1872"/>
                  <a:gd name="T7" fmla="*/ 3 h 504"/>
                  <a:gd name="T8" fmla="*/ 0 w 1872"/>
                  <a:gd name="T9" fmla="*/ 0 h 504"/>
                  <a:gd name="T10" fmla="*/ 1 w 1872"/>
                  <a:gd name="T11" fmla="*/ 3 h 504"/>
                  <a:gd name="T12" fmla="*/ 1 w 1872"/>
                  <a:gd name="T13" fmla="*/ 3 h 504"/>
                  <a:gd name="T14" fmla="*/ 1 w 1872"/>
                  <a:gd name="T15" fmla="*/ 0 h 504"/>
                  <a:gd name="T16" fmla="*/ 1 w 1872"/>
                  <a:gd name="T17" fmla="*/ 3 h 504"/>
                  <a:gd name="T18" fmla="*/ 1 w 1872"/>
                  <a:gd name="T19" fmla="*/ 3 h 504"/>
                  <a:gd name="T20" fmla="*/ 1 w 1872"/>
                  <a:gd name="T21" fmla="*/ 0 h 504"/>
                  <a:gd name="T22" fmla="*/ 1 w 1872"/>
                  <a:gd name="T23" fmla="*/ 3 h 504"/>
                  <a:gd name="T24" fmla="*/ 1 w 1872"/>
                  <a:gd name="T25" fmla="*/ 3 h 504"/>
                  <a:gd name="T26" fmla="*/ 1 w 1872"/>
                  <a:gd name="T27" fmla="*/ 0 h 504"/>
                  <a:gd name="T28" fmla="*/ 1 w 1872"/>
                  <a:gd name="T29" fmla="*/ 3 h 504"/>
                  <a:gd name="T30" fmla="*/ 1 w 1872"/>
                  <a:gd name="T31" fmla="*/ 3 h 504"/>
                  <a:gd name="T32" fmla="*/ 2 w 1872"/>
                  <a:gd name="T33" fmla="*/ 0 h 504"/>
                  <a:gd name="T34" fmla="*/ 2 w 1872"/>
                  <a:gd name="T35" fmla="*/ 3 h 504"/>
                  <a:gd name="T36" fmla="*/ 2 w 1872"/>
                  <a:gd name="T37" fmla="*/ 3 h 504"/>
                  <a:gd name="T38" fmla="*/ 2 w 1872"/>
                  <a:gd name="T39" fmla="*/ 0 h 50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872"/>
                  <a:gd name="T61" fmla="*/ 0 h 504"/>
                  <a:gd name="T62" fmla="*/ 1872 w 1872"/>
                  <a:gd name="T63" fmla="*/ 504 h 50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872" h="504">
                    <a:moveTo>
                      <a:pt x="0" y="392"/>
                    </a:moveTo>
                    <a:cubicBezTo>
                      <a:pt x="24" y="200"/>
                      <a:pt x="48" y="8"/>
                      <a:pt x="96" y="8"/>
                    </a:cubicBezTo>
                    <a:cubicBezTo>
                      <a:pt x="144" y="8"/>
                      <a:pt x="272" y="328"/>
                      <a:pt x="288" y="392"/>
                    </a:cubicBezTo>
                    <a:cubicBezTo>
                      <a:pt x="304" y="456"/>
                      <a:pt x="176" y="456"/>
                      <a:pt x="192" y="392"/>
                    </a:cubicBezTo>
                    <a:cubicBezTo>
                      <a:pt x="208" y="328"/>
                      <a:pt x="320" y="8"/>
                      <a:pt x="384" y="8"/>
                    </a:cubicBezTo>
                    <a:cubicBezTo>
                      <a:pt x="448" y="8"/>
                      <a:pt x="560" y="320"/>
                      <a:pt x="576" y="392"/>
                    </a:cubicBezTo>
                    <a:cubicBezTo>
                      <a:pt x="592" y="464"/>
                      <a:pt x="464" y="504"/>
                      <a:pt x="480" y="440"/>
                    </a:cubicBezTo>
                    <a:cubicBezTo>
                      <a:pt x="496" y="376"/>
                      <a:pt x="608" y="16"/>
                      <a:pt x="672" y="8"/>
                    </a:cubicBezTo>
                    <a:cubicBezTo>
                      <a:pt x="736" y="0"/>
                      <a:pt x="848" y="328"/>
                      <a:pt x="864" y="392"/>
                    </a:cubicBezTo>
                    <a:cubicBezTo>
                      <a:pt x="880" y="456"/>
                      <a:pt x="752" y="456"/>
                      <a:pt x="768" y="392"/>
                    </a:cubicBezTo>
                    <a:cubicBezTo>
                      <a:pt x="784" y="328"/>
                      <a:pt x="896" y="8"/>
                      <a:pt x="960" y="8"/>
                    </a:cubicBezTo>
                    <a:cubicBezTo>
                      <a:pt x="1024" y="8"/>
                      <a:pt x="1136" y="320"/>
                      <a:pt x="1152" y="392"/>
                    </a:cubicBezTo>
                    <a:cubicBezTo>
                      <a:pt x="1168" y="464"/>
                      <a:pt x="1040" y="504"/>
                      <a:pt x="1056" y="440"/>
                    </a:cubicBezTo>
                    <a:cubicBezTo>
                      <a:pt x="1072" y="376"/>
                      <a:pt x="1184" y="16"/>
                      <a:pt x="1248" y="8"/>
                    </a:cubicBezTo>
                    <a:cubicBezTo>
                      <a:pt x="1312" y="0"/>
                      <a:pt x="1424" y="328"/>
                      <a:pt x="1440" y="392"/>
                    </a:cubicBezTo>
                    <a:cubicBezTo>
                      <a:pt x="1456" y="456"/>
                      <a:pt x="1328" y="456"/>
                      <a:pt x="1344" y="392"/>
                    </a:cubicBezTo>
                    <a:cubicBezTo>
                      <a:pt x="1360" y="328"/>
                      <a:pt x="1472" y="8"/>
                      <a:pt x="1536" y="8"/>
                    </a:cubicBezTo>
                    <a:cubicBezTo>
                      <a:pt x="1600" y="8"/>
                      <a:pt x="1720" y="328"/>
                      <a:pt x="1728" y="392"/>
                    </a:cubicBezTo>
                    <a:cubicBezTo>
                      <a:pt x="1736" y="456"/>
                      <a:pt x="1560" y="456"/>
                      <a:pt x="1584" y="392"/>
                    </a:cubicBezTo>
                    <a:cubicBezTo>
                      <a:pt x="1608" y="328"/>
                      <a:pt x="1740" y="168"/>
                      <a:pt x="1872" y="8"/>
                    </a:cubicBezTo>
                  </a:path>
                </a:pathLst>
              </a:custGeom>
              <a:noFill/>
              <a:ln w="25400">
                <a:solidFill>
                  <a:srgbClr val="CC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ar-SA"/>
              </a:p>
            </p:txBody>
          </p:sp>
          <p:sp>
            <p:nvSpPr>
              <p:cNvPr id="22546" name="Line 110">
                <a:extLst>
                  <a:ext uri="{FF2B5EF4-FFF2-40B4-BE49-F238E27FC236}">
                    <a16:creationId xmlns:a16="http://schemas.microsoft.com/office/drawing/2014/main" id="{4CA2A075-9DBA-4E90-8E88-70583C5E43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" y="387"/>
                <a:ext cx="0" cy="240"/>
              </a:xfrm>
              <a:prstGeom prst="line">
                <a:avLst/>
              </a:prstGeom>
              <a:noFill/>
              <a:ln w="38100">
                <a:solidFill>
                  <a:srgbClr val="9966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2547" name="Line 111">
                <a:extLst>
                  <a:ext uri="{FF2B5EF4-FFF2-40B4-BE49-F238E27FC236}">
                    <a16:creationId xmlns:a16="http://schemas.microsoft.com/office/drawing/2014/main" id="{1E483FE7-D160-4903-A24B-C360CCFA7F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" y="627"/>
                <a:ext cx="864" cy="0"/>
              </a:xfrm>
              <a:prstGeom prst="line">
                <a:avLst/>
              </a:prstGeom>
              <a:noFill/>
              <a:ln w="38100">
                <a:solidFill>
                  <a:srgbClr val="9966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2548" name="Line 112">
                <a:extLst>
                  <a:ext uri="{FF2B5EF4-FFF2-40B4-BE49-F238E27FC236}">
                    <a16:creationId xmlns:a16="http://schemas.microsoft.com/office/drawing/2014/main" id="{397D1C31-3703-403F-A5C7-77887CBEFB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" y="723"/>
                <a:ext cx="1056" cy="0"/>
              </a:xfrm>
              <a:prstGeom prst="line">
                <a:avLst/>
              </a:prstGeom>
              <a:noFill/>
              <a:ln w="9525">
                <a:solidFill>
                  <a:srgbClr val="00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2549" name="Text Box 113">
                <a:extLst>
                  <a:ext uri="{FF2B5EF4-FFF2-40B4-BE49-F238E27FC236}">
                    <a16:creationId xmlns:a16="http://schemas.microsoft.com/office/drawing/2014/main" id="{E5D55394-BBB7-4373-8582-D8E0340D2D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61" y="748"/>
                <a:ext cx="33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ar-SA" sz="1600" i="1">
                    <a:solidFill>
                      <a:srgbClr val="006600"/>
                    </a:solidFill>
                  </a:rPr>
                  <a:t>O</a:t>
                </a:r>
              </a:p>
            </p:txBody>
          </p:sp>
          <p:sp>
            <p:nvSpPr>
              <p:cNvPr id="22550" name="Line 114">
                <a:extLst>
                  <a:ext uri="{FF2B5EF4-FFF2-40B4-BE49-F238E27FC236}">
                    <a16:creationId xmlns:a16="http://schemas.microsoft.com/office/drawing/2014/main" id="{0E251891-8746-4028-A834-96FAE53ADB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6" y="684"/>
                <a:ext cx="0" cy="96"/>
              </a:xfrm>
              <a:prstGeom prst="line">
                <a:avLst/>
              </a:prstGeom>
              <a:noFill/>
              <a:ln w="9525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2551" name="Text Box 115">
                <a:extLst>
                  <a:ext uri="{FF2B5EF4-FFF2-40B4-BE49-F238E27FC236}">
                    <a16:creationId xmlns:a16="http://schemas.microsoft.com/office/drawing/2014/main" id="{7C336DFA-3F2D-4A9B-A22F-BD18F1A1F8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0" y="495"/>
                <a:ext cx="33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endParaRPr lang="ar-SA" altLang="ar-SA" sz="1600">
                  <a:solidFill>
                    <a:srgbClr val="006600"/>
                  </a:solidFill>
                </a:endParaRPr>
              </a:p>
            </p:txBody>
          </p:sp>
          <p:sp>
            <p:nvSpPr>
              <p:cNvPr id="22552" name="Text Box 116">
                <a:extLst>
                  <a:ext uri="{FF2B5EF4-FFF2-40B4-BE49-F238E27FC236}">
                    <a16:creationId xmlns:a16="http://schemas.microsoft.com/office/drawing/2014/main" id="{9E2CB956-37E3-4FC1-9F02-8CBF8E1B94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48" y="720"/>
                <a:ext cx="33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ar-SA" sz="1600"/>
                  <a:t>(a)</a:t>
                </a:r>
              </a:p>
            </p:txBody>
          </p:sp>
          <p:sp>
            <p:nvSpPr>
              <p:cNvPr id="22553" name="Text Box 117">
                <a:extLst>
                  <a:ext uri="{FF2B5EF4-FFF2-40B4-BE49-F238E27FC236}">
                    <a16:creationId xmlns:a16="http://schemas.microsoft.com/office/drawing/2014/main" id="{CB119386-75B4-4D00-8FFA-C68613E481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10" y="474"/>
                <a:ext cx="33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ar-SA" sz="1600" i="1">
                    <a:solidFill>
                      <a:srgbClr val="006600"/>
                    </a:solidFill>
                  </a:rPr>
                  <a:t>x</a:t>
                </a:r>
              </a:p>
            </p:txBody>
          </p:sp>
          <p:sp>
            <p:nvSpPr>
              <p:cNvPr id="22554" name="Rectangle 118">
                <a:extLst>
                  <a:ext uri="{FF2B5EF4-FFF2-40B4-BE49-F238E27FC236}">
                    <a16:creationId xmlns:a16="http://schemas.microsoft.com/office/drawing/2014/main" id="{FCDE6053-215E-4EB4-AFE7-A132914768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4" y="432"/>
                <a:ext cx="48" cy="180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ar-SA" altLang="ar-SA"/>
              </a:p>
            </p:txBody>
          </p:sp>
        </p:grpSp>
      </p:grpSp>
      <p:pic>
        <p:nvPicPr>
          <p:cNvPr id="64517" name="Picture 5">
            <a:extLst>
              <a:ext uri="{FF2B5EF4-FFF2-40B4-BE49-F238E27FC236}">
                <a16:creationId xmlns:a16="http://schemas.microsoft.com/office/drawing/2014/main" id="{AD27B813-D944-40A3-808F-EB1B3C2CC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3714750"/>
            <a:ext cx="75247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Rectangle 7">
            <a:extLst>
              <a:ext uri="{FF2B5EF4-FFF2-40B4-BE49-F238E27FC236}">
                <a16:creationId xmlns:a16="http://schemas.microsoft.com/office/drawing/2014/main" id="{D226F73A-52B1-4BD0-84CD-D78EAE2E3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pic>
        <p:nvPicPr>
          <p:cNvPr id="64518" name="Picture 6">
            <a:extLst>
              <a:ext uri="{FF2B5EF4-FFF2-40B4-BE49-F238E27FC236}">
                <a16:creationId xmlns:a16="http://schemas.microsoft.com/office/drawing/2014/main" id="{0CDFAF39-1EC1-43A2-A5AA-AB002DC18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4786313"/>
            <a:ext cx="28098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Rectangle 8">
            <a:extLst>
              <a:ext uri="{FF2B5EF4-FFF2-40B4-BE49-F238E27FC236}">
                <a16:creationId xmlns:a16="http://schemas.microsoft.com/office/drawing/2014/main" id="{2214B91D-1AD6-4484-BC8D-F2EADB5E1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ar-SA" altLang="ar-SA"/>
          </a:p>
        </p:txBody>
      </p:sp>
      <p:sp>
        <p:nvSpPr>
          <p:cNvPr id="22537" name="Rectangle 10">
            <a:extLst>
              <a:ext uri="{FF2B5EF4-FFF2-40B4-BE49-F238E27FC236}">
                <a16:creationId xmlns:a16="http://schemas.microsoft.com/office/drawing/2014/main" id="{95FDD220-B55F-46D1-9FA6-DD8275805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pic>
        <p:nvPicPr>
          <p:cNvPr id="64521" name="Picture 9">
            <a:extLst>
              <a:ext uri="{FF2B5EF4-FFF2-40B4-BE49-F238E27FC236}">
                <a16:creationId xmlns:a16="http://schemas.microsoft.com/office/drawing/2014/main" id="{87BC34F0-5067-42A5-9224-ED2392AC8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5357813"/>
            <a:ext cx="28098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9" name="Rectangle 11">
            <a:extLst>
              <a:ext uri="{FF2B5EF4-FFF2-40B4-BE49-F238E27FC236}">
                <a16:creationId xmlns:a16="http://schemas.microsoft.com/office/drawing/2014/main" id="{C943DD5E-AD8B-450C-B9C3-9B9507E96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ar-SA" altLang="ar-SA"/>
          </a:p>
        </p:txBody>
      </p:sp>
      <p:pic>
        <p:nvPicPr>
          <p:cNvPr id="64524" name="Picture 12">
            <a:extLst>
              <a:ext uri="{FF2B5EF4-FFF2-40B4-BE49-F238E27FC236}">
                <a16:creationId xmlns:a16="http://schemas.microsoft.com/office/drawing/2014/main" id="{23857416-2951-48CD-B74B-80E76DB55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5988050"/>
            <a:ext cx="400050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1" name="TextBox 47">
            <a:extLst>
              <a:ext uri="{FF2B5EF4-FFF2-40B4-BE49-F238E27FC236}">
                <a16:creationId xmlns:a16="http://schemas.microsoft.com/office/drawing/2014/main" id="{9D566C72-CBE8-455E-8CDB-35FB50030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6429375"/>
            <a:ext cx="642938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19F96BC4-D939-41D6-8D30-A4ED3B801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5410200" cy="284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B0A89810-1F1C-4696-92D1-48D6D15D9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6337300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>
            <a:extLst>
              <a:ext uri="{FF2B5EF4-FFF2-40B4-BE49-F238E27FC236}">
                <a16:creationId xmlns:a16="http://schemas.microsoft.com/office/drawing/2014/main" id="{03F56DA2-8267-4F9D-90C7-8F427FEA1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908050"/>
            <a:ext cx="6786563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5E40A25E-8A0E-4BA4-94A2-8B735A3B8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0325"/>
            <a:ext cx="247967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>
            <a:extLst>
              <a:ext uri="{FF2B5EF4-FFF2-40B4-BE49-F238E27FC236}">
                <a16:creationId xmlns:a16="http://schemas.microsoft.com/office/drawing/2014/main" id="{EED990F4-C419-44B9-AD9A-60DA00934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2074863"/>
            <a:ext cx="89296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Box 3">
            <a:extLst>
              <a:ext uri="{FF2B5EF4-FFF2-40B4-BE49-F238E27FC236}">
                <a16:creationId xmlns:a16="http://schemas.microsoft.com/office/drawing/2014/main" id="{FD35A825-A606-4097-B10A-4AAC165C0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20938"/>
            <a:ext cx="8208962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5ADF8D49-9E13-4E26-8C02-91A3B372DE49}"/>
              </a:ext>
            </a:extLst>
          </p:cNvPr>
          <p:cNvSpPr/>
          <p:nvPr/>
        </p:nvSpPr>
        <p:spPr>
          <a:xfrm rot="16200000">
            <a:off x="4067969" y="188119"/>
            <a:ext cx="576262" cy="63373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>
              <a:cs typeface="+mj-cs"/>
            </a:endParaRPr>
          </a:p>
        </p:txBody>
      </p:sp>
      <p:sp>
        <p:nvSpPr>
          <p:cNvPr id="25606" name="TextBox 6">
            <a:extLst>
              <a:ext uri="{FF2B5EF4-FFF2-40B4-BE49-F238E27FC236}">
                <a16:creationId xmlns:a16="http://schemas.microsoft.com/office/drawing/2014/main" id="{1CBF48B4-CD7A-43A1-8BE6-6F010F737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2636838"/>
            <a:ext cx="44656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/>
            <a:r>
              <a:rPr lang="en-GB" altLang="ar-SA" sz="2400"/>
              <a:t>Power</a:t>
            </a:r>
            <a:endParaRPr lang="ar-SA" altLang="ar-SA" sz="2400"/>
          </a:p>
        </p:txBody>
      </p:sp>
      <p:sp>
        <p:nvSpPr>
          <p:cNvPr id="25607" name="TextBox 7">
            <a:extLst>
              <a:ext uri="{FF2B5EF4-FFF2-40B4-BE49-F238E27FC236}">
                <a16:creationId xmlns:a16="http://schemas.microsoft.com/office/drawing/2014/main" id="{B12FEEE2-7819-49FB-9AC2-56AFD1D1F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3716338"/>
            <a:ext cx="3024188" cy="4619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/>
            <a:r>
              <a:rPr lang="en-GB" altLang="ar-SA" sz="2400"/>
              <a:t>Average Power </a:t>
            </a:r>
            <a:endParaRPr lang="ar-SA" altLang="ar-SA" sz="2400"/>
          </a:p>
        </p:txBody>
      </p:sp>
      <p:sp>
        <p:nvSpPr>
          <p:cNvPr id="25608" name="TextBox 8">
            <a:extLst>
              <a:ext uri="{FF2B5EF4-FFF2-40B4-BE49-F238E27FC236}">
                <a16:creationId xmlns:a16="http://schemas.microsoft.com/office/drawing/2014/main" id="{B72F63B3-DD48-4DAF-B52A-9CA140E1A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3716338"/>
            <a:ext cx="3384550" cy="4619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/>
            <a:r>
              <a:rPr lang="en-GB" altLang="ar-SA" sz="2400"/>
              <a:t>Instantaneous Power </a:t>
            </a:r>
            <a:endParaRPr lang="ar-SA" altLang="ar-SA" sz="2400"/>
          </a:p>
        </p:txBody>
      </p:sp>
      <p:pic>
        <p:nvPicPr>
          <p:cNvPr id="25609" name="Picture 4">
            <a:extLst>
              <a:ext uri="{FF2B5EF4-FFF2-40B4-BE49-F238E27FC236}">
                <a16:creationId xmlns:a16="http://schemas.microsoft.com/office/drawing/2014/main" id="{5D301B0E-D414-4BE7-816D-FE72E064A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292600"/>
            <a:ext cx="1727200" cy="89693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0" name="Picture 5">
            <a:extLst>
              <a:ext uri="{FF2B5EF4-FFF2-40B4-BE49-F238E27FC236}">
                <a16:creationId xmlns:a16="http://schemas.microsoft.com/office/drawing/2014/main" id="{18A1D276-494D-40EE-B7B7-C4A2CBA98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4292600"/>
            <a:ext cx="1355725" cy="8397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1" name="Picture 6">
            <a:extLst>
              <a:ext uri="{FF2B5EF4-FFF2-40B4-BE49-F238E27FC236}">
                <a16:creationId xmlns:a16="http://schemas.microsoft.com/office/drawing/2014/main" id="{410D3B92-D363-46EB-AAEA-51B6F736B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63" y="5445125"/>
            <a:ext cx="2700337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2" name="Picture 7">
            <a:extLst>
              <a:ext uri="{FF2B5EF4-FFF2-40B4-BE49-F238E27FC236}">
                <a16:creationId xmlns:a16="http://schemas.microsoft.com/office/drawing/2014/main" id="{B90C4225-5B74-423F-B0D9-B979ED07A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613" y="5445125"/>
            <a:ext cx="27416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3" name="Picture 8">
            <a:extLst>
              <a:ext uri="{FF2B5EF4-FFF2-40B4-BE49-F238E27FC236}">
                <a16:creationId xmlns:a16="http://schemas.microsoft.com/office/drawing/2014/main" id="{D7D38362-86F1-4BE6-88E3-B6650E840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5334000"/>
            <a:ext cx="576262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4" name="Picture 9">
            <a:extLst>
              <a:ext uri="{FF2B5EF4-FFF2-40B4-BE49-F238E27FC236}">
                <a16:creationId xmlns:a16="http://schemas.microsoft.com/office/drawing/2014/main" id="{C65C6E03-834C-4DE4-8CAA-B914A7BCE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5445125"/>
            <a:ext cx="7715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5" name="TextBox 18">
            <a:extLst>
              <a:ext uri="{FF2B5EF4-FFF2-40B4-BE49-F238E27FC236}">
                <a16:creationId xmlns:a16="http://schemas.microsoft.com/office/drawing/2014/main" id="{E0B9AD64-9404-41B7-BE84-84FF7052A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9925" y="5445125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ar-SA"/>
              <a:t>=</a:t>
            </a:r>
            <a:endParaRPr lang="ar-SA" altLang="ar-SA"/>
          </a:p>
        </p:txBody>
      </p:sp>
      <p:pic>
        <p:nvPicPr>
          <p:cNvPr id="25616" name="Picture 10">
            <a:extLst>
              <a:ext uri="{FF2B5EF4-FFF2-40B4-BE49-F238E27FC236}">
                <a16:creationId xmlns:a16="http://schemas.microsoft.com/office/drawing/2014/main" id="{043305AF-CEB1-401D-81DB-32456F076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6010275"/>
            <a:ext cx="2579688" cy="44291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5606" grpId="0"/>
      <p:bldP spid="25607" grpId="0" animBg="1"/>
      <p:bldP spid="25608" grpId="0" animBg="1"/>
      <p:bldP spid="256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ABFB270-A71A-49F0-9349-809CD8BEF61D}"/>
              </a:ext>
            </a:extLst>
          </p:cNvPr>
          <p:cNvGrpSpPr>
            <a:grpSpLocks/>
          </p:cNvGrpSpPr>
          <p:nvPr/>
        </p:nvGrpSpPr>
        <p:grpSpPr bwMode="auto">
          <a:xfrm>
            <a:off x="4248150" y="765175"/>
            <a:ext cx="4645025" cy="3095625"/>
            <a:chOff x="2004" y="2032"/>
            <a:chExt cx="2556" cy="1664"/>
          </a:xfrm>
        </p:grpSpPr>
        <p:pic>
          <p:nvPicPr>
            <p:cNvPr id="3" name="Picture 3" descr="F07_02">
              <a:extLst>
                <a:ext uri="{FF2B5EF4-FFF2-40B4-BE49-F238E27FC236}">
                  <a16:creationId xmlns:a16="http://schemas.microsoft.com/office/drawing/2014/main" id="{DC921D34-4E23-4390-968A-0E5EBDA5E3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4" y="2032"/>
              <a:ext cx="2556" cy="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10D6B8D8-29F1-4DAB-AE45-11FCB95C98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2976"/>
              <a:ext cx="1200" cy="6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ar-SA" altLang="ar-SA"/>
            </a:p>
          </p:txBody>
        </p:sp>
        <p:sp>
          <p:nvSpPr>
            <p:cNvPr id="26643" name="Rectangle 5">
              <a:extLst>
                <a:ext uri="{FF2B5EF4-FFF2-40B4-BE49-F238E27FC236}">
                  <a16:creationId xmlns:a16="http://schemas.microsoft.com/office/drawing/2014/main" id="{2BF6BFF4-3E14-47B7-95F1-8EF35D45B3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2448"/>
              <a:ext cx="624" cy="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ar-SA" altLang="ar-SA"/>
            </a:p>
          </p:txBody>
        </p:sp>
        <p:sp>
          <p:nvSpPr>
            <p:cNvPr id="26644" name="Rectangle 6">
              <a:extLst>
                <a:ext uri="{FF2B5EF4-FFF2-40B4-BE49-F238E27FC236}">
                  <a16:creationId xmlns:a16="http://schemas.microsoft.com/office/drawing/2014/main" id="{C8E6F33F-BE04-44BC-A6CB-29E3ABB1F2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2400"/>
              <a:ext cx="384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ar-SA" altLang="ar-SA"/>
            </a:p>
          </p:txBody>
        </p:sp>
        <p:sp>
          <p:nvSpPr>
            <p:cNvPr id="26645" name="Text Box 7">
              <a:extLst>
                <a:ext uri="{FF2B5EF4-FFF2-40B4-BE49-F238E27FC236}">
                  <a16:creationId xmlns:a16="http://schemas.microsoft.com/office/drawing/2014/main" id="{CA3B2D29-B49F-4C3F-901B-E8FBED6806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2941"/>
              <a:ext cx="28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ar-SA" sz="1600" i="1">
                  <a:solidFill>
                    <a:srgbClr val="FF3300"/>
                  </a:solidFill>
                </a:rPr>
                <a:t>v</a:t>
              </a:r>
            </a:p>
          </p:txBody>
        </p:sp>
        <p:sp>
          <p:nvSpPr>
            <p:cNvPr id="26646" name="Line 8">
              <a:extLst>
                <a:ext uri="{FF2B5EF4-FFF2-40B4-BE49-F238E27FC236}">
                  <a16:creationId xmlns:a16="http://schemas.microsoft.com/office/drawing/2014/main" id="{8D8FAE1C-F4B3-46DA-9EF1-E3ABA3A34D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2976"/>
              <a:ext cx="33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pic>
        <p:nvPicPr>
          <p:cNvPr id="16398" name="Picture 14">
            <a:extLst>
              <a:ext uri="{FF2B5EF4-FFF2-40B4-BE49-F238E27FC236}">
                <a16:creationId xmlns:a16="http://schemas.microsoft.com/office/drawing/2014/main" id="{93E7C849-18FB-4201-8847-542F2082A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1557338"/>
            <a:ext cx="1535113" cy="84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Picture 15">
            <a:extLst>
              <a:ext uri="{FF2B5EF4-FFF2-40B4-BE49-F238E27FC236}">
                <a16:creationId xmlns:a16="http://schemas.microsoft.com/office/drawing/2014/main" id="{9E162CD9-D990-40E5-A9C9-B26D97B2D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420938"/>
            <a:ext cx="2160587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1" name="Picture 17">
            <a:extLst>
              <a:ext uri="{FF2B5EF4-FFF2-40B4-BE49-F238E27FC236}">
                <a16:creationId xmlns:a16="http://schemas.microsoft.com/office/drawing/2014/main" id="{F34BB82B-15BD-48B0-9363-6258F109F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210175"/>
            <a:ext cx="178752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2" name="Picture 18">
            <a:extLst>
              <a:ext uri="{FF2B5EF4-FFF2-40B4-BE49-F238E27FC236}">
                <a16:creationId xmlns:a16="http://schemas.microsoft.com/office/drawing/2014/main" id="{CBC0DFF7-80D0-4322-8733-4BD448FCD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5213350"/>
            <a:ext cx="1795463" cy="59213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3" name="Picture 19">
            <a:extLst>
              <a:ext uri="{FF2B5EF4-FFF2-40B4-BE49-F238E27FC236}">
                <a16:creationId xmlns:a16="http://schemas.microsoft.com/office/drawing/2014/main" id="{41C090E8-8794-44C1-8545-D36AE2F73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6059488"/>
            <a:ext cx="1873250" cy="682625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76C0E1CF-5B24-48E3-A841-2D675572A1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1700213"/>
            <a:ext cx="577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sz="2400"/>
              <a:t>but</a:t>
            </a:r>
            <a:endParaRPr lang="ar-SA" altLang="ar-SA" sz="2400"/>
          </a:p>
        </p:txBody>
      </p:sp>
      <p:pic>
        <p:nvPicPr>
          <p:cNvPr id="43010" name="Picture 2">
            <a:extLst>
              <a:ext uri="{FF2B5EF4-FFF2-40B4-BE49-F238E27FC236}">
                <a16:creationId xmlns:a16="http://schemas.microsoft.com/office/drawing/2014/main" id="{96983111-8845-42DE-A984-780B0E4EA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227513"/>
            <a:ext cx="1939925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CFEFAAA6-F13B-490B-AA2B-7026EC0DA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5850" y="5199063"/>
            <a:ext cx="4873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2400">
                <a:sym typeface="Symbol" panose="05050102010706020507" pitchFamily="18" charset="2"/>
              </a:rPr>
              <a:t></a:t>
            </a:r>
            <a:endParaRPr lang="ar-SA" altLang="ar-SA" sz="2400"/>
          </a:p>
        </p:txBody>
      </p:sp>
      <p:pic>
        <p:nvPicPr>
          <p:cNvPr id="26641" name="Picture 17">
            <a:extLst>
              <a:ext uri="{FF2B5EF4-FFF2-40B4-BE49-F238E27FC236}">
                <a16:creationId xmlns:a16="http://schemas.microsoft.com/office/drawing/2014/main" id="{9602CF47-4D28-4FD2-AF15-FE3451B79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3068638"/>
            <a:ext cx="2228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3E8A36B-5CE9-43BB-911F-DCCFF8B46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463" y="3141663"/>
            <a:ext cx="466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/>
              <a:t>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9864C0-E16A-4020-9931-653AA78CB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3463" y="6156325"/>
            <a:ext cx="4683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/>
              <a:t>or</a:t>
            </a:r>
          </a:p>
        </p:txBody>
      </p:sp>
      <p:sp>
        <p:nvSpPr>
          <p:cNvPr id="26638" name="TextBox 20">
            <a:extLst>
              <a:ext uri="{FF2B5EF4-FFF2-40B4-BE49-F238E27FC236}">
                <a16:creationId xmlns:a16="http://schemas.microsoft.com/office/drawing/2014/main" id="{1A8A9763-1560-434A-96F5-3346EF3FD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283075"/>
            <a:ext cx="21590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ar-SA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852348-7A0B-41FD-AF2A-8383A69FE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789363"/>
            <a:ext cx="11525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/>
              <a:t>then</a:t>
            </a:r>
          </a:p>
        </p:txBody>
      </p:sp>
      <p:pic>
        <p:nvPicPr>
          <p:cNvPr id="26642" name="Picture 18">
            <a:extLst>
              <a:ext uri="{FF2B5EF4-FFF2-40B4-BE49-F238E27FC236}">
                <a16:creationId xmlns:a16="http://schemas.microsoft.com/office/drawing/2014/main" id="{F7288F58-3223-440D-AE7F-04D55ECE3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4437063"/>
            <a:ext cx="4032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  <p:bldP spid="20" grpId="0"/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extLst>
              <a:ext uri="{FF2B5EF4-FFF2-40B4-BE49-F238E27FC236}">
                <a16:creationId xmlns:a16="http://schemas.microsoft.com/office/drawing/2014/main" id="{4FAEC464-9983-4A66-9F67-958843D6F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5364163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>
            <a:extLst>
              <a:ext uri="{FF2B5EF4-FFF2-40B4-BE49-F238E27FC236}">
                <a16:creationId xmlns:a16="http://schemas.microsoft.com/office/drawing/2014/main" id="{93810D2C-F352-4B36-B57E-37F575807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1757363"/>
            <a:ext cx="37306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>
            <a:extLst>
              <a:ext uri="{FF2B5EF4-FFF2-40B4-BE49-F238E27FC236}">
                <a16:creationId xmlns:a16="http://schemas.microsoft.com/office/drawing/2014/main" id="{D59F93DE-02A8-4371-843F-994F99F47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15888"/>
            <a:ext cx="365918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7E388344-4948-47C3-B187-500816C62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060575"/>
            <a:ext cx="886777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>
            <a:extLst>
              <a:ext uri="{FF2B5EF4-FFF2-40B4-BE49-F238E27FC236}">
                <a16:creationId xmlns:a16="http://schemas.microsoft.com/office/drawing/2014/main" id="{4729E0A3-077D-4199-A016-930D5A517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781300"/>
            <a:ext cx="8170863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A74FC4AE-7B7A-43B4-A625-21F18767C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044950"/>
            <a:ext cx="7321550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DC85547-AA1C-4E03-8024-86B69EDA57FE}"/>
              </a:ext>
            </a:extLst>
          </p:cNvPr>
          <p:cNvCxnSpPr/>
          <p:nvPr/>
        </p:nvCxnSpPr>
        <p:spPr>
          <a:xfrm>
            <a:off x="144463" y="4508500"/>
            <a:ext cx="19796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9" name="Picture 7">
            <a:extLst>
              <a:ext uri="{FF2B5EF4-FFF2-40B4-BE49-F238E27FC236}">
                <a16:creationId xmlns:a16="http://schemas.microsoft.com/office/drawing/2014/main" id="{19901938-5B29-4A27-80A1-F0E4176F3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157788"/>
            <a:ext cx="39020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D7A746A7-8AFB-4E1C-B34D-0973319FC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5157788"/>
            <a:ext cx="21399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>
            <a:extLst>
              <a:ext uri="{FF2B5EF4-FFF2-40B4-BE49-F238E27FC236}">
                <a16:creationId xmlns:a16="http://schemas.microsoft.com/office/drawing/2014/main" id="{25E77277-9E2A-451C-B4D5-D0928F687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613" y="5829300"/>
            <a:ext cx="3694112" cy="5873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6EDA1050-E318-4366-A046-9B8CA8F9E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25525"/>
            <a:ext cx="62642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F583FBD-F23F-4F00-865C-1F2C2C642C0F}"/>
              </a:ext>
            </a:extLst>
          </p:cNvPr>
          <p:cNvCxnSpPr/>
          <p:nvPr/>
        </p:nvCxnSpPr>
        <p:spPr>
          <a:xfrm>
            <a:off x="179388" y="3860800"/>
            <a:ext cx="619283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3A474A9-6650-4A74-A8D9-8EFB1DC1063D}"/>
              </a:ext>
            </a:extLst>
          </p:cNvPr>
          <p:cNvCxnSpPr/>
          <p:nvPr/>
        </p:nvCxnSpPr>
        <p:spPr>
          <a:xfrm>
            <a:off x="179388" y="4221163"/>
            <a:ext cx="62642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34DD13B-F096-467B-A46B-EB083A3FCC21}"/>
              </a:ext>
            </a:extLst>
          </p:cNvPr>
          <p:cNvCxnSpPr/>
          <p:nvPr/>
        </p:nvCxnSpPr>
        <p:spPr>
          <a:xfrm>
            <a:off x="179388" y="4508500"/>
            <a:ext cx="504031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216DB4FE-D138-4AE1-9F4F-387DEE547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2089150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>
            <a:extLst>
              <a:ext uri="{FF2B5EF4-FFF2-40B4-BE49-F238E27FC236}">
                <a16:creationId xmlns:a16="http://schemas.microsoft.com/office/drawing/2014/main" id="{8D252D7D-6DC7-4BEE-B013-EFC9AF0F2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2133600"/>
            <a:ext cx="912971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ight Brace 6">
            <a:extLst>
              <a:ext uri="{FF2B5EF4-FFF2-40B4-BE49-F238E27FC236}">
                <a16:creationId xmlns:a16="http://schemas.microsoft.com/office/drawing/2014/main" id="{C40DC369-D1A0-4E7A-870A-7AB667605908}"/>
              </a:ext>
            </a:extLst>
          </p:cNvPr>
          <p:cNvSpPr/>
          <p:nvPr/>
        </p:nvSpPr>
        <p:spPr>
          <a:xfrm rot="16200000">
            <a:off x="3852069" y="1340644"/>
            <a:ext cx="576262" cy="63373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3983C9-0286-4100-B880-25508BE1B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3716338"/>
            <a:ext cx="4537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ar-SA" sz="2800">
                <a:latin typeface="Calibri" panose="020F0502020204030204" pitchFamily="34" charset="0"/>
              </a:rPr>
              <a:t>Work is a </a:t>
            </a:r>
            <a:r>
              <a:rPr lang="en-GB" altLang="ar-SA" sz="2800" u="sng">
                <a:solidFill>
                  <a:srgbClr val="FF0000"/>
                </a:solidFill>
                <a:latin typeface="Calibri" panose="020F0502020204030204" pitchFamily="34" charset="0"/>
              </a:rPr>
              <a:t>Scalar Quantity</a:t>
            </a:r>
            <a:endParaRPr lang="ar-SA" altLang="ar-SA" sz="2800" u="sng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42AA65-82F9-4DF6-912C-AEDA67458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840288"/>
            <a:ext cx="1584325" cy="4603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ar-SA" sz="2400" u="sng">
                <a:solidFill>
                  <a:srgbClr val="FF0000"/>
                </a:solidFill>
                <a:latin typeface="Calibri" panose="020F0502020204030204" pitchFamily="34" charset="0"/>
              </a:rPr>
              <a:t>+ve </a:t>
            </a:r>
            <a:r>
              <a:rPr lang="en-GB" altLang="ar-SA" sz="2400">
                <a:latin typeface="Calibri" panose="020F0502020204030204" pitchFamily="34" charset="0"/>
              </a:rPr>
              <a:t>Work</a:t>
            </a:r>
            <a:endParaRPr lang="ar-SA" altLang="ar-SA" sz="2400">
              <a:latin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5F3B7B-497B-463A-895C-17F3139A1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5013325"/>
            <a:ext cx="1439863" cy="4619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GB" altLang="ar-SA" sz="2400" u="sng">
                <a:solidFill>
                  <a:srgbClr val="FF0000"/>
                </a:solidFill>
                <a:latin typeface="Calibri" panose="020F0502020204030204" pitchFamily="34" charset="0"/>
              </a:rPr>
              <a:t>-ve </a:t>
            </a:r>
            <a:r>
              <a:rPr lang="en-GB" altLang="ar-SA" sz="2400">
                <a:latin typeface="Calibri" panose="020F0502020204030204" pitchFamily="34" charset="0"/>
              </a:rPr>
              <a:t>Work</a:t>
            </a:r>
            <a:endParaRPr lang="ar-SA" altLang="ar-SA" sz="2400">
              <a:latin typeface="Calibri" panose="020F0502020204030204" pitchFamily="34" charset="0"/>
            </a:endParaRPr>
          </a:p>
        </p:txBody>
      </p:sp>
      <p:sp>
        <p:nvSpPr>
          <p:cNvPr id="11" name="Down Arrow 10">
            <a:extLst>
              <a:ext uri="{FF2B5EF4-FFF2-40B4-BE49-F238E27FC236}">
                <a16:creationId xmlns:a16="http://schemas.microsoft.com/office/drawing/2014/main" id="{A739A49D-A1A8-4CBE-AC2B-4FA866AB51CB}"/>
              </a:ext>
            </a:extLst>
          </p:cNvPr>
          <p:cNvSpPr/>
          <p:nvPr/>
        </p:nvSpPr>
        <p:spPr>
          <a:xfrm>
            <a:off x="1187450" y="5373688"/>
            <a:ext cx="144463" cy="35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A21417-86E2-4AEA-8EF4-140DD340BF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5805488"/>
            <a:ext cx="3527425" cy="8302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ar-SA">
                <a:latin typeface="Calibri" panose="020F0502020204030204" pitchFamily="34" charset="0"/>
              </a:rPr>
              <a:t> </a:t>
            </a:r>
            <a:r>
              <a:rPr lang="en-GB" altLang="ar-SA" sz="2400">
                <a:latin typeface="Calibri" panose="020F0502020204030204" pitchFamily="34" charset="0"/>
              </a:rPr>
              <a:t>energy transferred </a:t>
            </a:r>
            <a:r>
              <a:rPr lang="en-GB" altLang="ar-SA" sz="2400" u="sng">
                <a:solidFill>
                  <a:srgbClr val="FF0000"/>
                </a:solidFill>
                <a:latin typeface="Calibri" panose="020F0502020204030204" pitchFamily="34" charset="0"/>
              </a:rPr>
              <a:t>to</a:t>
            </a:r>
            <a:r>
              <a:rPr lang="en-GB" altLang="ar-SA" sz="2400">
                <a:latin typeface="Calibri" panose="020F0502020204030204" pitchFamily="34" charset="0"/>
              </a:rPr>
              <a:t> the object</a:t>
            </a:r>
            <a:endParaRPr lang="ar-SA" altLang="ar-SA" sz="2400">
              <a:latin typeface="Calibri" panose="020F0502020204030204" pitchFamily="34" charset="0"/>
            </a:endParaRPr>
          </a:p>
        </p:txBody>
      </p:sp>
      <p:sp>
        <p:nvSpPr>
          <p:cNvPr id="13" name="Down Arrow 12">
            <a:extLst>
              <a:ext uri="{FF2B5EF4-FFF2-40B4-BE49-F238E27FC236}">
                <a16:creationId xmlns:a16="http://schemas.microsoft.com/office/drawing/2014/main" id="{9346ABAE-0E6C-4182-863A-939321599A6A}"/>
              </a:ext>
            </a:extLst>
          </p:cNvPr>
          <p:cNvSpPr/>
          <p:nvPr/>
        </p:nvSpPr>
        <p:spPr>
          <a:xfrm>
            <a:off x="7164388" y="5526088"/>
            <a:ext cx="144462" cy="35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52ED27-212D-4BEC-8250-DFD024CE9B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5876925"/>
            <a:ext cx="3816350" cy="831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ar-SA">
                <a:latin typeface="Calibri" panose="020F0502020204030204" pitchFamily="34" charset="0"/>
              </a:rPr>
              <a:t> </a:t>
            </a:r>
            <a:r>
              <a:rPr lang="en-GB" altLang="ar-SA" sz="2400">
                <a:latin typeface="Calibri" panose="020F0502020204030204" pitchFamily="34" charset="0"/>
              </a:rPr>
              <a:t>energy transferred </a:t>
            </a:r>
            <a:r>
              <a:rPr lang="en-GB" altLang="ar-SA" sz="2400" u="sng">
                <a:solidFill>
                  <a:srgbClr val="FF0000"/>
                </a:solidFill>
                <a:latin typeface="Calibri" panose="020F0502020204030204" pitchFamily="34" charset="0"/>
              </a:rPr>
              <a:t>from</a:t>
            </a:r>
            <a:r>
              <a:rPr lang="en-GB" altLang="ar-SA" sz="2400">
                <a:latin typeface="Calibri" panose="020F0502020204030204" pitchFamily="34" charset="0"/>
              </a:rPr>
              <a:t> the object</a:t>
            </a:r>
            <a:endParaRPr lang="ar-SA" altLang="ar-SA" sz="240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Brace 6">
            <a:extLst>
              <a:ext uri="{FF2B5EF4-FFF2-40B4-BE49-F238E27FC236}">
                <a16:creationId xmlns:a16="http://schemas.microsoft.com/office/drawing/2014/main" id="{23736899-2DE8-48CE-B023-49A6CE0F6B80}"/>
              </a:ext>
            </a:extLst>
          </p:cNvPr>
          <p:cNvSpPr/>
          <p:nvPr/>
        </p:nvSpPr>
        <p:spPr>
          <a:xfrm rot="16200000">
            <a:off x="3852068" y="653257"/>
            <a:ext cx="576263" cy="63373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E7F112-41C5-47ED-AF1F-0AC03D744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3028950"/>
            <a:ext cx="45370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 u="sng" dirty="0">
                <a:solidFill>
                  <a:srgbClr val="FF0000"/>
                </a:solidFill>
                <a:latin typeface="Calibri" pitchFamily="34" charset="0"/>
                <a:cs typeface="+mj-cs"/>
              </a:rPr>
              <a:t>Work</a:t>
            </a:r>
            <a:endParaRPr lang="ar-SA" sz="2800" u="sng" dirty="0">
              <a:solidFill>
                <a:srgbClr val="FF0000"/>
              </a:solidFill>
              <a:latin typeface="Calibri" pitchFamily="34" charset="0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8C49C6-91E2-460F-88E2-3CBC07EC6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152900"/>
            <a:ext cx="1584325" cy="4603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400" dirty="0">
                <a:latin typeface="Calibri" pitchFamily="34" charset="0"/>
                <a:cs typeface="+mj-cs"/>
              </a:rPr>
              <a:t>Work Done</a:t>
            </a:r>
            <a:endParaRPr lang="ar-SA" sz="2400" dirty="0">
              <a:latin typeface="Calibri" pitchFamily="34" charset="0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EB66D8-8BAE-43F0-841E-C43D73010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3663" y="4325938"/>
            <a:ext cx="1800225" cy="4619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400" dirty="0">
                <a:latin typeface="Calibri" pitchFamily="34" charset="0"/>
                <a:cs typeface="+mj-cs"/>
              </a:rPr>
              <a:t>Doing Work</a:t>
            </a:r>
            <a:endParaRPr lang="ar-SA" sz="2400" dirty="0">
              <a:latin typeface="Calibri" pitchFamily="34" charset="0"/>
              <a:cs typeface="+mj-cs"/>
            </a:endParaRPr>
          </a:p>
        </p:txBody>
      </p:sp>
      <p:sp>
        <p:nvSpPr>
          <p:cNvPr id="11" name="Down Arrow 10">
            <a:extLst>
              <a:ext uri="{FF2B5EF4-FFF2-40B4-BE49-F238E27FC236}">
                <a16:creationId xmlns:a16="http://schemas.microsoft.com/office/drawing/2014/main" id="{80C0DBC2-96B7-41DB-861B-83FF8F2A3A9E}"/>
              </a:ext>
            </a:extLst>
          </p:cNvPr>
          <p:cNvSpPr/>
          <p:nvPr/>
        </p:nvSpPr>
        <p:spPr>
          <a:xfrm>
            <a:off x="1187450" y="4686300"/>
            <a:ext cx="144463" cy="35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1B7DCD-7EBD-4D4F-A41E-55247B69DE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5118100"/>
            <a:ext cx="3527425" cy="8302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dirty="0">
                <a:latin typeface="Calibri" pitchFamily="34" charset="0"/>
                <a:cs typeface="+mj-cs"/>
              </a:rPr>
              <a:t> </a:t>
            </a:r>
            <a:r>
              <a:rPr lang="en-GB" sz="2400" dirty="0">
                <a:latin typeface="Calibri" pitchFamily="34" charset="0"/>
                <a:cs typeface="+mj-cs"/>
              </a:rPr>
              <a:t>energy transferred to the </a:t>
            </a:r>
            <a:r>
              <a:rPr lang="ar-SA" sz="2400" dirty="0">
                <a:latin typeface="Calibri" pitchFamily="34" charset="0"/>
                <a:cs typeface="+mj-cs"/>
              </a:rPr>
              <a:t> </a:t>
            </a:r>
            <a:r>
              <a:rPr lang="en-GB" sz="2400" dirty="0">
                <a:latin typeface="Calibri" pitchFamily="34" charset="0"/>
                <a:cs typeface="+mj-cs"/>
              </a:rPr>
              <a:t>object</a:t>
            </a:r>
            <a:r>
              <a:rPr lang="en-US" sz="2400" dirty="0">
                <a:latin typeface="Calibri" pitchFamily="34" charset="0"/>
                <a:cs typeface="+mj-cs"/>
              </a:rPr>
              <a:t> by the force</a:t>
            </a:r>
            <a:endParaRPr lang="ar-SA" sz="2400" dirty="0">
              <a:latin typeface="Calibri" pitchFamily="34" charset="0"/>
              <a:cs typeface="+mj-cs"/>
            </a:endParaRPr>
          </a:p>
        </p:txBody>
      </p:sp>
      <p:sp>
        <p:nvSpPr>
          <p:cNvPr id="13" name="Down Arrow 12">
            <a:extLst>
              <a:ext uri="{FF2B5EF4-FFF2-40B4-BE49-F238E27FC236}">
                <a16:creationId xmlns:a16="http://schemas.microsoft.com/office/drawing/2014/main" id="{29C342B0-E298-4016-8F36-BB40CC4ED87E}"/>
              </a:ext>
            </a:extLst>
          </p:cNvPr>
          <p:cNvSpPr/>
          <p:nvPr/>
        </p:nvSpPr>
        <p:spPr>
          <a:xfrm>
            <a:off x="7164388" y="4838700"/>
            <a:ext cx="144462" cy="35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07BC6D-5404-493F-92A4-7A0DFC3ECA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5189538"/>
            <a:ext cx="3816350" cy="831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400" dirty="0">
                <a:latin typeface="Calibri" pitchFamily="34" charset="0"/>
                <a:cs typeface="+mj-cs"/>
              </a:rPr>
              <a:t>Is the act of transferring the energy</a:t>
            </a:r>
            <a:endParaRPr lang="ar-SA" sz="2400" dirty="0">
              <a:latin typeface="Calibri" pitchFamily="34" charset="0"/>
              <a:cs typeface="+mj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8F3E90-9C30-4C3E-8E89-3753E635A99D}"/>
              </a:ext>
            </a:extLst>
          </p:cNvPr>
          <p:cNvSpPr txBox="1"/>
          <p:nvPr/>
        </p:nvSpPr>
        <p:spPr>
          <a:xfrm>
            <a:off x="468313" y="2217738"/>
            <a:ext cx="8351837" cy="52387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l" rtl="0">
              <a:defRPr/>
            </a:pPr>
            <a:r>
              <a:rPr lang="en-GB" sz="2800" dirty="0">
                <a:cs typeface="+mj-cs"/>
              </a:rPr>
              <a:t>- Work has unit of energy</a:t>
            </a:r>
            <a:r>
              <a:rPr lang="ar-SA" sz="2800" dirty="0">
                <a:cs typeface="+mj-cs"/>
              </a:rPr>
              <a:t> </a:t>
            </a:r>
            <a:r>
              <a:rPr lang="en-GB" sz="2800" dirty="0">
                <a:cs typeface="+mj-cs"/>
              </a:rPr>
              <a:t> ( Joule J)</a:t>
            </a:r>
            <a:endParaRPr lang="ar-SA" sz="2800" dirty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8BF8F16-F5FD-49D4-A801-77A9CAC0867F}"/>
              </a:ext>
            </a:extLst>
          </p:cNvPr>
          <p:cNvCxnSpPr/>
          <p:nvPr/>
        </p:nvCxnSpPr>
        <p:spPr>
          <a:xfrm>
            <a:off x="1547813" y="4743450"/>
            <a:ext cx="56880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AC6EFA95-2A4D-4676-8432-8584EC207A99}"/>
              </a:ext>
            </a:extLst>
          </p:cNvPr>
          <p:cNvSpPr/>
          <p:nvPr/>
        </p:nvSpPr>
        <p:spPr>
          <a:xfrm>
            <a:off x="2124075" y="4598988"/>
            <a:ext cx="360363" cy="360362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2D28455F-0877-447A-9C9B-4A0EC6D49048}"/>
              </a:ext>
            </a:extLst>
          </p:cNvPr>
          <p:cNvSpPr/>
          <p:nvPr/>
        </p:nvSpPr>
        <p:spPr>
          <a:xfrm>
            <a:off x="5724525" y="4598988"/>
            <a:ext cx="360363" cy="360362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4BEABFA-9570-43CE-90A6-4EEE9AAF2B84}"/>
              </a:ext>
            </a:extLst>
          </p:cNvPr>
          <p:cNvCxnSpPr>
            <a:stCxn id="7" idx="7"/>
          </p:cNvCxnSpPr>
          <p:nvPr/>
        </p:nvCxnSpPr>
        <p:spPr>
          <a:xfrm flipV="1">
            <a:off x="2430463" y="3806825"/>
            <a:ext cx="1565275" cy="8445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E40C8E2-3FF2-4882-B204-4B75A827CFB2}"/>
              </a:ext>
            </a:extLst>
          </p:cNvPr>
          <p:cNvCxnSpPr/>
          <p:nvPr/>
        </p:nvCxnSpPr>
        <p:spPr>
          <a:xfrm>
            <a:off x="2268538" y="5391150"/>
            <a:ext cx="3598862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rc 18">
            <a:extLst>
              <a:ext uri="{FF2B5EF4-FFF2-40B4-BE49-F238E27FC236}">
                <a16:creationId xmlns:a16="http://schemas.microsoft.com/office/drawing/2014/main" id="{FD6B4933-6754-48C1-B0E4-D11B71D7E04A}"/>
              </a:ext>
            </a:extLst>
          </p:cNvPr>
          <p:cNvSpPr/>
          <p:nvPr/>
        </p:nvSpPr>
        <p:spPr>
          <a:xfrm>
            <a:off x="2987675" y="4238625"/>
            <a:ext cx="360363" cy="1008063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65FA7BD-7AD4-4623-8F03-2D3BED6996D1}"/>
              </a:ext>
            </a:extLst>
          </p:cNvPr>
          <p:cNvCxnSpPr/>
          <p:nvPr/>
        </p:nvCxnSpPr>
        <p:spPr>
          <a:xfrm>
            <a:off x="2195513" y="3716338"/>
            <a:ext cx="93662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3FEC83C-362E-4ADD-8D0C-AA0E31A1F5D4}"/>
              </a:ext>
            </a:extLst>
          </p:cNvPr>
          <p:cNvCxnSpPr/>
          <p:nvPr/>
        </p:nvCxnSpPr>
        <p:spPr>
          <a:xfrm>
            <a:off x="5795963" y="3789363"/>
            <a:ext cx="1223962" cy="0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hape 26">
            <a:extLst>
              <a:ext uri="{FF2B5EF4-FFF2-40B4-BE49-F238E27FC236}">
                <a16:creationId xmlns:a16="http://schemas.microsoft.com/office/drawing/2014/main" id="{2F702EE3-8AF0-44F2-AC5C-60F591A64219}"/>
              </a:ext>
            </a:extLst>
          </p:cNvPr>
          <p:cNvCxnSpPr>
            <a:stCxn id="7" idx="3"/>
          </p:cNvCxnSpPr>
          <p:nvPr/>
        </p:nvCxnSpPr>
        <p:spPr>
          <a:xfrm rot="5400000">
            <a:off x="1727200" y="4725988"/>
            <a:ext cx="269875" cy="62865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>
            <a:extLst>
              <a:ext uri="{FF2B5EF4-FFF2-40B4-BE49-F238E27FC236}">
                <a16:creationId xmlns:a16="http://schemas.microsoft.com/office/drawing/2014/main" id="{3DA123BB-E5C8-4756-A6E7-80970C656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088" y="3217863"/>
            <a:ext cx="40957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>
            <a:extLst>
              <a:ext uri="{FF2B5EF4-FFF2-40B4-BE49-F238E27FC236}">
                <a16:creationId xmlns:a16="http://schemas.microsoft.com/office/drawing/2014/main" id="{2433B0D4-6866-49FE-A2D8-8845A1119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3213100"/>
            <a:ext cx="4095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ABD8BE9F-5E7C-49A8-AE64-AE4FB93AF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413" y="5522913"/>
            <a:ext cx="344487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47483A04-6ACE-4CD7-8857-2478869A1572}"/>
              </a:ext>
            </a:extLst>
          </p:cNvPr>
          <p:cNvSpPr txBox="1"/>
          <p:nvPr/>
        </p:nvSpPr>
        <p:spPr>
          <a:xfrm>
            <a:off x="468313" y="4959350"/>
            <a:ext cx="1079500" cy="461963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0000"/>
                </a:solidFill>
                <a:cs typeface="+mj-cs"/>
              </a:rPr>
              <a:t>Bead</a:t>
            </a:r>
            <a:endParaRPr lang="ar-SA" sz="2400" dirty="0">
              <a:solidFill>
                <a:srgbClr val="FF0000"/>
              </a:solidFill>
              <a:cs typeface="+mj-cs"/>
            </a:endParaRPr>
          </a:p>
        </p:txBody>
      </p:sp>
      <p:cxnSp>
        <p:nvCxnSpPr>
          <p:cNvPr id="38" name="Elbow Connector 37">
            <a:extLst>
              <a:ext uri="{FF2B5EF4-FFF2-40B4-BE49-F238E27FC236}">
                <a16:creationId xmlns:a16="http://schemas.microsoft.com/office/drawing/2014/main" id="{C40C7FB7-02F6-4925-A755-1022A61B4456}"/>
              </a:ext>
            </a:extLst>
          </p:cNvPr>
          <p:cNvCxnSpPr/>
          <p:nvPr/>
        </p:nvCxnSpPr>
        <p:spPr>
          <a:xfrm rot="10800000">
            <a:off x="1116013" y="4167188"/>
            <a:ext cx="647700" cy="57626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F9B3043-EDC2-4A55-8B64-512139DCF079}"/>
              </a:ext>
            </a:extLst>
          </p:cNvPr>
          <p:cNvSpPr txBox="1"/>
          <p:nvPr/>
        </p:nvSpPr>
        <p:spPr>
          <a:xfrm>
            <a:off x="179388" y="3878263"/>
            <a:ext cx="936625" cy="46196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Wire</a:t>
            </a:r>
            <a:endParaRPr lang="ar-SA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198" name="Picture 6">
            <a:extLst>
              <a:ext uri="{FF2B5EF4-FFF2-40B4-BE49-F238E27FC236}">
                <a16:creationId xmlns:a16="http://schemas.microsoft.com/office/drawing/2014/main" id="{3BCA0B5A-DC35-456B-8D27-BB4CC9458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488" y="4200525"/>
            <a:ext cx="315912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>
            <a:extLst>
              <a:ext uri="{FF2B5EF4-FFF2-40B4-BE49-F238E27FC236}">
                <a16:creationId xmlns:a16="http://schemas.microsoft.com/office/drawing/2014/main" id="{2ABCC50F-EFB2-4192-8FB3-BF1110755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419475"/>
            <a:ext cx="433388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5" name="Picture 8">
            <a:extLst>
              <a:ext uri="{FF2B5EF4-FFF2-40B4-BE49-F238E27FC236}">
                <a16:creationId xmlns:a16="http://schemas.microsoft.com/office/drawing/2014/main" id="{6E509FC6-FB52-41BB-B0D7-A751E3F60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44450"/>
            <a:ext cx="5981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9">
            <a:extLst>
              <a:ext uri="{FF2B5EF4-FFF2-40B4-BE49-F238E27FC236}">
                <a16:creationId xmlns:a16="http://schemas.microsoft.com/office/drawing/2014/main" id="{2F88755F-E901-4215-BF03-C72E67A43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060575"/>
            <a:ext cx="4518025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">
            <a:extLst>
              <a:ext uri="{FF2B5EF4-FFF2-40B4-BE49-F238E27FC236}">
                <a16:creationId xmlns:a16="http://schemas.microsoft.com/office/drawing/2014/main" id="{0931347C-C1DB-4DDF-BD02-23DFCFA65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62238"/>
            <a:ext cx="4086225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>
            <a:extLst>
              <a:ext uri="{FF2B5EF4-FFF2-40B4-BE49-F238E27FC236}">
                <a16:creationId xmlns:a16="http://schemas.microsoft.com/office/drawing/2014/main" id="{0FABD822-E1CC-454B-8553-9686253E8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113" y="5734050"/>
            <a:ext cx="8001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11">
            <a:extLst>
              <a:ext uri="{FF2B5EF4-FFF2-40B4-BE49-F238E27FC236}">
                <a16:creationId xmlns:a16="http://schemas.microsoft.com/office/drawing/2014/main" id="{77F8EB95-CFAF-4CE8-BDAA-04EF486D3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5734050"/>
            <a:ext cx="804863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34" grpId="0"/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5E6CC24-1008-4971-B8CE-293DB42CDACB}"/>
              </a:ext>
            </a:extLst>
          </p:cNvPr>
          <p:cNvCxnSpPr/>
          <p:nvPr/>
        </p:nvCxnSpPr>
        <p:spPr>
          <a:xfrm>
            <a:off x="1547813" y="4743450"/>
            <a:ext cx="56880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1A02F246-1A01-46DA-BCC8-01691F425BA3}"/>
              </a:ext>
            </a:extLst>
          </p:cNvPr>
          <p:cNvSpPr/>
          <p:nvPr/>
        </p:nvSpPr>
        <p:spPr>
          <a:xfrm>
            <a:off x="2124075" y="4598988"/>
            <a:ext cx="360363" cy="360362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11F42E23-CB44-4543-9BB4-FDD2F9388CA3}"/>
              </a:ext>
            </a:extLst>
          </p:cNvPr>
          <p:cNvSpPr/>
          <p:nvPr/>
        </p:nvSpPr>
        <p:spPr>
          <a:xfrm>
            <a:off x="5724525" y="4598988"/>
            <a:ext cx="360363" cy="360362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0B06EAC-A69C-4122-B976-6D427F1D1F22}"/>
              </a:ext>
            </a:extLst>
          </p:cNvPr>
          <p:cNvCxnSpPr>
            <a:stCxn id="7" idx="7"/>
          </p:cNvCxnSpPr>
          <p:nvPr/>
        </p:nvCxnSpPr>
        <p:spPr>
          <a:xfrm flipV="1">
            <a:off x="2430463" y="3806825"/>
            <a:ext cx="1565275" cy="8445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C26F1D1-45D9-41B7-8D12-662B37381F17}"/>
              </a:ext>
            </a:extLst>
          </p:cNvPr>
          <p:cNvCxnSpPr/>
          <p:nvPr/>
        </p:nvCxnSpPr>
        <p:spPr>
          <a:xfrm>
            <a:off x="2268538" y="5391150"/>
            <a:ext cx="3598862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rc 18">
            <a:extLst>
              <a:ext uri="{FF2B5EF4-FFF2-40B4-BE49-F238E27FC236}">
                <a16:creationId xmlns:a16="http://schemas.microsoft.com/office/drawing/2014/main" id="{4FA1F20A-1027-4317-8D0F-62D2C99A83C5}"/>
              </a:ext>
            </a:extLst>
          </p:cNvPr>
          <p:cNvSpPr/>
          <p:nvPr/>
        </p:nvSpPr>
        <p:spPr>
          <a:xfrm>
            <a:off x="2987675" y="4238625"/>
            <a:ext cx="360363" cy="1008063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D42FEEA-6D94-4FB7-9D92-43CF577EA0C1}"/>
              </a:ext>
            </a:extLst>
          </p:cNvPr>
          <p:cNvCxnSpPr/>
          <p:nvPr/>
        </p:nvCxnSpPr>
        <p:spPr>
          <a:xfrm>
            <a:off x="2195513" y="3716338"/>
            <a:ext cx="93662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9D31BA-71D8-4C9D-8FB2-92069A6A5E67}"/>
              </a:ext>
            </a:extLst>
          </p:cNvPr>
          <p:cNvCxnSpPr/>
          <p:nvPr/>
        </p:nvCxnSpPr>
        <p:spPr>
          <a:xfrm>
            <a:off x="5795963" y="3789363"/>
            <a:ext cx="1223962" cy="0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hape 26">
            <a:extLst>
              <a:ext uri="{FF2B5EF4-FFF2-40B4-BE49-F238E27FC236}">
                <a16:creationId xmlns:a16="http://schemas.microsoft.com/office/drawing/2014/main" id="{C469A8B0-7957-41AB-A4C0-6DA42B89AA73}"/>
              </a:ext>
            </a:extLst>
          </p:cNvPr>
          <p:cNvCxnSpPr>
            <a:stCxn id="7" idx="3"/>
          </p:cNvCxnSpPr>
          <p:nvPr/>
        </p:nvCxnSpPr>
        <p:spPr>
          <a:xfrm rot="5400000">
            <a:off x="1727200" y="4725988"/>
            <a:ext cx="269875" cy="62865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1" name="Picture 2">
            <a:extLst>
              <a:ext uri="{FF2B5EF4-FFF2-40B4-BE49-F238E27FC236}">
                <a16:creationId xmlns:a16="http://schemas.microsoft.com/office/drawing/2014/main" id="{7DD719F0-7621-46D6-A288-2A1ACFAA3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088" y="3217863"/>
            <a:ext cx="40957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2" name="Picture 3">
            <a:extLst>
              <a:ext uri="{FF2B5EF4-FFF2-40B4-BE49-F238E27FC236}">
                <a16:creationId xmlns:a16="http://schemas.microsoft.com/office/drawing/2014/main" id="{8841F51A-FC5C-4A21-BB1D-F1B213C0C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3213100"/>
            <a:ext cx="4095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3" name="Picture 4">
            <a:extLst>
              <a:ext uri="{FF2B5EF4-FFF2-40B4-BE49-F238E27FC236}">
                <a16:creationId xmlns:a16="http://schemas.microsoft.com/office/drawing/2014/main" id="{B755FD3A-C0ED-48BF-9FEA-2E33FF7E9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413" y="5522913"/>
            <a:ext cx="344487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57E9A06B-589A-4FF9-816A-2115A9321D07}"/>
              </a:ext>
            </a:extLst>
          </p:cNvPr>
          <p:cNvSpPr txBox="1"/>
          <p:nvPr/>
        </p:nvSpPr>
        <p:spPr>
          <a:xfrm>
            <a:off x="468313" y="4959350"/>
            <a:ext cx="1079500" cy="461963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0000"/>
                </a:solidFill>
                <a:cs typeface="+mj-cs"/>
              </a:rPr>
              <a:t>Bead</a:t>
            </a:r>
            <a:endParaRPr lang="ar-SA" sz="2400" dirty="0">
              <a:solidFill>
                <a:srgbClr val="FF0000"/>
              </a:solidFill>
              <a:cs typeface="+mj-cs"/>
            </a:endParaRPr>
          </a:p>
        </p:txBody>
      </p:sp>
      <p:cxnSp>
        <p:nvCxnSpPr>
          <p:cNvPr id="38" name="Elbow Connector 37">
            <a:extLst>
              <a:ext uri="{FF2B5EF4-FFF2-40B4-BE49-F238E27FC236}">
                <a16:creationId xmlns:a16="http://schemas.microsoft.com/office/drawing/2014/main" id="{6F7C6FDF-0C99-41D2-BB56-0FC07EEA3EE5}"/>
              </a:ext>
            </a:extLst>
          </p:cNvPr>
          <p:cNvCxnSpPr/>
          <p:nvPr/>
        </p:nvCxnSpPr>
        <p:spPr>
          <a:xfrm rot="10800000">
            <a:off x="1116013" y="4167188"/>
            <a:ext cx="647700" cy="57626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DC0F174F-DF6A-4416-B2B8-F56D3473EDDD}"/>
              </a:ext>
            </a:extLst>
          </p:cNvPr>
          <p:cNvSpPr txBox="1"/>
          <p:nvPr/>
        </p:nvSpPr>
        <p:spPr>
          <a:xfrm>
            <a:off x="179388" y="3878263"/>
            <a:ext cx="936625" cy="46196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Wire</a:t>
            </a:r>
            <a:endParaRPr lang="ar-SA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57" name="Picture 6">
            <a:extLst>
              <a:ext uri="{FF2B5EF4-FFF2-40B4-BE49-F238E27FC236}">
                <a16:creationId xmlns:a16="http://schemas.microsoft.com/office/drawing/2014/main" id="{2767375B-4C81-48E6-888B-A411C38BE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488" y="4200525"/>
            <a:ext cx="315912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8" name="Picture 7">
            <a:extLst>
              <a:ext uri="{FF2B5EF4-FFF2-40B4-BE49-F238E27FC236}">
                <a16:creationId xmlns:a16="http://schemas.microsoft.com/office/drawing/2014/main" id="{C9B9EE7F-921F-4918-B231-B50D16285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419475"/>
            <a:ext cx="433388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9" name="Picture 9">
            <a:extLst>
              <a:ext uri="{FF2B5EF4-FFF2-40B4-BE49-F238E27FC236}">
                <a16:creationId xmlns:a16="http://schemas.microsoft.com/office/drawing/2014/main" id="{F5B06B30-85EF-4B2B-B6E6-9854D0655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060575"/>
            <a:ext cx="4518025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0" name="Picture 1">
            <a:extLst>
              <a:ext uri="{FF2B5EF4-FFF2-40B4-BE49-F238E27FC236}">
                <a16:creationId xmlns:a16="http://schemas.microsoft.com/office/drawing/2014/main" id="{2F33FF07-B3EE-4FBE-AFC6-8D4DDAD01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62238"/>
            <a:ext cx="4086225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1" name="Picture 10">
            <a:extLst>
              <a:ext uri="{FF2B5EF4-FFF2-40B4-BE49-F238E27FC236}">
                <a16:creationId xmlns:a16="http://schemas.microsoft.com/office/drawing/2014/main" id="{10122F60-7B03-4CBE-AB9C-C5F9D5296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113" y="5734050"/>
            <a:ext cx="8001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2" name="Picture 11">
            <a:extLst>
              <a:ext uri="{FF2B5EF4-FFF2-40B4-BE49-F238E27FC236}">
                <a16:creationId xmlns:a16="http://schemas.microsoft.com/office/drawing/2014/main" id="{EA79ED16-774F-43A1-B9D0-A9FA55DC4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5734050"/>
            <a:ext cx="804863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7">
            <a:extLst>
              <a:ext uri="{FF2B5EF4-FFF2-40B4-BE49-F238E27FC236}">
                <a16:creationId xmlns:a16="http://schemas.microsoft.com/office/drawing/2014/main" id="{AAAAC1BF-7EE3-4551-A142-E5D584377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115888"/>
            <a:ext cx="5111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ar-SA" sz="2800" u="sng">
                <a:solidFill>
                  <a:srgbClr val="7030A0"/>
                </a:solidFill>
                <a:latin typeface="Calibri" panose="020F0502020204030204" pitchFamily="34" charset="0"/>
              </a:rPr>
              <a:t>Work done by a constant force is</a:t>
            </a:r>
            <a:endParaRPr lang="ar-SA" altLang="ar-SA" sz="2800" u="sng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id="{42769ABB-0471-4E46-AA15-E49C64213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700213"/>
            <a:ext cx="137636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>
            <a:extLst>
              <a:ext uri="{FF2B5EF4-FFF2-40B4-BE49-F238E27FC236}">
                <a16:creationId xmlns:a16="http://schemas.microsoft.com/office/drawing/2014/main" id="{625E43E0-ED05-4D7C-BE3C-ACE1E8E30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276475"/>
            <a:ext cx="20383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>
            <a:extLst>
              <a:ext uri="{FF2B5EF4-FFF2-40B4-BE49-F238E27FC236}">
                <a16:creationId xmlns:a16="http://schemas.microsoft.com/office/drawing/2014/main" id="{8E7EF82D-BC6E-4FB3-802F-1CBD4D33B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3213100"/>
            <a:ext cx="2179638" cy="6477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7" name="Picture 7">
            <a:extLst>
              <a:ext uri="{FF2B5EF4-FFF2-40B4-BE49-F238E27FC236}">
                <a16:creationId xmlns:a16="http://schemas.microsoft.com/office/drawing/2014/main" id="{046464BE-C3A9-422E-9ABD-F67F05AA8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189413"/>
            <a:ext cx="1778000" cy="7524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Down Arrow 17">
            <a:extLst>
              <a:ext uri="{FF2B5EF4-FFF2-40B4-BE49-F238E27FC236}">
                <a16:creationId xmlns:a16="http://schemas.microsoft.com/office/drawing/2014/main" id="{54478F38-4CDB-42CB-8349-EAA07EDBE6C4}"/>
              </a:ext>
            </a:extLst>
          </p:cNvPr>
          <p:cNvSpPr/>
          <p:nvPr/>
        </p:nvSpPr>
        <p:spPr>
          <a:xfrm>
            <a:off x="971550" y="3890963"/>
            <a:ext cx="215900" cy="2587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0488" name="Picture 8">
            <a:extLst>
              <a:ext uri="{FF2B5EF4-FFF2-40B4-BE49-F238E27FC236}">
                <a16:creationId xmlns:a16="http://schemas.microsoft.com/office/drawing/2014/main" id="{B507AC35-0F3D-449A-9B31-BC1EA9B69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2732088"/>
            <a:ext cx="46767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9">
            <a:extLst>
              <a:ext uri="{FF2B5EF4-FFF2-40B4-BE49-F238E27FC236}">
                <a16:creationId xmlns:a16="http://schemas.microsoft.com/office/drawing/2014/main" id="{0551F700-2B95-4E70-AF71-E7E16F813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8" y="5229225"/>
            <a:ext cx="602138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10">
            <a:extLst>
              <a:ext uri="{FF2B5EF4-FFF2-40B4-BE49-F238E27FC236}">
                <a16:creationId xmlns:a16="http://schemas.microsoft.com/office/drawing/2014/main" id="{0152F130-3CA3-445A-B9DE-B2A7501ED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5745163"/>
            <a:ext cx="6640513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Picture 11">
            <a:extLst>
              <a:ext uri="{FF2B5EF4-FFF2-40B4-BE49-F238E27FC236}">
                <a16:creationId xmlns:a16="http://schemas.microsoft.com/office/drawing/2014/main" id="{6CA5EFC5-98DE-44D9-BC40-2FB46BF69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165850"/>
            <a:ext cx="76406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2" name="Picture 12">
            <a:extLst>
              <a:ext uri="{FF2B5EF4-FFF2-40B4-BE49-F238E27FC236}">
                <a16:creationId xmlns:a16="http://schemas.microsoft.com/office/drawing/2014/main" id="{CA949864-19AC-4B32-990A-F55E4B98F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4148138"/>
            <a:ext cx="6985000" cy="8651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713</TotalTime>
  <Words>155</Words>
  <Application>Microsoft Office PowerPoint</Application>
  <PresentationFormat>عرض على الشاشة (4:3)</PresentationFormat>
  <Paragraphs>65</Paragraphs>
  <Slides>26</Slides>
  <Notes>22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26</vt:i4>
      </vt:variant>
    </vt:vector>
  </HeadingPairs>
  <TitlesOfParts>
    <vt:vector size="32" baseType="lpstr">
      <vt:lpstr>Arial</vt:lpstr>
      <vt:lpstr>Calibri</vt:lpstr>
      <vt:lpstr>Times New Roman</vt:lpstr>
      <vt:lpstr>Symbol</vt:lpstr>
      <vt:lpstr>Office Theme</vt:lpstr>
      <vt:lpstr>Equation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Adel Yamani</dc:creator>
  <cp:lastModifiedBy>ن</cp:lastModifiedBy>
  <cp:revision>64</cp:revision>
  <dcterms:created xsi:type="dcterms:W3CDTF">2013-04-16T14:45:52Z</dcterms:created>
  <dcterms:modified xsi:type="dcterms:W3CDTF">2020-11-06T11:46:21Z</dcterms:modified>
</cp:coreProperties>
</file>