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62" r:id="rId4"/>
    <p:sldId id="260" r:id="rId5"/>
    <p:sldId id="258" r:id="rId6"/>
    <p:sldId id="263" r:id="rId7"/>
    <p:sldId id="261" r:id="rId8"/>
    <p:sldId id="265" r:id="rId9"/>
    <p:sldId id="264" r:id="rId10"/>
    <p:sldId id="259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252AE5-CB89-446F-9268-AFE8D94BF1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0FC5F-2DFA-4472-A90B-4F03E590BB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1484E4-E2DC-46EC-BC09-168AA673D58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08DB16-53C1-4E26-8F13-CFA9EC1046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EE9DBE-0187-44DF-A99C-1F1AB55C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B4B25-2A87-471F-ACD9-D0CC72F06D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7B5F3-C467-40F7-B511-69418C38C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8320DEB-ACCE-4EEA-801A-B4E5FB058468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AAE5370-9D4B-4DB0-B8D0-FF038AC531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9D8EF5E-ED29-48C5-ACBA-B0007B29A1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17B8699-0A3B-4DBD-B690-E637C806E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B40827-DE3F-4A95-A2E9-2BBA0C1FCE7D}" type="slidenum">
              <a:rPr lang="ar-SA" altLang="ar-SA"/>
              <a:pPr eaLnBrk="1" hangingPunct="1"/>
              <a:t>1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6048B85-4097-45AD-8199-4AE1CB38D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1ECC91E-DFCC-42FC-A3AA-2A6FC92DD3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174D671-E494-4E5D-9117-BA48524E3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F5ED62-83B8-482B-B3D4-72B1443D603D}" type="slidenum">
              <a:rPr lang="ar-SA" altLang="ar-SA"/>
              <a:pPr eaLnBrk="1" hangingPunct="1"/>
              <a:t>10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DC56CEE-7CAC-42BD-B5EB-9375E7576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AC296B3-D978-41D6-B944-ADA36549E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67F7457-B65B-4892-8EA8-5B1124891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B02B2F-1208-4452-A61A-4CEC783524BA}" type="slidenum">
              <a:rPr lang="ar-SA" altLang="ar-SA"/>
              <a:pPr eaLnBrk="1" hangingPunct="1"/>
              <a:t>11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D37D33A-8C06-454E-BD82-17AB497AD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4912E16-A422-435A-8636-F0B4D39A5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2C82F51-05A2-4C25-A90C-0DF4B5C79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35BDA7-F585-4867-8C44-1B7411E7AC6F}" type="slidenum">
              <a:rPr lang="ar-SA" altLang="ar-SA"/>
              <a:pPr eaLnBrk="1" hangingPunct="1"/>
              <a:t>12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D0B131A-3931-4E7F-9D17-93578AAAB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3405B2E-D3E7-4742-8DA3-EEA031BAC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F28CB84-1411-46CD-AE2A-F3BB0AB20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B617F2-4463-49BB-A54B-616A411A6258}" type="slidenum">
              <a:rPr lang="ar-SA" altLang="ar-SA"/>
              <a:pPr eaLnBrk="1" hangingPunct="1"/>
              <a:t>13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03F0463-4703-4FFD-8103-82A666B64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D55DF7A-6AAD-4B0B-BDFA-35E2222F4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48647D1-44AE-4E40-9272-A3DDCDEF1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142719-C1D5-4CC9-94E2-4A3FF9C2D770}" type="slidenum">
              <a:rPr lang="ar-SA" altLang="ar-SA"/>
              <a:pPr eaLnBrk="1" hangingPunct="1"/>
              <a:t>14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54D07CA-8DEE-4139-AC63-952A47650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27FD65D-D25A-4EC8-BEAE-9340446E7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2DB7B17-B11B-4AFA-B3D9-A8022FD8F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55FB84-F480-4FD2-A780-EAC1541A6341}" type="slidenum">
              <a:rPr lang="ar-SA" altLang="ar-SA"/>
              <a:pPr eaLnBrk="1" hangingPunct="1"/>
              <a:t>15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13F4B96-DDD2-40AF-A2E8-784FB3023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E7E51EC-6FC0-414A-9D03-F5CBFF8D9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1DDF7AF-7A1A-4498-9DC5-F600E67CA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94D68-6349-4074-92B3-81614155937B}" type="slidenum">
              <a:rPr lang="en-US" altLang="ar-SA"/>
              <a:pPr eaLnBrk="1" hangingPunct="1"/>
              <a:t>16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72A818E-8F61-4CA9-8911-5327F0121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93607D5-DDB8-4759-A589-CB1B4DFA75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01356DC-8FEC-40E6-8560-99AA1795F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703248-2FA4-46F5-ACBA-551D3EFDF6A5}" type="slidenum">
              <a:rPr lang="en-US" altLang="ar-SA"/>
              <a:pPr eaLnBrk="1" hangingPunct="1"/>
              <a:t>17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924F908-7604-4B5D-8CBA-4BA41CBA6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5FF970E-B551-46E8-AE8A-1D12F1AEC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6CC2970-8709-4B2D-B806-E3C0F32F2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3A58B7-CB45-432C-9F61-36A6862B8731}" type="slidenum">
              <a:rPr lang="en-US" altLang="ar-SA"/>
              <a:pPr eaLnBrk="1" hangingPunct="1"/>
              <a:t>18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F000705-B1D9-4C8D-A6C4-F168E66A4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EDE553-D7A0-48E3-8405-6C29590CC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B737982-FE4F-4C77-A751-366A8AF39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668DB-12A9-4E50-BCE1-CA82758A7AE6}" type="slidenum">
              <a:rPr lang="en-US" altLang="ar-SA"/>
              <a:pPr eaLnBrk="1" hangingPunct="1"/>
              <a:t>19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95D3B15-D8EF-496F-BDD8-CFF083DB1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F8DBB95-9CBC-4C7C-9A8F-F648DBF42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FC37FF0-8C71-4CDD-BEE8-BB4B5E33D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FBA614-A831-43DF-9CF9-A3D99351A9E5}" type="slidenum">
              <a:rPr lang="ar-SA" altLang="ar-SA"/>
              <a:pPr eaLnBrk="1" hangingPunct="1"/>
              <a:t>2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1D8326D-1A8D-44CD-9388-13C29AC6C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6B3CE72-64A4-4497-8DA2-EB869C025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3E255DF-5E3A-47B9-AFF7-142597EA7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4FE79E-6B40-4EBF-8294-0ED2B2359DC3}" type="slidenum">
              <a:rPr lang="en-US" altLang="ar-SA"/>
              <a:pPr eaLnBrk="1" hangingPunct="1"/>
              <a:t>20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FA66508-76D5-42D1-B0F6-EEA1EE3CC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8FA55A4-D178-482A-81EF-4F066FB10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288DE9B5-50B3-4E6D-9A6F-F55EDEE0C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43FBA3-A654-40CA-874D-ACA42B840B2E}" type="slidenum">
              <a:rPr lang="ar-SA" altLang="ar-SA"/>
              <a:pPr eaLnBrk="1" hangingPunct="1"/>
              <a:t>21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8694B00A-E978-4553-A3CF-044467078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2ED4CF64-CF64-4C09-A0B1-50B00820E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4C870CD8-B25C-44E1-AAE1-FD00B3E0D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BEDB3-E61A-4F65-87EB-C7527398356F}" type="slidenum">
              <a:rPr lang="en-US" altLang="ar-SA"/>
              <a:pPr eaLnBrk="1" hangingPunct="1"/>
              <a:t>22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C5E37D8-E4E0-495F-AE22-4A8EE05A0A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BBEE2F9-A8CD-4899-875C-6745983B69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CDF9C81-1043-4968-8193-06C1732F8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569F71-FDCC-450E-B5E9-A3E976DC7253}" type="slidenum">
              <a:rPr lang="ar-SA" altLang="ar-SA"/>
              <a:pPr eaLnBrk="1" hangingPunct="1"/>
              <a:t>3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078439C-BDF3-4A48-AF16-34872B3D5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DA41E06-A3DB-4256-ABCF-33089A121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5C4E9A6-13F2-4589-B664-8FA5E655B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7E1556-99F8-4A93-90B6-F89B82746A9A}" type="slidenum">
              <a:rPr lang="ar-SA" altLang="ar-SA"/>
              <a:pPr eaLnBrk="1" hangingPunct="1"/>
              <a:t>4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AAB8268-9D6E-488F-9EC9-B90AC79E2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CD68862-67B7-438C-8A0B-0CBD5CE55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FE8F449-1998-48A1-AD9F-ED92A5505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D977D1-4BA6-4712-8569-2719A5D24437}" type="slidenum">
              <a:rPr lang="ar-SA" altLang="ar-SA"/>
              <a:pPr eaLnBrk="1" hangingPunct="1"/>
              <a:t>5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F7CF015-D8D3-4950-B325-5D9E1607AC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D9DD33A-8C18-4827-8F65-C154B0652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0428A9A-1164-4593-B307-EE5DBFBD3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9F4F03-D76E-4F73-8FAF-4C77951A548C}" type="slidenum">
              <a:rPr lang="ar-SA" altLang="ar-SA"/>
              <a:pPr eaLnBrk="1" hangingPunct="1"/>
              <a:t>6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D63939A-0C46-4F27-9FCA-C22032725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F2BBB68-32EB-4CEF-BE85-015ADB51DD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8EEE115-513E-4E18-9BC7-79786CD10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8AF62E-2308-413A-A804-0FA8284AEFBB}" type="slidenum">
              <a:rPr lang="ar-SA" altLang="ar-SA"/>
              <a:pPr eaLnBrk="1" hangingPunct="1"/>
              <a:t>7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E52BE7C-B62E-43C8-B60E-A4A903899D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8D76B1E-B331-4B73-A5AD-506CD098B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30312EF-B380-440F-8F6A-00D315DFA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4DD776-EE47-422F-8968-088233000CD5}" type="slidenum">
              <a:rPr lang="ar-SA" altLang="ar-SA"/>
              <a:pPr eaLnBrk="1" hangingPunct="1"/>
              <a:t>8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37124D9-B8B5-47D4-B56B-AFB5C8615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5691846-5E2E-4246-AC86-0A60F9AAE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833A330-4753-4AD6-9B1D-AF5236159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3B924C-3A3D-42ED-9D2D-621159C70A51}" type="slidenum">
              <a:rPr lang="ar-SA" altLang="ar-SA"/>
              <a:pPr eaLnBrk="1" hangingPunct="1"/>
              <a:t>9</a:t>
            </a:fld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4048-FD14-4BBE-B07D-FE067774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6D17-DB1A-464D-94F5-6F99632D559F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8B77-4036-4A5B-8AD4-0B984E15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5D853-E9BB-47E1-BAEE-DF5080AE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848EC-E31E-4E45-A39B-ABF8014B92D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3138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AC11-E187-4876-973C-70C7854A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C59F-37EF-4B1F-A059-1E7C2CF5CCC9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ECE92-E2F0-4EEE-ADA6-68FAD925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FDFC-AA08-466D-B3DF-345A1DF2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33C4-13EB-4AC7-8821-5E7A84CA970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6954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AD075-A4AC-4CC3-BA68-946A7627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3883-66E5-4BAF-A375-EBBD93C6E01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5B65-5D7B-4BFB-8F7B-4C59C6C1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317DD-62B7-452F-9E6C-DF443D14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2ABF8-2605-47A0-9AC5-45AC1DEFAA2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1631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4499E-1936-47B3-98F6-D01CDEF1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7D32-3C00-4CA7-B7CB-E02AE04505F1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48230-83E0-4FDD-A327-AE6947C2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EFC2-DB17-4A1B-85D0-66A35DB7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D5F2-9F0C-4C7A-8FEB-C225921DB00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2906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B3C8-F685-4BB1-ABC4-BE96484B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9EEA-1232-47DC-AA9C-D782CF091029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7CFD3-FC05-42EC-AD78-8E397758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58AE5-AAD0-4C02-B88D-9FD1410A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CEAF-7BE9-4B0A-AEF1-C7A9BD55C55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426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021358-749F-4A29-8CC2-4D187A13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7D00-DF48-4B6D-8F4E-B0B7C4C4900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564DE-B504-4061-8A13-3213E5D1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808725-C527-4DC4-90E2-3E2C8161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2B5F-ED65-44D0-A522-DDDB5CF6686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939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AFECC-D51C-417E-BA46-AC6CF742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BA50-82E5-4819-92AE-E66E33B004EC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11F53A-3A04-4374-BEF3-63D5FBD1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9E213E-0EA9-406F-AFB0-FC295D19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9EF57-6DD6-4D2A-A3F8-7B44597B7E1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8755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E8642B-F630-4981-8538-022EBDCB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30D7-2E3F-4ECA-AA1A-42059E412275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26F02C-1943-4DA1-9FB5-958FED57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87D39F-6550-4A54-BE65-0669E847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AE8F-AC4A-4A2E-9A16-D843B490398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359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3395B9-453D-45E0-A750-1E3E74C0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DB8C-452C-4148-8339-4ABC848A9E6F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61F4FF-1FBF-4071-B667-770859DF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DC9DB1-7FA1-4CE2-A93D-D57EDFB6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129E4-CB9E-44D8-A7EE-8B22A8B1522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225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92DB99-CF05-48FD-9230-F2322F36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9630-8FFA-4730-873B-3F43C0536C48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8B6799-1725-4D2A-AAC2-27A29F6E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1418BB-C890-46E6-B8F2-06C56777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7C05-C0D1-42F6-B657-EAD669731A44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5596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8B53C8-0696-4C27-B7B3-77878E58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B373-CF25-43FC-8AA4-96DB73DD9AA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5A05CF-4362-4F6B-A28C-0D01C4D3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29FA7-7FD3-4A96-B404-8A482D33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2B3E-3DA9-4674-9DEA-C8ABFF3AA1F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1128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7CD0D32-29B7-4F34-B066-31D2E537A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822D057-0A47-4CE5-AFF5-5BD0C4EE0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5B05D-D462-4671-B278-97CBBAA04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2CC7AC-22E4-4938-9286-1936A92D185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03B6-8D03-439F-A76B-481C50BE2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8DAE-7494-40E8-B0C7-E5154EF8C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E38FF8-1847-4A8C-9398-1865B1473910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3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33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9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0BEDBE-B449-487C-BE0B-119AF577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0075"/>
            <a:ext cx="9124950" cy="146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2A76B1F-A445-4051-A6EB-D27331E3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3320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F51F3D25-F9BA-42C7-ABB4-A6F1E246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549275"/>
            <a:ext cx="60801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77CD2EF-AF5C-47A7-96A2-3DAEC773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46625"/>
            <a:ext cx="3467100" cy="554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64A3C-6C9E-45C7-9747-DAD632291C7E}"/>
              </a:ext>
            </a:extLst>
          </p:cNvPr>
          <p:cNvSpPr txBox="1"/>
          <p:nvPr/>
        </p:nvSpPr>
        <p:spPr>
          <a:xfrm>
            <a:off x="468313" y="2217738"/>
            <a:ext cx="835183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GB" sz="2800" dirty="0">
                <a:cs typeface="+mj-cs"/>
              </a:rPr>
              <a:t>- </a:t>
            </a:r>
            <a:r>
              <a:rPr lang="en-GB" sz="2800" u="sng" dirty="0">
                <a:solidFill>
                  <a:srgbClr val="FF0000"/>
                </a:solidFill>
                <a:cs typeface="+mj-cs"/>
              </a:rPr>
              <a:t>Work has another unit</a:t>
            </a:r>
            <a:endParaRPr lang="ar-SA" sz="2800" u="sng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36219BA-74A4-4B9D-80BF-FDB99EED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468688"/>
            <a:ext cx="1778000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9595CAE-C84A-4FCF-94A5-6ECB05DD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213350" cy="60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0F735F1B-398E-487A-9A10-AFA4368F4CC1}"/>
              </a:ext>
            </a:extLst>
          </p:cNvPr>
          <p:cNvSpPr/>
          <p:nvPr/>
        </p:nvSpPr>
        <p:spPr>
          <a:xfrm rot="16200000">
            <a:off x="4139406" y="-388143"/>
            <a:ext cx="576263" cy="6337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cs typeface="+mj-cs"/>
            </a:endParaRP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B1814E73-3BC8-438B-A276-8A4F6CBD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altLang="ar-SA" sz="2400">
                <a:solidFill>
                  <a:srgbClr val="FF0000"/>
                </a:solidFill>
              </a:rPr>
              <a:t>How to find the </a:t>
            </a:r>
            <a:r>
              <a:rPr lang="en-GB" altLang="ar-SA" sz="2400" u="sng">
                <a:solidFill>
                  <a:srgbClr val="FF0000"/>
                </a:solidFill>
              </a:rPr>
              <a:t>net Work </a:t>
            </a:r>
            <a:r>
              <a:rPr lang="en-GB" altLang="ar-SA" sz="2400">
                <a:solidFill>
                  <a:srgbClr val="FF0000"/>
                </a:solidFill>
              </a:rPr>
              <a:t>done by several forces?</a:t>
            </a:r>
            <a:endParaRPr lang="ar-SA" altLang="ar-SA" sz="24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FE48D-E906-4AA1-B0D5-5248843F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141663"/>
            <a:ext cx="3743325" cy="147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/>
              <a:t>Find the work done by each force and then sum those works</a:t>
            </a:r>
          </a:p>
          <a:p>
            <a:pPr algn="l" rtl="0" eaLnBrk="1" hangingPunct="1"/>
            <a:endParaRPr lang="ar-SA" altLang="ar-SA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9C83F6E-FDA0-4C17-80D0-0CA2DB74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4250"/>
            <a:ext cx="3495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FD354FB-F425-4F4D-A08A-FB9F93FD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37088"/>
            <a:ext cx="1276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ADF3A50-85FC-4011-92BB-175E002E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21263"/>
            <a:ext cx="1352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8EFEC0A7-2F8C-4420-A9CE-ECBB851F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54663"/>
            <a:ext cx="1247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5E2CD-E648-41A0-9F97-3FF28FA7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357563"/>
            <a:ext cx="3960812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/>
              <a:t>Find the net force         then</a:t>
            </a:r>
            <a:r>
              <a:rPr lang="en-GB" altLang="ar-SA"/>
              <a:t> </a:t>
            </a:r>
            <a:endParaRPr lang="ar-SA" altLang="ar-SA"/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2ABCC993-76C3-4CE9-997D-3B03FECD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65500"/>
            <a:ext cx="576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C0973E29-CB72-4A05-8D9B-542D0B83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52988"/>
            <a:ext cx="53689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80E6D37F-099F-4EDA-B0F1-9A9040B1E355}"/>
              </a:ext>
            </a:extLst>
          </p:cNvPr>
          <p:cNvSpPr/>
          <p:nvPr/>
        </p:nvSpPr>
        <p:spPr>
          <a:xfrm>
            <a:off x="6372225" y="3933825"/>
            <a:ext cx="287338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1513" name="Picture 9">
            <a:extLst>
              <a:ext uri="{FF2B5EF4-FFF2-40B4-BE49-F238E27FC236}">
                <a16:creationId xmlns:a16="http://schemas.microsoft.com/office/drawing/2014/main" id="{687F5CB7-5932-4509-A516-7873F093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84225"/>
            <a:ext cx="2457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5A79E14C-554F-436F-8996-EAB6F1CC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5888"/>
            <a:ext cx="511333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</a:rPr>
              <a:t>Finding another expression for Work</a:t>
            </a:r>
            <a:endParaRPr lang="ar-SA" altLang="ar-SA" sz="2400">
              <a:solidFill>
                <a:srgbClr val="FF0000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172CA31-539D-4207-9A3A-3C90A6F2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560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877D44E3-5724-448A-8BFA-4D47E788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492375"/>
            <a:ext cx="196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3A3CB3B0-71E9-4519-8EEB-7B7B8FFD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4D4B53EF-0D80-4EFA-86FB-541452AAABEB}"/>
              </a:ext>
            </a:extLst>
          </p:cNvPr>
          <p:cNvSpPr/>
          <p:nvPr/>
        </p:nvSpPr>
        <p:spPr>
          <a:xfrm>
            <a:off x="1116013" y="3068638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957080B7-91FF-4504-B063-140BBFAD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2705100" cy="487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7BE03F41-CBA6-4753-843E-5BA4BF45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37038"/>
            <a:ext cx="75501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0173EC26-08FD-4019-BB9A-6D1308A8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349500"/>
            <a:ext cx="8458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715ABE-3C10-47FD-A109-2183D668FF8E}"/>
              </a:ext>
            </a:extLst>
          </p:cNvPr>
          <p:cNvCxnSpPr/>
          <p:nvPr/>
        </p:nvCxnSpPr>
        <p:spPr>
          <a:xfrm>
            <a:off x="5219700" y="4724400"/>
            <a:ext cx="3529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4">
            <a:extLst>
              <a:ext uri="{FF2B5EF4-FFF2-40B4-BE49-F238E27FC236}">
                <a16:creationId xmlns:a16="http://schemas.microsoft.com/office/drawing/2014/main" id="{4EBEBBDD-578B-4990-8E13-39E192B4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2636838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D3A487AA-87BE-4DE1-8D8B-F9A85D30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4763"/>
            <a:ext cx="8583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FFB489-362E-4B62-A621-CB857864291C}"/>
              </a:ext>
            </a:extLst>
          </p:cNvPr>
          <p:cNvCxnSpPr/>
          <p:nvPr/>
        </p:nvCxnSpPr>
        <p:spPr>
          <a:xfrm>
            <a:off x="323850" y="5373688"/>
            <a:ext cx="172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46A5A78-134F-4BDA-8492-54F7B257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1075"/>
            <a:ext cx="53324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249CEE59-78A1-4A9F-9360-3AA42E88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387475"/>
            <a:ext cx="28384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04344DC-9035-48C5-8933-70376436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62563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359DA828-E21C-4B40-9D2C-E2E13E69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45013"/>
            <a:ext cx="66119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944CC45-B255-472E-AB88-CB76B154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19388"/>
            <a:ext cx="2362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EAFE5CAB-BCC5-4D27-A43F-6960B5D0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562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6D861143-9F61-43AF-B642-3C5052B4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6812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111F682A-51DF-4C57-BB4A-F8BD4B63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556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965B5596-5B9B-4907-BC9F-7B34E350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95538"/>
            <a:ext cx="58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6F09528A-0D0A-49B8-8FBE-4C38C70F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75422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1901C0FF-5ED7-4432-B2CA-85080410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86175"/>
            <a:ext cx="4719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826AB657-351C-497D-8E90-60161744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571625"/>
            <a:ext cx="847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A94D8756-615D-4772-83ED-B1323CC9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707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9">
            <a:extLst>
              <a:ext uri="{FF2B5EF4-FFF2-40B4-BE49-F238E27FC236}">
                <a16:creationId xmlns:a16="http://schemas.microsoft.com/office/drawing/2014/main" id="{8A91A712-9E4C-42BE-9ADC-8F557359CB5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4572000"/>
            <a:ext cx="857250" cy="2286000"/>
            <a:chOff x="7543800" y="4343400"/>
            <a:chExt cx="857250" cy="2286000"/>
          </a:xfrm>
        </p:grpSpPr>
        <p:pic>
          <p:nvPicPr>
            <p:cNvPr id="19478" name="Picture 14">
              <a:extLst>
                <a:ext uri="{FF2B5EF4-FFF2-40B4-BE49-F238E27FC236}">
                  <a16:creationId xmlns:a16="http://schemas.microsoft.com/office/drawing/2014/main" id="{8F902F80-1C73-4D18-8105-0BB74A72D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343400"/>
              <a:ext cx="85725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479" name="رابط كسهم مستقيم 17">
              <a:extLst>
                <a:ext uri="{FF2B5EF4-FFF2-40B4-BE49-F238E27FC236}">
                  <a16:creationId xmlns:a16="http://schemas.microsoft.com/office/drawing/2014/main" id="{B86EBD4F-611A-4F6E-8447-71E090F063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000" y="4495800"/>
              <a:ext cx="0" cy="1447800"/>
            </a:xfrm>
            <a:prstGeom prst="straightConnector1">
              <a:avLst/>
            </a:prstGeom>
            <a:noFill/>
            <a:ln w="34925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7889" name="Picture 1">
            <a:extLst>
              <a:ext uri="{FF2B5EF4-FFF2-40B4-BE49-F238E27FC236}">
                <a16:creationId xmlns:a16="http://schemas.microsoft.com/office/drawing/2014/main" id="{C1E0FEF0-0277-4B62-B798-622BC055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791200"/>
            <a:ext cx="433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>
            <a:extLst>
              <a:ext uri="{FF2B5EF4-FFF2-40B4-BE49-F238E27FC236}">
                <a16:creationId xmlns:a16="http://schemas.microsoft.com/office/drawing/2014/main" id="{7A02DFA7-2D8B-45F0-A5A6-ACCAB7B3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1438"/>
            <a:ext cx="6400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D43D22A-47C4-4764-994F-863B1B29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09613"/>
            <a:ext cx="2179637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EB121C6B-E821-4A4B-B1C9-BC89475A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779588"/>
            <a:ext cx="6016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82209CDC-2F1E-4EBE-BDB3-B5E66799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928938"/>
            <a:ext cx="5349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162EA7-DF27-4C61-8296-A413A5D54F9A}"/>
              </a:ext>
            </a:extLst>
          </p:cNvPr>
          <p:cNvCxnSpPr/>
          <p:nvPr/>
        </p:nvCxnSpPr>
        <p:spPr>
          <a:xfrm>
            <a:off x="0" y="3498850"/>
            <a:ext cx="207168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>
            <a:extLst>
              <a:ext uri="{FF2B5EF4-FFF2-40B4-BE49-F238E27FC236}">
                <a16:creationId xmlns:a16="http://schemas.microsoft.com/office/drawing/2014/main" id="{0411C291-52D4-4DB6-AC9D-AD477B34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565650"/>
            <a:ext cx="6016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EBB90179-D478-4927-85D2-3FC7AC2A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903913"/>
            <a:ext cx="5349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6427DC-3058-4841-8B38-FF4EDB6E3526}"/>
              </a:ext>
            </a:extLst>
          </p:cNvPr>
          <p:cNvCxnSpPr/>
          <p:nvPr/>
        </p:nvCxnSpPr>
        <p:spPr>
          <a:xfrm>
            <a:off x="0" y="5143500"/>
            <a:ext cx="207168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152073-6726-4B20-B062-1E8E3AA5A5C3}"/>
              </a:ext>
            </a:extLst>
          </p:cNvPr>
          <p:cNvCxnSpPr/>
          <p:nvPr/>
        </p:nvCxnSpPr>
        <p:spPr>
          <a:xfrm>
            <a:off x="0" y="4357688"/>
            <a:ext cx="91440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Rectangle 2">
            <a:extLst>
              <a:ext uri="{FF2B5EF4-FFF2-40B4-BE49-F238E27FC236}">
                <a16:creationId xmlns:a16="http://schemas.microsoft.com/office/drawing/2014/main" id="{185134A2-0A1D-4F92-9801-8A77B38B9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30721" name="Picture 1">
            <a:extLst>
              <a:ext uri="{FF2B5EF4-FFF2-40B4-BE49-F238E27FC236}">
                <a16:creationId xmlns:a16="http://schemas.microsoft.com/office/drawing/2014/main" id="{3D545526-C8DE-4F64-B5C5-583458E8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1857375"/>
            <a:ext cx="2009775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9476" name="TextBox 27">
            <a:extLst>
              <a:ext uri="{FF2B5EF4-FFF2-40B4-BE49-F238E27FC236}">
                <a16:creationId xmlns:a16="http://schemas.microsoft.com/office/drawing/2014/main" id="{811B29AB-AE3B-4F53-B200-F2171F95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0" y="2000250"/>
            <a:ext cx="285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477" name="TextBox 28">
            <a:extLst>
              <a:ext uri="{FF2B5EF4-FFF2-40B4-BE49-F238E27FC236}">
                <a16:creationId xmlns:a16="http://schemas.microsoft.com/office/drawing/2014/main" id="{5C3800A6-72AF-409D-BE79-548489C91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13" y="3071813"/>
            <a:ext cx="2143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03F20C62-CBE4-4F9E-93BE-A06F2FE2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0593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D7C639C8-76A3-4796-810F-1B4EEDF8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9813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>
            <a:extLst>
              <a:ext uri="{FF2B5EF4-FFF2-40B4-BE49-F238E27FC236}">
                <a16:creationId xmlns:a16="http://schemas.microsoft.com/office/drawing/2014/main" id="{7973F8EF-64A1-4C7C-BFAC-23FA9CCB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57338"/>
            <a:ext cx="3152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31">
            <a:extLst>
              <a:ext uri="{FF2B5EF4-FFF2-40B4-BE49-F238E27FC236}">
                <a16:creationId xmlns:a16="http://schemas.microsoft.com/office/drawing/2014/main" id="{9DCF3106-ACBA-444F-88C3-BABCF864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905125"/>
            <a:ext cx="26955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32">
            <a:extLst>
              <a:ext uri="{FF2B5EF4-FFF2-40B4-BE49-F238E27FC236}">
                <a16:creationId xmlns:a16="http://schemas.microsoft.com/office/drawing/2014/main" id="{672F9D3C-7394-4825-A929-A88A11B7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319588"/>
            <a:ext cx="261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33">
            <a:extLst>
              <a:ext uri="{FF2B5EF4-FFF2-40B4-BE49-F238E27FC236}">
                <a16:creationId xmlns:a16="http://schemas.microsoft.com/office/drawing/2014/main" id="{65FB9CA7-9B6F-4B42-AA09-1B268523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152650"/>
            <a:ext cx="4257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34">
            <a:extLst>
              <a:ext uri="{FF2B5EF4-FFF2-40B4-BE49-F238E27FC236}">
                <a16:creationId xmlns:a16="http://schemas.microsoft.com/office/drawing/2014/main" id="{A23306E4-D207-406C-9AFE-2D0D9498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38600"/>
            <a:ext cx="56673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035">
            <a:extLst>
              <a:ext uri="{FF2B5EF4-FFF2-40B4-BE49-F238E27FC236}">
                <a16:creationId xmlns:a16="http://schemas.microsoft.com/office/drawing/2014/main" id="{8A05C6C4-887E-4E4E-918E-A08826E9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913"/>
            <a:ext cx="6257925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>
            <a:extLst>
              <a:ext uri="{FF2B5EF4-FFF2-40B4-BE49-F238E27FC236}">
                <a16:creationId xmlns:a16="http://schemas.microsoft.com/office/drawing/2014/main" id="{721DE3AC-658D-47AE-B629-34DF29C3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648325"/>
            <a:ext cx="33067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3">
            <a:extLst>
              <a:ext uri="{FF2B5EF4-FFF2-40B4-BE49-F238E27FC236}">
                <a16:creationId xmlns:a16="http://schemas.microsoft.com/office/drawing/2014/main" id="{FBA1ADD2-A8B6-45D2-8272-0F998228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53163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>
            <a:extLst>
              <a:ext uri="{FF2B5EF4-FFF2-40B4-BE49-F238E27FC236}">
                <a16:creationId xmlns:a16="http://schemas.microsoft.com/office/drawing/2014/main" id="{9A6D526A-3ADE-49D8-955B-D70D2C85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38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>
            <a:extLst>
              <a:ext uri="{FF2B5EF4-FFF2-40B4-BE49-F238E27FC236}">
                <a16:creationId xmlns:a16="http://schemas.microsoft.com/office/drawing/2014/main" id="{8FB0D21C-11EB-4144-9660-D2FB4446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220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EFAB0FD-497D-46A8-BCD7-DA5E190F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2550"/>
            <a:ext cx="554513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EB53BEA-4838-447F-9DC9-810E491B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383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F0F9E5D1-5EB3-4F48-936F-B1D7E8FF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0154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DC049D8-1E26-4192-96A3-FEAABD85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8940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0F2971-0238-4BE3-9EBA-2F141598C72E}"/>
              </a:ext>
            </a:extLst>
          </p:cNvPr>
          <p:cNvCxnSpPr>
            <a:stCxn id="2056" idx="1"/>
          </p:cNvCxnSpPr>
          <p:nvPr/>
        </p:nvCxnSpPr>
        <p:spPr>
          <a:xfrm>
            <a:off x="107950" y="4076700"/>
            <a:ext cx="935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F8CFA9-8957-4FA2-A3F3-05D08A5837EC}"/>
              </a:ext>
            </a:extLst>
          </p:cNvPr>
          <p:cNvCxnSpPr/>
          <p:nvPr/>
        </p:nvCxnSpPr>
        <p:spPr>
          <a:xfrm>
            <a:off x="1835150" y="2781300"/>
            <a:ext cx="86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20">
            <a:extLst>
              <a:ext uri="{FF2B5EF4-FFF2-40B4-BE49-F238E27FC236}">
                <a16:creationId xmlns:a16="http://schemas.microsoft.com/office/drawing/2014/main" id="{7224B4BC-CCDB-48F5-A72E-E2E5033A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5732463"/>
            <a:ext cx="18367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6F16EBAF-D14E-4621-9D30-980DE292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81525"/>
            <a:ext cx="3371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79D61552-CCFE-4BE3-8AC0-AE0DDCEA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8966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BD57F2-D6FF-4854-B82C-7904D9171E05}"/>
              </a:ext>
            </a:extLst>
          </p:cNvPr>
          <p:cNvCxnSpPr/>
          <p:nvPr/>
        </p:nvCxnSpPr>
        <p:spPr>
          <a:xfrm>
            <a:off x="0" y="5013325"/>
            <a:ext cx="971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Box 26">
            <a:extLst>
              <a:ext uri="{FF2B5EF4-FFF2-40B4-BE49-F238E27FC236}">
                <a16:creationId xmlns:a16="http://schemas.microsoft.com/office/drawing/2014/main" id="{E3EBF451-CB60-4FCC-A37C-22B31A6F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516563"/>
            <a:ext cx="1800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B749A0D-8F00-482A-8C29-C5FE4835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49950"/>
            <a:ext cx="8709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3B651D-9100-4B82-A2CE-ED2A03EDE27C}"/>
              </a:ext>
            </a:extLst>
          </p:cNvPr>
          <p:cNvCxnSpPr/>
          <p:nvPr/>
        </p:nvCxnSpPr>
        <p:spPr>
          <a:xfrm>
            <a:off x="6372225" y="6742113"/>
            <a:ext cx="2303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33">
            <a:extLst>
              <a:ext uri="{FF2B5EF4-FFF2-40B4-BE49-F238E27FC236}">
                <a16:creationId xmlns:a16="http://schemas.microsoft.com/office/drawing/2014/main" id="{9934700E-5C24-4BFC-B2E9-D5C71B92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581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18F6411-71BD-4CB6-8E7F-E62A97F91D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419600"/>
          <a:ext cx="4894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184120" imgH="215640" progId="Equation.3">
                  <p:embed/>
                </p:oleObj>
              </mc:Choice>
              <mc:Fallback>
                <p:oleObj name="Equation" r:id="rId5" imgW="218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48942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7">
            <a:extLst>
              <a:ext uri="{FF2B5EF4-FFF2-40B4-BE49-F238E27FC236}">
                <a16:creationId xmlns:a16="http://schemas.microsoft.com/office/drawing/2014/main" id="{31742E1C-A76D-4459-9B55-4B6771027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970213" cy="76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0">
            <a:extLst>
              <a:ext uri="{FF2B5EF4-FFF2-40B4-BE49-F238E27FC236}">
                <a16:creationId xmlns:a16="http://schemas.microsoft.com/office/drawing/2014/main" id="{BCCD305B-ADC1-4E2F-970E-2BC667161E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7859713" cy="933450"/>
            <a:chOff x="152400" y="1752600"/>
            <a:chExt cx="7859956" cy="933450"/>
          </a:xfrm>
        </p:grpSpPr>
        <p:pic>
          <p:nvPicPr>
            <p:cNvPr id="1036" name="Picture 3">
              <a:extLst>
                <a:ext uri="{FF2B5EF4-FFF2-40B4-BE49-F238E27FC236}">
                  <a16:creationId xmlns:a16="http://schemas.microsoft.com/office/drawing/2014/main" id="{9A2CF4EA-090D-4745-A98A-B313CC95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05000"/>
              <a:ext cx="7555156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مربع نص 7">
              <a:extLst>
                <a:ext uri="{FF2B5EF4-FFF2-40B4-BE49-F238E27FC236}">
                  <a16:creationId xmlns:a16="http://schemas.microsoft.com/office/drawing/2014/main" id="{C71E559F-D2AA-4ADD-8816-554D8672E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3385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ar-SA"/>
                <a:t>-</a:t>
              </a:r>
              <a:endParaRPr lang="ar-SA" altLang="ar-SA"/>
            </a:p>
          </p:txBody>
        </p:sp>
      </p:grpSp>
      <p:grpSp>
        <p:nvGrpSpPr>
          <p:cNvPr id="3" name="مجموعة 11">
            <a:extLst>
              <a:ext uri="{FF2B5EF4-FFF2-40B4-BE49-F238E27FC236}">
                <a16:creationId xmlns:a16="http://schemas.microsoft.com/office/drawing/2014/main" id="{FCAF867C-BE31-45E6-98A5-C4D8349B311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819400"/>
            <a:ext cx="7283450" cy="646113"/>
            <a:chOff x="152400" y="2819400"/>
            <a:chExt cx="7283914" cy="646331"/>
          </a:xfrm>
        </p:grpSpPr>
        <p:pic>
          <p:nvPicPr>
            <p:cNvPr id="1034" name="Picture 4">
              <a:extLst>
                <a:ext uri="{FF2B5EF4-FFF2-40B4-BE49-F238E27FC236}">
                  <a16:creationId xmlns:a16="http://schemas.microsoft.com/office/drawing/2014/main" id="{C655D48A-E673-400D-A02D-8AA23CC23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971800"/>
              <a:ext cx="6979114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مربع نص 8">
              <a:extLst>
                <a:ext uri="{FF2B5EF4-FFF2-40B4-BE49-F238E27FC236}">
                  <a16:creationId xmlns:a16="http://schemas.microsoft.com/office/drawing/2014/main" id="{1A58EA22-2EB4-4099-AD3A-950DC5F17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819400"/>
              <a:ext cx="3385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ar-SA"/>
                <a:t>-</a:t>
              </a:r>
              <a:endParaRPr lang="ar-SA" altLang="ar-SA"/>
            </a:p>
          </p:txBody>
        </p:sp>
      </p:grpSp>
      <p:grpSp>
        <p:nvGrpSpPr>
          <p:cNvPr id="4" name="مجموعة 12">
            <a:extLst>
              <a:ext uri="{FF2B5EF4-FFF2-40B4-BE49-F238E27FC236}">
                <a16:creationId xmlns:a16="http://schemas.microsoft.com/office/drawing/2014/main" id="{7351EA8B-246B-4B96-9BAC-E69F39DCEF0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52800"/>
            <a:ext cx="4421188" cy="646113"/>
            <a:chOff x="152400" y="3352800"/>
            <a:chExt cx="4421118" cy="646331"/>
          </a:xfrm>
        </p:grpSpPr>
        <p:pic>
          <p:nvPicPr>
            <p:cNvPr id="1032" name="Picture 5">
              <a:extLst>
                <a:ext uri="{FF2B5EF4-FFF2-40B4-BE49-F238E27FC236}">
                  <a16:creationId xmlns:a16="http://schemas.microsoft.com/office/drawing/2014/main" id="{6D664C02-86CD-4EFA-B450-051F29EE1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81400"/>
              <a:ext cx="411631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مربع نص 9">
              <a:extLst>
                <a:ext uri="{FF2B5EF4-FFF2-40B4-BE49-F238E27FC236}">
                  <a16:creationId xmlns:a16="http://schemas.microsoft.com/office/drawing/2014/main" id="{DD06D9C2-CF3C-464E-8E86-3979860CA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3385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ar-SA"/>
                <a:t>-</a:t>
              </a:r>
              <a:endParaRPr lang="ar-SA" alt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C83BDF59-3E15-43B1-A1EA-44E07D3E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426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>
            <a:extLst>
              <a:ext uri="{FF2B5EF4-FFF2-40B4-BE49-F238E27FC236}">
                <a16:creationId xmlns:a16="http://schemas.microsoft.com/office/drawing/2014/main" id="{B9DACB13-27B9-4EB9-968C-4861E6C4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4957762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3">
            <a:extLst>
              <a:ext uri="{FF2B5EF4-FFF2-40B4-BE49-F238E27FC236}">
                <a16:creationId xmlns:a16="http://schemas.microsoft.com/office/drawing/2014/main" id="{17280348-463D-4E87-9EE6-2042D77ACCA3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857250"/>
            <a:ext cx="2076450" cy="2813050"/>
            <a:chOff x="468" y="387"/>
            <a:chExt cx="1308" cy="1772"/>
          </a:xfrm>
        </p:grpSpPr>
        <p:grpSp>
          <p:nvGrpSpPr>
            <p:cNvPr id="22542" name="Group 84">
              <a:extLst>
                <a:ext uri="{FF2B5EF4-FFF2-40B4-BE49-F238E27FC236}">
                  <a16:creationId xmlns:a16="http://schemas.microsoft.com/office/drawing/2014/main" id="{E319C9D5-CBF4-4203-8E46-52FEB061F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" y="963"/>
              <a:ext cx="1248" cy="573"/>
              <a:chOff x="2784" y="1251"/>
              <a:chExt cx="1248" cy="573"/>
            </a:xfrm>
          </p:grpSpPr>
          <p:sp>
            <p:nvSpPr>
              <p:cNvPr id="22564" name="Freeform 85">
                <a:extLst>
                  <a:ext uri="{FF2B5EF4-FFF2-40B4-BE49-F238E27FC236}">
                    <a16:creationId xmlns:a16="http://schemas.microsoft.com/office/drawing/2014/main" id="{3F94FBC6-DE29-4DA0-9D3F-02FAF0EFC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296"/>
                <a:ext cx="576" cy="144"/>
              </a:xfrm>
              <a:custGeom>
                <a:avLst/>
                <a:gdLst>
                  <a:gd name="T0" fmla="*/ 0 w 1872"/>
                  <a:gd name="T1" fmla="*/ 3 h 504"/>
                  <a:gd name="T2" fmla="*/ 1 w 1872"/>
                  <a:gd name="T3" fmla="*/ 0 h 504"/>
                  <a:gd name="T4" fmla="*/ 2 w 1872"/>
                  <a:gd name="T5" fmla="*/ 3 h 504"/>
                  <a:gd name="T6" fmla="*/ 2 w 1872"/>
                  <a:gd name="T7" fmla="*/ 3 h 504"/>
                  <a:gd name="T8" fmla="*/ 3 w 1872"/>
                  <a:gd name="T9" fmla="*/ 0 h 504"/>
                  <a:gd name="T10" fmla="*/ 5 w 1872"/>
                  <a:gd name="T11" fmla="*/ 3 h 504"/>
                  <a:gd name="T12" fmla="*/ 4 w 1872"/>
                  <a:gd name="T13" fmla="*/ 3 h 504"/>
                  <a:gd name="T14" fmla="*/ 6 w 1872"/>
                  <a:gd name="T15" fmla="*/ 0 h 504"/>
                  <a:gd name="T16" fmla="*/ 8 w 1872"/>
                  <a:gd name="T17" fmla="*/ 3 h 504"/>
                  <a:gd name="T18" fmla="*/ 7 w 1872"/>
                  <a:gd name="T19" fmla="*/ 3 h 504"/>
                  <a:gd name="T20" fmla="*/ 9 w 1872"/>
                  <a:gd name="T21" fmla="*/ 0 h 504"/>
                  <a:gd name="T22" fmla="*/ 10 w 1872"/>
                  <a:gd name="T23" fmla="*/ 3 h 504"/>
                  <a:gd name="T24" fmla="*/ 10 w 1872"/>
                  <a:gd name="T25" fmla="*/ 3 h 504"/>
                  <a:gd name="T26" fmla="*/ 11 w 1872"/>
                  <a:gd name="T27" fmla="*/ 0 h 504"/>
                  <a:gd name="T28" fmla="*/ 13 w 1872"/>
                  <a:gd name="T29" fmla="*/ 3 h 504"/>
                  <a:gd name="T30" fmla="*/ 12 w 1872"/>
                  <a:gd name="T31" fmla="*/ 3 h 504"/>
                  <a:gd name="T32" fmla="*/ 14 w 1872"/>
                  <a:gd name="T33" fmla="*/ 0 h 504"/>
                  <a:gd name="T34" fmla="*/ 15 w 1872"/>
                  <a:gd name="T35" fmla="*/ 3 h 504"/>
                  <a:gd name="T36" fmla="*/ 14 w 1872"/>
                  <a:gd name="T37" fmla="*/ 3 h 504"/>
                  <a:gd name="T38" fmla="*/ 17 w 1872"/>
                  <a:gd name="T39" fmla="*/ 0 h 5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2"/>
                  <a:gd name="T61" fmla="*/ 0 h 504"/>
                  <a:gd name="T62" fmla="*/ 1872 w 1872"/>
                  <a:gd name="T63" fmla="*/ 504 h 5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2" h="504">
                    <a:moveTo>
                      <a:pt x="0" y="392"/>
                    </a:moveTo>
                    <a:cubicBezTo>
                      <a:pt x="24" y="200"/>
                      <a:pt x="48" y="8"/>
                      <a:pt x="96" y="8"/>
                    </a:cubicBezTo>
                    <a:cubicBezTo>
                      <a:pt x="144" y="8"/>
                      <a:pt x="272" y="328"/>
                      <a:pt x="288" y="392"/>
                    </a:cubicBezTo>
                    <a:cubicBezTo>
                      <a:pt x="304" y="456"/>
                      <a:pt x="176" y="456"/>
                      <a:pt x="192" y="392"/>
                    </a:cubicBezTo>
                    <a:cubicBezTo>
                      <a:pt x="208" y="328"/>
                      <a:pt x="320" y="8"/>
                      <a:pt x="384" y="8"/>
                    </a:cubicBezTo>
                    <a:cubicBezTo>
                      <a:pt x="448" y="8"/>
                      <a:pt x="560" y="320"/>
                      <a:pt x="576" y="392"/>
                    </a:cubicBezTo>
                    <a:cubicBezTo>
                      <a:pt x="592" y="464"/>
                      <a:pt x="464" y="504"/>
                      <a:pt x="480" y="440"/>
                    </a:cubicBezTo>
                    <a:cubicBezTo>
                      <a:pt x="496" y="376"/>
                      <a:pt x="608" y="16"/>
                      <a:pt x="672" y="8"/>
                    </a:cubicBezTo>
                    <a:cubicBezTo>
                      <a:pt x="736" y="0"/>
                      <a:pt x="848" y="328"/>
                      <a:pt x="864" y="392"/>
                    </a:cubicBezTo>
                    <a:cubicBezTo>
                      <a:pt x="880" y="456"/>
                      <a:pt x="752" y="456"/>
                      <a:pt x="768" y="392"/>
                    </a:cubicBezTo>
                    <a:cubicBezTo>
                      <a:pt x="784" y="328"/>
                      <a:pt x="896" y="8"/>
                      <a:pt x="960" y="8"/>
                    </a:cubicBezTo>
                    <a:cubicBezTo>
                      <a:pt x="1024" y="8"/>
                      <a:pt x="1136" y="320"/>
                      <a:pt x="1152" y="392"/>
                    </a:cubicBezTo>
                    <a:cubicBezTo>
                      <a:pt x="1168" y="464"/>
                      <a:pt x="1040" y="504"/>
                      <a:pt x="1056" y="440"/>
                    </a:cubicBezTo>
                    <a:cubicBezTo>
                      <a:pt x="1072" y="376"/>
                      <a:pt x="1184" y="16"/>
                      <a:pt x="1248" y="8"/>
                    </a:cubicBezTo>
                    <a:cubicBezTo>
                      <a:pt x="1312" y="0"/>
                      <a:pt x="1424" y="328"/>
                      <a:pt x="1440" y="392"/>
                    </a:cubicBezTo>
                    <a:cubicBezTo>
                      <a:pt x="1456" y="456"/>
                      <a:pt x="1328" y="456"/>
                      <a:pt x="1344" y="392"/>
                    </a:cubicBezTo>
                    <a:cubicBezTo>
                      <a:pt x="1360" y="328"/>
                      <a:pt x="1472" y="8"/>
                      <a:pt x="1536" y="8"/>
                    </a:cubicBezTo>
                    <a:cubicBezTo>
                      <a:pt x="1600" y="8"/>
                      <a:pt x="1720" y="328"/>
                      <a:pt x="1728" y="392"/>
                    </a:cubicBezTo>
                    <a:cubicBezTo>
                      <a:pt x="1736" y="456"/>
                      <a:pt x="1560" y="456"/>
                      <a:pt x="1584" y="392"/>
                    </a:cubicBezTo>
                    <a:cubicBezTo>
                      <a:pt x="1608" y="328"/>
                      <a:pt x="1740" y="168"/>
                      <a:pt x="1872" y="8"/>
                    </a:cubicBezTo>
                  </a:path>
                </a:pathLst>
              </a:custGeom>
              <a:noFill/>
              <a:ln w="2540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ar-SA"/>
              </a:p>
            </p:txBody>
          </p:sp>
          <p:sp>
            <p:nvSpPr>
              <p:cNvPr id="22565" name="Line 86">
                <a:extLst>
                  <a:ext uri="{FF2B5EF4-FFF2-40B4-BE49-F238E27FC236}">
                    <a16:creationId xmlns:a16="http://schemas.microsoft.com/office/drawing/2014/main" id="{B8AC00F1-5BF5-4D4B-90CB-140CC93DC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25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6" name="Line 87">
                <a:extLst>
                  <a:ext uri="{FF2B5EF4-FFF2-40B4-BE49-F238E27FC236}">
                    <a16:creationId xmlns:a16="http://schemas.microsoft.com/office/drawing/2014/main" id="{AACE92C4-3DB9-4E43-85ED-22DF90A26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491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7" name="Line 88">
                <a:extLst>
                  <a:ext uri="{FF2B5EF4-FFF2-40B4-BE49-F238E27FC236}">
                    <a16:creationId xmlns:a16="http://schemas.microsoft.com/office/drawing/2014/main" id="{5527DD33-CEE4-4F0F-9611-FC60AE0C5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587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8" name="Text Box 89">
                <a:extLst>
                  <a:ext uri="{FF2B5EF4-FFF2-40B4-BE49-F238E27FC236}">
                    <a16:creationId xmlns:a16="http://schemas.microsoft.com/office/drawing/2014/main" id="{10073DE6-1CB2-45D7-898B-5BC533932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7" y="1612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O</a:t>
                </a:r>
              </a:p>
            </p:txBody>
          </p:sp>
          <p:sp>
            <p:nvSpPr>
              <p:cNvPr id="22569" name="Line 90">
                <a:extLst>
                  <a:ext uri="{FF2B5EF4-FFF2-40B4-BE49-F238E27FC236}">
                    <a16:creationId xmlns:a16="http://schemas.microsoft.com/office/drawing/2014/main" id="{5A809774-3BD9-4763-8F1A-7BE48E11B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154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70" name="Text Box 91">
                <a:extLst>
                  <a:ext uri="{FF2B5EF4-FFF2-40B4-BE49-F238E27FC236}">
                    <a16:creationId xmlns:a16="http://schemas.microsoft.com/office/drawing/2014/main" id="{E2C4A3D4-EC72-4376-826E-7EC8DA3E1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612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/>
                  <a:t>(b)</a:t>
                </a:r>
              </a:p>
            </p:txBody>
          </p:sp>
          <p:sp>
            <p:nvSpPr>
              <p:cNvPr id="22571" name="Text Box 93">
                <a:extLst>
                  <a:ext uri="{FF2B5EF4-FFF2-40B4-BE49-F238E27FC236}">
                    <a16:creationId xmlns:a16="http://schemas.microsoft.com/office/drawing/2014/main" id="{8A9BC662-FBED-4D12-9610-366EDB1E2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344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x</a:t>
                </a:r>
              </a:p>
            </p:txBody>
          </p:sp>
          <p:sp>
            <p:nvSpPr>
              <p:cNvPr id="22572" name="Rectangle 95">
                <a:extLst>
                  <a:ext uri="{FF2B5EF4-FFF2-40B4-BE49-F238E27FC236}">
                    <a16:creationId xmlns:a16="http://schemas.microsoft.com/office/drawing/2014/main" id="{03A40FF9-D327-4609-8404-EF57BC26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48" cy="18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</p:grpSp>
        <p:grpSp>
          <p:nvGrpSpPr>
            <p:cNvPr id="22543" name="Group 96">
              <a:extLst>
                <a:ext uri="{FF2B5EF4-FFF2-40B4-BE49-F238E27FC236}">
                  <a16:creationId xmlns:a16="http://schemas.microsoft.com/office/drawing/2014/main" id="{FE524CDA-9E7B-4DE2-894A-FE569E96C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" y="1586"/>
              <a:ext cx="1248" cy="573"/>
              <a:chOff x="1200" y="2403"/>
              <a:chExt cx="1248" cy="573"/>
            </a:xfrm>
          </p:grpSpPr>
          <p:sp>
            <p:nvSpPr>
              <p:cNvPr id="22555" name="Freeform 97">
                <a:extLst>
                  <a:ext uri="{FF2B5EF4-FFF2-40B4-BE49-F238E27FC236}">
                    <a16:creationId xmlns:a16="http://schemas.microsoft.com/office/drawing/2014/main" id="{A0C8F725-67AF-4CA0-841D-3E4C17C64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2496"/>
                <a:ext cx="750" cy="108"/>
              </a:xfrm>
              <a:custGeom>
                <a:avLst/>
                <a:gdLst>
                  <a:gd name="T0" fmla="*/ 0 w 1872"/>
                  <a:gd name="T1" fmla="*/ 1 h 504"/>
                  <a:gd name="T2" fmla="*/ 2 w 1872"/>
                  <a:gd name="T3" fmla="*/ 0 h 504"/>
                  <a:gd name="T4" fmla="*/ 7 w 1872"/>
                  <a:gd name="T5" fmla="*/ 1 h 504"/>
                  <a:gd name="T6" fmla="*/ 5 w 1872"/>
                  <a:gd name="T7" fmla="*/ 1 h 504"/>
                  <a:gd name="T8" fmla="*/ 10 w 1872"/>
                  <a:gd name="T9" fmla="*/ 0 h 504"/>
                  <a:gd name="T10" fmla="*/ 15 w 1872"/>
                  <a:gd name="T11" fmla="*/ 1 h 504"/>
                  <a:gd name="T12" fmla="*/ 12 w 1872"/>
                  <a:gd name="T13" fmla="*/ 1 h 504"/>
                  <a:gd name="T14" fmla="*/ 17 w 1872"/>
                  <a:gd name="T15" fmla="*/ 0 h 504"/>
                  <a:gd name="T16" fmla="*/ 22 w 1872"/>
                  <a:gd name="T17" fmla="*/ 1 h 504"/>
                  <a:gd name="T18" fmla="*/ 20 w 1872"/>
                  <a:gd name="T19" fmla="*/ 1 h 504"/>
                  <a:gd name="T20" fmla="*/ 25 w 1872"/>
                  <a:gd name="T21" fmla="*/ 0 h 504"/>
                  <a:gd name="T22" fmla="*/ 30 w 1872"/>
                  <a:gd name="T23" fmla="*/ 1 h 504"/>
                  <a:gd name="T24" fmla="*/ 27 w 1872"/>
                  <a:gd name="T25" fmla="*/ 1 h 504"/>
                  <a:gd name="T26" fmla="*/ 32 w 1872"/>
                  <a:gd name="T27" fmla="*/ 0 h 504"/>
                  <a:gd name="T28" fmla="*/ 37 w 1872"/>
                  <a:gd name="T29" fmla="*/ 1 h 504"/>
                  <a:gd name="T30" fmla="*/ 35 w 1872"/>
                  <a:gd name="T31" fmla="*/ 1 h 504"/>
                  <a:gd name="T32" fmla="*/ 40 w 1872"/>
                  <a:gd name="T33" fmla="*/ 0 h 504"/>
                  <a:gd name="T34" fmla="*/ 44 w 1872"/>
                  <a:gd name="T35" fmla="*/ 1 h 504"/>
                  <a:gd name="T36" fmla="*/ 41 w 1872"/>
                  <a:gd name="T37" fmla="*/ 1 h 504"/>
                  <a:gd name="T38" fmla="*/ 48 w 1872"/>
                  <a:gd name="T39" fmla="*/ 0 h 5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2"/>
                  <a:gd name="T61" fmla="*/ 0 h 504"/>
                  <a:gd name="T62" fmla="*/ 1872 w 1872"/>
                  <a:gd name="T63" fmla="*/ 504 h 5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2" h="504">
                    <a:moveTo>
                      <a:pt x="0" y="392"/>
                    </a:moveTo>
                    <a:cubicBezTo>
                      <a:pt x="24" y="200"/>
                      <a:pt x="48" y="8"/>
                      <a:pt x="96" y="8"/>
                    </a:cubicBezTo>
                    <a:cubicBezTo>
                      <a:pt x="144" y="8"/>
                      <a:pt x="272" y="328"/>
                      <a:pt x="288" y="392"/>
                    </a:cubicBezTo>
                    <a:cubicBezTo>
                      <a:pt x="304" y="456"/>
                      <a:pt x="176" y="456"/>
                      <a:pt x="192" y="392"/>
                    </a:cubicBezTo>
                    <a:cubicBezTo>
                      <a:pt x="208" y="328"/>
                      <a:pt x="320" y="8"/>
                      <a:pt x="384" y="8"/>
                    </a:cubicBezTo>
                    <a:cubicBezTo>
                      <a:pt x="448" y="8"/>
                      <a:pt x="560" y="320"/>
                      <a:pt x="576" y="392"/>
                    </a:cubicBezTo>
                    <a:cubicBezTo>
                      <a:pt x="592" y="464"/>
                      <a:pt x="464" y="504"/>
                      <a:pt x="480" y="440"/>
                    </a:cubicBezTo>
                    <a:cubicBezTo>
                      <a:pt x="496" y="376"/>
                      <a:pt x="608" y="16"/>
                      <a:pt x="672" y="8"/>
                    </a:cubicBezTo>
                    <a:cubicBezTo>
                      <a:pt x="736" y="0"/>
                      <a:pt x="848" y="328"/>
                      <a:pt x="864" y="392"/>
                    </a:cubicBezTo>
                    <a:cubicBezTo>
                      <a:pt x="880" y="456"/>
                      <a:pt x="752" y="456"/>
                      <a:pt x="768" y="392"/>
                    </a:cubicBezTo>
                    <a:cubicBezTo>
                      <a:pt x="784" y="328"/>
                      <a:pt x="896" y="8"/>
                      <a:pt x="960" y="8"/>
                    </a:cubicBezTo>
                    <a:cubicBezTo>
                      <a:pt x="1024" y="8"/>
                      <a:pt x="1136" y="320"/>
                      <a:pt x="1152" y="392"/>
                    </a:cubicBezTo>
                    <a:cubicBezTo>
                      <a:pt x="1168" y="464"/>
                      <a:pt x="1040" y="504"/>
                      <a:pt x="1056" y="440"/>
                    </a:cubicBezTo>
                    <a:cubicBezTo>
                      <a:pt x="1072" y="376"/>
                      <a:pt x="1184" y="16"/>
                      <a:pt x="1248" y="8"/>
                    </a:cubicBezTo>
                    <a:cubicBezTo>
                      <a:pt x="1312" y="0"/>
                      <a:pt x="1424" y="328"/>
                      <a:pt x="1440" y="392"/>
                    </a:cubicBezTo>
                    <a:cubicBezTo>
                      <a:pt x="1456" y="456"/>
                      <a:pt x="1328" y="456"/>
                      <a:pt x="1344" y="392"/>
                    </a:cubicBezTo>
                    <a:cubicBezTo>
                      <a:pt x="1360" y="328"/>
                      <a:pt x="1472" y="8"/>
                      <a:pt x="1536" y="8"/>
                    </a:cubicBezTo>
                    <a:cubicBezTo>
                      <a:pt x="1600" y="8"/>
                      <a:pt x="1720" y="328"/>
                      <a:pt x="1728" y="392"/>
                    </a:cubicBezTo>
                    <a:cubicBezTo>
                      <a:pt x="1736" y="456"/>
                      <a:pt x="1560" y="456"/>
                      <a:pt x="1584" y="392"/>
                    </a:cubicBezTo>
                    <a:cubicBezTo>
                      <a:pt x="1608" y="328"/>
                      <a:pt x="1740" y="168"/>
                      <a:pt x="1872" y="8"/>
                    </a:cubicBezTo>
                  </a:path>
                </a:pathLst>
              </a:custGeom>
              <a:noFill/>
              <a:ln w="2540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ar-SA"/>
              </a:p>
            </p:txBody>
          </p:sp>
          <p:sp>
            <p:nvSpPr>
              <p:cNvPr id="22556" name="Line 98">
                <a:extLst>
                  <a:ext uri="{FF2B5EF4-FFF2-40B4-BE49-F238E27FC236}">
                    <a16:creationId xmlns:a16="http://schemas.microsoft.com/office/drawing/2014/main" id="{03E44848-EA5D-46E2-84EA-F9893A8BB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403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7" name="Line 99">
                <a:extLst>
                  <a:ext uri="{FF2B5EF4-FFF2-40B4-BE49-F238E27FC236}">
                    <a16:creationId xmlns:a16="http://schemas.microsoft.com/office/drawing/2014/main" id="{52D8D190-0391-43FA-9420-3C98E4A94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643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8" name="Line 100">
                <a:extLst>
                  <a:ext uri="{FF2B5EF4-FFF2-40B4-BE49-F238E27FC236}">
                    <a16:creationId xmlns:a16="http://schemas.microsoft.com/office/drawing/2014/main" id="{E78C2B55-D08B-47D9-95FD-A03E1F683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739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9" name="Text Box 101">
                <a:extLst>
                  <a:ext uri="{FF2B5EF4-FFF2-40B4-BE49-F238E27FC236}">
                    <a16:creationId xmlns:a16="http://schemas.microsoft.com/office/drawing/2014/main" id="{6F10716E-AFF8-4793-8F90-60717617E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4" y="2764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O</a:t>
                </a:r>
              </a:p>
            </p:txBody>
          </p:sp>
          <p:sp>
            <p:nvSpPr>
              <p:cNvPr id="22560" name="Line 102">
                <a:extLst>
                  <a:ext uri="{FF2B5EF4-FFF2-40B4-BE49-F238E27FC236}">
                    <a16:creationId xmlns:a16="http://schemas.microsoft.com/office/drawing/2014/main" id="{9BDFBB35-843F-4833-8DC3-9D56F157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0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1" name="Text Box 103">
                <a:extLst>
                  <a:ext uri="{FF2B5EF4-FFF2-40B4-BE49-F238E27FC236}">
                    <a16:creationId xmlns:a16="http://schemas.microsoft.com/office/drawing/2014/main" id="{32397514-5896-4B85-8EC6-3E3AC0A61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764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/>
                  <a:t>(c)</a:t>
                </a:r>
              </a:p>
            </p:txBody>
          </p:sp>
          <p:sp>
            <p:nvSpPr>
              <p:cNvPr id="22562" name="Text Box 105">
                <a:extLst>
                  <a:ext uri="{FF2B5EF4-FFF2-40B4-BE49-F238E27FC236}">
                    <a16:creationId xmlns:a16="http://schemas.microsoft.com/office/drawing/2014/main" id="{3020AF0C-465B-4F6D-812F-026BD96E2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x</a:t>
                </a:r>
              </a:p>
            </p:txBody>
          </p:sp>
          <p:sp>
            <p:nvSpPr>
              <p:cNvPr id="22563" name="Rectangle 107">
                <a:extLst>
                  <a:ext uri="{FF2B5EF4-FFF2-40B4-BE49-F238E27FC236}">
                    <a16:creationId xmlns:a16="http://schemas.microsoft.com/office/drawing/2014/main" id="{DF5ED2A4-6E8B-43DA-955D-591D38DDB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51"/>
                <a:ext cx="48" cy="18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</p:grpSp>
        <p:grpSp>
          <p:nvGrpSpPr>
            <p:cNvPr id="22544" name="Group 108">
              <a:extLst>
                <a:ext uri="{FF2B5EF4-FFF2-40B4-BE49-F238E27FC236}">
                  <a16:creationId xmlns:a16="http://schemas.microsoft.com/office/drawing/2014/main" id="{DA2025C8-76BB-4C9E-B7FD-C54DFDC1D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87"/>
              <a:ext cx="1296" cy="573"/>
              <a:chOff x="480" y="387"/>
              <a:chExt cx="1296" cy="573"/>
            </a:xfrm>
          </p:grpSpPr>
          <p:sp>
            <p:nvSpPr>
              <p:cNvPr id="22545" name="Freeform 109">
                <a:extLst>
                  <a:ext uri="{FF2B5EF4-FFF2-40B4-BE49-F238E27FC236}">
                    <a16:creationId xmlns:a16="http://schemas.microsoft.com/office/drawing/2014/main" id="{6BFA89D2-5B77-4D97-A057-74939D90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435"/>
                <a:ext cx="336" cy="144"/>
              </a:xfrm>
              <a:custGeom>
                <a:avLst/>
                <a:gdLst>
                  <a:gd name="T0" fmla="*/ 0 w 1872"/>
                  <a:gd name="T1" fmla="*/ 3 h 504"/>
                  <a:gd name="T2" fmla="*/ 0 w 1872"/>
                  <a:gd name="T3" fmla="*/ 0 h 504"/>
                  <a:gd name="T4" fmla="*/ 0 w 1872"/>
                  <a:gd name="T5" fmla="*/ 3 h 504"/>
                  <a:gd name="T6" fmla="*/ 0 w 1872"/>
                  <a:gd name="T7" fmla="*/ 3 h 504"/>
                  <a:gd name="T8" fmla="*/ 0 w 1872"/>
                  <a:gd name="T9" fmla="*/ 0 h 504"/>
                  <a:gd name="T10" fmla="*/ 1 w 1872"/>
                  <a:gd name="T11" fmla="*/ 3 h 504"/>
                  <a:gd name="T12" fmla="*/ 1 w 1872"/>
                  <a:gd name="T13" fmla="*/ 3 h 504"/>
                  <a:gd name="T14" fmla="*/ 1 w 1872"/>
                  <a:gd name="T15" fmla="*/ 0 h 504"/>
                  <a:gd name="T16" fmla="*/ 1 w 1872"/>
                  <a:gd name="T17" fmla="*/ 3 h 504"/>
                  <a:gd name="T18" fmla="*/ 1 w 1872"/>
                  <a:gd name="T19" fmla="*/ 3 h 504"/>
                  <a:gd name="T20" fmla="*/ 1 w 1872"/>
                  <a:gd name="T21" fmla="*/ 0 h 504"/>
                  <a:gd name="T22" fmla="*/ 1 w 1872"/>
                  <a:gd name="T23" fmla="*/ 3 h 504"/>
                  <a:gd name="T24" fmla="*/ 1 w 1872"/>
                  <a:gd name="T25" fmla="*/ 3 h 504"/>
                  <a:gd name="T26" fmla="*/ 1 w 1872"/>
                  <a:gd name="T27" fmla="*/ 0 h 504"/>
                  <a:gd name="T28" fmla="*/ 1 w 1872"/>
                  <a:gd name="T29" fmla="*/ 3 h 504"/>
                  <a:gd name="T30" fmla="*/ 1 w 1872"/>
                  <a:gd name="T31" fmla="*/ 3 h 504"/>
                  <a:gd name="T32" fmla="*/ 2 w 1872"/>
                  <a:gd name="T33" fmla="*/ 0 h 504"/>
                  <a:gd name="T34" fmla="*/ 2 w 1872"/>
                  <a:gd name="T35" fmla="*/ 3 h 504"/>
                  <a:gd name="T36" fmla="*/ 2 w 1872"/>
                  <a:gd name="T37" fmla="*/ 3 h 504"/>
                  <a:gd name="T38" fmla="*/ 2 w 1872"/>
                  <a:gd name="T39" fmla="*/ 0 h 5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2"/>
                  <a:gd name="T61" fmla="*/ 0 h 504"/>
                  <a:gd name="T62" fmla="*/ 1872 w 1872"/>
                  <a:gd name="T63" fmla="*/ 504 h 5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2" h="504">
                    <a:moveTo>
                      <a:pt x="0" y="392"/>
                    </a:moveTo>
                    <a:cubicBezTo>
                      <a:pt x="24" y="200"/>
                      <a:pt x="48" y="8"/>
                      <a:pt x="96" y="8"/>
                    </a:cubicBezTo>
                    <a:cubicBezTo>
                      <a:pt x="144" y="8"/>
                      <a:pt x="272" y="328"/>
                      <a:pt x="288" y="392"/>
                    </a:cubicBezTo>
                    <a:cubicBezTo>
                      <a:pt x="304" y="456"/>
                      <a:pt x="176" y="456"/>
                      <a:pt x="192" y="392"/>
                    </a:cubicBezTo>
                    <a:cubicBezTo>
                      <a:pt x="208" y="328"/>
                      <a:pt x="320" y="8"/>
                      <a:pt x="384" y="8"/>
                    </a:cubicBezTo>
                    <a:cubicBezTo>
                      <a:pt x="448" y="8"/>
                      <a:pt x="560" y="320"/>
                      <a:pt x="576" y="392"/>
                    </a:cubicBezTo>
                    <a:cubicBezTo>
                      <a:pt x="592" y="464"/>
                      <a:pt x="464" y="504"/>
                      <a:pt x="480" y="440"/>
                    </a:cubicBezTo>
                    <a:cubicBezTo>
                      <a:pt x="496" y="376"/>
                      <a:pt x="608" y="16"/>
                      <a:pt x="672" y="8"/>
                    </a:cubicBezTo>
                    <a:cubicBezTo>
                      <a:pt x="736" y="0"/>
                      <a:pt x="848" y="328"/>
                      <a:pt x="864" y="392"/>
                    </a:cubicBezTo>
                    <a:cubicBezTo>
                      <a:pt x="880" y="456"/>
                      <a:pt x="752" y="456"/>
                      <a:pt x="768" y="392"/>
                    </a:cubicBezTo>
                    <a:cubicBezTo>
                      <a:pt x="784" y="328"/>
                      <a:pt x="896" y="8"/>
                      <a:pt x="960" y="8"/>
                    </a:cubicBezTo>
                    <a:cubicBezTo>
                      <a:pt x="1024" y="8"/>
                      <a:pt x="1136" y="320"/>
                      <a:pt x="1152" y="392"/>
                    </a:cubicBezTo>
                    <a:cubicBezTo>
                      <a:pt x="1168" y="464"/>
                      <a:pt x="1040" y="504"/>
                      <a:pt x="1056" y="440"/>
                    </a:cubicBezTo>
                    <a:cubicBezTo>
                      <a:pt x="1072" y="376"/>
                      <a:pt x="1184" y="16"/>
                      <a:pt x="1248" y="8"/>
                    </a:cubicBezTo>
                    <a:cubicBezTo>
                      <a:pt x="1312" y="0"/>
                      <a:pt x="1424" y="328"/>
                      <a:pt x="1440" y="392"/>
                    </a:cubicBezTo>
                    <a:cubicBezTo>
                      <a:pt x="1456" y="456"/>
                      <a:pt x="1328" y="456"/>
                      <a:pt x="1344" y="392"/>
                    </a:cubicBezTo>
                    <a:cubicBezTo>
                      <a:pt x="1360" y="328"/>
                      <a:pt x="1472" y="8"/>
                      <a:pt x="1536" y="8"/>
                    </a:cubicBezTo>
                    <a:cubicBezTo>
                      <a:pt x="1600" y="8"/>
                      <a:pt x="1720" y="328"/>
                      <a:pt x="1728" y="392"/>
                    </a:cubicBezTo>
                    <a:cubicBezTo>
                      <a:pt x="1736" y="456"/>
                      <a:pt x="1560" y="456"/>
                      <a:pt x="1584" y="392"/>
                    </a:cubicBezTo>
                    <a:cubicBezTo>
                      <a:pt x="1608" y="328"/>
                      <a:pt x="1740" y="168"/>
                      <a:pt x="1872" y="8"/>
                    </a:cubicBezTo>
                  </a:path>
                </a:pathLst>
              </a:custGeom>
              <a:noFill/>
              <a:ln w="2540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ar-SA"/>
              </a:p>
            </p:txBody>
          </p:sp>
          <p:sp>
            <p:nvSpPr>
              <p:cNvPr id="22546" name="Line 110">
                <a:extLst>
                  <a:ext uri="{FF2B5EF4-FFF2-40B4-BE49-F238E27FC236}">
                    <a16:creationId xmlns:a16="http://schemas.microsoft.com/office/drawing/2014/main" id="{4CA2A075-9DBA-4E90-8E88-70583C5E4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7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7" name="Line 111">
                <a:extLst>
                  <a:ext uri="{FF2B5EF4-FFF2-40B4-BE49-F238E27FC236}">
                    <a16:creationId xmlns:a16="http://schemas.microsoft.com/office/drawing/2014/main" id="{1E483FE7-D160-4903-A24B-C360CCFA7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627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8" name="Line 112">
                <a:extLst>
                  <a:ext uri="{FF2B5EF4-FFF2-40B4-BE49-F238E27FC236}">
                    <a16:creationId xmlns:a16="http://schemas.microsoft.com/office/drawing/2014/main" id="{397D1C31-3703-403F-A5C7-77887CBEF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723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9" name="Text Box 113">
                <a:extLst>
                  <a:ext uri="{FF2B5EF4-FFF2-40B4-BE49-F238E27FC236}">
                    <a16:creationId xmlns:a16="http://schemas.microsoft.com/office/drawing/2014/main" id="{E5D55394-BBB7-4373-8582-D8E0340D2D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" y="748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O</a:t>
                </a:r>
              </a:p>
            </p:txBody>
          </p:sp>
          <p:sp>
            <p:nvSpPr>
              <p:cNvPr id="22550" name="Line 114">
                <a:extLst>
                  <a:ext uri="{FF2B5EF4-FFF2-40B4-BE49-F238E27FC236}">
                    <a16:creationId xmlns:a16="http://schemas.microsoft.com/office/drawing/2014/main" id="{0E251891-8746-4028-A834-96FAE53AD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68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1" name="Text Box 115">
                <a:extLst>
                  <a:ext uri="{FF2B5EF4-FFF2-40B4-BE49-F238E27FC236}">
                    <a16:creationId xmlns:a16="http://schemas.microsoft.com/office/drawing/2014/main" id="{7C336DFA-3F2D-4A9B-A22F-BD18F1A1F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495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ar-SA" altLang="ar-SA" sz="1600">
                  <a:solidFill>
                    <a:srgbClr val="006600"/>
                  </a:solidFill>
                </a:endParaRPr>
              </a:p>
            </p:txBody>
          </p:sp>
          <p:sp>
            <p:nvSpPr>
              <p:cNvPr id="22552" name="Text Box 116">
                <a:extLst>
                  <a:ext uri="{FF2B5EF4-FFF2-40B4-BE49-F238E27FC236}">
                    <a16:creationId xmlns:a16="http://schemas.microsoft.com/office/drawing/2014/main" id="{9E2CB956-37E3-4FC1-9F02-8CBF8E1B94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72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/>
                  <a:t>(a)</a:t>
                </a:r>
              </a:p>
            </p:txBody>
          </p:sp>
          <p:sp>
            <p:nvSpPr>
              <p:cNvPr id="22553" name="Text Box 117">
                <a:extLst>
                  <a:ext uri="{FF2B5EF4-FFF2-40B4-BE49-F238E27FC236}">
                    <a16:creationId xmlns:a16="http://schemas.microsoft.com/office/drawing/2014/main" id="{CB119386-75B4-4D00-8FFA-C68613E48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" y="474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ar-SA" sz="1600" i="1">
                    <a:solidFill>
                      <a:srgbClr val="006600"/>
                    </a:solidFill>
                  </a:rPr>
                  <a:t>x</a:t>
                </a:r>
              </a:p>
            </p:txBody>
          </p:sp>
          <p:sp>
            <p:nvSpPr>
              <p:cNvPr id="22554" name="Rectangle 118">
                <a:extLst>
                  <a:ext uri="{FF2B5EF4-FFF2-40B4-BE49-F238E27FC236}">
                    <a16:creationId xmlns:a16="http://schemas.microsoft.com/office/drawing/2014/main" id="{FCDE6053-215E-4EB4-AFE7-A13291476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" y="432"/>
                <a:ext cx="48" cy="18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</p:grpSp>
      </p:grpSp>
      <p:pic>
        <p:nvPicPr>
          <p:cNvPr id="64517" name="Picture 5">
            <a:extLst>
              <a:ext uri="{FF2B5EF4-FFF2-40B4-BE49-F238E27FC236}">
                <a16:creationId xmlns:a16="http://schemas.microsoft.com/office/drawing/2014/main" id="{AD27B813-D944-40A3-808F-EB1B3C2C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714750"/>
            <a:ext cx="7524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7">
            <a:extLst>
              <a:ext uri="{FF2B5EF4-FFF2-40B4-BE49-F238E27FC236}">
                <a16:creationId xmlns:a16="http://schemas.microsoft.com/office/drawing/2014/main" id="{D226F73A-52B1-4BD0-84CD-D78EAE2E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id="{0CDFAF39-1EC1-43A2-A5AA-AB002DC1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86313"/>
            <a:ext cx="2809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>
            <a:extLst>
              <a:ext uri="{FF2B5EF4-FFF2-40B4-BE49-F238E27FC236}">
                <a16:creationId xmlns:a16="http://schemas.microsoft.com/office/drawing/2014/main" id="{2214B91D-1AD6-4484-BC8D-F2EADB5E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22537" name="Rectangle 10">
            <a:extLst>
              <a:ext uri="{FF2B5EF4-FFF2-40B4-BE49-F238E27FC236}">
                <a16:creationId xmlns:a16="http://schemas.microsoft.com/office/drawing/2014/main" id="{95FDD220-B55F-46D1-9FA6-DD8275805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64521" name="Picture 9">
            <a:extLst>
              <a:ext uri="{FF2B5EF4-FFF2-40B4-BE49-F238E27FC236}">
                <a16:creationId xmlns:a16="http://schemas.microsoft.com/office/drawing/2014/main" id="{87BC34F0-5067-42A5-9224-ED2392AC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57813"/>
            <a:ext cx="2809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1">
            <a:extLst>
              <a:ext uri="{FF2B5EF4-FFF2-40B4-BE49-F238E27FC236}">
                <a16:creationId xmlns:a16="http://schemas.microsoft.com/office/drawing/2014/main" id="{C943DD5E-AD8B-450C-B9C3-9B9507E9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pic>
        <p:nvPicPr>
          <p:cNvPr id="64524" name="Picture 12">
            <a:extLst>
              <a:ext uri="{FF2B5EF4-FFF2-40B4-BE49-F238E27FC236}">
                <a16:creationId xmlns:a16="http://schemas.microsoft.com/office/drawing/2014/main" id="{23857416-2951-48CD-B74B-80E76DB5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988050"/>
            <a:ext cx="4000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47">
            <a:extLst>
              <a:ext uri="{FF2B5EF4-FFF2-40B4-BE49-F238E27FC236}">
                <a16:creationId xmlns:a16="http://schemas.microsoft.com/office/drawing/2014/main" id="{9D566C72-CBE8-455E-8CDB-35FB5003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29375"/>
            <a:ext cx="642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9F96BC4-D939-41D6-8D30-A4ED3B80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410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0A89810-1F1C-4696-92D1-48D6D15D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3373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03F56DA2-8267-4F9D-90C7-8F427FEA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67865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E40A25E-8A0E-4BA4-94A2-8B735A3B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325"/>
            <a:ext cx="24796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EED990F4-C419-44B9-AD9A-60DA0093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74863"/>
            <a:ext cx="892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>
            <a:extLst>
              <a:ext uri="{FF2B5EF4-FFF2-40B4-BE49-F238E27FC236}">
                <a16:creationId xmlns:a16="http://schemas.microsoft.com/office/drawing/2014/main" id="{FD35A825-A606-4097-B10A-4AAC165C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82089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DF8D49-9E13-4E26-8C02-91A3B372DE49}"/>
              </a:ext>
            </a:extLst>
          </p:cNvPr>
          <p:cNvSpPr/>
          <p:nvPr/>
        </p:nvSpPr>
        <p:spPr>
          <a:xfrm rot="16200000">
            <a:off x="4067969" y="188119"/>
            <a:ext cx="576262" cy="6337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cs typeface="+mj-cs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1CBF48B4-CD7A-43A1-8BE6-6F010F73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36838"/>
            <a:ext cx="4465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ar-SA" sz="2400"/>
              <a:t>Power</a:t>
            </a:r>
            <a:endParaRPr lang="ar-SA" altLang="ar-SA" sz="2400"/>
          </a:p>
        </p:txBody>
      </p:sp>
      <p:sp>
        <p:nvSpPr>
          <p:cNvPr id="25607" name="TextBox 7">
            <a:extLst>
              <a:ext uri="{FF2B5EF4-FFF2-40B4-BE49-F238E27FC236}">
                <a16:creationId xmlns:a16="http://schemas.microsoft.com/office/drawing/2014/main" id="{B12FEEE2-7819-49FB-9AC2-56AFD1D1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716338"/>
            <a:ext cx="302418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ar-SA" sz="2400"/>
              <a:t>Average Power </a:t>
            </a:r>
            <a:endParaRPr lang="ar-SA" altLang="ar-SA" sz="2400"/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B72F63B3-DD48-4DAF-B52A-9CA140E1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716338"/>
            <a:ext cx="338455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ar-SA" sz="2400"/>
              <a:t>Instantaneous Power </a:t>
            </a:r>
            <a:endParaRPr lang="ar-SA" altLang="ar-SA" sz="2400"/>
          </a:p>
        </p:txBody>
      </p:sp>
      <p:pic>
        <p:nvPicPr>
          <p:cNvPr id="25609" name="Picture 4">
            <a:extLst>
              <a:ext uri="{FF2B5EF4-FFF2-40B4-BE49-F238E27FC236}">
                <a16:creationId xmlns:a16="http://schemas.microsoft.com/office/drawing/2014/main" id="{5D301B0E-D414-4BE7-816D-FE72E064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727200" cy="89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5">
            <a:extLst>
              <a:ext uri="{FF2B5EF4-FFF2-40B4-BE49-F238E27FC236}">
                <a16:creationId xmlns:a16="http://schemas.microsoft.com/office/drawing/2014/main" id="{18A1D276-494D-40EE-B7B7-C4A2CBA9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292600"/>
            <a:ext cx="1355725" cy="839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6">
            <a:extLst>
              <a:ext uri="{FF2B5EF4-FFF2-40B4-BE49-F238E27FC236}">
                <a16:creationId xmlns:a16="http://schemas.microsoft.com/office/drawing/2014/main" id="{410D3B92-D363-46EB-AAEA-51B6F736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445125"/>
            <a:ext cx="27003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7">
            <a:extLst>
              <a:ext uri="{FF2B5EF4-FFF2-40B4-BE49-F238E27FC236}">
                <a16:creationId xmlns:a16="http://schemas.microsoft.com/office/drawing/2014/main" id="{B90C4225-5B74-423F-B0D9-B979ED07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5445125"/>
            <a:ext cx="2741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8">
            <a:extLst>
              <a:ext uri="{FF2B5EF4-FFF2-40B4-BE49-F238E27FC236}">
                <a16:creationId xmlns:a16="http://schemas.microsoft.com/office/drawing/2014/main" id="{D7D38362-86F1-4BE6-88E3-B6650E84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340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9">
            <a:extLst>
              <a:ext uri="{FF2B5EF4-FFF2-40B4-BE49-F238E27FC236}">
                <a16:creationId xmlns:a16="http://schemas.microsoft.com/office/drawing/2014/main" id="{C65C6E03-834C-4DE4-8CAA-B914A7BC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445125"/>
            <a:ext cx="771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18">
            <a:extLst>
              <a:ext uri="{FF2B5EF4-FFF2-40B4-BE49-F238E27FC236}">
                <a16:creationId xmlns:a16="http://schemas.microsoft.com/office/drawing/2014/main" id="{E0B9AD64-9404-41B7-BE84-84FF7052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445125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ar-SA"/>
              <a:t>=</a:t>
            </a:r>
            <a:endParaRPr lang="ar-SA" altLang="ar-SA"/>
          </a:p>
        </p:txBody>
      </p:sp>
      <p:pic>
        <p:nvPicPr>
          <p:cNvPr id="25616" name="Picture 10">
            <a:extLst>
              <a:ext uri="{FF2B5EF4-FFF2-40B4-BE49-F238E27FC236}">
                <a16:creationId xmlns:a16="http://schemas.microsoft.com/office/drawing/2014/main" id="{043305AF-CEB1-401D-81DB-32456F07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10275"/>
            <a:ext cx="2579688" cy="442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606" grpId="0"/>
      <p:bldP spid="25607" grpId="0" animBg="1"/>
      <p:bldP spid="25608" grpId="0" animBg="1"/>
      <p:bldP spid="256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BFB270-A71A-49F0-9349-809CD8BEF61D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765175"/>
            <a:ext cx="4645025" cy="3095625"/>
            <a:chOff x="2004" y="2032"/>
            <a:chExt cx="2556" cy="1664"/>
          </a:xfrm>
        </p:grpSpPr>
        <p:pic>
          <p:nvPicPr>
            <p:cNvPr id="3" name="Picture 3" descr="F07_02">
              <a:extLst>
                <a:ext uri="{FF2B5EF4-FFF2-40B4-BE49-F238E27FC236}">
                  <a16:creationId xmlns:a16="http://schemas.microsoft.com/office/drawing/2014/main" id="{DC921D34-4E23-4390-968A-0E5EBDA5E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2032"/>
              <a:ext cx="2556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0D6B8D8-29F1-4DAB-AE45-11FCB95C9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76"/>
              <a:ext cx="1200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6643" name="Rectangle 5">
              <a:extLst>
                <a:ext uri="{FF2B5EF4-FFF2-40B4-BE49-F238E27FC236}">
                  <a16:creationId xmlns:a16="http://schemas.microsoft.com/office/drawing/2014/main" id="{2BF6BFF4-3E14-47B7-95F1-8EF35D45B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62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6644" name="Rectangle 6">
              <a:extLst>
                <a:ext uri="{FF2B5EF4-FFF2-40B4-BE49-F238E27FC236}">
                  <a16:creationId xmlns:a16="http://schemas.microsoft.com/office/drawing/2014/main" id="{C8E6F33F-BE04-44BC-A6CB-29E3ABB1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00"/>
              <a:ext cx="3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6645" name="Text Box 7">
              <a:extLst>
                <a:ext uri="{FF2B5EF4-FFF2-40B4-BE49-F238E27FC236}">
                  <a16:creationId xmlns:a16="http://schemas.microsoft.com/office/drawing/2014/main" id="{CA3B2D29-B49F-4C3F-901B-E8FBED680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941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SA" sz="1600" i="1">
                  <a:solidFill>
                    <a:srgbClr val="FF3300"/>
                  </a:solidFill>
                </a:rPr>
                <a:t>v</a:t>
              </a:r>
            </a:p>
          </p:txBody>
        </p:sp>
        <p:sp>
          <p:nvSpPr>
            <p:cNvPr id="26646" name="Line 8">
              <a:extLst>
                <a:ext uri="{FF2B5EF4-FFF2-40B4-BE49-F238E27FC236}">
                  <a16:creationId xmlns:a16="http://schemas.microsoft.com/office/drawing/2014/main" id="{8D8FAE1C-F4B3-46DA-9EF1-E3ABA3A34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7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6398" name="Picture 14">
            <a:extLst>
              <a:ext uri="{FF2B5EF4-FFF2-40B4-BE49-F238E27FC236}">
                <a16:creationId xmlns:a16="http://schemas.microsoft.com/office/drawing/2014/main" id="{93E7C849-18FB-4201-8847-542F2082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57338"/>
            <a:ext cx="15351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9E162CD9-D990-40E5-A9C9-B26D97B2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216058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F34BB82B-15BD-48B0-9363-6258F109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0175"/>
            <a:ext cx="1787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>
            <a:extLst>
              <a:ext uri="{FF2B5EF4-FFF2-40B4-BE49-F238E27FC236}">
                <a16:creationId xmlns:a16="http://schemas.microsoft.com/office/drawing/2014/main" id="{CBC0DFF7-80D0-4322-8733-4BD448FC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13350"/>
            <a:ext cx="1795463" cy="592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>
            <a:extLst>
              <a:ext uri="{FF2B5EF4-FFF2-40B4-BE49-F238E27FC236}">
                <a16:creationId xmlns:a16="http://schemas.microsoft.com/office/drawing/2014/main" id="{41C090E8-8794-44C1-8545-D36AE2F7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059488"/>
            <a:ext cx="1873250" cy="68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6C0E1CF-5B24-48E3-A841-2D675572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700213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400"/>
              <a:t>but</a:t>
            </a:r>
            <a:endParaRPr lang="ar-SA" altLang="ar-SA" sz="2400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96983111-8845-42DE-A984-780B0E4E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7513"/>
            <a:ext cx="19399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FEFAAA6-F13B-490B-AA2B-7026EC0D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5199063"/>
            <a:ext cx="48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400">
                <a:sym typeface="Symbol" panose="05050102010706020507" pitchFamily="18" charset="2"/>
              </a:rPr>
              <a:t></a:t>
            </a:r>
            <a:endParaRPr lang="ar-SA" altLang="ar-SA" sz="2400"/>
          </a:p>
        </p:txBody>
      </p:sp>
      <p:pic>
        <p:nvPicPr>
          <p:cNvPr id="26641" name="Picture 17">
            <a:extLst>
              <a:ext uri="{FF2B5EF4-FFF2-40B4-BE49-F238E27FC236}">
                <a16:creationId xmlns:a16="http://schemas.microsoft.com/office/drawing/2014/main" id="{9602CF47-4D28-4FD2-AF15-FE3451B7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068638"/>
            <a:ext cx="2228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E8A36B-5CE9-43BB-911F-DCCFF8B46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141663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864C0-E16A-4020-9931-653AA78C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6156325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or</a:t>
            </a:r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1A8A9763-1560-434A-96F5-3346EF3F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83075"/>
            <a:ext cx="215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52348-7A0B-41FD-AF2A-8383A69F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then</a:t>
            </a:r>
          </a:p>
        </p:txBody>
      </p:sp>
      <p:pic>
        <p:nvPicPr>
          <p:cNvPr id="26642" name="Picture 18">
            <a:extLst>
              <a:ext uri="{FF2B5EF4-FFF2-40B4-BE49-F238E27FC236}">
                <a16:creationId xmlns:a16="http://schemas.microsoft.com/office/drawing/2014/main" id="{F7288F58-3223-440D-AE7F-04D55ECE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437063"/>
            <a:ext cx="403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FAEC464-9983-4A66-9F67-958843D6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3641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93810D2C-F352-4B36-B57E-37F57580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757363"/>
            <a:ext cx="373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D59F93DE-02A8-4371-843F-994F99F4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3659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E388344-4948-47C3-B187-500816C6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867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4729E0A3-077D-4199-A016-930D5A51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1708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4FC4AE-7B7A-43B4-A625-21F18767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4950"/>
            <a:ext cx="73215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C85547-AA1C-4E03-8024-86B69EDA57FE}"/>
              </a:ext>
            </a:extLst>
          </p:cNvPr>
          <p:cNvCxnSpPr/>
          <p:nvPr/>
        </p:nvCxnSpPr>
        <p:spPr>
          <a:xfrm>
            <a:off x="144463" y="4508500"/>
            <a:ext cx="19796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>
            <a:extLst>
              <a:ext uri="{FF2B5EF4-FFF2-40B4-BE49-F238E27FC236}">
                <a16:creationId xmlns:a16="http://schemas.microsoft.com/office/drawing/2014/main" id="{19901938-5B29-4A27-80A1-F0E4176F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3902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7A746A7-8AFB-4E1C-B34D-0973319F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157788"/>
            <a:ext cx="2139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25E77277-9E2A-451C-B4D5-D0928F68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5829300"/>
            <a:ext cx="3694112" cy="587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EDA1050-E318-4366-A046-9B8CA8F9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25525"/>
            <a:ext cx="62642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583FBD-F23F-4F00-865C-1F2C2C642C0F}"/>
              </a:ext>
            </a:extLst>
          </p:cNvPr>
          <p:cNvCxnSpPr/>
          <p:nvPr/>
        </p:nvCxnSpPr>
        <p:spPr>
          <a:xfrm>
            <a:off x="179388" y="3860800"/>
            <a:ext cx="61928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A474A9-6650-4A74-A8D9-8EFB1DC1063D}"/>
              </a:ext>
            </a:extLst>
          </p:cNvPr>
          <p:cNvCxnSpPr/>
          <p:nvPr/>
        </p:nvCxnSpPr>
        <p:spPr>
          <a:xfrm>
            <a:off x="179388" y="4221163"/>
            <a:ext cx="62642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4DD13B-F096-467B-A46B-EB083A3FCC21}"/>
              </a:ext>
            </a:extLst>
          </p:cNvPr>
          <p:cNvCxnSpPr/>
          <p:nvPr/>
        </p:nvCxnSpPr>
        <p:spPr>
          <a:xfrm>
            <a:off x="179388" y="4508500"/>
            <a:ext cx="5040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16DB4FE-D138-4AE1-9F4F-387DEE54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891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D252D7D-6DC7-4BEE-B013-EFC9AF0F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133600"/>
            <a:ext cx="91297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C40DC369-D1A0-4E7A-870A-7AB667605908}"/>
              </a:ext>
            </a:extLst>
          </p:cNvPr>
          <p:cNvSpPr/>
          <p:nvPr/>
        </p:nvSpPr>
        <p:spPr>
          <a:xfrm rot="16200000">
            <a:off x="3852069" y="1340644"/>
            <a:ext cx="576262" cy="6337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983C9-0286-4100-B880-25508BE1B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16338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 sz="2800">
                <a:latin typeface="Calibri" panose="020F0502020204030204" pitchFamily="34" charset="0"/>
              </a:rPr>
              <a:t>Work is a </a:t>
            </a:r>
            <a:r>
              <a:rPr lang="en-GB" altLang="ar-SA" sz="2800" u="sng">
                <a:solidFill>
                  <a:srgbClr val="FF0000"/>
                </a:solidFill>
                <a:latin typeface="Calibri" panose="020F0502020204030204" pitchFamily="34" charset="0"/>
              </a:rPr>
              <a:t>Scalar Quantity</a:t>
            </a:r>
            <a:endParaRPr lang="ar-SA" altLang="ar-SA" sz="280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2AA65-82F9-4DF6-912C-AEDA6745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40288"/>
            <a:ext cx="1584325" cy="46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+ve </a:t>
            </a:r>
            <a:r>
              <a:rPr lang="en-GB" altLang="ar-SA" sz="2400">
                <a:latin typeface="Calibri" panose="020F0502020204030204" pitchFamily="34" charset="0"/>
              </a:rPr>
              <a:t>Work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F3B7B-497B-463A-895C-17F3139A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013325"/>
            <a:ext cx="1439863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-ve </a:t>
            </a:r>
            <a:r>
              <a:rPr lang="en-GB" altLang="ar-SA" sz="2400">
                <a:latin typeface="Calibri" panose="020F0502020204030204" pitchFamily="34" charset="0"/>
              </a:rPr>
              <a:t>Work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739A49D-A1A8-4CBE-AC2B-4FA866AB51CB}"/>
              </a:ext>
            </a:extLst>
          </p:cNvPr>
          <p:cNvSpPr/>
          <p:nvPr/>
        </p:nvSpPr>
        <p:spPr>
          <a:xfrm>
            <a:off x="1187450" y="5373688"/>
            <a:ext cx="1444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21417-86E2-4AEA-8EF4-140DD340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05488"/>
            <a:ext cx="3527425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>
                <a:latin typeface="Calibri" panose="020F0502020204030204" pitchFamily="34" charset="0"/>
              </a:rPr>
              <a:t> </a:t>
            </a:r>
            <a:r>
              <a:rPr lang="en-GB" altLang="ar-SA" sz="2400">
                <a:latin typeface="Calibri" panose="020F0502020204030204" pitchFamily="34" charset="0"/>
              </a:rPr>
              <a:t>energy transferred </a:t>
            </a:r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to</a:t>
            </a:r>
            <a:r>
              <a:rPr lang="en-GB" altLang="ar-SA" sz="2400">
                <a:latin typeface="Calibri" panose="020F0502020204030204" pitchFamily="34" charset="0"/>
              </a:rPr>
              <a:t> the object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346ABAE-0E6C-4182-863A-939321599A6A}"/>
              </a:ext>
            </a:extLst>
          </p:cNvPr>
          <p:cNvSpPr/>
          <p:nvPr/>
        </p:nvSpPr>
        <p:spPr>
          <a:xfrm>
            <a:off x="7164388" y="5526088"/>
            <a:ext cx="1444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52ED27-212D-4BEC-8250-DFD024CE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876925"/>
            <a:ext cx="3816350" cy="83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>
                <a:latin typeface="Calibri" panose="020F0502020204030204" pitchFamily="34" charset="0"/>
              </a:rPr>
              <a:t> </a:t>
            </a:r>
            <a:r>
              <a:rPr lang="en-GB" altLang="ar-SA" sz="2400">
                <a:latin typeface="Calibri" panose="020F0502020204030204" pitchFamily="34" charset="0"/>
              </a:rPr>
              <a:t>energy transferred </a:t>
            </a:r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from</a:t>
            </a:r>
            <a:r>
              <a:rPr lang="en-GB" altLang="ar-SA" sz="2400">
                <a:latin typeface="Calibri" panose="020F0502020204030204" pitchFamily="34" charset="0"/>
              </a:rPr>
              <a:t> the object</a:t>
            </a:r>
            <a:endParaRPr lang="ar-SA" altLang="ar-SA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>
            <a:extLst>
              <a:ext uri="{FF2B5EF4-FFF2-40B4-BE49-F238E27FC236}">
                <a16:creationId xmlns:a16="http://schemas.microsoft.com/office/drawing/2014/main" id="{23736899-2DE8-48CE-B023-49A6CE0F6B80}"/>
              </a:ext>
            </a:extLst>
          </p:cNvPr>
          <p:cNvSpPr/>
          <p:nvPr/>
        </p:nvSpPr>
        <p:spPr>
          <a:xfrm rot="16200000">
            <a:off x="3852068" y="653257"/>
            <a:ext cx="576263" cy="6337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7F112-41C5-47ED-AF1F-0AC03D74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028950"/>
            <a:ext cx="453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u="sng" dirty="0">
                <a:solidFill>
                  <a:srgbClr val="FF0000"/>
                </a:solidFill>
                <a:latin typeface="Calibri" pitchFamily="34" charset="0"/>
                <a:cs typeface="+mj-cs"/>
              </a:rPr>
              <a:t>Work</a:t>
            </a:r>
            <a:endParaRPr lang="ar-SA" sz="2800" u="sng" dirty="0">
              <a:solidFill>
                <a:srgbClr val="FF0000"/>
              </a:solidFill>
              <a:latin typeface="Calibri" pitchFamily="34" charset="0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C49C6-91E2-460F-88E2-3CBC07EC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52900"/>
            <a:ext cx="1584325" cy="46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Calibri" pitchFamily="34" charset="0"/>
                <a:cs typeface="+mj-cs"/>
              </a:rPr>
              <a:t>Work Done</a:t>
            </a:r>
            <a:endParaRPr lang="ar-SA" sz="2400" dirty="0">
              <a:latin typeface="Calibri" pitchFamily="34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66D8-8BAE-43F0-841E-C43D7301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325938"/>
            <a:ext cx="1800225" cy="46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latin typeface="Calibri" pitchFamily="34" charset="0"/>
                <a:cs typeface="+mj-cs"/>
              </a:rPr>
              <a:t>Doing Work</a:t>
            </a:r>
            <a:endParaRPr lang="ar-SA" sz="2400" dirty="0">
              <a:latin typeface="Calibri" pitchFamily="34" charset="0"/>
              <a:cs typeface="+mj-cs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0C0DBC2-96B7-41DB-861B-83FF8F2A3A9E}"/>
              </a:ext>
            </a:extLst>
          </p:cNvPr>
          <p:cNvSpPr/>
          <p:nvPr/>
        </p:nvSpPr>
        <p:spPr>
          <a:xfrm>
            <a:off x="1187450" y="4686300"/>
            <a:ext cx="1444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B7DCD-7EBD-4D4F-A41E-55247B69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118100"/>
            <a:ext cx="3527425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Calibri" pitchFamily="34" charset="0"/>
                <a:cs typeface="+mj-cs"/>
              </a:rPr>
              <a:t> </a:t>
            </a:r>
            <a:r>
              <a:rPr lang="en-GB" sz="2400" dirty="0">
                <a:latin typeface="Calibri" pitchFamily="34" charset="0"/>
                <a:cs typeface="+mj-cs"/>
              </a:rPr>
              <a:t>energy transferred to the </a:t>
            </a:r>
            <a:r>
              <a:rPr lang="ar-SA" sz="2400" dirty="0">
                <a:latin typeface="Calibri" pitchFamily="34" charset="0"/>
                <a:cs typeface="+mj-cs"/>
              </a:rPr>
              <a:t> </a:t>
            </a:r>
            <a:r>
              <a:rPr lang="en-GB" sz="2400" dirty="0">
                <a:latin typeface="Calibri" pitchFamily="34" charset="0"/>
                <a:cs typeface="+mj-cs"/>
              </a:rPr>
              <a:t>object</a:t>
            </a:r>
            <a:r>
              <a:rPr lang="en-US" sz="2400" dirty="0">
                <a:latin typeface="Calibri" pitchFamily="34" charset="0"/>
                <a:cs typeface="+mj-cs"/>
              </a:rPr>
              <a:t> by the force</a:t>
            </a:r>
            <a:endParaRPr lang="ar-SA" sz="2400" dirty="0">
              <a:latin typeface="Calibri" pitchFamily="34" charset="0"/>
              <a:cs typeface="+mj-cs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9C342B0-E298-4016-8F36-BB40CC4ED87E}"/>
              </a:ext>
            </a:extLst>
          </p:cNvPr>
          <p:cNvSpPr/>
          <p:nvPr/>
        </p:nvSpPr>
        <p:spPr>
          <a:xfrm>
            <a:off x="7164388" y="4838700"/>
            <a:ext cx="1444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07BC6D-5404-493F-92A4-7A0DFC3E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89538"/>
            <a:ext cx="3816350" cy="83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Calibri" pitchFamily="34" charset="0"/>
                <a:cs typeface="+mj-cs"/>
              </a:rPr>
              <a:t>Is the act of transferring the energy</a:t>
            </a:r>
            <a:endParaRPr lang="ar-SA" sz="2400" dirty="0">
              <a:latin typeface="Calibri" pitchFamily="34" charset="0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8F3E90-9C30-4C3E-8E89-3753E635A99D}"/>
              </a:ext>
            </a:extLst>
          </p:cNvPr>
          <p:cNvSpPr txBox="1"/>
          <p:nvPr/>
        </p:nvSpPr>
        <p:spPr>
          <a:xfrm>
            <a:off x="468313" y="2217738"/>
            <a:ext cx="835183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GB" sz="2800" dirty="0">
                <a:cs typeface="+mj-cs"/>
              </a:rPr>
              <a:t>- Work has unit of energy</a:t>
            </a:r>
            <a:r>
              <a:rPr lang="ar-SA" sz="2800" dirty="0">
                <a:cs typeface="+mj-cs"/>
              </a:rPr>
              <a:t> </a:t>
            </a:r>
            <a:r>
              <a:rPr lang="en-GB" sz="2800" dirty="0">
                <a:cs typeface="+mj-cs"/>
              </a:rPr>
              <a:t> ( Joule J)</a:t>
            </a:r>
            <a:endParaRPr lang="ar-SA" sz="28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BF8F16-F5FD-49D4-A801-77A9CAC0867F}"/>
              </a:ext>
            </a:extLst>
          </p:cNvPr>
          <p:cNvCxnSpPr/>
          <p:nvPr/>
        </p:nvCxnSpPr>
        <p:spPr>
          <a:xfrm>
            <a:off x="1547813" y="4743450"/>
            <a:ext cx="56880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C6EFA95-2A4D-4676-8432-8584EC207A99}"/>
              </a:ext>
            </a:extLst>
          </p:cNvPr>
          <p:cNvSpPr/>
          <p:nvPr/>
        </p:nvSpPr>
        <p:spPr>
          <a:xfrm>
            <a:off x="2124075" y="4598988"/>
            <a:ext cx="360363" cy="3603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D28455F-0877-447A-9C9B-4A0EC6D49048}"/>
              </a:ext>
            </a:extLst>
          </p:cNvPr>
          <p:cNvSpPr/>
          <p:nvPr/>
        </p:nvSpPr>
        <p:spPr>
          <a:xfrm>
            <a:off x="5724525" y="4598988"/>
            <a:ext cx="360363" cy="3603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BEABFA-9570-43CE-90A6-4EEE9AAF2B84}"/>
              </a:ext>
            </a:extLst>
          </p:cNvPr>
          <p:cNvCxnSpPr>
            <a:stCxn id="7" idx="7"/>
          </p:cNvCxnSpPr>
          <p:nvPr/>
        </p:nvCxnSpPr>
        <p:spPr>
          <a:xfrm flipV="1">
            <a:off x="2430463" y="3806825"/>
            <a:ext cx="1565275" cy="844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40C8E2-3FF2-4882-B204-4B75A827CFB2}"/>
              </a:ext>
            </a:extLst>
          </p:cNvPr>
          <p:cNvCxnSpPr/>
          <p:nvPr/>
        </p:nvCxnSpPr>
        <p:spPr>
          <a:xfrm>
            <a:off x="2268538" y="5391150"/>
            <a:ext cx="35988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FD6B4933-6754-48C1-B0E4-D11B71D7E04A}"/>
              </a:ext>
            </a:extLst>
          </p:cNvPr>
          <p:cNvSpPr/>
          <p:nvPr/>
        </p:nvSpPr>
        <p:spPr>
          <a:xfrm>
            <a:off x="2987675" y="4238625"/>
            <a:ext cx="360363" cy="10080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5FA7BD-7AD4-4623-8F03-2D3BED6996D1}"/>
              </a:ext>
            </a:extLst>
          </p:cNvPr>
          <p:cNvCxnSpPr/>
          <p:nvPr/>
        </p:nvCxnSpPr>
        <p:spPr>
          <a:xfrm>
            <a:off x="2195513" y="3716338"/>
            <a:ext cx="9366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FEC83C-362E-4ADD-8D0C-AA0E31A1F5D4}"/>
              </a:ext>
            </a:extLst>
          </p:cNvPr>
          <p:cNvCxnSpPr/>
          <p:nvPr/>
        </p:nvCxnSpPr>
        <p:spPr>
          <a:xfrm>
            <a:off x="5795963" y="3789363"/>
            <a:ext cx="122396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>
            <a:extLst>
              <a:ext uri="{FF2B5EF4-FFF2-40B4-BE49-F238E27FC236}">
                <a16:creationId xmlns:a16="http://schemas.microsoft.com/office/drawing/2014/main" id="{2F702EE3-8AF0-44F2-AC5C-60F591A64219}"/>
              </a:ext>
            </a:extLst>
          </p:cNvPr>
          <p:cNvCxnSpPr>
            <a:stCxn id="7" idx="3"/>
          </p:cNvCxnSpPr>
          <p:nvPr/>
        </p:nvCxnSpPr>
        <p:spPr>
          <a:xfrm rot="5400000">
            <a:off x="1727200" y="4725988"/>
            <a:ext cx="269875" cy="6286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3DA123BB-E5C8-4756-A6E7-80970C65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217863"/>
            <a:ext cx="409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2433B0D4-6866-49FE-A2D8-8845A111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409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BD8BE9F-5E7C-49A8-AE64-AE4FB93A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522913"/>
            <a:ext cx="344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483A04-6ACE-4CD7-8857-2478869A1572}"/>
              </a:ext>
            </a:extLst>
          </p:cNvPr>
          <p:cNvSpPr txBox="1"/>
          <p:nvPr/>
        </p:nvSpPr>
        <p:spPr>
          <a:xfrm>
            <a:off x="468313" y="4959350"/>
            <a:ext cx="1079500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cs typeface="+mj-cs"/>
              </a:rPr>
              <a:t>Bead</a:t>
            </a:r>
            <a:endParaRPr lang="ar-SA" sz="2400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40C7FB7-02F6-4925-A755-1022A61B4456}"/>
              </a:ext>
            </a:extLst>
          </p:cNvPr>
          <p:cNvCxnSpPr/>
          <p:nvPr/>
        </p:nvCxnSpPr>
        <p:spPr>
          <a:xfrm rot="10800000">
            <a:off x="1116013" y="4167188"/>
            <a:ext cx="647700" cy="5762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F9B3043-EDC2-4A55-8B64-512139DCF079}"/>
              </a:ext>
            </a:extLst>
          </p:cNvPr>
          <p:cNvSpPr txBox="1"/>
          <p:nvPr/>
        </p:nvSpPr>
        <p:spPr>
          <a:xfrm>
            <a:off x="179388" y="3878263"/>
            <a:ext cx="936625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Wire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3BCA0B5A-DC35-456B-8D27-BB4CC945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200525"/>
            <a:ext cx="3159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2ABCC50F-EFB2-4192-8FB3-BF111075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19475"/>
            <a:ext cx="433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8">
            <a:extLst>
              <a:ext uri="{FF2B5EF4-FFF2-40B4-BE49-F238E27FC236}">
                <a16:creationId xmlns:a16="http://schemas.microsoft.com/office/drawing/2014/main" id="{6E509FC6-FB52-41BB-B0D7-A751E3F6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4450"/>
            <a:ext cx="598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2F88755F-E901-4215-BF03-C72E67A4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5180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931347C-C1DB-4DDF-BD02-23DFCFA6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62238"/>
            <a:ext cx="4086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0FABD822-E1CC-454B-8553-9686253E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5734050"/>
            <a:ext cx="800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77F8EB95-CFAF-4CE8-BDAA-04EF486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734050"/>
            <a:ext cx="8048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E6CC24-1008-4971-B8CE-293DB42CDACB}"/>
              </a:ext>
            </a:extLst>
          </p:cNvPr>
          <p:cNvCxnSpPr/>
          <p:nvPr/>
        </p:nvCxnSpPr>
        <p:spPr>
          <a:xfrm>
            <a:off x="1547813" y="4743450"/>
            <a:ext cx="56880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A02F246-1A01-46DA-BCC8-01691F425BA3}"/>
              </a:ext>
            </a:extLst>
          </p:cNvPr>
          <p:cNvSpPr/>
          <p:nvPr/>
        </p:nvSpPr>
        <p:spPr>
          <a:xfrm>
            <a:off x="2124075" y="4598988"/>
            <a:ext cx="360363" cy="3603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1F42E23-CB44-4543-9BB4-FDD2F9388CA3}"/>
              </a:ext>
            </a:extLst>
          </p:cNvPr>
          <p:cNvSpPr/>
          <p:nvPr/>
        </p:nvSpPr>
        <p:spPr>
          <a:xfrm>
            <a:off x="5724525" y="4598988"/>
            <a:ext cx="360363" cy="3603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B06EAC-A69C-4122-B976-6D427F1D1F22}"/>
              </a:ext>
            </a:extLst>
          </p:cNvPr>
          <p:cNvCxnSpPr>
            <a:stCxn id="7" idx="7"/>
          </p:cNvCxnSpPr>
          <p:nvPr/>
        </p:nvCxnSpPr>
        <p:spPr>
          <a:xfrm flipV="1">
            <a:off x="2430463" y="3806825"/>
            <a:ext cx="1565275" cy="844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6F1D1-45D9-41B7-8D12-662B37381F17}"/>
              </a:ext>
            </a:extLst>
          </p:cNvPr>
          <p:cNvCxnSpPr/>
          <p:nvPr/>
        </p:nvCxnSpPr>
        <p:spPr>
          <a:xfrm>
            <a:off x="2268538" y="5391150"/>
            <a:ext cx="35988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4FA1F20A-1027-4317-8D0F-62D2C99A83C5}"/>
              </a:ext>
            </a:extLst>
          </p:cNvPr>
          <p:cNvSpPr/>
          <p:nvPr/>
        </p:nvSpPr>
        <p:spPr>
          <a:xfrm>
            <a:off x="2987675" y="4238625"/>
            <a:ext cx="360363" cy="10080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42FEEA-6D94-4FB7-9D92-43CF577EA0C1}"/>
              </a:ext>
            </a:extLst>
          </p:cNvPr>
          <p:cNvCxnSpPr/>
          <p:nvPr/>
        </p:nvCxnSpPr>
        <p:spPr>
          <a:xfrm>
            <a:off x="2195513" y="3716338"/>
            <a:ext cx="9366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9D31BA-71D8-4C9D-8FB2-92069A6A5E67}"/>
              </a:ext>
            </a:extLst>
          </p:cNvPr>
          <p:cNvCxnSpPr/>
          <p:nvPr/>
        </p:nvCxnSpPr>
        <p:spPr>
          <a:xfrm>
            <a:off x="5795963" y="3789363"/>
            <a:ext cx="122396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>
            <a:extLst>
              <a:ext uri="{FF2B5EF4-FFF2-40B4-BE49-F238E27FC236}">
                <a16:creationId xmlns:a16="http://schemas.microsoft.com/office/drawing/2014/main" id="{C469A8B0-7957-41AB-A4C0-6DA42B89AA73}"/>
              </a:ext>
            </a:extLst>
          </p:cNvPr>
          <p:cNvCxnSpPr>
            <a:stCxn id="7" idx="3"/>
          </p:cNvCxnSpPr>
          <p:nvPr/>
        </p:nvCxnSpPr>
        <p:spPr>
          <a:xfrm rot="5400000">
            <a:off x="1727200" y="4725988"/>
            <a:ext cx="269875" cy="6286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Picture 2">
            <a:extLst>
              <a:ext uri="{FF2B5EF4-FFF2-40B4-BE49-F238E27FC236}">
                <a16:creationId xmlns:a16="http://schemas.microsoft.com/office/drawing/2014/main" id="{7DD719F0-7621-46D6-A288-2A1ACFAA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217863"/>
            <a:ext cx="409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>
            <a:extLst>
              <a:ext uri="{FF2B5EF4-FFF2-40B4-BE49-F238E27FC236}">
                <a16:creationId xmlns:a16="http://schemas.microsoft.com/office/drawing/2014/main" id="{8841F51A-FC5C-4A21-BB1D-F1B213C0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409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>
            <a:extLst>
              <a:ext uri="{FF2B5EF4-FFF2-40B4-BE49-F238E27FC236}">
                <a16:creationId xmlns:a16="http://schemas.microsoft.com/office/drawing/2014/main" id="{B755FD3A-C0ED-48BF-9FEA-2E33FF7E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522913"/>
            <a:ext cx="344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7E9A06B-589A-4FF9-816A-2115A9321D07}"/>
              </a:ext>
            </a:extLst>
          </p:cNvPr>
          <p:cNvSpPr txBox="1"/>
          <p:nvPr/>
        </p:nvSpPr>
        <p:spPr>
          <a:xfrm>
            <a:off x="468313" y="4959350"/>
            <a:ext cx="1079500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cs typeface="+mj-cs"/>
              </a:rPr>
              <a:t>Bead</a:t>
            </a:r>
            <a:endParaRPr lang="ar-SA" sz="2400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F7C6FDF-0C99-41D2-BB56-0FC07EEA3EE5}"/>
              </a:ext>
            </a:extLst>
          </p:cNvPr>
          <p:cNvCxnSpPr/>
          <p:nvPr/>
        </p:nvCxnSpPr>
        <p:spPr>
          <a:xfrm rot="10800000">
            <a:off x="1116013" y="4167188"/>
            <a:ext cx="647700" cy="5762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0F174F-DF6A-4416-B2B8-F56D3473EDDD}"/>
              </a:ext>
            </a:extLst>
          </p:cNvPr>
          <p:cNvSpPr txBox="1"/>
          <p:nvPr/>
        </p:nvSpPr>
        <p:spPr>
          <a:xfrm>
            <a:off x="179388" y="3878263"/>
            <a:ext cx="936625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Wire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57" name="Picture 6">
            <a:extLst>
              <a:ext uri="{FF2B5EF4-FFF2-40B4-BE49-F238E27FC236}">
                <a16:creationId xmlns:a16="http://schemas.microsoft.com/office/drawing/2014/main" id="{2767375B-4C81-48E6-888B-A411C38B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200525"/>
            <a:ext cx="3159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7">
            <a:extLst>
              <a:ext uri="{FF2B5EF4-FFF2-40B4-BE49-F238E27FC236}">
                <a16:creationId xmlns:a16="http://schemas.microsoft.com/office/drawing/2014/main" id="{C9B9EE7F-921F-4918-B231-B50D1628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19475"/>
            <a:ext cx="433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9">
            <a:extLst>
              <a:ext uri="{FF2B5EF4-FFF2-40B4-BE49-F238E27FC236}">
                <a16:creationId xmlns:a16="http://schemas.microsoft.com/office/drawing/2014/main" id="{F5B06B30-85EF-4B2B-B6E6-9854D065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5180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1">
            <a:extLst>
              <a:ext uri="{FF2B5EF4-FFF2-40B4-BE49-F238E27FC236}">
                <a16:creationId xmlns:a16="http://schemas.microsoft.com/office/drawing/2014/main" id="{2F33FF07-B3EE-4FBE-AFC6-8D4DDAD0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62238"/>
            <a:ext cx="4086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10">
            <a:extLst>
              <a:ext uri="{FF2B5EF4-FFF2-40B4-BE49-F238E27FC236}">
                <a16:creationId xmlns:a16="http://schemas.microsoft.com/office/drawing/2014/main" id="{10122F60-7B03-4CBE-AB9C-C5F9D529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5734050"/>
            <a:ext cx="800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1">
            <a:extLst>
              <a:ext uri="{FF2B5EF4-FFF2-40B4-BE49-F238E27FC236}">
                <a16:creationId xmlns:a16="http://schemas.microsoft.com/office/drawing/2014/main" id="{EA79ED16-774F-43A1-B9D0-A9FA55DC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734050"/>
            <a:ext cx="8048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>
            <a:extLst>
              <a:ext uri="{FF2B5EF4-FFF2-40B4-BE49-F238E27FC236}">
                <a16:creationId xmlns:a16="http://schemas.microsoft.com/office/drawing/2014/main" id="{AAAAC1BF-7EE3-4551-A142-E5D58437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5888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 sz="2800" u="sng">
                <a:solidFill>
                  <a:srgbClr val="7030A0"/>
                </a:solidFill>
                <a:latin typeface="Calibri" panose="020F0502020204030204" pitchFamily="34" charset="0"/>
              </a:rPr>
              <a:t>Work done by a constant force is</a:t>
            </a:r>
            <a:endParaRPr lang="ar-SA" altLang="ar-SA" sz="2800" u="sng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2769ABB-0471-4E46-AA15-E49C6421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376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625E43E0-ED05-4D7C-BE3C-ACE1E8E3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8E7EF82D-BC6E-4FB3-802F-1CBD4D33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213100"/>
            <a:ext cx="217963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046464BE-C3A9-422E-9ABD-F67F05AA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89413"/>
            <a:ext cx="1778000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>
            <a:extLst>
              <a:ext uri="{FF2B5EF4-FFF2-40B4-BE49-F238E27FC236}">
                <a16:creationId xmlns:a16="http://schemas.microsoft.com/office/drawing/2014/main" id="{54478F38-4CDB-42CB-8349-EAA07EDBE6C4}"/>
              </a:ext>
            </a:extLst>
          </p:cNvPr>
          <p:cNvSpPr/>
          <p:nvPr/>
        </p:nvSpPr>
        <p:spPr>
          <a:xfrm>
            <a:off x="971550" y="3890963"/>
            <a:ext cx="215900" cy="258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B507AC35-0F3D-449A-9B31-BC1EA9B6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732088"/>
            <a:ext cx="4676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0551F700-2B95-4E70-AF71-E7E16F81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229225"/>
            <a:ext cx="60213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0152F130-3CA3-445A-B9DE-B2A7501E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45163"/>
            <a:ext cx="66405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6CA5EFC5-98DE-44D9-BC40-2FB46BF6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7640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CA949864-19AC-4B32-990A-F55E4B98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48138"/>
            <a:ext cx="6985000" cy="865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155</Words>
  <Application>Microsoft Office PowerPoint</Application>
  <PresentationFormat>عرض على الشاشة (4:3)</PresentationFormat>
  <Paragraphs>65</Paragraphs>
  <Slides>26</Slides>
  <Notes>22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Symbol</vt:lpstr>
      <vt:lpstr>Office Theme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 Yamani</dc:creator>
  <cp:lastModifiedBy>ن</cp:lastModifiedBy>
  <cp:revision>64</cp:revision>
  <dcterms:created xsi:type="dcterms:W3CDTF">2013-04-16T14:45:52Z</dcterms:created>
  <dcterms:modified xsi:type="dcterms:W3CDTF">2020-11-06T11:46:21Z</dcterms:modified>
</cp:coreProperties>
</file>