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8.xml"/>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drawingml.diagramData+xml" PartName="/ppt/diagrams/data5.xml"/>
  <Override ContentType="application/vnd.openxmlformats-officedocument.drawingml.diagramData+xml" PartName="/ppt/diagrams/data9.xml"/>
  <Override ContentType="application/vnd.openxmlformats-officedocument.drawingml.diagramData+xml" PartName="/ppt/diagrams/data4.xml"/>
  <Override ContentType="application/vnd.openxmlformats-officedocument.drawingml.diagramData+xml" PartName="/ppt/diagrams/data7.xml"/>
  <Override ContentType="application/vnd.openxmlformats-officedocument.drawingml.diagramData+xml" PartName="/ppt/diagrams/data6.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1.xml"/>
  <Override ContentType="application/vnd.openxmlformats-officedocument.presentationml.slideLayout+xml" PartName="/ppt/slideLayouts/slideLayout40.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43.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36.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4.xml"/>
  <Override ContentType="application/vnd.openxmlformats-officedocument.presentationml.slideMaster+xml" PartName="/ppt/slideMasters/slideMaster1.xml"/>
  <Override ContentType="application/vnd.openxmlformats-officedocument.drawingml.diagramLayout+xml" PartName="/ppt/diagrams/layout9.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3.xml"/>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Layout+xml" PartName="/ppt/diagrams/layout7.xml"/>
  <Override ContentType="application/vnd.openxmlformats-officedocument.drawingml.diagramLayout+xml" PartName="/ppt/diagrams/layout6.xml"/>
  <Override ContentType="application/vnd.openxmlformats-officedocument.drawingml.diagramLayout+xml" PartName="/ppt/diagrams/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drawingml.diagramStyle+xml" PartName="/ppt/diagrams/quickStyle5.xml"/>
  <Override ContentType="application/vnd.openxmlformats-officedocument.drawingml.diagramStyle+xml" PartName="/ppt/diagrams/quickStyle4.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drawingml.diagramStyle+xml" PartName="/ppt/diagrams/quickStyle6.xml"/>
  <Override ContentType="application/vnd.openxmlformats-officedocument.drawingml.diagramStyle+xml" PartName="/ppt/diagrams/quickStyle9.xml"/>
  <Override ContentType="application/vnd.openxmlformats-officedocument.drawingml.diagramStyle+xml" PartName="/ppt/diagrams/quickStyle8.xml"/>
  <Override ContentType="application/vnd.openxmlformats-officedocument.drawingml.diagramStyle+xml" PartName="/ppt/diagrams/quickStyl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7.xml"/>
  <Override ContentType="application/vnd.ms-office.drawingml.diagramDrawing+xml" PartName="/ppt/diagrams/drawing8.xml"/>
  <Override ContentType="application/vnd.ms-office.drawingml.diagramDrawing+xml" PartName="/ppt/diagrams/drawing1.xml"/>
  <Override ContentType="application/vnd.ms-office.drawingml.diagramDrawing+xml" PartName="/ppt/diagrams/drawing6.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9.xml"/>
  <Override ContentType="application/vnd.openxmlformats-officedocument.presentationml.presProps+xml" PartName="/ppt/presProps1.xml"/>
  <Override ContentType="application/vnd.openxmlformats-officedocument.drawingml.diagramColors+xml" PartName="/ppt/diagrams/colors6.xml"/>
  <Override ContentType="application/vnd.openxmlformats-officedocument.drawingml.diagramColors+xml" PartName="/ppt/diagrams/colors5.xml"/>
  <Override ContentType="application/vnd.openxmlformats-officedocument.drawingml.diagramColors+xml" PartName="/ppt/diagrams/colors7.xml"/>
  <Override ContentType="application/vnd.openxmlformats-officedocument.drawingml.diagramColors+xml" PartName="/ppt/diagrams/colors9.xml"/>
  <Override ContentType="application/vnd.openxmlformats-officedocument.drawingml.diagramColors+xml" PartName="/ppt/diagrams/colors8.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4.xml"/>
  <Override ContentType="application/vnd.openxmlformats-officedocument.drawingml.diagramColors+xml" PartName="/ppt/diagram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3"/>
    <p:sldMasterId id="2147483661" r:id="rId4"/>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defaultTextStyle>
    <a:defPPr lvl="0">
      <a:defRPr lang="ar-SA"/>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4.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iagrams/_rels/data9.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E34C6-2F5B-4366-934E-9A9762D0A5A5}" type="doc">
      <dgm:prSet loTypeId="urn:microsoft.com/office/officeart/2005/8/layout/radial1" loCatId="cycle" qsTypeId="urn:microsoft.com/office/officeart/2005/8/quickstyle/simple4" qsCatId="simple" csTypeId="urn:microsoft.com/office/officeart/2005/8/colors/colorful3" csCatId="colorful" phldr="1"/>
      <dgm:spPr/>
      <dgm:t>
        <a:bodyPr/>
        <a:lstStyle/>
        <a:p>
          <a:endParaRPr lang="en-US"/>
        </a:p>
      </dgm:t>
    </dgm:pt>
    <dgm:pt modelId="{E47C0F08-1492-402B-859F-F778EF7FDE04}">
      <dgm:prSet phldrT="[Text]" custT="1"/>
      <dgm:spPr/>
      <dgm:t>
        <a:bodyPr/>
        <a:lstStyle/>
        <a:p>
          <a:r>
            <a:rPr lang="ar-EG" sz="2800" b="1" u="sng">
              <a:effectLst/>
              <a:ea typeface="Calibri"/>
              <a:cs typeface="Traditional Arabic"/>
            </a:rPr>
            <a:t>أسباب السمنة </a:t>
          </a:r>
          <a:endParaRPr lang="en-US" sz="2800" u="none"/>
        </a:p>
      </dgm:t>
    </dgm:pt>
    <dgm:pt modelId="{FD688A80-5017-4B0B-98F3-C6A425D5F559}" type="parTrans" cxnId="{7270854B-08D4-4D8C-85F1-2A3EB22F1E71}">
      <dgm:prSet/>
      <dgm:spPr/>
      <dgm:t>
        <a:bodyPr/>
        <a:lstStyle/>
        <a:p>
          <a:endParaRPr lang="en-US"/>
        </a:p>
      </dgm:t>
    </dgm:pt>
    <dgm:pt modelId="{40311FBD-A2AC-4B8B-AE84-4EB403A1122E}" type="sibTrans" cxnId="{7270854B-08D4-4D8C-85F1-2A3EB22F1E71}">
      <dgm:prSet/>
      <dgm:spPr/>
      <dgm:t>
        <a:bodyPr/>
        <a:lstStyle/>
        <a:p>
          <a:endParaRPr lang="en-US"/>
        </a:p>
      </dgm:t>
    </dgm:pt>
    <dgm:pt modelId="{1217A14D-05DB-4421-9C85-893778624AE1}">
      <dgm:prSet phldrT="[Text]" custT="1"/>
      <dgm:spPr/>
      <dgm:t>
        <a:bodyPr/>
        <a:lstStyle/>
        <a:p>
          <a:r>
            <a:rPr lang="ar-EG" sz="2400">
              <a:effectLst/>
              <a:ea typeface="Calibri"/>
              <a:cs typeface="Traditional Arabic"/>
            </a:rPr>
            <a:t>ممارسة عادات غذائية سيئة</a:t>
          </a:r>
          <a:endParaRPr lang="en-US" sz="2400" b="1"/>
        </a:p>
      </dgm:t>
    </dgm:pt>
    <dgm:pt modelId="{E84547FB-8E1D-4D7A-BC93-E139606371D7}" type="parTrans" cxnId="{9578BD9E-B9F8-47F1-901A-D112CF33022A}">
      <dgm:prSet/>
      <dgm:spPr/>
      <dgm:t>
        <a:bodyPr/>
        <a:lstStyle/>
        <a:p>
          <a:endParaRPr lang="en-US"/>
        </a:p>
      </dgm:t>
    </dgm:pt>
    <dgm:pt modelId="{3D2FDB2C-0641-4BB1-86C9-A4289C9D9185}" type="sibTrans" cxnId="{9578BD9E-B9F8-47F1-901A-D112CF33022A}">
      <dgm:prSet/>
      <dgm:spPr/>
      <dgm:t>
        <a:bodyPr/>
        <a:lstStyle/>
        <a:p>
          <a:endParaRPr lang="en-US"/>
        </a:p>
      </dgm:t>
    </dgm:pt>
    <dgm:pt modelId="{A99C01E5-B68D-49BC-87C9-2CE82522AEFF}">
      <dgm:prSet phldrT="[Text]" custT="1"/>
      <dgm:spPr/>
      <dgm:t>
        <a:bodyPr/>
        <a:lstStyle/>
        <a:p>
          <a:r>
            <a:rPr lang="ar-EG" sz="2400">
              <a:effectLst/>
              <a:ea typeface="Calibri"/>
              <a:cs typeface="Traditional Arabic"/>
            </a:rPr>
            <a:t>قلة الحركة</a:t>
          </a:r>
          <a:endParaRPr lang="en-US" sz="2400" b="1"/>
        </a:p>
      </dgm:t>
    </dgm:pt>
    <dgm:pt modelId="{01BEE355-1AE3-43B8-8DBB-F38EF882DDD0}" type="parTrans" cxnId="{FECA42D3-5383-4E8B-8006-F2ED86C6DEFA}">
      <dgm:prSet/>
      <dgm:spPr/>
      <dgm:t>
        <a:bodyPr/>
        <a:lstStyle/>
        <a:p>
          <a:endParaRPr lang="en-US"/>
        </a:p>
      </dgm:t>
    </dgm:pt>
    <dgm:pt modelId="{48418D9B-9A8B-44E7-B7CC-D09E3226A868}" type="sibTrans" cxnId="{FECA42D3-5383-4E8B-8006-F2ED86C6DEFA}">
      <dgm:prSet/>
      <dgm:spPr/>
      <dgm:t>
        <a:bodyPr/>
        <a:lstStyle/>
        <a:p>
          <a:endParaRPr lang="en-US"/>
        </a:p>
      </dgm:t>
    </dgm:pt>
    <dgm:pt modelId="{8DA0B31C-E997-429F-87FB-38C67478B619}">
      <dgm:prSet phldrT="[Text]" custT="1"/>
      <dgm:spPr/>
      <dgm:t>
        <a:bodyPr/>
        <a:lstStyle/>
        <a:p>
          <a:r>
            <a:rPr lang="ar-EG" sz="2400">
              <a:effectLst/>
              <a:ea typeface="Calibri"/>
              <a:cs typeface="Traditional Arabic"/>
            </a:rPr>
            <a:t>عوامل وراثية </a:t>
          </a:r>
          <a:r>
            <a:rPr lang="ar-SA" sz="2400">
              <a:effectLst/>
              <a:ea typeface="Calibri"/>
              <a:cs typeface="Traditional Arabic"/>
            </a:rPr>
            <a:t> </a:t>
          </a:r>
          <a:endParaRPr lang="en-US" sz="2400" b="1"/>
        </a:p>
      </dgm:t>
    </dgm:pt>
    <dgm:pt modelId="{CDFA43D2-C4C8-473C-A2BC-0694A9D0FB19}" type="parTrans" cxnId="{193C906D-7E41-43C5-BD8F-49540849394D}">
      <dgm:prSet/>
      <dgm:spPr/>
      <dgm:t>
        <a:bodyPr/>
        <a:lstStyle/>
        <a:p>
          <a:endParaRPr lang="en-US"/>
        </a:p>
      </dgm:t>
    </dgm:pt>
    <dgm:pt modelId="{BE12E2B3-125C-45AA-B61A-D22566620E68}" type="sibTrans" cxnId="{193C906D-7E41-43C5-BD8F-49540849394D}">
      <dgm:prSet/>
      <dgm:spPr/>
      <dgm:t>
        <a:bodyPr/>
        <a:lstStyle/>
        <a:p>
          <a:endParaRPr lang="en-US"/>
        </a:p>
      </dgm:t>
    </dgm:pt>
    <dgm:pt modelId="{5E1B6763-FB53-4F66-8269-3597919B4ADF}">
      <dgm:prSet phldrT="[Text]" custT="1"/>
      <dgm:spPr/>
      <dgm:t>
        <a:bodyPr/>
        <a:lstStyle/>
        <a:p>
          <a:r>
            <a:rPr lang="ar-EG" sz="2400">
              <a:effectLst/>
              <a:ea typeface="Calibri"/>
              <a:cs typeface="Traditional Arabic"/>
            </a:rPr>
            <a:t>أسباب نفسية </a:t>
          </a:r>
          <a:endParaRPr lang="en-US" sz="1400"/>
        </a:p>
      </dgm:t>
    </dgm:pt>
    <dgm:pt modelId="{A159F120-B6F5-4451-AF6C-CD15E8DF296B}" type="parTrans" cxnId="{817AB9E0-A4F5-4B71-A3C1-C528E6A2E8EE}">
      <dgm:prSet/>
      <dgm:spPr/>
      <dgm:t>
        <a:bodyPr/>
        <a:lstStyle/>
        <a:p>
          <a:endParaRPr lang="en-US"/>
        </a:p>
      </dgm:t>
    </dgm:pt>
    <dgm:pt modelId="{18E5F134-41D9-4D91-88C1-F821A3082F48}" type="sibTrans" cxnId="{817AB9E0-A4F5-4B71-A3C1-C528E6A2E8EE}">
      <dgm:prSet/>
      <dgm:spPr/>
      <dgm:t>
        <a:bodyPr/>
        <a:lstStyle/>
        <a:p>
          <a:endParaRPr lang="en-US"/>
        </a:p>
      </dgm:t>
    </dgm:pt>
    <dgm:pt modelId="{1B889E76-BE36-421A-86B8-8AFD4A04644D}">
      <dgm:prSet phldrT="[Text]" custT="1"/>
      <dgm:spPr/>
      <dgm:t>
        <a:bodyPr/>
        <a:lstStyle/>
        <a:p>
          <a:r>
            <a:rPr lang="ar-EG" sz="2400">
              <a:effectLst/>
              <a:ea typeface="Calibri"/>
              <a:cs typeface="Traditional Arabic"/>
            </a:rPr>
            <a:t>أسباب مرضية </a:t>
          </a:r>
          <a:endParaRPr lang="en-US" sz="2400"/>
        </a:p>
      </dgm:t>
    </dgm:pt>
    <dgm:pt modelId="{3D51DEB8-E8DD-48E3-BC4F-B6F2C7A1E4E6}" type="parTrans" cxnId="{2820CDF4-225A-4CDD-BABA-53C372268478}">
      <dgm:prSet/>
      <dgm:spPr/>
      <dgm:t>
        <a:bodyPr/>
        <a:lstStyle/>
        <a:p>
          <a:endParaRPr lang="en-US"/>
        </a:p>
      </dgm:t>
    </dgm:pt>
    <dgm:pt modelId="{587A5D53-7B1B-4E99-85AB-561A4A2347CA}" type="sibTrans" cxnId="{2820CDF4-225A-4CDD-BABA-53C372268478}">
      <dgm:prSet/>
      <dgm:spPr/>
      <dgm:t>
        <a:bodyPr/>
        <a:lstStyle/>
        <a:p>
          <a:endParaRPr lang="en-US"/>
        </a:p>
      </dgm:t>
    </dgm:pt>
    <dgm:pt modelId="{2E4AB544-6DE0-44F0-B2E9-28220145216D}" type="pres">
      <dgm:prSet presAssocID="{8D7E34C6-2F5B-4366-934E-9A9762D0A5A5}" presName="cycle" presStyleCnt="0">
        <dgm:presLayoutVars>
          <dgm:chMax val="1"/>
          <dgm:dir/>
          <dgm:animLvl val="ctr"/>
          <dgm:resizeHandles val="exact"/>
        </dgm:presLayoutVars>
      </dgm:prSet>
      <dgm:spPr/>
    </dgm:pt>
    <dgm:pt modelId="{29DDDC95-C5F2-4265-8398-CF95933297B7}" type="pres">
      <dgm:prSet presAssocID="{E47C0F08-1492-402B-859F-F778EF7FDE04}" presName="centerShape" presStyleLbl="node0" presStyleIdx="0" presStyleCnt="1" custScaleX="196916" custLinFactNeighborX="357" custLinFactNeighborY="1072"/>
      <dgm:spPr/>
    </dgm:pt>
    <dgm:pt modelId="{1E25824F-C1FE-426B-9BB3-C7E02237FEC6}" type="pres">
      <dgm:prSet presAssocID="{E84547FB-8E1D-4D7A-BC93-E139606371D7}" presName="Name9" presStyleLbl="parChTrans1D2" presStyleIdx="0" presStyleCnt="5"/>
      <dgm:spPr/>
    </dgm:pt>
    <dgm:pt modelId="{C2E51C27-3444-4E68-A0AB-ABDBF0868E2B}" type="pres">
      <dgm:prSet presAssocID="{E84547FB-8E1D-4D7A-BC93-E139606371D7}" presName="connTx" presStyleLbl="parChTrans1D2" presStyleIdx="0" presStyleCnt="5"/>
      <dgm:spPr/>
    </dgm:pt>
    <dgm:pt modelId="{38A258C3-C9A4-4FAC-BF78-D65C80FF5D85}" type="pres">
      <dgm:prSet presAssocID="{1217A14D-05DB-4421-9C85-893778624AE1}" presName="node" presStyleLbl="node1" presStyleIdx="0" presStyleCnt="5" custScaleX="160666" custRadScaleRad="171321" custRadScaleInc="-13529">
        <dgm:presLayoutVars>
          <dgm:bulletEnabled val="1"/>
        </dgm:presLayoutVars>
      </dgm:prSet>
      <dgm:spPr/>
    </dgm:pt>
    <dgm:pt modelId="{5B8C2E69-2FA0-4286-B7EE-235A0CD352F9}" type="pres">
      <dgm:prSet presAssocID="{01BEE355-1AE3-43B8-8DBB-F38EF882DDD0}" presName="Name9" presStyleLbl="parChTrans1D2" presStyleIdx="1" presStyleCnt="5"/>
      <dgm:spPr/>
    </dgm:pt>
    <dgm:pt modelId="{AB068DC0-27EF-4A46-898F-93E306A8BCAF}" type="pres">
      <dgm:prSet presAssocID="{01BEE355-1AE3-43B8-8DBB-F38EF882DDD0}" presName="connTx" presStyleLbl="parChTrans1D2" presStyleIdx="1" presStyleCnt="5"/>
      <dgm:spPr/>
    </dgm:pt>
    <dgm:pt modelId="{13FA3C18-C4A7-4803-9AC6-0A4453F8F0E3}" type="pres">
      <dgm:prSet presAssocID="{A99C01E5-B68D-49BC-87C9-2CE82522AEFF}" presName="node" presStyleLbl="node1" presStyleIdx="1" presStyleCnt="5" custScaleX="128969" custRadScaleRad="147231" custRadScaleInc="-15480">
        <dgm:presLayoutVars>
          <dgm:bulletEnabled val="1"/>
        </dgm:presLayoutVars>
      </dgm:prSet>
      <dgm:spPr/>
    </dgm:pt>
    <dgm:pt modelId="{FB175B8F-C028-411C-80FC-055621FD1EA2}" type="pres">
      <dgm:prSet presAssocID="{CDFA43D2-C4C8-473C-A2BC-0694A9D0FB19}" presName="Name9" presStyleLbl="parChTrans1D2" presStyleIdx="2" presStyleCnt="5"/>
      <dgm:spPr/>
    </dgm:pt>
    <dgm:pt modelId="{599B2AD6-62D8-4EE1-AC35-6852346F4EA9}" type="pres">
      <dgm:prSet presAssocID="{CDFA43D2-C4C8-473C-A2BC-0694A9D0FB19}" presName="connTx" presStyleLbl="parChTrans1D2" presStyleIdx="2" presStyleCnt="5"/>
      <dgm:spPr/>
    </dgm:pt>
    <dgm:pt modelId="{2FF1D397-EDF9-4A24-AE6B-001ADA60FC2E}" type="pres">
      <dgm:prSet presAssocID="{8DA0B31C-E997-429F-87FB-38C67478B619}" presName="node" presStyleLbl="node1" presStyleIdx="2" presStyleCnt="5" custScaleX="128969" custRadScaleRad="139341" custRadScaleInc="-43927">
        <dgm:presLayoutVars>
          <dgm:bulletEnabled val="1"/>
        </dgm:presLayoutVars>
      </dgm:prSet>
      <dgm:spPr/>
    </dgm:pt>
    <dgm:pt modelId="{F781B842-0DC7-49E0-8B10-40BD75D2E3DE}" type="pres">
      <dgm:prSet presAssocID="{3D51DEB8-E8DD-48E3-BC4F-B6F2C7A1E4E6}" presName="Name9" presStyleLbl="parChTrans1D2" presStyleIdx="3" presStyleCnt="5"/>
      <dgm:spPr/>
    </dgm:pt>
    <dgm:pt modelId="{18200004-F087-42C0-B4A4-5252E25CCBAD}" type="pres">
      <dgm:prSet presAssocID="{3D51DEB8-E8DD-48E3-BC4F-B6F2C7A1E4E6}" presName="connTx" presStyleLbl="parChTrans1D2" presStyleIdx="3" presStyleCnt="5"/>
      <dgm:spPr/>
    </dgm:pt>
    <dgm:pt modelId="{49042381-8A5C-4E90-BF94-B5648312A4A9}" type="pres">
      <dgm:prSet presAssocID="{1B889E76-BE36-421A-86B8-8AFD4A04644D}" presName="node" presStyleLbl="node1" presStyleIdx="3" presStyleCnt="5" custScaleX="174814" custRadScaleRad="152300" custRadScaleInc="56603">
        <dgm:presLayoutVars>
          <dgm:bulletEnabled val="1"/>
        </dgm:presLayoutVars>
      </dgm:prSet>
      <dgm:spPr/>
    </dgm:pt>
    <dgm:pt modelId="{A2EA06D7-0B23-4EDE-B0DB-ABA5B698145E}" type="pres">
      <dgm:prSet presAssocID="{A159F120-B6F5-4451-AF6C-CD15E8DF296B}" presName="Name9" presStyleLbl="parChTrans1D2" presStyleIdx="4" presStyleCnt="5"/>
      <dgm:spPr/>
    </dgm:pt>
    <dgm:pt modelId="{64FACB19-6291-4C32-BDEF-E631DF61237A}" type="pres">
      <dgm:prSet presAssocID="{A159F120-B6F5-4451-AF6C-CD15E8DF296B}" presName="connTx" presStyleLbl="parChTrans1D2" presStyleIdx="4" presStyleCnt="5"/>
      <dgm:spPr/>
    </dgm:pt>
    <dgm:pt modelId="{C2D34648-A29A-4A9E-9F57-CE61717E063D}" type="pres">
      <dgm:prSet presAssocID="{5E1B6763-FB53-4F66-8269-3597919B4ADF}" presName="node" presStyleLbl="node1" presStyleIdx="4" presStyleCnt="5" custScaleX="171294" custRadScaleRad="161578" custRadScaleInc="2688">
        <dgm:presLayoutVars>
          <dgm:bulletEnabled val="1"/>
        </dgm:presLayoutVars>
      </dgm:prSet>
      <dgm:spPr/>
    </dgm:pt>
  </dgm:ptLst>
  <dgm:cxnLst>
    <dgm:cxn modelId="{1EB50631-A696-4D45-8423-468EB7B900FE}" type="presOf" srcId="{3D51DEB8-E8DD-48E3-BC4F-B6F2C7A1E4E6}" destId="{F781B842-0DC7-49E0-8B10-40BD75D2E3DE}" srcOrd="0" destOrd="0" presId="urn:microsoft.com/office/officeart/2005/8/layout/radial1"/>
    <dgm:cxn modelId="{DC219E39-D213-44FF-953F-9D89F3C9094E}" type="presOf" srcId="{E84547FB-8E1D-4D7A-BC93-E139606371D7}" destId="{C2E51C27-3444-4E68-A0AB-ABDBF0868E2B}" srcOrd="1" destOrd="0" presId="urn:microsoft.com/office/officeart/2005/8/layout/radial1"/>
    <dgm:cxn modelId="{04008B10-696A-451F-972C-5BED1E1B988A}" type="presOf" srcId="{01BEE355-1AE3-43B8-8DBB-F38EF882DDD0}" destId="{AB068DC0-27EF-4A46-898F-93E306A8BCAF}" srcOrd="1" destOrd="0" presId="urn:microsoft.com/office/officeart/2005/8/layout/radial1"/>
    <dgm:cxn modelId="{A37B8EF3-3A2B-460E-B9E5-C4D276EC18B8}" type="presOf" srcId="{CDFA43D2-C4C8-473C-A2BC-0694A9D0FB19}" destId="{FB175B8F-C028-411C-80FC-055621FD1EA2}" srcOrd="0" destOrd="0" presId="urn:microsoft.com/office/officeart/2005/8/layout/radial1"/>
    <dgm:cxn modelId="{2C54D744-7DC0-4F06-A836-6C6D48159046}" type="presOf" srcId="{8D7E34C6-2F5B-4366-934E-9A9762D0A5A5}" destId="{2E4AB544-6DE0-44F0-B2E9-28220145216D}" srcOrd="0" destOrd="0" presId="urn:microsoft.com/office/officeart/2005/8/layout/radial1"/>
    <dgm:cxn modelId="{5A4579DE-62CE-4C8A-8482-B63295FB0F01}" type="presOf" srcId="{8DA0B31C-E997-429F-87FB-38C67478B619}" destId="{2FF1D397-EDF9-4A24-AE6B-001ADA60FC2E}" srcOrd="0" destOrd="0" presId="urn:microsoft.com/office/officeart/2005/8/layout/radial1"/>
    <dgm:cxn modelId="{9578BD9E-B9F8-47F1-901A-D112CF33022A}" srcId="{E47C0F08-1492-402B-859F-F778EF7FDE04}" destId="{1217A14D-05DB-4421-9C85-893778624AE1}" srcOrd="0" destOrd="0" parTransId="{E84547FB-8E1D-4D7A-BC93-E139606371D7}" sibTransId="{3D2FDB2C-0641-4BB1-86C9-A4289C9D9185}"/>
    <dgm:cxn modelId="{FECA42D3-5383-4E8B-8006-F2ED86C6DEFA}" srcId="{E47C0F08-1492-402B-859F-F778EF7FDE04}" destId="{A99C01E5-B68D-49BC-87C9-2CE82522AEFF}" srcOrd="1" destOrd="0" parTransId="{01BEE355-1AE3-43B8-8DBB-F38EF882DDD0}" sibTransId="{48418D9B-9A8B-44E7-B7CC-D09E3226A868}"/>
    <dgm:cxn modelId="{3554FA2F-8E38-4757-9D6C-1C600B0B708F}" type="presOf" srcId="{1B889E76-BE36-421A-86B8-8AFD4A04644D}" destId="{49042381-8A5C-4E90-BF94-B5648312A4A9}" srcOrd="0" destOrd="0" presId="urn:microsoft.com/office/officeart/2005/8/layout/radial1"/>
    <dgm:cxn modelId="{5937B50E-39BC-4973-BBFE-287461D20787}" type="presOf" srcId="{3D51DEB8-E8DD-48E3-BC4F-B6F2C7A1E4E6}" destId="{18200004-F087-42C0-B4A4-5252E25CCBAD}" srcOrd="1" destOrd="0" presId="urn:microsoft.com/office/officeart/2005/8/layout/radial1"/>
    <dgm:cxn modelId="{9E79D1BB-CFFA-4C7B-8340-0EA06F0FEBD6}" type="presOf" srcId="{A159F120-B6F5-4451-AF6C-CD15E8DF296B}" destId="{A2EA06D7-0B23-4EDE-B0DB-ABA5B698145E}" srcOrd="0" destOrd="0" presId="urn:microsoft.com/office/officeart/2005/8/layout/radial1"/>
    <dgm:cxn modelId="{F50C47E3-40B0-4EC6-81E0-9D4D63C83765}" type="presOf" srcId="{A159F120-B6F5-4451-AF6C-CD15E8DF296B}" destId="{64FACB19-6291-4C32-BDEF-E631DF61237A}" srcOrd="1" destOrd="0" presId="urn:microsoft.com/office/officeart/2005/8/layout/radial1"/>
    <dgm:cxn modelId="{75A848D9-DA98-4974-8385-DF863E9BBA8C}" type="presOf" srcId="{1217A14D-05DB-4421-9C85-893778624AE1}" destId="{38A258C3-C9A4-4FAC-BF78-D65C80FF5D85}" srcOrd="0" destOrd="0" presId="urn:microsoft.com/office/officeart/2005/8/layout/radial1"/>
    <dgm:cxn modelId="{2820CDF4-225A-4CDD-BABA-53C372268478}" srcId="{E47C0F08-1492-402B-859F-F778EF7FDE04}" destId="{1B889E76-BE36-421A-86B8-8AFD4A04644D}" srcOrd="3" destOrd="0" parTransId="{3D51DEB8-E8DD-48E3-BC4F-B6F2C7A1E4E6}" sibTransId="{587A5D53-7B1B-4E99-85AB-561A4A2347CA}"/>
    <dgm:cxn modelId="{68032D51-DEC5-4EE8-A5FD-47B50265EE80}" type="presOf" srcId="{E84547FB-8E1D-4D7A-BC93-E139606371D7}" destId="{1E25824F-C1FE-426B-9BB3-C7E02237FEC6}" srcOrd="0" destOrd="0" presId="urn:microsoft.com/office/officeart/2005/8/layout/radial1"/>
    <dgm:cxn modelId="{65BB998C-72DB-4914-94EC-F489D6C06D93}" type="presOf" srcId="{01BEE355-1AE3-43B8-8DBB-F38EF882DDD0}" destId="{5B8C2E69-2FA0-4286-B7EE-235A0CD352F9}" srcOrd="0" destOrd="0" presId="urn:microsoft.com/office/officeart/2005/8/layout/radial1"/>
    <dgm:cxn modelId="{F910F178-E43A-4DC0-A97D-8B0C7254670B}" type="presOf" srcId="{CDFA43D2-C4C8-473C-A2BC-0694A9D0FB19}" destId="{599B2AD6-62D8-4EE1-AC35-6852346F4EA9}" srcOrd="1" destOrd="0" presId="urn:microsoft.com/office/officeart/2005/8/layout/radial1"/>
    <dgm:cxn modelId="{7270854B-08D4-4D8C-85F1-2A3EB22F1E71}" srcId="{8D7E34C6-2F5B-4366-934E-9A9762D0A5A5}" destId="{E47C0F08-1492-402B-859F-F778EF7FDE04}" srcOrd="0" destOrd="0" parTransId="{FD688A80-5017-4B0B-98F3-C6A425D5F559}" sibTransId="{40311FBD-A2AC-4B8B-AE84-4EB403A1122E}"/>
    <dgm:cxn modelId="{193C906D-7E41-43C5-BD8F-49540849394D}" srcId="{E47C0F08-1492-402B-859F-F778EF7FDE04}" destId="{8DA0B31C-E997-429F-87FB-38C67478B619}" srcOrd="2" destOrd="0" parTransId="{CDFA43D2-C4C8-473C-A2BC-0694A9D0FB19}" sibTransId="{BE12E2B3-125C-45AA-B61A-D22566620E68}"/>
    <dgm:cxn modelId="{FFBF27E4-1916-45DE-BDDE-B2FA32BC563B}" type="presOf" srcId="{E47C0F08-1492-402B-859F-F778EF7FDE04}" destId="{29DDDC95-C5F2-4265-8398-CF95933297B7}" srcOrd="0" destOrd="0" presId="urn:microsoft.com/office/officeart/2005/8/layout/radial1"/>
    <dgm:cxn modelId="{F3948DD0-0B92-4FA5-B410-D712188341EB}" type="presOf" srcId="{5E1B6763-FB53-4F66-8269-3597919B4ADF}" destId="{C2D34648-A29A-4A9E-9F57-CE61717E063D}" srcOrd="0" destOrd="0" presId="urn:microsoft.com/office/officeart/2005/8/layout/radial1"/>
    <dgm:cxn modelId="{C323CDE8-B3F2-4FC7-B10A-BE4D161B8D1D}" type="presOf" srcId="{A99C01E5-B68D-49BC-87C9-2CE82522AEFF}" destId="{13FA3C18-C4A7-4803-9AC6-0A4453F8F0E3}" srcOrd="0" destOrd="0" presId="urn:microsoft.com/office/officeart/2005/8/layout/radial1"/>
    <dgm:cxn modelId="{817AB9E0-A4F5-4B71-A3C1-C528E6A2E8EE}" srcId="{E47C0F08-1492-402B-859F-F778EF7FDE04}" destId="{5E1B6763-FB53-4F66-8269-3597919B4ADF}" srcOrd="4" destOrd="0" parTransId="{A159F120-B6F5-4451-AF6C-CD15E8DF296B}" sibTransId="{18E5F134-41D9-4D91-88C1-F821A3082F48}"/>
    <dgm:cxn modelId="{EC33B912-641D-4F87-A670-E5936851E98F}" type="presParOf" srcId="{2E4AB544-6DE0-44F0-B2E9-28220145216D}" destId="{29DDDC95-C5F2-4265-8398-CF95933297B7}" srcOrd="0" destOrd="0" presId="urn:microsoft.com/office/officeart/2005/8/layout/radial1"/>
    <dgm:cxn modelId="{B7F3676F-CC69-4420-9A00-40F86C6BC3A0}" type="presParOf" srcId="{2E4AB544-6DE0-44F0-B2E9-28220145216D}" destId="{1E25824F-C1FE-426B-9BB3-C7E02237FEC6}" srcOrd="1" destOrd="0" presId="urn:microsoft.com/office/officeart/2005/8/layout/radial1"/>
    <dgm:cxn modelId="{2F1057E6-6A04-4DCA-8485-4FB051297119}" type="presParOf" srcId="{1E25824F-C1FE-426B-9BB3-C7E02237FEC6}" destId="{C2E51C27-3444-4E68-A0AB-ABDBF0868E2B}" srcOrd="0" destOrd="0" presId="urn:microsoft.com/office/officeart/2005/8/layout/radial1"/>
    <dgm:cxn modelId="{9279905B-78C8-483B-8E11-2253B141E19D}" type="presParOf" srcId="{2E4AB544-6DE0-44F0-B2E9-28220145216D}" destId="{38A258C3-C9A4-4FAC-BF78-D65C80FF5D85}" srcOrd="2" destOrd="0" presId="urn:microsoft.com/office/officeart/2005/8/layout/radial1"/>
    <dgm:cxn modelId="{071BF170-F3F9-4416-AF77-A0A70A154829}" type="presParOf" srcId="{2E4AB544-6DE0-44F0-B2E9-28220145216D}" destId="{5B8C2E69-2FA0-4286-B7EE-235A0CD352F9}" srcOrd="3" destOrd="0" presId="urn:microsoft.com/office/officeart/2005/8/layout/radial1"/>
    <dgm:cxn modelId="{BF68F826-76E6-4EC1-B994-090490FFDF93}" type="presParOf" srcId="{5B8C2E69-2FA0-4286-B7EE-235A0CD352F9}" destId="{AB068DC0-27EF-4A46-898F-93E306A8BCAF}" srcOrd="0" destOrd="0" presId="urn:microsoft.com/office/officeart/2005/8/layout/radial1"/>
    <dgm:cxn modelId="{3CA83953-B00F-4229-AB5B-F5B53B77ED8F}" type="presParOf" srcId="{2E4AB544-6DE0-44F0-B2E9-28220145216D}" destId="{13FA3C18-C4A7-4803-9AC6-0A4453F8F0E3}" srcOrd="4" destOrd="0" presId="urn:microsoft.com/office/officeart/2005/8/layout/radial1"/>
    <dgm:cxn modelId="{706D2632-B659-4F46-BC59-6574C4AAC465}" type="presParOf" srcId="{2E4AB544-6DE0-44F0-B2E9-28220145216D}" destId="{FB175B8F-C028-411C-80FC-055621FD1EA2}" srcOrd="5" destOrd="0" presId="urn:microsoft.com/office/officeart/2005/8/layout/radial1"/>
    <dgm:cxn modelId="{446A27B5-4B20-4F0D-9BAA-BC4079397DB8}" type="presParOf" srcId="{FB175B8F-C028-411C-80FC-055621FD1EA2}" destId="{599B2AD6-62D8-4EE1-AC35-6852346F4EA9}" srcOrd="0" destOrd="0" presId="urn:microsoft.com/office/officeart/2005/8/layout/radial1"/>
    <dgm:cxn modelId="{982287CD-C0BB-4499-9CD8-A72D45A2F8AD}" type="presParOf" srcId="{2E4AB544-6DE0-44F0-B2E9-28220145216D}" destId="{2FF1D397-EDF9-4A24-AE6B-001ADA60FC2E}" srcOrd="6" destOrd="0" presId="urn:microsoft.com/office/officeart/2005/8/layout/radial1"/>
    <dgm:cxn modelId="{1833872D-697B-4870-BFDC-DD48D32EBBF6}" type="presParOf" srcId="{2E4AB544-6DE0-44F0-B2E9-28220145216D}" destId="{F781B842-0DC7-49E0-8B10-40BD75D2E3DE}" srcOrd="7" destOrd="0" presId="urn:microsoft.com/office/officeart/2005/8/layout/radial1"/>
    <dgm:cxn modelId="{0CBB5517-ADF1-411F-ADB7-DC49B1097D27}" type="presParOf" srcId="{F781B842-0DC7-49E0-8B10-40BD75D2E3DE}" destId="{18200004-F087-42C0-B4A4-5252E25CCBAD}" srcOrd="0" destOrd="0" presId="urn:microsoft.com/office/officeart/2005/8/layout/radial1"/>
    <dgm:cxn modelId="{3239F676-F387-4BDF-8F99-2E160F966539}" type="presParOf" srcId="{2E4AB544-6DE0-44F0-B2E9-28220145216D}" destId="{49042381-8A5C-4E90-BF94-B5648312A4A9}" srcOrd="8" destOrd="0" presId="urn:microsoft.com/office/officeart/2005/8/layout/radial1"/>
    <dgm:cxn modelId="{F795E858-E790-45AB-B3C8-92DBB19BDD65}" type="presParOf" srcId="{2E4AB544-6DE0-44F0-B2E9-28220145216D}" destId="{A2EA06D7-0B23-4EDE-B0DB-ABA5B698145E}" srcOrd="9" destOrd="0" presId="urn:microsoft.com/office/officeart/2005/8/layout/radial1"/>
    <dgm:cxn modelId="{EFDF1DFB-81C6-4D9E-9356-034668864A3E}" type="presParOf" srcId="{A2EA06D7-0B23-4EDE-B0DB-ABA5B698145E}" destId="{64FACB19-6291-4C32-BDEF-E631DF61237A}" srcOrd="0" destOrd="0" presId="urn:microsoft.com/office/officeart/2005/8/layout/radial1"/>
    <dgm:cxn modelId="{C589926B-87CF-4490-9CD0-08B81DFF932D}" type="presParOf" srcId="{2E4AB544-6DE0-44F0-B2E9-28220145216D}" destId="{C2D34648-A29A-4A9E-9F57-CE61717E063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C2137-43A6-42C0-AB3B-A1907B4D89F3}"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C708F1A9-FE99-4528-97B3-E5CE41783AD4}">
      <dgm:prSet phldrT="[Text]"/>
      <dgm:spPr/>
      <dgm:t>
        <a:bodyPr/>
        <a:lstStyle/>
        <a:p>
          <a:pPr algn="ctr" rtl="1"/>
          <a:r>
            <a:rPr lang="ar-EG" b="1"/>
            <a:t>سمنة مركزية أو سمنة علوية</a:t>
          </a:r>
          <a:endParaRPr lang="en-US"/>
        </a:p>
      </dgm:t>
    </dgm:pt>
    <dgm:pt modelId="{7FA33BC4-521D-403E-B7B0-6237CD4A0BEB}" type="parTrans" cxnId="{5DA3B5DF-15DF-41AE-B6B9-7D303EF71F60}">
      <dgm:prSet/>
      <dgm:spPr/>
      <dgm:t>
        <a:bodyPr/>
        <a:lstStyle/>
        <a:p>
          <a:endParaRPr lang="en-US"/>
        </a:p>
      </dgm:t>
    </dgm:pt>
    <dgm:pt modelId="{4BC3EBB3-C0CE-47AE-B2F2-210E635F3F75}" type="sibTrans" cxnId="{5DA3B5DF-15DF-41AE-B6B9-7D303EF71F60}">
      <dgm:prSet/>
      <dgm:spPr/>
      <dgm:t>
        <a:bodyPr/>
        <a:lstStyle/>
        <a:p>
          <a:endParaRPr lang="en-US"/>
        </a:p>
      </dgm:t>
    </dgm:pt>
    <dgm:pt modelId="{DB1766F0-183C-4037-B0B9-F757B50C3BFA}">
      <dgm:prSet phldrT="[Text]" custT="1"/>
      <dgm:spPr/>
      <dgm:t>
        <a:bodyPr/>
        <a:lstStyle/>
        <a:p>
          <a:pPr algn="ctr" rtl="1"/>
          <a:r>
            <a:rPr lang="ar-EG" sz="2000"/>
            <a:t>تتركز الدهون في هذا النوع في منطقة البطن، وهى أكثر شيوعاً بين الرجال، وتتميز بشكل التفاحة، ويكون الشخص البدين في هذا النوع أكثر تعرضاً للإصابة بالأمراض القلبية والأمراض الأخرى المصاحبة للسمنة.</a:t>
          </a:r>
          <a:endParaRPr lang="en-US" sz="2000"/>
        </a:p>
      </dgm:t>
    </dgm:pt>
    <dgm:pt modelId="{60E8C75A-F540-4B19-AF8C-C428B0415520}" type="parTrans" cxnId="{E86D7CF2-2DA7-44EE-AFB4-62C0DEC79A28}">
      <dgm:prSet/>
      <dgm:spPr/>
      <dgm:t>
        <a:bodyPr/>
        <a:lstStyle/>
        <a:p>
          <a:endParaRPr lang="en-US"/>
        </a:p>
      </dgm:t>
    </dgm:pt>
    <dgm:pt modelId="{F6A9E61F-B943-41DE-BB78-5F003F9EC21C}" type="sibTrans" cxnId="{E86D7CF2-2DA7-44EE-AFB4-62C0DEC79A28}">
      <dgm:prSet/>
      <dgm:spPr/>
      <dgm:t>
        <a:bodyPr/>
        <a:lstStyle/>
        <a:p>
          <a:endParaRPr lang="en-US"/>
        </a:p>
      </dgm:t>
    </dgm:pt>
    <dgm:pt modelId="{7D2AD557-8C79-4861-8470-BB398528AD90}">
      <dgm:prSet phldrT="[Text]"/>
      <dgm:spPr/>
      <dgm:t>
        <a:bodyPr/>
        <a:lstStyle/>
        <a:p>
          <a:pPr algn="ctr" rtl="1"/>
          <a:r>
            <a:rPr lang="ar-EG" b="1"/>
            <a:t>سمنة طرفية أو سمنة سفلية</a:t>
          </a:r>
          <a:endParaRPr lang="en-US"/>
        </a:p>
      </dgm:t>
    </dgm:pt>
    <dgm:pt modelId="{A5DE8CB9-597C-4925-A9B8-7D5924243984}" type="parTrans" cxnId="{38606BE9-CEB4-48F6-B3C5-ED99926F785A}">
      <dgm:prSet/>
      <dgm:spPr/>
      <dgm:t>
        <a:bodyPr/>
        <a:lstStyle/>
        <a:p>
          <a:endParaRPr lang="en-US"/>
        </a:p>
      </dgm:t>
    </dgm:pt>
    <dgm:pt modelId="{841DB002-5112-4FD3-BC5B-06459C72E1C9}" type="sibTrans" cxnId="{38606BE9-CEB4-48F6-B3C5-ED99926F785A}">
      <dgm:prSet/>
      <dgm:spPr/>
      <dgm:t>
        <a:bodyPr/>
        <a:lstStyle/>
        <a:p>
          <a:endParaRPr lang="en-US"/>
        </a:p>
      </dgm:t>
    </dgm:pt>
    <dgm:pt modelId="{4A4096E0-D8BD-4F64-B0AE-64CCCE8F4A44}">
      <dgm:prSet phldrT="[Text]" custT="1"/>
      <dgm:spPr/>
      <dgm:t>
        <a:bodyPr/>
        <a:lstStyle/>
        <a:p>
          <a:pPr rtl="1"/>
          <a:r>
            <a:rPr lang="ar-EG" sz="2000"/>
            <a:t>وتتركز الدهون في هذا النوع في منطقة الأرداف، وهى أكثر شيوعاً بين النساء، وتتميز بشكل الكمثرى.</a:t>
          </a:r>
          <a:endParaRPr lang="en-US" sz="2000"/>
        </a:p>
      </dgm:t>
    </dgm:pt>
    <dgm:pt modelId="{6A509ABB-6DA0-49FD-98BC-D0D2184A8198}" type="parTrans" cxnId="{11B439C4-0C60-4102-AB84-EBA13A64C9E6}">
      <dgm:prSet/>
      <dgm:spPr/>
      <dgm:t>
        <a:bodyPr/>
        <a:lstStyle/>
        <a:p>
          <a:endParaRPr lang="en-US"/>
        </a:p>
      </dgm:t>
    </dgm:pt>
    <dgm:pt modelId="{D6AC4053-D818-4EDA-8DFF-EC2C8F9C8D2C}" type="sibTrans" cxnId="{11B439C4-0C60-4102-AB84-EBA13A64C9E6}">
      <dgm:prSet/>
      <dgm:spPr/>
      <dgm:t>
        <a:bodyPr/>
        <a:lstStyle/>
        <a:p>
          <a:endParaRPr lang="en-US"/>
        </a:p>
      </dgm:t>
    </dgm:pt>
    <dgm:pt modelId="{58CFF292-72D9-41F3-9192-43E9542C2427}" type="pres">
      <dgm:prSet presAssocID="{FBBC2137-43A6-42C0-AB3B-A1907B4D89F3}" presName="linear" presStyleCnt="0">
        <dgm:presLayoutVars>
          <dgm:animLvl val="lvl"/>
          <dgm:resizeHandles val="exact"/>
        </dgm:presLayoutVars>
      </dgm:prSet>
      <dgm:spPr/>
    </dgm:pt>
    <dgm:pt modelId="{48F8C266-241D-4D23-B913-6745AC1379C1}" type="pres">
      <dgm:prSet presAssocID="{C708F1A9-FE99-4528-97B3-E5CE41783AD4}" presName="parentText" presStyleLbl="node1" presStyleIdx="0" presStyleCnt="2">
        <dgm:presLayoutVars>
          <dgm:chMax val="0"/>
          <dgm:bulletEnabled val="1"/>
        </dgm:presLayoutVars>
      </dgm:prSet>
      <dgm:spPr/>
    </dgm:pt>
    <dgm:pt modelId="{7E1B2861-5251-47A2-80F7-040BEF3784F1}" type="pres">
      <dgm:prSet presAssocID="{C708F1A9-FE99-4528-97B3-E5CE41783AD4}" presName="childText" presStyleLbl="revTx" presStyleIdx="0" presStyleCnt="2">
        <dgm:presLayoutVars>
          <dgm:bulletEnabled val="1"/>
        </dgm:presLayoutVars>
      </dgm:prSet>
      <dgm:spPr/>
    </dgm:pt>
    <dgm:pt modelId="{081CF231-D514-4BCE-8BC5-738A5FCD2B28}" type="pres">
      <dgm:prSet presAssocID="{7D2AD557-8C79-4861-8470-BB398528AD90}" presName="parentText" presStyleLbl="node1" presStyleIdx="1" presStyleCnt="2">
        <dgm:presLayoutVars>
          <dgm:chMax val="0"/>
          <dgm:bulletEnabled val="1"/>
        </dgm:presLayoutVars>
      </dgm:prSet>
      <dgm:spPr/>
    </dgm:pt>
    <dgm:pt modelId="{79D828AC-2730-4808-B165-3B58BCBCDA7C}" type="pres">
      <dgm:prSet presAssocID="{7D2AD557-8C79-4861-8470-BB398528AD90}" presName="childText" presStyleLbl="revTx" presStyleIdx="1" presStyleCnt="2">
        <dgm:presLayoutVars>
          <dgm:bulletEnabled val="1"/>
        </dgm:presLayoutVars>
      </dgm:prSet>
      <dgm:spPr/>
    </dgm:pt>
  </dgm:ptLst>
  <dgm:cxnLst>
    <dgm:cxn modelId="{5DA3B5DF-15DF-41AE-B6B9-7D303EF71F60}" srcId="{FBBC2137-43A6-42C0-AB3B-A1907B4D89F3}" destId="{C708F1A9-FE99-4528-97B3-E5CE41783AD4}" srcOrd="0" destOrd="0" parTransId="{7FA33BC4-521D-403E-B7B0-6237CD4A0BEB}" sibTransId="{4BC3EBB3-C0CE-47AE-B2F2-210E635F3F75}"/>
    <dgm:cxn modelId="{16D77364-B8C9-4262-B17D-1D4E5B441387}" type="presOf" srcId="{DB1766F0-183C-4037-B0B9-F757B50C3BFA}" destId="{7E1B2861-5251-47A2-80F7-040BEF3784F1}" srcOrd="0" destOrd="0" presId="urn:microsoft.com/office/officeart/2005/8/layout/vList2"/>
    <dgm:cxn modelId="{D97491DE-212C-4F51-859F-556F7351F179}" type="presOf" srcId="{C708F1A9-FE99-4528-97B3-E5CE41783AD4}" destId="{48F8C266-241D-4D23-B913-6745AC1379C1}" srcOrd="0" destOrd="0" presId="urn:microsoft.com/office/officeart/2005/8/layout/vList2"/>
    <dgm:cxn modelId="{D0E3B6A5-C84F-4D69-9D7A-C97891072D85}" type="presOf" srcId="{4A4096E0-D8BD-4F64-B0AE-64CCCE8F4A44}" destId="{79D828AC-2730-4808-B165-3B58BCBCDA7C}" srcOrd="0" destOrd="0" presId="urn:microsoft.com/office/officeart/2005/8/layout/vList2"/>
    <dgm:cxn modelId="{AD5C7A92-8DB8-485F-99D8-E543A132E558}" type="presOf" srcId="{7D2AD557-8C79-4861-8470-BB398528AD90}" destId="{081CF231-D514-4BCE-8BC5-738A5FCD2B28}" srcOrd="0" destOrd="0" presId="urn:microsoft.com/office/officeart/2005/8/layout/vList2"/>
    <dgm:cxn modelId="{95D25014-2125-4EFA-9B59-4D5D9083727A}" type="presOf" srcId="{FBBC2137-43A6-42C0-AB3B-A1907B4D89F3}" destId="{58CFF292-72D9-41F3-9192-43E9542C2427}" srcOrd="0" destOrd="0" presId="urn:microsoft.com/office/officeart/2005/8/layout/vList2"/>
    <dgm:cxn modelId="{11B439C4-0C60-4102-AB84-EBA13A64C9E6}" srcId="{7D2AD557-8C79-4861-8470-BB398528AD90}" destId="{4A4096E0-D8BD-4F64-B0AE-64CCCE8F4A44}" srcOrd="0" destOrd="0" parTransId="{6A509ABB-6DA0-49FD-98BC-D0D2184A8198}" sibTransId="{D6AC4053-D818-4EDA-8DFF-EC2C8F9C8D2C}"/>
    <dgm:cxn modelId="{E86D7CF2-2DA7-44EE-AFB4-62C0DEC79A28}" srcId="{C708F1A9-FE99-4528-97B3-E5CE41783AD4}" destId="{DB1766F0-183C-4037-B0B9-F757B50C3BFA}" srcOrd="0" destOrd="0" parTransId="{60E8C75A-F540-4B19-AF8C-C428B0415520}" sibTransId="{F6A9E61F-B943-41DE-BB78-5F003F9EC21C}"/>
    <dgm:cxn modelId="{38606BE9-CEB4-48F6-B3C5-ED99926F785A}" srcId="{FBBC2137-43A6-42C0-AB3B-A1907B4D89F3}" destId="{7D2AD557-8C79-4861-8470-BB398528AD90}" srcOrd="1" destOrd="0" parTransId="{A5DE8CB9-597C-4925-A9B8-7D5924243984}" sibTransId="{841DB002-5112-4FD3-BC5B-06459C72E1C9}"/>
    <dgm:cxn modelId="{3C6F6A45-5FFB-4600-812C-2648E9CF5EF8}" type="presParOf" srcId="{58CFF292-72D9-41F3-9192-43E9542C2427}" destId="{48F8C266-241D-4D23-B913-6745AC1379C1}" srcOrd="0" destOrd="0" presId="urn:microsoft.com/office/officeart/2005/8/layout/vList2"/>
    <dgm:cxn modelId="{19315159-3F19-4F8B-825C-7B86511F443B}" type="presParOf" srcId="{58CFF292-72D9-41F3-9192-43E9542C2427}" destId="{7E1B2861-5251-47A2-80F7-040BEF3784F1}" srcOrd="1" destOrd="0" presId="urn:microsoft.com/office/officeart/2005/8/layout/vList2"/>
    <dgm:cxn modelId="{70D27283-A742-4CA6-B220-A13080456408}" type="presParOf" srcId="{58CFF292-72D9-41F3-9192-43E9542C2427}" destId="{081CF231-D514-4BCE-8BC5-738A5FCD2B28}" srcOrd="2" destOrd="0" presId="urn:microsoft.com/office/officeart/2005/8/layout/vList2"/>
    <dgm:cxn modelId="{3E8DE1C0-547C-4D9D-B32C-26610B319B5F}" type="presParOf" srcId="{58CFF292-72D9-41F3-9192-43E9542C2427}" destId="{79D828AC-2730-4808-B165-3B58BCBCDA7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20607-AEEC-47F3-84C7-BD982175607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D256E645-6F27-4FDF-9632-D92ADDB9068F}">
      <dgm:prSet phldrT="[Text]"/>
      <dgm:spPr/>
      <dgm:t>
        <a:bodyPr/>
        <a:lstStyle/>
        <a:p>
          <a:r>
            <a:rPr lang="ar-SA"/>
            <a:t>مخاطر السمنة</a:t>
          </a:r>
          <a:endParaRPr lang="en-US"/>
        </a:p>
      </dgm:t>
    </dgm:pt>
    <dgm:pt modelId="{3CC50D38-2B06-48F8-B191-0E9D893B6B6C}" type="parTrans" cxnId="{62617255-D843-4BDF-A4E9-C757C92923F9}">
      <dgm:prSet/>
      <dgm:spPr/>
      <dgm:t>
        <a:bodyPr/>
        <a:lstStyle/>
        <a:p>
          <a:endParaRPr lang="en-US"/>
        </a:p>
      </dgm:t>
    </dgm:pt>
    <dgm:pt modelId="{4E71A7D5-DE86-4D08-8B8C-0C1A41B85F0C}" type="sibTrans" cxnId="{62617255-D843-4BDF-A4E9-C757C92923F9}">
      <dgm:prSet/>
      <dgm:spPr/>
      <dgm:t>
        <a:bodyPr/>
        <a:lstStyle/>
        <a:p>
          <a:endParaRPr lang="en-US"/>
        </a:p>
      </dgm:t>
    </dgm:pt>
    <dgm:pt modelId="{5B72A9F3-495D-43F2-969A-CF5878C27325}">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الإصابة بالحصوات المرارية</a:t>
          </a:r>
          <a:endParaRPr lang="en-US" sz="1600"/>
        </a:p>
      </dgm:t>
    </dgm:pt>
    <dgm:pt modelId="{AC42032A-5134-475E-9AE0-13D241DE48A6}" type="parTrans" cxnId="{EDA6E72C-38FB-415C-84DA-5EA0FAB4FFCA}">
      <dgm:prSet/>
      <dgm:spPr/>
      <dgm:t>
        <a:bodyPr/>
        <a:lstStyle/>
        <a:p>
          <a:endParaRPr lang="en-US"/>
        </a:p>
      </dgm:t>
    </dgm:pt>
    <dgm:pt modelId="{59751717-632A-4BA9-8D01-9E02F2823187}" type="sibTrans" cxnId="{EDA6E72C-38FB-415C-84DA-5EA0FAB4FFCA}">
      <dgm:prSet/>
      <dgm:spPr/>
      <dgm:t>
        <a:bodyPr/>
        <a:lstStyle/>
        <a:p>
          <a:endParaRPr lang="en-US"/>
        </a:p>
      </dgm:t>
    </dgm:pt>
    <dgm:pt modelId="{761423D2-9897-4618-BFA2-B68AA43ECA59}">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العقم</a:t>
          </a:r>
          <a:endParaRPr lang="en-US" sz="1600"/>
        </a:p>
      </dgm:t>
    </dgm:pt>
    <dgm:pt modelId="{209DB05B-F87F-407F-A223-B080ED6B7548}" type="parTrans" cxnId="{79B96DE8-C0F5-438F-AC3F-F7F8DD7F132E}">
      <dgm:prSet/>
      <dgm:spPr/>
      <dgm:t>
        <a:bodyPr/>
        <a:lstStyle/>
        <a:p>
          <a:endParaRPr lang="en-US"/>
        </a:p>
      </dgm:t>
    </dgm:pt>
    <dgm:pt modelId="{C28446F5-F30D-4667-88CC-D54875450336}" type="sibTrans" cxnId="{79B96DE8-C0F5-438F-AC3F-F7F8DD7F132E}">
      <dgm:prSet/>
      <dgm:spPr/>
      <dgm:t>
        <a:bodyPr/>
        <a:lstStyle/>
        <a:p>
          <a:endParaRPr lang="en-US"/>
        </a:p>
      </dgm:t>
    </dgm:pt>
    <dgm:pt modelId="{2A055F5E-1043-4813-BCCE-5F9BFE9D3BEA}">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النقرس</a:t>
          </a:r>
          <a:endParaRPr lang="en-US" sz="1600"/>
        </a:p>
      </dgm:t>
    </dgm:pt>
    <dgm:pt modelId="{F955EFA4-FA06-46BE-93F0-310A90ADD40C}" type="parTrans" cxnId="{80432D09-5A19-409A-AABF-7CF9DC525189}">
      <dgm:prSet/>
      <dgm:spPr/>
      <dgm:t>
        <a:bodyPr/>
        <a:lstStyle/>
        <a:p>
          <a:endParaRPr lang="en-US"/>
        </a:p>
      </dgm:t>
    </dgm:pt>
    <dgm:pt modelId="{C5DD34CC-7223-408C-B0D1-3F0E48238848}" type="sibTrans" cxnId="{80432D09-5A19-409A-AABF-7CF9DC525189}">
      <dgm:prSet/>
      <dgm:spPr/>
      <dgm:t>
        <a:bodyPr/>
        <a:lstStyle/>
        <a:p>
          <a:endParaRPr lang="en-US"/>
        </a:p>
      </dgm:t>
    </dgm:pt>
    <dgm:pt modelId="{C0D3B403-C68C-448A-AFB6-F8F890A7286F}">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الإصابة بتصلب الشرايين وارتفاع ضغط الدم</a:t>
          </a:r>
          <a:endParaRPr lang="en-US" sz="1600"/>
        </a:p>
      </dgm:t>
    </dgm:pt>
    <dgm:pt modelId="{C56E23F3-C806-426F-B8ED-DA3D435BB0AE}" type="parTrans" cxnId="{BF06FFFD-018A-4822-8B52-8FA830DF6FAF}">
      <dgm:prSet/>
      <dgm:spPr/>
      <dgm:t>
        <a:bodyPr/>
        <a:lstStyle/>
        <a:p>
          <a:endParaRPr lang="en-US"/>
        </a:p>
      </dgm:t>
    </dgm:pt>
    <dgm:pt modelId="{329EDF3E-DE41-4947-8EA9-18AD89C4CD1C}" type="sibTrans" cxnId="{BF06FFFD-018A-4822-8B52-8FA830DF6FAF}">
      <dgm:prSet/>
      <dgm:spPr/>
      <dgm:t>
        <a:bodyPr/>
        <a:lstStyle/>
        <a:p>
          <a:endParaRPr lang="en-US"/>
        </a:p>
      </dgm:t>
    </dgm:pt>
    <dgm:pt modelId="{DC5F6DC4-D4DE-47F5-BCDD-B89FFA03DD46}">
      <dgm:prSe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السكتة الدماغية</a:t>
          </a:r>
          <a:endParaRPr lang="en-US" sz="1600"/>
        </a:p>
      </dgm:t>
    </dgm:pt>
    <dgm:pt modelId="{DE81623F-26FE-4651-83A6-E00CBA32956D}" type="parTrans" cxnId="{102C635A-A35D-4E69-8D7E-0057A9277521}">
      <dgm:prSet/>
      <dgm:spPr/>
      <dgm:t>
        <a:bodyPr/>
        <a:lstStyle/>
        <a:p>
          <a:endParaRPr lang="en-US"/>
        </a:p>
      </dgm:t>
    </dgm:pt>
    <dgm:pt modelId="{1A00AD30-90EE-4B16-892A-872045A0A71B}" type="sibTrans" cxnId="{102C635A-A35D-4E69-8D7E-0057A9277521}">
      <dgm:prSet/>
      <dgm:spPr/>
      <dgm:t>
        <a:bodyPr/>
        <a:lstStyle/>
        <a:p>
          <a:endParaRPr lang="en-US"/>
        </a:p>
      </dgm:t>
    </dgm:pt>
    <dgm:pt modelId="{FF0ACC6D-F59C-4AA3-B732-D09823ACEA48}">
      <dgm:prSe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أمراض القلب والرئة </a:t>
          </a:r>
          <a:endParaRPr lang="en-US" sz="1600"/>
        </a:p>
      </dgm:t>
    </dgm:pt>
    <dgm:pt modelId="{BE8BE1AB-9B32-4DC3-91E0-329666E34EDA}" type="parTrans" cxnId="{34681BEF-D7BE-49C1-B8E3-4F8359E316FC}">
      <dgm:prSet/>
      <dgm:spPr/>
      <dgm:t>
        <a:bodyPr/>
        <a:lstStyle/>
        <a:p>
          <a:endParaRPr lang="en-US"/>
        </a:p>
      </dgm:t>
    </dgm:pt>
    <dgm:pt modelId="{73A147BB-78E8-49DC-B65E-41BE99CCB3D8}" type="sibTrans" cxnId="{34681BEF-D7BE-49C1-B8E3-4F8359E316FC}">
      <dgm:prSet/>
      <dgm:spPr/>
      <dgm:t>
        <a:bodyPr/>
        <a:lstStyle/>
        <a:p>
          <a:endParaRPr lang="en-US"/>
        </a:p>
      </dgm:t>
    </dgm:pt>
    <dgm:pt modelId="{9645562F-51E5-4F8E-8F6D-23FB2AF05679}">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السرطان</a:t>
          </a:r>
          <a:endParaRPr lang="en-US" sz="1600"/>
        </a:p>
      </dgm:t>
    </dgm:pt>
    <dgm:pt modelId="{1DE63975-C156-4215-B961-DF2782096CED}" type="parTrans" cxnId="{1ADDA433-53BC-45EC-B7EE-D007DA0D2B06}">
      <dgm:prSet/>
      <dgm:spPr/>
      <dgm:t>
        <a:bodyPr/>
        <a:lstStyle/>
        <a:p>
          <a:endParaRPr lang="en-US"/>
        </a:p>
      </dgm:t>
    </dgm:pt>
    <dgm:pt modelId="{457098E4-BA62-4A9F-8128-CB749F803E9A}" type="sibTrans" cxnId="{1ADDA433-53BC-45EC-B7EE-D007DA0D2B06}">
      <dgm:prSet/>
      <dgm:spPr/>
      <dgm:t>
        <a:bodyPr/>
        <a:lstStyle/>
        <a:p>
          <a:endParaRPr lang="en-US"/>
        </a:p>
      </dgm:t>
    </dgm:pt>
    <dgm:pt modelId="{70F7C2F8-93FD-4185-B6A8-731133F55F1B}">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الإصابة بمرض السكر</a:t>
          </a:r>
          <a:endParaRPr lang="en-US" sz="1600"/>
        </a:p>
      </dgm:t>
    </dgm:pt>
    <dgm:pt modelId="{89D736FB-C015-4CDE-A1BA-08E564D8DC26}" type="parTrans" cxnId="{0DB68040-9E83-4F51-880E-14525B96CA4F}">
      <dgm:prSet/>
      <dgm:spPr/>
      <dgm:t>
        <a:bodyPr/>
        <a:lstStyle/>
        <a:p>
          <a:endParaRPr lang="en-US"/>
        </a:p>
      </dgm:t>
    </dgm:pt>
    <dgm:pt modelId="{DAD522BD-A2F3-417F-9ED4-B400658DD160}" type="sibTrans" cxnId="{0DB68040-9E83-4F51-880E-14525B96CA4F}">
      <dgm:prSet/>
      <dgm:spPr/>
      <dgm:t>
        <a:bodyPr/>
        <a:lstStyle/>
        <a:p>
          <a:endParaRPr lang="en-US"/>
        </a:p>
      </dgm:t>
    </dgm:pt>
    <dgm:pt modelId="{15DFE2B3-7299-4CD1-935D-BD13B31829F6}">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rtl="1"/>
          <a:r>
            <a:rPr lang="ar-EG" sz="1600"/>
            <a:t>ألام المفاصل</a:t>
          </a:r>
          <a:endParaRPr lang="en-US" sz="1600"/>
        </a:p>
      </dgm:t>
    </dgm:pt>
    <dgm:pt modelId="{8F93B494-B966-40C0-89A4-41C7EF576A28}" type="parTrans" cxnId="{0B0FDFEF-D9B3-4A6D-BA2F-C1609491521E}">
      <dgm:prSet/>
      <dgm:spPr/>
      <dgm:t>
        <a:bodyPr/>
        <a:lstStyle/>
        <a:p>
          <a:endParaRPr lang="en-US"/>
        </a:p>
      </dgm:t>
    </dgm:pt>
    <dgm:pt modelId="{9086C6BC-064A-414C-9A0A-7E5C0EA20BDD}" type="sibTrans" cxnId="{0B0FDFEF-D9B3-4A6D-BA2F-C1609491521E}">
      <dgm:prSet/>
      <dgm:spPr/>
      <dgm:t>
        <a:bodyPr/>
        <a:lstStyle/>
        <a:p>
          <a:endParaRPr lang="en-US"/>
        </a:p>
      </dgm:t>
    </dgm:pt>
    <dgm:pt modelId="{9BF45587-8F5C-4B28-A024-9584FD0432F8}" type="pres">
      <dgm:prSet presAssocID="{7CB20607-AEEC-47F3-84C7-BD982175607A}" presName="Name0" presStyleCnt="0">
        <dgm:presLayoutVars>
          <dgm:chMax val="1"/>
          <dgm:dir/>
          <dgm:animLvl val="ctr"/>
          <dgm:resizeHandles val="exact"/>
        </dgm:presLayoutVars>
      </dgm:prSet>
      <dgm:spPr/>
    </dgm:pt>
    <dgm:pt modelId="{4C151005-D869-4F05-98CC-45E45D5FC97A}" type="pres">
      <dgm:prSet presAssocID="{D256E645-6F27-4FDF-9632-D92ADDB9068F}" presName="centerShape" presStyleLbl="node0" presStyleIdx="0" presStyleCnt="1"/>
      <dgm:spPr/>
    </dgm:pt>
    <dgm:pt modelId="{5DE4E31E-1AE3-4079-9634-01C48AB5F6EE}" type="pres">
      <dgm:prSet presAssocID="{AC42032A-5134-475E-9AE0-13D241DE48A6}" presName="parTrans" presStyleLbl="sibTrans2D1" presStyleIdx="0" presStyleCnt="9"/>
      <dgm:spPr/>
    </dgm:pt>
    <dgm:pt modelId="{A95648BB-A35A-4710-982E-8CD7CCB61148}" type="pres">
      <dgm:prSet presAssocID="{AC42032A-5134-475E-9AE0-13D241DE48A6}" presName="connectorText" presStyleLbl="sibTrans2D1" presStyleIdx="0" presStyleCnt="9"/>
      <dgm:spPr/>
    </dgm:pt>
    <dgm:pt modelId="{4FA6B928-1664-4302-988F-CB4222FD51FA}" type="pres">
      <dgm:prSet presAssocID="{5B72A9F3-495D-43F2-969A-CF5878C27325}" presName="node" presStyleLbl="node1" presStyleIdx="0" presStyleCnt="9">
        <dgm:presLayoutVars>
          <dgm:bulletEnabled val="1"/>
        </dgm:presLayoutVars>
      </dgm:prSet>
      <dgm:spPr/>
    </dgm:pt>
    <dgm:pt modelId="{4E0F9B54-AAA3-4AA6-A7FC-597506A87CBC}" type="pres">
      <dgm:prSet presAssocID="{209DB05B-F87F-407F-A223-B080ED6B7548}" presName="parTrans" presStyleLbl="sibTrans2D1" presStyleIdx="1" presStyleCnt="9"/>
      <dgm:spPr/>
    </dgm:pt>
    <dgm:pt modelId="{2ABF3A03-6645-49AC-916F-BBAA7DDDB667}" type="pres">
      <dgm:prSet presAssocID="{209DB05B-F87F-407F-A223-B080ED6B7548}" presName="connectorText" presStyleLbl="sibTrans2D1" presStyleIdx="1" presStyleCnt="9"/>
      <dgm:spPr/>
    </dgm:pt>
    <dgm:pt modelId="{381B59F5-3576-4EB6-AFD1-258A6F8739CC}" type="pres">
      <dgm:prSet presAssocID="{761423D2-9897-4618-BFA2-B68AA43ECA59}" presName="node" presStyleLbl="node1" presStyleIdx="1" presStyleCnt="9">
        <dgm:presLayoutVars>
          <dgm:bulletEnabled val="1"/>
        </dgm:presLayoutVars>
      </dgm:prSet>
      <dgm:spPr/>
    </dgm:pt>
    <dgm:pt modelId="{8106E247-5AF6-49E4-9737-4BA33A1539BA}" type="pres">
      <dgm:prSet presAssocID="{BE8BE1AB-9B32-4DC3-91E0-329666E34EDA}" presName="parTrans" presStyleLbl="sibTrans2D1" presStyleIdx="2" presStyleCnt="9"/>
      <dgm:spPr/>
    </dgm:pt>
    <dgm:pt modelId="{517862F7-4D0D-4893-AF6C-14AC33FC183C}" type="pres">
      <dgm:prSet presAssocID="{BE8BE1AB-9B32-4DC3-91E0-329666E34EDA}" presName="connectorText" presStyleLbl="sibTrans2D1" presStyleIdx="2" presStyleCnt="9"/>
      <dgm:spPr/>
    </dgm:pt>
    <dgm:pt modelId="{7260AC63-C8E8-4AE7-9E0B-BD3A6CF37D42}" type="pres">
      <dgm:prSet presAssocID="{FF0ACC6D-F59C-4AA3-B732-D09823ACEA48}" presName="node" presStyleLbl="node1" presStyleIdx="2" presStyleCnt="9">
        <dgm:presLayoutVars>
          <dgm:bulletEnabled val="1"/>
        </dgm:presLayoutVars>
      </dgm:prSet>
      <dgm:spPr/>
    </dgm:pt>
    <dgm:pt modelId="{61A397DB-D1D9-4137-976D-860A71A08725}" type="pres">
      <dgm:prSet presAssocID="{DE81623F-26FE-4651-83A6-E00CBA32956D}" presName="parTrans" presStyleLbl="sibTrans2D1" presStyleIdx="3" presStyleCnt="9"/>
      <dgm:spPr/>
    </dgm:pt>
    <dgm:pt modelId="{5DA5B610-F31A-4524-93CB-5C05D431F75D}" type="pres">
      <dgm:prSet presAssocID="{DE81623F-26FE-4651-83A6-E00CBA32956D}" presName="connectorText" presStyleLbl="sibTrans2D1" presStyleIdx="3" presStyleCnt="9"/>
      <dgm:spPr/>
    </dgm:pt>
    <dgm:pt modelId="{3A3BB8BA-C3FF-41E1-B284-09A296996D28}" type="pres">
      <dgm:prSet presAssocID="{DC5F6DC4-D4DE-47F5-BCDD-B89FFA03DD46}" presName="node" presStyleLbl="node1" presStyleIdx="3" presStyleCnt="9">
        <dgm:presLayoutVars>
          <dgm:bulletEnabled val="1"/>
        </dgm:presLayoutVars>
      </dgm:prSet>
      <dgm:spPr/>
    </dgm:pt>
    <dgm:pt modelId="{D528BB56-55BA-4D0A-9399-CE2E9EE3AF39}" type="pres">
      <dgm:prSet presAssocID="{F955EFA4-FA06-46BE-93F0-310A90ADD40C}" presName="parTrans" presStyleLbl="sibTrans2D1" presStyleIdx="4" presStyleCnt="9"/>
      <dgm:spPr/>
    </dgm:pt>
    <dgm:pt modelId="{618B53E3-1849-4EA3-B212-CBC7714EEE5E}" type="pres">
      <dgm:prSet presAssocID="{F955EFA4-FA06-46BE-93F0-310A90ADD40C}" presName="connectorText" presStyleLbl="sibTrans2D1" presStyleIdx="4" presStyleCnt="9"/>
      <dgm:spPr/>
    </dgm:pt>
    <dgm:pt modelId="{CAA5EE09-D3A0-4805-9246-D9B1C036C4C8}" type="pres">
      <dgm:prSet presAssocID="{2A055F5E-1043-4813-BCCE-5F9BFE9D3BEA}" presName="node" presStyleLbl="node1" presStyleIdx="4" presStyleCnt="9">
        <dgm:presLayoutVars>
          <dgm:bulletEnabled val="1"/>
        </dgm:presLayoutVars>
      </dgm:prSet>
      <dgm:spPr/>
    </dgm:pt>
    <dgm:pt modelId="{EAF8DD40-AC8C-4356-90C4-EFF0FE7719BA}" type="pres">
      <dgm:prSet presAssocID="{C56E23F3-C806-426F-B8ED-DA3D435BB0AE}" presName="parTrans" presStyleLbl="sibTrans2D1" presStyleIdx="5" presStyleCnt="9"/>
      <dgm:spPr/>
    </dgm:pt>
    <dgm:pt modelId="{35EB5A28-CA62-4C23-AF82-E856DFDC5111}" type="pres">
      <dgm:prSet presAssocID="{C56E23F3-C806-426F-B8ED-DA3D435BB0AE}" presName="connectorText" presStyleLbl="sibTrans2D1" presStyleIdx="5" presStyleCnt="9"/>
      <dgm:spPr/>
    </dgm:pt>
    <dgm:pt modelId="{4FF5BDF4-7917-4B31-99A2-4FBEB4913002}" type="pres">
      <dgm:prSet presAssocID="{C0D3B403-C68C-448A-AFB6-F8F890A7286F}" presName="node" presStyleLbl="node1" presStyleIdx="5" presStyleCnt="9">
        <dgm:presLayoutVars>
          <dgm:bulletEnabled val="1"/>
        </dgm:presLayoutVars>
      </dgm:prSet>
      <dgm:spPr/>
    </dgm:pt>
    <dgm:pt modelId="{409B0149-7B08-4111-9598-A792E3A6AF5C}" type="pres">
      <dgm:prSet presAssocID="{89D736FB-C015-4CDE-A1BA-08E564D8DC26}" presName="parTrans" presStyleLbl="sibTrans2D1" presStyleIdx="6" presStyleCnt="9"/>
      <dgm:spPr/>
    </dgm:pt>
    <dgm:pt modelId="{280765CF-B723-43A4-A9AA-A94CD82EE901}" type="pres">
      <dgm:prSet presAssocID="{89D736FB-C015-4CDE-A1BA-08E564D8DC26}" presName="connectorText" presStyleLbl="sibTrans2D1" presStyleIdx="6" presStyleCnt="9"/>
      <dgm:spPr/>
    </dgm:pt>
    <dgm:pt modelId="{17733637-FACF-47D9-B0F9-84BFB40182AB}" type="pres">
      <dgm:prSet presAssocID="{70F7C2F8-93FD-4185-B6A8-731133F55F1B}" presName="node" presStyleLbl="node1" presStyleIdx="6" presStyleCnt="9">
        <dgm:presLayoutVars>
          <dgm:bulletEnabled val="1"/>
        </dgm:presLayoutVars>
      </dgm:prSet>
      <dgm:spPr/>
    </dgm:pt>
    <dgm:pt modelId="{F4B3E01E-1E75-4DA0-9223-6012265E0EE2}" type="pres">
      <dgm:prSet presAssocID="{8F93B494-B966-40C0-89A4-41C7EF576A28}" presName="parTrans" presStyleLbl="sibTrans2D1" presStyleIdx="7" presStyleCnt="9"/>
      <dgm:spPr/>
    </dgm:pt>
    <dgm:pt modelId="{7239B702-3819-4C00-B0B2-1C39D7D2BDDA}" type="pres">
      <dgm:prSet presAssocID="{8F93B494-B966-40C0-89A4-41C7EF576A28}" presName="connectorText" presStyleLbl="sibTrans2D1" presStyleIdx="7" presStyleCnt="9"/>
      <dgm:spPr/>
    </dgm:pt>
    <dgm:pt modelId="{636DA853-756A-4A29-A8BC-BEE80826DDA8}" type="pres">
      <dgm:prSet presAssocID="{15DFE2B3-7299-4CD1-935D-BD13B31829F6}" presName="node" presStyleLbl="node1" presStyleIdx="7" presStyleCnt="9">
        <dgm:presLayoutVars>
          <dgm:bulletEnabled val="1"/>
        </dgm:presLayoutVars>
      </dgm:prSet>
      <dgm:spPr/>
    </dgm:pt>
    <dgm:pt modelId="{4EE81B68-91BE-4BBC-831B-C8AD8FE98B0C}" type="pres">
      <dgm:prSet presAssocID="{1DE63975-C156-4215-B961-DF2782096CED}" presName="parTrans" presStyleLbl="sibTrans2D1" presStyleIdx="8" presStyleCnt="9"/>
      <dgm:spPr/>
    </dgm:pt>
    <dgm:pt modelId="{A86E6C13-884F-4404-AFAB-4CBE6704A423}" type="pres">
      <dgm:prSet presAssocID="{1DE63975-C156-4215-B961-DF2782096CED}" presName="connectorText" presStyleLbl="sibTrans2D1" presStyleIdx="8" presStyleCnt="9"/>
      <dgm:spPr/>
    </dgm:pt>
    <dgm:pt modelId="{82B22003-C09A-4F45-BDF7-1731D0AECC36}" type="pres">
      <dgm:prSet presAssocID="{9645562F-51E5-4F8E-8F6D-23FB2AF05679}" presName="node" presStyleLbl="node1" presStyleIdx="8" presStyleCnt="9">
        <dgm:presLayoutVars>
          <dgm:bulletEnabled val="1"/>
        </dgm:presLayoutVars>
      </dgm:prSet>
      <dgm:spPr/>
    </dgm:pt>
  </dgm:ptLst>
  <dgm:cxnLst>
    <dgm:cxn modelId="{1D1E439D-B9D9-4B63-8452-B6950C728FFC}" type="presOf" srcId="{DE81623F-26FE-4651-83A6-E00CBA32956D}" destId="{61A397DB-D1D9-4137-976D-860A71A08725}" srcOrd="0" destOrd="0" presId="urn:microsoft.com/office/officeart/2005/8/layout/radial5"/>
    <dgm:cxn modelId="{08A7A711-DE11-4F0B-A50D-85AD0D65D750}" type="presOf" srcId="{F955EFA4-FA06-46BE-93F0-310A90ADD40C}" destId="{618B53E3-1849-4EA3-B212-CBC7714EEE5E}" srcOrd="1" destOrd="0" presId="urn:microsoft.com/office/officeart/2005/8/layout/radial5"/>
    <dgm:cxn modelId="{79B96DE8-C0F5-438F-AC3F-F7F8DD7F132E}" srcId="{D256E645-6F27-4FDF-9632-D92ADDB9068F}" destId="{761423D2-9897-4618-BFA2-B68AA43ECA59}" srcOrd="1" destOrd="0" parTransId="{209DB05B-F87F-407F-A223-B080ED6B7548}" sibTransId="{C28446F5-F30D-4667-88CC-D54875450336}"/>
    <dgm:cxn modelId="{BF06FFFD-018A-4822-8B52-8FA830DF6FAF}" srcId="{D256E645-6F27-4FDF-9632-D92ADDB9068F}" destId="{C0D3B403-C68C-448A-AFB6-F8F890A7286F}" srcOrd="5" destOrd="0" parTransId="{C56E23F3-C806-426F-B8ED-DA3D435BB0AE}" sibTransId="{329EDF3E-DE41-4947-8EA9-18AD89C4CD1C}"/>
    <dgm:cxn modelId="{FA8F4970-D2C1-466E-9AB1-052252879B87}" type="presOf" srcId="{1DE63975-C156-4215-B961-DF2782096CED}" destId="{4EE81B68-91BE-4BBC-831B-C8AD8FE98B0C}" srcOrd="0" destOrd="0" presId="urn:microsoft.com/office/officeart/2005/8/layout/radial5"/>
    <dgm:cxn modelId="{2BB88149-D6D4-49A4-A1BB-530FBF49E06A}" type="presOf" srcId="{F955EFA4-FA06-46BE-93F0-310A90ADD40C}" destId="{D528BB56-55BA-4D0A-9399-CE2E9EE3AF39}" srcOrd="0" destOrd="0" presId="urn:microsoft.com/office/officeart/2005/8/layout/radial5"/>
    <dgm:cxn modelId="{102C635A-A35D-4E69-8D7E-0057A9277521}" srcId="{D256E645-6F27-4FDF-9632-D92ADDB9068F}" destId="{DC5F6DC4-D4DE-47F5-BCDD-B89FFA03DD46}" srcOrd="3" destOrd="0" parTransId="{DE81623F-26FE-4651-83A6-E00CBA32956D}" sibTransId="{1A00AD30-90EE-4B16-892A-872045A0A71B}"/>
    <dgm:cxn modelId="{0B0FDFEF-D9B3-4A6D-BA2F-C1609491521E}" srcId="{D256E645-6F27-4FDF-9632-D92ADDB9068F}" destId="{15DFE2B3-7299-4CD1-935D-BD13B31829F6}" srcOrd="7" destOrd="0" parTransId="{8F93B494-B966-40C0-89A4-41C7EF576A28}" sibTransId="{9086C6BC-064A-414C-9A0A-7E5C0EA20BDD}"/>
    <dgm:cxn modelId="{10845616-74BC-42BE-A756-DD462C6F1A22}" type="presOf" srcId="{209DB05B-F87F-407F-A223-B080ED6B7548}" destId="{2ABF3A03-6645-49AC-916F-BBAA7DDDB667}" srcOrd="1" destOrd="0" presId="urn:microsoft.com/office/officeart/2005/8/layout/radial5"/>
    <dgm:cxn modelId="{B0BB6D3D-F81C-4132-93CF-D0784EA48025}" type="presOf" srcId="{761423D2-9897-4618-BFA2-B68AA43ECA59}" destId="{381B59F5-3576-4EB6-AFD1-258A6F8739CC}" srcOrd="0" destOrd="0" presId="urn:microsoft.com/office/officeart/2005/8/layout/radial5"/>
    <dgm:cxn modelId="{338E203F-2191-46F0-978E-7F20E0C7A1E0}" type="presOf" srcId="{209DB05B-F87F-407F-A223-B080ED6B7548}" destId="{4E0F9B54-AAA3-4AA6-A7FC-597506A87CBC}" srcOrd="0" destOrd="0" presId="urn:microsoft.com/office/officeart/2005/8/layout/radial5"/>
    <dgm:cxn modelId="{1ADDA433-53BC-45EC-B7EE-D007DA0D2B06}" srcId="{D256E645-6F27-4FDF-9632-D92ADDB9068F}" destId="{9645562F-51E5-4F8E-8F6D-23FB2AF05679}" srcOrd="8" destOrd="0" parTransId="{1DE63975-C156-4215-B961-DF2782096CED}" sibTransId="{457098E4-BA62-4A9F-8128-CB749F803E9A}"/>
    <dgm:cxn modelId="{62617255-D843-4BDF-A4E9-C757C92923F9}" srcId="{7CB20607-AEEC-47F3-84C7-BD982175607A}" destId="{D256E645-6F27-4FDF-9632-D92ADDB9068F}" srcOrd="0" destOrd="0" parTransId="{3CC50D38-2B06-48F8-B191-0E9D893B6B6C}" sibTransId="{4E71A7D5-DE86-4D08-8B8C-0C1A41B85F0C}"/>
    <dgm:cxn modelId="{B894FE32-4A80-4114-8E06-CCE152199F27}" type="presOf" srcId="{8F93B494-B966-40C0-89A4-41C7EF576A28}" destId="{F4B3E01E-1E75-4DA0-9223-6012265E0EE2}" srcOrd="0" destOrd="0" presId="urn:microsoft.com/office/officeart/2005/8/layout/radial5"/>
    <dgm:cxn modelId="{80432D09-5A19-409A-AABF-7CF9DC525189}" srcId="{D256E645-6F27-4FDF-9632-D92ADDB9068F}" destId="{2A055F5E-1043-4813-BCCE-5F9BFE9D3BEA}" srcOrd="4" destOrd="0" parTransId="{F955EFA4-FA06-46BE-93F0-310A90ADD40C}" sibTransId="{C5DD34CC-7223-408C-B0D1-3F0E48238848}"/>
    <dgm:cxn modelId="{900FEF49-73F2-4D98-8240-920A17BF8C1D}" type="presOf" srcId="{70F7C2F8-93FD-4185-B6A8-731133F55F1B}" destId="{17733637-FACF-47D9-B0F9-84BFB40182AB}" srcOrd="0" destOrd="0" presId="urn:microsoft.com/office/officeart/2005/8/layout/radial5"/>
    <dgm:cxn modelId="{8DFD3354-EC21-4209-AE8D-CA1F9156D716}" type="presOf" srcId="{AC42032A-5134-475E-9AE0-13D241DE48A6}" destId="{5DE4E31E-1AE3-4079-9634-01C48AB5F6EE}" srcOrd="0" destOrd="0" presId="urn:microsoft.com/office/officeart/2005/8/layout/radial5"/>
    <dgm:cxn modelId="{21E1E46A-C29B-4250-B1C5-1CBCE745DD1F}" type="presOf" srcId="{5B72A9F3-495D-43F2-969A-CF5878C27325}" destId="{4FA6B928-1664-4302-988F-CB4222FD51FA}" srcOrd="0" destOrd="0" presId="urn:microsoft.com/office/officeart/2005/8/layout/radial5"/>
    <dgm:cxn modelId="{EA1E8281-FA2A-405B-BDAA-3285850317F3}" type="presOf" srcId="{8F93B494-B966-40C0-89A4-41C7EF576A28}" destId="{7239B702-3819-4C00-B0B2-1C39D7D2BDDA}" srcOrd="1" destOrd="0" presId="urn:microsoft.com/office/officeart/2005/8/layout/radial5"/>
    <dgm:cxn modelId="{FF96974D-46F9-4123-BDED-0B6C1A767C7F}" type="presOf" srcId="{FF0ACC6D-F59C-4AA3-B732-D09823ACEA48}" destId="{7260AC63-C8E8-4AE7-9E0B-BD3A6CF37D42}" srcOrd="0" destOrd="0" presId="urn:microsoft.com/office/officeart/2005/8/layout/radial5"/>
    <dgm:cxn modelId="{CA176AD9-0DF5-4EEF-A89D-F3D1A6848096}" type="presOf" srcId="{AC42032A-5134-475E-9AE0-13D241DE48A6}" destId="{A95648BB-A35A-4710-982E-8CD7CCB61148}" srcOrd="1" destOrd="0" presId="urn:microsoft.com/office/officeart/2005/8/layout/radial5"/>
    <dgm:cxn modelId="{BED26BE2-10DD-41EE-8AA6-A768503DE315}" type="presOf" srcId="{BE8BE1AB-9B32-4DC3-91E0-329666E34EDA}" destId="{517862F7-4D0D-4893-AF6C-14AC33FC183C}" srcOrd="1" destOrd="0" presId="urn:microsoft.com/office/officeart/2005/8/layout/radial5"/>
    <dgm:cxn modelId="{34681BEF-D7BE-49C1-B8E3-4F8359E316FC}" srcId="{D256E645-6F27-4FDF-9632-D92ADDB9068F}" destId="{FF0ACC6D-F59C-4AA3-B732-D09823ACEA48}" srcOrd="2" destOrd="0" parTransId="{BE8BE1AB-9B32-4DC3-91E0-329666E34EDA}" sibTransId="{73A147BB-78E8-49DC-B65E-41BE99CCB3D8}"/>
    <dgm:cxn modelId="{B5BFAB87-167E-42A7-B4E4-DF49FEAB2517}" type="presOf" srcId="{DE81623F-26FE-4651-83A6-E00CBA32956D}" destId="{5DA5B610-F31A-4524-93CB-5C05D431F75D}" srcOrd="1" destOrd="0" presId="urn:microsoft.com/office/officeart/2005/8/layout/radial5"/>
    <dgm:cxn modelId="{01D6B3DE-9ED8-4B74-89E8-EA414F5665B4}" type="presOf" srcId="{C56E23F3-C806-426F-B8ED-DA3D435BB0AE}" destId="{35EB5A28-CA62-4C23-AF82-E856DFDC5111}" srcOrd="1" destOrd="0" presId="urn:microsoft.com/office/officeart/2005/8/layout/radial5"/>
    <dgm:cxn modelId="{60691F6D-3A24-466D-93BD-C12F8FA4D923}" type="presOf" srcId="{BE8BE1AB-9B32-4DC3-91E0-329666E34EDA}" destId="{8106E247-5AF6-49E4-9737-4BA33A1539BA}" srcOrd="0" destOrd="0" presId="urn:microsoft.com/office/officeart/2005/8/layout/radial5"/>
    <dgm:cxn modelId="{AA858502-68CE-4F8B-892E-1F6A81BDFC67}" type="presOf" srcId="{89D736FB-C015-4CDE-A1BA-08E564D8DC26}" destId="{280765CF-B723-43A4-A9AA-A94CD82EE901}" srcOrd="1" destOrd="0" presId="urn:microsoft.com/office/officeart/2005/8/layout/radial5"/>
    <dgm:cxn modelId="{90AAB67C-D158-423B-B188-DB03C89686AB}" type="presOf" srcId="{15DFE2B3-7299-4CD1-935D-BD13B31829F6}" destId="{636DA853-756A-4A29-A8BC-BEE80826DDA8}" srcOrd="0" destOrd="0" presId="urn:microsoft.com/office/officeart/2005/8/layout/radial5"/>
    <dgm:cxn modelId="{BC245012-B216-446B-9D6F-99A11316FB22}" type="presOf" srcId="{C0D3B403-C68C-448A-AFB6-F8F890A7286F}" destId="{4FF5BDF4-7917-4B31-99A2-4FBEB4913002}" srcOrd="0" destOrd="0" presId="urn:microsoft.com/office/officeart/2005/8/layout/radial5"/>
    <dgm:cxn modelId="{EDA6E72C-38FB-415C-84DA-5EA0FAB4FFCA}" srcId="{D256E645-6F27-4FDF-9632-D92ADDB9068F}" destId="{5B72A9F3-495D-43F2-969A-CF5878C27325}" srcOrd="0" destOrd="0" parTransId="{AC42032A-5134-475E-9AE0-13D241DE48A6}" sibTransId="{59751717-632A-4BA9-8D01-9E02F2823187}"/>
    <dgm:cxn modelId="{FF5EBD99-4E5D-4A6B-9322-65DCF1D6B9C4}" type="presOf" srcId="{7CB20607-AEEC-47F3-84C7-BD982175607A}" destId="{9BF45587-8F5C-4B28-A024-9584FD0432F8}" srcOrd="0" destOrd="0" presId="urn:microsoft.com/office/officeart/2005/8/layout/radial5"/>
    <dgm:cxn modelId="{BEB63B2C-3BAB-4278-9259-42086883C333}" type="presOf" srcId="{DC5F6DC4-D4DE-47F5-BCDD-B89FFA03DD46}" destId="{3A3BB8BA-C3FF-41E1-B284-09A296996D28}" srcOrd="0" destOrd="0" presId="urn:microsoft.com/office/officeart/2005/8/layout/radial5"/>
    <dgm:cxn modelId="{035C66BA-E435-4C34-8AD7-B514E3E02143}" type="presOf" srcId="{C56E23F3-C806-426F-B8ED-DA3D435BB0AE}" destId="{EAF8DD40-AC8C-4356-90C4-EFF0FE7719BA}" srcOrd="0" destOrd="0" presId="urn:microsoft.com/office/officeart/2005/8/layout/radial5"/>
    <dgm:cxn modelId="{5E4157C8-C198-4C8D-8275-9048A59EA599}" type="presOf" srcId="{89D736FB-C015-4CDE-A1BA-08E564D8DC26}" destId="{409B0149-7B08-4111-9598-A792E3A6AF5C}" srcOrd="0" destOrd="0" presId="urn:microsoft.com/office/officeart/2005/8/layout/radial5"/>
    <dgm:cxn modelId="{CB67E81C-8E7B-45BA-A159-072806E1FBB6}" type="presOf" srcId="{9645562F-51E5-4F8E-8F6D-23FB2AF05679}" destId="{82B22003-C09A-4F45-BDF7-1731D0AECC36}" srcOrd="0" destOrd="0" presId="urn:microsoft.com/office/officeart/2005/8/layout/radial5"/>
    <dgm:cxn modelId="{AD561DCC-2654-48B2-8825-85B2729E3977}" type="presOf" srcId="{D256E645-6F27-4FDF-9632-D92ADDB9068F}" destId="{4C151005-D869-4F05-98CC-45E45D5FC97A}" srcOrd="0" destOrd="0" presId="urn:microsoft.com/office/officeart/2005/8/layout/radial5"/>
    <dgm:cxn modelId="{ADB504C5-87CD-4FDE-B8A4-1D8DDE7B1278}" type="presOf" srcId="{1DE63975-C156-4215-B961-DF2782096CED}" destId="{A86E6C13-884F-4404-AFAB-4CBE6704A423}" srcOrd="1" destOrd="0" presId="urn:microsoft.com/office/officeart/2005/8/layout/radial5"/>
    <dgm:cxn modelId="{3A3EE27B-577F-4E0B-B175-CEA105318B0B}" type="presOf" srcId="{2A055F5E-1043-4813-BCCE-5F9BFE9D3BEA}" destId="{CAA5EE09-D3A0-4805-9246-D9B1C036C4C8}" srcOrd="0" destOrd="0" presId="urn:microsoft.com/office/officeart/2005/8/layout/radial5"/>
    <dgm:cxn modelId="{0DB68040-9E83-4F51-880E-14525B96CA4F}" srcId="{D256E645-6F27-4FDF-9632-D92ADDB9068F}" destId="{70F7C2F8-93FD-4185-B6A8-731133F55F1B}" srcOrd="6" destOrd="0" parTransId="{89D736FB-C015-4CDE-A1BA-08E564D8DC26}" sibTransId="{DAD522BD-A2F3-417F-9ED4-B400658DD160}"/>
    <dgm:cxn modelId="{572ED229-2494-4B7B-9971-0F73A986E1D7}" type="presParOf" srcId="{9BF45587-8F5C-4B28-A024-9584FD0432F8}" destId="{4C151005-D869-4F05-98CC-45E45D5FC97A}" srcOrd="0" destOrd="0" presId="urn:microsoft.com/office/officeart/2005/8/layout/radial5"/>
    <dgm:cxn modelId="{D881FCE5-6D3F-4DDB-B0E3-D3139C0A9D0E}" type="presParOf" srcId="{9BF45587-8F5C-4B28-A024-9584FD0432F8}" destId="{5DE4E31E-1AE3-4079-9634-01C48AB5F6EE}" srcOrd="1" destOrd="0" presId="urn:microsoft.com/office/officeart/2005/8/layout/radial5"/>
    <dgm:cxn modelId="{AFB042A3-392C-4D23-9353-D7E17369FD84}" type="presParOf" srcId="{5DE4E31E-1AE3-4079-9634-01C48AB5F6EE}" destId="{A95648BB-A35A-4710-982E-8CD7CCB61148}" srcOrd="0" destOrd="0" presId="urn:microsoft.com/office/officeart/2005/8/layout/radial5"/>
    <dgm:cxn modelId="{E7080366-A253-4115-9A3A-7A9A3E57381C}" type="presParOf" srcId="{9BF45587-8F5C-4B28-A024-9584FD0432F8}" destId="{4FA6B928-1664-4302-988F-CB4222FD51FA}" srcOrd="2" destOrd="0" presId="urn:microsoft.com/office/officeart/2005/8/layout/radial5"/>
    <dgm:cxn modelId="{B931F9E3-69AE-41B3-ABCD-80A96EA8F08B}" type="presParOf" srcId="{9BF45587-8F5C-4B28-A024-9584FD0432F8}" destId="{4E0F9B54-AAA3-4AA6-A7FC-597506A87CBC}" srcOrd="3" destOrd="0" presId="urn:microsoft.com/office/officeart/2005/8/layout/radial5"/>
    <dgm:cxn modelId="{A3BECB2E-07AA-4BB7-9969-7ABA7A0E6090}" type="presParOf" srcId="{4E0F9B54-AAA3-4AA6-A7FC-597506A87CBC}" destId="{2ABF3A03-6645-49AC-916F-BBAA7DDDB667}" srcOrd="0" destOrd="0" presId="urn:microsoft.com/office/officeart/2005/8/layout/radial5"/>
    <dgm:cxn modelId="{0D3E0B68-C236-4C3B-A21B-C6E3B3370628}" type="presParOf" srcId="{9BF45587-8F5C-4B28-A024-9584FD0432F8}" destId="{381B59F5-3576-4EB6-AFD1-258A6F8739CC}" srcOrd="4" destOrd="0" presId="urn:microsoft.com/office/officeart/2005/8/layout/radial5"/>
    <dgm:cxn modelId="{701D6490-D1C3-430E-96C5-D3B47DDD0DEC}" type="presParOf" srcId="{9BF45587-8F5C-4B28-A024-9584FD0432F8}" destId="{8106E247-5AF6-49E4-9737-4BA33A1539BA}" srcOrd="5" destOrd="0" presId="urn:microsoft.com/office/officeart/2005/8/layout/radial5"/>
    <dgm:cxn modelId="{9B3252C4-D53F-4000-B13E-4C86753737DF}" type="presParOf" srcId="{8106E247-5AF6-49E4-9737-4BA33A1539BA}" destId="{517862F7-4D0D-4893-AF6C-14AC33FC183C}" srcOrd="0" destOrd="0" presId="urn:microsoft.com/office/officeart/2005/8/layout/radial5"/>
    <dgm:cxn modelId="{B5016566-7894-4AAE-BC3A-EC0028A51061}" type="presParOf" srcId="{9BF45587-8F5C-4B28-A024-9584FD0432F8}" destId="{7260AC63-C8E8-4AE7-9E0B-BD3A6CF37D42}" srcOrd="6" destOrd="0" presId="urn:microsoft.com/office/officeart/2005/8/layout/radial5"/>
    <dgm:cxn modelId="{1536087C-5BC6-4EAD-9E31-FA83E973052A}" type="presParOf" srcId="{9BF45587-8F5C-4B28-A024-9584FD0432F8}" destId="{61A397DB-D1D9-4137-976D-860A71A08725}" srcOrd="7" destOrd="0" presId="urn:microsoft.com/office/officeart/2005/8/layout/radial5"/>
    <dgm:cxn modelId="{0FE51AB3-D4DA-4F3F-93AE-7695641A39F2}" type="presParOf" srcId="{61A397DB-D1D9-4137-976D-860A71A08725}" destId="{5DA5B610-F31A-4524-93CB-5C05D431F75D}" srcOrd="0" destOrd="0" presId="urn:microsoft.com/office/officeart/2005/8/layout/radial5"/>
    <dgm:cxn modelId="{E1553EBE-1F82-4054-8510-5EA7E72531E5}" type="presParOf" srcId="{9BF45587-8F5C-4B28-A024-9584FD0432F8}" destId="{3A3BB8BA-C3FF-41E1-B284-09A296996D28}" srcOrd="8" destOrd="0" presId="urn:microsoft.com/office/officeart/2005/8/layout/radial5"/>
    <dgm:cxn modelId="{4C4E71EE-59D6-40C3-8311-E5C4FE2A514E}" type="presParOf" srcId="{9BF45587-8F5C-4B28-A024-9584FD0432F8}" destId="{D528BB56-55BA-4D0A-9399-CE2E9EE3AF39}" srcOrd="9" destOrd="0" presId="urn:microsoft.com/office/officeart/2005/8/layout/radial5"/>
    <dgm:cxn modelId="{3E1EFA24-9242-4226-8A85-776A87832C33}" type="presParOf" srcId="{D528BB56-55BA-4D0A-9399-CE2E9EE3AF39}" destId="{618B53E3-1849-4EA3-B212-CBC7714EEE5E}" srcOrd="0" destOrd="0" presId="urn:microsoft.com/office/officeart/2005/8/layout/radial5"/>
    <dgm:cxn modelId="{62F99377-0FB4-4DB5-8512-B8DFA9DB096C}" type="presParOf" srcId="{9BF45587-8F5C-4B28-A024-9584FD0432F8}" destId="{CAA5EE09-D3A0-4805-9246-D9B1C036C4C8}" srcOrd="10" destOrd="0" presId="urn:microsoft.com/office/officeart/2005/8/layout/radial5"/>
    <dgm:cxn modelId="{B70EB0FF-7D6D-46D7-B789-F6EE8845228E}" type="presParOf" srcId="{9BF45587-8F5C-4B28-A024-9584FD0432F8}" destId="{EAF8DD40-AC8C-4356-90C4-EFF0FE7719BA}" srcOrd="11" destOrd="0" presId="urn:microsoft.com/office/officeart/2005/8/layout/radial5"/>
    <dgm:cxn modelId="{343ABB98-C60A-4E03-88E7-D5741266518D}" type="presParOf" srcId="{EAF8DD40-AC8C-4356-90C4-EFF0FE7719BA}" destId="{35EB5A28-CA62-4C23-AF82-E856DFDC5111}" srcOrd="0" destOrd="0" presId="urn:microsoft.com/office/officeart/2005/8/layout/radial5"/>
    <dgm:cxn modelId="{3E6A6C57-889E-48E1-8C4B-069830C27DB6}" type="presParOf" srcId="{9BF45587-8F5C-4B28-A024-9584FD0432F8}" destId="{4FF5BDF4-7917-4B31-99A2-4FBEB4913002}" srcOrd="12" destOrd="0" presId="urn:microsoft.com/office/officeart/2005/8/layout/radial5"/>
    <dgm:cxn modelId="{06C45A40-2EE4-489F-9CA9-2A6A483A3AE6}" type="presParOf" srcId="{9BF45587-8F5C-4B28-A024-9584FD0432F8}" destId="{409B0149-7B08-4111-9598-A792E3A6AF5C}" srcOrd="13" destOrd="0" presId="urn:microsoft.com/office/officeart/2005/8/layout/radial5"/>
    <dgm:cxn modelId="{A5421BB9-9109-4255-B6F2-5B1496DC4310}" type="presParOf" srcId="{409B0149-7B08-4111-9598-A792E3A6AF5C}" destId="{280765CF-B723-43A4-A9AA-A94CD82EE901}" srcOrd="0" destOrd="0" presId="urn:microsoft.com/office/officeart/2005/8/layout/radial5"/>
    <dgm:cxn modelId="{DF6C2996-FACB-4886-923F-D9C6AEA8CC58}" type="presParOf" srcId="{9BF45587-8F5C-4B28-A024-9584FD0432F8}" destId="{17733637-FACF-47D9-B0F9-84BFB40182AB}" srcOrd="14" destOrd="0" presId="urn:microsoft.com/office/officeart/2005/8/layout/radial5"/>
    <dgm:cxn modelId="{5AE59A3A-62ED-4FA9-B18C-FF9D2112B858}" type="presParOf" srcId="{9BF45587-8F5C-4B28-A024-9584FD0432F8}" destId="{F4B3E01E-1E75-4DA0-9223-6012265E0EE2}" srcOrd="15" destOrd="0" presId="urn:microsoft.com/office/officeart/2005/8/layout/radial5"/>
    <dgm:cxn modelId="{FDB96C09-5B1A-4D45-B11A-2E7475F89993}" type="presParOf" srcId="{F4B3E01E-1E75-4DA0-9223-6012265E0EE2}" destId="{7239B702-3819-4C00-B0B2-1C39D7D2BDDA}" srcOrd="0" destOrd="0" presId="urn:microsoft.com/office/officeart/2005/8/layout/radial5"/>
    <dgm:cxn modelId="{0AE33942-094B-4DA2-A1B9-01637EC64741}" type="presParOf" srcId="{9BF45587-8F5C-4B28-A024-9584FD0432F8}" destId="{636DA853-756A-4A29-A8BC-BEE80826DDA8}" srcOrd="16" destOrd="0" presId="urn:microsoft.com/office/officeart/2005/8/layout/radial5"/>
    <dgm:cxn modelId="{1391D5F1-B558-4822-874E-0D2802D0B744}" type="presParOf" srcId="{9BF45587-8F5C-4B28-A024-9584FD0432F8}" destId="{4EE81B68-91BE-4BBC-831B-C8AD8FE98B0C}" srcOrd="17" destOrd="0" presId="urn:microsoft.com/office/officeart/2005/8/layout/radial5"/>
    <dgm:cxn modelId="{04419848-9A32-4161-A747-A8E64DA126EB}" type="presParOf" srcId="{4EE81B68-91BE-4BBC-831B-C8AD8FE98B0C}" destId="{A86E6C13-884F-4404-AFAB-4CBE6704A423}" srcOrd="0" destOrd="0" presId="urn:microsoft.com/office/officeart/2005/8/layout/radial5"/>
    <dgm:cxn modelId="{8597CF73-F96B-4825-B21D-F8F955FBC36A}" type="presParOf" srcId="{9BF45587-8F5C-4B28-A024-9584FD0432F8}" destId="{82B22003-C09A-4F45-BDF7-1731D0AECC36}" srcOrd="18" destOrd="0" presId="urn:microsoft.com/office/officeart/2005/8/layout/radial5"/>
  </dgm:cxnLst>
  <dgm:bg>
    <a:gradFill>
      <a:gsLst>
        <a:gs pos="0">
          <a:srgbClr val="FBEAC7"/>
        </a:gs>
        <a:gs pos="17999">
          <a:srgbClr val="FEE7F2"/>
        </a:gs>
        <a:gs pos="36000">
          <a:srgbClr val="FAC77D"/>
        </a:gs>
        <a:gs pos="61000">
          <a:srgbClr val="FBA97D"/>
        </a:gs>
        <a:gs pos="82001">
          <a:srgbClr val="FBD49C"/>
        </a:gs>
        <a:gs pos="100000">
          <a:srgbClr val="FEE7F2"/>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15305-D090-4C30-A530-E16412DC32CD}" type="doc">
      <dgm:prSet loTypeId="urn:microsoft.com/office/officeart/2005/8/layout/gear1" loCatId="cycle" qsTypeId="urn:microsoft.com/office/officeart/2005/8/quickstyle/simple4" qsCatId="simple" csTypeId="urn:microsoft.com/office/officeart/2005/8/colors/colorful1" csCatId="colorful" phldr="1"/>
      <dgm:spPr/>
    </dgm:pt>
    <dgm:pt modelId="{65372D1D-336E-43F1-9F54-A826A38C66C7}">
      <dgm:prSet phldrT="[Text]" custT="1"/>
      <dgm:spPr/>
      <dgm:t>
        <a:bodyPr/>
        <a:lstStyle/>
        <a:p>
          <a:r>
            <a:rPr lang="ar-SA" sz="1600"/>
            <a:t>1-</a:t>
          </a:r>
          <a:r>
            <a:rPr lang="ar-EG" sz="1600"/>
            <a:t>نظام غذائي منخفض السعرات</a:t>
          </a:r>
          <a:endParaRPr lang="en-US" sz="1600"/>
        </a:p>
      </dgm:t>
    </dgm:pt>
    <dgm:pt modelId="{BCBDB92E-F0D5-47F8-9B30-CC4DBC480420}" type="parTrans" cxnId="{6E153421-0ABF-4C20-8DF0-EBC21C07478A}">
      <dgm:prSet/>
      <dgm:spPr/>
      <dgm:t>
        <a:bodyPr/>
        <a:lstStyle/>
        <a:p>
          <a:endParaRPr lang="en-US"/>
        </a:p>
      </dgm:t>
    </dgm:pt>
    <dgm:pt modelId="{131637F3-7CEE-4B20-85A6-FC36567EF110}" type="sibTrans" cxnId="{6E153421-0ABF-4C20-8DF0-EBC21C07478A}">
      <dgm:prSet/>
      <dgm:spPr/>
      <dgm:t>
        <a:bodyPr/>
        <a:lstStyle/>
        <a:p>
          <a:endParaRPr lang="en-US"/>
        </a:p>
      </dgm:t>
    </dgm:pt>
    <dgm:pt modelId="{B39187DD-3956-4E17-A719-601301EDE20D}">
      <dgm:prSet phldrT="[Text]" custT="1"/>
      <dgm:spPr/>
      <dgm:t>
        <a:bodyPr/>
        <a:lstStyle/>
        <a:p>
          <a:r>
            <a:rPr lang="ar-SA" sz="1600"/>
            <a:t>3- </a:t>
          </a:r>
          <a:r>
            <a:rPr lang="ar-EG" sz="1600"/>
            <a:t>زيادة النشاط الرياضي</a:t>
          </a:r>
          <a:endParaRPr lang="en-US" sz="1600"/>
        </a:p>
      </dgm:t>
    </dgm:pt>
    <dgm:pt modelId="{909A3EC1-47C6-48B5-B9BE-E1C30C2B17F7}" type="parTrans" cxnId="{F1ED5180-15D4-42FF-92F2-889036E6BF6B}">
      <dgm:prSet/>
      <dgm:spPr/>
      <dgm:t>
        <a:bodyPr/>
        <a:lstStyle/>
        <a:p>
          <a:endParaRPr lang="en-US"/>
        </a:p>
      </dgm:t>
    </dgm:pt>
    <dgm:pt modelId="{88D1DC19-2AB7-4C98-848D-A15B271588DC}" type="sibTrans" cxnId="{F1ED5180-15D4-42FF-92F2-889036E6BF6B}">
      <dgm:prSet/>
      <dgm:spPr/>
      <dgm:t>
        <a:bodyPr/>
        <a:lstStyle/>
        <a:p>
          <a:endParaRPr lang="en-US"/>
        </a:p>
      </dgm:t>
    </dgm:pt>
    <dgm:pt modelId="{6EEBD50F-4C52-45A4-8684-3FF823BF11E0}">
      <dgm:prSet phldrT="[Text]" custT="1"/>
      <dgm:spPr/>
      <dgm:t>
        <a:bodyPr/>
        <a:lstStyle/>
        <a:p>
          <a:r>
            <a:rPr lang="ar-SA" sz="1600"/>
            <a:t>2- </a:t>
          </a:r>
          <a:r>
            <a:rPr lang="ar-EG" sz="1600"/>
            <a:t>ممارسة أسلوب حياة صحى</a:t>
          </a:r>
          <a:endParaRPr lang="en-US" sz="1600"/>
        </a:p>
      </dgm:t>
    </dgm:pt>
    <dgm:pt modelId="{58380BF7-6388-4E11-B6CB-4D73FFCB361D}" type="parTrans" cxnId="{F3A4CF05-0790-4505-98C0-45CD85AE7D2B}">
      <dgm:prSet/>
      <dgm:spPr/>
      <dgm:t>
        <a:bodyPr/>
        <a:lstStyle/>
        <a:p>
          <a:endParaRPr lang="en-US"/>
        </a:p>
      </dgm:t>
    </dgm:pt>
    <dgm:pt modelId="{AC99FCFF-548D-46AF-88D9-40789DDCA450}" type="sibTrans" cxnId="{F3A4CF05-0790-4505-98C0-45CD85AE7D2B}">
      <dgm:prSet/>
      <dgm:spPr/>
      <dgm:t>
        <a:bodyPr/>
        <a:lstStyle/>
        <a:p>
          <a:endParaRPr lang="en-US"/>
        </a:p>
      </dgm:t>
    </dgm:pt>
    <dgm:pt modelId="{B1F6A508-A293-47D0-8D91-321E45EC54BE}" type="pres">
      <dgm:prSet presAssocID="{92D15305-D090-4C30-A530-E16412DC32CD}" presName="composite" presStyleCnt="0">
        <dgm:presLayoutVars>
          <dgm:chMax val="3"/>
          <dgm:animLvl val="lvl"/>
          <dgm:resizeHandles val="exact"/>
        </dgm:presLayoutVars>
      </dgm:prSet>
      <dgm:spPr/>
    </dgm:pt>
    <dgm:pt modelId="{DF90398F-2DA3-4C6E-9291-85CD855AD92B}" type="pres">
      <dgm:prSet presAssocID="{65372D1D-336E-43F1-9F54-A826A38C66C7}" presName="gear1" presStyleLbl="node1" presStyleIdx="0" presStyleCnt="3">
        <dgm:presLayoutVars>
          <dgm:chMax val="1"/>
          <dgm:bulletEnabled val="1"/>
        </dgm:presLayoutVars>
      </dgm:prSet>
      <dgm:spPr/>
    </dgm:pt>
    <dgm:pt modelId="{72F47009-D3F4-49E0-99BE-B80332F07DF4}" type="pres">
      <dgm:prSet presAssocID="{65372D1D-336E-43F1-9F54-A826A38C66C7}" presName="gear1srcNode" presStyleLbl="node1" presStyleIdx="0" presStyleCnt="3"/>
      <dgm:spPr/>
    </dgm:pt>
    <dgm:pt modelId="{8601505F-6A67-463D-A806-9F3EA3754AF0}" type="pres">
      <dgm:prSet presAssocID="{65372D1D-336E-43F1-9F54-A826A38C66C7}" presName="gear1dstNode" presStyleLbl="node1" presStyleIdx="0" presStyleCnt="3"/>
      <dgm:spPr/>
    </dgm:pt>
    <dgm:pt modelId="{66A6B530-6207-4327-8391-2E6C9D6DBC51}" type="pres">
      <dgm:prSet presAssocID="{B39187DD-3956-4E17-A719-601301EDE20D}" presName="gear2" presStyleLbl="node1" presStyleIdx="1" presStyleCnt="3" custScaleX="111673">
        <dgm:presLayoutVars>
          <dgm:chMax val="1"/>
          <dgm:bulletEnabled val="1"/>
        </dgm:presLayoutVars>
      </dgm:prSet>
      <dgm:spPr/>
    </dgm:pt>
    <dgm:pt modelId="{78B09608-DA66-40EE-9277-B57CDA20C4B9}" type="pres">
      <dgm:prSet presAssocID="{B39187DD-3956-4E17-A719-601301EDE20D}" presName="gear2srcNode" presStyleLbl="node1" presStyleIdx="1" presStyleCnt="3"/>
      <dgm:spPr/>
    </dgm:pt>
    <dgm:pt modelId="{FD640D3E-D7D2-4B55-9F40-5D6846D431C8}" type="pres">
      <dgm:prSet presAssocID="{B39187DD-3956-4E17-A719-601301EDE20D}" presName="gear2dstNode" presStyleLbl="node1" presStyleIdx="1" presStyleCnt="3"/>
      <dgm:spPr/>
    </dgm:pt>
    <dgm:pt modelId="{6759B135-D62C-4A78-A40E-FC41DDE56177}" type="pres">
      <dgm:prSet presAssocID="{6EEBD50F-4C52-45A4-8684-3FF823BF11E0}" presName="gear3" presStyleLbl="node1" presStyleIdx="2" presStyleCnt="3" custScaleX="116465" custScaleY="102557"/>
      <dgm:spPr/>
    </dgm:pt>
    <dgm:pt modelId="{FE17F197-F47D-4E92-A778-8D4F477A4745}" type="pres">
      <dgm:prSet presAssocID="{6EEBD50F-4C52-45A4-8684-3FF823BF11E0}" presName="gear3tx" presStyleLbl="node1" presStyleIdx="2" presStyleCnt="3">
        <dgm:presLayoutVars>
          <dgm:chMax val="1"/>
          <dgm:bulletEnabled val="1"/>
        </dgm:presLayoutVars>
      </dgm:prSet>
      <dgm:spPr/>
    </dgm:pt>
    <dgm:pt modelId="{1ECC0AA8-7A62-4930-8410-EB1BCEA087E1}" type="pres">
      <dgm:prSet presAssocID="{6EEBD50F-4C52-45A4-8684-3FF823BF11E0}" presName="gear3srcNode" presStyleLbl="node1" presStyleIdx="2" presStyleCnt="3"/>
      <dgm:spPr/>
    </dgm:pt>
    <dgm:pt modelId="{9840E77A-A839-4A49-9584-4344DAB77C55}" type="pres">
      <dgm:prSet presAssocID="{6EEBD50F-4C52-45A4-8684-3FF823BF11E0}" presName="gear3dstNode" presStyleLbl="node1" presStyleIdx="2" presStyleCnt="3"/>
      <dgm:spPr/>
    </dgm:pt>
    <dgm:pt modelId="{104EC8AB-38E9-44EA-B216-C7EDACCBC4A7}" type="pres">
      <dgm:prSet presAssocID="{131637F3-7CEE-4B20-85A6-FC36567EF110}" presName="connector1" presStyleLbl="sibTrans2D1" presStyleIdx="0" presStyleCnt="3"/>
      <dgm:spPr/>
    </dgm:pt>
    <dgm:pt modelId="{6178F538-FE31-4F56-A00F-82FA7B93694A}" type="pres">
      <dgm:prSet presAssocID="{88D1DC19-2AB7-4C98-848D-A15B271588DC}" presName="connector2" presStyleLbl="sibTrans2D1" presStyleIdx="1" presStyleCnt="3"/>
      <dgm:spPr/>
    </dgm:pt>
    <dgm:pt modelId="{08BBF26F-27BC-492F-89A5-2FAFDACC5B97}" type="pres">
      <dgm:prSet presAssocID="{AC99FCFF-548D-46AF-88D9-40789DDCA450}" presName="connector3" presStyleLbl="sibTrans2D1" presStyleIdx="2" presStyleCnt="3"/>
      <dgm:spPr/>
    </dgm:pt>
  </dgm:ptLst>
  <dgm:cxnLst>
    <dgm:cxn modelId="{19E5A3D4-40FD-49B4-9013-AFF85D104EB8}" type="presOf" srcId="{B39187DD-3956-4E17-A719-601301EDE20D}" destId="{66A6B530-6207-4327-8391-2E6C9D6DBC51}" srcOrd="0" destOrd="0" presId="urn:microsoft.com/office/officeart/2005/8/layout/gear1"/>
    <dgm:cxn modelId="{8A332926-D1D4-408D-A6AC-94FEF4905B45}" type="presOf" srcId="{65372D1D-336E-43F1-9F54-A826A38C66C7}" destId="{8601505F-6A67-463D-A806-9F3EA3754AF0}" srcOrd="2" destOrd="0" presId="urn:microsoft.com/office/officeart/2005/8/layout/gear1"/>
    <dgm:cxn modelId="{7655AB5B-DCFD-420C-8089-BE55400DE357}" type="presOf" srcId="{65372D1D-336E-43F1-9F54-A826A38C66C7}" destId="{72F47009-D3F4-49E0-99BE-B80332F07DF4}" srcOrd="1" destOrd="0" presId="urn:microsoft.com/office/officeart/2005/8/layout/gear1"/>
    <dgm:cxn modelId="{3F0853E2-6933-4452-AE82-1EB33B6BA2BD}" type="presOf" srcId="{B39187DD-3956-4E17-A719-601301EDE20D}" destId="{78B09608-DA66-40EE-9277-B57CDA20C4B9}" srcOrd="1" destOrd="0" presId="urn:microsoft.com/office/officeart/2005/8/layout/gear1"/>
    <dgm:cxn modelId="{F1ED5180-15D4-42FF-92F2-889036E6BF6B}" srcId="{92D15305-D090-4C30-A530-E16412DC32CD}" destId="{B39187DD-3956-4E17-A719-601301EDE20D}" srcOrd="1" destOrd="0" parTransId="{909A3EC1-47C6-48B5-B9BE-E1C30C2B17F7}" sibTransId="{88D1DC19-2AB7-4C98-848D-A15B271588DC}"/>
    <dgm:cxn modelId="{B8B3FB9F-AE6E-4EF8-9CFF-933CDB111F0E}" type="presOf" srcId="{6EEBD50F-4C52-45A4-8684-3FF823BF11E0}" destId="{FE17F197-F47D-4E92-A778-8D4F477A4745}" srcOrd="1" destOrd="0" presId="urn:microsoft.com/office/officeart/2005/8/layout/gear1"/>
    <dgm:cxn modelId="{2F8885A1-793B-4954-8DB0-EBD34CFA7F1F}" type="presOf" srcId="{6EEBD50F-4C52-45A4-8684-3FF823BF11E0}" destId="{9840E77A-A839-4A49-9584-4344DAB77C55}" srcOrd="3" destOrd="0" presId="urn:microsoft.com/office/officeart/2005/8/layout/gear1"/>
    <dgm:cxn modelId="{F3A4CF05-0790-4505-98C0-45CD85AE7D2B}" srcId="{92D15305-D090-4C30-A530-E16412DC32CD}" destId="{6EEBD50F-4C52-45A4-8684-3FF823BF11E0}" srcOrd="2" destOrd="0" parTransId="{58380BF7-6388-4E11-B6CB-4D73FFCB361D}" sibTransId="{AC99FCFF-548D-46AF-88D9-40789DDCA450}"/>
    <dgm:cxn modelId="{46E5A0CB-3A6E-4746-AE6B-9385B9EE5D20}" type="presOf" srcId="{6EEBD50F-4C52-45A4-8684-3FF823BF11E0}" destId="{1ECC0AA8-7A62-4930-8410-EB1BCEA087E1}" srcOrd="2" destOrd="0" presId="urn:microsoft.com/office/officeart/2005/8/layout/gear1"/>
    <dgm:cxn modelId="{D1ABFF3F-3276-4644-9784-A8F5220CBF2E}" type="presOf" srcId="{AC99FCFF-548D-46AF-88D9-40789DDCA450}" destId="{08BBF26F-27BC-492F-89A5-2FAFDACC5B97}" srcOrd="0" destOrd="0" presId="urn:microsoft.com/office/officeart/2005/8/layout/gear1"/>
    <dgm:cxn modelId="{898B2656-B9EB-4DB6-A754-D9D12C44A43D}" type="presOf" srcId="{88D1DC19-2AB7-4C98-848D-A15B271588DC}" destId="{6178F538-FE31-4F56-A00F-82FA7B93694A}" srcOrd="0" destOrd="0" presId="urn:microsoft.com/office/officeart/2005/8/layout/gear1"/>
    <dgm:cxn modelId="{2493187A-B53C-456E-AFBA-6564C08B5F67}" type="presOf" srcId="{92D15305-D090-4C30-A530-E16412DC32CD}" destId="{B1F6A508-A293-47D0-8D91-321E45EC54BE}" srcOrd="0" destOrd="0" presId="urn:microsoft.com/office/officeart/2005/8/layout/gear1"/>
    <dgm:cxn modelId="{C869CDCA-6B20-4B9E-9673-C9DC7486F065}" type="presOf" srcId="{65372D1D-336E-43F1-9F54-A826A38C66C7}" destId="{DF90398F-2DA3-4C6E-9291-85CD855AD92B}" srcOrd="0" destOrd="0" presId="urn:microsoft.com/office/officeart/2005/8/layout/gear1"/>
    <dgm:cxn modelId="{42E84216-B3F3-469A-97F6-517C649B7CA6}" type="presOf" srcId="{B39187DD-3956-4E17-A719-601301EDE20D}" destId="{FD640D3E-D7D2-4B55-9F40-5D6846D431C8}" srcOrd="2" destOrd="0" presId="urn:microsoft.com/office/officeart/2005/8/layout/gear1"/>
    <dgm:cxn modelId="{6E153421-0ABF-4C20-8DF0-EBC21C07478A}" srcId="{92D15305-D090-4C30-A530-E16412DC32CD}" destId="{65372D1D-336E-43F1-9F54-A826A38C66C7}" srcOrd="0" destOrd="0" parTransId="{BCBDB92E-F0D5-47F8-9B30-CC4DBC480420}" sibTransId="{131637F3-7CEE-4B20-85A6-FC36567EF110}"/>
    <dgm:cxn modelId="{4B587AB8-B238-41CC-99B0-2BE6826483FE}" type="presOf" srcId="{6EEBD50F-4C52-45A4-8684-3FF823BF11E0}" destId="{6759B135-D62C-4A78-A40E-FC41DDE56177}" srcOrd="0" destOrd="0" presId="urn:microsoft.com/office/officeart/2005/8/layout/gear1"/>
    <dgm:cxn modelId="{8C843F9A-C14D-4411-8FDD-3BEF1086FE7F}" type="presOf" srcId="{131637F3-7CEE-4B20-85A6-FC36567EF110}" destId="{104EC8AB-38E9-44EA-B216-C7EDACCBC4A7}" srcOrd="0" destOrd="0" presId="urn:microsoft.com/office/officeart/2005/8/layout/gear1"/>
    <dgm:cxn modelId="{6AD8A6DF-1622-434C-BE03-5ADDB90927A5}" type="presParOf" srcId="{B1F6A508-A293-47D0-8D91-321E45EC54BE}" destId="{DF90398F-2DA3-4C6E-9291-85CD855AD92B}" srcOrd="0" destOrd="0" presId="urn:microsoft.com/office/officeart/2005/8/layout/gear1"/>
    <dgm:cxn modelId="{3CAFB226-E185-4A26-9EE0-26ED41A3446D}" type="presParOf" srcId="{B1F6A508-A293-47D0-8D91-321E45EC54BE}" destId="{72F47009-D3F4-49E0-99BE-B80332F07DF4}" srcOrd="1" destOrd="0" presId="urn:microsoft.com/office/officeart/2005/8/layout/gear1"/>
    <dgm:cxn modelId="{75C727B9-86A1-4E24-85F6-196E228B1303}" type="presParOf" srcId="{B1F6A508-A293-47D0-8D91-321E45EC54BE}" destId="{8601505F-6A67-463D-A806-9F3EA3754AF0}" srcOrd="2" destOrd="0" presId="urn:microsoft.com/office/officeart/2005/8/layout/gear1"/>
    <dgm:cxn modelId="{4E9D4463-C3B4-47E7-9D8B-09B272941483}" type="presParOf" srcId="{B1F6A508-A293-47D0-8D91-321E45EC54BE}" destId="{66A6B530-6207-4327-8391-2E6C9D6DBC51}" srcOrd="3" destOrd="0" presId="urn:microsoft.com/office/officeart/2005/8/layout/gear1"/>
    <dgm:cxn modelId="{F9B881C1-FD37-4FEB-9397-C30CC75339C3}" type="presParOf" srcId="{B1F6A508-A293-47D0-8D91-321E45EC54BE}" destId="{78B09608-DA66-40EE-9277-B57CDA20C4B9}" srcOrd="4" destOrd="0" presId="urn:microsoft.com/office/officeart/2005/8/layout/gear1"/>
    <dgm:cxn modelId="{1929227C-A953-46BA-B2EF-C1BAB74B887D}" type="presParOf" srcId="{B1F6A508-A293-47D0-8D91-321E45EC54BE}" destId="{FD640D3E-D7D2-4B55-9F40-5D6846D431C8}" srcOrd="5" destOrd="0" presId="urn:microsoft.com/office/officeart/2005/8/layout/gear1"/>
    <dgm:cxn modelId="{2C57DDF6-1BBA-4612-986A-0C76940098A6}" type="presParOf" srcId="{B1F6A508-A293-47D0-8D91-321E45EC54BE}" destId="{6759B135-D62C-4A78-A40E-FC41DDE56177}" srcOrd="6" destOrd="0" presId="urn:microsoft.com/office/officeart/2005/8/layout/gear1"/>
    <dgm:cxn modelId="{8709A8E5-B820-4982-B3FA-1EA1629A598D}" type="presParOf" srcId="{B1F6A508-A293-47D0-8D91-321E45EC54BE}" destId="{FE17F197-F47D-4E92-A778-8D4F477A4745}" srcOrd="7" destOrd="0" presId="urn:microsoft.com/office/officeart/2005/8/layout/gear1"/>
    <dgm:cxn modelId="{945F9882-B83A-4029-96A3-C9BEDEE27A28}" type="presParOf" srcId="{B1F6A508-A293-47D0-8D91-321E45EC54BE}" destId="{1ECC0AA8-7A62-4930-8410-EB1BCEA087E1}" srcOrd="8" destOrd="0" presId="urn:microsoft.com/office/officeart/2005/8/layout/gear1"/>
    <dgm:cxn modelId="{A757E8EC-6FB7-4D0C-9408-5F614DE608C0}" type="presParOf" srcId="{B1F6A508-A293-47D0-8D91-321E45EC54BE}" destId="{9840E77A-A839-4A49-9584-4344DAB77C55}" srcOrd="9" destOrd="0" presId="urn:microsoft.com/office/officeart/2005/8/layout/gear1"/>
    <dgm:cxn modelId="{24C2EB11-9CBA-45C8-A73D-D011D9904BB7}" type="presParOf" srcId="{B1F6A508-A293-47D0-8D91-321E45EC54BE}" destId="{104EC8AB-38E9-44EA-B216-C7EDACCBC4A7}" srcOrd="10" destOrd="0" presId="urn:microsoft.com/office/officeart/2005/8/layout/gear1"/>
    <dgm:cxn modelId="{0019C9BD-6980-4A47-AF62-7FE99E981FB1}" type="presParOf" srcId="{B1F6A508-A293-47D0-8D91-321E45EC54BE}" destId="{6178F538-FE31-4F56-A00F-82FA7B93694A}" srcOrd="11" destOrd="0" presId="urn:microsoft.com/office/officeart/2005/8/layout/gear1"/>
    <dgm:cxn modelId="{8C91B6FD-354D-4A35-9FF8-39A2C2012172}" type="presParOf" srcId="{B1F6A508-A293-47D0-8D91-321E45EC54BE}" destId="{08BBF26F-27BC-492F-89A5-2FAFDACC5B9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47E529-A303-4779-80EB-8CB2CDD9C639}"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60AC59E8-0468-45ED-8E5B-C228FAE5BE50}">
      <dgm:prSet phldrT="[Text]"/>
      <dgm:spPr/>
      <dgm:t>
        <a:bodyPr/>
        <a:lstStyle/>
        <a:p>
          <a:r>
            <a:rPr lang="ar-SA" b="1"/>
            <a:t>أهم أسباب الضغوط النفسية </a:t>
          </a:r>
          <a:endParaRPr lang="en-US"/>
        </a:p>
      </dgm:t>
    </dgm:pt>
    <dgm:pt modelId="{00755D0B-E409-4B83-9855-52ADFFB58C2A}" type="parTrans" cxnId="{D0773A39-04AB-43E6-B4BE-8D0B6656EDD9}">
      <dgm:prSet/>
      <dgm:spPr/>
      <dgm:t>
        <a:bodyPr/>
        <a:lstStyle/>
        <a:p>
          <a:endParaRPr lang="en-US"/>
        </a:p>
      </dgm:t>
    </dgm:pt>
    <dgm:pt modelId="{AD0766FA-036F-4ABE-BF9C-5390BD5A14F8}" type="sibTrans" cxnId="{D0773A39-04AB-43E6-B4BE-8D0B6656EDD9}">
      <dgm:prSet/>
      <dgm:spPr/>
      <dgm:t>
        <a:bodyPr/>
        <a:lstStyle/>
        <a:p>
          <a:endParaRPr lang="en-US"/>
        </a:p>
      </dgm:t>
    </dgm:pt>
    <dgm:pt modelId="{832AEBA6-5257-4F0A-8DD6-CBA1C674BE20}">
      <dgm:prSet phldrT="[Text]"/>
      <dgm:spPr/>
      <dgm:t>
        <a:bodyPr/>
        <a:lstStyle/>
        <a:p>
          <a:r>
            <a:rPr lang="ar-SA" b="1"/>
            <a:t>نمط الحياة الحديثة</a:t>
          </a:r>
          <a:endParaRPr lang="en-US"/>
        </a:p>
      </dgm:t>
    </dgm:pt>
    <dgm:pt modelId="{A9E357E7-8FF7-410C-9E80-9BDE06ECA065}" type="parTrans" cxnId="{1BCB1FA1-3661-484C-98BD-3D5EF47BD8C2}">
      <dgm:prSet/>
      <dgm:spPr/>
      <dgm:t>
        <a:bodyPr/>
        <a:lstStyle/>
        <a:p>
          <a:endParaRPr lang="en-US"/>
        </a:p>
      </dgm:t>
    </dgm:pt>
    <dgm:pt modelId="{70B643CD-E674-417C-819A-26B0480FE571}" type="sibTrans" cxnId="{1BCB1FA1-3661-484C-98BD-3D5EF47BD8C2}">
      <dgm:prSet/>
      <dgm:spPr/>
      <dgm:t>
        <a:bodyPr/>
        <a:lstStyle/>
        <a:p>
          <a:endParaRPr lang="en-US"/>
        </a:p>
      </dgm:t>
    </dgm:pt>
    <dgm:pt modelId="{C12BF0C7-DA2A-417C-9C4A-3E1ACC249A05}">
      <dgm:prSet phldrT="[Text]"/>
      <dgm:spPr/>
      <dgm:t>
        <a:bodyPr/>
        <a:lstStyle/>
        <a:p>
          <a:r>
            <a:rPr lang="ar-SA" b="1"/>
            <a:t>نمط الحياة المرتبط بقلة الحركة</a:t>
          </a:r>
          <a:endParaRPr lang="en-US"/>
        </a:p>
      </dgm:t>
    </dgm:pt>
    <dgm:pt modelId="{FC94B8A0-5DC9-4E23-A121-4F4411B31691}" type="parTrans" cxnId="{4510107B-7271-4BF4-98F8-8117E01982FA}">
      <dgm:prSet/>
      <dgm:spPr/>
      <dgm:t>
        <a:bodyPr/>
        <a:lstStyle/>
        <a:p>
          <a:endParaRPr lang="en-US"/>
        </a:p>
      </dgm:t>
    </dgm:pt>
    <dgm:pt modelId="{46EA9987-2009-4F8F-B957-6BA8BE7DFDB2}" type="sibTrans" cxnId="{4510107B-7271-4BF4-98F8-8117E01982FA}">
      <dgm:prSet/>
      <dgm:spPr/>
      <dgm:t>
        <a:bodyPr/>
        <a:lstStyle/>
        <a:p>
          <a:endParaRPr lang="en-US"/>
        </a:p>
      </dgm:t>
    </dgm:pt>
    <dgm:pt modelId="{C728158C-2EC3-4D1E-AB40-90D76EFDC5A6}">
      <dgm:prSet phldrT="[Text]"/>
      <dgm:spPr/>
      <dgm:t>
        <a:bodyPr/>
        <a:lstStyle/>
        <a:p>
          <a:r>
            <a:rPr lang="ar-SA" b="1"/>
            <a:t>ثقافة الوجبات الغذائية السريعة</a:t>
          </a:r>
          <a:endParaRPr lang="en-US"/>
        </a:p>
      </dgm:t>
    </dgm:pt>
    <dgm:pt modelId="{9AD9A688-246E-4C88-8BC7-56A792465D2A}" type="parTrans" cxnId="{C6D39434-A6F0-4810-8DD5-0C6FF8EBDB22}">
      <dgm:prSet/>
      <dgm:spPr/>
      <dgm:t>
        <a:bodyPr/>
        <a:lstStyle/>
        <a:p>
          <a:endParaRPr lang="en-US"/>
        </a:p>
      </dgm:t>
    </dgm:pt>
    <dgm:pt modelId="{22AD0360-8482-470B-BAE5-F8F853FA6B45}" type="sibTrans" cxnId="{C6D39434-A6F0-4810-8DD5-0C6FF8EBDB22}">
      <dgm:prSet/>
      <dgm:spPr/>
      <dgm:t>
        <a:bodyPr/>
        <a:lstStyle/>
        <a:p>
          <a:endParaRPr lang="en-US"/>
        </a:p>
      </dgm:t>
    </dgm:pt>
    <dgm:pt modelId="{15F79747-AA7D-480E-A13E-6F97FF3A4DF8}">
      <dgm:prSet phldrT="[Text]"/>
      <dgm:spPr/>
      <dgm:t>
        <a:bodyPr/>
        <a:lstStyle/>
        <a:p>
          <a:r>
            <a:rPr lang="ar-SA" b="1"/>
            <a:t>المخاوف الصحية</a:t>
          </a:r>
          <a:endParaRPr lang="en-US"/>
        </a:p>
      </dgm:t>
    </dgm:pt>
    <dgm:pt modelId="{06AC0A0B-759D-4A89-BD0D-B5FDB1241876}" type="parTrans" cxnId="{BBF8B68A-5764-491E-8973-0DCFA1C6F644}">
      <dgm:prSet/>
      <dgm:spPr/>
      <dgm:t>
        <a:bodyPr/>
        <a:lstStyle/>
        <a:p>
          <a:endParaRPr lang="en-US"/>
        </a:p>
      </dgm:t>
    </dgm:pt>
    <dgm:pt modelId="{489BDD99-5935-41BB-BAA0-1132F5C3C479}" type="sibTrans" cxnId="{BBF8B68A-5764-491E-8973-0DCFA1C6F644}">
      <dgm:prSet/>
      <dgm:spPr/>
      <dgm:t>
        <a:bodyPr/>
        <a:lstStyle/>
        <a:p>
          <a:endParaRPr lang="en-US"/>
        </a:p>
      </dgm:t>
    </dgm:pt>
    <dgm:pt modelId="{D352808C-9E95-4B99-B95D-99BC5240646A}">
      <dgm:prSet/>
      <dgm:spPr/>
      <dgm:t>
        <a:bodyPr/>
        <a:lstStyle/>
        <a:p>
          <a:endParaRPr lang="en-US"/>
        </a:p>
      </dgm:t>
    </dgm:pt>
    <dgm:pt modelId="{1DC62331-FE70-4837-AAEE-C6A9D9E6F7C9}" type="parTrans" cxnId="{4D17D875-1CDF-45A1-8E5D-7D560540034B}">
      <dgm:prSet/>
      <dgm:spPr/>
      <dgm:t>
        <a:bodyPr/>
        <a:lstStyle/>
        <a:p>
          <a:endParaRPr lang="en-US"/>
        </a:p>
      </dgm:t>
    </dgm:pt>
    <dgm:pt modelId="{CADB1794-FD55-42A1-9A6C-74C1F955B5F0}" type="sibTrans" cxnId="{4D17D875-1CDF-45A1-8E5D-7D560540034B}">
      <dgm:prSet/>
      <dgm:spPr/>
      <dgm:t>
        <a:bodyPr/>
        <a:lstStyle/>
        <a:p>
          <a:endParaRPr lang="en-US"/>
        </a:p>
      </dgm:t>
    </dgm:pt>
    <dgm:pt modelId="{A4BF314A-866A-4FD4-92ED-3E57A642DFE2}">
      <dgm:prSet phldrT="[Text]"/>
      <dgm:spPr/>
      <dgm:t>
        <a:bodyPr/>
        <a:lstStyle/>
        <a:p>
          <a:r>
            <a:rPr lang="ar-SA" b="1"/>
            <a:t>الضغوط المالية</a:t>
          </a:r>
          <a:endParaRPr lang="en-US"/>
        </a:p>
      </dgm:t>
    </dgm:pt>
    <dgm:pt modelId="{733BCFB6-2E59-4819-83D7-5CBA974FC53A}" type="parTrans" cxnId="{2BA18F3C-6F2D-47BA-9DAF-E1AC2F8FAC2A}">
      <dgm:prSet/>
      <dgm:spPr/>
      <dgm:t>
        <a:bodyPr/>
        <a:lstStyle/>
        <a:p>
          <a:endParaRPr lang="en-US"/>
        </a:p>
      </dgm:t>
    </dgm:pt>
    <dgm:pt modelId="{CBC8833E-BEA4-4587-AFB4-A38BD7D2C190}" type="sibTrans" cxnId="{2BA18F3C-6F2D-47BA-9DAF-E1AC2F8FAC2A}">
      <dgm:prSet/>
      <dgm:spPr/>
      <dgm:t>
        <a:bodyPr/>
        <a:lstStyle/>
        <a:p>
          <a:endParaRPr lang="en-US"/>
        </a:p>
      </dgm:t>
    </dgm:pt>
    <dgm:pt modelId="{D2DAE59F-6533-4D44-931F-311BC5FC07E0}">
      <dgm:prSet phldrT="[Text]"/>
      <dgm:spPr/>
      <dgm:t>
        <a:bodyPr/>
        <a:lstStyle/>
        <a:p>
          <a:r>
            <a:rPr lang="ar-SA" b="1"/>
            <a:t>زيادة استهلاك الكحول والسجائر والقهوة</a:t>
          </a:r>
          <a:endParaRPr lang="en-US"/>
        </a:p>
      </dgm:t>
    </dgm:pt>
    <dgm:pt modelId="{1D2E798F-2A54-493F-8213-14D62125A4F7}" type="parTrans" cxnId="{1FFDE294-1FB2-4FF9-86FE-0EF3A604465F}">
      <dgm:prSet/>
      <dgm:spPr/>
      <dgm:t>
        <a:bodyPr/>
        <a:lstStyle/>
        <a:p>
          <a:endParaRPr lang="en-US"/>
        </a:p>
      </dgm:t>
    </dgm:pt>
    <dgm:pt modelId="{18795C52-67CC-414B-8173-5ED13E689426}" type="sibTrans" cxnId="{1FFDE294-1FB2-4FF9-86FE-0EF3A604465F}">
      <dgm:prSet/>
      <dgm:spPr/>
      <dgm:t>
        <a:bodyPr/>
        <a:lstStyle/>
        <a:p>
          <a:endParaRPr lang="en-US"/>
        </a:p>
      </dgm:t>
    </dgm:pt>
    <dgm:pt modelId="{0383188C-CCDE-4318-A8AD-B6C2AFB15A1B}">
      <dgm:prSet phldrT="[Text]"/>
      <dgm:spPr/>
      <dgm:t>
        <a:bodyPr/>
        <a:lstStyle/>
        <a:p>
          <a:r>
            <a:rPr lang="ar-SA" b="1"/>
            <a:t>التعرض للمواد الكيميائية </a:t>
          </a:r>
          <a:endParaRPr lang="en-US"/>
        </a:p>
      </dgm:t>
    </dgm:pt>
    <dgm:pt modelId="{B852139A-C9CB-4AC5-80A0-370D86D61AB8}" type="parTrans" cxnId="{A33A6F81-4025-4E05-8B7C-0282D801C299}">
      <dgm:prSet/>
      <dgm:spPr/>
      <dgm:t>
        <a:bodyPr/>
        <a:lstStyle/>
        <a:p>
          <a:endParaRPr lang="en-US"/>
        </a:p>
      </dgm:t>
    </dgm:pt>
    <dgm:pt modelId="{EBA6FDDC-B2BC-401B-94FE-DA9B1B8CA496}" type="sibTrans" cxnId="{A33A6F81-4025-4E05-8B7C-0282D801C299}">
      <dgm:prSet/>
      <dgm:spPr/>
      <dgm:t>
        <a:bodyPr/>
        <a:lstStyle/>
        <a:p>
          <a:endParaRPr lang="en-US"/>
        </a:p>
      </dgm:t>
    </dgm:pt>
    <dgm:pt modelId="{702F2934-BDC2-4BDF-8D67-5082F439DF52}">
      <dgm:prSet phldrT="[Text]"/>
      <dgm:spPr/>
      <dgm:t>
        <a:bodyPr/>
        <a:lstStyle/>
        <a:p>
          <a:r>
            <a:rPr lang="ar-SA" b="1"/>
            <a:t>إدمان العمل</a:t>
          </a:r>
          <a:endParaRPr lang="en-US"/>
        </a:p>
      </dgm:t>
    </dgm:pt>
    <dgm:pt modelId="{8DA09ED8-F325-4FCE-B1EA-CBB7BAD6F4F0}" type="parTrans" cxnId="{3DC1F610-FEB0-4A1E-9432-D9A23D4E0CB1}">
      <dgm:prSet/>
      <dgm:spPr/>
      <dgm:t>
        <a:bodyPr/>
        <a:lstStyle/>
        <a:p>
          <a:endParaRPr lang="en-US"/>
        </a:p>
      </dgm:t>
    </dgm:pt>
    <dgm:pt modelId="{E7987E23-2800-4193-B8C9-B7F288666FE7}" type="sibTrans" cxnId="{3DC1F610-FEB0-4A1E-9432-D9A23D4E0CB1}">
      <dgm:prSet/>
      <dgm:spPr/>
      <dgm:t>
        <a:bodyPr/>
        <a:lstStyle/>
        <a:p>
          <a:endParaRPr lang="en-US"/>
        </a:p>
      </dgm:t>
    </dgm:pt>
    <dgm:pt modelId="{03E94E36-8FAE-44CA-87C2-168408FEB5E1}">
      <dgm:prSet phldrT="[Text]"/>
      <dgm:spPr/>
      <dgm:t>
        <a:bodyPr/>
        <a:lstStyle/>
        <a:p>
          <a:r>
            <a:rPr lang="ar-SA" b="1"/>
            <a:t>الاعتداء على البيئية</a:t>
          </a:r>
          <a:endParaRPr lang="en-US"/>
        </a:p>
      </dgm:t>
    </dgm:pt>
    <dgm:pt modelId="{2B779924-F83A-4455-9C6A-EA069415C217}" type="parTrans" cxnId="{8DC64EBE-F197-41A8-A1EC-AE746D16C88C}">
      <dgm:prSet/>
      <dgm:spPr/>
      <dgm:t>
        <a:bodyPr/>
        <a:lstStyle/>
        <a:p>
          <a:endParaRPr lang="en-US"/>
        </a:p>
      </dgm:t>
    </dgm:pt>
    <dgm:pt modelId="{8187A405-D153-4A16-AE52-C629351C1C8E}" type="sibTrans" cxnId="{8DC64EBE-F197-41A8-A1EC-AE746D16C88C}">
      <dgm:prSet/>
      <dgm:spPr/>
      <dgm:t>
        <a:bodyPr/>
        <a:lstStyle/>
        <a:p>
          <a:endParaRPr lang="en-US"/>
        </a:p>
      </dgm:t>
    </dgm:pt>
    <dgm:pt modelId="{C3A22155-E801-47E5-BCDD-19B2834D1809}">
      <dgm:prSet phldrT="[Text]"/>
      <dgm:spPr/>
      <dgm:t>
        <a:bodyPr/>
        <a:lstStyle/>
        <a:p>
          <a:r>
            <a:rPr lang="ar-SA" b="1"/>
            <a:t>العادات الصحية السيئة</a:t>
          </a:r>
          <a:endParaRPr lang="en-US"/>
        </a:p>
      </dgm:t>
    </dgm:pt>
    <dgm:pt modelId="{6FB91502-A4D5-4803-BA1E-56FDA7D58C53}" type="parTrans" cxnId="{236384F1-6D7C-41F6-99BC-0639CCC4D7E1}">
      <dgm:prSet/>
      <dgm:spPr/>
      <dgm:t>
        <a:bodyPr/>
        <a:lstStyle/>
        <a:p>
          <a:endParaRPr lang="en-US"/>
        </a:p>
      </dgm:t>
    </dgm:pt>
    <dgm:pt modelId="{6820C86C-1676-4945-8355-DFBF829813C6}" type="sibTrans" cxnId="{236384F1-6D7C-41F6-99BC-0639CCC4D7E1}">
      <dgm:prSet/>
      <dgm:spPr/>
      <dgm:t>
        <a:bodyPr/>
        <a:lstStyle/>
        <a:p>
          <a:endParaRPr lang="en-US"/>
        </a:p>
      </dgm:t>
    </dgm:pt>
    <dgm:pt modelId="{B1AC4549-EEF3-4531-939F-D7C8ABF3CBD2}">
      <dgm:prSet phldrT="[Text]"/>
      <dgm:spPr/>
      <dgm:t>
        <a:bodyPr/>
        <a:lstStyle/>
        <a:p>
          <a:r>
            <a:rPr lang="ar-SA" b="1"/>
            <a:t>الضغوط المتعلقة بالعادات المرورية</a:t>
          </a:r>
          <a:endParaRPr lang="en-US"/>
        </a:p>
      </dgm:t>
    </dgm:pt>
    <dgm:pt modelId="{C70E2050-20EF-41ED-8898-D19824EA37A6}" type="parTrans" cxnId="{5CDB7433-5CA5-4266-BCB0-62CD7D29F677}">
      <dgm:prSet/>
      <dgm:spPr/>
      <dgm:t>
        <a:bodyPr/>
        <a:lstStyle/>
        <a:p>
          <a:endParaRPr lang="en-US"/>
        </a:p>
      </dgm:t>
    </dgm:pt>
    <dgm:pt modelId="{4DA61EB9-EF3E-4CBF-98B4-A11B758F0A48}" type="sibTrans" cxnId="{5CDB7433-5CA5-4266-BCB0-62CD7D29F677}">
      <dgm:prSet/>
      <dgm:spPr/>
      <dgm:t>
        <a:bodyPr/>
        <a:lstStyle/>
        <a:p>
          <a:endParaRPr lang="en-US"/>
        </a:p>
      </dgm:t>
    </dgm:pt>
    <dgm:pt modelId="{41360839-DFE4-4C4A-9AD9-0FC4CCFFF298}" type="pres">
      <dgm:prSet presAssocID="{0647E529-A303-4779-80EB-8CB2CDD9C639}" presName="Name0" presStyleCnt="0">
        <dgm:presLayoutVars>
          <dgm:chMax val="1"/>
          <dgm:dir/>
          <dgm:animLvl val="ctr"/>
          <dgm:resizeHandles val="exact"/>
        </dgm:presLayoutVars>
      </dgm:prSet>
      <dgm:spPr/>
    </dgm:pt>
    <dgm:pt modelId="{8EBF75AA-3917-4626-9A5E-87DB2A9E6A9D}" type="pres">
      <dgm:prSet presAssocID="{60AC59E8-0468-45ED-8E5B-C228FAE5BE50}" presName="centerShape" presStyleLbl="node0" presStyleIdx="0" presStyleCnt="1"/>
      <dgm:spPr/>
    </dgm:pt>
    <dgm:pt modelId="{981F8276-B398-40A9-AA0A-F64C3248DE09}" type="pres">
      <dgm:prSet presAssocID="{A9E357E7-8FF7-410C-9E80-9BDE06ECA065}" presName="parTrans" presStyleLbl="sibTrans2D1" presStyleIdx="0" presStyleCnt="11"/>
      <dgm:spPr/>
    </dgm:pt>
    <dgm:pt modelId="{E89F175F-6D1C-4D9D-BA03-6B30E55FF714}" type="pres">
      <dgm:prSet presAssocID="{A9E357E7-8FF7-410C-9E80-9BDE06ECA065}" presName="connectorText" presStyleLbl="sibTrans2D1" presStyleIdx="0" presStyleCnt="11"/>
      <dgm:spPr/>
    </dgm:pt>
    <dgm:pt modelId="{EFEDDBD9-295D-4C7F-A354-19A9DEEF69F0}" type="pres">
      <dgm:prSet presAssocID="{832AEBA6-5257-4F0A-8DD6-CBA1C674BE20}" presName="node" presStyleLbl="node1" presStyleIdx="0" presStyleCnt="11">
        <dgm:presLayoutVars>
          <dgm:bulletEnabled val="1"/>
        </dgm:presLayoutVars>
      </dgm:prSet>
      <dgm:spPr/>
    </dgm:pt>
    <dgm:pt modelId="{8CA99785-BF90-4B6C-A09D-EF25AA87856A}" type="pres">
      <dgm:prSet presAssocID="{FC94B8A0-5DC9-4E23-A121-4F4411B31691}" presName="parTrans" presStyleLbl="sibTrans2D1" presStyleIdx="1" presStyleCnt="11"/>
      <dgm:spPr/>
    </dgm:pt>
    <dgm:pt modelId="{4D39B7C6-875A-4C94-89CC-37C64CECBE34}" type="pres">
      <dgm:prSet presAssocID="{FC94B8A0-5DC9-4E23-A121-4F4411B31691}" presName="connectorText" presStyleLbl="sibTrans2D1" presStyleIdx="1" presStyleCnt="11"/>
      <dgm:spPr/>
    </dgm:pt>
    <dgm:pt modelId="{CF9D7F7D-2452-4C95-A837-BE0DC3CC6009}" type="pres">
      <dgm:prSet presAssocID="{C12BF0C7-DA2A-417C-9C4A-3E1ACC249A05}" presName="node" presStyleLbl="node1" presStyleIdx="1" presStyleCnt="11">
        <dgm:presLayoutVars>
          <dgm:bulletEnabled val="1"/>
        </dgm:presLayoutVars>
      </dgm:prSet>
      <dgm:spPr/>
    </dgm:pt>
    <dgm:pt modelId="{19D10C10-F00D-407B-9778-A715DA99D69D}" type="pres">
      <dgm:prSet presAssocID="{9AD9A688-246E-4C88-8BC7-56A792465D2A}" presName="parTrans" presStyleLbl="sibTrans2D1" presStyleIdx="2" presStyleCnt="11"/>
      <dgm:spPr/>
    </dgm:pt>
    <dgm:pt modelId="{1CB2B960-D469-419E-ACD3-4A93A3D99038}" type="pres">
      <dgm:prSet presAssocID="{9AD9A688-246E-4C88-8BC7-56A792465D2A}" presName="connectorText" presStyleLbl="sibTrans2D1" presStyleIdx="2" presStyleCnt="11"/>
      <dgm:spPr/>
    </dgm:pt>
    <dgm:pt modelId="{6EDF347C-BC6D-4CDD-B23F-DBD3190DAFDB}" type="pres">
      <dgm:prSet presAssocID="{C728158C-2EC3-4D1E-AB40-90D76EFDC5A6}" presName="node" presStyleLbl="node1" presStyleIdx="2" presStyleCnt="11">
        <dgm:presLayoutVars>
          <dgm:bulletEnabled val="1"/>
        </dgm:presLayoutVars>
      </dgm:prSet>
      <dgm:spPr/>
    </dgm:pt>
    <dgm:pt modelId="{A5F21B26-1CEE-46FF-BEDF-5AF1BC9AF004}" type="pres">
      <dgm:prSet presAssocID="{06AC0A0B-759D-4A89-BD0D-B5FDB1241876}" presName="parTrans" presStyleLbl="sibTrans2D1" presStyleIdx="3" presStyleCnt="11"/>
      <dgm:spPr/>
    </dgm:pt>
    <dgm:pt modelId="{FAD720C9-0934-4BA5-BB95-67021DA7AB2C}" type="pres">
      <dgm:prSet presAssocID="{06AC0A0B-759D-4A89-BD0D-B5FDB1241876}" presName="connectorText" presStyleLbl="sibTrans2D1" presStyleIdx="3" presStyleCnt="11"/>
      <dgm:spPr/>
    </dgm:pt>
    <dgm:pt modelId="{BBC60899-79B3-4E7B-A4FF-E1EB5C31D482}" type="pres">
      <dgm:prSet presAssocID="{15F79747-AA7D-480E-A13E-6F97FF3A4DF8}" presName="node" presStyleLbl="node1" presStyleIdx="3" presStyleCnt="11">
        <dgm:presLayoutVars>
          <dgm:bulletEnabled val="1"/>
        </dgm:presLayoutVars>
      </dgm:prSet>
      <dgm:spPr/>
    </dgm:pt>
    <dgm:pt modelId="{8EECEFF6-CBAE-4B6B-90B9-D5F03133CA90}" type="pres">
      <dgm:prSet presAssocID="{1D2E798F-2A54-493F-8213-14D62125A4F7}" presName="parTrans" presStyleLbl="sibTrans2D1" presStyleIdx="4" presStyleCnt="11"/>
      <dgm:spPr/>
    </dgm:pt>
    <dgm:pt modelId="{B356A7C9-DAC6-4A39-A5C3-CFC035D3E112}" type="pres">
      <dgm:prSet presAssocID="{1D2E798F-2A54-493F-8213-14D62125A4F7}" presName="connectorText" presStyleLbl="sibTrans2D1" presStyleIdx="4" presStyleCnt="11"/>
      <dgm:spPr/>
    </dgm:pt>
    <dgm:pt modelId="{918685CD-D8F3-48D4-8B5A-67BAC4953BB0}" type="pres">
      <dgm:prSet presAssocID="{D2DAE59F-6533-4D44-931F-311BC5FC07E0}" presName="node" presStyleLbl="node1" presStyleIdx="4" presStyleCnt="11">
        <dgm:presLayoutVars>
          <dgm:bulletEnabled val="1"/>
        </dgm:presLayoutVars>
      </dgm:prSet>
      <dgm:spPr/>
    </dgm:pt>
    <dgm:pt modelId="{4EFA51A9-A995-4260-ADF6-3474D391C4E7}" type="pres">
      <dgm:prSet presAssocID="{B852139A-C9CB-4AC5-80A0-370D86D61AB8}" presName="parTrans" presStyleLbl="sibTrans2D1" presStyleIdx="5" presStyleCnt="11"/>
      <dgm:spPr/>
    </dgm:pt>
    <dgm:pt modelId="{5A7FEEEA-7C3B-407C-A65D-13B38762F770}" type="pres">
      <dgm:prSet presAssocID="{B852139A-C9CB-4AC5-80A0-370D86D61AB8}" presName="connectorText" presStyleLbl="sibTrans2D1" presStyleIdx="5" presStyleCnt="11"/>
      <dgm:spPr/>
    </dgm:pt>
    <dgm:pt modelId="{750E15B6-5396-48B1-A24E-2574F579004C}" type="pres">
      <dgm:prSet presAssocID="{0383188C-CCDE-4318-A8AD-B6C2AFB15A1B}" presName="node" presStyleLbl="node1" presStyleIdx="5" presStyleCnt="11">
        <dgm:presLayoutVars>
          <dgm:bulletEnabled val="1"/>
        </dgm:presLayoutVars>
      </dgm:prSet>
      <dgm:spPr/>
    </dgm:pt>
    <dgm:pt modelId="{34B8AD48-92C7-4C5B-9116-70AA70C100D2}" type="pres">
      <dgm:prSet presAssocID="{8DA09ED8-F325-4FCE-B1EA-CBB7BAD6F4F0}" presName="parTrans" presStyleLbl="sibTrans2D1" presStyleIdx="6" presStyleCnt="11"/>
      <dgm:spPr/>
    </dgm:pt>
    <dgm:pt modelId="{7F762A3E-80E2-46B6-B71B-0B4DA98D92AD}" type="pres">
      <dgm:prSet presAssocID="{8DA09ED8-F325-4FCE-B1EA-CBB7BAD6F4F0}" presName="connectorText" presStyleLbl="sibTrans2D1" presStyleIdx="6" presStyleCnt="11"/>
      <dgm:spPr/>
    </dgm:pt>
    <dgm:pt modelId="{C68CFE07-175B-47DF-95D4-8215661EA006}" type="pres">
      <dgm:prSet presAssocID="{702F2934-BDC2-4BDF-8D67-5082F439DF52}" presName="node" presStyleLbl="node1" presStyleIdx="6" presStyleCnt="11">
        <dgm:presLayoutVars>
          <dgm:bulletEnabled val="1"/>
        </dgm:presLayoutVars>
      </dgm:prSet>
      <dgm:spPr/>
    </dgm:pt>
    <dgm:pt modelId="{B3D326A7-449C-4A56-A478-00E884BB5543}" type="pres">
      <dgm:prSet presAssocID="{2B779924-F83A-4455-9C6A-EA069415C217}" presName="parTrans" presStyleLbl="sibTrans2D1" presStyleIdx="7" presStyleCnt="11"/>
      <dgm:spPr/>
    </dgm:pt>
    <dgm:pt modelId="{3694177B-D6E6-4753-A959-06138F63AACD}" type="pres">
      <dgm:prSet presAssocID="{2B779924-F83A-4455-9C6A-EA069415C217}" presName="connectorText" presStyleLbl="sibTrans2D1" presStyleIdx="7" presStyleCnt="11"/>
      <dgm:spPr/>
    </dgm:pt>
    <dgm:pt modelId="{F1E75413-3433-456B-86C1-D1DA8FAD7412}" type="pres">
      <dgm:prSet presAssocID="{03E94E36-8FAE-44CA-87C2-168408FEB5E1}" presName="node" presStyleLbl="node1" presStyleIdx="7" presStyleCnt="11">
        <dgm:presLayoutVars>
          <dgm:bulletEnabled val="1"/>
        </dgm:presLayoutVars>
      </dgm:prSet>
      <dgm:spPr/>
    </dgm:pt>
    <dgm:pt modelId="{1A317A08-EB2F-4E43-AA4A-FBD557FB45FA}" type="pres">
      <dgm:prSet presAssocID="{6FB91502-A4D5-4803-BA1E-56FDA7D58C53}" presName="parTrans" presStyleLbl="sibTrans2D1" presStyleIdx="8" presStyleCnt="11"/>
      <dgm:spPr/>
    </dgm:pt>
    <dgm:pt modelId="{4E23FBCC-957E-4AD2-93C6-097C003B0C8A}" type="pres">
      <dgm:prSet presAssocID="{6FB91502-A4D5-4803-BA1E-56FDA7D58C53}" presName="connectorText" presStyleLbl="sibTrans2D1" presStyleIdx="8" presStyleCnt="11"/>
      <dgm:spPr/>
    </dgm:pt>
    <dgm:pt modelId="{B156E27B-C96F-4FA8-8465-0F003B711DA1}" type="pres">
      <dgm:prSet presAssocID="{C3A22155-E801-47E5-BCDD-19B2834D1809}" presName="node" presStyleLbl="node1" presStyleIdx="8" presStyleCnt="11">
        <dgm:presLayoutVars>
          <dgm:bulletEnabled val="1"/>
        </dgm:presLayoutVars>
      </dgm:prSet>
      <dgm:spPr/>
    </dgm:pt>
    <dgm:pt modelId="{4C579FF2-F12B-487F-B978-540CC72DF5AC}" type="pres">
      <dgm:prSet presAssocID="{C70E2050-20EF-41ED-8898-D19824EA37A6}" presName="parTrans" presStyleLbl="sibTrans2D1" presStyleIdx="9" presStyleCnt="11"/>
      <dgm:spPr/>
    </dgm:pt>
    <dgm:pt modelId="{A628F0A1-1E3F-4387-BF0E-0EDBD8E4B418}" type="pres">
      <dgm:prSet presAssocID="{C70E2050-20EF-41ED-8898-D19824EA37A6}" presName="connectorText" presStyleLbl="sibTrans2D1" presStyleIdx="9" presStyleCnt="11"/>
      <dgm:spPr/>
    </dgm:pt>
    <dgm:pt modelId="{021F25A5-2D13-40DA-B189-110CBB270ADF}" type="pres">
      <dgm:prSet presAssocID="{B1AC4549-EEF3-4531-939F-D7C8ABF3CBD2}" presName="node" presStyleLbl="node1" presStyleIdx="9" presStyleCnt="11">
        <dgm:presLayoutVars>
          <dgm:bulletEnabled val="1"/>
        </dgm:presLayoutVars>
      </dgm:prSet>
      <dgm:spPr/>
    </dgm:pt>
    <dgm:pt modelId="{3F823601-2462-4917-81B4-0674CADF1788}" type="pres">
      <dgm:prSet presAssocID="{733BCFB6-2E59-4819-83D7-5CBA974FC53A}" presName="parTrans" presStyleLbl="sibTrans2D1" presStyleIdx="10" presStyleCnt="11"/>
      <dgm:spPr/>
    </dgm:pt>
    <dgm:pt modelId="{7E83C375-6139-46D7-97C1-9D95ED1AC5E3}" type="pres">
      <dgm:prSet presAssocID="{733BCFB6-2E59-4819-83D7-5CBA974FC53A}" presName="connectorText" presStyleLbl="sibTrans2D1" presStyleIdx="10" presStyleCnt="11"/>
      <dgm:spPr/>
    </dgm:pt>
    <dgm:pt modelId="{3AB45775-8A49-4035-9DD0-D728AA1796F6}" type="pres">
      <dgm:prSet presAssocID="{A4BF314A-866A-4FD4-92ED-3E57A642DFE2}" presName="node" presStyleLbl="node1" presStyleIdx="10" presStyleCnt="11">
        <dgm:presLayoutVars>
          <dgm:bulletEnabled val="1"/>
        </dgm:presLayoutVars>
      </dgm:prSet>
      <dgm:spPr/>
    </dgm:pt>
  </dgm:ptLst>
  <dgm:cxnLst>
    <dgm:cxn modelId="{A163F174-5D21-4E42-8957-B66F1C549BEC}" type="presOf" srcId="{FC94B8A0-5DC9-4E23-A121-4F4411B31691}" destId="{8CA99785-BF90-4B6C-A09D-EF25AA87856A}" srcOrd="0" destOrd="0" presId="urn:microsoft.com/office/officeart/2005/8/layout/radial5"/>
    <dgm:cxn modelId="{CB2706EE-68BA-4F80-851B-A3C3EB63FAE7}" type="presOf" srcId="{733BCFB6-2E59-4819-83D7-5CBA974FC53A}" destId="{7E83C375-6139-46D7-97C1-9D95ED1AC5E3}" srcOrd="1" destOrd="0" presId="urn:microsoft.com/office/officeart/2005/8/layout/radial5"/>
    <dgm:cxn modelId="{A7B95D64-F07B-46A8-A9E7-088AF5B1FBDB}" type="presOf" srcId="{06AC0A0B-759D-4A89-BD0D-B5FDB1241876}" destId="{FAD720C9-0934-4BA5-BB95-67021DA7AB2C}" srcOrd="1" destOrd="0" presId="urn:microsoft.com/office/officeart/2005/8/layout/radial5"/>
    <dgm:cxn modelId="{A106B4F2-127C-43DD-A25C-6B7D700E5565}" type="presOf" srcId="{C728158C-2EC3-4D1E-AB40-90D76EFDC5A6}" destId="{6EDF347C-BC6D-4CDD-B23F-DBD3190DAFDB}" srcOrd="0" destOrd="0" presId="urn:microsoft.com/office/officeart/2005/8/layout/radial5"/>
    <dgm:cxn modelId="{B822C03D-7848-4EBE-8700-74093467EBDB}" type="presOf" srcId="{8DA09ED8-F325-4FCE-B1EA-CBB7BAD6F4F0}" destId="{34B8AD48-92C7-4C5B-9116-70AA70C100D2}" srcOrd="0" destOrd="0" presId="urn:microsoft.com/office/officeart/2005/8/layout/radial5"/>
    <dgm:cxn modelId="{EB3E7383-0D2A-4256-8EDB-A23FA0FEDBF2}" type="presOf" srcId="{A4BF314A-866A-4FD4-92ED-3E57A642DFE2}" destId="{3AB45775-8A49-4035-9DD0-D728AA1796F6}" srcOrd="0" destOrd="0" presId="urn:microsoft.com/office/officeart/2005/8/layout/radial5"/>
    <dgm:cxn modelId="{78E77A44-6E4E-4186-AE52-1DC3A0D6DC0E}" type="presOf" srcId="{B852139A-C9CB-4AC5-80A0-370D86D61AB8}" destId="{4EFA51A9-A995-4260-ADF6-3474D391C4E7}" srcOrd="0" destOrd="0" presId="urn:microsoft.com/office/officeart/2005/8/layout/radial5"/>
    <dgm:cxn modelId="{BBF8B68A-5764-491E-8973-0DCFA1C6F644}" srcId="{60AC59E8-0468-45ED-8E5B-C228FAE5BE50}" destId="{15F79747-AA7D-480E-A13E-6F97FF3A4DF8}" srcOrd="3" destOrd="0" parTransId="{06AC0A0B-759D-4A89-BD0D-B5FDB1241876}" sibTransId="{489BDD99-5935-41BB-BAA0-1132F5C3C479}"/>
    <dgm:cxn modelId="{66BCC679-E870-4DD9-A91A-C68F9476D7FE}" type="presOf" srcId="{D2DAE59F-6533-4D44-931F-311BC5FC07E0}" destId="{918685CD-D8F3-48D4-8B5A-67BAC4953BB0}" srcOrd="0" destOrd="0" presId="urn:microsoft.com/office/officeart/2005/8/layout/radial5"/>
    <dgm:cxn modelId="{834C86BD-E87A-42D1-A528-DD7FEFCA71D8}" type="presOf" srcId="{1D2E798F-2A54-493F-8213-14D62125A4F7}" destId="{B356A7C9-DAC6-4A39-A5C3-CFC035D3E112}" srcOrd="1" destOrd="0" presId="urn:microsoft.com/office/officeart/2005/8/layout/radial5"/>
    <dgm:cxn modelId="{79F69A32-9C96-4D18-96BC-7D9F3DAE5F41}" type="presOf" srcId="{733BCFB6-2E59-4819-83D7-5CBA974FC53A}" destId="{3F823601-2462-4917-81B4-0674CADF1788}" srcOrd="0" destOrd="0" presId="urn:microsoft.com/office/officeart/2005/8/layout/radial5"/>
    <dgm:cxn modelId="{61D3012B-B10E-4241-B63E-BF45862B135E}" type="presOf" srcId="{15F79747-AA7D-480E-A13E-6F97FF3A4DF8}" destId="{BBC60899-79B3-4E7B-A4FF-E1EB5C31D482}" srcOrd="0" destOrd="0" presId="urn:microsoft.com/office/officeart/2005/8/layout/radial5"/>
    <dgm:cxn modelId="{0F50A100-C999-4306-95DC-C7C2BBD04B89}" type="presOf" srcId="{B852139A-C9CB-4AC5-80A0-370D86D61AB8}" destId="{5A7FEEEA-7C3B-407C-A65D-13B38762F770}" srcOrd="1" destOrd="0" presId="urn:microsoft.com/office/officeart/2005/8/layout/radial5"/>
    <dgm:cxn modelId="{5CDB7433-5CA5-4266-BCB0-62CD7D29F677}" srcId="{60AC59E8-0468-45ED-8E5B-C228FAE5BE50}" destId="{B1AC4549-EEF3-4531-939F-D7C8ABF3CBD2}" srcOrd="9" destOrd="0" parTransId="{C70E2050-20EF-41ED-8898-D19824EA37A6}" sibTransId="{4DA61EB9-EF3E-4CBF-98B4-A11B758F0A48}"/>
    <dgm:cxn modelId="{7AAA8FFD-D82D-4974-B37F-9A23DA0B7566}" type="presOf" srcId="{2B779924-F83A-4455-9C6A-EA069415C217}" destId="{B3D326A7-449C-4A56-A478-00E884BB5543}" srcOrd="0" destOrd="0" presId="urn:microsoft.com/office/officeart/2005/8/layout/radial5"/>
    <dgm:cxn modelId="{FFB4A5EC-4C42-41C6-894A-584386E83014}" type="presOf" srcId="{C12BF0C7-DA2A-417C-9C4A-3E1ACC249A05}" destId="{CF9D7F7D-2452-4C95-A837-BE0DC3CC6009}" srcOrd="0" destOrd="0" presId="urn:microsoft.com/office/officeart/2005/8/layout/radial5"/>
    <dgm:cxn modelId="{EA89A83C-8C1E-4ABF-90C8-1E1979F62D11}" type="presOf" srcId="{832AEBA6-5257-4F0A-8DD6-CBA1C674BE20}" destId="{EFEDDBD9-295D-4C7F-A354-19A9DEEF69F0}" srcOrd="0" destOrd="0" presId="urn:microsoft.com/office/officeart/2005/8/layout/radial5"/>
    <dgm:cxn modelId="{E44A0548-17BB-432D-84BB-D256B6472871}" type="presOf" srcId="{702F2934-BDC2-4BDF-8D67-5082F439DF52}" destId="{C68CFE07-175B-47DF-95D4-8215661EA006}" srcOrd="0" destOrd="0" presId="urn:microsoft.com/office/officeart/2005/8/layout/radial5"/>
    <dgm:cxn modelId="{1EBC3E93-FA76-4B4D-9F34-0B86BC5F00B0}" type="presOf" srcId="{03E94E36-8FAE-44CA-87C2-168408FEB5E1}" destId="{F1E75413-3433-456B-86C1-D1DA8FAD7412}" srcOrd="0" destOrd="0" presId="urn:microsoft.com/office/officeart/2005/8/layout/radial5"/>
    <dgm:cxn modelId="{1BCB1FA1-3661-484C-98BD-3D5EF47BD8C2}" srcId="{60AC59E8-0468-45ED-8E5B-C228FAE5BE50}" destId="{832AEBA6-5257-4F0A-8DD6-CBA1C674BE20}" srcOrd="0" destOrd="0" parTransId="{A9E357E7-8FF7-410C-9E80-9BDE06ECA065}" sibTransId="{70B643CD-E674-417C-819A-26B0480FE571}"/>
    <dgm:cxn modelId="{61F5710E-ED71-42DF-890B-B1BBEA64AEFD}" type="presOf" srcId="{0647E529-A303-4779-80EB-8CB2CDD9C639}" destId="{41360839-DFE4-4C4A-9AD9-0FC4CCFFF298}" srcOrd="0" destOrd="0" presId="urn:microsoft.com/office/officeart/2005/8/layout/radial5"/>
    <dgm:cxn modelId="{1D602F2C-C5E5-4661-A044-629006A851C1}" type="presOf" srcId="{B1AC4549-EEF3-4531-939F-D7C8ABF3CBD2}" destId="{021F25A5-2D13-40DA-B189-110CBB270ADF}" srcOrd="0" destOrd="0" presId="urn:microsoft.com/office/officeart/2005/8/layout/radial5"/>
    <dgm:cxn modelId="{46909A85-915E-4EAA-ABA1-FDF188A5FD7D}" type="presOf" srcId="{9AD9A688-246E-4C88-8BC7-56A792465D2A}" destId="{1CB2B960-D469-419E-ACD3-4A93A3D99038}" srcOrd="1" destOrd="0" presId="urn:microsoft.com/office/officeart/2005/8/layout/radial5"/>
    <dgm:cxn modelId="{B97EE79F-F6C7-41CA-9883-AEA5F6E7D9F6}" type="presOf" srcId="{06AC0A0B-759D-4A89-BD0D-B5FDB1241876}" destId="{A5F21B26-1CEE-46FF-BEDF-5AF1BC9AF004}" srcOrd="0" destOrd="0" presId="urn:microsoft.com/office/officeart/2005/8/layout/radial5"/>
    <dgm:cxn modelId="{41FA6BF4-B672-470B-A2D2-68335B93B9E7}" type="presOf" srcId="{2B779924-F83A-4455-9C6A-EA069415C217}" destId="{3694177B-D6E6-4753-A959-06138F63AACD}" srcOrd="1" destOrd="0" presId="urn:microsoft.com/office/officeart/2005/8/layout/radial5"/>
    <dgm:cxn modelId="{54CCA1AF-9B32-460A-9D9D-E9D12CBA2C8E}" type="presOf" srcId="{6FB91502-A4D5-4803-BA1E-56FDA7D58C53}" destId="{1A317A08-EB2F-4E43-AA4A-FBD557FB45FA}" srcOrd="0" destOrd="0" presId="urn:microsoft.com/office/officeart/2005/8/layout/radial5"/>
    <dgm:cxn modelId="{1EEEB1DB-530B-405F-BB53-E5A0168786AA}" type="presOf" srcId="{C70E2050-20EF-41ED-8898-D19824EA37A6}" destId="{A628F0A1-1E3F-4387-BF0E-0EDBD8E4B418}" srcOrd="1" destOrd="0" presId="urn:microsoft.com/office/officeart/2005/8/layout/radial5"/>
    <dgm:cxn modelId="{C6D39434-A6F0-4810-8DD5-0C6FF8EBDB22}" srcId="{60AC59E8-0468-45ED-8E5B-C228FAE5BE50}" destId="{C728158C-2EC3-4D1E-AB40-90D76EFDC5A6}" srcOrd="2" destOrd="0" parTransId="{9AD9A688-246E-4C88-8BC7-56A792465D2A}" sibTransId="{22AD0360-8482-470B-BAE5-F8F853FA6B45}"/>
    <dgm:cxn modelId="{236384F1-6D7C-41F6-99BC-0639CCC4D7E1}" srcId="{60AC59E8-0468-45ED-8E5B-C228FAE5BE50}" destId="{C3A22155-E801-47E5-BCDD-19B2834D1809}" srcOrd="8" destOrd="0" parTransId="{6FB91502-A4D5-4803-BA1E-56FDA7D58C53}" sibTransId="{6820C86C-1676-4945-8355-DFBF829813C6}"/>
    <dgm:cxn modelId="{4510107B-7271-4BF4-98F8-8117E01982FA}" srcId="{60AC59E8-0468-45ED-8E5B-C228FAE5BE50}" destId="{C12BF0C7-DA2A-417C-9C4A-3E1ACC249A05}" srcOrd="1" destOrd="0" parTransId="{FC94B8A0-5DC9-4E23-A121-4F4411B31691}" sibTransId="{46EA9987-2009-4F8F-B957-6BA8BE7DFDB2}"/>
    <dgm:cxn modelId="{3DC1F610-FEB0-4A1E-9432-D9A23D4E0CB1}" srcId="{60AC59E8-0468-45ED-8E5B-C228FAE5BE50}" destId="{702F2934-BDC2-4BDF-8D67-5082F439DF52}" srcOrd="6" destOrd="0" parTransId="{8DA09ED8-F325-4FCE-B1EA-CBB7BAD6F4F0}" sibTransId="{E7987E23-2800-4193-B8C9-B7F288666FE7}"/>
    <dgm:cxn modelId="{AD13CC0F-A3D2-4FF2-83CB-2E26B8581D58}" type="presOf" srcId="{C70E2050-20EF-41ED-8898-D19824EA37A6}" destId="{4C579FF2-F12B-487F-B978-540CC72DF5AC}" srcOrd="0" destOrd="0" presId="urn:microsoft.com/office/officeart/2005/8/layout/radial5"/>
    <dgm:cxn modelId="{8DC64EBE-F197-41A8-A1EC-AE746D16C88C}" srcId="{60AC59E8-0468-45ED-8E5B-C228FAE5BE50}" destId="{03E94E36-8FAE-44CA-87C2-168408FEB5E1}" srcOrd="7" destOrd="0" parTransId="{2B779924-F83A-4455-9C6A-EA069415C217}" sibTransId="{8187A405-D153-4A16-AE52-C629351C1C8E}"/>
    <dgm:cxn modelId="{38932FB4-1885-409A-9868-9EDF2532D5FF}" type="presOf" srcId="{A9E357E7-8FF7-410C-9E80-9BDE06ECA065}" destId="{981F8276-B398-40A9-AA0A-F64C3248DE09}" srcOrd="0" destOrd="0" presId="urn:microsoft.com/office/officeart/2005/8/layout/radial5"/>
    <dgm:cxn modelId="{2BA18F3C-6F2D-47BA-9DAF-E1AC2F8FAC2A}" srcId="{60AC59E8-0468-45ED-8E5B-C228FAE5BE50}" destId="{A4BF314A-866A-4FD4-92ED-3E57A642DFE2}" srcOrd="10" destOrd="0" parTransId="{733BCFB6-2E59-4819-83D7-5CBA974FC53A}" sibTransId="{CBC8833E-BEA4-4587-AFB4-A38BD7D2C190}"/>
    <dgm:cxn modelId="{E966A460-C96D-4810-B347-E59739436EFF}" type="presOf" srcId="{1D2E798F-2A54-493F-8213-14D62125A4F7}" destId="{8EECEFF6-CBAE-4B6B-90B9-D5F03133CA90}" srcOrd="0" destOrd="0" presId="urn:microsoft.com/office/officeart/2005/8/layout/radial5"/>
    <dgm:cxn modelId="{4048AE05-1940-425A-8F59-6DE75E433B04}" type="presOf" srcId="{C3A22155-E801-47E5-BCDD-19B2834D1809}" destId="{B156E27B-C96F-4FA8-8465-0F003B711DA1}" srcOrd="0" destOrd="0" presId="urn:microsoft.com/office/officeart/2005/8/layout/radial5"/>
    <dgm:cxn modelId="{D0773A39-04AB-43E6-B4BE-8D0B6656EDD9}" srcId="{0647E529-A303-4779-80EB-8CB2CDD9C639}" destId="{60AC59E8-0468-45ED-8E5B-C228FAE5BE50}" srcOrd="0" destOrd="0" parTransId="{00755D0B-E409-4B83-9855-52ADFFB58C2A}" sibTransId="{AD0766FA-036F-4ABE-BF9C-5390BD5A14F8}"/>
    <dgm:cxn modelId="{B353B978-7A4C-4C18-8E5C-1A28A8F5DC66}" type="presOf" srcId="{8DA09ED8-F325-4FCE-B1EA-CBB7BAD6F4F0}" destId="{7F762A3E-80E2-46B6-B71B-0B4DA98D92AD}" srcOrd="1" destOrd="0" presId="urn:microsoft.com/office/officeart/2005/8/layout/radial5"/>
    <dgm:cxn modelId="{D81E64DA-7D52-4EEA-AF59-86959064584D}" type="presOf" srcId="{9AD9A688-246E-4C88-8BC7-56A792465D2A}" destId="{19D10C10-F00D-407B-9778-A715DA99D69D}" srcOrd="0" destOrd="0" presId="urn:microsoft.com/office/officeart/2005/8/layout/radial5"/>
    <dgm:cxn modelId="{4D17D875-1CDF-45A1-8E5D-7D560540034B}" srcId="{0647E529-A303-4779-80EB-8CB2CDD9C639}" destId="{D352808C-9E95-4B99-B95D-99BC5240646A}" srcOrd="1" destOrd="0" parTransId="{1DC62331-FE70-4837-AAEE-C6A9D9E6F7C9}" sibTransId="{CADB1794-FD55-42A1-9A6C-74C1F955B5F0}"/>
    <dgm:cxn modelId="{2B27CE88-CA2B-4B5B-93A4-F7AFCAF3185E}" type="presOf" srcId="{FC94B8A0-5DC9-4E23-A121-4F4411B31691}" destId="{4D39B7C6-875A-4C94-89CC-37C64CECBE34}" srcOrd="1" destOrd="0" presId="urn:microsoft.com/office/officeart/2005/8/layout/radial5"/>
    <dgm:cxn modelId="{4DF4BAA4-1D1E-4CAC-A62D-7EF7441F8220}" type="presOf" srcId="{60AC59E8-0468-45ED-8E5B-C228FAE5BE50}" destId="{8EBF75AA-3917-4626-9A5E-87DB2A9E6A9D}" srcOrd="0" destOrd="0" presId="urn:microsoft.com/office/officeart/2005/8/layout/radial5"/>
    <dgm:cxn modelId="{1FFDE294-1FB2-4FF9-86FE-0EF3A604465F}" srcId="{60AC59E8-0468-45ED-8E5B-C228FAE5BE50}" destId="{D2DAE59F-6533-4D44-931F-311BC5FC07E0}" srcOrd="4" destOrd="0" parTransId="{1D2E798F-2A54-493F-8213-14D62125A4F7}" sibTransId="{18795C52-67CC-414B-8173-5ED13E689426}"/>
    <dgm:cxn modelId="{41E8984B-9DB5-4ADC-9108-6AC85D60A6AB}" type="presOf" srcId="{A9E357E7-8FF7-410C-9E80-9BDE06ECA065}" destId="{E89F175F-6D1C-4D9D-BA03-6B30E55FF714}" srcOrd="1" destOrd="0" presId="urn:microsoft.com/office/officeart/2005/8/layout/radial5"/>
    <dgm:cxn modelId="{056CC502-DBD4-45B1-95B7-DA96763CB55C}" type="presOf" srcId="{6FB91502-A4D5-4803-BA1E-56FDA7D58C53}" destId="{4E23FBCC-957E-4AD2-93C6-097C003B0C8A}" srcOrd="1" destOrd="0" presId="urn:microsoft.com/office/officeart/2005/8/layout/radial5"/>
    <dgm:cxn modelId="{0521995A-9493-48C9-954E-A6B71540E3F5}" type="presOf" srcId="{0383188C-CCDE-4318-A8AD-B6C2AFB15A1B}" destId="{750E15B6-5396-48B1-A24E-2574F579004C}" srcOrd="0" destOrd="0" presId="urn:microsoft.com/office/officeart/2005/8/layout/radial5"/>
    <dgm:cxn modelId="{A33A6F81-4025-4E05-8B7C-0282D801C299}" srcId="{60AC59E8-0468-45ED-8E5B-C228FAE5BE50}" destId="{0383188C-CCDE-4318-A8AD-B6C2AFB15A1B}" srcOrd="5" destOrd="0" parTransId="{B852139A-C9CB-4AC5-80A0-370D86D61AB8}" sibTransId="{EBA6FDDC-B2BC-401B-94FE-DA9B1B8CA496}"/>
    <dgm:cxn modelId="{61A8E832-C199-4D4B-97C2-B9C46A59D0E1}" type="presParOf" srcId="{41360839-DFE4-4C4A-9AD9-0FC4CCFFF298}" destId="{8EBF75AA-3917-4626-9A5E-87DB2A9E6A9D}" srcOrd="0" destOrd="0" presId="urn:microsoft.com/office/officeart/2005/8/layout/radial5"/>
    <dgm:cxn modelId="{F84A1EC9-2F33-4E21-B951-7E78A69FA433}" type="presParOf" srcId="{41360839-DFE4-4C4A-9AD9-0FC4CCFFF298}" destId="{981F8276-B398-40A9-AA0A-F64C3248DE09}" srcOrd="1" destOrd="0" presId="urn:microsoft.com/office/officeart/2005/8/layout/radial5"/>
    <dgm:cxn modelId="{8EF581C9-2165-4238-B751-01D725625DA5}" type="presParOf" srcId="{981F8276-B398-40A9-AA0A-F64C3248DE09}" destId="{E89F175F-6D1C-4D9D-BA03-6B30E55FF714}" srcOrd="0" destOrd="0" presId="urn:microsoft.com/office/officeart/2005/8/layout/radial5"/>
    <dgm:cxn modelId="{5622A887-82DA-41E7-9B5C-9E2A746CEF4E}" type="presParOf" srcId="{41360839-DFE4-4C4A-9AD9-0FC4CCFFF298}" destId="{EFEDDBD9-295D-4C7F-A354-19A9DEEF69F0}" srcOrd="2" destOrd="0" presId="urn:microsoft.com/office/officeart/2005/8/layout/radial5"/>
    <dgm:cxn modelId="{E309E000-2D23-4544-8AE4-D8373378939A}" type="presParOf" srcId="{41360839-DFE4-4C4A-9AD9-0FC4CCFFF298}" destId="{8CA99785-BF90-4B6C-A09D-EF25AA87856A}" srcOrd="3" destOrd="0" presId="urn:microsoft.com/office/officeart/2005/8/layout/radial5"/>
    <dgm:cxn modelId="{2DAC686F-DFA2-43E0-837A-2ED6BDFB2147}" type="presParOf" srcId="{8CA99785-BF90-4B6C-A09D-EF25AA87856A}" destId="{4D39B7C6-875A-4C94-89CC-37C64CECBE34}" srcOrd="0" destOrd="0" presId="urn:microsoft.com/office/officeart/2005/8/layout/radial5"/>
    <dgm:cxn modelId="{446F7269-0468-4C4C-BAE1-392471B8E9A1}" type="presParOf" srcId="{41360839-DFE4-4C4A-9AD9-0FC4CCFFF298}" destId="{CF9D7F7D-2452-4C95-A837-BE0DC3CC6009}" srcOrd="4" destOrd="0" presId="urn:microsoft.com/office/officeart/2005/8/layout/radial5"/>
    <dgm:cxn modelId="{2BD39B1E-3695-464F-8BD6-9E9D99E39F05}" type="presParOf" srcId="{41360839-DFE4-4C4A-9AD9-0FC4CCFFF298}" destId="{19D10C10-F00D-407B-9778-A715DA99D69D}" srcOrd="5" destOrd="0" presId="urn:microsoft.com/office/officeart/2005/8/layout/radial5"/>
    <dgm:cxn modelId="{7EB54343-AAB7-4913-8F97-807B2CB47B84}" type="presParOf" srcId="{19D10C10-F00D-407B-9778-A715DA99D69D}" destId="{1CB2B960-D469-419E-ACD3-4A93A3D99038}" srcOrd="0" destOrd="0" presId="urn:microsoft.com/office/officeart/2005/8/layout/radial5"/>
    <dgm:cxn modelId="{CDBA554E-02DC-44BE-BE86-EB3B41AAE2CE}" type="presParOf" srcId="{41360839-DFE4-4C4A-9AD9-0FC4CCFFF298}" destId="{6EDF347C-BC6D-4CDD-B23F-DBD3190DAFDB}" srcOrd="6" destOrd="0" presId="urn:microsoft.com/office/officeart/2005/8/layout/radial5"/>
    <dgm:cxn modelId="{8D45735C-1E41-4AAB-8BF5-F7DE66FA9E6B}" type="presParOf" srcId="{41360839-DFE4-4C4A-9AD9-0FC4CCFFF298}" destId="{A5F21B26-1CEE-46FF-BEDF-5AF1BC9AF004}" srcOrd="7" destOrd="0" presId="urn:microsoft.com/office/officeart/2005/8/layout/radial5"/>
    <dgm:cxn modelId="{10068919-7927-4888-BD04-C777DA7A842F}" type="presParOf" srcId="{A5F21B26-1CEE-46FF-BEDF-5AF1BC9AF004}" destId="{FAD720C9-0934-4BA5-BB95-67021DA7AB2C}" srcOrd="0" destOrd="0" presId="urn:microsoft.com/office/officeart/2005/8/layout/radial5"/>
    <dgm:cxn modelId="{B7BD5A70-7A30-459A-A596-D77FE8D40260}" type="presParOf" srcId="{41360839-DFE4-4C4A-9AD9-0FC4CCFFF298}" destId="{BBC60899-79B3-4E7B-A4FF-E1EB5C31D482}" srcOrd="8" destOrd="0" presId="urn:microsoft.com/office/officeart/2005/8/layout/radial5"/>
    <dgm:cxn modelId="{07A2B996-CC1E-4A86-B188-F9E39CF28A0B}" type="presParOf" srcId="{41360839-DFE4-4C4A-9AD9-0FC4CCFFF298}" destId="{8EECEFF6-CBAE-4B6B-90B9-D5F03133CA90}" srcOrd="9" destOrd="0" presId="urn:microsoft.com/office/officeart/2005/8/layout/radial5"/>
    <dgm:cxn modelId="{AF55A2F0-C8DF-4C60-A7F6-68BD6E534424}" type="presParOf" srcId="{8EECEFF6-CBAE-4B6B-90B9-D5F03133CA90}" destId="{B356A7C9-DAC6-4A39-A5C3-CFC035D3E112}" srcOrd="0" destOrd="0" presId="urn:microsoft.com/office/officeart/2005/8/layout/radial5"/>
    <dgm:cxn modelId="{D7F721A8-945C-4799-8AEB-4B48599FA1DA}" type="presParOf" srcId="{41360839-DFE4-4C4A-9AD9-0FC4CCFFF298}" destId="{918685CD-D8F3-48D4-8B5A-67BAC4953BB0}" srcOrd="10" destOrd="0" presId="urn:microsoft.com/office/officeart/2005/8/layout/radial5"/>
    <dgm:cxn modelId="{789BDE87-F142-4BE3-999C-4ED6D474BE80}" type="presParOf" srcId="{41360839-DFE4-4C4A-9AD9-0FC4CCFFF298}" destId="{4EFA51A9-A995-4260-ADF6-3474D391C4E7}" srcOrd="11" destOrd="0" presId="urn:microsoft.com/office/officeart/2005/8/layout/radial5"/>
    <dgm:cxn modelId="{76E8A2C7-9ECA-4DD4-A207-2E1C4D9F6E5E}" type="presParOf" srcId="{4EFA51A9-A995-4260-ADF6-3474D391C4E7}" destId="{5A7FEEEA-7C3B-407C-A65D-13B38762F770}" srcOrd="0" destOrd="0" presId="urn:microsoft.com/office/officeart/2005/8/layout/radial5"/>
    <dgm:cxn modelId="{A4E5BBF7-9AB4-4A59-B07F-BD08994CF038}" type="presParOf" srcId="{41360839-DFE4-4C4A-9AD9-0FC4CCFFF298}" destId="{750E15B6-5396-48B1-A24E-2574F579004C}" srcOrd="12" destOrd="0" presId="urn:microsoft.com/office/officeart/2005/8/layout/radial5"/>
    <dgm:cxn modelId="{03B09A78-7174-4277-B7F0-A7085D8849BF}" type="presParOf" srcId="{41360839-DFE4-4C4A-9AD9-0FC4CCFFF298}" destId="{34B8AD48-92C7-4C5B-9116-70AA70C100D2}" srcOrd="13" destOrd="0" presId="urn:microsoft.com/office/officeart/2005/8/layout/radial5"/>
    <dgm:cxn modelId="{87DC1F48-B015-40E9-B6D7-B90C1A17D0DB}" type="presParOf" srcId="{34B8AD48-92C7-4C5B-9116-70AA70C100D2}" destId="{7F762A3E-80E2-46B6-B71B-0B4DA98D92AD}" srcOrd="0" destOrd="0" presId="urn:microsoft.com/office/officeart/2005/8/layout/radial5"/>
    <dgm:cxn modelId="{D894E829-5E4D-4CA3-AA2C-4C7DA5B670AC}" type="presParOf" srcId="{41360839-DFE4-4C4A-9AD9-0FC4CCFFF298}" destId="{C68CFE07-175B-47DF-95D4-8215661EA006}" srcOrd="14" destOrd="0" presId="urn:microsoft.com/office/officeart/2005/8/layout/radial5"/>
    <dgm:cxn modelId="{69C697D1-A05F-4B2C-8B3D-B951F805B264}" type="presParOf" srcId="{41360839-DFE4-4C4A-9AD9-0FC4CCFFF298}" destId="{B3D326A7-449C-4A56-A478-00E884BB5543}" srcOrd="15" destOrd="0" presId="urn:microsoft.com/office/officeart/2005/8/layout/radial5"/>
    <dgm:cxn modelId="{3DD3594F-3E33-4508-9D87-B9CFD3B3E600}" type="presParOf" srcId="{B3D326A7-449C-4A56-A478-00E884BB5543}" destId="{3694177B-D6E6-4753-A959-06138F63AACD}" srcOrd="0" destOrd="0" presId="urn:microsoft.com/office/officeart/2005/8/layout/radial5"/>
    <dgm:cxn modelId="{80DE3D3D-27C1-4BEB-A2F2-A1CEFB1FE93C}" type="presParOf" srcId="{41360839-DFE4-4C4A-9AD9-0FC4CCFFF298}" destId="{F1E75413-3433-456B-86C1-D1DA8FAD7412}" srcOrd="16" destOrd="0" presId="urn:microsoft.com/office/officeart/2005/8/layout/radial5"/>
    <dgm:cxn modelId="{91D43180-DA67-423D-922E-9E3C010AC619}" type="presParOf" srcId="{41360839-DFE4-4C4A-9AD9-0FC4CCFFF298}" destId="{1A317A08-EB2F-4E43-AA4A-FBD557FB45FA}" srcOrd="17" destOrd="0" presId="urn:microsoft.com/office/officeart/2005/8/layout/radial5"/>
    <dgm:cxn modelId="{4E2BEC3C-CFB7-4C77-B0FF-8206C46FFE02}" type="presParOf" srcId="{1A317A08-EB2F-4E43-AA4A-FBD557FB45FA}" destId="{4E23FBCC-957E-4AD2-93C6-097C003B0C8A}" srcOrd="0" destOrd="0" presId="urn:microsoft.com/office/officeart/2005/8/layout/radial5"/>
    <dgm:cxn modelId="{6815414C-2722-479B-A04D-045732B93303}" type="presParOf" srcId="{41360839-DFE4-4C4A-9AD9-0FC4CCFFF298}" destId="{B156E27B-C96F-4FA8-8465-0F003B711DA1}" srcOrd="18" destOrd="0" presId="urn:microsoft.com/office/officeart/2005/8/layout/radial5"/>
    <dgm:cxn modelId="{755CFD7D-D84F-445B-A75D-2A3A7E9DA823}" type="presParOf" srcId="{41360839-DFE4-4C4A-9AD9-0FC4CCFFF298}" destId="{4C579FF2-F12B-487F-B978-540CC72DF5AC}" srcOrd="19" destOrd="0" presId="urn:microsoft.com/office/officeart/2005/8/layout/radial5"/>
    <dgm:cxn modelId="{34F45869-5DED-4D87-85E7-8B25A73E6598}" type="presParOf" srcId="{4C579FF2-F12B-487F-B978-540CC72DF5AC}" destId="{A628F0A1-1E3F-4387-BF0E-0EDBD8E4B418}" srcOrd="0" destOrd="0" presId="urn:microsoft.com/office/officeart/2005/8/layout/radial5"/>
    <dgm:cxn modelId="{ABC2C104-3B65-4CE1-8895-B1DBA3C92C84}" type="presParOf" srcId="{41360839-DFE4-4C4A-9AD9-0FC4CCFFF298}" destId="{021F25A5-2D13-40DA-B189-110CBB270ADF}" srcOrd="20" destOrd="0" presId="urn:microsoft.com/office/officeart/2005/8/layout/radial5"/>
    <dgm:cxn modelId="{D87DAE9F-49E8-429A-A2C8-AC7A501D170E}" type="presParOf" srcId="{41360839-DFE4-4C4A-9AD9-0FC4CCFFF298}" destId="{3F823601-2462-4917-81B4-0674CADF1788}" srcOrd="21" destOrd="0" presId="urn:microsoft.com/office/officeart/2005/8/layout/radial5"/>
    <dgm:cxn modelId="{D85B2578-A43F-4948-ADDE-81EA0B378A91}" type="presParOf" srcId="{3F823601-2462-4917-81B4-0674CADF1788}" destId="{7E83C375-6139-46D7-97C1-9D95ED1AC5E3}" srcOrd="0" destOrd="0" presId="urn:microsoft.com/office/officeart/2005/8/layout/radial5"/>
    <dgm:cxn modelId="{D467981E-4246-4D36-9A62-CEC2DA90450D}" type="presParOf" srcId="{41360839-DFE4-4C4A-9AD9-0FC4CCFFF298}" destId="{3AB45775-8A49-4035-9DD0-D728AA1796F6}"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AA58C4-B51E-488E-9D0D-DD92E5D807BE}" type="doc">
      <dgm:prSet loTypeId="urn:microsoft.com/office/officeart/2005/8/layout/cycle3" loCatId="cycle" qsTypeId="urn:microsoft.com/office/officeart/2009/2/quickstyle/3d8" qsCatId="3D" csTypeId="urn:microsoft.com/office/officeart/2005/8/colors/accent1_1" csCatId="accent1" phldr="1"/>
      <dgm:spPr/>
      <dgm:t>
        <a:bodyPr/>
        <a:lstStyle/>
        <a:p>
          <a:endParaRPr lang="en-US"/>
        </a:p>
      </dgm:t>
    </dgm:pt>
    <dgm:pt modelId="{929ABD0A-0CD7-48A8-8145-5AC4A9D89C73}">
      <dgm:prSet phldrT="[Text]"/>
      <dgm:spPr/>
      <dgm:t>
        <a:bodyPr/>
        <a:lstStyle/>
        <a:p>
          <a:r>
            <a:rPr lang="ar-SA" b="1"/>
            <a:t>ممارسة التمرينات الرياضية بانتظام</a:t>
          </a:r>
          <a:endParaRPr lang="en-US"/>
        </a:p>
      </dgm:t>
    </dgm:pt>
    <dgm:pt modelId="{3CA4FE55-BC9B-40C1-9E3D-75337D6F1A81}" type="parTrans" cxnId="{19B773C6-3857-41F8-AD97-95A3F8D69599}">
      <dgm:prSet/>
      <dgm:spPr/>
      <dgm:t>
        <a:bodyPr/>
        <a:lstStyle/>
        <a:p>
          <a:endParaRPr lang="en-US"/>
        </a:p>
      </dgm:t>
    </dgm:pt>
    <dgm:pt modelId="{4084498F-8AD8-4890-A441-269415FDFB12}" type="sibTrans" cxnId="{19B773C6-3857-41F8-AD97-95A3F8D69599}">
      <dgm:prSet/>
      <dgm:spPr/>
      <dgm:t>
        <a:bodyPr/>
        <a:lstStyle/>
        <a:p>
          <a:endParaRPr lang="en-US"/>
        </a:p>
      </dgm:t>
    </dgm:pt>
    <dgm:pt modelId="{FCED51F6-F304-4E68-BC55-EBD6DC194AB1}">
      <dgm:prSet phldrT="[Text]"/>
      <dgm:spPr/>
      <dgm:t>
        <a:bodyPr/>
        <a:lstStyle/>
        <a:p>
          <a:r>
            <a:rPr lang="ar-SA" b="1"/>
            <a:t>التخلص من المشكلات </a:t>
          </a:r>
          <a:endParaRPr lang="en-US"/>
        </a:p>
      </dgm:t>
    </dgm:pt>
    <dgm:pt modelId="{D3568FE5-BDBC-4FED-99AB-1B0DA3DAA2B7}" type="parTrans" cxnId="{7ADC7653-84A9-48B5-AFD2-E55C3293EF00}">
      <dgm:prSet/>
      <dgm:spPr/>
      <dgm:t>
        <a:bodyPr/>
        <a:lstStyle/>
        <a:p>
          <a:endParaRPr lang="en-US"/>
        </a:p>
      </dgm:t>
    </dgm:pt>
    <dgm:pt modelId="{6AB9B653-C416-4A37-9CBE-3A0B325993B4}" type="sibTrans" cxnId="{7ADC7653-84A9-48B5-AFD2-E55C3293EF00}">
      <dgm:prSet/>
      <dgm:spPr/>
      <dgm:t>
        <a:bodyPr/>
        <a:lstStyle/>
        <a:p>
          <a:endParaRPr lang="en-US"/>
        </a:p>
      </dgm:t>
    </dgm:pt>
    <dgm:pt modelId="{D1EF2F3F-093A-4BC5-BA73-8B5A7F952285}">
      <dgm:prSet phldrT="[Text]"/>
      <dgm:spPr/>
      <dgm:t>
        <a:bodyPr/>
        <a:lstStyle/>
        <a:p>
          <a:r>
            <a:rPr lang="ar-SA" b="1"/>
            <a:t>التغذية الجيدة والنوم الجيد</a:t>
          </a:r>
          <a:endParaRPr lang="en-US"/>
        </a:p>
      </dgm:t>
    </dgm:pt>
    <dgm:pt modelId="{C98F02D9-8309-46FD-B497-758EC8BF7079}" type="parTrans" cxnId="{55ED9080-87F5-4983-B897-158AFB42E18D}">
      <dgm:prSet/>
      <dgm:spPr/>
      <dgm:t>
        <a:bodyPr/>
        <a:lstStyle/>
        <a:p>
          <a:endParaRPr lang="en-US"/>
        </a:p>
      </dgm:t>
    </dgm:pt>
    <dgm:pt modelId="{04423881-C026-40DE-B99F-382942DCFF31}" type="sibTrans" cxnId="{55ED9080-87F5-4983-B897-158AFB42E18D}">
      <dgm:prSet/>
      <dgm:spPr/>
      <dgm:t>
        <a:bodyPr/>
        <a:lstStyle/>
        <a:p>
          <a:endParaRPr lang="en-US"/>
        </a:p>
      </dgm:t>
    </dgm:pt>
    <dgm:pt modelId="{8DB86EEE-D382-4A4C-86F2-44B316D13E2D}">
      <dgm:prSet phldrT="[Text]"/>
      <dgm:spPr/>
      <dgm:t>
        <a:bodyPr/>
        <a:lstStyle/>
        <a:p>
          <a:r>
            <a:rPr lang="ar-SA" b="1"/>
            <a:t>مساعدة الآخرين</a:t>
          </a:r>
          <a:endParaRPr lang="en-US"/>
        </a:p>
      </dgm:t>
    </dgm:pt>
    <dgm:pt modelId="{B32565FA-CE66-45D3-8978-B3B3A76E6166}" type="parTrans" cxnId="{5383E0B8-EE45-4214-BD84-73EC85A4A163}">
      <dgm:prSet/>
      <dgm:spPr/>
      <dgm:t>
        <a:bodyPr/>
        <a:lstStyle/>
        <a:p>
          <a:endParaRPr lang="en-US"/>
        </a:p>
      </dgm:t>
    </dgm:pt>
    <dgm:pt modelId="{FF06BE85-A73F-4984-986B-85F58F756275}" type="sibTrans" cxnId="{5383E0B8-EE45-4214-BD84-73EC85A4A163}">
      <dgm:prSet/>
      <dgm:spPr/>
      <dgm:t>
        <a:bodyPr/>
        <a:lstStyle/>
        <a:p>
          <a:endParaRPr lang="en-US"/>
        </a:p>
      </dgm:t>
    </dgm:pt>
    <dgm:pt modelId="{62AA51CB-AF9B-4E26-9224-17202ECB5C8E}">
      <dgm:prSet phldrT="[Text]"/>
      <dgm:spPr/>
      <dgm:t>
        <a:bodyPr/>
        <a:lstStyle/>
        <a:p>
          <a:r>
            <a:rPr lang="ar-SA" b="1"/>
            <a:t>- التفاهم مع الآخرين</a:t>
          </a:r>
          <a:endParaRPr lang="en-US"/>
        </a:p>
      </dgm:t>
    </dgm:pt>
    <dgm:pt modelId="{2D166A84-5EA0-4891-B68A-A4F9F64D0589}" type="parTrans" cxnId="{FD8579CB-93DC-4587-AA90-CE7120560848}">
      <dgm:prSet/>
      <dgm:spPr/>
      <dgm:t>
        <a:bodyPr/>
        <a:lstStyle/>
        <a:p>
          <a:endParaRPr lang="en-US"/>
        </a:p>
      </dgm:t>
    </dgm:pt>
    <dgm:pt modelId="{30C1FCEB-1D24-471F-941F-7A776D0E271A}" type="sibTrans" cxnId="{FD8579CB-93DC-4587-AA90-CE7120560848}">
      <dgm:prSet/>
      <dgm:spPr/>
      <dgm:t>
        <a:bodyPr/>
        <a:lstStyle/>
        <a:p>
          <a:endParaRPr lang="en-US"/>
        </a:p>
      </dgm:t>
    </dgm:pt>
    <dgm:pt modelId="{97FF0651-F3DB-4F80-8FAA-F24B4B138041}">
      <dgm:prSet phldrT="[Text]"/>
      <dgm:spPr/>
      <dgm:t>
        <a:bodyPr/>
        <a:lstStyle/>
        <a:p>
          <a:r>
            <a:rPr lang="ar-SA" b="1"/>
            <a:t>- لا تتناول دواء دون استشارة الطبيب</a:t>
          </a:r>
          <a:r>
            <a:rPr lang="en-US" b="1"/>
            <a:t> </a:t>
          </a:r>
          <a:endParaRPr lang="en-US"/>
        </a:p>
      </dgm:t>
    </dgm:pt>
    <dgm:pt modelId="{217B98A0-C6F1-4096-B623-99AEE4AA4E71}" type="parTrans" cxnId="{ADB2FBF0-2095-47FA-984E-1CB122522754}">
      <dgm:prSet/>
      <dgm:spPr/>
      <dgm:t>
        <a:bodyPr/>
        <a:lstStyle/>
        <a:p>
          <a:endParaRPr lang="en-US"/>
        </a:p>
      </dgm:t>
    </dgm:pt>
    <dgm:pt modelId="{FA822106-D19F-4B2D-9B47-92AF7EF1FB17}" type="sibTrans" cxnId="{ADB2FBF0-2095-47FA-984E-1CB122522754}">
      <dgm:prSet/>
      <dgm:spPr/>
      <dgm:t>
        <a:bodyPr/>
        <a:lstStyle/>
        <a:p>
          <a:endParaRPr lang="en-US"/>
        </a:p>
      </dgm:t>
    </dgm:pt>
    <dgm:pt modelId="{5DF20710-AF73-4783-9E96-5717E41B5877}" type="pres">
      <dgm:prSet presAssocID="{6DAA58C4-B51E-488E-9D0D-DD92E5D807BE}" presName="Name0" presStyleCnt="0">
        <dgm:presLayoutVars>
          <dgm:dir/>
          <dgm:resizeHandles val="exact"/>
        </dgm:presLayoutVars>
      </dgm:prSet>
      <dgm:spPr/>
    </dgm:pt>
    <dgm:pt modelId="{CA9363DD-ED34-463F-A51B-96C41AC4F298}" type="pres">
      <dgm:prSet presAssocID="{6DAA58C4-B51E-488E-9D0D-DD92E5D807BE}" presName="cycle" presStyleCnt="0"/>
      <dgm:spPr/>
    </dgm:pt>
    <dgm:pt modelId="{7A1CFA96-5D74-457D-8D6F-B2D29545CBD3}" type="pres">
      <dgm:prSet presAssocID="{929ABD0A-0CD7-48A8-8145-5AC4A9D89C73}" presName="nodeFirstNode" presStyleLbl="node1" presStyleIdx="0" presStyleCnt="6">
        <dgm:presLayoutVars>
          <dgm:bulletEnabled val="1"/>
        </dgm:presLayoutVars>
      </dgm:prSet>
      <dgm:spPr/>
    </dgm:pt>
    <dgm:pt modelId="{79F2316E-BF78-4151-B47F-4858D8F0447F}" type="pres">
      <dgm:prSet presAssocID="{4084498F-8AD8-4890-A441-269415FDFB12}" presName="sibTransFirstNode" presStyleLbl="bgShp" presStyleIdx="0" presStyleCnt="1"/>
      <dgm:spPr/>
    </dgm:pt>
    <dgm:pt modelId="{ABC132D0-AE2D-422B-8008-503BA47E19A7}" type="pres">
      <dgm:prSet presAssocID="{FCED51F6-F304-4E68-BC55-EBD6DC194AB1}" presName="nodeFollowingNodes" presStyleLbl="node1" presStyleIdx="1" presStyleCnt="6">
        <dgm:presLayoutVars>
          <dgm:bulletEnabled val="1"/>
        </dgm:presLayoutVars>
      </dgm:prSet>
      <dgm:spPr/>
    </dgm:pt>
    <dgm:pt modelId="{E81E32CD-2DE9-48E8-80B3-1DA6BDAA9AAE}" type="pres">
      <dgm:prSet presAssocID="{D1EF2F3F-093A-4BC5-BA73-8B5A7F952285}" presName="nodeFollowingNodes" presStyleLbl="node1" presStyleIdx="2" presStyleCnt="6">
        <dgm:presLayoutVars>
          <dgm:bulletEnabled val="1"/>
        </dgm:presLayoutVars>
      </dgm:prSet>
      <dgm:spPr/>
    </dgm:pt>
    <dgm:pt modelId="{30EBE7AD-E679-4F20-A7A9-94B145E6D06B}" type="pres">
      <dgm:prSet presAssocID="{8DB86EEE-D382-4A4C-86F2-44B316D13E2D}" presName="nodeFollowingNodes" presStyleLbl="node1" presStyleIdx="3" presStyleCnt="6">
        <dgm:presLayoutVars>
          <dgm:bulletEnabled val="1"/>
        </dgm:presLayoutVars>
      </dgm:prSet>
      <dgm:spPr/>
    </dgm:pt>
    <dgm:pt modelId="{F8123178-DB23-4B7F-9F02-7C6C6D02CD59}" type="pres">
      <dgm:prSet presAssocID="{62AA51CB-AF9B-4E26-9224-17202ECB5C8E}" presName="nodeFollowingNodes" presStyleLbl="node1" presStyleIdx="4" presStyleCnt="6">
        <dgm:presLayoutVars>
          <dgm:bulletEnabled val="1"/>
        </dgm:presLayoutVars>
      </dgm:prSet>
      <dgm:spPr/>
    </dgm:pt>
    <dgm:pt modelId="{9DBEBFE3-83B1-499F-9550-FFF7CBD4EACF}" type="pres">
      <dgm:prSet presAssocID="{97FF0651-F3DB-4F80-8FAA-F24B4B138041}" presName="nodeFollowingNodes" presStyleLbl="node1" presStyleIdx="5" presStyleCnt="6">
        <dgm:presLayoutVars>
          <dgm:bulletEnabled val="1"/>
        </dgm:presLayoutVars>
      </dgm:prSet>
      <dgm:spPr/>
    </dgm:pt>
  </dgm:ptLst>
  <dgm:cxnLst>
    <dgm:cxn modelId="{AC258859-583F-49E8-A481-82C8C7D96211}" type="presOf" srcId="{6DAA58C4-B51E-488E-9D0D-DD92E5D807BE}" destId="{5DF20710-AF73-4783-9E96-5717E41B5877}" srcOrd="0" destOrd="0" presId="urn:microsoft.com/office/officeart/2005/8/layout/cycle3"/>
    <dgm:cxn modelId="{7ADC7653-84A9-48B5-AFD2-E55C3293EF00}" srcId="{6DAA58C4-B51E-488E-9D0D-DD92E5D807BE}" destId="{FCED51F6-F304-4E68-BC55-EBD6DC194AB1}" srcOrd="1" destOrd="0" parTransId="{D3568FE5-BDBC-4FED-99AB-1B0DA3DAA2B7}" sibTransId="{6AB9B653-C416-4A37-9CBE-3A0B325993B4}"/>
    <dgm:cxn modelId="{A64F4350-9A48-4A06-82AD-FFD4D5060CC4}" type="presOf" srcId="{62AA51CB-AF9B-4E26-9224-17202ECB5C8E}" destId="{F8123178-DB23-4B7F-9F02-7C6C6D02CD59}" srcOrd="0" destOrd="0" presId="urn:microsoft.com/office/officeart/2005/8/layout/cycle3"/>
    <dgm:cxn modelId="{ADB2FBF0-2095-47FA-984E-1CB122522754}" srcId="{6DAA58C4-B51E-488E-9D0D-DD92E5D807BE}" destId="{97FF0651-F3DB-4F80-8FAA-F24B4B138041}" srcOrd="5" destOrd="0" parTransId="{217B98A0-C6F1-4096-B623-99AEE4AA4E71}" sibTransId="{FA822106-D19F-4B2D-9B47-92AF7EF1FB17}"/>
    <dgm:cxn modelId="{FD8579CB-93DC-4587-AA90-CE7120560848}" srcId="{6DAA58C4-B51E-488E-9D0D-DD92E5D807BE}" destId="{62AA51CB-AF9B-4E26-9224-17202ECB5C8E}" srcOrd="4" destOrd="0" parTransId="{2D166A84-5EA0-4891-B68A-A4F9F64D0589}" sibTransId="{30C1FCEB-1D24-471F-941F-7A776D0E271A}"/>
    <dgm:cxn modelId="{55ED9080-87F5-4983-B897-158AFB42E18D}" srcId="{6DAA58C4-B51E-488E-9D0D-DD92E5D807BE}" destId="{D1EF2F3F-093A-4BC5-BA73-8B5A7F952285}" srcOrd="2" destOrd="0" parTransId="{C98F02D9-8309-46FD-B497-758EC8BF7079}" sibTransId="{04423881-C026-40DE-B99F-382942DCFF31}"/>
    <dgm:cxn modelId="{93F9DE84-CEE1-441A-9148-CF8585ADFCA0}" type="presOf" srcId="{D1EF2F3F-093A-4BC5-BA73-8B5A7F952285}" destId="{E81E32CD-2DE9-48E8-80B3-1DA6BDAA9AAE}" srcOrd="0" destOrd="0" presId="urn:microsoft.com/office/officeart/2005/8/layout/cycle3"/>
    <dgm:cxn modelId="{5383E0B8-EE45-4214-BD84-73EC85A4A163}" srcId="{6DAA58C4-B51E-488E-9D0D-DD92E5D807BE}" destId="{8DB86EEE-D382-4A4C-86F2-44B316D13E2D}" srcOrd="3" destOrd="0" parTransId="{B32565FA-CE66-45D3-8978-B3B3A76E6166}" sibTransId="{FF06BE85-A73F-4984-986B-85F58F756275}"/>
    <dgm:cxn modelId="{19B773C6-3857-41F8-AD97-95A3F8D69599}" srcId="{6DAA58C4-B51E-488E-9D0D-DD92E5D807BE}" destId="{929ABD0A-0CD7-48A8-8145-5AC4A9D89C73}" srcOrd="0" destOrd="0" parTransId="{3CA4FE55-BC9B-40C1-9E3D-75337D6F1A81}" sibTransId="{4084498F-8AD8-4890-A441-269415FDFB12}"/>
    <dgm:cxn modelId="{80BF9C7E-AF95-49C9-A84C-42E52AA755DD}" type="presOf" srcId="{8DB86EEE-D382-4A4C-86F2-44B316D13E2D}" destId="{30EBE7AD-E679-4F20-A7A9-94B145E6D06B}" srcOrd="0" destOrd="0" presId="urn:microsoft.com/office/officeart/2005/8/layout/cycle3"/>
    <dgm:cxn modelId="{CB6F4A97-9371-4876-A571-9C84EB0775FA}" type="presOf" srcId="{97FF0651-F3DB-4F80-8FAA-F24B4B138041}" destId="{9DBEBFE3-83B1-499F-9550-FFF7CBD4EACF}" srcOrd="0" destOrd="0" presId="urn:microsoft.com/office/officeart/2005/8/layout/cycle3"/>
    <dgm:cxn modelId="{0142AFAA-340E-4EC5-B787-FCE203DD1496}" type="presOf" srcId="{929ABD0A-0CD7-48A8-8145-5AC4A9D89C73}" destId="{7A1CFA96-5D74-457D-8D6F-B2D29545CBD3}" srcOrd="0" destOrd="0" presId="urn:microsoft.com/office/officeart/2005/8/layout/cycle3"/>
    <dgm:cxn modelId="{E5AA03A6-48D0-4974-9148-BCE8A5BC0D3B}" type="presOf" srcId="{FCED51F6-F304-4E68-BC55-EBD6DC194AB1}" destId="{ABC132D0-AE2D-422B-8008-503BA47E19A7}" srcOrd="0" destOrd="0" presId="urn:microsoft.com/office/officeart/2005/8/layout/cycle3"/>
    <dgm:cxn modelId="{6E0FE59E-1415-4F81-969D-F5AE6B5583E6}" type="presOf" srcId="{4084498F-8AD8-4890-A441-269415FDFB12}" destId="{79F2316E-BF78-4151-B47F-4858D8F0447F}" srcOrd="0" destOrd="0" presId="urn:microsoft.com/office/officeart/2005/8/layout/cycle3"/>
    <dgm:cxn modelId="{ED47CB1A-75CD-448B-B327-1DEED12C7BD1}" type="presParOf" srcId="{5DF20710-AF73-4783-9E96-5717E41B5877}" destId="{CA9363DD-ED34-463F-A51B-96C41AC4F298}" srcOrd="0" destOrd="0" presId="urn:microsoft.com/office/officeart/2005/8/layout/cycle3"/>
    <dgm:cxn modelId="{5730A69B-2370-412F-84C4-0E7C9C1240AD}" type="presParOf" srcId="{CA9363DD-ED34-463F-A51B-96C41AC4F298}" destId="{7A1CFA96-5D74-457D-8D6F-B2D29545CBD3}" srcOrd="0" destOrd="0" presId="urn:microsoft.com/office/officeart/2005/8/layout/cycle3"/>
    <dgm:cxn modelId="{76101D2A-4689-44AF-B578-2E3797973899}" type="presParOf" srcId="{CA9363DD-ED34-463F-A51B-96C41AC4F298}" destId="{79F2316E-BF78-4151-B47F-4858D8F0447F}" srcOrd="1" destOrd="0" presId="urn:microsoft.com/office/officeart/2005/8/layout/cycle3"/>
    <dgm:cxn modelId="{19D98FC7-8C35-4054-9259-6CD6197D71D5}" type="presParOf" srcId="{CA9363DD-ED34-463F-A51B-96C41AC4F298}" destId="{ABC132D0-AE2D-422B-8008-503BA47E19A7}" srcOrd="2" destOrd="0" presId="urn:microsoft.com/office/officeart/2005/8/layout/cycle3"/>
    <dgm:cxn modelId="{9EBC96F4-F27B-46E8-98F4-96EF93D5FCEA}" type="presParOf" srcId="{CA9363DD-ED34-463F-A51B-96C41AC4F298}" destId="{E81E32CD-2DE9-48E8-80B3-1DA6BDAA9AAE}" srcOrd="3" destOrd="0" presId="urn:microsoft.com/office/officeart/2005/8/layout/cycle3"/>
    <dgm:cxn modelId="{0AD0685F-9B49-48E6-A3D7-CC8808E7B0BE}" type="presParOf" srcId="{CA9363DD-ED34-463F-A51B-96C41AC4F298}" destId="{30EBE7AD-E679-4F20-A7A9-94B145E6D06B}" srcOrd="4" destOrd="0" presId="urn:microsoft.com/office/officeart/2005/8/layout/cycle3"/>
    <dgm:cxn modelId="{853EF872-655B-4741-AD6E-AD21515447D5}" type="presParOf" srcId="{CA9363DD-ED34-463F-A51B-96C41AC4F298}" destId="{F8123178-DB23-4B7F-9F02-7C6C6D02CD59}" srcOrd="5" destOrd="0" presId="urn:microsoft.com/office/officeart/2005/8/layout/cycle3"/>
    <dgm:cxn modelId="{CEFA5106-1342-4F67-9F55-A3DCDA0E9CE7}" type="presParOf" srcId="{CA9363DD-ED34-463F-A51B-96C41AC4F298}" destId="{9DBEBFE3-83B1-499F-9550-FFF7CBD4EACF}"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9F15F5-4600-4692-9536-3E3CFAC8E06D}" type="doc">
      <dgm:prSet loTypeId="urn:microsoft.com/office/officeart/2005/8/layout/arrow4" loCatId="relationship" qsTypeId="urn:microsoft.com/office/officeart/2005/8/quickstyle/simple4" qsCatId="simple" csTypeId="urn:microsoft.com/office/officeart/2005/8/colors/colorful5" csCatId="colorful" phldr="1"/>
      <dgm:spPr/>
      <dgm:t>
        <a:bodyPr/>
        <a:lstStyle/>
        <a:p>
          <a:endParaRPr lang="en-US"/>
        </a:p>
      </dgm:t>
    </dgm:pt>
    <dgm:pt modelId="{CA8BB6FD-E51C-4308-8CC6-EDE06D77CEB2}">
      <dgm:prSet phldrT="[Text]"/>
      <dgm:spPr/>
      <dgm:t>
        <a:bodyPr/>
        <a:lstStyle/>
        <a:p>
          <a:pPr algn="ctr" rtl="1"/>
          <a:r>
            <a:rPr lang="ar-SA" b="1"/>
            <a:t>ارتفاع نسبة السكر في الدم</a:t>
          </a:r>
          <a:r>
            <a:rPr lang="en-US" b="1"/>
            <a:t>: Hyperglycemia</a:t>
          </a:r>
          <a:endParaRPr lang="en-US"/>
        </a:p>
      </dgm:t>
    </dgm:pt>
    <dgm:pt modelId="{199B57F0-A84C-4FE2-8BB2-61AFA99DB2AC}" type="parTrans" cxnId="{32DD7406-D8A4-4747-A057-D208AB33FAC4}">
      <dgm:prSet/>
      <dgm:spPr/>
      <dgm:t>
        <a:bodyPr/>
        <a:lstStyle/>
        <a:p>
          <a:endParaRPr lang="en-US"/>
        </a:p>
      </dgm:t>
    </dgm:pt>
    <dgm:pt modelId="{180CBD1C-AAE2-4B07-B583-AD4C8A18ADB8}" type="sibTrans" cxnId="{32DD7406-D8A4-4747-A057-D208AB33FAC4}">
      <dgm:prSet/>
      <dgm:spPr/>
      <dgm:t>
        <a:bodyPr/>
        <a:lstStyle/>
        <a:p>
          <a:endParaRPr lang="en-US"/>
        </a:p>
      </dgm:t>
    </dgm:pt>
    <dgm:pt modelId="{A0DB3967-367A-476A-B97D-7134F1FCEC47}">
      <dgm:prSet phldrT="[Text]"/>
      <dgm:spPr/>
      <dgm:t>
        <a:bodyPr/>
        <a:lstStyle/>
        <a:p>
          <a:pPr algn="ctr" rtl="1"/>
          <a:r>
            <a:rPr lang="ar-SA" b="1"/>
            <a:t>انخفاض مستوى السكر في الدم</a:t>
          </a:r>
          <a:r>
            <a:rPr lang="en-US" b="1"/>
            <a:t> Hypoglycemia </a:t>
          </a:r>
          <a:endParaRPr lang="en-US"/>
        </a:p>
      </dgm:t>
    </dgm:pt>
    <dgm:pt modelId="{67D042F7-6A50-4941-97D9-3BD44D06F155}" type="parTrans" cxnId="{3454BC10-4233-43C5-934D-11B46795B568}">
      <dgm:prSet/>
      <dgm:spPr/>
      <dgm:t>
        <a:bodyPr/>
        <a:lstStyle/>
        <a:p>
          <a:endParaRPr lang="en-US"/>
        </a:p>
      </dgm:t>
    </dgm:pt>
    <dgm:pt modelId="{BA060900-D16E-42F2-AE99-196B23816853}" type="sibTrans" cxnId="{3454BC10-4233-43C5-934D-11B46795B568}">
      <dgm:prSet/>
      <dgm:spPr/>
      <dgm:t>
        <a:bodyPr/>
        <a:lstStyle/>
        <a:p>
          <a:endParaRPr lang="en-US"/>
        </a:p>
      </dgm:t>
    </dgm:pt>
    <dgm:pt modelId="{33DDDB96-B0AE-4B28-A814-2ECA7FA3838A}">
      <dgm:prSet/>
      <dgm:spPr/>
      <dgm:t>
        <a:bodyPr/>
        <a:lstStyle/>
        <a:p>
          <a:endParaRPr lang="en-US"/>
        </a:p>
      </dgm:t>
    </dgm:pt>
    <dgm:pt modelId="{936A64B0-DDC0-4502-82A6-4F5CDFBE89E4}" type="parTrans" cxnId="{86C7DDAF-3777-4486-982B-C4E7210E8941}">
      <dgm:prSet/>
      <dgm:spPr/>
      <dgm:t>
        <a:bodyPr/>
        <a:lstStyle/>
        <a:p>
          <a:endParaRPr lang="en-US"/>
        </a:p>
      </dgm:t>
    </dgm:pt>
    <dgm:pt modelId="{8859FF48-A225-4AA8-A364-55E396730204}" type="sibTrans" cxnId="{86C7DDAF-3777-4486-982B-C4E7210E8941}">
      <dgm:prSet/>
      <dgm:spPr/>
      <dgm:t>
        <a:bodyPr/>
        <a:lstStyle/>
        <a:p>
          <a:endParaRPr lang="en-US"/>
        </a:p>
      </dgm:t>
    </dgm:pt>
    <dgm:pt modelId="{C9D13658-458C-4545-9AB5-2F96F9002358}" type="pres">
      <dgm:prSet presAssocID="{949F15F5-4600-4692-9536-3E3CFAC8E06D}" presName="compositeShape" presStyleCnt="0">
        <dgm:presLayoutVars>
          <dgm:chMax val="2"/>
          <dgm:dir/>
          <dgm:resizeHandles val="exact"/>
        </dgm:presLayoutVars>
      </dgm:prSet>
      <dgm:spPr/>
    </dgm:pt>
    <dgm:pt modelId="{935F782E-A9FE-4AFC-84E3-9D4865BADE0D}" type="pres">
      <dgm:prSet presAssocID="{CA8BB6FD-E51C-4308-8CC6-EDE06D77CEB2}" presName="upArrow" presStyleLbl="node1" presStyleIdx="0" presStyleCnt="2"/>
      <dgm:spPr/>
    </dgm:pt>
    <dgm:pt modelId="{F5B68498-25D9-4B96-8574-CD17B7DBBCF7}" type="pres">
      <dgm:prSet presAssocID="{CA8BB6FD-E51C-4308-8CC6-EDE06D77CEB2}" presName="upArrowText" presStyleLbl="revTx" presStyleIdx="0" presStyleCnt="2">
        <dgm:presLayoutVars>
          <dgm:chMax val="0"/>
          <dgm:bulletEnabled val="1"/>
        </dgm:presLayoutVars>
      </dgm:prSet>
      <dgm:spPr/>
    </dgm:pt>
    <dgm:pt modelId="{BA28C9E6-2E05-47B3-9DF5-B1350A31D706}" type="pres">
      <dgm:prSet presAssocID="{A0DB3967-367A-476A-B97D-7134F1FCEC47}" presName="downArrow" presStyleLbl="node1" presStyleIdx="1" presStyleCnt="2"/>
      <dgm:spPr/>
    </dgm:pt>
    <dgm:pt modelId="{8368176D-30EC-446E-B30B-373A8F244B2B}" type="pres">
      <dgm:prSet presAssocID="{A0DB3967-367A-476A-B97D-7134F1FCEC47}" presName="downArrowText" presStyleLbl="revTx" presStyleIdx="1" presStyleCnt="2">
        <dgm:presLayoutVars>
          <dgm:chMax val="0"/>
          <dgm:bulletEnabled val="1"/>
        </dgm:presLayoutVars>
      </dgm:prSet>
      <dgm:spPr/>
    </dgm:pt>
  </dgm:ptLst>
  <dgm:cxnLst>
    <dgm:cxn modelId="{C085EC05-1E02-4A42-8ADF-CCE48EB8CFA3}" type="presOf" srcId="{CA8BB6FD-E51C-4308-8CC6-EDE06D77CEB2}" destId="{F5B68498-25D9-4B96-8574-CD17B7DBBCF7}" srcOrd="0" destOrd="0" presId="urn:microsoft.com/office/officeart/2005/8/layout/arrow4"/>
    <dgm:cxn modelId="{82EB7D7D-9260-4F67-A251-F1D132B77991}" type="presOf" srcId="{949F15F5-4600-4692-9536-3E3CFAC8E06D}" destId="{C9D13658-458C-4545-9AB5-2F96F9002358}" srcOrd="0" destOrd="0" presId="urn:microsoft.com/office/officeart/2005/8/layout/arrow4"/>
    <dgm:cxn modelId="{3454BC10-4233-43C5-934D-11B46795B568}" srcId="{949F15F5-4600-4692-9536-3E3CFAC8E06D}" destId="{A0DB3967-367A-476A-B97D-7134F1FCEC47}" srcOrd="1" destOrd="0" parTransId="{67D042F7-6A50-4941-97D9-3BD44D06F155}" sibTransId="{BA060900-D16E-42F2-AE99-196B23816853}"/>
    <dgm:cxn modelId="{929BC06B-110F-4A11-88AC-6533A79C5202}" type="presOf" srcId="{A0DB3967-367A-476A-B97D-7134F1FCEC47}" destId="{8368176D-30EC-446E-B30B-373A8F244B2B}" srcOrd="0" destOrd="0" presId="urn:microsoft.com/office/officeart/2005/8/layout/arrow4"/>
    <dgm:cxn modelId="{86C7DDAF-3777-4486-982B-C4E7210E8941}" srcId="{949F15F5-4600-4692-9536-3E3CFAC8E06D}" destId="{33DDDB96-B0AE-4B28-A814-2ECA7FA3838A}" srcOrd="2" destOrd="0" parTransId="{936A64B0-DDC0-4502-82A6-4F5CDFBE89E4}" sibTransId="{8859FF48-A225-4AA8-A364-55E396730204}"/>
    <dgm:cxn modelId="{32DD7406-D8A4-4747-A057-D208AB33FAC4}" srcId="{949F15F5-4600-4692-9536-3E3CFAC8E06D}" destId="{CA8BB6FD-E51C-4308-8CC6-EDE06D77CEB2}" srcOrd="0" destOrd="0" parTransId="{199B57F0-A84C-4FE2-8BB2-61AFA99DB2AC}" sibTransId="{180CBD1C-AAE2-4B07-B583-AD4C8A18ADB8}"/>
    <dgm:cxn modelId="{7FC6A852-5480-4F71-B0F3-8FE504F54B89}" type="presParOf" srcId="{C9D13658-458C-4545-9AB5-2F96F9002358}" destId="{935F782E-A9FE-4AFC-84E3-9D4865BADE0D}" srcOrd="0" destOrd="0" presId="urn:microsoft.com/office/officeart/2005/8/layout/arrow4"/>
    <dgm:cxn modelId="{C713FF6D-9E38-4D1D-AE84-1326C60D3E52}" type="presParOf" srcId="{C9D13658-458C-4545-9AB5-2F96F9002358}" destId="{F5B68498-25D9-4B96-8574-CD17B7DBBCF7}" srcOrd="1" destOrd="0" presId="urn:microsoft.com/office/officeart/2005/8/layout/arrow4"/>
    <dgm:cxn modelId="{533FFFAE-7F39-4BB8-9374-D3215961EA24}" type="presParOf" srcId="{C9D13658-458C-4545-9AB5-2F96F9002358}" destId="{BA28C9E6-2E05-47B3-9DF5-B1350A31D706}" srcOrd="2" destOrd="0" presId="urn:microsoft.com/office/officeart/2005/8/layout/arrow4"/>
    <dgm:cxn modelId="{C606805F-0272-4C86-AAD7-21CD167E9BD7}" type="presParOf" srcId="{C9D13658-458C-4545-9AB5-2F96F9002358}" destId="{8368176D-30EC-446E-B30B-373A8F244B2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8177B5-54FC-41BD-97DA-3F503DD93A7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02C871AB-7552-4B0A-9DDA-970B816B1A19}">
      <dgm:prSet phldrT="[Text]"/>
      <dgm:spPr/>
      <dgm:t>
        <a:bodyPr/>
        <a:lstStyle/>
        <a:p>
          <a:r>
            <a:rPr lang="ar-SA" b="1" u="sng" dirty="0"/>
            <a:t>أ</a:t>
          </a:r>
          <a:r>
            <a:rPr lang="ar-SA" b="1" u="none" dirty="0"/>
            <a:t>سباب حدوث خشونة المفاصل</a:t>
          </a:r>
          <a:endParaRPr lang="en-US" u="none" dirty="0"/>
        </a:p>
      </dgm:t>
    </dgm:pt>
    <dgm:pt modelId="{E8976D49-4DC2-4DBE-95B2-0F1E8721EAF8}" type="parTrans" cxnId="{6BE1043E-B86B-4086-B34D-C6E3638E7E00}">
      <dgm:prSet/>
      <dgm:spPr/>
      <dgm:t>
        <a:bodyPr/>
        <a:lstStyle/>
        <a:p>
          <a:endParaRPr lang="en-US"/>
        </a:p>
      </dgm:t>
    </dgm:pt>
    <dgm:pt modelId="{9DB105AA-709F-4421-AC19-2B9A07D01D3A}" type="sibTrans" cxnId="{6BE1043E-B86B-4086-B34D-C6E3638E7E00}">
      <dgm:prSet/>
      <dgm:spPr/>
      <dgm:t>
        <a:bodyPr/>
        <a:lstStyle/>
        <a:p>
          <a:endParaRPr lang="en-US"/>
        </a:p>
      </dgm:t>
    </dgm:pt>
    <dgm:pt modelId="{A1AFD047-FC06-4534-9174-2A1CD99C69BD}">
      <dgm:prSet phldrT="[Text]" custT="1"/>
      <dgm:spPr/>
      <dgm:t>
        <a:bodyPr/>
        <a:lstStyle/>
        <a:p>
          <a:r>
            <a:rPr lang="ar-SA" sz="1400" b="1">
              <a:latin typeface="Traditional Arabic" pitchFamily="18" charset="-78"/>
              <a:cs typeface="Traditional Arabic" pitchFamily="18" charset="-78"/>
            </a:rPr>
            <a:t>يصيب هذا المرض الرجال والنساء ويزيد احتمال إصابة النساء به أكثر، وذلك بعد سن الأربعين</a:t>
          </a:r>
          <a:endParaRPr lang="en-US" sz="1400" b="1">
            <a:latin typeface="Traditional Arabic" pitchFamily="18" charset="-78"/>
            <a:cs typeface="Traditional Arabic" pitchFamily="18" charset="-78"/>
          </a:endParaRPr>
        </a:p>
      </dgm:t>
    </dgm:pt>
    <dgm:pt modelId="{0CAA3A95-C24D-49DC-A0CB-4A0D3BDDFC15}" type="parTrans" cxnId="{2F8A97F2-E421-4448-9632-426FE06AFD51}">
      <dgm:prSet/>
      <dgm:spPr/>
      <dgm:t>
        <a:bodyPr/>
        <a:lstStyle/>
        <a:p>
          <a:endParaRPr lang="en-US"/>
        </a:p>
      </dgm:t>
    </dgm:pt>
    <dgm:pt modelId="{60ECCFCF-86F2-4809-8581-F069671E0992}" type="sibTrans" cxnId="{2F8A97F2-E421-4448-9632-426FE06AFD51}">
      <dgm:prSet/>
      <dgm:spPr/>
      <dgm:t>
        <a:bodyPr/>
        <a:lstStyle/>
        <a:p>
          <a:endParaRPr lang="en-US"/>
        </a:p>
      </dgm:t>
    </dgm:pt>
    <dgm:pt modelId="{C292D251-F341-4424-9530-B542CD580034}">
      <dgm:prSet phldrT="[Text]" custT="1"/>
      <dgm:spPr/>
      <dgm:t>
        <a:bodyPr/>
        <a:lstStyle/>
        <a:p>
          <a:r>
            <a:rPr lang="ar-SA" sz="1400" b="1">
              <a:latin typeface="Traditional Arabic" pitchFamily="18" charset="-78"/>
              <a:cs typeface="Traditional Arabic" pitchFamily="18" charset="-78"/>
            </a:rPr>
            <a:t>التشوهات العظمية في المفصل</a:t>
          </a:r>
          <a:endParaRPr lang="en-US" sz="1400" b="1">
            <a:latin typeface="Traditional Arabic" pitchFamily="18" charset="-78"/>
            <a:cs typeface="Traditional Arabic" pitchFamily="18" charset="-78"/>
          </a:endParaRPr>
        </a:p>
      </dgm:t>
    </dgm:pt>
    <dgm:pt modelId="{7EADABFE-2169-48C4-80F3-981D764FBD2D}" type="parTrans" cxnId="{AA255823-6C40-4389-B315-5D048FE91967}">
      <dgm:prSet/>
      <dgm:spPr/>
      <dgm:t>
        <a:bodyPr/>
        <a:lstStyle/>
        <a:p>
          <a:endParaRPr lang="en-US"/>
        </a:p>
      </dgm:t>
    </dgm:pt>
    <dgm:pt modelId="{89DDEF2C-7C4C-4260-89E0-44C6EFAE8F81}" type="sibTrans" cxnId="{AA255823-6C40-4389-B315-5D048FE91967}">
      <dgm:prSet/>
      <dgm:spPr/>
      <dgm:t>
        <a:bodyPr/>
        <a:lstStyle/>
        <a:p>
          <a:endParaRPr lang="en-US"/>
        </a:p>
      </dgm:t>
    </dgm:pt>
    <dgm:pt modelId="{15E573B6-8515-42EE-B2D3-8A249CE32E6F}">
      <dgm:prSet phldrT="[Text]" custT="1"/>
      <dgm:spPr/>
      <dgm:t>
        <a:bodyPr/>
        <a:lstStyle/>
        <a:p>
          <a:r>
            <a:rPr lang="ar-SA" sz="1400" b="1">
              <a:latin typeface="Traditional Arabic" pitchFamily="18" charset="-78"/>
              <a:cs typeface="Traditional Arabic" pitchFamily="18" charset="-78"/>
            </a:rPr>
            <a:t>كثرة الإصابات التي يتعرض لها المفصل</a:t>
          </a:r>
          <a:endParaRPr lang="en-US" sz="1400" b="1">
            <a:latin typeface="Traditional Arabic" pitchFamily="18" charset="-78"/>
            <a:cs typeface="Traditional Arabic" pitchFamily="18" charset="-78"/>
          </a:endParaRPr>
        </a:p>
      </dgm:t>
    </dgm:pt>
    <dgm:pt modelId="{0CBC649D-4850-48F2-9920-D0567F1660AC}" type="parTrans" cxnId="{D1925F6E-AD23-4965-A2E0-026A8722A849}">
      <dgm:prSet/>
      <dgm:spPr/>
      <dgm:t>
        <a:bodyPr/>
        <a:lstStyle/>
        <a:p>
          <a:endParaRPr lang="en-US"/>
        </a:p>
      </dgm:t>
    </dgm:pt>
    <dgm:pt modelId="{490CD5B3-21A0-474E-A762-26EE5980B6C0}" type="sibTrans" cxnId="{D1925F6E-AD23-4965-A2E0-026A8722A849}">
      <dgm:prSet/>
      <dgm:spPr/>
      <dgm:t>
        <a:bodyPr/>
        <a:lstStyle/>
        <a:p>
          <a:endParaRPr lang="en-US"/>
        </a:p>
      </dgm:t>
    </dgm:pt>
    <dgm:pt modelId="{701551F3-FAEB-4DC8-8896-F83BB2E82B42}">
      <dgm:prSet phldrT="[Text]" custT="1"/>
      <dgm:spPr/>
      <dgm:t>
        <a:bodyPr/>
        <a:lstStyle/>
        <a:p>
          <a:r>
            <a:rPr lang="ar-SA" sz="1400" b="1">
              <a:latin typeface="Traditional Arabic" pitchFamily="18" charset="-78"/>
              <a:cs typeface="Traditional Arabic" pitchFamily="18" charset="-78"/>
            </a:rPr>
            <a:t>زيادة الوزن</a:t>
          </a:r>
          <a:endParaRPr lang="en-US" sz="1400" b="1">
            <a:latin typeface="Traditional Arabic" pitchFamily="18" charset="-78"/>
            <a:cs typeface="Traditional Arabic" pitchFamily="18" charset="-78"/>
          </a:endParaRPr>
        </a:p>
      </dgm:t>
    </dgm:pt>
    <dgm:pt modelId="{D4E18939-3E5F-4497-B518-3D3A04683E38}" type="parTrans" cxnId="{F2E364E8-45B1-4094-908C-CECD7E1C0DDF}">
      <dgm:prSet/>
      <dgm:spPr/>
      <dgm:t>
        <a:bodyPr/>
        <a:lstStyle/>
        <a:p>
          <a:endParaRPr lang="en-US"/>
        </a:p>
      </dgm:t>
    </dgm:pt>
    <dgm:pt modelId="{4CB3443A-6649-40D4-88B4-F3AB4EF6DD49}" type="sibTrans" cxnId="{F2E364E8-45B1-4094-908C-CECD7E1C0DDF}">
      <dgm:prSet/>
      <dgm:spPr/>
      <dgm:t>
        <a:bodyPr/>
        <a:lstStyle/>
        <a:p>
          <a:endParaRPr lang="en-US"/>
        </a:p>
      </dgm:t>
    </dgm:pt>
    <dgm:pt modelId="{07D3EA85-BE6B-4137-A5B5-AC0B21C4B7BA}">
      <dgm:prSet phldrT="[Text]" custT="1"/>
      <dgm:spPr/>
      <dgm:t>
        <a:bodyPr/>
        <a:lstStyle/>
        <a:p>
          <a:r>
            <a:rPr lang="ar-SA" sz="1400" b="1">
              <a:latin typeface="Traditional Arabic" pitchFamily="18" charset="-78"/>
              <a:cs typeface="Traditional Arabic" pitchFamily="18" charset="-78"/>
            </a:rPr>
            <a:t>الأمراض العظمية او المفصلية المتوطنة </a:t>
          </a:r>
          <a:endParaRPr lang="en-US" sz="1400" b="1">
            <a:latin typeface="Traditional Arabic" pitchFamily="18" charset="-78"/>
            <a:cs typeface="Traditional Arabic" pitchFamily="18" charset="-78"/>
          </a:endParaRPr>
        </a:p>
      </dgm:t>
    </dgm:pt>
    <dgm:pt modelId="{6CBA196A-761D-4208-9C69-9B25E1530D62}" type="parTrans" cxnId="{AC0DFB70-EEEA-496C-B0BB-31CB953B2BB3}">
      <dgm:prSet/>
      <dgm:spPr/>
      <dgm:t>
        <a:bodyPr/>
        <a:lstStyle/>
        <a:p>
          <a:endParaRPr lang="en-US"/>
        </a:p>
      </dgm:t>
    </dgm:pt>
    <dgm:pt modelId="{DDCE2DC9-19BB-4D1B-A5B8-93A810E010E9}" type="sibTrans" cxnId="{AC0DFB70-EEEA-496C-B0BB-31CB953B2BB3}">
      <dgm:prSet/>
      <dgm:spPr/>
      <dgm:t>
        <a:bodyPr/>
        <a:lstStyle/>
        <a:p>
          <a:endParaRPr lang="en-US"/>
        </a:p>
      </dgm:t>
    </dgm:pt>
    <dgm:pt modelId="{7F803276-070B-467A-B4D0-6D6989AFEAAB}">
      <dgm:prSet phldrT="[Text]" custT="1"/>
      <dgm:spPr/>
      <dgm:t>
        <a:bodyPr/>
        <a:lstStyle/>
        <a:p>
          <a:r>
            <a:rPr lang="ar-SA" sz="1400" b="1">
              <a:latin typeface="Traditional Arabic" pitchFamily="18" charset="-78"/>
              <a:cs typeface="Traditional Arabic" pitchFamily="18" charset="-78"/>
            </a:rPr>
            <a:t>الأعمال أو المهن التي تتطلب إجهاد متكرر للمفصل</a:t>
          </a:r>
          <a:endParaRPr lang="en-US" sz="1400" b="1">
            <a:latin typeface="Traditional Arabic" pitchFamily="18" charset="-78"/>
            <a:cs typeface="Traditional Arabic" pitchFamily="18" charset="-78"/>
          </a:endParaRPr>
        </a:p>
      </dgm:t>
    </dgm:pt>
    <dgm:pt modelId="{E4BD6CE0-B425-4326-8998-7620D9D0601D}" type="parTrans" cxnId="{A11AF267-1A69-4747-AFDA-6E18433EC017}">
      <dgm:prSet/>
      <dgm:spPr/>
      <dgm:t>
        <a:bodyPr/>
        <a:lstStyle/>
        <a:p>
          <a:endParaRPr lang="en-US"/>
        </a:p>
      </dgm:t>
    </dgm:pt>
    <dgm:pt modelId="{C844AEF8-979B-406A-B610-2F637625E954}" type="sibTrans" cxnId="{A11AF267-1A69-4747-AFDA-6E18433EC017}">
      <dgm:prSet/>
      <dgm:spPr/>
      <dgm:t>
        <a:bodyPr/>
        <a:lstStyle/>
        <a:p>
          <a:endParaRPr lang="en-US"/>
        </a:p>
      </dgm:t>
    </dgm:pt>
    <dgm:pt modelId="{597B7A01-9794-4D68-AB15-01F5EA3D973A}">
      <dgm:prSet phldrT="[Text]" custT="1"/>
      <dgm:spPr/>
      <dgm:t>
        <a:bodyPr/>
        <a:lstStyle/>
        <a:p>
          <a:r>
            <a:rPr lang="ar-SA" sz="1400" b="1">
              <a:latin typeface="Traditional Arabic" pitchFamily="18" charset="-78"/>
              <a:cs typeface="Traditional Arabic" pitchFamily="18" charset="-78"/>
            </a:rPr>
            <a:t>العادات</a:t>
          </a:r>
          <a:r>
            <a:rPr lang="en-US" sz="1400" b="1">
              <a:latin typeface="Traditional Arabic" pitchFamily="18" charset="-78"/>
              <a:cs typeface="Traditional Arabic" pitchFamily="18" charset="-78"/>
            </a:rPr>
            <a:t>  </a:t>
          </a:r>
          <a:r>
            <a:rPr lang="ar-SA" sz="1400" b="1">
              <a:latin typeface="Traditional Arabic" pitchFamily="18" charset="-78"/>
              <a:cs typeface="Traditional Arabic" pitchFamily="18" charset="-78"/>
            </a:rPr>
            <a:t>الخاطئة التي يتعرض لها المفصل كالجلوس بشكل خاطئ</a:t>
          </a:r>
          <a:endParaRPr lang="en-US" sz="1400" b="1">
            <a:latin typeface="Traditional Arabic" pitchFamily="18" charset="-78"/>
            <a:cs typeface="Traditional Arabic" pitchFamily="18" charset="-78"/>
          </a:endParaRPr>
        </a:p>
      </dgm:t>
    </dgm:pt>
    <dgm:pt modelId="{D47D615F-EE0E-4264-974B-C107DEDA418F}" type="parTrans" cxnId="{B1C96B25-5DE1-4A72-9A10-EEA1B07F0A96}">
      <dgm:prSet/>
      <dgm:spPr/>
      <dgm:t>
        <a:bodyPr/>
        <a:lstStyle/>
        <a:p>
          <a:endParaRPr lang="en-US"/>
        </a:p>
      </dgm:t>
    </dgm:pt>
    <dgm:pt modelId="{6383C057-758D-460E-B9F1-16F256C183D1}" type="sibTrans" cxnId="{B1C96B25-5DE1-4A72-9A10-EEA1B07F0A96}">
      <dgm:prSet/>
      <dgm:spPr/>
      <dgm:t>
        <a:bodyPr/>
        <a:lstStyle/>
        <a:p>
          <a:endParaRPr lang="en-US"/>
        </a:p>
      </dgm:t>
    </dgm:pt>
    <dgm:pt modelId="{F2C36BD0-ECFB-49ED-A7F0-5CB93CA304ED}">
      <dgm:prSet phldrT="[Text]" custT="1"/>
      <dgm:spPr/>
      <dgm:t>
        <a:bodyPr/>
        <a:lstStyle/>
        <a:p>
          <a:r>
            <a:rPr lang="ar-SA" sz="1400" b="1">
              <a:latin typeface="Traditional Arabic" pitchFamily="18" charset="-78"/>
              <a:cs typeface="Traditional Arabic" pitchFamily="18" charset="-78"/>
            </a:rPr>
            <a:t>سوء التغذية والجفاف</a:t>
          </a:r>
          <a:endParaRPr lang="en-US" sz="1400" b="1">
            <a:latin typeface="Traditional Arabic" pitchFamily="18" charset="-78"/>
            <a:cs typeface="Traditional Arabic" pitchFamily="18" charset="-78"/>
          </a:endParaRPr>
        </a:p>
      </dgm:t>
    </dgm:pt>
    <dgm:pt modelId="{770AF736-4904-49AA-8BB7-88FBDB7D1670}" type="parTrans" cxnId="{A51B2A14-A198-4809-9AB2-3342FBCBEBCD}">
      <dgm:prSet/>
      <dgm:spPr/>
      <dgm:t>
        <a:bodyPr/>
        <a:lstStyle/>
        <a:p>
          <a:endParaRPr lang="en-US"/>
        </a:p>
      </dgm:t>
    </dgm:pt>
    <dgm:pt modelId="{E08FF59B-124A-4CEA-8FF9-883FE67A063B}" type="sibTrans" cxnId="{A51B2A14-A198-4809-9AB2-3342FBCBEBCD}">
      <dgm:prSet/>
      <dgm:spPr/>
      <dgm:t>
        <a:bodyPr/>
        <a:lstStyle/>
        <a:p>
          <a:endParaRPr lang="en-US"/>
        </a:p>
      </dgm:t>
    </dgm:pt>
    <dgm:pt modelId="{1948A0B9-F10F-4AAC-8F97-D6DAD4D85FE3}">
      <dgm:prSet phldrT="[Text]" custT="1"/>
      <dgm:spPr/>
      <dgm:t>
        <a:bodyPr/>
        <a:lstStyle/>
        <a:p>
          <a:r>
            <a:rPr lang="ar-SA" sz="1400" b="1">
              <a:latin typeface="Traditional Arabic" pitchFamily="18" charset="-78"/>
              <a:cs typeface="Traditional Arabic" pitchFamily="18" charset="-78"/>
            </a:rPr>
            <a:t>ارتداء الأحذية ذات الكعوب المرتفعة</a:t>
          </a:r>
          <a:endParaRPr lang="en-US" sz="1400" b="1">
            <a:latin typeface="Traditional Arabic" pitchFamily="18" charset="-78"/>
            <a:cs typeface="Traditional Arabic" pitchFamily="18" charset="-78"/>
          </a:endParaRPr>
        </a:p>
      </dgm:t>
    </dgm:pt>
    <dgm:pt modelId="{F68F6C88-FA3B-408C-9999-E50812B9DD2C}" type="parTrans" cxnId="{958E6816-15B7-4EE4-92B2-BCE95A6E6454}">
      <dgm:prSet/>
      <dgm:spPr/>
      <dgm:t>
        <a:bodyPr/>
        <a:lstStyle/>
        <a:p>
          <a:endParaRPr lang="en-US"/>
        </a:p>
      </dgm:t>
    </dgm:pt>
    <dgm:pt modelId="{CDFA6568-9E7E-419E-809A-76338958B8F9}" type="sibTrans" cxnId="{958E6816-15B7-4EE4-92B2-BCE95A6E6454}">
      <dgm:prSet/>
      <dgm:spPr/>
      <dgm:t>
        <a:bodyPr/>
        <a:lstStyle/>
        <a:p>
          <a:endParaRPr lang="en-US"/>
        </a:p>
      </dgm:t>
    </dgm:pt>
    <dgm:pt modelId="{C48F4144-11D6-414C-BD63-136A96D3B717}" type="pres">
      <dgm:prSet presAssocID="{468177B5-54FC-41BD-97DA-3F503DD93A7A}" presName="cycle" presStyleCnt="0">
        <dgm:presLayoutVars>
          <dgm:chMax val="1"/>
          <dgm:dir/>
          <dgm:animLvl val="ctr"/>
          <dgm:resizeHandles val="exact"/>
        </dgm:presLayoutVars>
      </dgm:prSet>
      <dgm:spPr/>
    </dgm:pt>
    <dgm:pt modelId="{32630F0A-AE80-4C12-89BD-5E56E1894391}" type="pres">
      <dgm:prSet presAssocID="{02C871AB-7552-4B0A-9DDA-970B816B1A19}" presName="centerShape" presStyleLbl="node0" presStyleIdx="0" presStyleCnt="1"/>
      <dgm:spPr/>
    </dgm:pt>
    <dgm:pt modelId="{FBD57E2A-1860-4F08-9CDC-BA9AF108DD6A}" type="pres">
      <dgm:prSet presAssocID="{0CAA3A95-C24D-49DC-A0CB-4A0D3BDDFC15}" presName="Name9" presStyleLbl="parChTrans1D2" presStyleIdx="0" presStyleCnt="9"/>
      <dgm:spPr/>
    </dgm:pt>
    <dgm:pt modelId="{92A825AC-0833-4D61-870D-31654F28003D}" type="pres">
      <dgm:prSet presAssocID="{0CAA3A95-C24D-49DC-A0CB-4A0D3BDDFC15}" presName="connTx" presStyleLbl="parChTrans1D2" presStyleIdx="0" presStyleCnt="9"/>
      <dgm:spPr/>
    </dgm:pt>
    <dgm:pt modelId="{BE20753B-13D4-4B77-90D8-D97F9538BE99}" type="pres">
      <dgm:prSet presAssocID="{A1AFD047-FC06-4534-9174-2A1CD99C69BD}" presName="node" presStyleLbl="node1" presStyleIdx="0" presStyleCnt="9" custScaleX="133132">
        <dgm:presLayoutVars>
          <dgm:bulletEnabled val="1"/>
        </dgm:presLayoutVars>
      </dgm:prSet>
      <dgm:spPr/>
    </dgm:pt>
    <dgm:pt modelId="{62E4A5B3-653D-43A7-9440-80AACDE6BC55}" type="pres">
      <dgm:prSet presAssocID="{7EADABFE-2169-48C4-80F3-981D764FBD2D}" presName="Name9" presStyleLbl="parChTrans1D2" presStyleIdx="1" presStyleCnt="9"/>
      <dgm:spPr/>
    </dgm:pt>
    <dgm:pt modelId="{84783651-C795-43E6-8165-417F9739AC08}" type="pres">
      <dgm:prSet presAssocID="{7EADABFE-2169-48C4-80F3-981D764FBD2D}" presName="connTx" presStyleLbl="parChTrans1D2" presStyleIdx="1" presStyleCnt="9"/>
      <dgm:spPr/>
    </dgm:pt>
    <dgm:pt modelId="{6F1AEB07-D476-42E2-B70B-57530897B10D}" type="pres">
      <dgm:prSet presAssocID="{C292D251-F341-4424-9530-B542CD580034}" presName="node" presStyleLbl="node1" presStyleIdx="1" presStyleCnt="9" custScaleX="133132">
        <dgm:presLayoutVars>
          <dgm:bulletEnabled val="1"/>
        </dgm:presLayoutVars>
      </dgm:prSet>
      <dgm:spPr/>
    </dgm:pt>
    <dgm:pt modelId="{104B91CD-74B5-424E-B6C5-A36464282B70}" type="pres">
      <dgm:prSet presAssocID="{0CBC649D-4850-48F2-9920-D0567F1660AC}" presName="Name9" presStyleLbl="parChTrans1D2" presStyleIdx="2" presStyleCnt="9"/>
      <dgm:spPr/>
    </dgm:pt>
    <dgm:pt modelId="{BB9744B3-6F87-4365-80EA-02306D82B5E4}" type="pres">
      <dgm:prSet presAssocID="{0CBC649D-4850-48F2-9920-D0567F1660AC}" presName="connTx" presStyleLbl="parChTrans1D2" presStyleIdx="2" presStyleCnt="9"/>
      <dgm:spPr/>
    </dgm:pt>
    <dgm:pt modelId="{2191FC0C-7EC7-41DB-BD3F-B8A6FC7FD72B}" type="pres">
      <dgm:prSet presAssocID="{15E573B6-8515-42EE-B2D3-8A249CE32E6F}" presName="node" presStyleLbl="node1" presStyleIdx="2" presStyleCnt="9" custScaleX="133132">
        <dgm:presLayoutVars>
          <dgm:bulletEnabled val="1"/>
        </dgm:presLayoutVars>
      </dgm:prSet>
      <dgm:spPr/>
    </dgm:pt>
    <dgm:pt modelId="{7E11DBD3-B1D3-45C6-A351-4EF5CB815170}" type="pres">
      <dgm:prSet presAssocID="{D4E18939-3E5F-4497-B518-3D3A04683E38}" presName="Name9" presStyleLbl="parChTrans1D2" presStyleIdx="3" presStyleCnt="9"/>
      <dgm:spPr/>
    </dgm:pt>
    <dgm:pt modelId="{B138FB95-9755-4042-AC0F-AA9093A95B31}" type="pres">
      <dgm:prSet presAssocID="{D4E18939-3E5F-4497-B518-3D3A04683E38}" presName="connTx" presStyleLbl="parChTrans1D2" presStyleIdx="3" presStyleCnt="9"/>
      <dgm:spPr/>
    </dgm:pt>
    <dgm:pt modelId="{0C6ED5A3-AAB9-4725-B99F-2D8B7EDE6576}" type="pres">
      <dgm:prSet presAssocID="{701551F3-FAEB-4DC8-8896-F83BB2E82B42}" presName="node" presStyleLbl="node1" presStyleIdx="3" presStyleCnt="9" custScaleX="133132">
        <dgm:presLayoutVars>
          <dgm:bulletEnabled val="1"/>
        </dgm:presLayoutVars>
      </dgm:prSet>
      <dgm:spPr/>
    </dgm:pt>
    <dgm:pt modelId="{B0359BDD-C452-46ED-9D57-8D976A85C2F7}" type="pres">
      <dgm:prSet presAssocID="{E4BD6CE0-B425-4326-8998-7620D9D0601D}" presName="Name9" presStyleLbl="parChTrans1D2" presStyleIdx="4" presStyleCnt="9"/>
      <dgm:spPr/>
    </dgm:pt>
    <dgm:pt modelId="{D89307B8-6E79-4700-B679-6CB48D1D8ED3}" type="pres">
      <dgm:prSet presAssocID="{E4BD6CE0-B425-4326-8998-7620D9D0601D}" presName="connTx" presStyleLbl="parChTrans1D2" presStyleIdx="4" presStyleCnt="9"/>
      <dgm:spPr/>
    </dgm:pt>
    <dgm:pt modelId="{9A030736-70B7-4424-A74A-C2B8EFAED6BE}" type="pres">
      <dgm:prSet presAssocID="{7F803276-070B-467A-B4D0-6D6989AFEAAB}" presName="node" presStyleLbl="node1" presStyleIdx="4" presStyleCnt="9" custScaleX="133132">
        <dgm:presLayoutVars>
          <dgm:bulletEnabled val="1"/>
        </dgm:presLayoutVars>
      </dgm:prSet>
      <dgm:spPr/>
    </dgm:pt>
    <dgm:pt modelId="{3D88763C-09B7-46B7-A584-BAD49E140495}" type="pres">
      <dgm:prSet presAssocID="{D47D615F-EE0E-4264-974B-C107DEDA418F}" presName="Name9" presStyleLbl="parChTrans1D2" presStyleIdx="5" presStyleCnt="9"/>
      <dgm:spPr/>
    </dgm:pt>
    <dgm:pt modelId="{407FEFEB-11D3-4B11-B08A-A92AE5092FF3}" type="pres">
      <dgm:prSet presAssocID="{D47D615F-EE0E-4264-974B-C107DEDA418F}" presName="connTx" presStyleLbl="parChTrans1D2" presStyleIdx="5" presStyleCnt="9"/>
      <dgm:spPr/>
    </dgm:pt>
    <dgm:pt modelId="{EDEC7AA8-55EC-4359-BFBC-F28D7C7F5CEF}" type="pres">
      <dgm:prSet presAssocID="{597B7A01-9794-4D68-AB15-01F5EA3D973A}" presName="node" presStyleLbl="node1" presStyleIdx="5" presStyleCnt="9" custScaleX="133132">
        <dgm:presLayoutVars>
          <dgm:bulletEnabled val="1"/>
        </dgm:presLayoutVars>
      </dgm:prSet>
      <dgm:spPr/>
    </dgm:pt>
    <dgm:pt modelId="{7E42BA14-A120-4E6B-8B44-83B668422C72}" type="pres">
      <dgm:prSet presAssocID="{770AF736-4904-49AA-8BB7-88FBDB7D1670}" presName="Name9" presStyleLbl="parChTrans1D2" presStyleIdx="6" presStyleCnt="9"/>
      <dgm:spPr/>
    </dgm:pt>
    <dgm:pt modelId="{6CC942C3-D08E-4E03-85C8-60B457D5CB03}" type="pres">
      <dgm:prSet presAssocID="{770AF736-4904-49AA-8BB7-88FBDB7D1670}" presName="connTx" presStyleLbl="parChTrans1D2" presStyleIdx="6" presStyleCnt="9"/>
      <dgm:spPr/>
    </dgm:pt>
    <dgm:pt modelId="{2422BF06-3E95-4360-9FC9-193F2053EB5F}" type="pres">
      <dgm:prSet presAssocID="{F2C36BD0-ECFB-49ED-A7F0-5CB93CA304ED}" presName="node" presStyleLbl="node1" presStyleIdx="6" presStyleCnt="9" custScaleX="133132">
        <dgm:presLayoutVars>
          <dgm:bulletEnabled val="1"/>
        </dgm:presLayoutVars>
      </dgm:prSet>
      <dgm:spPr/>
    </dgm:pt>
    <dgm:pt modelId="{AFFDF1A3-79FA-4EE5-8853-9C94EBD2DF66}" type="pres">
      <dgm:prSet presAssocID="{F68F6C88-FA3B-408C-9999-E50812B9DD2C}" presName="Name9" presStyleLbl="parChTrans1D2" presStyleIdx="7" presStyleCnt="9"/>
      <dgm:spPr/>
    </dgm:pt>
    <dgm:pt modelId="{C6338E61-A62E-4441-A2C7-94883812234D}" type="pres">
      <dgm:prSet presAssocID="{F68F6C88-FA3B-408C-9999-E50812B9DD2C}" presName="connTx" presStyleLbl="parChTrans1D2" presStyleIdx="7" presStyleCnt="9"/>
      <dgm:spPr/>
    </dgm:pt>
    <dgm:pt modelId="{800F4886-5588-4933-8F3D-011608D2A54C}" type="pres">
      <dgm:prSet presAssocID="{1948A0B9-F10F-4AAC-8F97-D6DAD4D85FE3}" presName="node" presStyleLbl="node1" presStyleIdx="7" presStyleCnt="9" custScaleX="133132">
        <dgm:presLayoutVars>
          <dgm:bulletEnabled val="1"/>
        </dgm:presLayoutVars>
      </dgm:prSet>
      <dgm:spPr/>
    </dgm:pt>
    <dgm:pt modelId="{32F057DA-BEE8-4936-8874-4B544CDEB962}" type="pres">
      <dgm:prSet presAssocID="{6CBA196A-761D-4208-9C69-9B25E1530D62}" presName="Name9" presStyleLbl="parChTrans1D2" presStyleIdx="8" presStyleCnt="9"/>
      <dgm:spPr/>
    </dgm:pt>
    <dgm:pt modelId="{F51EDB44-2594-4975-8962-DA455D978361}" type="pres">
      <dgm:prSet presAssocID="{6CBA196A-761D-4208-9C69-9B25E1530D62}" presName="connTx" presStyleLbl="parChTrans1D2" presStyleIdx="8" presStyleCnt="9"/>
      <dgm:spPr/>
    </dgm:pt>
    <dgm:pt modelId="{A4EA73FD-F3AE-4A0B-B477-C06F5D4B7558}" type="pres">
      <dgm:prSet presAssocID="{07D3EA85-BE6B-4137-A5B5-AC0B21C4B7BA}" presName="node" presStyleLbl="node1" presStyleIdx="8" presStyleCnt="9" custScaleX="133132">
        <dgm:presLayoutVars>
          <dgm:bulletEnabled val="1"/>
        </dgm:presLayoutVars>
      </dgm:prSet>
      <dgm:spPr/>
    </dgm:pt>
  </dgm:ptLst>
  <dgm:cxnLst>
    <dgm:cxn modelId="{ABA84279-C330-4AB7-8D46-7D2F9F539F7A}" type="presOf" srcId="{468177B5-54FC-41BD-97DA-3F503DD93A7A}" destId="{C48F4144-11D6-414C-BD63-136A96D3B717}" srcOrd="0" destOrd="0" presId="urn:microsoft.com/office/officeart/2005/8/layout/radial1"/>
    <dgm:cxn modelId="{C8346FCF-0622-4381-96AB-33FFDECFE751}" type="presOf" srcId="{770AF736-4904-49AA-8BB7-88FBDB7D1670}" destId="{6CC942C3-D08E-4E03-85C8-60B457D5CB03}" srcOrd="1" destOrd="0" presId="urn:microsoft.com/office/officeart/2005/8/layout/radial1"/>
    <dgm:cxn modelId="{B9FE339F-60D1-4A3C-BD92-F4DFAB9BF793}" type="presOf" srcId="{0CBC649D-4850-48F2-9920-D0567F1660AC}" destId="{BB9744B3-6F87-4365-80EA-02306D82B5E4}" srcOrd="1" destOrd="0" presId="urn:microsoft.com/office/officeart/2005/8/layout/radial1"/>
    <dgm:cxn modelId="{A9655860-717F-41A5-8BB5-14813DDD0123}" type="presOf" srcId="{597B7A01-9794-4D68-AB15-01F5EA3D973A}" destId="{EDEC7AA8-55EC-4359-BFBC-F28D7C7F5CEF}" srcOrd="0" destOrd="0" presId="urn:microsoft.com/office/officeart/2005/8/layout/radial1"/>
    <dgm:cxn modelId="{4D0FC8AA-E507-4E65-82B0-770B0ABDFF4D}" type="presOf" srcId="{7F803276-070B-467A-B4D0-6D6989AFEAAB}" destId="{9A030736-70B7-4424-A74A-C2B8EFAED6BE}" srcOrd="0" destOrd="0" presId="urn:microsoft.com/office/officeart/2005/8/layout/radial1"/>
    <dgm:cxn modelId="{D908DB6F-E195-4271-B582-A88611857A32}" type="presOf" srcId="{C292D251-F341-4424-9530-B542CD580034}" destId="{6F1AEB07-D476-42E2-B70B-57530897B10D}" srcOrd="0" destOrd="0" presId="urn:microsoft.com/office/officeart/2005/8/layout/radial1"/>
    <dgm:cxn modelId="{C5E58A4F-5755-4AC3-BE95-36FBB1BFCBF9}" type="presOf" srcId="{D47D615F-EE0E-4264-974B-C107DEDA418F}" destId="{3D88763C-09B7-46B7-A584-BAD49E140495}" srcOrd="0" destOrd="0" presId="urn:microsoft.com/office/officeart/2005/8/layout/radial1"/>
    <dgm:cxn modelId="{279A4949-9220-4973-88B9-A5D7191D5DF1}" type="presOf" srcId="{D4E18939-3E5F-4497-B518-3D3A04683E38}" destId="{7E11DBD3-B1D3-45C6-A351-4EF5CB815170}" srcOrd="0" destOrd="0" presId="urn:microsoft.com/office/officeart/2005/8/layout/radial1"/>
    <dgm:cxn modelId="{D1925F6E-AD23-4965-A2E0-026A8722A849}" srcId="{02C871AB-7552-4B0A-9DDA-970B816B1A19}" destId="{15E573B6-8515-42EE-B2D3-8A249CE32E6F}" srcOrd="2" destOrd="0" parTransId="{0CBC649D-4850-48F2-9920-D0567F1660AC}" sibTransId="{490CD5B3-21A0-474E-A762-26EE5980B6C0}"/>
    <dgm:cxn modelId="{F2E364E8-45B1-4094-908C-CECD7E1C0DDF}" srcId="{02C871AB-7552-4B0A-9DDA-970B816B1A19}" destId="{701551F3-FAEB-4DC8-8896-F83BB2E82B42}" srcOrd="3" destOrd="0" parTransId="{D4E18939-3E5F-4497-B518-3D3A04683E38}" sibTransId="{4CB3443A-6649-40D4-88B4-F3AB4EF6DD49}"/>
    <dgm:cxn modelId="{112FAE0D-90C0-4671-8149-B1B12844386A}" type="presOf" srcId="{7EADABFE-2169-48C4-80F3-981D764FBD2D}" destId="{62E4A5B3-653D-43A7-9440-80AACDE6BC55}" srcOrd="0" destOrd="0" presId="urn:microsoft.com/office/officeart/2005/8/layout/radial1"/>
    <dgm:cxn modelId="{0757F63D-90A6-44BC-B44C-3F17223D2A6B}" type="presOf" srcId="{D4E18939-3E5F-4497-B518-3D3A04683E38}" destId="{B138FB95-9755-4042-AC0F-AA9093A95B31}" srcOrd="1" destOrd="0" presId="urn:microsoft.com/office/officeart/2005/8/layout/radial1"/>
    <dgm:cxn modelId="{958E6816-15B7-4EE4-92B2-BCE95A6E6454}" srcId="{02C871AB-7552-4B0A-9DDA-970B816B1A19}" destId="{1948A0B9-F10F-4AAC-8F97-D6DAD4D85FE3}" srcOrd="7" destOrd="0" parTransId="{F68F6C88-FA3B-408C-9999-E50812B9DD2C}" sibTransId="{CDFA6568-9E7E-419E-809A-76338958B8F9}"/>
    <dgm:cxn modelId="{1ED32063-4075-4F32-99A8-08772BEA662F}" type="presOf" srcId="{02C871AB-7552-4B0A-9DDA-970B816B1A19}" destId="{32630F0A-AE80-4C12-89BD-5E56E1894391}" srcOrd="0" destOrd="0" presId="urn:microsoft.com/office/officeart/2005/8/layout/radial1"/>
    <dgm:cxn modelId="{8272880E-5B59-435E-85E0-8B451A65C045}" type="presOf" srcId="{770AF736-4904-49AA-8BB7-88FBDB7D1670}" destId="{7E42BA14-A120-4E6B-8B44-83B668422C72}" srcOrd="0" destOrd="0" presId="urn:microsoft.com/office/officeart/2005/8/layout/radial1"/>
    <dgm:cxn modelId="{0818E9D4-1509-416C-9E45-B8E0F3037E2D}" type="presOf" srcId="{1948A0B9-F10F-4AAC-8F97-D6DAD4D85FE3}" destId="{800F4886-5588-4933-8F3D-011608D2A54C}" srcOrd="0" destOrd="0" presId="urn:microsoft.com/office/officeart/2005/8/layout/radial1"/>
    <dgm:cxn modelId="{00A158AD-ABFD-4DD4-8F43-1697E0C56EDA}" type="presOf" srcId="{0CAA3A95-C24D-49DC-A0CB-4A0D3BDDFC15}" destId="{FBD57E2A-1860-4F08-9CDC-BA9AF108DD6A}" srcOrd="0" destOrd="0" presId="urn:microsoft.com/office/officeart/2005/8/layout/radial1"/>
    <dgm:cxn modelId="{871A2C71-67B0-4877-8350-396E6C4BAC42}" type="presOf" srcId="{F2C36BD0-ECFB-49ED-A7F0-5CB93CA304ED}" destId="{2422BF06-3E95-4360-9FC9-193F2053EB5F}" srcOrd="0" destOrd="0" presId="urn:microsoft.com/office/officeart/2005/8/layout/radial1"/>
    <dgm:cxn modelId="{6BE1043E-B86B-4086-B34D-C6E3638E7E00}" srcId="{468177B5-54FC-41BD-97DA-3F503DD93A7A}" destId="{02C871AB-7552-4B0A-9DDA-970B816B1A19}" srcOrd="0" destOrd="0" parTransId="{E8976D49-4DC2-4DBE-95B2-0F1E8721EAF8}" sibTransId="{9DB105AA-709F-4421-AC19-2B9A07D01D3A}"/>
    <dgm:cxn modelId="{1C4218A3-8196-4DD0-8F58-254828E7DC88}" type="presOf" srcId="{F68F6C88-FA3B-408C-9999-E50812B9DD2C}" destId="{AFFDF1A3-79FA-4EE5-8853-9C94EBD2DF66}" srcOrd="0" destOrd="0" presId="urn:microsoft.com/office/officeart/2005/8/layout/radial1"/>
    <dgm:cxn modelId="{A72B183B-71C0-46F3-AA79-4E65CF7DE410}" type="presOf" srcId="{0CAA3A95-C24D-49DC-A0CB-4A0D3BDDFC15}" destId="{92A825AC-0833-4D61-870D-31654F28003D}" srcOrd="1" destOrd="0" presId="urn:microsoft.com/office/officeart/2005/8/layout/radial1"/>
    <dgm:cxn modelId="{A6181884-824E-4216-A0E9-FB9C02401D1F}" type="presOf" srcId="{6CBA196A-761D-4208-9C69-9B25E1530D62}" destId="{F51EDB44-2594-4975-8962-DA455D978361}" srcOrd="1" destOrd="0" presId="urn:microsoft.com/office/officeart/2005/8/layout/radial1"/>
    <dgm:cxn modelId="{B4E2CDF3-9B26-479F-9793-0FE8270F3FB5}" type="presOf" srcId="{0CBC649D-4850-48F2-9920-D0567F1660AC}" destId="{104B91CD-74B5-424E-B6C5-A36464282B70}" srcOrd="0" destOrd="0" presId="urn:microsoft.com/office/officeart/2005/8/layout/radial1"/>
    <dgm:cxn modelId="{3F671168-B846-48C7-A0C8-F3275EA76088}" type="presOf" srcId="{701551F3-FAEB-4DC8-8896-F83BB2E82B42}" destId="{0C6ED5A3-AAB9-4725-B99F-2D8B7EDE6576}" srcOrd="0" destOrd="0" presId="urn:microsoft.com/office/officeart/2005/8/layout/radial1"/>
    <dgm:cxn modelId="{EF56F7A9-7DFC-46EF-BB5B-7F404D27FD02}" type="presOf" srcId="{7EADABFE-2169-48C4-80F3-981D764FBD2D}" destId="{84783651-C795-43E6-8165-417F9739AC08}" srcOrd="1" destOrd="0" presId="urn:microsoft.com/office/officeart/2005/8/layout/radial1"/>
    <dgm:cxn modelId="{AC0DFB70-EEEA-496C-B0BB-31CB953B2BB3}" srcId="{02C871AB-7552-4B0A-9DDA-970B816B1A19}" destId="{07D3EA85-BE6B-4137-A5B5-AC0B21C4B7BA}" srcOrd="8" destOrd="0" parTransId="{6CBA196A-761D-4208-9C69-9B25E1530D62}" sibTransId="{DDCE2DC9-19BB-4D1B-A5B8-93A810E010E9}"/>
    <dgm:cxn modelId="{A51B2A14-A198-4809-9AB2-3342FBCBEBCD}" srcId="{02C871AB-7552-4B0A-9DDA-970B816B1A19}" destId="{F2C36BD0-ECFB-49ED-A7F0-5CB93CA304ED}" srcOrd="6" destOrd="0" parTransId="{770AF736-4904-49AA-8BB7-88FBDB7D1670}" sibTransId="{E08FF59B-124A-4CEA-8FF9-883FE67A063B}"/>
    <dgm:cxn modelId="{4D19EA01-3227-47DD-ADFE-105466791DB1}" type="presOf" srcId="{F68F6C88-FA3B-408C-9999-E50812B9DD2C}" destId="{C6338E61-A62E-4441-A2C7-94883812234D}" srcOrd="1" destOrd="0" presId="urn:microsoft.com/office/officeart/2005/8/layout/radial1"/>
    <dgm:cxn modelId="{224AC52B-CABA-40AF-99A0-86A37B1C71FE}" type="presOf" srcId="{A1AFD047-FC06-4534-9174-2A1CD99C69BD}" destId="{BE20753B-13D4-4B77-90D8-D97F9538BE99}" srcOrd="0" destOrd="0" presId="urn:microsoft.com/office/officeart/2005/8/layout/radial1"/>
    <dgm:cxn modelId="{F14A2F13-87AF-421A-90A6-EFBE6AFED14A}" type="presOf" srcId="{E4BD6CE0-B425-4326-8998-7620D9D0601D}" destId="{D89307B8-6E79-4700-B679-6CB48D1D8ED3}" srcOrd="1" destOrd="0" presId="urn:microsoft.com/office/officeart/2005/8/layout/radial1"/>
    <dgm:cxn modelId="{7D2A29C1-E48A-4A0F-AA15-8016A27CE35E}" type="presOf" srcId="{6CBA196A-761D-4208-9C69-9B25E1530D62}" destId="{32F057DA-BEE8-4936-8874-4B544CDEB962}" srcOrd="0" destOrd="0" presId="urn:microsoft.com/office/officeart/2005/8/layout/radial1"/>
    <dgm:cxn modelId="{B4C42851-391D-4EAD-A530-9FF19F5AE50A}" type="presOf" srcId="{07D3EA85-BE6B-4137-A5B5-AC0B21C4B7BA}" destId="{A4EA73FD-F3AE-4A0B-B477-C06F5D4B7558}" srcOrd="0" destOrd="0" presId="urn:microsoft.com/office/officeart/2005/8/layout/radial1"/>
    <dgm:cxn modelId="{AA255823-6C40-4389-B315-5D048FE91967}" srcId="{02C871AB-7552-4B0A-9DDA-970B816B1A19}" destId="{C292D251-F341-4424-9530-B542CD580034}" srcOrd="1" destOrd="0" parTransId="{7EADABFE-2169-48C4-80F3-981D764FBD2D}" sibTransId="{89DDEF2C-7C4C-4260-89E0-44C6EFAE8F81}"/>
    <dgm:cxn modelId="{21FFE3E7-2C88-4926-9686-29DB24823B01}" type="presOf" srcId="{E4BD6CE0-B425-4326-8998-7620D9D0601D}" destId="{B0359BDD-C452-46ED-9D57-8D976A85C2F7}" srcOrd="0" destOrd="0" presId="urn:microsoft.com/office/officeart/2005/8/layout/radial1"/>
    <dgm:cxn modelId="{A11AF267-1A69-4747-AFDA-6E18433EC017}" srcId="{02C871AB-7552-4B0A-9DDA-970B816B1A19}" destId="{7F803276-070B-467A-B4D0-6D6989AFEAAB}" srcOrd="4" destOrd="0" parTransId="{E4BD6CE0-B425-4326-8998-7620D9D0601D}" sibTransId="{C844AEF8-979B-406A-B610-2F637625E954}"/>
    <dgm:cxn modelId="{C73A5382-2AE7-4152-92DB-3E608EE5AF1A}" type="presOf" srcId="{D47D615F-EE0E-4264-974B-C107DEDA418F}" destId="{407FEFEB-11D3-4B11-B08A-A92AE5092FF3}" srcOrd="1" destOrd="0" presId="urn:microsoft.com/office/officeart/2005/8/layout/radial1"/>
    <dgm:cxn modelId="{B1C96B25-5DE1-4A72-9A10-EEA1B07F0A96}" srcId="{02C871AB-7552-4B0A-9DDA-970B816B1A19}" destId="{597B7A01-9794-4D68-AB15-01F5EA3D973A}" srcOrd="5" destOrd="0" parTransId="{D47D615F-EE0E-4264-974B-C107DEDA418F}" sibTransId="{6383C057-758D-460E-B9F1-16F256C183D1}"/>
    <dgm:cxn modelId="{2F8A97F2-E421-4448-9632-426FE06AFD51}" srcId="{02C871AB-7552-4B0A-9DDA-970B816B1A19}" destId="{A1AFD047-FC06-4534-9174-2A1CD99C69BD}" srcOrd="0" destOrd="0" parTransId="{0CAA3A95-C24D-49DC-A0CB-4A0D3BDDFC15}" sibTransId="{60ECCFCF-86F2-4809-8581-F069671E0992}"/>
    <dgm:cxn modelId="{EF87EC97-494D-4996-9529-0A629F825BB8}" type="presOf" srcId="{15E573B6-8515-42EE-B2D3-8A249CE32E6F}" destId="{2191FC0C-7EC7-41DB-BD3F-B8A6FC7FD72B}" srcOrd="0" destOrd="0" presId="urn:microsoft.com/office/officeart/2005/8/layout/radial1"/>
    <dgm:cxn modelId="{9C587223-49C9-4D35-8021-9FB6E0D7AB95}" type="presParOf" srcId="{C48F4144-11D6-414C-BD63-136A96D3B717}" destId="{32630F0A-AE80-4C12-89BD-5E56E1894391}" srcOrd="0" destOrd="0" presId="urn:microsoft.com/office/officeart/2005/8/layout/radial1"/>
    <dgm:cxn modelId="{AA0D2784-E837-43EC-A79E-92E15EC1E5F1}" type="presParOf" srcId="{C48F4144-11D6-414C-BD63-136A96D3B717}" destId="{FBD57E2A-1860-4F08-9CDC-BA9AF108DD6A}" srcOrd="1" destOrd="0" presId="urn:microsoft.com/office/officeart/2005/8/layout/radial1"/>
    <dgm:cxn modelId="{069D3E5A-5ABD-4C1E-80A3-AB7FFF1E66A1}" type="presParOf" srcId="{FBD57E2A-1860-4F08-9CDC-BA9AF108DD6A}" destId="{92A825AC-0833-4D61-870D-31654F28003D}" srcOrd="0" destOrd="0" presId="urn:microsoft.com/office/officeart/2005/8/layout/radial1"/>
    <dgm:cxn modelId="{3A102D31-7919-494E-BF42-578CCDC2A32A}" type="presParOf" srcId="{C48F4144-11D6-414C-BD63-136A96D3B717}" destId="{BE20753B-13D4-4B77-90D8-D97F9538BE99}" srcOrd="2" destOrd="0" presId="urn:microsoft.com/office/officeart/2005/8/layout/radial1"/>
    <dgm:cxn modelId="{19CC9923-1350-40BB-9694-B42CDDFFFAAF}" type="presParOf" srcId="{C48F4144-11D6-414C-BD63-136A96D3B717}" destId="{62E4A5B3-653D-43A7-9440-80AACDE6BC55}" srcOrd="3" destOrd="0" presId="urn:microsoft.com/office/officeart/2005/8/layout/radial1"/>
    <dgm:cxn modelId="{33D8B8AD-F3C1-43D9-ACD1-D5AC57717E1B}" type="presParOf" srcId="{62E4A5B3-653D-43A7-9440-80AACDE6BC55}" destId="{84783651-C795-43E6-8165-417F9739AC08}" srcOrd="0" destOrd="0" presId="urn:microsoft.com/office/officeart/2005/8/layout/radial1"/>
    <dgm:cxn modelId="{C2C928C0-0D30-4836-BA6A-FA68F4683257}" type="presParOf" srcId="{C48F4144-11D6-414C-BD63-136A96D3B717}" destId="{6F1AEB07-D476-42E2-B70B-57530897B10D}" srcOrd="4" destOrd="0" presId="urn:microsoft.com/office/officeart/2005/8/layout/radial1"/>
    <dgm:cxn modelId="{F3523CA8-3D0E-420C-8C48-695036AEBD3F}" type="presParOf" srcId="{C48F4144-11D6-414C-BD63-136A96D3B717}" destId="{104B91CD-74B5-424E-B6C5-A36464282B70}" srcOrd="5" destOrd="0" presId="urn:microsoft.com/office/officeart/2005/8/layout/radial1"/>
    <dgm:cxn modelId="{4928A737-2AA6-4E3B-8222-4167E8F33CA5}" type="presParOf" srcId="{104B91CD-74B5-424E-B6C5-A36464282B70}" destId="{BB9744B3-6F87-4365-80EA-02306D82B5E4}" srcOrd="0" destOrd="0" presId="urn:microsoft.com/office/officeart/2005/8/layout/radial1"/>
    <dgm:cxn modelId="{E133F187-4D08-48A2-89AD-1335713A78B4}" type="presParOf" srcId="{C48F4144-11D6-414C-BD63-136A96D3B717}" destId="{2191FC0C-7EC7-41DB-BD3F-B8A6FC7FD72B}" srcOrd="6" destOrd="0" presId="urn:microsoft.com/office/officeart/2005/8/layout/radial1"/>
    <dgm:cxn modelId="{E44E302F-3EBD-4F0D-9AD9-6B98BE82BD38}" type="presParOf" srcId="{C48F4144-11D6-414C-BD63-136A96D3B717}" destId="{7E11DBD3-B1D3-45C6-A351-4EF5CB815170}" srcOrd="7" destOrd="0" presId="urn:microsoft.com/office/officeart/2005/8/layout/radial1"/>
    <dgm:cxn modelId="{ED98B598-5F39-4C17-AAB9-B9FA2A73C836}" type="presParOf" srcId="{7E11DBD3-B1D3-45C6-A351-4EF5CB815170}" destId="{B138FB95-9755-4042-AC0F-AA9093A95B31}" srcOrd="0" destOrd="0" presId="urn:microsoft.com/office/officeart/2005/8/layout/radial1"/>
    <dgm:cxn modelId="{E2661AFB-E906-42DD-9E9F-63FEB10D603A}" type="presParOf" srcId="{C48F4144-11D6-414C-BD63-136A96D3B717}" destId="{0C6ED5A3-AAB9-4725-B99F-2D8B7EDE6576}" srcOrd="8" destOrd="0" presId="urn:microsoft.com/office/officeart/2005/8/layout/radial1"/>
    <dgm:cxn modelId="{86840DE9-62D3-4E00-8D14-1898B42DCF22}" type="presParOf" srcId="{C48F4144-11D6-414C-BD63-136A96D3B717}" destId="{B0359BDD-C452-46ED-9D57-8D976A85C2F7}" srcOrd="9" destOrd="0" presId="urn:microsoft.com/office/officeart/2005/8/layout/radial1"/>
    <dgm:cxn modelId="{58A2BDDA-B8AF-42B2-9640-030BFC180D52}" type="presParOf" srcId="{B0359BDD-C452-46ED-9D57-8D976A85C2F7}" destId="{D89307B8-6E79-4700-B679-6CB48D1D8ED3}" srcOrd="0" destOrd="0" presId="urn:microsoft.com/office/officeart/2005/8/layout/radial1"/>
    <dgm:cxn modelId="{D16849D1-49C8-44E5-B735-7B520EA07E10}" type="presParOf" srcId="{C48F4144-11D6-414C-BD63-136A96D3B717}" destId="{9A030736-70B7-4424-A74A-C2B8EFAED6BE}" srcOrd="10" destOrd="0" presId="urn:microsoft.com/office/officeart/2005/8/layout/radial1"/>
    <dgm:cxn modelId="{FC32008F-341D-460C-B52E-77A513D352E1}" type="presParOf" srcId="{C48F4144-11D6-414C-BD63-136A96D3B717}" destId="{3D88763C-09B7-46B7-A584-BAD49E140495}" srcOrd="11" destOrd="0" presId="urn:microsoft.com/office/officeart/2005/8/layout/radial1"/>
    <dgm:cxn modelId="{4F210467-79C2-4749-9549-7F2FF4179D4E}" type="presParOf" srcId="{3D88763C-09B7-46B7-A584-BAD49E140495}" destId="{407FEFEB-11D3-4B11-B08A-A92AE5092FF3}" srcOrd="0" destOrd="0" presId="urn:microsoft.com/office/officeart/2005/8/layout/radial1"/>
    <dgm:cxn modelId="{8BA21793-E9E1-4A2A-A70F-F84EA8BAB3EC}" type="presParOf" srcId="{C48F4144-11D6-414C-BD63-136A96D3B717}" destId="{EDEC7AA8-55EC-4359-BFBC-F28D7C7F5CEF}" srcOrd="12" destOrd="0" presId="urn:microsoft.com/office/officeart/2005/8/layout/radial1"/>
    <dgm:cxn modelId="{89BA16D0-91A5-45AE-B2A6-4D9CC361C5DB}" type="presParOf" srcId="{C48F4144-11D6-414C-BD63-136A96D3B717}" destId="{7E42BA14-A120-4E6B-8B44-83B668422C72}" srcOrd="13" destOrd="0" presId="urn:microsoft.com/office/officeart/2005/8/layout/radial1"/>
    <dgm:cxn modelId="{A0AC4CDD-6D57-4874-994C-EF857E1D0EB9}" type="presParOf" srcId="{7E42BA14-A120-4E6B-8B44-83B668422C72}" destId="{6CC942C3-D08E-4E03-85C8-60B457D5CB03}" srcOrd="0" destOrd="0" presId="urn:microsoft.com/office/officeart/2005/8/layout/radial1"/>
    <dgm:cxn modelId="{4249C078-73A7-4D27-912F-7E74368D4847}" type="presParOf" srcId="{C48F4144-11D6-414C-BD63-136A96D3B717}" destId="{2422BF06-3E95-4360-9FC9-193F2053EB5F}" srcOrd="14" destOrd="0" presId="urn:microsoft.com/office/officeart/2005/8/layout/radial1"/>
    <dgm:cxn modelId="{A72672F5-92B4-4CC1-AE63-36B407E38CA7}" type="presParOf" srcId="{C48F4144-11D6-414C-BD63-136A96D3B717}" destId="{AFFDF1A3-79FA-4EE5-8853-9C94EBD2DF66}" srcOrd="15" destOrd="0" presId="urn:microsoft.com/office/officeart/2005/8/layout/radial1"/>
    <dgm:cxn modelId="{FC57406F-7EAC-418B-80DF-3971BC4F43CA}" type="presParOf" srcId="{AFFDF1A3-79FA-4EE5-8853-9C94EBD2DF66}" destId="{C6338E61-A62E-4441-A2C7-94883812234D}" srcOrd="0" destOrd="0" presId="urn:microsoft.com/office/officeart/2005/8/layout/radial1"/>
    <dgm:cxn modelId="{35705316-3D27-4992-8CB4-F7594426007B}" type="presParOf" srcId="{C48F4144-11D6-414C-BD63-136A96D3B717}" destId="{800F4886-5588-4933-8F3D-011608D2A54C}" srcOrd="16" destOrd="0" presId="urn:microsoft.com/office/officeart/2005/8/layout/radial1"/>
    <dgm:cxn modelId="{91A3B880-9A19-43FE-9716-2EE64A0A5371}" type="presParOf" srcId="{C48F4144-11D6-414C-BD63-136A96D3B717}" destId="{32F057DA-BEE8-4936-8874-4B544CDEB962}" srcOrd="17" destOrd="0" presId="urn:microsoft.com/office/officeart/2005/8/layout/radial1"/>
    <dgm:cxn modelId="{EC5DE3D8-45E9-41FE-95E1-93533523E032}" type="presParOf" srcId="{32F057DA-BEE8-4936-8874-4B544CDEB962}" destId="{F51EDB44-2594-4975-8962-DA455D978361}" srcOrd="0" destOrd="0" presId="urn:microsoft.com/office/officeart/2005/8/layout/radial1"/>
    <dgm:cxn modelId="{4FA36F25-AE5B-479A-B353-1E8FE2D35327}" type="presParOf" srcId="{C48F4144-11D6-414C-BD63-136A96D3B717}" destId="{A4EA73FD-F3AE-4A0B-B477-C06F5D4B7558}" srcOrd="18" destOrd="0" presId="urn:microsoft.com/office/officeart/2005/8/layout/radial1"/>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C0EEF3-FB43-4AAD-B2CF-F5A964D41728}" type="doc">
      <dgm:prSet loTypeId="urn:microsoft.com/office/officeart/2005/8/layout/radial5" loCatId="cycle" qsTypeId="urn:microsoft.com/office/officeart/2005/8/quickstyle/simple2" qsCatId="simple" csTypeId="urn:microsoft.com/office/officeart/2005/8/colors/accent2_2" csCatId="accent2" phldr="1"/>
      <dgm:spPr/>
      <dgm:t>
        <a:bodyPr/>
        <a:lstStyle/>
        <a:p>
          <a:pPr rtl="1"/>
          <a:endParaRPr lang="ar-EG"/>
        </a:p>
      </dgm:t>
    </dgm:pt>
    <dgm:pt modelId="{B302C826-29D5-48AE-BAED-F2D8F571F486}">
      <dgm:prSet phldrT="[Text]"/>
      <dgm:spPr/>
      <dgm:t>
        <a:bodyPr/>
        <a:lstStyle/>
        <a:p>
          <a:pPr rtl="1"/>
          <a:r>
            <a:rPr lang="ar-SA" b="1" u="none" dirty="0"/>
            <a:t>علي مستوي الدولة</a:t>
          </a:r>
          <a:endParaRPr lang="ar-EG" u="none" dirty="0"/>
        </a:p>
      </dgm:t>
    </dgm:pt>
    <dgm:pt modelId="{C64F58CA-A6D6-4E19-92B3-2E1E4DBA14E0}" type="parTrans" cxnId="{D6A59679-2E8E-4337-B122-7C8D36580ACE}">
      <dgm:prSet/>
      <dgm:spPr/>
      <dgm:t>
        <a:bodyPr/>
        <a:lstStyle/>
        <a:p>
          <a:pPr rtl="1"/>
          <a:endParaRPr lang="ar-EG"/>
        </a:p>
      </dgm:t>
    </dgm:pt>
    <dgm:pt modelId="{AFE80660-AF39-4D11-80AC-332D59A150F3}" type="sibTrans" cxnId="{D6A59679-2E8E-4337-B122-7C8D36580ACE}">
      <dgm:prSet/>
      <dgm:spPr/>
      <dgm:t>
        <a:bodyPr/>
        <a:lstStyle/>
        <a:p>
          <a:pPr rtl="1"/>
          <a:endParaRPr lang="ar-EG"/>
        </a:p>
      </dgm:t>
    </dgm:pt>
    <dgm:pt modelId="{2FF449F4-0F3A-43DE-B7D6-45C34306C27F}">
      <dgm:prSet phldrT="[Text]" custT="1"/>
      <dgm:spPr/>
      <dgm:t>
        <a:bodyPr/>
        <a:lstStyle/>
        <a:p>
          <a:pPr rtl="1"/>
          <a:r>
            <a:rPr lang="ar-SA" sz="1400" b="1" dirty="0"/>
            <a:t>بإنتاج وبسلامة الغذاء </a:t>
          </a:r>
          <a:endParaRPr lang="ar-EG" sz="1400" b="1" dirty="0"/>
        </a:p>
      </dgm:t>
    </dgm:pt>
    <dgm:pt modelId="{0FC1BAC1-1EC1-41A4-9801-C850F59297E6}" type="parTrans" cxnId="{73B4EB27-E6A8-49DD-A8DD-159F99B23A98}">
      <dgm:prSet/>
      <dgm:spPr/>
      <dgm:t>
        <a:bodyPr/>
        <a:lstStyle/>
        <a:p>
          <a:pPr rtl="1"/>
          <a:endParaRPr lang="ar-EG"/>
        </a:p>
      </dgm:t>
    </dgm:pt>
    <dgm:pt modelId="{F3F41450-951A-4C61-9CA6-62DC9F862959}" type="sibTrans" cxnId="{73B4EB27-E6A8-49DD-A8DD-159F99B23A98}">
      <dgm:prSet/>
      <dgm:spPr/>
      <dgm:t>
        <a:bodyPr/>
        <a:lstStyle/>
        <a:p>
          <a:pPr rtl="1"/>
          <a:endParaRPr lang="ar-EG"/>
        </a:p>
      </dgm:t>
    </dgm:pt>
    <dgm:pt modelId="{3BF4939E-290F-45DD-80F3-6EE0B39CD2F9}">
      <dgm:prSet phldrT="[Text]" custT="1"/>
      <dgm:spPr/>
      <dgm:t>
        <a:bodyPr/>
        <a:lstStyle/>
        <a:p>
          <a:pPr rtl="1"/>
          <a:r>
            <a:rPr lang="ar-EG" sz="1400" b="1" dirty="0"/>
            <a:t>ب</a:t>
          </a:r>
          <a:r>
            <a:rPr lang="ar-SA" sz="1400" b="1" dirty="0"/>
            <a:t>وزارة الصحة وما يتبعها من مؤسسات التي تقدم  الرعاية</a:t>
          </a:r>
          <a:endParaRPr lang="ar-EG" sz="1400" b="1" dirty="0"/>
        </a:p>
      </dgm:t>
    </dgm:pt>
    <dgm:pt modelId="{2931B5E5-81F2-42B4-8DA6-6C74B0EC7B84}" type="parTrans" cxnId="{62707285-E88F-426C-AA14-FEC1BE2933A9}">
      <dgm:prSet/>
      <dgm:spPr/>
      <dgm:t>
        <a:bodyPr/>
        <a:lstStyle/>
        <a:p>
          <a:pPr rtl="1"/>
          <a:endParaRPr lang="ar-EG"/>
        </a:p>
      </dgm:t>
    </dgm:pt>
    <dgm:pt modelId="{E821204D-FC7B-4E92-A71C-69AD8F9674B2}" type="sibTrans" cxnId="{62707285-E88F-426C-AA14-FEC1BE2933A9}">
      <dgm:prSet/>
      <dgm:spPr/>
      <dgm:t>
        <a:bodyPr/>
        <a:lstStyle/>
        <a:p>
          <a:pPr rtl="1"/>
          <a:endParaRPr lang="ar-EG"/>
        </a:p>
      </dgm:t>
    </dgm:pt>
    <dgm:pt modelId="{A637B7A3-073F-4A56-B823-A7C49C5FBF42}">
      <dgm:prSet phldrT="[Text]" custT="1"/>
      <dgm:spPr/>
      <dgm:t>
        <a:bodyPr/>
        <a:lstStyle/>
        <a:p>
          <a:pPr rtl="1"/>
          <a:r>
            <a:rPr lang="ar-SA" sz="1400" b="1" dirty="0"/>
            <a:t>بعوامل السلامة في أماكن العمل</a:t>
          </a:r>
          <a:endParaRPr lang="ar-EG" sz="1400" b="1" dirty="0"/>
        </a:p>
      </dgm:t>
    </dgm:pt>
    <dgm:pt modelId="{54E67936-F533-4AEC-9833-FB646D853C6F}" type="parTrans" cxnId="{E3A72C7E-E2B0-4D1F-BFAA-4173B8ACC37B}">
      <dgm:prSet/>
      <dgm:spPr/>
      <dgm:t>
        <a:bodyPr/>
        <a:lstStyle/>
        <a:p>
          <a:pPr rtl="1"/>
          <a:endParaRPr lang="ar-EG"/>
        </a:p>
      </dgm:t>
    </dgm:pt>
    <dgm:pt modelId="{84E87AB2-D201-462B-B37A-3FDF58DD87DC}" type="sibTrans" cxnId="{E3A72C7E-E2B0-4D1F-BFAA-4173B8ACC37B}">
      <dgm:prSet/>
      <dgm:spPr/>
      <dgm:t>
        <a:bodyPr/>
        <a:lstStyle/>
        <a:p>
          <a:pPr rtl="1"/>
          <a:endParaRPr lang="ar-EG"/>
        </a:p>
      </dgm:t>
    </dgm:pt>
    <dgm:pt modelId="{37B71F58-0628-4071-BAE3-46759927D2FD}">
      <dgm:prSet phldrT="[Text]" custT="1"/>
      <dgm:spPr/>
      <dgm:t>
        <a:bodyPr/>
        <a:lstStyle/>
        <a:p>
          <a:pPr rtl="1"/>
          <a:r>
            <a:rPr lang="ar-SA" sz="1400" b="1" dirty="0"/>
            <a:t>الخاصة بصحة البيئة</a:t>
          </a:r>
          <a:endParaRPr lang="ar-EG" sz="1400" b="1" dirty="0"/>
        </a:p>
      </dgm:t>
    </dgm:pt>
    <dgm:pt modelId="{14444A46-FEEA-42C0-AE6E-8D0779539B37}" type="parTrans" cxnId="{B17E8A1C-6DF1-4753-A44C-4EF60FDB4FD1}">
      <dgm:prSet/>
      <dgm:spPr/>
      <dgm:t>
        <a:bodyPr/>
        <a:lstStyle/>
        <a:p>
          <a:pPr rtl="1"/>
          <a:endParaRPr lang="ar-EG"/>
        </a:p>
      </dgm:t>
    </dgm:pt>
    <dgm:pt modelId="{3C812C04-6802-4D26-9307-4EF39B7FD7BC}" type="sibTrans" cxnId="{B17E8A1C-6DF1-4753-A44C-4EF60FDB4FD1}">
      <dgm:prSet/>
      <dgm:spPr/>
      <dgm:t>
        <a:bodyPr/>
        <a:lstStyle/>
        <a:p>
          <a:pPr rtl="1"/>
          <a:endParaRPr lang="ar-EG"/>
        </a:p>
      </dgm:t>
    </dgm:pt>
    <dgm:pt modelId="{7E234C20-528E-42DC-B70B-C8983DB17B5A}">
      <dgm:prSet phldrT="[Text]" custT="1"/>
      <dgm:spPr/>
      <dgm:t>
        <a:bodyPr/>
        <a:lstStyle/>
        <a:p>
          <a:pPr rtl="1"/>
          <a:r>
            <a:rPr lang="ar-SA" sz="1400" b="1" dirty="0"/>
            <a:t>بمحاربة الانحرافات والجرائم والعنف التي تؤثر علي صحة الأفراد والمجتمع</a:t>
          </a:r>
          <a:endParaRPr lang="ar-EG" sz="1400" b="1" dirty="0"/>
        </a:p>
      </dgm:t>
    </dgm:pt>
    <dgm:pt modelId="{6AB7FBC3-357C-48CA-B761-0E08E5113BB4}" type="parTrans" cxnId="{A701DF7B-AFE9-41C6-88F2-2FA7088486CB}">
      <dgm:prSet/>
      <dgm:spPr/>
      <dgm:t>
        <a:bodyPr/>
        <a:lstStyle/>
        <a:p>
          <a:pPr rtl="1"/>
          <a:endParaRPr lang="ar-EG"/>
        </a:p>
      </dgm:t>
    </dgm:pt>
    <dgm:pt modelId="{A922AC56-4414-439F-877A-A2EC3D531F4F}" type="sibTrans" cxnId="{A701DF7B-AFE9-41C6-88F2-2FA7088486CB}">
      <dgm:prSet/>
      <dgm:spPr/>
      <dgm:t>
        <a:bodyPr/>
        <a:lstStyle/>
        <a:p>
          <a:pPr rtl="1"/>
          <a:endParaRPr lang="ar-EG"/>
        </a:p>
      </dgm:t>
    </dgm:pt>
    <dgm:pt modelId="{E5DB0102-F674-421C-9195-7EE85D3B3221}">
      <dgm:prSet phldrT="[Text]" custT="1"/>
      <dgm:spPr/>
      <dgm:t>
        <a:bodyPr/>
        <a:lstStyle/>
        <a:p>
          <a:pPr rtl="1"/>
          <a:r>
            <a:rPr lang="ar-SA" sz="1400" b="1" dirty="0"/>
            <a:t>بمنع أو بيع المواد التي تؤثر علي صحة الانسان</a:t>
          </a:r>
          <a:endParaRPr lang="ar-EG" sz="1400" b="1" dirty="0"/>
        </a:p>
      </dgm:t>
    </dgm:pt>
    <dgm:pt modelId="{89582D8B-974D-4F38-886E-CF4149CE3FE5}" type="parTrans" cxnId="{57E8330D-2168-4539-A1AC-347E40FFC4CC}">
      <dgm:prSet/>
      <dgm:spPr/>
      <dgm:t>
        <a:bodyPr/>
        <a:lstStyle/>
        <a:p>
          <a:pPr rtl="1"/>
          <a:endParaRPr lang="ar-EG"/>
        </a:p>
      </dgm:t>
    </dgm:pt>
    <dgm:pt modelId="{CAD30785-8D8E-410F-95CC-0A48CB6063B3}" type="sibTrans" cxnId="{57E8330D-2168-4539-A1AC-347E40FFC4CC}">
      <dgm:prSet/>
      <dgm:spPr/>
      <dgm:t>
        <a:bodyPr/>
        <a:lstStyle/>
        <a:p>
          <a:pPr rtl="1"/>
          <a:endParaRPr lang="ar-EG"/>
        </a:p>
      </dgm:t>
    </dgm:pt>
    <dgm:pt modelId="{1F5E785E-CF43-4C5C-8B6E-497CBC3064B9}" type="pres">
      <dgm:prSet presAssocID="{8CC0EEF3-FB43-4AAD-B2CF-F5A964D41728}" presName="Name0" presStyleCnt="0">
        <dgm:presLayoutVars>
          <dgm:chMax val="1"/>
          <dgm:dir/>
          <dgm:animLvl val="ctr"/>
          <dgm:resizeHandles val="exact"/>
        </dgm:presLayoutVars>
      </dgm:prSet>
      <dgm:spPr/>
    </dgm:pt>
    <dgm:pt modelId="{28F0C8B6-C435-45E8-BE83-E992E53DF70B}" type="pres">
      <dgm:prSet presAssocID="{B302C826-29D5-48AE-BAED-F2D8F571F486}" presName="centerShape" presStyleLbl="node0" presStyleIdx="0" presStyleCnt="1"/>
      <dgm:spPr/>
    </dgm:pt>
    <dgm:pt modelId="{724C3C24-8463-4740-82CA-2B4CDE5ACCDC}" type="pres">
      <dgm:prSet presAssocID="{0FC1BAC1-1EC1-41A4-9801-C850F59297E6}" presName="parTrans" presStyleLbl="sibTrans2D1" presStyleIdx="0" presStyleCnt="6"/>
      <dgm:spPr/>
    </dgm:pt>
    <dgm:pt modelId="{6C7BAD55-1B25-4882-9E53-C7A5593FD015}" type="pres">
      <dgm:prSet presAssocID="{0FC1BAC1-1EC1-41A4-9801-C850F59297E6}" presName="connectorText" presStyleLbl="sibTrans2D1" presStyleIdx="0" presStyleCnt="6"/>
      <dgm:spPr/>
    </dgm:pt>
    <dgm:pt modelId="{9DB37551-9FC5-4B08-A102-6483C5819165}" type="pres">
      <dgm:prSet presAssocID="{2FF449F4-0F3A-43DE-B7D6-45C34306C27F}" presName="node" presStyleLbl="node1" presStyleIdx="0" presStyleCnt="6">
        <dgm:presLayoutVars>
          <dgm:bulletEnabled val="1"/>
        </dgm:presLayoutVars>
      </dgm:prSet>
      <dgm:spPr/>
    </dgm:pt>
    <dgm:pt modelId="{EA4BF721-C5E8-48B4-9255-776301AF91EA}" type="pres">
      <dgm:prSet presAssocID="{2931B5E5-81F2-42B4-8DA6-6C74B0EC7B84}" presName="parTrans" presStyleLbl="sibTrans2D1" presStyleIdx="1" presStyleCnt="6"/>
      <dgm:spPr/>
    </dgm:pt>
    <dgm:pt modelId="{1F8D1985-8A18-4788-B2C2-1DD320180107}" type="pres">
      <dgm:prSet presAssocID="{2931B5E5-81F2-42B4-8DA6-6C74B0EC7B84}" presName="connectorText" presStyleLbl="sibTrans2D1" presStyleIdx="1" presStyleCnt="6"/>
      <dgm:spPr/>
    </dgm:pt>
    <dgm:pt modelId="{F74B7CDB-E6C5-4A53-904B-F0F681560DE5}" type="pres">
      <dgm:prSet presAssocID="{3BF4939E-290F-45DD-80F3-6EE0B39CD2F9}" presName="node" presStyleLbl="node1" presStyleIdx="1" presStyleCnt="6">
        <dgm:presLayoutVars>
          <dgm:bulletEnabled val="1"/>
        </dgm:presLayoutVars>
      </dgm:prSet>
      <dgm:spPr/>
    </dgm:pt>
    <dgm:pt modelId="{89F313AA-018F-4AD9-A6E5-E6C8F1855985}" type="pres">
      <dgm:prSet presAssocID="{54E67936-F533-4AEC-9833-FB646D853C6F}" presName="parTrans" presStyleLbl="sibTrans2D1" presStyleIdx="2" presStyleCnt="6"/>
      <dgm:spPr/>
    </dgm:pt>
    <dgm:pt modelId="{637BEFF0-3D96-4EB5-B603-C09457ACBEB9}" type="pres">
      <dgm:prSet presAssocID="{54E67936-F533-4AEC-9833-FB646D853C6F}" presName="connectorText" presStyleLbl="sibTrans2D1" presStyleIdx="2" presStyleCnt="6"/>
      <dgm:spPr/>
    </dgm:pt>
    <dgm:pt modelId="{A3CB7C8F-4708-4D4C-82A5-E956A2C1DCC1}" type="pres">
      <dgm:prSet presAssocID="{A637B7A3-073F-4A56-B823-A7C49C5FBF42}" presName="node" presStyleLbl="node1" presStyleIdx="2" presStyleCnt="6">
        <dgm:presLayoutVars>
          <dgm:bulletEnabled val="1"/>
        </dgm:presLayoutVars>
      </dgm:prSet>
      <dgm:spPr/>
    </dgm:pt>
    <dgm:pt modelId="{F8E347F3-AF51-407A-9B3A-76F9E2BAA664}" type="pres">
      <dgm:prSet presAssocID="{14444A46-FEEA-42C0-AE6E-8D0779539B37}" presName="parTrans" presStyleLbl="sibTrans2D1" presStyleIdx="3" presStyleCnt="6"/>
      <dgm:spPr/>
    </dgm:pt>
    <dgm:pt modelId="{8FBD8961-CCA6-4889-96DC-897EA95B728E}" type="pres">
      <dgm:prSet presAssocID="{14444A46-FEEA-42C0-AE6E-8D0779539B37}" presName="connectorText" presStyleLbl="sibTrans2D1" presStyleIdx="3" presStyleCnt="6"/>
      <dgm:spPr/>
    </dgm:pt>
    <dgm:pt modelId="{543C6B1C-9B27-4300-901B-EDF6A000DB0A}" type="pres">
      <dgm:prSet presAssocID="{37B71F58-0628-4071-BAE3-46759927D2FD}" presName="node" presStyleLbl="node1" presStyleIdx="3" presStyleCnt="6">
        <dgm:presLayoutVars>
          <dgm:bulletEnabled val="1"/>
        </dgm:presLayoutVars>
      </dgm:prSet>
      <dgm:spPr/>
    </dgm:pt>
    <dgm:pt modelId="{9226A005-295C-4FC1-8D12-0C0C64E21288}" type="pres">
      <dgm:prSet presAssocID="{89582D8B-974D-4F38-886E-CF4149CE3FE5}" presName="parTrans" presStyleLbl="sibTrans2D1" presStyleIdx="4" presStyleCnt="6"/>
      <dgm:spPr/>
    </dgm:pt>
    <dgm:pt modelId="{5A96C9C4-C4AC-48C2-A670-10867831D928}" type="pres">
      <dgm:prSet presAssocID="{89582D8B-974D-4F38-886E-CF4149CE3FE5}" presName="connectorText" presStyleLbl="sibTrans2D1" presStyleIdx="4" presStyleCnt="6"/>
      <dgm:spPr/>
    </dgm:pt>
    <dgm:pt modelId="{5C45CD9B-3E50-42A5-8CD1-7B4A4ECAA3C7}" type="pres">
      <dgm:prSet presAssocID="{E5DB0102-F674-421C-9195-7EE85D3B3221}" presName="node" presStyleLbl="node1" presStyleIdx="4" presStyleCnt="6">
        <dgm:presLayoutVars>
          <dgm:bulletEnabled val="1"/>
        </dgm:presLayoutVars>
      </dgm:prSet>
      <dgm:spPr/>
    </dgm:pt>
    <dgm:pt modelId="{119A9EF7-7CC1-42DE-B9B5-3E9F45994C63}" type="pres">
      <dgm:prSet presAssocID="{6AB7FBC3-357C-48CA-B761-0E08E5113BB4}" presName="parTrans" presStyleLbl="sibTrans2D1" presStyleIdx="5" presStyleCnt="6"/>
      <dgm:spPr/>
    </dgm:pt>
    <dgm:pt modelId="{E23A02EA-85CA-422A-BFAA-362D92DD3BB2}" type="pres">
      <dgm:prSet presAssocID="{6AB7FBC3-357C-48CA-B761-0E08E5113BB4}" presName="connectorText" presStyleLbl="sibTrans2D1" presStyleIdx="5" presStyleCnt="6"/>
      <dgm:spPr/>
    </dgm:pt>
    <dgm:pt modelId="{7EB73BF3-2359-49AA-B09E-ADF040215419}" type="pres">
      <dgm:prSet presAssocID="{7E234C20-528E-42DC-B70B-C8983DB17B5A}" presName="node" presStyleLbl="node1" presStyleIdx="5" presStyleCnt="6">
        <dgm:presLayoutVars>
          <dgm:bulletEnabled val="1"/>
        </dgm:presLayoutVars>
      </dgm:prSet>
      <dgm:spPr/>
    </dgm:pt>
  </dgm:ptLst>
  <dgm:cxnLst>
    <dgm:cxn modelId="{83E1A719-DAE1-4E4F-A65B-84007620CFA6}" type="presOf" srcId="{A637B7A3-073F-4A56-B823-A7C49C5FBF42}" destId="{A3CB7C8F-4708-4D4C-82A5-E956A2C1DCC1}" srcOrd="0" destOrd="0" presId="urn:microsoft.com/office/officeart/2005/8/layout/radial5"/>
    <dgm:cxn modelId="{11E37A77-8378-4A13-907C-70FA3C4FD3B1}" type="presOf" srcId="{2FF449F4-0F3A-43DE-B7D6-45C34306C27F}" destId="{9DB37551-9FC5-4B08-A102-6483C5819165}" srcOrd="0" destOrd="0" presId="urn:microsoft.com/office/officeart/2005/8/layout/radial5"/>
    <dgm:cxn modelId="{29BDF36C-3E0B-4694-9D54-C167D686240B}" type="presOf" srcId="{6AB7FBC3-357C-48CA-B761-0E08E5113BB4}" destId="{E23A02EA-85CA-422A-BFAA-362D92DD3BB2}" srcOrd="1" destOrd="0" presId="urn:microsoft.com/office/officeart/2005/8/layout/radial5"/>
    <dgm:cxn modelId="{1B959AFE-9A27-4689-859D-05CDCCA607B5}" type="presOf" srcId="{2931B5E5-81F2-42B4-8DA6-6C74B0EC7B84}" destId="{1F8D1985-8A18-4788-B2C2-1DD320180107}" srcOrd="1" destOrd="0" presId="urn:microsoft.com/office/officeart/2005/8/layout/radial5"/>
    <dgm:cxn modelId="{C0E0E174-FF33-4696-9FA3-99F9AFF6BA01}" type="presOf" srcId="{37B71F58-0628-4071-BAE3-46759927D2FD}" destId="{543C6B1C-9B27-4300-901B-EDF6A000DB0A}" srcOrd="0" destOrd="0" presId="urn:microsoft.com/office/officeart/2005/8/layout/radial5"/>
    <dgm:cxn modelId="{BEC280A2-2197-40D8-B1E9-358A7D7CB028}" type="presOf" srcId="{54E67936-F533-4AEC-9833-FB646D853C6F}" destId="{89F313AA-018F-4AD9-A6E5-E6C8F1855985}" srcOrd="0" destOrd="0" presId="urn:microsoft.com/office/officeart/2005/8/layout/radial5"/>
    <dgm:cxn modelId="{C4F3DD46-7071-42B2-92F1-EDF2680BEB65}" type="presOf" srcId="{8CC0EEF3-FB43-4AAD-B2CF-F5A964D41728}" destId="{1F5E785E-CF43-4C5C-8B6E-497CBC3064B9}" srcOrd="0" destOrd="0" presId="urn:microsoft.com/office/officeart/2005/8/layout/radial5"/>
    <dgm:cxn modelId="{A701DF7B-AFE9-41C6-88F2-2FA7088486CB}" srcId="{B302C826-29D5-48AE-BAED-F2D8F571F486}" destId="{7E234C20-528E-42DC-B70B-C8983DB17B5A}" srcOrd="5" destOrd="0" parTransId="{6AB7FBC3-357C-48CA-B761-0E08E5113BB4}" sibTransId="{A922AC56-4414-439F-877A-A2EC3D531F4F}"/>
    <dgm:cxn modelId="{B957FBF4-30DB-4D51-ACE1-8AC9E72F6939}" type="presOf" srcId="{E5DB0102-F674-421C-9195-7EE85D3B3221}" destId="{5C45CD9B-3E50-42A5-8CD1-7B4A4ECAA3C7}" srcOrd="0" destOrd="0" presId="urn:microsoft.com/office/officeart/2005/8/layout/radial5"/>
    <dgm:cxn modelId="{D6A59679-2E8E-4337-B122-7C8D36580ACE}" srcId="{8CC0EEF3-FB43-4AAD-B2CF-F5A964D41728}" destId="{B302C826-29D5-48AE-BAED-F2D8F571F486}" srcOrd="0" destOrd="0" parTransId="{C64F58CA-A6D6-4E19-92B3-2E1E4DBA14E0}" sibTransId="{AFE80660-AF39-4D11-80AC-332D59A150F3}"/>
    <dgm:cxn modelId="{D2A2E93B-B090-4650-ADBD-DA3A85ED12A9}" type="presOf" srcId="{89582D8B-974D-4F38-886E-CF4149CE3FE5}" destId="{5A96C9C4-C4AC-48C2-A670-10867831D928}" srcOrd="1" destOrd="0" presId="urn:microsoft.com/office/officeart/2005/8/layout/radial5"/>
    <dgm:cxn modelId="{99177147-D7DC-47AA-BE7F-6B3FE3DB751A}" type="presOf" srcId="{14444A46-FEEA-42C0-AE6E-8D0779539B37}" destId="{F8E347F3-AF51-407A-9B3A-76F9E2BAA664}" srcOrd="0" destOrd="0" presId="urn:microsoft.com/office/officeart/2005/8/layout/radial5"/>
    <dgm:cxn modelId="{354C5BC5-64CF-4579-8325-8C6E90771A7B}" type="presOf" srcId="{B302C826-29D5-48AE-BAED-F2D8F571F486}" destId="{28F0C8B6-C435-45E8-BE83-E992E53DF70B}" srcOrd="0" destOrd="0" presId="urn:microsoft.com/office/officeart/2005/8/layout/radial5"/>
    <dgm:cxn modelId="{71124CEB-3F29-408B-A2A1-563A14FE7DE0}" type="presOf" srcId="{3BF4939E-290F-45DD-80F3-6EE0B39CD2F9}" destId="{F74B7CDB-E6C5-4A53-904B-F0F681560DE5}" srcOrd="0" destOrd="0" presId="urn:microsoft.com/office/officeart/2005/8/layout/radial5"/>
    <dgm:cxn modelId="{73B4EB27-E6A8-49DD-A8DD-159F99B23A98}" srcId="{B302C826-29D5-48AE-BAED-F2D8F571F486}" destId="{2FF449F4-0F3A-43DE-B7D6-45C34306C27F}" srcOrd="0" destOrd="0" parTransId="{0FC1BAC1-1EC1-41A4-9801-C850F59297E6}" sibTransId="{F3F41450-951A-4C61-9CA6-62DC9F862959}"/>
    <dgm:cxn modelId="{0C67CEB2-4234-4AE3-80F6-93BDD930E661}" type="presOf" srcId="{54E67936-F533-4AEC-9833-FB646D853C6F}" destId="{637BEFF0-3D96-4EB5-B603-C09457ACBEB9}" srcOrd="1" destOrd="0" presId="urn:microsoft.com/office/officeart/2005/8/layout/radial5"/>
    <dgm:cxn modelId="{9A6077FA-E0E2-4316-BB37-CCB558F2B91F}" type="presOf" srcId="{6AB7FBC3-357C-48CA-B761-0E08E5113BB4}" destId="{119A9EF7-7CC1-42DE-B9B5-3E9F45994C63}" srcOrd="0" destOrd="0" presId="urn:microsoft.com/office/officeart/2005/8/layout/radial5"/>
    <dgm:cxn modelId="{FD938595-AD55-4E24-B453-2AFA6BD0EDA8}" type="presOf" srcId="{89582D8B-974D-4F38-886E-CF4149CE3FE5}" destId="{9226A005-295C-4FC1-8D12-0C0C64E21288}" srcOrd="0" destOrd="0" presId="urn:microsoft.com/office/officeart/2005/8/layout/radial5"/>
    <dgm:cxn modelId="{B4335734-7E42-4DD2-B14B-C55405116F0D}" type="presOf" srcId="{2931B5E5-81F2-42B4-8DA6-6C74B0EC7B84}" destId="{EA4BF721-C5E8-48B4-9255-776301AF91EA}" srcOrd="0" destOrd="0" presId="urn:microsoft.com/office/officeart/2005/8/layout/radial5"/>
    <dgm:cxn modelId="{16225CB6-B7CB-40EE-9B39-E70938BDD57F}" type="presOf" srcId="{14444A46-FEEA-42C0-AE6E-8D0779539B37}" destId="{8FBD8961-CCA6-4889-96DC-897EA95B728E}" srcOrd="1" destOrd="0" presId="urn:microsoft.com/office/officeart/2005/8/layout/radial5"/>
    <dgm:cxn modelId="{62707285-E88F-426C-AA14-FEC1BE2933A9}" srcId="{B302C826-29D5-48AE-BAED-F2D8F571F486}" destId="{3BF4939E-290F-45DD-80F3-6EE0B39CD2F9}" srcOrd="1" destOrd="0" parTransId="{2931B5E5-81F2-42B4-8DA6-6C74B0EC7B84}" sibTransId="{E821204D-FC7B-4E92-A71C-69AD8F9674B2}"/>
    <dgm:cxn modelId="{604799BE-1393-49C9-82C7-63A1B5644F42}" type="presOf" srcId="{0FC1BAC1-1EC1-41A4-9801-C850F59297E6}" destId="{6C7BAD55-1B25-4882-9E53-C7A5593FD015}" srcOrd="1" destOrd="0" presId="urn:microsoft.com/office/officeart/2005/8/layout/radial5"/>
    <dgm:cxn modelId="{5F5750D9-E874-4D3C-B5D0-DA94B70F7C9E}" type="presOf" srcId="{0FC1BAC1-1EC1-41A4-9801-C850F59297E6}" destId="{724C3C24-8463-4740-82CA-2B4CDE5ACCDC}" srcOrd="0" destOrd="0" presId="urn:microsoft.com/office/officeart/2005/8/layout/radial5"/>
    <dgm:cxn modelId="{B6842F51-CAAF-460C-8132-93EC5613D579}" type="presOf" srcId="{7E234C20-528E-42DC-B70B-C8983DB17B5A}" destId="{7EB73BF3-2359-49AA-B09E-ADF040215419}" srcOrd="0" destOrd="0" presId="urn:microsoft.com/office/officeart/2005/8/layout/radial5"/>
    <dgm:cxn modelId="{B17E8A1C-6DF1-4753-A44C-4EF60FDB4FD1}" srcId="{B302C826-29D5-48AE-BAED-F2D8F571F486}" destId="{37B71F58-0628-4071-BAE3-46759927D2FD}" srcOrd="3" destOrd="0" parTransId="{14444A46-FEEA-42C0-AE6E-8D0779539B37}" sibTransId="{3C812C04-6802-4D26-9307-4EF39B7FD7BC}"/>
    <dgm:cxn modelId="{E3A72C7E-E2B0-4D1F-BFAA-4173B8ACC37B}" srcId="{B302C826-29D5-48AE-BAED-F2D8F571F486}" destId="{A637B7A3-073F-4A56-B823-A7C49C5FBF42}" srcOrd="2" destOrd="0" parTransId="{54E67936-F533-4AEC-9833-FB646D853C6F}" sibTransId="{84E87AB2-D201-462B-B37A-3FDF58DD87DC}"/>
    <dgm:cxn modelId="{57E8330D-2168-4539-A1AC-347E40FFC4CC}" srcId="{B302C826-29D5-48AE-BAED-F2D8F571F486}" destId="{E5DB0102-F674-421C-9195-7EE85D3B3221}" srcOrd="4" destOrd="0" parTransId="{89582D8B-974D-4F38-886E-CF4149CE3FE5}" sibTransId="{CAD30785-8D8E-410F-95CC-0A48CB6063B3}"/>
    <dgm:cxn modelId="{B4A3C1D6-AE3E-4B04-A471-512D4E91C8B7}" type="presParOf" srcId="{1F5E785E-CF43-4C5C-8B6E-497CBC3064B9}" destId="{28F0C8B6-C435-45E8-BE83-E992E53DF70B}" srcOrd="0" destOrd="0" presId="urn:microsoft.com/office/officeart/2005/8/layout/radial5"/>
    <dgm:cxn modelId="{399BC55F-2895-4167-909B-F658CE1830CC}" type="presParOf" srcId="{1F5E785E-CF43-4C5C-8B6E-497CBC3064B9}" destId="{724C3C24-8463-4740-82CA-2B4CDE5ACCDC}" srcOrd="1" destOrd="0" presId="urn:microsoft.com/office/officeart/2005/8/layout/radial5"/>
    <dgm:cxn modelId="{17FC9ED4-1C03-46CB-A229-3708D971E0B0}" type="presParOf" srcId="{724C3C24-8463-4740-82CA-2B4CDE5ACCDC}" destId="{6C7BAD55-1B25-4882-9E53-C7A5593FD015}" srcOrd="0" destOrd="0" presId="urn:microsoft.com/office/officeart/2005/8/layout/radial5"/>
    <dgm:cxn modelId="{02C6BB6A-72A0-4AD4-B385-E55784601BB4}" type="presParOf" srcId="{1F5E785E-CF43-4C5C-8B6E-497CBC3064B9}" destId="{9DB37551-9FC5-4B08-A102-6483C5819165}" srcOrd="2" destOrd="0" presId="urn:microsoft.com/office/officeart/2005/8/layout/radial5"/>
    <dgm:cxn modelId="{2D0371B2-175D-4484-9F19-A5E2662A4011}" type="presParOf" srcId="{1F5E785E-CF43-4C5C-8B6E-497CBC3064B9}" destId="{EA4BF721-C5E8-48B4-9255-776301AF91EA}" srcOrd="3" destOrd="0" presId="urn:microsoft.com/office/officeart/2005/8/layout/radial5"/>
    <dgm:cxn modelId="{2C935C00-5500-4DE1-BDA6-391E297B7ED0}" type="presParOf" srcId="{EA4BF721-C5E8-48B4-9255-776301AF91EA}" destId="{1F8D1985-8A18-4788-B2C2-1DD320180107}" srcOrd="0" destOrd="0" presId="urn:microsoft.com/office/officeart/2005/8/layout/radial5"/>
    <dgm:cxn modelId="{2BB97788-CEB5-48DB-9E1D-112D746E8632}" type="presParOf" srcId="{1F5E785E-CF43-4C5C-8B6E-497CBC3064B9}" destId="{F74B7CDB-E6C5-4A53-904B-F0F681560DE5}" srcOrd="4" destOrd="0" presId="urn:microsoft.com/office/officeart/2005/8/layout/radial5"/>
    <dgm:cxn modelId="{90B971D4-10D1-402B-A74E-6A6B071184B8}" type="presParOf" srcId="{1F5E785E-CF43-4C5C-8B6E-497CBC3064B9}" destId="{89F313AA-018F-4AD9-A6E5-E6C8F1855985}" srcOrd="5" destOrd="0" presId="urn:microsoft.com/office/officeart/2005/8/layout/radial5"/>
    <dgm:cxn modelId="{06DF857C-F2B8-4F9A-934E-474670D8713F}" type="presParOf" srcId="{89F313AA-018F-4AD9-A6E5-E6C8F1855985}" destId="{637BEFF0-3D96-4EB5-B603-C09457ACBEB9}" srcOrd="0" destOrd="0" presId="urn:microsoft.com/office/officeart/2005/8/layout/radial5"/>
    <dgm:cxn modelId="{A909B703-42FE-480F-B05B-9D0BCA457867}" type="presParOf" srcId="{1F5E785E-CF43-4C5C-8B6E-497CBC3064B9}" destId="{A3CB7C8F-4708-4D4C-82A5-E956A2C1DCC1}" srcOrd="6" destOrd="0" presId="urn:microsoft.com/office/officeart/2005/8/layout/radial5"/>
    <dgm:cxn modelId="{0A94E360-EE6B-4D81-A028-C19BA24442B7}" type="presParOf" srcId="{1F5E785E-CF43-4C5C-8B6E-497CBC3064B9}" destId="{F8E347F3-AF51-407A-9B3A-76F9E2BAA664}" srcOrd="7" destOrd="0" presId="urn:microsoft.com/office/officeart/2005/8/layout/radial5"/>
    <dgm:cxn modelId="{F3700FB7-CC04-420E-A55A-1F5C3FC8491D}" type="presParOf" srcId="{F8E347F3-AF51-407A-9B3A-76F9E2BAA664}" destId="{8FBD8961-CCA6-4889-96DC-897EA95B728E}" srcOrd="0" destOrd="0" presId="urn:microsoft.com/office/officeart/2005/8/layout/radial5"/>
    <dgm:cxn modelId="{2F4C814E-1ADD-421C-900B-F021EC66D8D1}" type="presParOf" srcId="{1F5E785E-CF43-4C5C-8B6E-497CBC3064B9}" destId="{543C6B1C-9B27-4300-901B-EDF6A000DB0A}" srcOrd="8" destOrd="0" presId="urn:microsoft.com/office/officeart/2005/8/layout/radial5"/>
    <dgm:cxn modelId="{711619D1-1D62-44CB-98C4-160174721F9B}" type="presParOf" srcId="{1F5E785E-CF43-4C5C-8B6E-497CBC3064B9}" destId="{9226A005-295C-4FC1-8D12-0C0C64E21288}" srcOrd="9" destOrd="0" presId="urn:microsoft.com/office/officeart/2005/8/layout/radial5"/>
    <dgm:cxn modelId="{6B4021BC-1DC7-451E-B790-07C266BA227F}" type="presParOf" srcId="{9226A005-295C-4FC1-8D12-0C0C64E21288}" destId="{5A96C9C4-C4AC-48C2-A670-10867831D928}" srcOrd="0" destOrd="0" presId="urn:microsoft.com/office/officeart/2005/8/layout/radial5"/>
    <dgm:cxn modelId="{A12FF2C4-DF56-4597-ADDB-D6773D1849F3}" type="presParOf" srcId="{1F5E785E-CF43-4C5C-8B6E-497CBC3064B9}" destId="{5C45CD9B-3E50-42A5-8CD1-7B4A4ECAA3C7}" srcOrd="10" destOrd="0" presId="urn:microsoft.com/office/officeart/2005/8/layout/radial5"/>
    <dgm:cxn modelId="{8FC34641-8A63-4B75-BE00-536A353F6AFA}" type="presParOf" srcId="{1F5E785E-CF43-4C5C-8B6E-497CBC3064B9}" destId="{119A9EF7-7CC1-42DE-B9B5-3E9F45994C63}" srcOrd="11" destOrd="0" presId="urn:microsoft.com/office/officeart/2005/8/layout/radial5"/>
    <dgm:cxn modelId="{11230A8F-807A-467C-90BA-F73D2138FF39}" type="presParOf" srcId="{119A9EF7-7CC1-42DE-B9B5-3E9F45994C63}" destId="{E23A02EA-85CA-422A-BFAA-362D92DD3BB2}" srcOrd="0" destOrd="0" presId="urn:microsoft.com/office/officeart/2005/8/layout/radial5"/>
    <dgm:cxn modelId="{58EE0E36-ABD1-4FC0-913A-BA784899A902}" type="presParOf" srcId="{1F5E785E-CF43-4C5C-8B6E-497CBC3064B9}" destId="{7EB73BF3-2359-49AA-B09E-ADF040215419}" srcOrd="12"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DC95-C5F2-4265-8398-CF95933297B7}">
      <dsp:nvSpPr>
        <dsp:cNvPr id="0" name=""/>
        <dsp:cNvSpPr/>
      </dsp:nvSpPr>
      <dsp:spPr>
        <a:xfrm>
          <a:off x="3204502" y="1944224"/>
          <a:ext cx="2853593" cy="14491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EG" sz="2800" b="1" u="sng" kern="1200">
              <a:effectLst/>
              <a:ea typeface="Calibri"/>
              <a:cs typeface="Traditional Arabic"/>
            </a:rPr>
            <a:t>أسباب السمنة </a:t>
          </a:r>
          <a:endParaRPr lang="en-US" sz="2800" u="none" kern="1200"/>
        </a:p>
      </dsp:txBody>
      <dsp:txXfrm>
        <a:off x="3622401" y="2156446"/>
        <a:ext cx="2017795" cy="1024698"/>
      </dsp:txXfrm>
    </dsp:sp>
    <dsp:sp modelId="{1E25824F-C1FE-426B-9BB3-C7E02237FEC6}">
      <dsp:nvSpPr>
        <dsp:cNvPr id="0" name=""/>
        <dsp:cNvSpPr/>
      </dsp:nvSpPr>
      <dsp:spPr>
        <a:xfrm rot="15694812">
          <a:off x="4234518" y="1681567"/>
          <a:ext cx="505625" cy="29213"/>
        </a:xfrm>
        <a:custGeom>
          <a:avLst/>
          <a:gdLst/>
          <a:ahLst/>
          <a:cxnLst/>
          <a:rect l="0" t="0" r="0" b="0"/>
          <a:pathLst>
            <a:path>
              <a:moveTo>
                <a:pt x="0" y="14606"/>
              </a:moveTo>
              <a:lnTo>
                <a:pt x="505625"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74690" y="1683534"/>
        <a:ext cx="25281" cy="25281"/>
      </dsp:txXfrm>
    </dsp:sp>
    <dsp:sp modelId="{38A258C3-C9A4-4FAC-BF78-D65C80FF5D85}">
      <dsp:nvSpPr>
        <dsp:cNvPr id="0" name=""/>
        <dsp:cNvSpPr/>
      </dsp:nvSpPr>
      <dsp:spPr>
        <a:xfrm>
          <a:off x="3179374" y="0"/>
          <a:ext cx="2328279" cy="14491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EG" sz="2400" kern="1200">
              <a:effectLst/>
              <a:ea typeface="Calibri"/>
              <a:cs typeface="Traditional Arabic"/>
            </a:rPr>
            <a:t>ممارسة عادات غذائية سيئة</a:t>
          </a:r>
          <a:endParaRPr lang="en-US" sz="2400" b="1" kern="1200"/>
        </a:p>
      </dsp:txBody>
      <dsp:txXfrm>
        <a:off x="3520343" y="212222"/>
        <a:ext cx="1646341" cy="1024698"/>
      </dsp:txXfrm>
    </dsp:sp>
    <dsp:sp modelId="{5B8C2E69-2FA0-4286-B7EE-235A0CD352F9}">
      <dsp:nvSpPr>
        <dsp:cNvPr id="0" name=""/>
        <dsp:cNvSpPr/>
      </dsp:nvSpPr>
      <dsp:spPr>
        <a:xfrm rot="20133158">
          <a:off x="5661739" y="2020358"/>
          <a:ext cx="727531" cy="29213"/>
        </a:xfrm>
        <a:custGeom>
          <a:avLst/>
          <a:gdLst/>
          <a:ahLst/>
          <a:cxnLst/>
          <a:rect l="0" t="0" r="0" b="0"/>
          <a:pathLst>
            <a:path>
              <a:moveTo>
                <a:pt x="0" y="14606"/>
              </a:moveTo>
              <a:lnTo>
                <a:pt x="727531"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7317" y="2016776"/>
        <a:ext cx="36376" cy="36376"/>
      </dsp:txXfrm>
    </dsp:sp>
    <dsp:sp modelId="{13FA3C18-C4A7-4803-9AC6-0A4453F8F0E3}">
      <dsp:nvSpPr>
        <dsp:cNvPr id="0" name=""/>
        <dsp:cNvSpPr/>
      </dsp:nvSpPr>
      <dsp:spPr>
        <a:xfrm>
          <a:off x="6228313" y="793366"/>
          <a:ext cx="1868944" cy="1449142"/>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EG" sz="2400" kern="1200">
              <a:effectLst/>
              <a:ea typeface="Calibri"/>
              <a:cs typeface="Traditional Arabic"/>
            </a:rPr>
            <a:t>قلة الحركة</a:t>
          </a:r>
          <a:endParaRPr lang="en-US" sz="2400" b="1" kern="1200"/>
        </a:p>
      </dsp:txBody>
      <dsp:txXfrm>
        <a:off x="6502014" y="1005588"/>
        <a:ext cx="1321542" cy="1024698"/>
      </dsp:txXfrm>
    </dsp:sp>
    <dsp:sp modelId="{FB175B8F-C028-411C-80FC-055621FD1EA2}">
      <dsp:nvSpPr>
        <dsp:cNvPr id="0" name=""/>
        <dsp:cNvSpPr/>
      </dsp:nvSpPr>
      <dsp:spPr>
        <a:xfrm rot="2173427">
          <a:off x="5377128" y="3454719"/>
          <a:ext cx="694009" cy="29213"/>
        </a:xfrm>
        <a:custGeom>
          <a:avLst/>
          <a:gdLst/>
          <a:ahLst/>
          <a:cxnLst/>
          <a:rect l="0" t="0" r="0" b="0"/>
          <a:pathLst>
            <a:path>
              <a:moveTo>
                <a:pt x="0" y="14606"/>
              </a:moveTo>
              <a:lnTo>
                <a:pt x="694009"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06782" y="3451975"/>
        <a:ext cx="34700" cy="34700"/>
      </dsp:txXfrm>
    </dsp:sp>
    <dsp:sp modelId="{2FF1D397-EDF9-4A24-AE6B-001ADA60FC2E}">
      <dsp:nvSpPr>
        <dsp:cNvPr id="0" name=""/>
        <dsp:cNvSpPr/>
      </dsp:nvSpPr>
      <dsp:spPr>
        <a:xfrm>
          <a:off x="5748870" y="3447401"/>
          <a:ext cx="1868944" cy="1449142"/>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EG" sz="2400" kern="1200">
              <a:effectLst/>
              <a:ea typeface="Calibri"/>
              <a:cs typeface="Traditional Arabic"/>
            </a:rPr>
            <a:t>عوامل وراثية </a:t>
          </a:r>
          <a:r>
            <a:rPr lang="ar-SA" sz="2400" kern="1200">
              <a:effectLst/>
              <a:ea typeface="Calibri"/>
              <a:cs typeface="Traditional Arabic"/>
            </a:rPr>
            <a:t> </a:t>
          </a:r>
          <a:endParaRPr lang="en-US" sz="2400" b="1" kern="1200"/>
        </a:p>
      </dsp:txBody>
      <dsp:txXfrm>
        <a:off x="6022571" y="3659623"/>
        <a:ext cx="1321542" cy="1024698"/>
      </dsp:txXfrm>
    </dsp:sp>
    <dsp:sp modelId="{F781B842-0DC7-49E0-8B10-40BD75D2E3DE}">
      <dsp:nvSpPr>
        <dsp:cNvPr id="0" name=""/>
        <dsp:cNvSpPr/>
      </dsp:nvSpPr>
      <dsp:spPr>
        <a:xfrm rot="8879746">
          <a:off x="3023052" y="3419701"/>
          <a:ext cx="766745" cy="29213"/>
        </a:xfrm>
        <a:custGeom>
          <a:avLst/>
          <a:gdLst/>
          <a:ahLst/>
          <a:cxnLst/>
          <a:rect l="0" t="0" r="0" b="0"/>
          <a:pathLst>
            <a:path>
              <a:moveTo>
                <a:pt x="0" y="14606"/>
              </a:moveTo>
              <a:lnTo>
                <a:pt x="766745"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87255" y="3415139"/>
        <a:ext cx="38337" cy="38337"/>
      </dsp:txXfrm>
    </dsp:sp>
    <dsp:sp modelId="{49042381-8A5C-4E90-BF94-B5648312A4A9}">
      <dsp:nvSpPr>
        <dsp:cNvPr id="0" name=""/>
        <dsp:cNvSpPr/>
      </dsp:nvSpPr>
      <dsp:spPr>
        <a:xfrm>
          <a:off x="959456" y="3447401"/>
          <a:ext cx="2533303" cy="1449142"/>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EG" sz="2400" kern="1200">
              <a:effectLst/>
              <a:ea typeface="Calibri"/>
              <a:cs typeface="Traditional Arabic"/>
            </a:rPr>
            <a:t>أسباب مرضية </a:t>
          </a:r>
          <a:endParaRPr lang="en-US" sz="2400" kern="1200"/>
        </a:p>
      </dsp:txBody>
      <dsp:txXfrm>
        <a:off x="1330450" y="3659623"/>
        <a:ext cx="1791315" cy="1024698"/>
      </dsp:txXfrm>
    </dsp:sp>
    <dsp:sp modelId="{A2EA06D7-0B23-4EDE-B0DB-ABA5B698145E}">
      <dsp:nvSpPr>
        <dsp:cNvPr id="0" name=""/>
        <dsp:cNvSpPr/>
      </dsp:nvSpPr>
      <dsp:spPr>
        <a:xfrm rot="11975939">
          <a:off x="2775151" y="2119403"/>
          <a:ext cx="708421" cy="29213"/>
        </a:xfrm>
        <a:custGeom>
          <a:avLst/>
          <a:gdLst/>
          <a:ahLst/>
          <a:cxnLst/>
          <a:rect l="0" t="0" r="0" b="0"/>
          <a:pathLst>
            <a:path>
              <a:moveTo>
                <a:pt x="0" y="14606"/>
              </a:moveTo>
              <a:lnTo>
                <a:pt x="708421" y="1460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11651" y="2116299"/>
        <a:ext cx="35421" cy="35421"/>
      </dsp:txXfrm>
    </dsp:sp>
    <dsp:sp modelId="{C2D34648-A29A-4A9E-9F57-CE61717E063D}">
      <dsp:nvSpPr>
        <dsp:cNvPr id="0" name=""/>
        <dsp:cNvSpPr/>
      </dsp:nvSpPr>
      <dsp:spPr>
        <a:xfrm>
          <a:off x="494915" y="913334"/>
          <a:ext cx="2482293" cy="1449142"/>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EG" sz="2400" kern="1200">
              <a:effectLst/>
              <a:ea typeface="Calibri"/>
              <a:cs typeface="Traditional Arabic"/>
            </a:rPr>
            <a:t>أسباب نفسية </a:t>
          </a:r>
          <a:endParaRPr lang="en-US" sz="1400" kern="1200"/>
        </a:p>
      </dsp:txBody>
      <dsp:txXfrm>
        <a:off x="858438" y="1125556"/>
        <a:ext cx="1755247" cy="1024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C266-241D-4D23-B913-6745AC1379C1}">
      <dsp:nvSpPr>
        <dsp:cNvPr id="0" name=""/>
        <dsp:cNvSpPr/>
      </dsp:nvSpPr>
      <dsp:spPr>
        <a:xfrm>
          <a:off x="0" y="192379"/>
          <a:ext cx="6192688" cy="112729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EG" sz="4700" b="1" kern="1200"/>
            <a:t>سمنة مركزية أو سمنة علوية</a:t>
          </a:r>
          <a:endParaRPr lang="en-US" sz="4700" kern="1200"/>
        </a:p>
      </dsp:txBody>
      <dsp:txXfrm>
        <a:off x="55030" y="247409"/>
        <a:ext cx="6082628" cy="1017235"/>
      </dsp:txXfrm>
    </dsp:sp>
    <dsp:sp modelId="{7E1B2861-5251-47A2-80F7-040BEF3784F1}">
      <dsp:nvSpPr>
        <dsp:cNvPr id="0" name=""/>
        <dsp:cNvSpPr/>
      </dsp:nvSpPr>
      <dsp:spPr>
        <a:xfrm>
          <a:off x="0" y="1319674"/>
          <a:ext cx="6192688"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18" tIns="25400" rIns="142240" bIns="25400" numCol="1" spcCol="1270" anchor="t" anchorCtr="0">
          <a:noAutofit/>
        </a:bodyPr>
        <a:lstStyle/>
        <a:p>
          <a:pPr marL="228600" lvl="1" indent="-228600" algn="ctr" defTabSz="889000" rtl="1">
            <a:lnSpc>
              <a:spcPct val="90000"/>
            </a:lnSpc>
            <a:spcBef>
              <a:spcPct val="0"/>
            </a:spcBef>
            <a:spcAft>
              <a:spcPct val="20000"/>
            </a:spcAft>
            <a:buChar char="•"/>
          </a:pPr>
          <a:r>
            <a:rPr lang="ar-EG" sz="2000" kern="1200"/>
            <a:t>تتركز الدهون في هذا النوع في منطقة البطن، وهى أكثر شيوعاً بين الرجال، وتتميز بشكل التفاحة، ويكون الشخص البدين في هذا النوع أكثر تعرضاً للإصابة بالأمراض القلبية والأمراض الأخرى المصاحبة للسمنة.</a:t>
          </a:r>
          <a:endParaRPr lang="en-US" sz="2000" kern="1200"/>
        </a:p>
      </dsp:txBody>
      <dsp:txXfrm>
        <a:off x="0" y="1319674"/>
        <a:ext cx="6192688" cy="1118835"/>
      </dsp:txXfrm>
    </dsp:sp>
    <dsp:sp modelId="{081CF231-D514-4BCE-8BC5-738A5FCD2B28}">
      <dsp:nvSpPr>
        <dsp:cNvPr id="0" name=""/>
        <dsp:cNvSpPr/>
      </dsp:nvSpPr>
      <dsp:spPr>
        <a:xfrm>
          <a:off x="0" y="2438509"/>
          <a:ext cx="6192688" cy="112729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EG" sz="4700" b="1" kern="1200"/>
            <a:t>سمنة طرفية أو سمنة سفلية</a:t>
          </a:r>
          <a:endParaRPr lang="en-US" sz="4700" kern="1200"/>
        </a:p>
      </dsp:txBody>
      <dsp:txXfrm>
        <a:off x="55030" y="2493539"/>
        <a:ext cx="6082628" cy="1017235"/>
      </dsp:txXfrm>
    </dsp:sp>
    <dsp:sp modelId="{79D828AC-2730-4808-B165-3B58BCBCDA7C}">
      <dsp:nvSpPr>
        <dsp:cNvPr id="0" name=""/>
        <dsp:cNvSpPr/>
      </dsp:nvSpPr>
      <dsp:spPr>
        <a:xfrm>
          <a:off x="0" y="3565804"/>
          <a:ext cx="6192688"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18"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ar-EG" sz="2000" kern="1200"/>
            <a:t>وتتركز الدهون في هذا النوع في منطقة الأرداف، وهى أكثر شيوعاً بين النساء، وتتميز بشكل الكمثرى.</a:t>
          </a:r>
          <a:endParaRPr lang="en-US" sz="2000" kern="1200"/>
        </a:p>
      </dsp:txBody>
      <dsp:txXfrm>
        <a:off x="0" y="3565804"/>
        <a:ext cx="6192688" cy="778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51005-D869-4F05-98CC-45E45D5FC97A}">
      <dsp:nvSpPr>
        <dsp:cNvPr id="0" name=""/>
        <dsp:cNvSpPr/>
      </dsp:nvSpPr>
      <dsp:spPr>
        <a:xfrm>
          <a:off x="3635777" y="2510848"/>
          <a:ext cx="1764940" cy="1764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ar-SA" sz="4000" kern="1200"/>
            <a:t>مخاطر السمنة</a:t>
          </a:r>
          <a:endParaRPr lang="en-US" sz="4000" kern="1200"/>
        </a:p>
      </dsp:txBody>
      <dsp:txXfrm>
        <a:off x="3894246" y="2769317"/>
        <a:ext cx="1248002" cy="1248002"/>
      </dsp:txXfrm>
    </dsp:sp>
    <dsp:sp modelId="{5DE4E31E-1AE3-4079-9634-01C48AB5F6EE}">
      <dsp:nvSpPr>
        <dsp:cNvPr id="0" name=""/>
        <dsp:cNvSpPr/>
      </dsp:nvSpPr>
      <dsp:spPr>
        <a:xfrm rot="16200000">
          <a:off x="4227762" y="1679166"/>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314908" y="1886328"/>
        <a:ext cx="406679" cy="360047"/>
      </dsp:txXfrm>
    </dsp:sp>
    <dsp:sp modelId="{4FA6B928-1664-4302-988F-CB4222FD51FA}">
      <dsp:nvSpPr>
        <dsp:cNvPr id="0" name=""/>
        <dsp:cNvSpPr/>
      </dsp:nvSpPr>
      <dsp:spPr>
        <a:xfrm>
          <a:off x="3812271" y="2725"/>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الإصابة بالحصوات المرارية</a:t>
          </a:r>
          <a:endParaRPr lang="en-US" sz="1600" kern="1200"/>
        </a:p>
      </dsp:txBody>
      <dsp:txXfrm>
        <a:off x="4019047" y="209501"/>
        <a:ext cx="998400" cy="998400"/>
      </dsp:txXfrm>
    </dsp:sp>
    <dsp:sp modelId="{4E0F9B54-AAA3-4AA6-A7FC-597506A87CBC}">
      <dsp:nvSpPr>
        <dsp:cNvPr id="0" name=""/>
        <dsp:cNvSpPr/>
      </dsp:nvSpPr>
      <dsp:spPr>
        <a:xfrm rot="18600000">
          <a:off x="5136737" y="2010005"/>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167866" y="2196778"/>
        <a:ext cx="406679" cy="360047"/>
      </dsp:txXfrm>
    </dsp:sp>
    <dsp:sp modelId="{381B59F5-3576-4EB6-AFD1-258A6F8739CC}">
      <dsp:nvSpPr>
        <dsp:cNvPr id="0" name=""/>
        <dsp:cNvSpPr/>
      </dsp:nvSpPr>
      <dsp:spPr>
        <a:xfrm>
          <a:off x="5537910" y="630806"/>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العقم</a:t>
          </a:r>
          <a:endParaRPr lang="en-US" sz="1600" kern="1200"/>
        </a:p>
      </dsp:txBody>
      <dsp:txXfrm>
        <a:off x="5744686" y="837582"/>
        <a:ext cx="998400" cy="998400"/>
      </dsp:txXfrm>
    </dsp:sp>
    <dsp:sp modelId="{8106E247-5AF6-49E4-9737-4BA33A1539BA}">
      <dsp:nvSpPr>
        <dsp:cNvPr id="0" name=""/>
        <dsp:cNvSpPr/>
      </dsp:nvSpPr>
      <dsp:spPr>
        <a:xfrm rot="21000000">
          <a:off x="5620392" y="2847721"/>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21716" y="2982870"/>
        <a:ext cx="406679" cy="360047"/>
      </dsp:txXfrm>
    </dsp:sp>
    <dsp:sp modelId="{7260AC63-C8E8-4AE7-9E0B-BD3A6CF37D42}">
      <dsp:nvSpPr>
        <dsp:cNvPr id="0" name=""/>
        <dsp:cNvSpPr/>
      </dsp:nvSpPr>
      <dsp:spPr>
        <a:xfrm>
          <a:off x="6456103" y="2221163"/>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أمراض القلب والرئة </a:t>
          </a:r>
          <a:endParaRPr lang="en-US" sz="1600" kern="1200"/>
        </a:p>
      </dsp:txBody>
      <dsp:txXfrm>
        <a:off x="6662879" y="2427939"/>
        <a:ext cx="998400" cy="998400"/>
      </dsp:txXfrm>
    </dsp:sp>
    <dsp:sp modelId="{61A397DB-D1D9-4137-976D-860A71A08725}">
      <dsp:nvSpPr>
        <dsp:cNvPr id="0" name=""/>
        <dsp:cNvSpPr/>
      </dsp:nvSpPr>
      <dsp:spPr>
        <a:xfrm rot="1800000">
          <a:off x="5452420" y="3800335"/>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464095" y="3876778"/>
        <a:ext cx="406679" cy="360047"/>
      </dsp:txXfrm>
    </dsp:sp>
    <dsp:sp modelId="{3A3BB8BA-C3FF-41E1-B284-09A296996D28}">
      <dsp:nvSpPr>
        <dsp:cNvPr id="0" name=""/>
        <dsp:cNvSpPr/>
      </dsp:nvSpPr>
      <dsp:spPr>
        <a:xfrm>
          <a:off x="6137218" y="4029651"/>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السكتة الدماغية</a:t>
          </a:r>
          <a:endParaRPr lang="en-US" sz="1600" kern="1200"/>
        </a:p>
      </dsp:txBody>
      <dsp:txXfrm>
        <a:off x="6343994" y="4236427"/>
        <a:ext cx="998400" cy="998400"/>
      </dsp:txXfrm>
    </dsp:sp>
    <dsp:sp modelId="{D528BB56-55BA-4D0A-9399-CE2E9EE3AF39}">
      <dsp:nvSpPr>
        <dsp:cNvPr id="0" name=""/>
        <dsp:cNvSpPr/>
      </dsp:nvSpPr>
      <dsp:spPr>
        <a:xfrm rot="4200000">
          <a:off x="4711417" y="4422110"/>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768757" y="4460236"/>
        <a:ext cx="406679" cy="360047"/>
      </dsp:txXfrm>
    </dsp:sp>
    <dsp:sp modelId="{CAA5EE09-D3A0-4805-9246-D9B1C036C4C8}">
      <dsp:nvSpPr>
        <dsp:cNvPr id="0" name=""/>
        <dsp:cNvSpPr/>
      </dsp:nvSpPr>
      <dsp:spPr>
        <a:xfrm>
          <a:off x="4730465" y="5210058"/>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النقرس</a:t>
          </a:r>
          <a:endParaRPr lang="en-US" sz="1600" kern="1200"/>
        </a:p>
      </dsp:txBody>
      <dsp:txXfrm>
        <a:off x="4937241" y="5416834"/>
        <a:ext cx="998400" cy="998400"/>
      </dsp:txXfrm>
    </dsp:sp>
    <dsp:sp modelId="{EAF8DD40-AC8C-4356-90C4-EFF0FE7719BA}">
      <dsp:nvSpPr>
        <dsp:cNvPr id="0" name=""/>
        <dsp:cNvSpPr/>
      </dsp:nvSpPr>
      <dsp:spPr>
        <a:xfrm rot="6600000">
          <a:off x="3744107" y="4422110"/>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861058" y="4460236"/>
        <a:ext cx="406679" cy="360047"/>
      </dsp:txXfrm>
    </dsp:sp>
    <dsp:sp modelId="{4FF5BDF4-7917-4B31-99A2-4FBEB4913002}">
      <dsp:nvSpPr>
        <dsp:cNvPr id="0" name=""/>
        <dsp:cNvSpPr/>
      </dsp:nvSpPr>
      <dsp:spPr>
        <a:xfrm>
          <a:off x="2894078" y="5210058"/>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الإصابة بتصلب الشرايين وارتفاع ضغط الدم</a:t>
          </a:r>
          <a:endParaRPr lang="en-US" sz="1600" kern="1200"/>
        </a:p>
      </dsp:txBody>
      <dsp:txXfrm>
        <a:off x="3100854" y="5416834"/>
        <a:ext cx="998400" cy="998400"/>
      </dsp:txXfrm>
    </dsp:sp>
    <dsp:sp modelId="{409B0149-7B08-4111-9598-A792E3A6AF5C}">
      <dsp:nvSpPr>
        <dsp:cNvPr id="0" name=""/>
        <dsp:cNvSpPr/>
      </dsp:nvSpPr>
      <dsp:spPr>
        <a:xfrm rot="9000000">
          <a:off x="3003104" y="3800335"/>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165720" y="3876778"/>
        <a:ext cx="406679" cy="360047"/>
      </dsp:txXfrm>
    </dsp:sp>
    <dsp:sp modelId="{17733637-FACF-47D9-B0F9-84BFB40182AB}">
      <dsp:nvSpPr>
        <dsp:cNvPr id="0" name=""/>
        <dsp:cNvSpPr/>
      </dsp:nvSpPr>
      <dsp:spPr>
        <a:xfrm>
          <a:off x="1487324" y="4029651"/>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الإصابة بمرض السكر</a:t>
          </a:r>
          <a:endParaRPr lang="en-US" sz="1600" kern="1200"/>
        </a:p>
      </dsp:txBody>
      <dsp:txXfrm>
        <a:off x="1694100" y="4236427"/>
        <a:ext cx="998400" cy="998400"/>
      </dsp:txXfrm>
    </dsp:sp>
    <dsp:sp modelId="{F4B3E01E-1E75-4DA0-9223-6012265E0EE2}">
      <dsp:nvSpPr>
        <dsp:cNvPr id="0" name=""/>
        <dsp:cNvSpPr/>
      </dsp:nvSpPr>
      <dsp:spPr>
        <a:xfrm rot="11400000">
          <a:off x="2835133" y="2847721"/>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008100" y="2982870"/>
        <a:ext cx="406679" cy="360047"/>
      </dsp:txXfrm>
    </dsp:sp>
    <dsp:sp modelId="{636DA853-756A-4A29-A8BC-BEE80826DDA8}">
      <dsp:nvSpPr>
        <dsp:cNvPr id="0" name=""/>
        <dsp:cNvSpPr/>
      </dsp:nvSpPr>
      <dsp:spPr>
        <a:xfrm>
          <a:off x="1168439" y="2221163"/>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ألام المفاصل</a:t>
          </a:r>
          <a:endParaRPr lang="en-US" sz="1600" kern="1200"/>
        </a:p>
      </dsp:txBody>
      <dsp:txXfrm>
        <a:off x="1375215" y="2427939"/>
        <a:ext cx="998400" cy="998400"/>
      </dsp:txXfrm>
    </dsp:sp>
    <dsp:sp modelId="{4EE81B68-91BE-4BBC-831B-C8AD8FE98B0C}">
      <dsp:nvSpPr>
        <dsp:cNvPr id="0" name=""/>
        <dsp:cNvSpPr/>
      </dsp:nvSpPr>
      <dsp:spPr>
        <a:xfrm rot="13800000">
          <a:off x="3318788" y="2010005"/>
          <a:ext cx="580970" cy="600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461950" y="2196778"/>
        <a:ext cx="406679" cy="360047"/>
      </dsp:txXfrm>
    </dsp:sp>
    <dsp:sp modelId="{82B22003-C09A-4F45-BDF7-1731D0AECC36}">
      <dsp:nvSpPr>
        <dsp:cNvPr id="0" name=""/>
        <dsp:cNvSpPr/>
      </dsp:nvSpPr>
      <dsp:spPr>
        <a:xfrm>
          <a:off x="2086632" y="630806"/>
          <a:ext cx="1411952" cy="141195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EG" sz="1600" kern="1200"/>
            <a:t>السرطان</a:t>
          </a:r>
          <a:endParaRPr lang="en-US" sz="1600" kern="1200"/>
        </a:p>
      </dsp:txBody>
      <dsp:txXfrm>
        <a:off x="2293408" y="837582"/>
        <a:ext cx="998400" cy="99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0398F-2DA3-4C6E-9291-85CD855AD92B}">
      <dsp:nvSpPr>
        <dsp:cNvPr id="0" name=""/>
        <dsp:cNvSpPr/>
      </dsp:nvSpPr>
      <dsp:spPr>
        <a:xfrm>
          <a:off x="2033708" y="1397315"/>
          <a:ext cx="1696263" cy="1696263"/>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a:t>1-</a:t>
          </a:r>
          <a:r>
            <a:rPr lang="ar-EG" sz="1600" kern="1200"/>
            <a:t>نظام غذائي منخفض السعرات</a:t>
          </a:r>
          <a:endParaRPr lang="en-US" sz="1600" kern="1200"/>
        </a:p>
      </dsp:txBody>
      <dsp:txXfrm>
        <a:off x="2374732" y="1794657"/>
        <a:ext cx="1014215" cy="871914"/>
      </dsp:txXfrm>
    </dsp:sp>
    <dsp:sp modelId="{66A6B530-6207-4327-8391-2E6C9D6DBC51}">
      <dsp:nvSpPr>
        <dsp:cNvPr id="0" name=""/>
        <dsp:cNvSpPr/>
      </dsp:nvSpPr>
      <dsp:spPr>
        <a:xfrm>
          <a:off x="974789" y="996380"/>
          <a:ext cx="1377649" cy="1233646"/>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a:t>3- </a:t>
          </a:r>
          <a:r>
            <a:rPr lang="ar-EG" sz="1600" kern="1200"/>
            <a:t>زيادة النشاط الرياضي</a:t>
          </a:r>
          <a:endParaRPr lang="en-US" sz="1600" kern="1200"/>
        </a:p>
      </dsp:txBody>
      <dsp:txXfrm>
        <a:off x="1306296" y="1308831"/>
        <a:ext cx="714635" cy="608744"/>
      </dsp:txXfrm>
    </dsp:sp>
    <dsp:sp modelId="{6759B135-D62C-4A78-A40E-FC41DDE56177}">
      <dsp:nvSpPr>
        <dsp:cNvPr id="0" name=""/>
        <dsp:cNvSpPr/>
      </dsp:nvSpPr>
      <dsp:spPr>
        <a:xfrm rot="20700000">
          <a:off x="1607485" y="160602"/>
          <a:ext cx="1469269" cy="117809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a:t>2- </a:t>
          </a:r>
          <a:r>
            <a:rPr lang="ar-EG" sz="1600" kern="1200"/>
            <a:t>ممارسة أسلوب حياة صحى</a:t>
          </a:r>
          <a:endParaRPr lang="en-US" sz="1600" kern="1200"/>
        </a:p>
      </dsp:txBody>
      <dsp:txXfrm rot="-20700000">
        <a:off x="1947009" y="401723"/>
        <a:ext cx="790221" cy="695854"/>
      </dsp:txXfrm>
    </dsp:sp>
    <dsp:sp modelId="{104EC8AB-38E9-44EA-B216-C7EDACCBC4A7}">
      <dsp:nvSpPr>
        <dsp:cNvPr id="0" name=""/>
        <dsp:cNvSpPr/>
      </dsp:nvSpPr>
      <dsp:spPr>
        <a:xfrm>
          <a:off x="1891485" y="1147989"/>
          <a:ext cx="2171216" cy="2171216"/>
        </a:xfrm>
        <a:prstGeom prst="circularArrow">
          <a:avLst>
            <a:gd name="adj1" fmla="val 4688"/>
            <a:gd name="adj2" fmla="val 299029"/>
            <a:gd name="adj3" fmla="val 2482175"/>
            <a:gd name="adj4" fmla="val 15936544"/>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78F538-FE31-4F56-A00F-82FA7B93694A}">
      <dsp:nvSpPr>
        <dsp:cNvPr id="0" name=""/>
        <dsp:cNvSpPr/>
      </dsp:nvSpPr>
      <dsp:spPr>
        <a:xfrm>
          <a:off x="828315" y="728185"/>
          <a:ext cx="1577524" cy="1577524"/>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8BBF26F-27BC-492F-89A5-2FAFDACC5B97}">
      <dsp:nvSpPr>
        <dsp:cNvPr id="0" name=""/>
        <dsp:cNvSpPr/>
      </dsp:nvSpPr>
      <dsp:spPr>
        <a:xfrm>
          <a:off x="1458169" y="-114700"/>
          <a:ext cx="1700889" cy="1700889"/>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F75AA-3917-4626-9A5E-87DB2A9E6A9D}">
      <dsp:nvSpPr>
        <dsp:cNvPr id="0" name=""/>
        <dsp:cNvSpPr/>
      </dsp:nvSpPr>
      <dsp:spPr>
        <a:xfrm>
          <a:off x="3615558" y="2519050"/>
          <a:ext cx="1697875" cy="16978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ar-SA" sz="2600" b="1" kern="1200"/>
            <a:t>أهم أسباب الضغوط النفسية </a:t>
          </a:r>
          <a:endParaRPr lang="en-US" sz="2600" kern="1200"/>
        </a:p>
      </dsp:txBody>
      <dsp:txXfrm>
        <a:off x="3864206" y="2767698"/>
        <a:ext cx="1200579" cy="1200579"/>
      </dsp:txXfrm>
    </dsp:sp>
    <dsp:sp modelId="{981F8276-B398-40A9-AA0A-F64C3248DE09}">
      <dsp:nvSpPr>
        <dsp:cNvPr id="0" name=""/>
        <dsp:cNvSpPr/>
      </dsp:nvSpPr>
      <dsp:spPr>
        <a:xfrm rot="16200000">
          <a:off x="4119193" y="1598442"/>
          <a:ext cx="690605" cy="57727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05785" y="1800489"/>
        <a:ext cx="517422" cy="346367"/>
      </dsp:txXfrm>
    </dsp:sp>
    <dsp:sp modelId="{EFEDDBD9-295D-4C7F-A354-19A9DEEF69F0}">
      <dsp:nvSpPr>
        <dsp:cNvPr id="0" name=""/>
        <dsp:cNvSpPr/>
      </dsp:nvSpPr>
      <dsp:spPr>
        <a:xfrm>
          <a:off x="3870239" y="27508"/>
          <a:ext cx="1188512" cy="11885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نمط الحياة الحديثة</a:t>
          </a:r>
          <a:endParaRPr lang="en-US" sz="1300" kern="1200"/>
        </a:p>
      </dsp:txBody>
      <dsp:txXfrm>
        <a:off x="4044293" y="201562"/>
        <a:ext cx="840404" cy="840404"/>
      </dsp:txXfrm>
    </dsp:sp>
    <dsp:sp modelId="{8CA99785-BF90-4B6C-A09D-EF25AA87856A}">
      <dsp:nvSpPr>
        <dsp:cNvPr id="0" name=""/>
        <dsp:cNvSpPr/>
      </dsp:nvSpPr>
      <dsp:spPr>
        <a:xfrm rot="18163636">
          <a:off x="4919832" y="1833531"/>
          <a:ext cx="690605" cy="57727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959609" y="2021831"/>
        <a:ext cx="517422" cy="346367"/>
      </dsp:txXfrm>
    </dsp:sp>
    <dsp:sp modelId="{CF9D7F7D-2452-4C95-A837-BE0DC3CC6009}">
      <dsp:nvSpPr>
        <dsp:cNvPr id="0" name=""/>
        <dsp:cNvSpPr/>
      </dsp:nvSpPr>
      <dsp:spPr>
        <a:xfrm>
          <a:off x="5354959" y="463462"/>
          <a:ext cx="1188512" cy="11885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نمط الحياة المرتبط بقلة الحركة</a:t>
          </a:r>
          <a:endParaRPr lang="en-US" sz="1300" kern="1200"/>
        </a:p>
      </dsp:txBody>
      <dsp:txXfrm>
        <a:off x="5529013" y="637516"/>
        <a:ext cx="840404" cy="840404"/>
      </dsp:txXfrm>
    </dsp:sp>
    <dsp:sp modelId="{19D10C10-F00D-407B-9778-A715DA99D69D}">
      <dsp:nvSpPr>
        <dsp:cNvPr id="0" name=""/>
        <dsp:cNvSpPr/>
      </dsp:nvSpPr>
      <dsp:spPr>
        <a:xfrm rot="20127273">
          <a:off x="5466273" y="2464158"/>
          <a:ext cx="690605" cy="57727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474098" y="2615584"/>
        <a:ext cx="517422" cy="346367"/>
      </dsp:txXfrm>
    </dsp:sp>
    <dsp:sp modelId="{6EDF347C-BC6D-4CDD-B23F-DBD3190DAFDB}">
      <dsp:nvSpPr>
        <dsp:cNvPr id="0" name=""/>
        <dsp:cNvSpPr/>
      </dsp:nvSpPr>
      <dsp:spPr>
        <a:xfrm>
          <a:off x="6368292" y="1632909"/>
          <a:ext cx="1188512" cy="118851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ثقافة الوجبات الغذائية السريعة</a:t>
          </a:r>
          <a:endParaRPr lang="en-US" sz="1300" kern="1200"/>
        </a:p>
      </dsp:txBody>
      <dsp:txXfrm>
        <a:off x="6542346" y="1806963"/>
        <a:ext cx="840404" cy="840404"/>
      </dsp:txXfrm>
    </dsp:sp>
    <dsp:sp modelId="{A5F21B26-1CEE-46FF-BEDF-5AF1BC9AF004}">
      <dsp:nvSpPr>
        <dsp:cNvPr id="0" name=""/>
        <dsp:cNvSpPr/>
      </dsp:nvSpPr>
      <dsp:spPr>
        <a:xfrm rot="490909">
          <a:off x="5585026" y="3290104"/>
          <a:ext cx="690605" cy="57727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585907" y="3393236"/>
        <a:ext cx="517422" cy="346367"/>
      </dsp:txXfrm>
    </dsp:sp>
    <dsp:sp modelId="{BBC60899-79B3-4E7B-A4FF-E1EB5C31D482}">
      <dsp:nvSpPr>
        <dsp:cNvPr id="0" name=""/>
        <dsp:cNvSpPr/>
      </dsp:nvSpPr>
      <dsp:spPr>
        <a:xfrm>
          <a:off x="6588510" y="3164560"/>
          <a:ext cx="1188512" cy="11885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المخاوف الصحية</a:t>
          </a:r>
          <a:endParaRPr lang="en-US" sz="1300" kern="1200"/>
        </a:p>
      </dsp:txBody>
      <dsp:txXfrm>
        <a:off x="6762564" y="3338614"/>
        <a:ext cx="840404" cy="840404"/>
      </dsp:txXfrm>
    </dsp:sp>
    <dsp:sp modelId="{8EECEFF6-CBAE-4B6B-90B9-D5F03133CA90}">
      <dsp:nvSpPr>
        <dsp:cNvPr id="0" name=""/>
        <dsp:cNvSpPr/>
      </dsp:nvSpPr>
      <dsp:spPr>
        <a:xfrm rot="2454545">
          <a:off x="5238388" y="4049137"/>
          <a:ext cx="690605" cy="57727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59538" y="4107887"/>
        <a:ext cx="517422" cy="346367"/>
      </dsp:txXfrm>
    </dsp:sp>
    <dsp:sp modelId="{918685CD-D8F3-48D4-8B5A-67BAC4953BB0}">
      <dsp:nvSpPr>
        <dsp:cNvPr id="0" name=""/>
        <dsp:cNvSpPr/>
      </dsp:nvSpPr>
      <dsp:spPr>
        <a:xfrm>
          <a:off x="5945696" y="4572125"/>
          <a:ext cx="1188512" cy="118851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زيادة استهلاك الكحول والسجائر والقهوة</a:t>
          </a:r>
          <a:endParaRPr lang="en-US" sz="1300" kern="1200"/>
        </a:p>
      </dsp:txBody>
      <dsp:txXfrm>
        <a:off x="6119750" y="4746179"/>
        <a:ext cx="840404" cy="840404"/>
      </dsp:txXfrm>
    </dsp:sp>
    <dsp:sp modelId="{4EFA51A9-A995-4260-ADF6-3474D391C4E7}">
      <dsp:nvSpPr>
        <dsp:cNvPr id="0" name=""/>
        <dsp:cNvSpPr/>
      </dsp:nvSpPr>
      <dsp:spPr>
        <a:xfrm rot="4418182">
          <a:off x="4536413" y="4500269"/>
          <a:ext cx="690605" cy="57727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598609" y="4532640"/>
        <a:ext cx="517422" cy="346367"/>
      </dsp:txXfrm>
    </dsp:sp>
    <dsp:sp modelId="{750E15B6-5396-48B1-A24E-2574F579004C}">
      <dsp:nvSpPr>
        <dsp:cNvPr id="0" name=""/>
        <dsp:cNvSpPr/>
      </dsp:nvSpPr>
      <dsp:spPr>
        <a:xfrm>
          <a:off x="4643939" y="5408714"/>
          <a:ext cx="1188512" cy="11885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التعرض للمواد الكيميائية </a:t>
          </a:r>
          <a:endParaRPr lang="en-US" sz="1300" kern="1200"/>
        </a:p>
      </dsp:txBody>
      <dsp:txXfrm>
        <a:off x="4817993" y="5582768"/>
        <a:ext cx="840404" cy="840404"/>
      </dsp:txXfrm>
    </dsp:sp>
    <dsp:sp modelId="{34B8AD48-92C7-4C5B-9116-70AA70C100D2}">
      <dsp:nvSpPr>
        <dsp:cNvPr id="0" name=""/>
        <dsp:cNvSpPr/>
      </dsp:nvSpPr>
      <dsp:spPr>
        <a:xfrm rot="6381818">
          <a:off x="3701973" y="4500269"/>
          <a:ext cx="690605" cy="57727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812960" y="4532640"/>
        <a:ext cx="517422" cy="346367"/>
      </dsp:txXfrm>
    </dsp:sp>
    <dsp:sp modelId="{C68CFE07-175B-47DF-95D4-8215661EA006}">
      <dsp:nvSpPr>
        <dsp:cNvPr id="0" name=""/>
        <dsp:cNvSpPr/>
      </dsp:nvSpPr>
      <dsp:spPr>
        <a:xfrm>
          <a:off x="3096539" y="5408714"/>
          <a:ext cx="1188512" cy="11885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إدمان العمل</a:t>
          </a:r>
          <a:endParaRPr lang="en-US" sz="1300" kern="1200"/>
        </a:p>
      </dsp:txBody>
      <dsp:txXfrm>
        <a:off x="3270593" y="5582768"/>
        <a:ext cx="840404" cy="840404"/>
      </dsp:txXfrm>
    </dsp:sp>
    <dsp:sp modelId="{B3D326A7-449C-4A56-A478-00E884BB5543}">
      <dsp:nvSpPr>
        <dsp:cNvPr id="0" name=""/>
        <dsp:cNvSpPr/>
      </dsp:nvSpPr>
      <dsp:spPr>
        <a:xfrm rot="8345455">
          <a:off x="2999998" y="4049137"/>
          <a:ext cx="690605" cy="57727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152031" y="4107887"/>
        <a:ext cx="517422" cy="346367"/>
      </dsp:txXfrm>
    </dsp:sp>
    <dsp:sp modelId="{F1E75413-3433-456B-86C1-D1DA8FAD7412}">
      <dsp:nvSpPr>
        <dsp:cNvPr id="0" name=""/>
        <dsp:cNvSpPr/>
      </dsp:nvSpPr>
      <dsp:spPr>
        <a:xfrm>
          <a:off x="1794782" y="4572125"/>
          <a:ext cx="1188512" cy="118851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الاعتداء على البيئية</a:t>
          </a:r>
          <a:endParaRPr lang="en-US" sz="1300" kern="1200"/>
        </a:p>
      </dsp:txBody>
      <dsp:txXfrm>
        <a:off x="1968836" y="4746179"/>
        <a:ext cx="840404" cy="840404"/>
      </dsp:txXfrm>
    </dsp:sp>
    <dsp:sp modelId="{1A317A08-EB2F-4E43-AA4A-FBD557FB45FA}">
      <dsp:nvSpPr>
        <dsp:cNvPr id="0" name=""/>
        <dsp:cNvSpPr/>
      </dsp:nvSpPr>
      <dsp:spPr>
        <a:xfrm rot="10309091">
          <a:off x="2653359" y="3290104"/>
          <a:ext cx="690605" cy="57727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25661" y="3393236"/>
        <a:ext cx="517422" cy="346367"/>
      </dsp:txXfrm>
    </dsp:sp>
    <dsp:sp modelId="{B156E27B-C96F-4FA8-8465-0F003B711DA1}">
      <dsp:nvSpPr>
        <dsp:cNvPr id="0" name=""/>
        <dsp:cNvSpPr/>
      </dsp:nvSpPr>
      <dsp:spPr>
        <a:xfrm>
          <a:off x="1151968" y="3164560"/>
          <a:ext cx="1188512" cy="11885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العادات الصحية السيئة</a:t>
          </a:r>
          <a:endParaRPr lang="en-US" sz="1300" kern="1200"/>
        </a:p>
      </dsp:txBody>
      <dsp:txXfrm>
        <a:off x="1326022" y="3338614"/>
        <a:ext cx="840404" cy="840404"/>
      </dsp:txXfrm>
    </dsp:sp>
    <dsp:sp modelId="{4C579FF2-F12B-487F-B978-540CC72DF5AC}">
      <dsp:nvSpPr>
        <dsp:cNvPr id="0" name=""/>
        <dsp:cNvSpPr/>
      </dsp:nvSpPr>
      <dsp:spPr>
        <a:xfrm rot="12272727">
          <a:off x="2772113" y="2464158"/>
          <a:ext cx="690605" cy="57727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937471" y="2615584"/>
        <a:ext cx="517422" cy="346367"/>
      </dsp:txXfrm>
    </dsp:sp>
    <dsp:sp modelId="{021F25A5-2D13-40DA-B189-110CBB270ADF}">
      <dsp:nvSpPr>
        <dsp:cNvPr id="0" name=""/>
        <dsp:cNvSpPr/>
      </dsp:nvSpPr>
      <dsp:spPr>
        <a:xfrm>
          <a:off x="1372187" y="1632909"/>
          <a:ext cx="1188512" cy="118851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الضغوط المتعلقة بالعادات المرورية</a:t>
          </a:r>
          <a:endParaRPr lang="en-US" sz="1300" kern="1200"/>
        </a:p>
      </dsp:txBody>
      <dsp:txXfrm>
        <a:off x="1546241" y="1806963"/>
        <a:ext cx="840404" cy="840404"/>
      </dsp:txXfrm>
    </dsp:sp>
    <dsp:sp modelId="{3F823601-2462-4917-81B4-0674CADF1788}">
      <dsp:nvSpPr>
        <dsp:cNvPr id="0" name=""/>
        <dsp:cNvSpPr/>
      </dsp:nvSpPr>
      <dsp:spPr>
        <a:xfrm rot="14236364">
          <a:off x="3318554" y="1833531"/>
          <a:ext cx="690605" cy="57727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451960" y="2021831"/>
        <a:ext cx="517422" cy="346367"/>
      </dsp:txXfrm>
    </dsp:sp>
    <dsp:sp modelId="{3AB45775-8A49-4035-9DD0-D728AA1796F6}">
      <dsp:nvSpPr>
        <dsp:cNvPr id="0" name=""/>
        <dsp:cNvSpPr/>
      </dsp:nvSpPr>
      <dsp:spPr>
        <a:xfrm>
          <a:off x="2385519" y="463462"/>
          <a:ext cx="1188512" cy="11885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ar-SA" sz="1300" b="1" kern="1200"/>
            <a:t>الضغوط المالية</a:t>
          </a:r>
          <a:endParaRPr lang="en-US" sz="1300" kern="1200"/>
        </a:p>
      </dsp:txBody>
      <dsp:txXfrm>
        <a:off x="2559573" y="637516"/>
        <a:ext cx="840404" cy="840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316E-BF78-4151-B47F-4858D8F0447F}">
      <dsp:nvSpPr>
        <dsp:cNvPr id="0" name=""/>
        <dsp:cNvSpPr/>
      </dsp:nvSpPr>
      <dsp:spPr>
        <a:xfrm>
          <a:off x="1715593" y="-4715"/>
          <a:ext cx="5709697" cy="5709697"/>
        </a:xfrm>
        <a:prstGeom prst="circularArrow">
          <a:avLst>
            <a:gd name="adj1" fmla="val 5274"/>
            <a:gd name="adj2" fmla="val 312630"/>
            <a:gd name="adj3" fmla="val 14214913"/>
            <a:gd name="adj4" fmla="val 17134757"/>
            <a:gd name="adj5" fmla="val 5477"/>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7A1CFA96-5D74-457D-8D6F-B2D29545CBD3}">
      <dsp:nvSpPr>
        <dsp:cNvPr id="0" name=""/>
        <dsp:cNvSpPr/>
      </dsp:nvSpPr>
      <dsp:spPr>
        <a:xfrm>
          <a:off x="3476928" y="2025"/>
          <a:ext cx="2187027" cy="10935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a:t>ممارسة التمرينات الرياضية بانتظام</a:t>
          </a:r>
          <a:endParaRPr lang="en-US" sz="2200" kern="1200"/>
        </a:p>
      </dsp:txBody>
      <dsp:txXfrm>
        <a:off x="3530309" y="55406"/>
        <a:ext cx="2080265" cy="986751"/>
      </dsp:txXfrm>
    </dsp:sp>
    <dsp:sp modelId="{ABC132D0-AE2D-422B-8008-503BA47E19A7}">
      <dsp:nvSpPr>
        <dsp:cNvPr id="0" name=""/>
        <dsp:cNvSpPr/>
      </dsp:nvSpPr>
      <dsp:spPr>
        <a:xfrm>
          <a:off x="5482908" y="1160178"/>
          <a:ext cx="2187027" cy="10935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a:t>التخلص من المشكلات </a:t>
          </a:r>
          <a:endParaRPr lang="en-US" sz="2200" kern="1200"/>
        </a:p>
      </dsp:txBody>
      <dsp:txXfrm>
        <a:off x="5536289" y="1213559"/>
        <a:ext cx="2080265" cy="986751"/>
      </dsp:txXfrm>
    </dsp:sp>
    <dsp:sp modelId="{E81E32CD-2DE9-48E8-80B3-1DA6BDAA9AAE}">
      <dsp:nvSpPr>
        <dsp:cNvPr id="0" name=""/>
        <dsp:cNvSpPr/>
      </dsp:nvSpPr>
      <dsp:spPr>
        <a:xfrm>
          <a:off x="5482908" y="3476486"/>
          <a:ext cx="2187027" cy="10935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a:t>التغذية الجيدة والنوم الجيد</a:t>
          </a:r>
          <a:endParaRPr lang="en-US" sz="2200" kern="1200"/>
        </a:p>
      </dsp:txBody>
      <dsp:txXfrm>
        <a:off x="5536289" y="3529867"/>
        <a:ext cx="2080265" cy="986751"/>
      </dsp:txXfrm>
    </dsp:sp>
    <dsp:sp modelId="{30EBE7AD-E679-4F20-A7A9-94B145E6D06B}">
      <dsp:nvSpPr>
        <dsp:cNvPr id="0" name=""/>
        <dsp:cNvSpPr/>
      </dsp:nvSpPr>
      <dsp:spPr>
        <a:xfrm>
          <a:off x="3476928" y="4634639"/>
          <a:ext cx="2187027" cy="10935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a:t>مساعدة الآخرين</a:t>
          </a:r>
          <a:endParaRPr lang="en-US" sz="2200" kern="1200"/>
        </a:p>
      </dsp:txBody>
      <dsp:txXfrm>
        <a:off x="3530309" y="4688020"/>
        <a:ext cx="2080265" cy="986751"/>
      </dsp:txXfrm>
    </dsp:sp>
    <dsp:sp modelId="{F8123178-DB23-4B7F-9F02-7C6C6D02CD59}">
      <dsp:nvSpPr>
        <dsp:cNvPr id="0" name=""/>
        <dsp:cNvSpPr/>
      </dsp:nvSpPr>
      <dsp:spPr>
        <a:xfrm>
          <a:off x="1470947" y="3476486"/>
          <a:ext cx="2187027" cy="10935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a:t>- التفاهم مع الآخرين</a:t>
          </a:r>
          <a:endParaRPr lang="en-US" sz="2200" kern="1200"/>
        </a:p>
      </dsp:txBody>
      <dsp:txXfrm>
        <a:off x="1524328" y="3529867"/>
        <a:ext cx="2080265" cy="986751"/>
      </dsp:txXfrm>
    </dsp:sp>
    <dsp:sp modelId="{9DBEBFE3-83B1-499F-9550-FFF7CBD4EACF}">
      <dsp:nvSpPr>
        <dsp:cNvPr id="0" name=""/>
        <dsp:cNvSpPr/>
      </dsp:nvSpPr>
      <dsp:spPr>
        <a:xfrm>
          <a:off x="1470947" y="1160178"/>
          <a:ext cx="2187027" cy="10935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a:t>- لا تتناول دواء دون استشارة الطبيب</a:t>
          </a:r>
          <a:r>
            <a:rPr lang="en-US" sz="2200" b="1" kern="1200"/>
            <a:t> </a:t>
          </a:r>
          <a:endParaRPr lang="en-US" sz="2200" kern="1200"/>
        </a:p>
      </dsp:txBody>
      <dsp:txXfrm>
        <a:off x="1524328" y="1213559"/>
        <a:ext cx="2080265" cy="986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F782E-A9FE-4AFC-84E3-9D4865BADE0D}">
      <dsp:nvSpPr>
        <dsp:cNvPr id="0" name=""/>
        <dsp:cNvSpPr/>
      </dsp:nvSpPr>
      <dsp:spPr>
        <a:xfrm>
          <a:off x="1782" y="0"/>
          <a:ext cx="1069318" cy="3110745"/>
        </a:xfrm>
        <a:prstGeom prst="up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B68498-25D9-4B96-8574-CD17B7DBBCF7}">
      <dsp:nvSpPr>
        <dsp:cNvPr id="0" name=""/>
        <dsp:cNvSpPr/>
      </dsp:nvSpPr>
      <dsp:spPr>
        <a:xfrm>
          <a:off x="1103180" y="0"/>
          <a:ext cx="1814601" cy="311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ctr" defTabSz="844550" rtl="1">
            <a:lnSpc>
              <a:spcPct val="90000"/>
            </a:lnSpc>
            <a:spcBef>
              <a:spcPct val="0"/>
            </a:spcBef>
            <a:spcAft>
              <a:spcPct val="35000"/>
            </a:spcAft>
            <a:buNone/>
          </a:pPr>
          <a:r>
            <a:rPr lang="ar-SA" sz="1900" b="1" kern="1200"/>
            <a:t>ارتفاع نسبة السكر في الدم</a:t>
          </a:r>
          <a:r>
            <a:rPr lang="en-US" sz="1900" b="1" kern="1200"/>
            <a:t>: Hyperglycemia</a:t>
          </a:r>
          <a:endParaRPr lang="en-US" sz="1900" kern="1200"/>
        </a:p>
      </dsp:txBody>
      <dsp:txXfrm>
        <a:off x="1103180" y="0"/>
        <a:ext cx="1814601" cy="3110745"/>
      </dsp:txXfrm>
    </dsp:sp>
    <dsp:sp modelId="{BA28C9E6-2E05-47B3-9DF5-B1350A31D706}">
      <dsp:nvSpPr>
        <dsp:cNvPr id="0" name=""/>
        <dsp:cNvSpPr/>
      </dsp:nvSpPr>
      <dsp:spPr>
        <a:xfrm>
          <a:off x="322577" y="3369974"/>
          <a:ext cx="1069318" cy="3110745"/>
        </a:xfrm>
        <a:prstGeom prst="down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68176D-30EC-446E-B30B-373A8F244B2B}">
      <dsp:nvSpPr>
        <dsp:cNvPr id="0" name=""/>
        <dsp:cNvSpPr/>
      </dsp:nvSpPr>
      <dsp:spPr>
        <a:xfrm>
          <a:off x="1423976" y="3369974"/>
          <a:ext cx="1814601" cy="311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ctr" defTabSz="844550" rtl="1">
            <a:lnSpc>
              <a:spcPct val="90000"/>
            </a:lnSpc>
            <a:spcBef>
              <a:spcPct val="0"/>
            </a:spcBef>
            <a:spcAft>
              <a:spcPct val="35000"/>
            </a:spcAft>
            <a:buNone/>
          </a:pPr>
          <a:r>
            <a:rPr lang="ar-SA" sz="1900" b="1" kern="1200"/>
            <a:t>انخفاض مستوى السكر في الدم</a:t>
          </a:r>
          <a:r>
            <a:rPr lang="en-US" sz="1900" b="1" kern="1200"/>
            <a:t> Hypoglycemia </a:t>
          </a:r>
          <a:endParaRPr lang="en-US" sz="1900" kern="1200"/>
        </a:p>
      </dsp:txBody>
      <dsp:txXfrm>
        <a:off x="1423976" y="3369974"/>
        <a:ext cx="1814601" cy="3110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30F0A-AE80-4C12-89BD-5E56E1894391}">
      <dsp:nvSpPr>
        <dsp:cNvPr id="0" name=""/>
        <dsp:cNvSpPr/>
      </dsp:nvSpPr>
      <dsp:spPr>
        <a:xfrm>
          <a:off x="3859883" y="2740298"/>
          <a:ext cx="1424232" cy="14242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u="sng" kern="1200" dirty="0"/>
            <a:t>أ</a:t>
          </a:r>
          <a:r>
            <a:rPr lang="ar-SA" sz="1800" b="1" u="none" kern="1200" dirty="0"/>
            <a:t>سباب حدوث خشونة المفاصل</a:t>
          </a:r>
          <a:endParaRPr lang="en-US" sz="1800" u="none" kern="1200" dirty="0"/>
        </a:p>
      </dsp:txBody>
      <dsp:txXfrm>
        <a:off x="4068457" y="2948872"/>
        <a:ext cx="1007084" cy="1007084"/>
      </dsp:txXfrm>
    </dsp:sp>
    <dsp:sp modelId="{FBD57E2A-1860-4F08-9CDC-BA9AF108DD6A}">
      <dsp:nvSpPr>
        <dsp:cNvPr id="0" name=""/>
        <dsp:cNvSpPr/>
      </dsp:nvSpPr>
      <dsp:spPr>
        <a:xfrm rot="16200000">
          <a:off x="3928879" y="2083159"/>
          <a:ext cx="1286241" cy="28036"/>
        </a:xfrm>
        <a:custGeom>
          <a:avLst/>
          <a:gdLst/>
          <a:ahLst/>
          <a:cxnLst/>
          <a:rect l="0" t="0" r="0" b="0"/>
          <a:pathLst>
            <a:path>
              <a:moveTo>
                <a:pt x="0" y="14018"/>
              </a:moveTo>
              <a:lnTo>
                <a:pt x="1286241"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9843" y="2065021"/>
        <a:ext cx="64312" cy="64312"/>
      </dsp:txXfrm>
    </dsp:sp>
    <dsp:sp modelId="{BE20753B-13D4-4B77-90D8-D97F9538BE99}">
      <dsp:nvSpPr>
        <dsp:cNvPr id="0" name=""/>
        <dsp:cNvSpPr/>
      </dsp:nvSpPr>
      <dsp:spPr>
        <a:xfrm>
          <a:off x="3623945" y="29824"/>
          <a:ext cx="1896109" cy="14242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يصيب هذا المرض الرجال والنساء ويزيد احتمال إصابة النساء به أكثر، وذلك بعد سن الأربعين</a:t>
          </a:r>
          <a:endParaRPr lang="en-US" sz="1400" b="1" kern="1200">
            <a:latin typeface="Traditional Arabic" pitchFamily="18" charset="-78"/>
            <a:cs typeface="Traditional Arabic" pitchFamily="18" charset="-78"/>
          </a:endParaRPr>
        </a:p>
      </dsp:txBody>
      <dsp:txXfrm>
        <a:off x="3901624" y="238398"/>
        <a:ext cx="1340751" cy="1007084"/>
      </dsp:txXfrm>
    </dsp:sp>
    <dsp:sp modelId="{62E4A5B3-653D-43A7-9440-80AACDE6BC55}">
      <dsp:nvSpPr>
        <dsp:cNvPr id="0" name=""/>
        <dsp:cNvSpPr/>
      </dsp:nvSpPr>
      <dsp:spPr>
        <a:xfrm rot="18600000">
          <a:off x="4813281" y="2428688"/>
          <a:ext cx="1211927" cy="28036"/>
        </a:xfrm>
        <a:custGeom>
          <a:avLst/>
          <a:gdLst/>
          <a:ahLst/>
          <a:cxnLst/>
          <a:rect l="0" t="0" r="0" b="0"/>
          <a:pathLst>
            <a:path>
              <a:moveTo>
                <a:pt x="0" y="14018"/>
              </a:moveTo>
              <a:lnTo>
                <a:pt x="1211927"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88947" y="2412408"/>
        <a:ext cx="60596" cy="60596"/>
      </dsp:txXfrm>
    </dsp:sp>
    <dsp:sp modelId="{6F1AEB07-D476-42E2-B70B-57530897B10D}">
      <dsp:nvSpPr>
        <dsp:cNvPr id="0" name=""/>
        <dsp:cNvSpPr/>
      </dsp:nvSpPr>
      <dsp:spPr>
        <a:xfrm>
          <a:off x="5366204" y="663954"/>
          <a:ext cx="1896109" cy="14242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التشوهات العظمية في المفصل</a:t>
          </a:r>
          <a:endParaRPr lang="en-US" sz="1400" b="1" kern="1200">
            <a:latin typeface="Traditional Arabic" pitchFamily="18" charset="-78"/>
            <a:cs typeface="Traditional Arabic" pitchFamily="18" charset="-78"/>
          </a:endParaRPr>
        </a:p>
      </dsp:txBody>
      <dsp:txXfrm>
        <a:off x="5643883" y="872528"/>
        <a:ext cx="1340751" cy="1007084"/>
      </dsp:txXfrm>
    </dsp:sp>
    <dsp:sp modelId="{104B91CD-74B5-424E-B6C5-A36464282B70}">
      <dsp:nvSpPr>
        <dsp:cNvPr id="0" name=""/>
        <dsp:cNvSpPr/>
      </dsp:nvSpPr>
      <dsp:spPr>
        <a:xfrm rot="21000000">
          <a:off x="5265237" y="3222605"/>
          <a:ext cx="1061154" cy="28036"/>
        </a:xfrm>
        <a:custGeom>
          <a:avLst/>
          <a:gdLst/>
          <a:ahLst/>
          <a:cxnLst/>
          <a:rect l="0" t="0" r="0" b="0"/>
          <a:pathLst>
            <a:path>
              <a:moveTo>
                <a:pt x="0" y="14018"/>
              </a:moveTo>
              <a:lnTo>
                <a:pt x="1061154"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9285" y="3210094"/>
        <a:ext cx="53057" cy="53057"/>
      </dsp:txXfrm>
    </dsp:sp>
    <dsp:sp modelId="{2191FC0C-7EC7-41DB-BD3F-B8A6FC7FD72B}">
      <dsp:nvSpPr>
        <dsp:cNvPr id="0" name=""/>
        <dsp:cNvSpPr/>
      </dsp:nvSpPr>
      <dsp:spPr>
        <a:xfrm>
          <a:off x="6293241" y="2269629"/>
          <a:ext cx="1896109" cy="14242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كثرة الإصابات التي يتعرض لها المفصل</a:t>
          </a:r>
          <a:endParaRPr lang="en-US" sz="1400" b="1" kern="1200">
            <a:latin typeface="Traditional Arabic" pitchFamily="18" charset="-78"/>
            <a:cs typeface="Traditional Arabic" pitchFamily="18" charset="-78"/>
          </a:endParaRPr>
        </a:p>
      </dsp:txBody>
      <dsp:txXfrm>
        <a:off x="6570920" y="2478203"/>
        <a:ext cx="1340751" cy="1007084"/>
      </dsp:txXfrm>
    </dsp:sp>
    <dsp:sp modelId="{7E11DBD3-B1D3-45C6-A351-4EF5CB815170}">
      <dsp:nvSpPr>
        <dsp:cNvPr id="0" name=""/>
        <dsp:cNvSpPr/>
      </dsp:nvSpPr>
      <dsp:spPr>
        <a:xfrm rot="1800000">
          <a:off x="5112987" y="4077057"/>
          <a:ext cx="1130408" cy="28036"/>
        </a:xfrm>
        <a:custGeom>
          <a:avLst/>
          <a:gdLst/>
          <a:ahLst/>
          <a:cxnLst/>
          <a:rect l="0" t="0" r="0" b="0"/>
          <a:pathLst>
            <a:path>
              <a:moveTo>
                <a:pt x="0" y="14018"/>
              </a:moveTo>
              <a:lnTo>
                <a:pt x="1130408"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931" y="4062814"/>
        <a:ext cx="56520" cy="56520"/>
      </dsp:txXfrm>
    </dsp:sp>
    <dsp:sp modelId="{0C6ED5A3-AAB9-4725-B99F-2D8B7EDE6576}">
      <dsp:nvSpPr>
        <dsp:cNvPr id="0" name=""/>
        <dsp:cNvSpPr/>
      </dsp:nvSpPr>
      <dsp:spPr>
        <a:xfrm>
          <a:off x="5971284" y="4095535"/>
          <a:ext cx="1896109" cy="14242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زيادة الوزن</a:t>
          </a:r>
          <a:endParaRPr lang="en-US" sz="1400" b="1" kern="1200">
            <a:latin typeface="Traditional Arabic" pitchFamily="18" charset="-78"/>
            <a:cs typeface="Traditional Arabic" pitchFamily="18" charset="-78"/>
          </a:endParaRPr>
        </a:p>
      </dsp:txBody>
      <dsp:txXfrm>
        <a:off x="6248963" y="4304109"/>
        <a:ext cx="1340751" cy="1007084"/>
      </dsp:txXfrm>
    </dsp:sp>
    <dsp:sp modelId="{B0359BDD-C452-46ED-9D57-8D976A85C2F7}">
      <dsp:nvSpPr>
        <dsp:cNvPr id="0" name=""/>
        <dsp:cNvSpPr/>
      </dsp:nvSpPr>
      <dsp:spPr>
        <a:xfrm rot="4200000">
          <a:off x="4398607" y="4703034"/>
          <a:ext cx="1267365" cy="28036"/>
        </a:xfrm>
        <a:custGeom>
          <a:avLst/>
          <a:gdLst/>
          <a:ahLst/>
          <a:cxnLst/>
          <a:rect l="0" t="0" r="0" b="0"/>
          <a:pathLst>
            <a:path>
              <a:moveTo>
                <a:pt x="0" y="14018"/>
              </a:moveTo>
              <a:lnTo>
                <a:pt x="1267365"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00606" y="4685368"/>
        <a:ext cx="63368" cy="63368"/>
      </dsp:txXfrm>
    </dsp:sp>
    <dsp:sp modelId="{9A030736-70B7-4424-A74A-C2B8EFAED6BE}">
      <dsp:nvSpPr>
        <dsp:cNvPr id="0" name=""/>
        <dsp:cNvSpPr/>
      </dsp:nvSpPr>
      <dsp:spPr>
        <a:xfrm>
          <a:off x="4550981" y="5287310"/>
          <a:ext cx="1896109" cy="142423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الأعمال أو المهن التي تتطلب إجهاد متكرر للمفصل</a:t>
          </a:r>
          <a:endParaRPr lang="en-US" sz="1400" b="1" kern="1200">
            <a:latin typeface="Traditional Arabic" pitchFamily="18" charset="-78"/>
            <a:cs typeface="Traditional Arabic" pitchFamily="18" charset="-78"/>
          </a:endParaRPr>
        </a:p>
      </dsp:txBody>
      <dsp:txXfrm>
        <a:off x="4828660" y="5495884"/>
        <a:ext cx="1340751" cy="1007084"/>
      </dsp:txXfrm>
    </dsp:sp>
    <dsp:sp modelId="{3D88763C-09B7-46B7-A584-BAD49E140495}">
      <dsp:nvSpPr>
        <dsp:cNvPr id="0" name=""/>
        <dsp:cNvSpPr/>
      </dsp:nvSpPr>
      <dsp:spPr>
        <a:xfrm rot="6600000">
          <a:off x="3478027" y="4703034"/>
          <a:ext cx="1267365" cy="28036"/>
        </a:xfrm>
        <a:custGeom>
          <a:avLst/>
          <a:gdLst/>
          <a:ahLst/>
          <a:cxnLst/>
          <a:rect l="0" t="0" r="0" b="0"/>
          <a:pathLst>
            <a:path>
              <a:moveTo>
                <a:pt x="0" y="14018"/>
              </a:moveTo>
              <a:lnTo>
                <a:pt x="1267365"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080025" y="4685368"/>
        <a:ext cx="63368" cy="63368"/>
      </dsp:txXfrm>
    </dsp:sp>
    <dsp:sp modelId="{EDEC7AA8-55EC-4359-BFBC-F28D7C7F5CEF}">
      <dsp:nvSpPr>
        <dsp:cNvPr id="0" name=""/>
        <dsp:cNvSpPr/>
      </dsp:nvSpPr>
      <dsp:spPr>
        <a:xfrm>
          <a:off x="2696908" y="5287310"/>
          <a:ext cx="1896109" cy="14242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العادات</a:t>
          </a:r>
          <a:r>
            <a:rPr lang="en-US" sz="1400" b="1" kern="1200">
              <a:latin typeface="Traditional Arabic" pitchFamily="18" charset="-78"/>
              <a:cs typeface="Traditional Arabic" pitchFamily="18" charset="-78"/>
            </a:rPr>
            <a:t>  </a:t>
          </a:r>
          <a:r>
            <a:rPr lang="ar-SA" sz="1400" b="1" kern="1200">
              <a:latin typeface="Traditional Arabic" pitchFamily="18" charset="-78"/>
              <a:cs typeface="Traditional Arabic" pitchFamily="18" charset="-78"/>
            </a:rPr>
            <a:t>الخاطئة التي يتعرض لها المفصل كالجلوس بشكل خاطئ</a:t>
          </a:r>
          <a:endParaRPr lang="en-US" sz="1400" b="1" kern="1200">
            <a:latin typeface="Traditional Arabic" pitchFamily="18" charset="-78"/>
            <a:cs typeface="Traditional Arabic" pitchFamily="18" charset="-78"/>
          </a:endParaRPr>
        </a:p>
      </dsp:txBody>
      <dsp:txXfrm>
        <a:off x="2974587" y="5495884"/>
        <a:ext cx="1340751" cy="1007084"/>
      </dsp:txXfrm>
    </dsp:sp>
    <dsp:sp modelId="{7E42BA14-A120-4E6B-8B44-83B668422C72}">
      <dsp:nvSpPr>
        <dsp:cNvPr id="0" name=""/>
        <dsp:cNvSpPr/>
      </dsp:nvSpPr>
      <dsp:spPr>
        <a:xfrm rot="9000000">
          <a:off x="2900603" y="4077057"/>
          <a:ext cx="1130408" cy="28036"/>
        </a:xfrm>
        <a:custGeom>
          <a:avLst/>
          <a:gdLst/>
          <a:ahLst/>
          <a:cxnLst/>
          <a:rect l="0" t="0" r="0" b="0"/>
          <a:pathLst>
            <a:path>
              <a:moveTo>
                <a:pt x="0" y="14018"/>
              </a:moveTo>
              <a:lnTo>
                <a:pt x="1130408"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37547" y="4062814"/>
        <a:ext cx="56520" cy="56520"/>
      </dsp:txXfrm>
    </dsp:sp>
    <dsp:sp modelId="{2422BF06-3E95-4360-9FC9-193F2053EB5F}">
      <dsp:nvSpPr>
        <dsp:cNvPr id="0" name=""/>
        <dsp:cNvSpPr/>
      </dsp:nvSpPr>
      <dsp:spPr>
        <a:xfrm>
          <a:off x="1276605" y="4095535"/>
          <a:ext cx="1896109" cy="14242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سوء التغذية والجفاف</a:t>
          </a:r>
          <a:endParaRPr lang="en-US" sz="1400" b="1" kern="1200">
            <a:latin typeface="Traditional Arabic" pitchFamily="18" charset="-78"/>
            <a:cs typeface="Traditional Arabic" pitchFamily="18" charset="-78"/>
          </a:endParaRPr>
        </a:p>
      </dsp:txBody>
      <dsp:txXfrm>
        <a:off x="1554284" y="4304109"/>
        <a:ext cx="1340751" cy="1007084"/>
      </dsp:txXfrm>
    </dsp:sp>
    <dsp:sp modelId="{AFFDF1A3-79FA-4EE5-8853-9C94EBD2DF66}">
      <dsp:nvSpPr>
        <dsp:cNvPr id="0" name=""/>
        <dsp:cNvSpPr/>
      </dsp:nvSpPr>
      <dsp:spPr>
        <a:xfrm rot="11400000">
          <a:off x="2817608" y="3222605"/>
          <a:ext cx="1061154" cy="28036"/>
        </a:xfrm>
        <a:custGeom>
          <a:avLst/>
          <a:gdLst/>
          <a:ahLst/>
          <a:cxnLst/>
          <a:rect l="0" t="0" r="0" b="0"/>
          <a:pathLst>
            <a:path>
              <a:moveTo>
                <a:pt x="0" y="14018"/>
              </a:moveTo>
              <a:lnTo>
                <a:pt x="1061154"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21656" y="3210094"/>
        <a:ext cx="53057" cy="53057"/>
      </dsp:txXfrm>
    </dsp:sp>
    <dsp:sp modelId="{800F4886-5588-4933-8F3D-011608D2A54C}">
      <dsp:nvSpPr>
        <dsp:cNvPr id="0" name=""/>
        <dsp:cNvSpPr/>
      </dsp:nvSpPr>
      <dsp:spPr>
        <a:xfrm>
          <a:off x="954649" y="2269629"/>
          <a:ext cx="1896109" cy="14242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ارتداء الأحذية ذات الكعوب المرتفعة</a:t>
          </a:r>
          <a:endParaRPr lang="en-US" sz="1400" b="1" kern="1200">
            <a:latin typeface="Traditional Arabic" pitchFamily="18" charset="-78"/>
            <a:cs typeface="Traditional Arabic" pitchFamily="18" charset="-78"/>
          </a:endParaRPr>
        </a:p>
      </dsp:txBody>
      <dsp:txXfrm>
        <a:off x="1232328" y="2478203"/>
        <a:ext cx="1340751" cy="1007084"/>
      </dsp:txXfrm>
    </dsp:sp>
    <dsp:sp modelId="{32F057DA-BEE8-4936-8874-4B544CDEB962}">
      <dsp:nvSpPr>
        <dsp:cNvPr id="0" name=""/>
        <dsp:cNvSpPr/>
      </dsp:nvSpPr>
      <dsp:spPr>
        <a:xfrm rot="13800000">
          <a:off x="3118790" y="2428688"/>
          <a:ext cx="1211927" cy="28036"/>
        </a:xfrm>
        <a:custGeom>
          <a:avLst/>
          <a:gdLst/>
          <a:ahLst/>
          <a:cxnLst/>
          <a:rect l="0" t="0" r="0" b="0"/>
          <a:pathLst>
            <a:path>
              <a:moveTo>
                <a:pt x="0" y="14018"/>
              </a:moveTo>
              <a:lnTo>
                <a:pt x="1211927" y="140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94456" y="2412408"/>
        <a:ext cx="60596" cy="60596"/>
      </dsp:txXfrm>
    </dsp:sp>
    <dsp:sp modelId="{A4EA73FD-F3AE-4A0B-B477-C06F5D4B7558}">
      <dsp:nvSpPr>
        <dsp:cNvPr id="0" name=""/>
        <dsp:cNvSpPr/>
      </dsp:nvSpPr>
      <dsp:spPr>
        <a:xfrm>
          <a:off x="1881685" y="663954"/>
          <a:ext cx="1896109" cy="14242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a:latin typeface="Traditional Arabic" pitchFamily="18" charset="-78"/>
              <a:cs typeface="Traditional Arabic" pitchFamily="18" charset="-78"/>
            </a:rPr>
            <a:t>الأمراض العظمية او المفصلية المتوطنة </a:t>
          </a:r>
          <a:endParaRPr lang="en-US" sz="1400" b="1" kern="1200">
            <a:latin typeface="Traditional Arabic" pitchFamily="18" charset="-78"/>
            <a:cs typeface="Traditional Arabic" pitchFamily="18" charset="-78"/>
          </a:endParaRPr>
        </a:p>
      </dsp:txBody>
      <dsp:txXfrm>
        <a:off x="2159364" y="872528"/>
        <a:ext cx="1340751" cy="1007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0C8B6-C435-45E8-BE83-E992E53DF70B}">
      <dsp:nvSpPr>
        <dsp:cNvPr id="0" name=""/>
        <dsp:cNvSpPr/>
      </dsp:nvSpPr>
      <dsp:spPr>
        <a:xfrm>
          <a:off x="3659011" y="2259447"/>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ar-SA" sz="2300" b="1" u="none" kern="1200" dirty="0"/>
            <a:t>علي مستوي الدولة</a:t>
          </a:r>
          <a:endParaRPr lang="ar-EG" sz="2300" u="none" kern="1200" dirty="0"/>
        </a:p>
      </dsp:txBody>
      <dsp:txXfrm>
        <a:off x="3894932" y="2495368"/>
        <a:ext cx="1139126" cy="1139126"/>
      </dsp:txXfrm>
    </dsp:sp>
    <dsp:sp modelId="{724C3C24-8463-4740-82CA-2B4CDE5ACCDC}">
      <dsp:nvSpPr>
        <dsp:cNvPr id="0" name=""/>
        <dsp:cNvSpPr/>
      </dsp:nvSpPr>
      <dsp:spPr>
        <a:xfrm rot="16200000">
          <a:off x="4294102" y="1673730"/>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4345220" y="1834394"/>
        <a:ext cx="238551" cy="328637"/>
      </dsp:txXfrm>
    </dsp:sp>
    <dsp:sp modelId="{9DB37551-9FC5-4B08-A102-6483C5819165}">
      <dsp:nvSpPr>
        <dsp:cNvPr id="0" name=""/>
        <dsp:cNvSpPr/>
      </dsp:nvSpPr>
      <dsp:spPr>
        <a:xfrm>
          <a:off x="3659011" y="5484"/>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بإنتاج وبسلامة الغذاء </a:t>
          </a:r>
          <a:endParaRPr lang="ar-EG" sz="1400" b="1" kern="1200" dirty="0"/>
        </a:p>
      </dsp:txBody>
      <dsp:txXfrm>
        <a:off x="3894932" y="241405"/>
        <a:ext cx="1139126" cy="1139126"/>
      </dsp:txXfrm>
    </dsp:sp>
    <dsp:sp modelId="{EA4BF721-C5E8-48B4-9255-776301AF91EA}">
      <dsp:nvSpPr>
        <dsp:cNvPr id="0" name=""/>
        <dsp:cNvSpPr/>
      </dsp:nvSpPr>
      <dsp:spPr>
        <a:xfrm rot="19800000">
          <a:off x="5261744" y="2232399"/>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5268593" y="2367504"/>
        <a:ext cx="238551" cy="328637"/>
      </dsp:txXfrm>
    </dsp:sp>
    <dsp:sp modelId="{F74B7CDB-E6C5-4A53-904B-F0F681560DE5}">
      <dsp:nvSpPr>
        <dsp:cNvPr id="0" name=""/>
        <dsp:cNvSpPr/>
      </dsp:nvSpPr>
      <dsp:spPr>
        <a:xfrm>
          <a:off x="5611001" y="1132466"/>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EG" sz="1400" b="1" kern="1200" dirty="0"/>
            <a:t>ب</a:t>
          </a:r>
          <a:r>
            <a:rPr lang="ar-SA" sz="1400" b="1" kern="1200" dirty="0"/>
            <a:t>وزارة الصحة وما يتبعها من مؤسسات التي تقدم  الرعاية</a:t>
          </a:r>
          <a:endParaRPr lang="ar-EG" sz="1400" b="1" kern="1200" dirty="0"/>
        </a:p>
      </dsp:txBody>
      <dsp:txXfrm>
        <a:off x="5846922" y="1368387"/>
        <a:ext cx="1139126" cy="1139126"/>
      </dsp:txXfrm>
    </dsp:sp>
    <dsp:sp modelId="{89F313AA-018F-4AD9-A6E5-E6C8F1855985}">
      <dsp:nvSpPr>
        <dsp:cNvPr id="0" name=""/>
        <dsp:cNvSpPr/>
      </dsp:nvSpPr>
      <dsp:spPr>
        <a:xfrm rot="1800000">
          <a:off x="5261744" y="3349735"/>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5268593" y="3433722"/>
        <a:ext cx="238551" cy="328637"/>
      </dsp:txXfrm>
    </dsp:sp>
    <dsp:sp modelId="{A3CB7C8F-4708-4D4C-82A5-E956A2C1DCC1}">
      <dsp:nvSpPr>
        <dsp:cNvPr id="0" name=""/>
        <dsp:cNvSpPr/>
      </dsp:nvSpPr>
      <dsp:spPr>
        <a:xfrm>
          <a:off x="5611001" y="3386429"/>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بعوامل السلامة في أماكن العمل</a:t>
          </a:r>
          <a:endParaRPr lang="ar-EG" sz="1400" b="1" kern="1200" dirty="0"/>
        </a:p>
      </dsp:txBody>
      <dsp:txXfrm>
        <a:off x="5846922" y="3622350"/>
        <a:ext cx="1139126" cy="1139126"/>
      </dsp:txXfrm>
    </dsp:sp>
    <dsp:sp modelId="{F8E347F3-AF51-407A-9B3A-76F9E2BAA664}">
      <dsp:nvSpPr>
        <dsp:cNvPr id="0" name=""/>
        <dsp:cNvSpPr/>
      </dsp:nvSpPr>
      <dsp:spPr>
        <a:xfrm rot="5400000">
          <a:off x="4294102" y="3908404"/>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4345220" y="3966832"/>
        <a:ext cx="238551" cy="328637"/>
      </dsp:txXfrm>
    </dsp:sp>
    <dsp:sp modelId="{543C6B1C-9B27-4300-901B-EDF6A000DB0A}">
      <dsp:nvSpPr>
        <dsp:cNvPr id="0" name=""/>
        <dsp:cNvSpPr/>
      </dsp:nvSpPr>
      <dsp:spPr>
        <a:xfrm>
          <a:off x="3659011" y="4513411"/>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الخاصة بصحة البيئة</a:t>
          </a:r>
          <a:endParaRPr lang="ar-EG" sz="1400" b="1" kern="1200" dirty="0"/>
        </a:p>
      </dsp:txBody>
      <dsp:txXfrm>
        <a:off x="3894932" y="4749332"/>
        <a:ext cx="1139126" cy="1139126"/>
      </dsp:txXfrm>
    </dsp:sp>
    <dsp:sp modelId="{9226A005-295C-4FC1-8D12-0C0C64E21288}">
      <dsp:nvSpPr>
        <dsp:cNvPr id="0" name=""/>
        <dsp:cNvSpPr/>
      </dsp:nvSpPr>
      <dsp:spPr>
        <a:xfrm rot="9000000">
          <a:off x="3326460" y="3349735"/>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rot="10800000">
        <a:off x="3421847" y="3433722"/>
        <a:ext cx="238551" cy="328637"/>
      </dsp:txXfrm>
    </dsp:sp>
    <dsp:sp modelId="{5C45CD9B-3E50-42A5-8CD1-7B4A4ECAA3C7}">
      <dsp:nvSpPr>
        <dsp:cNvPr id="0" name=""/>
        <dsp:cNvSpPr/>
      </dsp:nvSpPr>
      <dsp:spPr>
        <a:xfrm>
          <a:off x="1707022" y="3386429"/>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بمنع أو بيع المواد التي تؤثر علي صحة الانسان</a:t>
          </a:r>
          <a:endParaRPr lang="ar-EG" sz="1400" b="1" kern="1200" dirty="0"/>
        </a:p>
      </dsp:txBody>
      <dsp:txXfrm>
        <a:off x="1942943" y="3622350"/>
        <a:ext cx="1139126" cy="1139126"/>
      </dsp:txXfrm>
    </dsp:sp>
    <dsp:sp modelId="{119A9EF7-7CC1-42DE-B9B5-3E9F45994C63}">
      <dsp:nvSpPr>
        <dsp:cNvPr id="0" name=""/>
        <dsp:cNvSpPr/>
      </dsp:nvSpPr>
      <dsp:spPr>
        <a:xfrm rot="12600000">
          <a:off x="3326460" y="2232399"/>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rot="10800000">
        <a:off x="3421847" y="2367504"/>
        <a:ext cx="238551" cy="328637"/>
      </dsp:txXfrm>
    </dsp:sp>
    <dsp:sp modelId="{7EB73BF3-2359-49AA-B09E-ADF040215419}">
      <dsp:nvSpPr>
        <dsp:cNvPr id="0" name=""/>
        <dsp:cNvSpPr/>
      </dsp:nvSpPr>
      <dsp:spPr>
        <a:xfrm>
          <a:off x="1707022" y="1132466"/>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بمحاربة الانحرافات والجرائم والعنف التي تؤثر علي صحة الأفراد والمجتمع</a:t>
          </a:r>
          <a:endParaRPr lang="ar-EG" sz="1400" b="1" kern="1200" dirty="0"/>
        </a:p>
      </dsp:txBody>
      <dsp:txXfrm>
        <a:off x="1942943" y="1368387"/>
        <a:ext cx="1139126" cy="11391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56D8A1-408E-45D4-A17F-AC7CD79248E6}" type="datetimeFigureOut">
              <a:rPr lang="ar-SA" smtClean="0"/>
              <a:pPr/>
              <a:t>8/1/1437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E7C7D4-036A-4A1E-AD98-5695048ACAB0}" type="slidenum">
              <a:rPr lang="ar-SA" smtClean="0"/>
              <a:pPr/>
              <a:t>‹#›</a:t>
            </a:fld>
            <a:endParaRPr lang="ar-SA"/>
          </a:p>
        </p:txBody>
      </p:sp>
    </p:spTree>
    <p:extLst>
      <p:ext uri="{BB962C8B-B14F-4D97-AF65-F5344CB8AC3E}">
        <p14:creationId xmlns:p14="http://schemas.microsoft.com/office/powerpoint/2010/main" val="3121235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8/1/1437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8/1/1437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8/1/1437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331995-30D4-40FD-95D6-ED12C24A471A}" type="slidenum">
              <a:rPr lang="ar-SA"/>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5128407 w 794"/>
                <a:gd name="T1" fmla="*/ 7762628 h 414"/>
                <a:gd name="T2" fmla="*/ 67187159 w 794"/>
                <a:gd name="T3" fmla="*/ 6251167 h 414"/>
                <a:gd name="T4" fmla="*/ 52625168 w 794"/>
                <a:gd name="T5" fmla="*/ 4130573 h 414"/>
                <a:gd name="T6" fmla="*/ 6716077 w 794"/>
                <a:gd name="T7" fmla="*/ 0 h 414"/>
                <a:gd name="T8" fmla="*/ 2166070 w 794"/>
                <a:gd name="T9" fmla="*/ 391348 h 414"/>
                <a:gd name="T10" fmla="*/ 0 w 794"/>
                <a:gd name="T11" fmla="*/ 1632567 h 414"/>
                <a:gd name="T12" fmla="*/ 2639706 w 794"/>
                <a:gd name="T13" fmla="*/ 3048779 h 414"/>
                <a:gd name="T14" fmla="*/ 53931151 w 794"/>
                <a:gd name="T15" fmla="*/ 8042768 h 414"/>
                <a:gd name="T16" fmla="*/ 65169196 w 794"/>
                <a:gd name="T17" fmla="*/ 7722975 h 414"/>
                <a:gd name="T18" fmla="*/ 74255302 w 794"/>
                <a:gd name="T19" fmla="*/ 8136604 h 414"/>
                <a:gd name="T20" fmla="*/ 75128407 w 794"/>
                <a:gd name="T21" fmla="*/ 7762628 h 414"/>
                <a:gd name="T22" fmla="*/ 75128407 w 794"/>
                <a:gd name="T23" fmla="*/ 776262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7" name="Freeform 10"/>
            <p:cNvSpPr>
              <a:spLocks/>
            </p:cNvSpPr>
            <p:nvPr userDrawn="1"/>
          </p:nvSpPr>
          <p:spPr bwMode="auto">
            <a:xfrm>
              <a:off x="166" y="261"/>
              <a:ext cx="2244" cy="1007"/>
            </a:xfrm>
            <a:custGeom>
              <a:avLst/>
              <a:gdLst>
                <a:gd name="T0" fmla="*/ 6233 w 1586"/>
                <a:gd name="T1" fmla="*/ 0 h 821"/>
                <a:gd name="T2" fmla="*/ 60543 w 1586"/>
                <a:gd name="T3" fmla="*/ 4905 h 821"/>
                <a:gd name="T4" fmla="*/ 64951 w 1586"/>
                <a:gd name="T5" fmla="*/ 6030 h 821"/>
                <a:gd name="T6" fmla="*/ 72148 w 1586"/>
                <a:gd name="T7" fmla="*/ 7484 h 821"/>
                <a:gd name="T8" fmla="*/ 71193 w 1586"/>
                <a:gd name="T9" fmla="*/ 7760 h 821"/>
                <a:gd name="T10" fmla="*/ 61396 w 1586"/>
                <a:gd name="T11" fmla="*/ 7437 h 821"/>
                <a:gd name="T12" fmla="*/ 52075 w 1586"/>
                <a:gd name="T13" fmla="*/ 7665 h 821"/>
                <a:gd name="T14" fmla="*/ 1883 w 1586"/>
                <a:gd name="T15" fmla="*/ 2824 h 821"/>
                <a:gd name="T16" fmla="*/ 0 w 1586"/>
                <a:gd name="T17" fmla="*/ 1419 h 821"/>
                <a:gd name="T18" fmla="*/ 2088 w 1586"/>
                <a:gd name="T19" fmla="*/ 299 h 821"/>
                <a:gd name="T20" fmla="*/ 6233 w 1586"/>
                <a:gd name="T21" fmla="*/ 0 h 821"/>
                <a:gd name="T22" fmla="*/ 6233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8" name="Freeform 11"/>
            <p:cNvSpPr>
              <a:spLocks/>
            </p:cNvSpPr>
            <p:nvPr userDrawn="1"/>
          </p:nvSpPr>
          <p:spPr bwMode="auto">
            <a:xfrm>
              <a:off x="474" y="344"/>
              <a:ext cx="1488" cy="919"/>
            </a:xfrm>
            <a:custGeom>
              <a:avLst/>
              <a:gdLst>
                <a:gd name="T0" fmla="*/ 0 w 1049"/>
                <a:gd name="T1" fmla="*/ 3173 h 747"/>
                <a:gd name="T2" fmla="*/ 43129 w 1049"/>
                <a:gd name="T3" fmla="*/ 7300 h 747"/>
                <a:gd name="T4" fmla="*/ 43931 w 1049"/>
                <a:gd name="T5" fmla="*/ 5219 h 747"/>
                <a:gd name="T6" fmla="*/ 49076 w 1049"/>
                <a:gd name="T7" fmla="*/ 4126 h 747"/>
                <a:gd name="T8" fmla="*/ 3648 w 1049"/>
                <a:gd name="T9" fmla="*/ 0 h 747"/>
                <a:gd name="T10" fmla="*/ 0 w 1049"/>
                <a:gd name="T11" fmla="*/ 1236 h 747"/>
                <a:gd name="T12" fmla="*/ 0 w 1049"/>
                <a:gd name="T13" fmla="*/ 3173 h 747"/>
                <a:gd name="T14" fmla="*/ 0 w 1049"/>
                <a:gd name="T15" fmla="*/ 317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4935 w 150"/>
                  <a:gd name="T1" fmla="*/ 0 h 173"/>
                  <a:gd name="T2" fmla="*/ 1816 w 150"/>
                  <a:gd name="T3" fmla="*/ 689 h 173"/>
                  <a:gd name="T4" fmla="*/ 0 w 150"/>
                  <a:gd name="T5" fmla="*/ 1797 h 173"/>
                  <a:gd name="T6" fmla="*/ 3591 w 150"/>
                  <a:gd name="T7" fmla="*/ 1661 h 173"/>
                  <a:gd name="T8" fmla="*/ 4626 w 150"/>
                  <a:gd name="T9" fmla="*/ 878 h 173"/>
                  <a:gd name="T10" fmla="*/ 6750 w 150"/>
                  <a:gd name="T11" fmla="*/ 278 h 173"/>
                  <a:gd name="T12" fmla="*/ 4935 w 150"/>
                  <a:gd name="T13" fmla="*/ 0 h 173"/>
                  <a:gd name="T14" fmla="*/ 493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1" name="Freeform 14"/>
              <p:cNvSpPr>
                <a:spLocks/>
              </p:cNvSpPr>
              <p:nvPr userDrawn="1"/>
            </p:nvSpPr>
            <p:spPr bwMode="auto">
              <a:xfrm>
                <a:off x="123" y="148"/>
                <a:ext cx="2386" cy="1081"/>
              </a:xfrm>
              <a:custGeom>
                <a:avLst/>
                <a:gdLst>
                  <a:gd name="T0" fmla="*/ 7203 w 1684"/>
                  <a:gd name="T1" fmla="*/ 0 h 880"/>
                  <a:gd name="T2" fmla="*/ 2913 w 1684"/>
                  <a:gd name="T3" fmla="*/ 501 h 880"/>
                  <a:gd name="T4" fmla="*/ 0 w 1684"/>
                  <a:gd name="T5" fmla="*/ 2000 h 880"/>
                  <a:gd name="T6" fmla="*/ 3106 w 1684"/>
                  <a:gd name="T7" fmla="*/ 3449 h 880"/>
                  <a:gd name="T8" fmla="*/ 54600 w 1684"/>
                  <a:gd name="T9" fmla="*/ 8332 h 880"/>
                  <a:gd name="T10" fmla="*/ 65693 w 1684"/>
                  <a:gd name="T11" fmla="*/ 8028 h 880"/>
                  <a:gd name="T12" fmla="*/ 74682 w 1684"/>
                  <a:gd name="T13" fmla="*/ 8459 h 880"/>
                  <a:gd name="T14" fmla="*/ 77801 w 1684"/>
                  <a:gd name="T15" fmla="*/ 7775 h 880"/>
                  <a:gd name="T16" fmla="*/ 69384 w 1684"/>
                  <a:gd name="T17" fmla="*/ 6380 h 880"/>
                  <a:gd name="T18" fmla="*/ 65965 w 1684"/>
                  <a:gd name="T19" fmla="*/ 4927 h 880"/>
                  <a:gd name="T20" fmla="*/ 63266 w 1684"/>
                  <a:gd name="T21" fmla="*/ 5066 h 880"/>
                  <a:gd name="T22" fmla="*/ 66472 w 1684"/>
                  <a:gd name="T23" fmla="*/ 6380 h 880"/>
                  <a:gd name="T24" fmla="*/ 72901 w 1684"/>
                  <a:gd name="T25" fmla="*/ 7781 h 880"/>
                  <a:gd name="T26" fmla="*/ 65286 w 1684"/>
                  <a:gd name="T27" fmla="*/ 7565 h 880"/>
                  <a:gd name="T28" fmla="*/ 56306 w 1684"/>
                  <a:gd name="T29" fmla="*/ 7816 h 880"/>
                  <a:gd name="T30" fmla="*/ 57968 w 1684"/>
                  <a:gd name="T31" fmla="*/ 6243 h 880"/>
                  <a:gd name="T32" fmla="*/ 61818 w 1684"/>
                  <a:gd name="T33" fmla="*/ 5172 h 880"/>
                  <a:gd name="T34" fmla="*/ 57311 w 1684"/>
                  <a:gd name="T35" fmla="*/ 5305 h 880"/>
                  <a:gd name="T36" fmla="*/ 53817 w 1684"/>
                  <a:gd name="T37" fmla="*/ 6329 h 880"/>
                  <a:gd name="T38" fmla="*/ 52629 w 1684"/>
                  <a:gd name="T39" fmla="*/ 7606 h 880"/>
                  <a:gd name="T40" fmla="*/ 4949 w 1684"/>
                  <a:gd name="T41" fmla="*/ 2979 h 880"/>
                  <a:gd name="T42" fmla="*/ 3685 w 1684"/>
                  <a:gd name="T43" fmla="*/ 2064 h 880"/>
                  <a:gd name="T44" fmla="*/ 4756 w 1684"/>
                  <a:gd name="T45" fmla="*/ 918 h 880"/>
                  <a:gd name="T46" fmla="*/ 10009 w 1684"/>
                  <a:gd name="T47" fmla="*/ 0 h 880"/>
                  <a:gd name="T48" fmla="*/ 7203 w 1684"/>
                  <a:gd name="T49" fmla="*/ 0 h 880"/>
                  <a:gd name="T50" fmla="*/ 720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2" name="Freeform 15"/>
              <p:cNvSpPr>
                <a:spLocks/>
              </p:cNvSpPr>
              <p:nvPr userDrawn="1"/>
            </p:nvSpPr>
            <p:spPr bwMode="auto">
              <a:xfrm>
                <a:off x="324" y="158"/>
                <a:ext cx="1686" cy="614"/>
              </a:xfrm>
              <a:custGeom>
                <a:avLst/>
                <a:gdLst>
                  <a:gd name="T0" fmla="*/ 4624 w 1190"/>
                  <a:gd name="T1" fmla="*/ 0 h 500"/>
                  <a:gd name="T2" fmla="*/ 54961 w 1190"/>
                  <a:gd name="T3" fmla="*/ 4691 h 500"/>
                  <a:gd name="T4" fmla="*/ 49662 w 1190"/>
                  <a:gd name="T5" fmla="*/ 4787 h 500"/>
                  <a:gd name="T6" fmla="*/ 0 w 1190"/>
                  <a:gd name="T7" fmla="*/ 258 h 500"/>
                  <a:gd name="T8" fmla="*/ 4624 w 1190"/>
                  <a:gd name="T9" fmla="*/ 0 h 500"/>
                  <a:gd name="T10" fmla="*/ 462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3" name="Freeform 16"/>
              <p:cNvSpPr>
                <a:spLocks/>
              </p:cNvSpPr>
              <p:nvPr userDrawn="1"/>
            </p:nvSpPr>
            <p:spPr bwMode="auto">
              <a:xfrm>
                <a:off x="409" y="251"/>
                <a:ext cx="227" cy="410"/>
              </a:xfrm>
              <a:custGeom>
                <a:avLst/>
                <a:gdLst>
                  <a:gd name="T0" fmla="*/ 5449 w 160"/>
                  <a:gd name="T1" fmla="*/ 0 h 335"/>
                  <a:gd name="T2" fmla="*/ 892 w 160"/>
                  <a:gd name="T3" fmla="*/ 984 h 335"/>
                  <a:gd name="T4" fmla="*/ 0 w 160"/>
                  <a:gd name="T5" fmla="*/ 2119 h 335"/>
                  <a:gd name="T6" fmla="*/ 1563 w 160"/>
                  <a:gd name="T7" fmla="*/ 2897 h 335"/>
                  <a:gd name="T8" fmla="*/ 4394 w 160"/>
                  <a:gd name="T9" fmla="*/ 3089 h 335"/>
                  <a:gd name="T10" fmla="*/ 3567 w 160"/>
                  <a:gd name="T11" fmla="*/ 1414 h 335"/>
                  <a:gd name="T12" fmla="*/ 7495 w 160"/>
                  <a:gd name="T13" fmla="*/ 162 h 335"/>
                  <a:gd name="T14" fmla="*/ 5449 w 160"/>
                  <a:gd name="T15" fmla="*/ 0 h 335"/>
                  <a:gd name="T16" fmla="*/ 544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4" name="Freeform 17"/>
              <p:cNvSpPr>
                <a:spLocks/>
              </p:cNvSpPr>
              <p:nvPr userDrawn="1"/>
            </p:nvSpPr>
            <p:spPr bwMode="auto">
              <a:xfrm>
                <a:off x="846" y="536"/>
                <a:ext cx="691" cy="364"/>
              </a:xfrm>
              <a:custGeom>
                <a:avLst/>
                <a:gdLst>
                  <a:gd name="T0" fmla="*/ 643 w 489"/>
                  <a:gd name="T1" fmla="*/ 334 h 296"/>
                  <a:gd name="T2" fmla="*/ 7164 w 489"/>
                  <a:gd name="T3" fmla="*/ 646 h 296"/>
                  <a:gd name="T4" fmla="*/ 14536 w 489"/>
                  <a:gd name="T5" fmla="*/ 1335 h 296"/>
                  <a:gd name="T6" fmla="*/ 19741 w 489"/>
                  <a:gd name="T7" fmla="*/ 2367 h 296"/>
                  <a:gd name="T8" fmla="*/ 14624 w 489"/>
                  <a:gd name="T9" fmla="*/ 2239 h 296"/>
                  <a:gd name="T10" fmla="*/ 6218 w 489"/>
                  <a:gd name="T11" fmla="*/ 1422 h 296"/>
                  <a:gd name="T12" fmla="*/ 2238 w 489"/>
                  <a:gd name="T13" fmla="*/ 778 h 296"/>
                  <a:gd name="T14" fmla="*/ 4786 w 489"/>
                  <a:gd name="T15" fmla="*/ 1586 h 296"/>
                  <a:gd name="T16" fmla="*/ 12199 w 489"/>
                  <a:gd name="T17" fmla="*/ 2624 h 296"/>
                  <a:gd name="T18" fmla="*/ 20895 w 489"/>
                  <a:gd name="T19" fmla="*/ 2887 h 296"/>
                  <a:gd name="T20" fmla="*/ 21931 w 489"/>
                  <a:gd name="T21" fmla="*/ 2179 h 296"/>
                  <a:gd name="T22" fmla="*/ 17676 w 489"/>
                  <a:gd name="T23" fmla="*/ 1172 h 296"/>
                  <a:gd name="T24" fmla="*/ 7617 w 489"/>
                  <a:gd name="T25" fmla="*/ 168 h 296"/>
                  <a:gd name="T26" fmla="*/ 0 w 489"/>
                  <a:gd name="T27" fmla="*/ 0 h 296"/>
                  <a:gd name="T28" fmla="*/ 643 w 489"/>
                  <a:gd name="T29" fmla="*/ 334 h 296"/>
                  <a:gd name="T30" fmla="*/ 643 w 489"/>
                  <a:gd name="T31" fmla="*/ 3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1 w 794"/>
                <a:gd name="T1" fmla="*/ 9 h 414"/>
                <a:gd name="T2" fmla="*/ 55 w 794"/>
                <a:gd name="T3" fmla="*/ 7 h 414"/>
                <a:gd name="T4" fmla="*/ 43 w 794"/>
                <a:gd name="T5" fmla="*/ 4 h 414"/>
                <a:gd name="T6" fmla="*/ 5 w 794"/>
                <a:gd name="T7" fmla="*/ 0 h 414"/>
                <a:gd name="T8" fmla="*/ 2 w 794"/>
                <a:gd name="T9" fmla="*/ 1 h 414"/>
                <a:gd name="T10" fmla="*/ 0 w 794"/>
                <a:gd name="T11" fmla="*/ 2 h 414"/>
                <a:gd name="T12" fmla="*/ 2 w 794"/>
                <a:gd name="T13" fmla="*/ 4 h 414"/>
                <a:gd name="T14" fmla="*/ 44 w 794"/>
                <a:gd name="T15" fmla="*/ 9 h 414"/>
                <a:gd name="T16" fmla="*/ 53 w 794"/>
                <a:gd name="T17" fmla="*/ 9 h 414"/>
                <a:gd name="T18" fmla="*/ 61 w 794"/>
                <a:gd name="T19" fmla="*/ 9 h 414"/>
                <a:gd name="T20" fmla="*/ 61 w 794"/>
                <a:gd name="T21" fmla="*/ 9 h 414"/>
                <a:gd name="T22" fmla="*/ 61 w 794"/>
                <a:gd name="T23" fmla="*/ 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ACA4819-4939-4AD6-AD93-B023BC8DE1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53987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FAFD059-CE7E-4BD4-93B9-82CB6583B6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6459945"/>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24624F-6B23-42EB-B3DA-FAF3996ED9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62911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3737FCE-2A0D-401F-856D-1D33C281841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513101"/>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ADC67F5-26C2-48D9-A237-8FD46B0E954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1413840"/>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D89F4E-F185-4D29-8BEB-7B4AE4FAAF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1482622"/>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28F683E-B040-47CC-895C-670779628BF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222163"/>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8/1/1437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248F59-B018-4051-ABE6-B716103782E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221803"/>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2CF52E5-BFDA-402C-A187-14624AF7AC7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964832"/>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1C95A0D-38BE-4030-A71E-38A44F5AC0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781915"/>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83BA2D9-B92C-441D-9280-8CA94D6BA29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5512407"/>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458788" y="5705475"/>
            <a:ext cx="8226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1100">
                <a:solidFill>
                  <a:srgbClr val="FFFFFF"/>
                </a:solidFill>
                <a:latin typeface="Myriad Pro" pitchFamily="34" charset="0"/>
              </a:rPr>
              <a:t>Department of Health and Human Services</a:t>
            </a:r>
          </a:p>
          <a:p>
            <a:pPr algn="ctr" rtl="0" eaLnBrk="1" fontAlgn="base" hangingPunct="1">
              <a:spcBef>
                <a:spcPct val="0"/>
              </a:spcBef>
              <a:spcAft>
                <a:spcPct val="0"/>
              </a:spcAft>
              <a:defRPr/>
            </a:pPr>
            <a:r>
              <a:rPr lang="en-US" sz="1000">
                <a:solidFill>
                  <a:srgbClr val="FFFFFF"/>
                </a:solidFill>
                <a:latin typeface="Myriad Pro" pitchFamily="34" charset="0"/>
              </a:rPr>
              <a:t>Centers for Disease Control and Prevention</a:t>
            </a:r>
          </a:p>
          <a:p>
            <a:pPr algn="ctr" rtl="0" eaLnBrk="1" fontAlgn="base" hangingPunct="1">
              <a:spcBef>
                <a:spcPct val="0"/>
              </a:spcBef>
              <a:spcAft>
                <a:spcPct val="0"/>
              </a:spcAft>
              <a:defRPr/>
            </a:pPr>
            <a:r>
              <a:rPr lang="en-US" sz="1000">
                <a:solidFill>
                  <a:srgbClr val="FFFFFF"/>
                </a:solidFill>
                <a:latin typeface="Myriad Pro" pitchFamily="34" charset="0"/>
              </a:rPr>
              <a:t>National Center for Chronic Disease Prevention and Health Promotion</a:t>
            </a:r>
          </a:p>
          <a:p>
            <a:pPr algn="ctr" rtl="0" eaLnBrk="1" fontAlgn="base" hangingPunct="1">
              <a:spcBef>
                <a:spcPct val="0"/>
              </a:spcBef>
              <a:spcAft>
                <a:spcPct val="0"/>
              </a:spcAft>
              <a:defRPr/>
            </a:pPr>
            <a:r>
              <a:rPr lang="en-US" sz="1000">
                <a:solidFill>
                  <a:srgbClr val="FFFFFF"/>
                </a:solidFill>
                <a:latin typeface="Myriad Pro" pitchFamily="34" charset="0"/>
              </a:rPr>
              <a:t>Division of Adolescent and School Health</a:t>
            </a:r>
          </a:p>
          <a:p>
            <a:pPr algn="ctr" rtl="0" eaLnBrk="1" fontAlgn="base" hangingPunct="1">
              <a:spcBef>
                <a:spcPct val="0"/>
              </a:spcBef>
              <a:spcAft>
                <a:spcPts val="9350"/>
              </a:spcAft>
              <a:defRPr/>
            </a:pPr>
            <a:r>
              <a:rPr lang="en-US" sz="1000">
                <a:solidFill>
                  <a:srgbClr val="FFFFFF"/>
                </a:solidFill>
                <a:latin typeface="Myriad Pro" pitchFamily="34" charset="0"/>
              </a:rPr>
              <a:t>www.cdc.gov/HealthyYouth</a:t>
            </a:r>
          </a:p>
        </p:txBody>
      </p:sp>
      <p:sp>
        <p:nvSpPr>
          <p:cNvPr id="20495" name="Rectangle 15"/>
          <p:cNvSpPr>
            <a:spLocks noGrp="1" noChangeArrowheads="1"/>
          </p:cNvSpPr>
          <p:nvPr>
            <p:ph type="subTitle" sz="quarter" idx="1"/>
          </p:nvPr>
        </p:nvSpPr>
        <p:spPr>
          <a:xfrm>
            <a:off x="1371600" y="4572000"/>
            <a:ext cx="6400800" cy="558800"/>
          </a:xfrm>
        </p:spPr>
        <p:txBody>
          <a:bodyPr/>
          <a:lstStyle>
            <a:lvl1pPr marL="0" indent="0" algn="ctr">
              <a:buFontTx/>
              <a:buNone/>
              <a:defRPr smtClean="0"/>
            </a:lvl1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7964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8" descr="Girl holding app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N:\GRAPHICS\DASH\187163 DASH Childhood Obesity PowerPoint Templates UPDATE\Obesity artwork\support\obesity_curve_colors-RGB.png"/>
          <p:cNvPicPr>
            <a:picLocks noChangeAspect="1" noChangeArrowheads="1"/>
          </p:cNvPicPr>
          <p:nvPr userDrawn="1"/>
        </p:nvPicPr>
        <p:blipFill>
          <a:blip r:embed="rId3">
            <a:lum contrast="22000"/>
            <a:extLst>
              <a:ext uri="{28A0092B-C50C-407E-A947-70E740481C1C}">
                <a14:useLocalDpi xmlns:a14="http://schemas.microsoft.com/office/drawing/2010/main" val="0"/>
              </a:ext>
            </a:extLst>
          </a:blip>
          <a:srcRect/>
          <a:stretch>
            <a:fillRect/>
          </a:stretch>
        </p:blipFill>
        <p:spPr bwMode="ltGray">
          <a:xfrm>
            <a:off x="0" y="0"/>
            <a:ext cx="9144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3175" y="5715000"/>
            <a:ext cx="9140825" cy="1143000"/>
          </a:xfrm>
          <a:prstGeom prst="rect">
            <a:avLst/>
          </a:prstGeom>
          <a:solidFill>
            <a:schemeClr val="tx1">
              <a:lumMod val="95000"/>
            </a:schemeClr>
          </a:solidFill>
          <a:ln w="9525">
            <a:noFill/>
            <a:miter lim="800000"/>
            <a:headEnd/>
            <a:tailEnd/>
          </a:ln>
        </p:spPr>
        <p:txBody>
          <a:bodyPr wrap="none" anchor="ctr"/>
          <a:lstStyle/>
          <a:p>
            <a:pPr algn="l" rtl="0" fontAlgn="base">
              <a:spcBef>
                <a:spcPct val="0"/>
              </a:spcBef>
              <a:spcAft>
                <a:spcPct val="0"/>
              </a:spcAft>
              <a:defRPr/>
            </a:pPr>
            <a:endParaRPr lang="en-US" dirty="0">
              <a:solidFill>
                <a:srgbClr val="FFFFFF"/>
              </a:solidFill>
              <a:cs typeface="Arial" pitchFamily="34" charset="0"/>
            </a:endParaRPr>
          </a:p>
        </p:txBody>
      </p:sp>
      <p:sp>
        <p:nvSpPr>
          <p:cNvPr id="8" name="Rectangle 12"/>
          <p:cNvSpPr>
            <a:spLocks noChangeArrowheads="1"/>
          </p:cNvSpPr>
          <p:nvPr userDrawn="1"/>
        </p:nvSpPr>
        <p:spPr bwMode="auto">
          <a:xfrm>
            <a:off x="3175" y="5715000"/>
            <a:ext cx="9140825" cy="1143000"/>
          </a:xfrm>
          <a:prstGeom prst="rect">
            <a:avLst/>
          </a:prstGeom>
          <a:solidFill>
            <a:srgbClr val="FB92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fontAlgn="base">
              <a:spcBef>
                <a:spcPct val="0"/>
              </a:spcBef>
              <a:spcAft>
                <a:spcPct val="0"/>
              </a:spcAft>
            </a:pPr>
            <a:endParaRPr lang="en-US">
              <a:solidFill>
                <a:srgbClr val="FFFFFF"/>
              </a:solidFill>
              <a:cs typeface="Arial" pitchFamily="34" charset="0"/>
            </a:endParaRPr>
          </a:p>
        </p:txBody>
      </p:sp>
      <p:pic>
        <p:nvPicPr>
          <p:cNvPr id="9" name="Picture 1" descr="HHS and CDC logos. National Center for Chronic Disease Prevention and Health Promoti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7875" y="5880100"/>
            <a:ext cx="6878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Girl in cafet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55925" y="1984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acrosse play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40313" y="3460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Boys holding soccer b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40563" y="9112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white">
          <a:xfrm>
            <a:off x="457200" y="2926714"/>
            <a:ext cx="3980688" cy="2523109"/>
          </a:xfrm>
        </p:spPr>
        <p:txBody>
          <a:bodyPr/>
          <a:lstStyle/>
          <a:p>
            <a:r>
              <a:rPr lang="en-US" dirty="0"/>
              <a:t>Click to edit Master title style</a:t>
            </a:r>
          </a:p>
        </p:txBody>
      </p:sp>
      <p:sp>
        <p:nvSpPr>
          <p:cNvPr id="17" name="Text Placeholder 16"/>
          <p:cNvSpPr>
            <a:spLocks noGrp="1"/>
          </p:cNvSpPr>
          <p:nvPr>
            <p:ph type="body" sz="quarter" idx="13"/>
          </p:nvPr>
        </p:nvSpPr>
        <p:spPr>
          <a:xfrm>
            <a:off x="353187" y="5767388"/>
            <a:ext cx="5095875" cy="219075"/>
          </a:xfrm>
        </p:spPr>
        <p:txBody>
          <a:bodyPr/>
          <a:lstStyle>
            <a:lvl1pPr>
              <a:buNone/>
              <a:defRPr sz="1200" b="1">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dirty="0"/>
              <a:t>Click to edit Master text styles</a:t>
            </a:r>
          </a:p>
        </p:txBody>
      </p:sp>
      <p:sp>
        <p:nvSpPr>
          <p:cNvPr id="19" name="Text Placeholder 18"/>
          <p:cNvSpPr>
            <a:spLocks noGrp="1"/>
          </p:cNvSpPr>
          <p:nvPr>
            <p:ph type="body" sz="quarter" idx="14"/>
          </p:nvPr>
        </p:nvSpPr>
        <p:spPr>
          <a:xfrm>
            <a:off x="5583238" y="5071872"/>
            <a:ext cx="3402012" cy="390716"/>
          </a:xfrm>
        </p:spPr>
        <p:txBody>
          <a:bodyPr/>
          <a:lstStyle>
            <a:lvl1pPr algn="r">
              <a:buNone/>
              <a:defRPr sz="1400"/>
            </a:lvl1pPr>
            <a:lvl2pPr>
              <a:buNone/>
              <a:defRPr sz="1400"/>
            </a:lvl2pPr>
            <a:lvl3pPr>
              <a:buNone/>
              <a:defRPr sz="1400"/>
            </a:lvl3pPr>
            <a:lvl4pPr>
              <a:buNone/>
              <a:defRPr sz="1400"/>
            </a:lvl4pPr>
            <a:lvl5pPr>
              <a:buNone/>
              <a:defRPr sz="1400"/>
            </a:lvl5pPr>
          </a:lstStyle>
          <a:p>
            <a:pPr lvl="0"/>
            <a:r>
              <a:rPr lang="en-US" dirty="0"/>
              <a:t>Click to edit Master text styles</a:t>
            </a:r>
          </a:p>
        </p:txBody>
      </p:sp>
      <p:sp>
        <p:nvSpPr>
          <p:cNvPr id="13" name="Date Placeholder 2"/>
          <p:cNvSpPr>
            <a:spLocks noGrp="1"/>
          </p:cNvSpPr>
          <p:nvPr userDrawn="1">
            <p:ph type="dt" sz="half" idx="15"/>
          </p:nvPr>
        </p:nvSpPr>
        <p:spPr/>
        <p:txBody>
          <a:bodyPr/>
          <a:lstStyle>
            <a:lvl1pPr>
              <a:defRPr/>
            </a:lvl1pPr>
          </a:lstStyle>
          <a:p>
            <a:pPr>
              <a:defRPr/>
            </a:pPr>
            <a:endParaRPr lang="en-US">
              <a:solidFill>
                <a:srgbClr val="FFFFFF"/>
              </a:solidFill>
            </a:endParaRPr>
          </a:p>
        </p:txBody>
      </p:sp>
      <p:sp>
        <p:nvSpPr>
          <p:cNvPr id="14" name="Footer Placeholder 3"/>
          <p:cNvSpPr>
            <a:spLocks noGrp="1"/>
          </p:cNvSpPr>
          <p:nvPr userDrawn="1">
            <p:ph type="ftr" sz="quarter" idx="16"/>
          </p:nvPr>
        </p:nvSpPr>
        <p:spPr/>
        <p:txBody>
          <a:bodyPr/>
          <a:lstStyle>
            <a:lvl1pPr>
              <a:defRPr/>
            </a:lvl1pPr>
          </a:lstStyle>
          <a:p>
            <a:pPr>
              <a:defRPr/>
            </a:pPr>
            <a:endParaRPr lang="en-US">
              <a:solidFill>
                <a:srgbClr val="FFFFFF"/>
              </a:solidFill>
            </a:endParaRPr>
          </a:p>
        </p:txBody>
      </p:sp>
      <p:sp>
        <p:nvSpPr>
          <p:cNvPr id="15" name="Slide Number Placeholder 4"/>
          <p:cNvSpPr>
            <a:spLocks noGrp="1"/>
          </p:cNvSpPr>
          <p:nvPr userDrawn="1">
            <p:ph type="sldNum" sz="quarter" idx="17"/>
          </p:nvPr>
        </p:nvSpPr>
        <p:spPr/>
        <p:txBody>
          <a:bodyPr/>
          <a:lstStyle>
            <a:lvl1pPr>
              <a:defRPr/>
            </a:lvl1pPr>
          </a:lstStyle>
          <a:p>
            <a:pPr>
              <a:defRPr/>
            </a:pPr>
            <a:fld id="{6ECD3C13-DF2E-4D88-BA1E-35DBAAF948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72654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lvl1pPr>
            <a:lvl2pPr>
              <a:buClr>
                <a:schemeClr val="accent2"/>
              </a:buClr>
              <a:buFontTx/>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24DF11-4E05-45A7-826A-A632932F41B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6846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D121403-A0A9-4DA0-B3E1-336C1BD7323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8943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32766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4"/>
          </p:nvPr>
        </p:nvSpPr>
        <p:spPr>
          <a:xfrm>
            <a:off x="60960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5"/>
          </p:nvPr>
        </p:nvSpPr>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6"/>
          </p:nvPr>
        </p:nvSpPr>
        <p:spPr/>
        <p:txBody>
          <a:bodyPr/>
          <a:lstStyle>
            <a:lvl1pPr>
              <a:defRPr/>
            </a:lvl1pPr>
          </a:lstStyle>
          <a:p>
            <a:pPr>
              <a:defRPr/>
            </a:pPr>
            <a:endParaRPr lang="en-US">
              <a:solidFill>
                <a:srgbClr val="FFFFFF"/>
              </a:solidFill>
            </a:endParaRPr>
          </a:p>
        </p:txBody>
      </p:sp>
      <p:sp>
        <p:nvSpPr>
          <p:cNvPr id="10" name="Rectangle 6"/>
          <p:cNvSpPr>
            <a:spLocks noGrp="1" noChangeArrowheads="1"/>
          </p:cNvSpPr>
          <p:nvPr>
            <p:ph type="sldNum" sz="quarter" idx="17"/>
          </p:nvPr>
        </p:nvSpPr>
        <p:spPr/>
        <p:txBody>
          <a:bodyPr/>
          <a:lstStyle>
            <a:lvl1pPr>
              <a:defRPr/>
            </a:lvl1pPr>
          </a:lstStyle>
          <a:p>
            <a:pPr>
              <a:defRPr/>
            </a:pPr>
            <a:fld id="{A10AF0A7-3B62-4B31-A0BD-A189D34531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5794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row ">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57200" y="1570038"/>
            <a:ext cx="8272272" cy="22948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57200" y="4194048"/>
            <a:ext cx="4724400" cy="2017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5400675" y="4181475"/>
            <a:ext cx="3365500" cy="1963738"/>
          </a:xfrm>
        </p:spPr>
        <p:txBody>
          <a:bodyPr/>
          <a:lstStyle/>
          <a:p>
            <a:pPr lvl="0"/>
            <a:endParaRPr lang="en-US" noProof="0"/>
          </a:p>
        </p:txBody>
      </p:sp>
      <p:sp>
        <p:nvSpPr>
          <p:cNvPr id="9" name="Date Placeholder 2"/>
          <p:cNvSpPr>
            <a:spLocks noGrp="1"/>
          </p:cNvSpPr>
          <p:nvPr>
            <p:ph type="dt" sz="half" idx="15"/>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12" name="Slide Number Placeholder 4"/>
          <p:cNvSpPr>
            <a:spLocks noGrp="1"/>
          </p:cNvSpPr>
          <p:nvPr>
            <p:ph type="sldNum" sz="quarter" idx="17"/>
          </p:nvPr>
        </p:nvSpPr>
        <p:spPr/>
        <p:txBody>
          <a:bodyPr/>
          <a:lstStyle>
            <a:lvl1pPr>
              <a:defRPr/>
            </a:lvl1pPr>
          </a:lstStyle>
          <a:p>
            <a:pPr>
              <a:defRPr/>
            </a:pPr>
            <a:fld id="{BC258337-9A77-4F3C-80FE-DC317E5651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31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CE4C9-4623-42A2-A91E-E5E6B1A3A7CC}" type="datetimeFigureOut">
              <a:rPr lang="ar-SA" smtClean="0"/>
              <a:pPr/>
              <a:t>8/1/1437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DEEB991-EA91-4E4B-ACDC-9B7FB154C0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1706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5" name="Picture 3"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46075" y="2943225"/>
            <a:ext cx="8424863" cy="0"/>
          </a:xfrm>
          <a:prstGeom prst="line">
            <a:avLst/>
          </a:prstGeom>
          <a:ln w="28575">
            <a:solidFill>
              <a:srgbClr val="FB9205"/>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6702425" y="320675"/>
            <a:ext cx="224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2400" b="1">
                <a:solidFill>
                  <a:srgbClr val="FFC000"/>
                </a:solidFill>
              </a:rPr>
              <a:t>GUIDELINE</a:t>
            </a:r>
          </a:p>
        </p:txBody>
      </p:sp>
      <p:sp>
        <p:nvSpPr>
          <p:cNvPr id="9" name="Text Placeholder 8"/>
          <p:cNvSpPr>
            <a:spLocks noGrp="1"/>
          </p:cNvSpPr>
          <p:nvPr>
            <p:ph type="body" sz="quarter" idx="13"/>
          </p:nvPr>
        </p:nvSpPr>
        <p:spPr bwMode="auto">
          <a:xfrm>
            <a:off x="6491377" y="195091"/>
            <a:ext cx="2632075" cy="3670300"/>
          </a:xfrm>
        </p:spPr>
        <p:txBody>
          <a:bodyPr/>
          <a:lstStyle>
            <a:lvl1pPr marL="0" indent="0" algn="ctr">
              <a:buNone/>
              <a:defRPr sz="19900" b="1">
                <a:solidFill>
                  <a:schemeClr val="tx1"/>
                </a:solidFill>
                <a:effectLst>
                  <a:outerShdw blurRad="60007" dist="200025" dir="15000000" sy="30000" kx="-1800000" algn="bl" rotWithShape="0">
                    <a:prstClr val="black">
                      <a:alpha val="32000"/>
                    </a:prstClr>
                  </a:outerShdw>
                </a:effectLst>
              </a:defRPr>
            </a:lvl1pPr>
            <a:lvl2pPr marL="2057400" indent="6350">
              <a:buNone/>
              <a:defRPr sz="1500"/>
            </a:lvl2pPr>
            <a:lvl3pPr marL="2057400" indent="6350">
              <a:buNone/>
              <a:defRPr sz="1500"/>
            </a:lvl3pPr>
            <a:lvl4pPr marL="2057400" indent="6350">
              <a:buNone/>
              <a:defRPr sz="1500"/>
            </a:lvl4pPr>
            <a:lvl5pPr marL="2057400" indent="6350">
              <a:buNone/>
              <a:defRPr sz="1500"/>
            </a:lvl5pPr>
          </a:lstStyle>
          <a:p>
            <a:pPr lvl="0"/>
            <a:r>
              <a:rPr lang="en-US" dirty="0"/>
              <a:t>Click to edit Master text styles</a:t>
            </a:r>
          </a:p>
        </p:txBody>
      </p:sp>
      <p:sp>
        <p:nvSpPr>
          <p:cNvPr id="2" name="Title 1"/>
          <p:cNvSpPr>
            <a:spLocks noGrp="1"/>
          </p:cNvSpPr>
          <p:nvPr>
            <p:ph type="title"/>
          </p:nvPr>
        </p:nvSpPr>
        <p:spPr>
          <a:xfrm>
            <a:off x="332510" y="3325093"/>
            <a:ext cx="8465126" cy="1995054"/>
          </a:xfrm>
        </p:spPr>
        <p:txBody>
          <a:bodyPr anchor="t">
            <a:noAutofit/>
          </a:bodyPr>
          <a:lstStyle>
            <a:lvl1pPr algn="l">
              <a:defRPr sz="5400"/>
            </a:lvl1pPr>
          </a:lstStyle>
          <a:p>
            <a:r>
              <a:rPr lang="en-US" dirty="0"/>
              <a:t>Click to edit Master title style</a:t>
            </a:r>
          </a:p>
        </p:txBody>
      </p:sp>
      <p:sp>
        <p:nvSpPr>
          <p:cNvPr id="15" name="Text Placeholder 14"/>
          <p:cNvSpPr>
            <a:spLocks noGrp="1"/>
          </p:cNvSpPr>
          <p:nvPr>
            <p:ph type="body" sz="quarter" idx="15"/>
          </p:nvPr>
        </p:nvSpPr>
        <p:spPr>
          <a:xfrm>
            <a:off x="265176" y="4294909"/>
            <a:ext cx="8424141" cy="1967347"/>
          </a:xfrm>
        </p:spPr>
        <p:txBody>
          <a:bodyPr/>
          <a:lstStyle>
            <a:lvl1pPr marL="0" indent="0">
              <a:buNone/>
              <a:defRPr>
                <a:solidFill>
                  <a:srgbClr val="FFC000"/>
                </a:solidFill>
              </a:defRPr>
            </a:lvl1pPr>
            <a:lvl2pPr marL="0" indent="0">
              <a:buNone/>
              <a:defRPr>
                <a:solidFill>
                  <a:srgbClr val="FFC000"/>
                </a:solidFill>
              </a:defRPr>
            </a:lvl2pPr>
            <a:lvl3pPr marL="0" indent="0">
              <a:buNone/>
              <a:defRPr>
                <a:solidFill>
                  <a:srgbClr val="FFC000"/>
                </a:solidFill>
              </a:defRPr>
            </a:lvl3pPr>
            <a:lvl4pPr marL="0" indent="0">
              <a:buNone/>
              <a:defRPr>
                <a:solidFill>
                  <a:srgbClr val="FFC000"/>
                </a:solidFill>
              </a:defRPr>
            </a:lvl4pPr>
            <a:lvl5pPr marL="0" indent="0">
              <a:buNone/>
              <a:defRPr>
                <a:solidFill>
                  <a:srgbClr val="FFC000"/>
                </a:solidFill>
              </a:defRPr>
            </a:lvl5pPr>
          </a:lstStyle>
          <a:p>
            <a:pPr lvl="0"/>
            <a:r>
              <a:rPr lang="en-US" dirty="0"/>
              <a:t>Click to edit Master text styles</a:t>
            </a:r>
          </a:p>
        </p:txBody>
      </p:sp>
      <p:sp>
        <p:nvSpPr>
          <p:cNvPr id="8" name="Date Placeholder 2"/>
          <p:cNvSpPr>
            <a:spLocks noGrp="1"/>
          </p:cNvSpPr>
          <p:nvPr>
            <p:ph type="dt" sz="half" idx="16"/>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11" name="Slide Number Placeholder 4"/>
          <p:cNvSpPr>
            <a:spLocks noGrp="1"/>
          </p:cNvSpPr>
          <p:nvPr>
            <p:ph type="sldNum" sz="quarter" idx="18"/>
          </p:nvPr>
        </p:nvSpPr>
        <p:spPr/>
        <p:txBody>
          <a:bodyPr/>
          <a:lstStyle>
            <a:lvl1pPr>
              <a:defRPr/>
            </a:lvl1pPr>
          </a:lstStyle>
          <a:p>
            <a:pPr>
              <a:defRPr/>
            </a:pPr>
            <a:fld id="{7D30DAC7-0A27-4D36-AD93-2AE6873DDA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97035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4" name="Picture 8"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510" y="1240261"/>
            <a:ext cx="8465126" cy="1995054"/>
          </a:xfrm>
        </p:spPr>
        <p:txBody>
          <a:bodyPr anchor="t">
            <a:noAutofit/>
          </a:bodyPr>
          <a:lstStyle>
            <a:lvl1pPr algn="l">
              <a:defRPr sz="5400"/>
            </a:lvl1pPr>
          </a:lstStyle>
          <a:p>
            <a:r>
              <a:rPr lang="en-US" dirty="0"/>
              <a:t>Click to edit Master title style</a:t>
            </a:r>
          </a:p>
        </p:txBody>
      </p:sp>
      <p:sp>
        <p:nvSpPr>
          <p:cNvPr id="13" name="Text Placeholder 12"/>
          <p:cNvSpPr>
            <a:spLocks noGrp="1"/>
          </p:cNvSpPr>
          <p:nvPr>
            <p:ph type="body" sz="quarter" idx="13"/>
          </p:nvPr>
        </p:nvSpPr>
        <p:spPr>
          <a:xfrm>
            <a:off x="669925" y="3535363"/>
            <a:ext cx="7840663" cy="2463800"/>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5" name="Date Placeholder 2"/>
          <p:cNvSpPr>
            <a:spLocks noGrp="1"/>
          </p:cNvSpPr>
          <p:nvPr>
            <p:ph type="dt" sz="half" idx="14"/>
          </p:nvPr>
        </p:nvSpPr>
        <p:spPr/>
        <p:txBody>
          <a:bodyPr/>
          <a:lstStyle>
            <a:lvl1pPr>
              <a:defRPr/>
            </a:lvl1pPr>
          </a:lstStyle>
          <a:p>
            <a:pPr>
              <a:defRPr/>
            </a:pPr>
            <a:endParaRPr lang="en-US">
              <a:solidFill>
                <a:srgbClr val="FFFFFF"/>
              </a:solidFill>
            </a:endParaRPr>
          </a:p>
        </p:txBody>
      </p:sp>
      <p:sp>
        <p:nvSpPr>
          <p:cNvPr id="6" name="Footer Placeholder 3"/>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4"/>
          <p:cNvSpPr>
            <a:spLocks noGrp="1"/>
          </p:cNvSpPr>
          <p:nvPr>
            <p:ph type="sldNum" sz="quarter" idx="16"/>
          </p:nvPr>
        </p:nvSpPr>
        <p:spPr/>
        <p:txBody>
          <a:bodyPr/>
          <a:lstStyle>
            <a:lvl1pPr>
              <a:defRPr/>
            </a:lvl1pPr>
          </a:lstStyle>
          <a:p>
            <a:pPr>
              <a:defRPr/>
            </a:pPr>
            <a:fld id="{7957392F-CFC9-4EAA-81D3-AB344B7B6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88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431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49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400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65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686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56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3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0FCE4C9-4623-42A2-A91E-E5E6B1A3A7CC}" type="datetimeFigureOut">
              <a:rPr lang="ar-SA" smtClean="0"/>
              <a:pPr/>
              <a:t>8/1/1437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03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620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164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7091A-32C6-4A30-A6DE-DB3DE80CF9E0}" type="datetimeFigureOut">
              <a:rPr lang="en-US">
                <a:solidFill>
                  <a:prstClr val="black">
                    <a:tint val="75000"/>
                  </a:prstClr>
                </a:solidFill>
              </a:rPr>
              <a:pPr/>
              <a:t>5/8/2016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86E97F-CC56-4D5B-A9E0-77C4F52F7F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20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0FCE4C9-4623-42A2-A91E-E5E6B1A3A7CC}" type="datetimeFigureOut">
              <a:rPr lang="ar-SA" smtClean="0"/>
              <a:pPr/>
              <a:t>8/1/1437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0FCE4C9-4623-42A2-A91E-E5E6B1A3A7CC}" type="datetimeFigureOut">
              <a:rPr lang="ar-SA" smtClean="0"/>
              <a:pPr/>
              <a:t>8/1/1437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E4C9-4623-42A2-A91E-E5E6B1A3A7CC}" type="datetimeFigureOut">
              <a:rPr lang="ar-SA" smtClean="0"/>
              <a:pPr/>
              <a:t>8/1/1437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pPr/>
              <a:t>8/1/1437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pPr/>
              <a:t>8/1/1437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FCE4C9-4623-42A2-A91E-E5E6B1A3A7CC}" type="datetimeFigureOut">
              <a:rPr lang="ar-SA" smtClean="0"/>
              <a:pPr/>
              <a:t>8/1/1437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C862D0-4CBB-48E8-BDA0-605B86D4AEF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cs typeface="Arial" pitchFamily="34" charset="0"/>
              </a:defRPr>
            </a:lvl1pPr>
          </a:lstStyle>
          <a:p>
            <a:pPr rtl="0" fontAlgn="base">
              <a:spcBef>
                <a:spcPct val="0"/>
              </a:spcBef>
              <a:spcAft>
                <a:spcPct val="0"/>
              </a:spcAft>
              <a:defRPr/>
            </a:pPr>
            <a:endParaRPr lang="en-US">
              <a:solidFill>
                <a:srgbClr val="000000"/>
              </a:solidFill>
              <a:latin typeface="Comic Sans MS" pitchFamily="66" charset="0"/>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lgn="ctr" rtl="0" fontAlgn="base">
              <a:spcBef>
                <a:spcPct val="0"/>
              </a:spcBef>
              <a:spcAft>
                <a:spcPct val="0"/>
              </a:spcAft>
              <a:defRPr/>
            </a:pPr>
            <a:endParaRPr lang="en-US">
              <a:solidFill>
                <a:srgbClr val="000000"/>
              </a:solidFill>
              <a:latin typeface="Comic Sans MS" pitchFamily="66" charset="0"/>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rtl="0" fontAlgn="base">
              <a:spcBef>
                <a:spcPct val="0"/>
              </a:spcBef>
              <a:spcAft>
                <a:spcPct val="0"/>
              </a:spcAft>
              <a:defRPr/>
            </a:pPr>
            <a:fld id="{CAB07B05-0FED-41D0-9A63-C66D57AE18FE}" type="slidenum">
              <a:rPr lang="ar-SA">
                <a:solidFill>
                  <a:srgbClr val="000000"/>
                </a:solidFill>
                <a:latin typeface="Comic Sans MS" pitchFamily="66" charset="0"/>
              </a:rPr>
              <a:pPr rtl="0" fontAlgn="base">
                <a:spcBef>
                  <a:spcPct val="0"/>
                </a:spcBef>
                <a:spcAft>
                  <a:spcPct val="0"/>
                </a:spcAft>
                <a:defRPr/>
              </a:pPr>
              <a:t>‹#›</a:t>
            </a:fld>
            <a:endParaRPr lang="en-US">
              <a:solidFill>
                <a:srgbClr val="000000"/>
              </a:solidFill>
              <a:latin typeface="Comic Sans MS" pitchFamily="66" charset="0"/>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2 w 2177"/>
                <a:gd name="T7" fmla="*/ 1 h 1298"/>
                <a:gd name="T8" fmla="*/ 2 w 2177"/>
                <a:gd name="T9" fmla="*/ 1 h 1298"/>
                <a:gd name="T10" fmla="*/ 2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0" name="Freeform 39"/>
            <p:cNvSpPr>
              <a:spLocks/>
            </p:cNvSpPr>
            <p:nvPr userDrawn="1"/>
          </p:nvSpPr>
          <p:spPr bwMode="auto">
            <a:xfrm flipH="1">
              <a:off x="5506" y="1333"/>
              <a:ext cx="205" cy="1633"/>
            </a:xfrm>
            <a:custGeom>
              <a:avLst/>
              <a:gdLst>
                <a:gd name="T0" fmla="*/ 0 w 772"/>
                <a:gd name="T1" fmla="*/ 2 h 3266"/>
                <a:gd name="T2" fmla="*/ 0 w 772"/>
                <a:gd name="T3" fmla="*/ 2 h 3266"/>
                <a:gd name="T4" fmla="*/ 0 w 772"/>
                <a:gd name="T5" fmla="*/ 2 h 3266"/>
                <a:gd name="T6" fmla="*/ 0 w 772"/>
                <a:gd name="T7" fmla="*/ 2 h 3266"/>
                <a:gd name="T8" fmla="*/ 0 w 772"/>
                <a:gd name="T9" fmla="*/ 2 h 3266"/>
                <a:gd name="T10" fmla="*/ 0 w 772"/>
                <a:gd name="T11" fmla="*/ 2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2 h 3266"/>
                <a:gd name="T50" fmla="*/ 0 w 772"/>
                <a:gd name="T51" fmla="*/ 2 h 3266"/>
                <a:gd name="T52" fmla="*/ 0 w 772"/>
                <a:gd name="T53" fmla="*/ 2 h 3266"/>
                <a:gd name="T54" fmla="*/ 0 w 772"/>
                <a:gd name="T55" fmla="*/ 2 h 3266"/>
                <a:gd name="T56" fmla="*/ 0 w 772"/>
                <a:gd name="T57" fmla="*/ 2 h 3266"/>
                <a:gd name="T58" fmla="*/ 0 w 772"/>
                <a:gd name="T59" fmla="*/ 2 h 3266"/>
                <a:gd name="T60" fmla="*/ 0 w 772"/>
                <a:gd name="T61" fmla="*/ 2 h 3266"/>
                <a:gd name="T62" fmla="*/ 0 w 772"/>
                <a:gd name="T63" fmla="*/ 2 h 3266"/>
                <a:gd name="T64" fmla="*/ 0 w 772"/>
                <a:gd name="T65" fmla="*/ 2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2" name="Freeform 45"/>
                <p:cNvSpPr>
                  <a:spLocks/>
                </p:cNvSpPr>
                <p:nvPr userDrawn="1"/>
              </p:nvSpPr>
              <p:spPr bwMode="auto">
                <a:xfrm rot="-3172564">
                  <a:off x="5060" y="320"/>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3" name="Freeform 46"/>
                <p:cNvSpPr>
                  <a:spLocks/>
                </p:cNvSpPr>
                <p:nvPr userDrawn="1"/>
              </p:nvSpPr>
              <p:spPr bwMode="auto">
                <a:xfrm rot="-3172564">
                  <a:off x="4870" y="170"/>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5" name="Freeform 48"/>
                <p:cNvSpPr>
                  <a:spLocks/>
                </p:cNvSpPr>
                <p:nvPr userDrawn="1"/>
              </p:nvSpPr>
              <p:spPr bwMode="auto">
                <a:xfrm rot="-3172564">
                  <a:off x="5309" y="88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6" name="Freeform 49"/>
                <p:cNvSpPr>
                  <a:spLocks/>
                </p:cNvSpPr>
                <p:nvPr userDrawn="1"/>
              </p:nvSpPr>
              <p:spPr bwMode="auto">
                <a:xfrm rot="-3172564">
                  <a:off x="5253" y="79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8" name="Freeform 51"/>
                <p:cNvSpPr>
                  <a:spLocks/>
                </p:cNvSpPr>
                <p:nvPr userDrawn="1"/>
              </p:nvSpPr>
              <p:spPr bwMode="auto">
                <a:xfrm rot="-3172564">
                  <a:off x="4959" y="13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spTree>
    <p:extLst>
      <p:ext uri="{BB962C8B-B14F-4D97-AF65-F5344CB8AC3E}">
        <p14:creationId xmlns:p14="http://schemas.microsoft.com/office/powerpoint/2010/main" val="35212845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randomBar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olas" pitchFamily="49" charset="0"/>
          <a:cs typeface="Arial" pitchFamily="34" charset="0"/>
        </a:defRPr>
      </a:lvl2pPr>
      <a:lvl3pPr algn="ctr" rtl="0" eaLnBrk="0" fontAlgn="base" hangingPunct="0">
        <a:spcBef>
          <a:spcPct val="0"/>
        </a:spcBef>
        <a:spcAft>
          <a:spcPct val="0"/>
        </a:spcAft>
        <a:defRPr sz="4400">
          <a:solidFill>
            <a:schemeClr val="tx1"/>
          </a:solidFill>
          <a:latin typeface="Consolas" pitchFamily="49" charset="0"/>
          <a:cs typeface="Arial" pitchFamily="34" charset="0"/>
        </a:defRPr>
      </a:lvl3pPr>
      <a:lvl4pPr algn="ctr" rtl="0" eaLnBrk="0" fontAlgn="base" hangingPunct="0">
        <a:spcBef>
          <a:spcPct val="0"/>
        </a:spcBef>
        <a:spcAft>
          <a:spcPct val="0"/>
        </a:spcAft>
        <a:defRPr sz="4400">
          <a:solidFill>
            <a:schemeClr val="tx1"/>
          </a:solidFill>
          <a:latin typeface="Consolas" pitchFamily="49" charset="0"/>
          <a:cs typeface="Arial" pitchFamily="34" charset="0"/>
        </a:defRPr>
      </a:lvl4pPr>
      <a:lvl5pPr algn="ctr" rtl="0" eaLnBrk="0" fontAlgn="base" hangingPunct="0">
        <a:spcBef>
          <a:spcPct val="0"/>
        </a:spcBef>
        <a:spcAft>
          <a:spcPct val="0"/>
        </a:spcAft>
        <a:defRPr sz="4400">
          <a:solidFill>
            <a:schemeClr val="tx1"/>
          </a:solidFill>
          <a:latin typeface="Consolas" pitchFamily="49" charset="0"/>
          <a:cs typeface="Arial" pitchFamily="34" charset="0"/>
        </a:defRPr>
      </a:lvl5pPr>
      <a:lvl6pPr marL="457200" algn="ctr" rtl="0" fontAlgn="base">
        <a:spcBef>
          <a:spcPct val="0"/>
        </a:spcBef>
        <a:spcAft>
          <a:spcPct val="0"/>
        </a:spcAft>
        <a:defRPr sz="4400">
          <a:solidFill>
            <a:schemeClr val="tx1"/>
          </a:solidFill>
          <a:latin typeface="Comic Sans MS" pitchFamily="66" charset="0"/>
          <a:cs typeface="Arial" pitchFamily="34" charset="0"/>
        </a:defRPr>
      </a:lvl6pPr>
      <a:lvl7pPr marL="914400" algn="ctr" rtl="0" fontAlgn="base">
        <a:spcBef>
          <a:spcPct val="0"/>
        </a:spcBef>
        <a:spcAft>
          <a:spcPct val="0"/>
        </a:spcAft>
        <a:defRPr sz="4400">
          <a:solidFill>
            <a:schemeClr val="tx1"/>
          </a:solidFill>
          <a:latin typeface="Comic Sans MS" pitchFamily="66" charset="0"/>
          <a:cs typeface="Arial" pitchFamily="34" charset="0"/>
        </a:defRPr>
      </a:lvl7pPr>
      <a:lvl8pPr marL="1371600" algn="ctr" rtl="0" fontAlgn="base">
        <a:spcBef>
          <a:spcPct val="0"/>
        </a:spcBef>
        <a:spcAft>
          <a:spcPct val="0"/>
        </a:spcAft>
        <a:defRPr sz="4400">
          <a:solidFill>
            <a:schemeClr val="tx1"/>
          </a:solidFill>
          <a:latin typeface="Comic Sans MS" pitchFamily="66" charset="0"/>
          <a:cs typeface="Arial" pitchFamily="34" charset="0"/>
        </a:defRPr>
      </a:lvl8pPr>
      <a:lvl9pPr marL="1828800" algn="ctr" rtl="0"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N:\GRAPHICS\DASH\187163 DASH Childhood Obesity PowerPoint Templates UPDATE\Obesity artwork\support\obesity_curve_purple_blue_CRO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0" y="0"/>
            <a:ext cx="50641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lgn="l" rtl="0" fontAlgn="base">
              <a:spcBef>
                <a:spcPct val="0"/>
              </a:spcBef>
              <a:spcAft>
                <a:spcPct val="0"/>
              </a:spcAft>
              <a:defRPr/>
            </a:pPr>
            <a:endParaRPr 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rtl="0" fontAlgn="base">
              <a:spcBef>
                <a:spcPct val="0"/>
              </a:spcBef>
              <a:spcAft>
                <a:spcPct val="0"/>
              </a:spcAft>
              <a:defRPr/>
            </a:pPr>
            <a:endParaRPr 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rtl="0" fontAlgn="base">
              <a:spcBef>
                <a:spcPct val="0"/>
              </a:spcBef>
              <a:spcAft>
                <a:spcPct val="0"/>
              </a:spcAft>
              <a:defRPr/>
            </a:pPr>
            <a:fld id="{D3F789F6-5833-4635-AA46-32AB8EDDD6E8}" type="slidenum">
              <a:rPr lang="en-US">
                <a:solidFill>
                  <a:srgbClr val="FFFFFF"/>
                </a:solidFill>
              </a:rPr>
              <a:pPr rtl="0" fontAlgn="base">
                <a:spcBef>
                  <a:spcPct val="0"/>
                </a:spcBef>
                <a:spcAft>
                  <a:spcPct val="0"/>
                </a:spcAft>
                <a:defRPr/>
              </a:pPr>
              <a:t>‹#›</a:t>
            </a:fld>
            <a:endParaRPr lang="en-US" dirty="0">
              <a:solidFill>
                <a:srgbClr val="FFFFFF"/>
              </a:solidFill>
            </a:endParaRPr>
          </a:p>
        </p:txBody>
      </p:sp>
      <p:sp>
        <p:nvSpPr>
          <p:cNvPr id="1030" name="Rectangle 14"/>
          <p:cNvSpPr>
            <a:spLocks noGrp="1" noChangeArrowheads="1"/>
          </p:cNvSpPr>
          <p:nvPr>
            <p:ph type="body" idx="1"/>
          </p:nvPr>
        </p:nvSpPr>
        <p:spPr bwMode="auto">
          <a:xfrm>
            <a:off x="457200" y="1570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5"/>
          <p:cNvSpPr>
            <a:spLocks noGrp="1" noChangeArrowheads="1"/>
          </p:cNvSpPr>
          <p:nvPr>
            <p:ph type="title"/>
          </p:nvPr>
        </p:nvSpPr>
        <p:spPr bwMode="auto">
          <a:xfrm>
            <a:off x="457200" y="244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t>Click to edit Master title style</a:t>
            </a:r>
          </a:p>
        </p:txBody>
      </p:sp>
      <p:cxnSp>
        <p:nvCxnSpPr>
          <p:cNvPr id="8" name="Straight Connector 7"/>
          <p:cNvCxnSpPr/>
          <p:nvPr userDrawn="1"/>
        </p:nvCxnSpPr>
        <p:spPr bwMode="gray">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53246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BD7091A-32C6-4A30-A6DE-DB3DE80CF9E0}" type="datetimeFigureOut">
              <a:rPr lang="en-US" smtClean="0">
                <a:solidFill>
                  <a:prstClr val="black">
                    <a:tint val="75000"/>
                  </a:prstClr>
                </a:solidFill>
              </a:rPr>
              <a:pPr rtl="0"/>
              <a:t>5/8/2016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486E97F-CC56-4D5B-A9E0-77C4F52F7F39}"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83204560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jpe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مربع نص 3"/>
          <p:cNvSpPr txBox="1"/>
          <p:nvPr/>
        </p:nvSpPr>
        <p:spPr>
          <a:xfrm>
            <a:off x="2915816" y="404664"/>
            <a:ext cx="6120680" cy="2923877"/>
          </a:xfrm>
          <a:prstGeom prst="rect">
            <a:avLst/>
          </a:prstGeom>
          <a:noFill/>
          <a:effectLst>
            <a:glow rad="139700">
              <a:srgbClr val="4F81BD">
                <a:satMod val="175000"/>
                <a:alpha val="40000"/>
              </a:srgbClr>
            </a:glow>
          </a:effectLst>
        </p:spPr>
        <p:txBody>
          <a:bodyPr wrap="square" rtlCol="1">
            <a:sp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ar-SA" sz="8000" b="1" i="0" u="none" strike="noStrike" kern="0" cap="none" spc="0" normalizeH="0" baseline="0" noProof="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rPr>
              <a:t> </a:t>
            </a:r>
            <a:r>
              <a:rPr lang="ar-SA" sz="8000" b="1" kern="0">
                <a:solidFill>
                  <a:srgbClr val="FF0000"/>
                </a:solidFill>
                <a:cs typeface="Traditional Arabic"/>
              </a:rPr>
              <a:t>المشكلات الصحية وكيفية الوقاية منها</a:t>
            </a:r>
            <a:endParaRPr kumimoji="0" lang="en-US" sz="5400" b="0" i="0" u="none" strike="noStrike" kern="0" cap="none" spc="0" normalizeH="0" baseline="0" noProof="0">
              <a:ln>
                <a:noFill/>
              </a:ln>
              <a:solidFill>
                <a:srgbClr val="FF0000"/>
              </a:solidFill>
              <a:effectLst/>
              <a:uLnTx/>
              <a:uFillTx/>
              <a:ea typeface="Calibri"/>
              <a:cs typeface="Arial"/>
            </a:endParaRPr>
          </a:p>
        </p:txBody>
      </p:sp>
    </p:spTree>
    <p:extLst>
      <p:ext uri="{BB962C8B-B14F-4D97-AF65-F5344CB8AC3E}">
        <p14:creationId xmlns:p14="http://schemas.microsoft.com/office/powerpoint/2010/main" val="9108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02011799"/>
              </p:ext>
            </p:extLst>
          </p:nvPr>
        </p:nvGraphicFramePr>
        <p:xfrm>
          <a:off x="107504" y="116632"/>
          <a:ext cx="8928992"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43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771800" y="188639"/>
            <a:ext cx="3616696"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ar-SA" sz="2400" b="1">
                <a:ea typeface="Calibri"/>
                <a:cs typeface="Traditional Arabic"/>
              </a:rPr>
              <a:t>بعض الإرشادات لمواجهة الضغط النفسي</a:t>
            </a:r>
            <a:endParaRPr lang="en-US" sz="2400"/>
          </a:p>
        </p:txBody>
      </p:sp>
      <p:graphicFrame>
        <p:nvGraphicFramePr>
          <p:cNvPr id="3" name="Diagram 2"/>
          <p:cNvGraphicFramePr/>
          <p:nvPr>
            <p:extLst>
              <p:ext uri="{D42A27DB-BD31-4B8C-83A1-F6EECF244321}">
                <p14:modId xmlns:p14="http://schemas.microsoft.com/office/powerpoint/2010/main" val="2253321673"/>
              </p:ext>
            </p:extLst>
          </p:nvPr>
        </p:nvGraphicFramePr>
        <p:xfrm>
          <a:off x="0" y="908719"/>
          <a:ext cx="9140884" cy="573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62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Oval 1"/>
          <p:cNvSpPr/>
          <p:nvPr/>
        </p:nvSpPr>
        <p:spPr>
          <a:xfrm>
            <a:off x="3059832" y="77060"/>
            <a:ext cx="3024336" cy="648072"/>
          </a:xfrm>
          <a:prstGeom prst="ellips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ar-SA" sz="2800" b="1">
                <a:ea typeface="Calibri"/>
                <a:cs typeface="Traditional Arabic"/>
              </a:rPr>
              <a:t>داء السكري</a:t>
            </a:r>
            <a:endParaRPr lang="en-US" sz="2800">
              <a:ea typeface="Calibri"/>
              <a:cs typeface="Arial"/>
            </a:endParaRPr>
          </a:p>
        </p:txBody>
      </p:sp>
      <p:sp>
        <p:nvSpPr>
          <p:cNvPr id="3" name="Rectangle 2"/>
          <p:cNvSpPr/>
          <p:nvPr/>
        </p:nvSpPr>
        <p:spPr>
          <a:xfrm>
            <a:off x="7768458" y="1151363"/>
            <a:ext cx="1313180" cy="40011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sz="2000" b="1">
                <a:ea typeface="Calibri"/>
                <a:cs typeface="Traditional Arabic"/>
              </a:rPr>
              <a:t>تعريف السكري </a:t>
            </a:r>
            <a:endParaRPr lang="en-US" sz="2000" b="1"/>
          </a:p>
        </p:txBody>
      </p:sp>
      <p:sp>
        <p:nvSpPr>
          <p:cNvPr id="4" name="Rectangle 3"/>
          <p:cNvSpPr/>
          <p:nvPr/>
        </p:nvSpPr>
        <p:spPr>
          <a:xfrm>
            <a:off x="0" y="951308"/>
            <a:ext cx="7740352" cy="8002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000"/>
              </a:spcAft>
            </a:pPr>
            <a:r>
              <a:rPr lang="ar-SA" sz="2000">
                <a:ea typeface="Calibri"/>
                <a:cs typeface="Traditional Arabic"/>
              </a:rPr>
              <a:t>هو ارتفاع في نسبة سكر الجلوكوز بالدم،  أعلي من المستوي الطبيعي والذي يتراوح  ما بين  (80-120ملجم /1000مللتر) وهي حالة مزمنة تنتج عن  عجز البنكرياس عن افراز هرمون الأنسولين  أو افرازه بكميات غير كافية.</a:t>
            </a:r>
            <a:endParaRPr lang="en-US" sz="2000">
              <a:ea typeface="Calibri"/>
              <a:cs typeface="Arial"/>
            </a:endParaRPr>
          </a:p>
        </p:txBody>
      </p:sp>
      <p:sp>
        <p:nvSpPr>
          <p:cNvPr id="6" name="Rectangle 5"/>
          <p:cNvSpPr/>
          <p:nvPr/>
        </p:nvSpPr>
        <p:spPr>
          <a:xfrm>
            <a:off x="3572018" y="1916832"/>
            <a:ext cx="1383712" cy="46166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ar-SA" sz="2400" b="1">
                <a:ea typeface="Calibri"/>
                <a:cs typeface="Traditional Arabic"/>
              </a:rPr>
              <a:t>أسباب المرض</a:t>
            </a:r>
            <a:endParaRPr lang="en-US" sz="2400"/>
          </a:p>
        </p:txBody>
      </p:sp>
      <p:sp>
        <p:nvSpPr>
          <p:cNvPr id="7" name="Rectangle 6"/>
          <p:cNvSpPr/>
          <p:nvPr/>
        </p:nvSpPr>
        <p:spPr>
          <a:xfrm>
            <a:off x="7775927" y="2496951"/>
            <a:ext cx="1250663" cy="46166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ar-SA" sz="2400" b="1">
                <a:ea typeface="Calibri"/>
                <a:cs typeface="Traditional Arabic"/>
              </a:rPr>
              <a:t>عامل المناعة</a:t>
            </a:r>
            <a:endParaRPr lang="en-US" sz="2400"/>
          </a:p>
        </p:txBody>
      </p:sp>
      <p:sp>
        <p:nvSpPr>
          <p:cNvPr id="8" name="Rectangle 7"/>
          <p:cNvSpPr/>
          <p:nvPr/>
        </p:nvSpPr>
        <p:spPr>
          <a:xfrm>
            <a:off x="0" y="2589284"/>
            <a:ext cx="762147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a:ea typeface="Calibri"/>
                <a:cs typeface="Traditional Arabic"/>
              </a:rPr>
              <a:t>عندما تتكون الأجسام المضادة لهذا الالتهاب فإنها تكون مضادة أيضا لخلايا بيتا في البنكرياس فتحطمها كما تحطم الجرثومة</a:t>
            </a:r>
            <a:endParaRPr lang="en-US"/>
          </a:p>
        </p:txBody>
      </p:sp>
      <p:sp>
        <p:nvSpPr>
          <p:cNvPr id="9" name="Rectangle 8"/>
          <p:cNvSpPr/>
          <p:nvPr/>
        </p:nvSpPr>
        <p:spPr>
          <a:xfrm>
            <a:off x="8087314" y="3086986"/>
            <a:ext cx="819455"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ar-SA" sz="2400" b="1">
                <a:ea typeface="Calibri"/>
                <a:cs typeface="Traditional Arabic"/>
              </a:rPr>
              <a:t>السمنة </a:t>
            </a:r>
            <a:endParaRPr lang="en-US" sz="2400"/>
          </a:p>
        </p:txBody>
      </p:sp>
      <p:sp>
        <p:nvSpPr>
          <p:cNvPr id="10" name="Rectangle 9"/>
          <p:cNvSpPr/>
          <p:nvPr/>
        </p:nvSpPr>
        <p:spPr>
          <a:xfrm>
            <a:off x="3347549" y="3161506"/>
            <a:ext cx="427392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a:ea typeface="Calibri"/>
                <a:cs typeface="Traditional Arabic"/>
              </a:rPr>
              <a:t>85% من المصابين بالنوع الثاني من مرض السكرى يعانون من السمنة</a:t>
            </a:r>
            <a:endParaRPr lang="en-US"/>
          </a:p>
        </p:txBody>
      </p:sp>
      <p:sp>
        <p:nvSpPr>
          <p:cNvPr id="11" name="Rectangle 10"/>
          <p:cNvSpPr/>
          <p:nvPr/>
        </p:nvSpPr>
        <p:spPr>
          <a:xfrm>
            <a:off x="8157846" y="3789040"/>
            <a:ext cx="748923" cy="46166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sz="2400" b="1">
                <a:ea typeface="Calibri"/>
                <a:cs typeface="Traditional Arabic"/>
              </a:rPr>
              <a:t>الوراثة</a:t>
            </a:r>
            <a:r>
              <a:rPr lang="ar-SA" sz="2400">
                <a:ea typeface="Calibri"/>
                <a:cs typeface="Traditional Arabic"/>
              </a:rPr>
              <a:t> </a:t>
            </a:r>
            <a:endParaRPr lang="en-US" sz="2400"/>
          </a:p>
        </p:txBody>
      </p:sp>
      <p:sp>
        <p:nvSpPr>
          <p:cNvPr id="12" name="Rectangle 11"/>
          <p:cNvSpPr/>
          <p:nvPr/>
        </p:nvSpPr>
        <p:spPr>
          <a:xfrm>
            <a:off x="3242552" y="3896816"/>
            <a:ext cx="4483920"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a:ea typeface="Calibri"/>
                <a:cs typeface="Traditional Arabic"/>
              </a:rPr>
              <a:t>الاستعداد الوراثي  اذا كان أحد الوالدين مصابا يزيد من احتمال ا لإصابة </a:t>
            </a:r>
            <a:endParaRPr lang="en-US"/>
          </a:p>
        </p:txBody>
      </p:sp>
      <p:sp>
        <p:nvSpPr>
          <p:cNvPr id="13" name="Rectangle 12"/>
          <p:cNvSpPr/>
          <p:nvPr/>
        </p:nvSpPr>
        <p:spPr>
          <a:xfrm>
            <a:off x="6142795" y="4653135"/>
            <a:ext cx="2787943" cy="40011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ar-SA" sz="2000" b="1">
                <a:ea typeface="Calibri"/>
                <a:cs typeface="Traditional Arabic"/>
              </a:rPr>
              <a:t>وجود قصور في أعمال الغدد الصماء</a:t>
            </a:r>
            <a:r>
              <a:rPr lang="ar-SA" sz="2000">
                <a:ea typeface="Calibri"/>
                <a:cs typeface="Traditional Arabic"/>
              </a:rPr>
              <a:t> </a:t>
            </a:r>
            <a:endParaRPr lang="en-US" sz="2000"/>
          </a:p>
        </p:txBody>
      </p:sp>
      <p:sp>
        <p:nvSpPr>
          <p:cNvPr id="14" name="Rectangle 13"/>
          <p:cNvSpPr/>
          <p:nvPr/>
        </p:nvSpPr>
        <p:spPr>
          <a:xfrm>
            <a:off x="1438261" y="4668578"/>
            <a:ext cx="426751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a:ea typeface="Calibri"/>
                <a:cs typeface="Traditional Arabic"/>
              </a:rPr>
              <a:t>(جزر لا نجز هانس في البنكرياس)والتي تفرز هرمون الأنسولين ووظيفته </a:t>
            </a:r>
            <a:endParaRPr lang="en-US"/>
          </a:p>
        </p:txBody>
      </p:sp>
      <p:sp>
        <p:nvSpPr>
          <p:cNvPr id="15" name="Rectangle 14"/>
          <p:cNvSpPr/>
          <p:nvPr/>
        </p:nvSpPr>
        <p:spPr>
          <a:xfrm>
            <a:off x="7389932" y="5301208"/>
            <a:ext cx="1540806"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b="1">
                <a:ea typeface="Calibri"/>
                <a:cs typeface="Traditional Arabic"/>
              </a:rPr>
              <a:t>المشروبات الكحولية </a:t>
            </a:r>
            <a:endParaRPr lang="en-US"/>
          </a:p>
        </p:txBody>
      </p:sp>
      <p:sp>
        <p:nvSpPr>
          <p:cNvPr id="16" name="Rectangle 15"/>
          <p:cNvSpPr/>
          <p:nvPr/>
        </p:nvSpPr>
        <p:spPr>
          <a:xfrm>
            <a:off x="3242552" y="5328526"/>
            <a:ext cx="3967753"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a:ea typeface="Calibri"/>
                <a:cs typeface="Traditional Arabic"/>
              </a:rPr>
              <a:t>حيث تؤدي الي اتلاف البنكرياس وبالتالي الاصابة بمرض السكري</a:t>
            </a:r>
            <a:endParaRPr lang="en-US"/>
          </a:p>
        </p:txBody>
      </p:sp>
      <p:sp>
        <p:nvSpPr>
          <p:cNvPr id="17" name="Rectangle 16"/>
          <p:cNvSpPr/>
          <p:nvPr/>
        </p:nvSpPr>
        <p:spPr>
          <a:xfrm>
            <a:off x="8189739" y="5805264"/>
            <a:ext cx="742511"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ar-SA" sz="2400" b="1">
                <a:ea typeface="Calibri"/>
                <a:cs typeface="Traditional Arabic"/>
              </a:rPr>
              <a:t>الأدوية</a:t>
            </a:r>
            <a:endParaRPr lang="en-US" sz="2400"/>
          </a:p>
        </p:txBody>
      </p:sp>
      <p:sp>
        <p:nvSpPr>
          <p:cNvPr id="18" name="Rectangle 17"/>
          <p:cNvSpPr/>
          <p:nvPr/>
        </p:nvSpPr>
        <p:spPr>
          <a:xfrm>
            <a:off x="3442148" y="5907564"/>
            <a:ext cx="430598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a:ea typeface="Calibri"/>
                <a:cs typeface="Traditional Arabic"/>
              </a:rPr>
              <a:t>سوء استخدام الأدوية مثل الكورتيزون يؤدي الي الاصابة بمرض السكري</a:t>
            </a:r>
            <a:endParaRPr lang="en-US"/>
          </a:p>
        </p:txBody>
      </p:sp>
      <p:sp>
        <p:nvSpPr>
          <p:cNvPr id="19" name="Rectangle 18"/>
          <p:cNvSpPr/>
          <p:nvPr/>
        </p:nvSpPr>
        <p:spPr>
          <a:xfrm>
            <a:off x="7585014" y="6381328"/>
            <a:ext cx="1468672"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sz="2000" b="1">
                <a:ea typeface="Calibri"/>
                <a:cs typeface="Traditional Arabic"/>
              </a:rPr>
              <a:t>الانفعالات النفسية</a:t>
            </a:r>
            <a:endParaRPr lang="en-US" sz="2000"/>
          </a:p>
        </p:txBody>
      </p:sp>
      <p:sp>
        <p:nvSpPr>
          <p:cNvPr id="20" name="Rectangle 19"/>
          <p:cNvSpPr/>
          <p:nvPr/>
        </p:nvSpPr>
        <p:spPr>
          <a:xfrm>
            <a:off x="1259632" y="6413055"/>
            <a:ext cx="625279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a:ea typeface="Calibri"/>
                <a:cs typeface="Traditional Arabic"/>
              </a:rPr>
              <a:t>في بعض الحالات تؤثر تأثيرا باعثا للإصابة بمرض البول السكري اذا وجد الاستعداد الوراثي</a:t>
            </a:r>
            <a:endParaRPr lang="en-US"/>
          </a:p>
        </p:txBody>
      </p:sp>
    </p:spTree>
    <p:extLst>
      <p:ext uri="{BB962C8B-B14F-4D97-AF65-F5344CB8AC3E}">
        <p14:creationId xmlns:p14="http://schemas.microsoft.com/office/powerpoint/2010/main" val="17478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605057" y="101163"/>
            <a:ext cx="1943161" cy="52322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sz="2800" b="1">
                <a:ea typeface="Calibri"/>
                <a:cs typeface="Traditional Arabic"/>
              </a:rPr>
              <a:t>أنواع مرض السكر</a:t>
            </a:r>
            <a:endParaRPr lang="en-US" sz="2800"/>
          </a:p>
        </p:txBody>
      </p:sp>
      <p:sp>
        <p:nvSpPr>
          <p:cNvPr id="3" name="Rectangle 2"/>
          <p:cNvSpPr/>
          <p:nvPr/>
        </p:nvSpPr>
        <p:spPr>
          <a:xfrm>
            <a:off x="7317928" y="853031"/>
            <a:ext cx="93326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b="1">
                <a:ea typeface="Calibri"/>
                <a:cs typeface="Traditional Arabic"/>
              </a:rPr>
              <a:t>النوع الأول </a:t>
            </a:r>
            <a:endParaRPr lang="en-US"/>
          </a:p>
        </p:txBody>
      </p:sp>
      <p:sp>
        <p:nvSpPr>
          <p:cNvPr id="4" name="Rectangle 3"/>
          <p:cNvSpPr/>
          <p:nvPr/>
        </p:nvSpPr>
        <p:spPr>
          <a:xfrm>
            <a:off x="6398662" y="1412388"/>
            <a:ext cx="27718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a:ea typeface="Calibri"/>
                <a:cs typeface="Traditional Arabic"/>
              </a:rPr>
              <a:t>يكون البنكرياس عاجز تماما عن افراز الأنسولين لهذا يحتاج المصاب الي الحقن بالأنسولين يوميا </a:t>
            </a:r>
            <a:endParaRPr lang="en-US"/>
          </a:p>
        </p:txBody>
      </p:sp>
      <p:sp>
        <p:nvSpPr>
          <p:cNvPr id="5" name="Rectangle 4"/>
          <p:cNvSpPr/>
          <p:nvPr/>
        </p:nvSpPr>
        <p:spPr>
          <a:xfrm>
            <a:off x="5796136" y="2363067"/>
            <a:ext cx="3347864" cy="24504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000"/>
              </a:spcAft>
            </a:pPr>
            <a:r>
              <a:rPr lang="ar-SA" b="1" u="sng">
                <a:ea typeface="Calibri"/>
                <a:cs typeface="Traditional Arabic"/>
              </a:rPr>
              <a:t>أعراض النوع الأول</a:t>
            </a:r>
            <a:endParaRPr lang="en-US" sz="1400" u="sng">
              <a:ea typeface="Calibri"/>
              <a:cs typeface="Arial"/>
            </a:endParaRPr>
          </a:p>
          <a:p>
            <a:pPr marL="342900" lvl="0" indent="-342900" algn="ctr">
              <a:lnSpc>
                <a:spcPct val="115000"/>
              </a:lnSpc>
              <a:buSzPts val="1800"/>
              <a:buFont typeface="Times New Roman"/>
              <a:buChar char="-"/>
              <a:tabLst>
                <a:tab pos="228600" algn="l"/>
              </a:tabLst>
            </a:pPr>
            <a:r>
              <a:rPr lang="ar-SA">
                <a:ea typeface="Times New Roman"/>
                <a:cs typeface="Traditional Arabic"/>
              </a:rPr>
              <a:t>عطش مستمر و شديد.</a:t>
            </a:r>
            <a:endParaRPr lang="en-US" sz="1400">
              <a:ea typeface="Times New Roman"/>
              <a:cs typeface="Simplified Arabic"/>
            </a:endParaRPr>
          </a:p>
          <a:p>
            <a:pPr marL="342900" lvl="0" indent="-342900" algn="ctr">
              <a:lnSpc>
                <a:spcPct val="115000"/>
              </a:lnSpc>
              <a:buSzPts val="1800"/>
              <a:buFont typeface="Times New Roman"/>
              <a:buChar char="-"/>
              <a:tabLst>
                <a:tab pos="228600" algn="l"/>
              </a:tabLst>
            </a:pPr>
            <a:r>
              <a:rPr lang="ar-SA">
                <a:ea typeface="Times New Roman"/>
                <a:cs typeface="Traditional Arabic"/>
              </a:rPr>
              <a:t>ازدياد عدد مرات التبول أو التبول اللاإرادي.</a:t>
            </a:r>
            <a:endParaRPr lang="en-US" sz="1400">
              <a:ea typeface="Times New Roman"/>
              <a:cs typeface="Simplified Arabic"/>
            </a:endParaRPr>
          </a:p>
          <a:p>
            <a:pPr marL="342900" lvl="0" indent="-342900" algn="ctr">
              <a:lnSpc>
                <a:spcPct val="115000"/>
              </a:lnSpc>
              <a:buSzPts val="1800"/>
              <a:buFont typeface="Times New Roman"/>
              <a:buChar char="-"/>
              <a:tabLst>
                <a:tab pos="228600" algn="l"/>
              </a:tabLst>
            </a:pPr>
            <a:r>
              <a:rPr lang="ar-SA">
                <a:ea typeface="Times New Roman"/>
                <a:cs typeface="Traditional Arabic"/>
              </a:rPr>
              <a:t>ازدياد ملاحظ في الوزن أو نقض ملحوظ في الوزن.</a:t>
            </a:r>
            <a:endParaRPr lang="en-US" sz="1400">
              <a:ea typeface="Times New Roman"/>
              <a:cs typeface="Simplified Arabic"/>
            </a:endParaRPr>
          </a:p>
          <a:p>
            <a:pPr marL="342900" lvl="0" indent="-342900" algn="ctr">
              <a:lnSpc>
                <a:spcPct val="115000"/>
              </a:lnSpc>
              <a:buSzPts val="1800"/>
              <a:buFont typeface="Times New Roman"/>
              <a:buChar char="-"/>
              <a:tabLst>
                <a:tab pos="228600" algn="l"/>
              </a:tabLst>
            </a:pPr>
            <a:r>
              <a:rPr lang="ar-SA">
                <a:ea typeface="Times New Roman"/>
                <a:cs typeface="Traditional Arabic"/>
              </a:rPr>
              <a:t>ضعف و ارهاق عام.</a:t>
            </a:r>
            <a:endParaRPr lang="en-US" sz="1400">
              <a:ea typeface="Times New Roman"/>
              <a:cs typeface="Simplified Arabic"/>
            </a:endParaRPr>
          </a:p>
          <a:p>
            <a:pPr marL="342900" lvl="0" indent="-342900" algn="ctr">
              <a:lnSpc>
                <a:spcPct val="115000"/>
              </a:lnSpc>
              <a:spcAft>
                <a:spcPts val="1000"/>
              </a:spcAft>
              <a:buSzPts val="1800"/>
              <a:buFont typeface="Times New Roman"/>
              <a:buChar char="-"/>
              <a:tabLst>
                <a:tab pos="228600" algn="l"/>
              </a:tabLst>
            </a:pPr>
            <a:r>
              <a:rPr lang="ar-SA">
                <a:ea typeface="Times New Roman"/>
                <a:cs typeface="Traditional Arabic"/>
              </a:rPr>
              <a:t>الشعور بالغثيان أو القيء.</a:t>
            </a:r>
            <a:endParaRPr lang="en-US" sz="1400">
              <a:ea typeface="Times New Roman"/>
              <a:cs typeface="Simplified Arabic"/>
            </a:endParaRPr>
          </a:p>
        </p:txBody>
      </p:sp>
      <p:sp>
        <p:nvSpPr>
          <p:cNvPr id="6" name="Rectangle 5"/>
          <p:cNvSpPr/>
          <p:nvPr/>
        </p:nvSpPr>
        <p:spPr>
          <a:xfrm>
            <a:off x="4260686" y="1037697"/>
            <a:ext cx="87876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b="1" u="sng">
                <a:ea typeface="Calibri"/>
                <a:cs typeface="Traditional Arabic"/>
              </a:rPr>
              <a:t>النوع الثاني</a:t>
            </a:r>
            <a:endParaRPr lang="en-US"/>
          </a:p>
        </p:txBody>
      </p:sp>
      <p:sp>
        <p:nvSpPr>
          <p:cNvPr id="7" name="Rectangle 6"/>
          <p:cNvSpPr/>
          <p:nvPr/>
        </p:nvSpPr>
        <p:spPr>
          <a:xfrm>
            <a:off x="2666404" y="1628800"/>
            <a:ext cx="3129732" cy="13665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spcAft>
                <a:spcPts val="1000"/>
              </a:spcAft>
            </a:pPr>
            <a:r>
              <a:rPr lang="ar-SA">
                <a:ea typeface="Calibri"/>
                <a:cs typeface="Traditional Arabic"/>
              </a:rPr>
              <a:t>يتصف بنقص في افراز الأنسولين أو عدم فاعليته ،لديهم مقاومة للأنسولين، مما يعني أن أجسامهم لن تستخدم الأنسولين بشكل جيد .ولا يعتمد هذا النوع علي تناول الأنسولين لاستمرار الحياة. </a:t>
            </a:r>
            <a:endParaRPr lang="en-US" sz="1400">
              <a:ea typeface="Calibri"/>
              <a:cs typeface="Arial"/>
            </a:endParaRPr>
          </a:p>
        </p:txBody>
      </p:sp>
      <p:sp>
        <p:nvSpPr>
          <p:cNvPr id="8" name="Rectangle 7"/>
          <p:cNvSpPr/>
          <p:nvPr/>
        </p:nvSpPr>
        <p:spPr>
          <a:xfrm>
            <a:off x="2555776" y="3007081"/>
            <a:ext cx="3131840" cy="213186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ar-SA" b="1" u="sng">
                <a:ea typeface="Calibri"/>
                <a:cs typeface="Traditional Arabic"/>
              </a:rPr>
              <a:t>أعراض السكري من النوع الثاني</a:t>
            </a:r>
            <a:endParaRPr lang="en-US" sz="1400">
              <a:ea typeface="Calibri"/>
              <a:cs typeface="Arial"/>
            </a:endParaRPr>
          </a:p>
          <a:p>
            <a:pPr marL="342900" lvl="0" indent="-342900">
              <a:lnSpc>
                <a:spcPct val="115000"/>
              </a:lnSpc>
              <a:buSzPts val="1800"/>
              <a:buFont typeface="Times New Roman"/>
              <a:buChar char="-"/>
              <a:tabLst>
                <a:tab pos="228600" algn="l"/>
              </a:tabLst>
            </a:pPr>
            <a:r>
              <a:rPr lang="ar-SA">
                <a:ea typeface="Times New Roman"/>
                <a:cs typeface="Traditional Arabic"/>
              </a:rPr>
              <a:t>العطش الشديد و المستمر.</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ازدياد عدد مرات التبول أو التبول اللاإرادي.</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ضعف و إرهاق عام.</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عشى البصر.</a:t>
            </a:r>
            <a:endParaRPr lang="en-US" sz="1400">
              <a:ea typeface="Times New Roman"/>
              <a:cs typeface="Simplified Arabic"/>
            </a:endParaRPr>
          </a:p>
          <a:p>
            <a:pPr marL="342900" lvl="0" indent="-342900">
              <a:lnSpc>
                <a:spcPct val="115000"/>
              </a:lnSpc>
              <a:spcAft>
                <a:spcPts val="1000"/>
              </a:spcAft>
              <a:buSzPts val="1800"/>
              <a:buFont typeface="Times New Roman"/>
              <a:buChar char="-"/>
              <a:tabLst>
                <a:tab pos="228600" algn="l"/>
              </a:tabLst>
            </a:pPr>
            <a:r>
              <a:rPr lang="ar-SA">
                <a:ea typeface="Times New Roman"/>
                <a:cs typeface="Traditional Arabic"/>
              </a:rPr>
              <a:t>التهابات تلتئم و تشفى ببطء.</a:t>
            </a:r>
            <a:endParaRPr lang="en-US" sz="1400">
              <a:ea typeface="Times New Roman"/>
              <a:cs typeface="Simplified Arabic"/>
            </a:endParaRPr>
          </a:p>
        </p:txBody>
      </p:sp>
      <p:sp>
        <p:nvSpPr>
          <p:cNvPr id="9" name="Rectangle 8"/>
          <p:cNvSpPr/>
          <p:nvPr/>
        </p:nvSpPr>
        <p:spPr>
          <a:xfrm>
            <a:off x="26003" y="858390"/>
            <a:ext cx="19319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b="1" u="sng">
                <a:ea typeface="Calibri"/>
                <a:cs typeface="Traditional Arabic"/>
              </a:rPr>
              <a:t>النوع الثالث: سكري الحمل</a:t>
            </a:r>
            <a:endParaRPr lang="en-US"/>
          </a:p>
        </p:txBody>
      </p:sp>
      <p:sp>
        <p:nvSpPr>
          <p:cNvPr id="10" name="Rectangle 9"/>
          <p:cNvSpPr/>
          <p:nvPr/>
        </p:nvSpPr>
        <p:spPr>
          <a:xfrm>
            <a:off x="-122" y="1249791"/>
            <a:ext cx="217748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a:ea typeface="Calibri"/>
                <a:cs typeface="Traditional Arabic"/>
              </a:rPr>
              <a:t> النساء الحوامل اللواتي لم يسبق لهن الإصابة بالسكري، ممن يعانون من ارتفاع نسبة السكر (الجلوكوز) في الدم خلال فترة الحمل، يقال بأنهم مصابون بسكري الحمل</a:t>
            </a:r>
            <a:endParaRPr lang="en-US"/>
          </a:p>
        </p:txBody>
      </p:sp>
      <p:sp>
        <p:nvSpPr>
          <p:cNvPr id="11" name="Rectangle 10"/>
          <p:cNvSpPr/>
          <p:nvPr/>
        </p:nvSpPr>
        <p:spPr>
          <a:xfrm>
            <a:off x="74115" y="2698884"/>
            <a:ext cx="2592289" cy="400571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ar-SA" b="1">
                <a:ea typeface="Calibri"/>
                <a:cs typeface="Traditional Arabic"/>
              </a:rPr>
              <a:t>عوامل تزيد من احتمال ظهور داء السكري أثناء الحمل</a:t>
            </a:r>
            <a:r>
              <a:rPr lang="ar-SA">
                <a:ea typeface="Calibri"/>
                <a:cs typeface="Traditional Arabic"/>
              </a:rPr>
              <a:t>:</a:t>
            </a:r>
            <a:endParaRPr lang="en-US" sz="1400">
              <a:ea typeface="Calibri"/>
              <a:cs typeface="Arial"/>
            </a:endParaRPr>
          </a:p>
          <a:p>
            <a:pPr>
              <a:lnSpc>
                <a:spcPct val="115000"/>
              </a:lnSpc>
              <a:spcAft>
                <a:spcPts val="1000"/>
              </a:spcAft>
            </a:pPr>
            <a:r>
              <a:rPr lang="ar-SA">
                <a:ea typeface="Calibri"/>
                <a:cs typeface="Traditional Arabic"/>
              </a:rPr>
              <a:t>1-إصابة أحد أفراد العائلة بداء السكري.</a:t>
            </a:r>
            <a:endParaRPr lang="en-US" sz="1400">
              <a:ea typeface="Calibri"/>
              <a:cs typeface="Arial"/>
            </a:endParaRPr>
          </a:p>
          <a:p>
            <a:pPr>
              <a:lnSpc>
                <a:spcPct val="115000"/>
              </a:lnSpc>
              <a:spcAft>
                <a:spcPts val="1000"/>
              </a:spcAft>
            </a:pPr>
            <a:r>
              <a:rPr lang="ar-SA">
                <a:ea typeface="Calibri"/>
                <a:cs typeface="Traditional Arabic"/>
              </a:rPr>
              <a:t>2-السمنة.</a:t>
            </a:r>
            <a:endParaRPr lang="en-US" sz="1400">
              <a:ea typeface="Calibri"/>
              <a:cs typeface="Arial"/>
            </a:endParaRPr>
          </a:p>
          <a:p>
            <a:pPr>
              <a:lnSpc>
                <a:spcPct val="115000"/>
              </a:lnSpc>
              <a:spcAft>
                <a:spcPts val="1000"/>
              </a:spcAft>
            </a:pPr>
            <a:r>
              <a:rPr lang="ar-SA">
                <a:ea typeface="Calibri"/>
                <a:cs typeface="Traditional Arabic"/>
              </a:rPr>
              <a:t>3-تكرار حدوث التهابات وعدوي الجهاز البولي.</a:t>
            </a:r>
            <a:endParaRPr lang="en-US" sz="1400">
              <a:ea typeface="Calibri"/>
              <a:cs typeface="Arial"/>
            </a:endParaRPr>
          </a:p>
          <a:p>
            <a:pPr>
              <a:lnSpc>
                <a:spcPct val="115000"/>
              </a:lnSpc>
              <a:spcAft>
                <a:spcPts val="1000"/>
              </a:spcAft>
            </a:pPr>
            <a:r>
              <a:rPr lang="ar-SA">
                <a:ea typeface="Calibri"/>
                <a:cs typeface="Traditional Arabic"/>
              </a:rPr>
              <a:t>4-ولادة الحامل لأطفال زائدي الوزن أو متوفين في مرات سابقة.</a:t>
            </a:r>
            <a:endParaRPr lang="ar-SA" sz="1400">
              <a:ea typeface="Calibri"/>
              <a:cs typeface="Arial"/>
            </a:endParaRPr>
          </a:p>
          <a:p>
            <a:pPr>
              <a:lnSpc>
                <a:spcPct val="115000"/>
              </a:lnSpc>
              <a:spcAft>
                <a:spcPts val="1000"/>
              </a:spcAft>
            </a:pPr>
            <a:r>
              <a:rPr lang="ar-SA">
                <a:ea typeface="Calibri"/>
                <a:cs typeface="Traditional Arabic"/>
              </a:rPr>
              <a:t>5-ظهور داء السكري أثناء حمل سابق.</a:t>
            </a:r>
            <a:endParaRPr lang="en-US" sz="1400">
              <a:ea typeface="Calibri"/>
              <a:cs typeface="Arial"/>
            </a:endParaRPr>
          </a:p>
          <a:p>
            <a:r>
              <a:rPr lang="ar-SA">
                <a:ea typeface="Calibri"/>
                <a:cs typeface="Traditional Arabic"/>
              </a:rPr>
              <a:t>7-زيادة عمر الحامل اكبر من 35 سنة.</a:t>
            </a:r>
            <a:endParaRPr lang="en-US"/>
          </a:p>
        </p:txBody>
      </p:sp>
      <p:sp>
        <p:nvSpPr>
          <p:cNvPr id="12" name="Rectangle 11"/>
          <p:cNvSpPr/>
          <p:nvPr/>
        </p:nvSpPr>
        <p:spPr>
          <a:xfrm>
            <a:off x="6631843" y="5229200"/>
            <a:ext cx="23054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b="1">
                <a:ea typeface="Calibri"/>
                <a:cs typeface="Traditional Arabic"/>
              </a:rPr>
              <a:t>النوع الرابع</a:t>
            </a:r>
            <a:r>
              <a:rPr lang="ar-SA">
                <a:ea typeface="Calibri"/>
                <a:cs typeface="Traditional Arabic"/>
              </a:rPr>
              <a:t>: </a:t>
            </a:r>
            <a:r>
              <a:rPr lang="ar-SA" b="1" u="sng">
                <a:ea typeface="Calibri"/>
                <a:cs typeface="Traditional Arabic"/>
              </a:rPr>
              <a:t>داء السكري الثانوي </a:t>
            </a:r>
            <a:endParaRPr lang="en-US"/>
          </a:p>
        </p:txBody>
      </p:sp>
      <p:sp>
        <p:nvSpPr>
          <p:cNvPr id="13" name="Rectangle 12"/>
          <p:cNvSpPr/>
          <p:nvPr/>
        </p:nvSpPr>
        <p:spPr>
          <a:xfrm>
            <a:off x="3131840" y="5611230"/>
            <a:ext cx="601216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ar-SA">
                <a:ea typeface="Calibri"/>
                <a:cs typeface="Traditional Arabic"/>
              </a:rPr>
              <a:t>يحدث السكري  نتيجة  ثانوية لحالات مرضية أو عوامل أخري مثل أمراض البنكرياس  الجينية ، أو نتيجة العمليات الجراحية ، أو استعمال بعض الأدوية ، أو العدوي أو سوء التغذية ، أو وجود خلل في مستقبلات الانسولين ، أو تعاطي الكحوليات ، ويمثل هذا النوع من 1-2% من جميع حالات السكري</a:t>
            </a:r>
            <a:endParaRPr lang="en-US"/>
          </a:p>
        </p:txBody>
      </p:sp>
    </p:spTree>
    <p:extLst>
      <p:ext uri="{BB962C8B-B14F-4D97-AF65-F5344CB8AC3E}">
        <p14:creationId xmlns:p14="http://schemas.microsoft.com/office/powerpoint/2010/main" val="334975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195736" y="188640"/>
            <a:ext cx="4448654"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ar-SA" sz="2800" b="1">
                <a:ea typeface="Calibri"/>
                <a:cs typeface="Traditional Arabic"/>
              </a:rPr>
              <a:t>الأسس الأولية للوقاية والسيطرة علي المرض</a:t>
            </a:r>
            <a:endParaRPr lang="en-US" sz="2800"/>
          </a:p>
        </p:txBody>
      </p:sp>
      <p:sp>
        <p:nvSpPr>
          <p:cNvPr id="3" name="Rectangle 2"/>
          <p:cNvSpPr/>
          <p:nvPr/>
        </p:nvSpPr>
        <p:spPr>
          <a:xfrm>
            <a:off x="7092280" y="908720"/>
            <a:ext cx="1925527"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a:ea typeface="Calibri"/>
                <a:cs typeface="Traditional Arabic"/>
              </a:rPr>
              <a:t>1- المحافظة علي الوزن المثالي </a:t>
            </a:r>
            <a:endParaRPr lang="en-US"/>
          </a:p>
        </p:txBody>
      </p:sp>
      <p:sp>
        <p:nvSpPr>
          <p:cNvPr id="4" name="Rectangle 3"/>
          <p:cNvSpPr/>
          <p:nvPr/>
        </p:nvSpPr>
        <p:spPr>
          <a:xfrm>
            <a:off x="33469" y="929359"/>
            <a:ext cx="6912768" cy="410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ar-SA">
                <a:ea typeface="Calibri"/>
                <a:cs typeface="Traditional Arabic"/>
              </a:rPr>
              <a:t>حيث ترتبط السمنة بقلة فاعلية الأنسولين، كلما زادت الأنسجة الدهنية  زادت المقاومة للاستجابة لتأثير الأنسولين.</a:t>
            </a:r>
            <a:endParaRPr lang="en-US" sz="1400">
              <a:ea typeface="Calibri"/>
              <a:cs typeface="Arial"/>
            </a:endParaRPr>
          </a:p>
        </p:txBody>
      </p:sp>
      <p:sp>
        <p:nvSpPr>
          <p:cNvPr id="5" name="Rectangle 4"/>
          <p:cNvSpPr/>
          <p:nvPr/>
        </p:nvSpPr>
        <p:spPr>
          <a:xfrm>
            <a:off x="7216490" y="1499306"/>
            <a:ext cx="178285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a:ea typeface="Calibri"/>
                <a:cs typeface="Traditional Arabic"/>
              </a:rPr>
              <a:t>2- الغذاء الصحي المتوازن </a:t>
            </a:r>
            <a:endParaRPr lang="en-US"/>
          </a:p>
        </p:txBody>
      </p:sp>
      <p:sp>
        <p:nvSpPr>
          <p:cNvPr id="6" name="Rectangle 5"/>
          <p:cNvSpPr/>
          <p:nvPr/>
        </p:nvSpPr>
        <p:spPr>
          <a:xfrm>
            <a:off x="33469" y="1499306"/>
            <a:ext cx="705881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a:ea typeface="Calibri"/>
                <a:cs typeface="Traditional Arabic"/>
              </a:rPr>
              <a:t>يوفر كمية كافية من كل العناصر الغذائية كالبروتينات والنشويات والفيتامينات والمعادن اللازمة للجسم  ويجب:</a:t>
            </a:r>
            <a:endParaRPr lang="en-US"/>
          </a:p>
        </p:txBody>
      </p:sp>
      <p:sp>
        <p:nvSpPr>
          <p:cNvPr id="7" name="Rectangle 6"/>
          <p:cNvSpPr/>
          <p:nvPr/>
        </p:nvSpPr>
        <p:spPr>
          <a:xfrm>
            <a:off x="140338" y="1914319"/>
            <a:ext cx="8859011" cy="3496855"/>
          </a:xfrm>
          <a:prstGeom prst="rect">
            <a:avLst/>
          </a:prstGeom>
        </p:spPr>
        <p:txBody>
          <a:bodyPr wrap="square">
            <a:spAutoFit/>
          </a:bodyPr>
          <a:lstStyle/>
          <a:p>
            <a:pPr>
              <a:lnSpc>
                <a:spcPct val="115000"/>
              </a:lnSpc>
              <a:spcAft>
                <a:spcPts val="1000"/>
              </a:spcAft>
            </a:pPr>
            <a:r>
              <a:rPr lang="ar-SA">
                <a:ea typeface="Calibri"/>
                <a:cs typeface="Traditional Arabic"/>
              </a:rPr>
              <a:t>-الابتعاد عن الحلويات والسكريات.</a:t>
            </a:r>
            <a:endParaRPr lang="en-US" sz="1400">
              <a:ea typeface="Calibri"/>
              <a:cs typeface="Arial"/>
            </a:endParaRPr>
          </a:p>
          <a:p>
            <a:pPr marL="285750" indent="-285750">
              <a:lnSpc>
                <a:spcPct val="115000"/>
              </a:lnSpc>
              <a:spcAft>
                <a:spcPts val="1000"/>
              </a:spcAft>
              <a:buFontTx/>
              <a:buChar char="-"/>
            </a:pPr>
            <a:r>
              <a:rPr lang="ar-SA">
                <a:ea typeface="Calibri"/>
                <a:cs typeface="Traditional Arabic"/>
              </a:rPr>
              <a:t>تناول غذاء خفيف الدسم</a:t>
            </a:r>
          </a:p>
          <a:p>
            <a:pPr marL="285750" indent="-285750">
              <a:lnSpc>
                <a:spcPct val="115000"/>
              </a:lnSpc>
              <a:spcAft>
                <a:spcPts val="1000"/>
              </a:spcAft>
              <a:buFontTx/>
              <a:buChar char="-"/>
            </a:pPr>
            <a:r>
              <a:rPr lang="ar-SA">
                <a:ea typeface="Calibri"/>
                <a:cs typeface="Traditional Arabic"/>
              </a:rPr>
              <a:t>- تناول الأغذية الغنية بالألياف لأن الألياف تساعد  على امتصاص السكر ببطء في الجسم.</a:t>
            </a:r>
            <a:endParaRPr lang="en-US" sz="1400">
              <a:ea typeface="Calibri"/>
              <a:cs typeface="Arial"/>
            </a:endParaRPr>
          </a:p>
          <a:p>
            <a:pPr>
              <a:lnSpc>
                <a:spcPct val="115000"/>
              </a:lnSpc>
              <a:spcAft>
                <a:spcPts val="1000"/>
              </a:spcAft>
            </a:pPr>
            <a:r>
              <a:rPr lang="ar-SA">
                <a:ea typeface="Calibri"/>
                <a:cs typeface="Traditional Arabic"/>
              </a:rPr>
              <a:t>-تناول  الأطعمة ذات مؤشرات سكرّية الدم المنخفض - أي الأطعمة التي لا تسبب ارتفاعاً سريعاً بمعدل السكر في الدم كالنخالة، البقول والتفاح.</a:t>
            </a:r>
            <a:endParaRPr lang="en-US" sz="1400">
              <a:ea typeface="Calibri"/>
              <a:cs typeface="Arial"/>
            </a:endParaRPr>
          </a:p>
          <a:p>
            <a:pPr>
              <a:lnSpc>
                <a:spcPct val="115000"/>
              </a:lnSpc>
              <a:spcAft>
                <a:spcPts val="1000"/>
              </a:spcAft>
            </a:pPr>
            <a:r>
              <a:rPr lang="ar-SA">
                <a:ea typeface="Calibri"/>
                <a:cs typeface="Traditional Arabic"/>
              </a:rPr>
              <a:t>-الاعتدال بتناول الأطعمة ذات مؤشّرات سكريّة الدم المعتدل مثل البطاطا المسلوقة، الموز وعصير الليمون. </a:t>
            </a:r>
            <a:endParaRPr lang="en-US" sz="1400">
              <a:ea typeface="Calibri"/>
              <a:cs typeface="Arial"/>
            </a:endParaRPr>
          </a:p>
          <a:p>
            <a:pPr>
              <a:lnSpc>
                <a:spcPct val="115000"/>
              </a:lnSpc>
              <a:spcAft>
                <a:spcPts val="1000"/>
              </a:spcAft>
            </a:pPr>
            <a:r>
              <a:rPr lang="ar-SA">
                <a:ea typeface="Calibri"/>
                <a:cs typeface="Traditional Arabic"/>
              </a:rPr>
              <a:t>-تجنب الأطعمة ذات المؤشر المرتفع الذي يرفع نسبة السكر بالدم بشكلٍ سريع بعد امتصاصه، كالأرز الأبيض، السكر، الخبز الأبيض</a:t>
            </a:r>
            <a:endParaRPr lang="en-US" sz="1400">
              <a:ea typeface="Calibri"/>
              <a:cs typeface="Arial"/>
            </a:endParaRPr>
          </a:p>
          <a:p>
            <a:pPr>
              <a:lnSpc>
                <a:spcPct val="115000"/>
              </a:lnSpc>
              <a:spcAft>
                <a:spcPts val="1000"/>
              </a:spcAft>
            </a:pPr>
            <a:r>
              <a:rPr lang="ar-SA">
                <a:ea typeface="Calibri"/>
                <a:cs typeface="Traditional Arabic"/>
              </a:rPr>
              <a:t>-قراءة البطاقة الغذائية.</a:t>
            </a:r>
            <a:endParaRPr lang="en-US" sz="1400">
              <a:ea typeface="Calibri"/>
              <a:cs typeface="Arial"/>
            </a:endParaRPr>
          </a:p>
          <a:p>
            <a:r>
              <a:rPr lang="ar-SA">
                <a:ea typeface="Calibri"/>
                <a:cs typeface="Traditional Arabic"/>
              </a:rPr>
              <a:t>- تقليل كمية الوجبة الغائية مع زيادة عددها.</a:t>
            </a:r>
            <a:endParaRPr lang="en-US"/>
          </a:p>
        </p:txBody>
      </p:sp>
      <p:sp>
        <p:nvSpPr>
          <p:cNvPr id="8" name="Rectangle 7"/>
          <p:cNvSpPr/>
          <p:nvPr/>
        </p:nvSpPr>
        <p:spPr>
          <a:xfrm>
            <a:off x="7372013" y="5411174"/>
            <a:ext cx="159691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a:ea typeface="Calibri"/>
                <a:cs typeface="Traditional Arabic"/>
              </a:rPr>
              <a:t>3-الامتناع عن التدخين</a:t>
            </a:r>
            <a:endParaRPr lang="en-US"/>
          </a:p>
        </p:txBody>
      </p:sp>
      <p:sp>
        <p:nvSpPr>
          <p:cNvPr id="9" name="Rectangle 8"/>
          <p:cNvSpPr/>
          <p:nvPr/>
        </p:nvSpPr>
        <p:spPr>
          <a:xfrm>
            <a:off x="5504598" y="5780506"/>
            <a:ext cx="176821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ar-SA">
                <a:ea typeface="Calibri"/>
                <a:cs typeface="Traditional Arabic"/>
              </a:rPr>
              <a:t>4- الفحص الطبي الشامل</a:t>
            </a:r>
            <a:endParaRPr lang="en-US"/>
          </a:p>
        </p:txBody>
      </p:sp>
      <p:sp>
        <p:nvSpPr>
          <p:cNvPr id="10" name="Rectangle 9"/>
          <p:cNvSpPr/>
          <p:nvPr/>
        </p:nvSpPr>
        <p:spPr>
          <a:xfrm>
            <a:off x="3779912" y="6180864"/>
            <a:ext cx="195277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a:ea typeface="Calibri"/>
                <a:cs typeface="Traditional Arabic"/>
              </a:rPr>
              <a:t>5- السيطرة علي القلق والتوتر</a:t>
            </a:r>
            <a:endParaRPr lang="en-US"/>
          </a:p>
        </p:txBody>
      </p:sp>
      <p:sp>
        <p:nvSpPr>
          <p:cNvPr id="11" name="Rectangle 10"/>
          <p:cNvSpPr/>
          <p:nvPr/>
        </p:nvSpPr>
        <p:spPr>
          <a:xfrm>
            <a:off x="1596302" y="6468055"/>
            <a:ext cx="218361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a:ea typeface="Calibri"/>
                <a:cs typeface="Traditional Arabic"/>
              </a:rPr>
              <a:t>6- تناول الأدوية الموصوفة بانتظام</a:t>
            </a:r>
            <a:endParaRPr lang="en-US"/>
          </a:p>
        </p:txBody>
      </p:sp>
    </p:spTree>
    <p:extLst>
      <p:ext uri="{BB962C8B-B14F-4D97-AF65-F5344CB8AC3E}">
        <p14:creationId xmlns:p14="http://schemas.microsoft.com/office/powerpoint/2010/main" val="307716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02608104"/>
              </p:ext>
            </p:extLst>
          </p:nvPr>
        </p:nvGraphicFramePr>
        <p:xfrm>
          <a:off x="5796136" y="116632"/>
          <a:ext cx="32403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86852" y="116023"/>
            <a:ext cx="3635931"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a:ea typeface="Calibri"/>
                <a:cs typeface="Traditional Arabic"/>
              </a:rPr>
              <a:t>وعادة ما تكون قراءة السكر أكثر من 240 مغم / ديسيلتر</a:t>
            </a:r>
            <a:endParaRPr lang="en-US"/>
          </a:p>
        </p:txBody>
      </p:sp>
      <p:sp>
        <p:nvSpPr>
          <p:cNvPr id="4" name="Rectangle 3"/>
          <p:cNvSpPr/>
          <p:nvPr/>
        </p:nvSpPr>
        <p:spPr>
          <a:xfrm>
            <a:off x="866773" y="494724"/>
            <a:ext cx="4572000" cy="317420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nSpc>
                <a:spcPct val="115000"/>
              </a:lnSpc>
              <a:spcAft>
                <a:spcPts val="1000"/>
              </a:spcAft>
            </a:pPr>
            <a:r>
              <a:rPr lang="ar-SA" b="1">
                <a:ea typeface="Calibri"/>
                <a:cs typeface="Traditional Arabic"/>
              </a:rPr>
              <a:t>الأعراض</a:t>
            </a:r>
            <a:endParaRPr lang="en-US" sz="1400">
              <a:ea typeface="Calibri"/>
              <a:cs typeface="Arial"/>
            </a:endParaRPr>
          </a:p>
          <a:p>
            <a:pPr marL="342900" lvl="0" indent="-342900">
              <a:lnSpc>
                <a:spcPct val="115000"/>
              </a:lnSpc>
              <a:buSzPts val="1800"/>
              <a:buFont typeface="Times New Roman"/>
              <a:buChar char="-"/>
              <a:tabLst>
                <a:tab pos="228600" algn="l"/>
              </a:tabLst>
            </a:pPr>
            <a:r>
              <a:rPr lang="ar-SA">
                <a:ea typeface="Times New Roman"/>
                <a:cs typeface="Traditional Arabic"/>
              </a:rPr>
              <a:t> زيادة مرات التبول.</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العطش المتكرر(العطش الشديد) - وقد يختفي في المرحلة المتقدمة.</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جفاف الجلد وبدون تعرق.</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ارتفاع درجة الحرارة.</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كثرة النوم والدوخة.</a:t>
            </a:r>
            <a:endParaRPr lang="en-US" sz="1400">
              <a:ea typeface="Times New Roman"/>
              <a:cs typeface="Simplified Arabic"/>
            </a:endParaRPr>
          </a:p>
          <a:p>
            <a:pPr marL="342900" lvl="0" indent="-342900">
              <a:lnSpc>
                <a:spcPct val="115000"/>
              </a:lnSpc>
              <a:buSzPts val="1800"/>
              <a:buFont typeface="Times New Roman"/>
              <a:buChar char="-"/>
              <a:tabLst>
                <a:tab pos="228600" algn="l"/>
              </a:tabLst>
            </a:pPr>
            <a:r>
              <a:rPr lang="ar-SA">
                <a:ea typeface="Times New Roman"/>
                <a:cs typeface="Traditional Arabic"/>
              </a:rPr>
              <a:t>فقد الرؤية .</a:t>
            </a:r>
            <a:endParaRPr lang="en-US" sz="1400">
              <a:ea typeface="Times New Roman"/>
              <a:cs typeface="Simplified Arabic"/>
            </a:endParaRPr>
          </a:p>
          <a:p>
            <a:pPr marL="342900" lvl="0" indent="-342900">
              <a:lnSpc>
                <a:spcPct val="115000"/>
              </a:lnSpc>
              <a:spcAft>
                <a:spcPts val="1000"/>
              </a:spcAft>
              <a:buSzPts val="1800"/>
              <a:buFont typeface="Times New Roman"/>
              <a:buChar char="-"/>
              <a:tabLst>
                <a:tab pos="228600" algn="l"/>
              </a:tabLst>
            </a:pPr>
            <a:r>
              <a:rPr lang="ar-SA">
                <a:ea typeface="Times New Roman"/>
                <a:cs typeface="Traditional Arabic"/>
              </a:rPr>
              <a:t>الهلوسة والهذيان.</a:t>
            </a:r>
            <a:endParaRPr lang="en-US" sz="1400">
              <a:ea typeface="Times New Roman"/>
              <a:cs typeface="Simplified Arabic"/>
            </a:endParaRPr>
          </a:p>
          <a:p>
            <a:r>
              <a:rPr lang="ar-SA">
                <a:ea typeface="Calibri"/>
                <a:cs typeface="Traditional Arabic"/>
              </a:rPr>
              <a:t>- ضعف في أحدى الأطراف</a:t>
            </a:r>
            <a:endParaRPr lang="en-US"/>
          </a:p>
        </p:txBody>
      </p:sp>
      <p:sp>
        <p:nvSpPr>
          <p:cNvPr id="5" name="Rectangle 4"/>
          <p:cNvSpPr/>
          <p:nvPr/>
        </p:nvSpPr>
        <p:spPr>
          <a:xfrm>
            <a:off x="179512" y="3789040"/>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SA">
                <a:ea typeface="Calibri"/>
                <a:cs typeface="Traditional Arabic"/>
              </a:rPr>
              <a:t>تحدث نوبات انخفاض السكر في الدم عندما يصل مستوى أقل من الحد </a:t>
            </a:r>
            <a:r>
              <a:rPr lang="ar-SA" b="1">
                <a:ea typeface="Calibri"/>
                <a:cs typeface="Traditional Arabic"/>
              </a:rPr>
              <a:t> </a:t>
            </a:r>
            <a:r>
              <a:rPr lang="ar-SA">
                <a:ea typeface="Calibri"/>
                <a:cs typeface="Traditional Arabic"/>
              </a:rPr>
              <a:t>الطبيعي - أقل من 50 ملغم/ديسيلتر</a:t>
            </a:r>
            <a:endParaRPr lang="en-US"/>
          </a:p>
        </p:txBody>
      </p:sp>
      <p:sp>
        <p:nvSpPr>
          <p:cNvPr id="6" name="Rectangle 5"/>
          <p:cNvSpPr/>
          <p:nvPr/>
        </p:nvSpPr>
        <p:spPr>
          <a:xfrm>
            <a:off x="1118168" y="4513748"/>
            <a:ext cx="4572000" cy="230832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ar-SA">
                <a:ea typeface="Calibri"/>
                <a:cs typeface="Traditional Arabic"/>
              </a:rPr>
              <a:t>- زيادة التعرق</a:t>
            </a:r>
            <a:br>
              <a:rPr lang="ar-SA">
                <a:ea typeface="Calibri"/>
                <a:cs typeface="Traditional Arabic"/>
              </a:rPr>
            </a:br>
            <a:r>
              <a:rPr lang="ar-SA">
                <a:ea typeface="Calibri"/>
                <a:cs typeface="Traditional Arabic"/>
              </a:rPr>
              <a:t>  صداع مع شعور بالدوخة</a:t>
            </a:r>
            <a:br>
              <a:rPr lang="ar-SA">
                <a:ea typeface="Calibri"/>
                <a:cs typeface="Traditional Arabic"/>
              </a:rPr>
            </a:br>
            <a:r>
              <a:rPr lang="ar-SA">
                <a:ea typeface="Calibri"/>
                <a:cs typeface="Traditional Arabic"/>
              </a:rPr>
              <a:t>  رجفة مع شعور بالجوع </a:t>
            </a:r>
            <a:br>
              <a:rPr lang="ar-SA">
                <a:ea typeface="Calibri"/>
                <a:cs typeface="Traditional Arabic"/>
              </a:rPr>
            </a:br>
            <a:r>
              <a:rPr lang="ar-SA">
                <a:ea typeface="Calibri"/>
                <a:cs typeface="Traditional Arabic"/>
              </a:rPr>
              <a:t>  زيادة سرعة التنفس</a:t>
            </a:r>
            <a:br>
              <a:rPr lang="ar-SA">
                <a:ea typeface="Calibri"/>
                <a:cs typeface="Traditional Arabic"/>
              </a:rPr>
            </a:br>
            <a:r>
              <a:rPr lang="ar-SA">
                <a:ea typeface="Calibri"/>
                <a:cs typeface="Traditional Arabic"/>
              </a:rPr>
              <a:t>  زيادة نبضات القلب - الخفقان</a:t>
            </a:r>
            <a:br>
              <a:rPr lang="ar-SA">
                <a:ea typeface="Calibri"/>
                <a:cs typeface="Traditional Arabic"/>
              </a:rPr>
            </a:br>
            <a:r>
              <a:rPr lang="ar-SA">
                <a:ea typeface="Calibri"/>
                <a:cs typeface="Traditional Arabic"/>
              </a:rPr>
              <a:t>  خدر الأطراف وتشنج العضلات</a:t>
            </a:r>
            <a:br>
              <a:rPr lang="ar-SA">
                <a:ea typeface="Calibri"/>
                <a:cs typeface="Traditional Arabic"/>
              </a:rPr>
            </a:br>
            <a:r>
              <a:rPr lang="ar-SA">
                <a:ea typeface="Calibri"/>
                <a:cs typeface="Traditional Arabic"/>
              </a:rPr>
              <a:t>  الوهن المفاجئ</a:t>
            </a:r>
            <a:br>
              <a:rPr lang="ar-SA">
                <a:ea typeface="Calibri"/>
                <a:cs typeface="Traditional Arabic"/>
              </a:rPr>
            </a:br>
            <a:r>
              <a:rPr lang="ar-SA">
                <a:ea typeface="Calibri"/>
                <a:cs typeface="Traditional Arabic"/>
              </a:rPr>
              <a:t>  قلة التركيز مع هذيان وتصرفات غريبة غير مألوفة</a:t>
            </a:r>
            <a:endParaRPr lang="en-US"/>
          </a:p>
        </p:txBody>
      </p:sp>
    </p:spTree>
    <p:extLst>
      <p:ext uri="{BB962C8B-B14F-4D97-AF65-F5344CB8AC3E}">
        <p14:creationId xmlns:p14="http://schemas.microsoft.com/office/powerpoint/2010/main" val="123429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47864" y="188640"/>
            <a:ext cx="2952328" cy="648072"/>
          </a:xfrm>
          <a:prstGeom prst="ellips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ar-SA" sz="3200" b="1">
                <a:ea typeface="Calibri"/>
                <a:cs typeface="Traditional Arabic"/>
              </a:rPr>
              <a:t>خشونة المفاصل</a:t>
            </a:r>
            <a:endParaRPr lang="en-US" sz="3200">
              <a:ea typeface="Calibri"/>
              <a:cs typeface="Arial"/>
            </a:endParaRPr>
          </a:p>
        </p:txBody>
      </p:sp>
      <p:sp>
        <p:nvSpPr>
          <p:cNvPr id="3" name="Rectangle 2"/>
          <p:cNvSpPr/>
          <p:nvPr/>
        </p:nvSpPr>
        <p:spPr>
          <a:xfrm>
            <a:off x="971600" y="980728"/>
            <a:ext cx="7416824"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000">
                <a:latin typeface="Traditional Arabic" pitchFamily="18" charset="-78"/>
                <a:ea typeface="Calibri"/>
                <a:cs typeface="Traditional Arabic" pitchFamily="18" charset="-78"/>
              </a:rPr>
              <a:t>يسمي مرض خشونة المفاصل  بالاعتلال  المفصلي</a:t>
            </a:r>
            <a:r>
              <a:rPr lang="en-US" sz="2000">
                <a:latin typeface="Traditional Arabic" pitchFamily="18" charset="-78"/>
                <a:ea typeface="Calibri"/>
                <a:cs typeface="Traditional Arabic" pitchFamily="18" charset="-78"/>
              </a:rPr>
              <a:t>  arthrose  </a:t>
            </a:r>
            <a:r>
              <a:rPr lang="ar-SA" sz="2000">
                <a:latin typeface="Traditional Arabic" pitchFamily="18" charset="-78"/>
                <a:ea typeface="Calibri"/>
                <a:cs typeface="Traditional Arabic" pitchFamily="18" charset="-78"/>
              </a:rPr>
              <a:t>المزمن وهو نوع من انواع التهابات المفاصل </a:t>
            </a:r>
            <a:endParaRPr lang="en-US" sz="2000">
              <a:latin typeface="Traditional Arabic" pitchFamily="18" charset="-78"/>
              <a:cs typeface="Traditional Arabic" pitchFamily="18" charset="-78"/>
            </a:endParaRPr>
          </a:p>
        </p:txBody>
      </p:sp>
      <p:sp>
        <p:nvSpPr>
          <p:cNvPr id="4" name="Rectangle 3"/>
          <p:cNvSpPr/>
          <p:nvPr/>
        </p:nvSpPr>
        <p:spPr>
          <a:xfrm>
            <a:off x="827584" y="1409030"/>
            <a:ext cx="784887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a:ea typeface="Calibri"/>
                <a:cs typeface="Traditional Arabic"/>
              </a:rPr>
              <a:t>يحدث التهاب المفاصل في أية مرحلة عمرية، وتتسبب في حدوث الألم والالتهاب بدرجات متفاوتة ، وهذه الحالة تؤثر علي الانشطة التي يقوم بها الشخص أكثر من تأثير الاصابة لأمراض القلب والسكري وغيرها</a:t>
            </a:r>
            <a:endParaRPr lang="en-US"/>
          </a:p>
        </p:txBody>
      </p:sp>
      <p:sp>
        <p:nvSpPr>
          <p:cNvPr id="5" name="Rectangle 4"/>
          <p:cNvSpPr/>
          <p:nvPr/>
        </p:nvSpPr>
        <p:spPr>
          <a:xfrm>
            <a:off x="107504" y="2166395"/>
            <a:ext cx="89289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SA">
                <a:latin typeface="Traditional Arabic" pitchFamily="18" charset="-78"/>
                <a:ea typeface="Calibri"/>
                <a:cs typeface="Traditional Arabic" pitchFamily="18" charset="-78"/>
              </a:rPr>
              <a:t>تحدث خشونة المفاصل نتيجة لاستهلاك غضاريف المفاصل، حيث أنها تتلف دون عدوى أو إصابة معينة، وهذا التلف يمكن أن يحدث مع مرور الوقت أو نتيجة للصدمات</a:t>
            </a:r>
            <a:r>
              <a:rPr lang="en-US">
                <a:latin typeface="Traditional Arabic" pitchFamily="18" charset="-78"/>
                <a:ea typeface="Calibri"/>
                <a:cs typeface="Traditional Arabic" pitchFamily="18" charset="-78"/>
              </a:rPr>
              <a:t>.</a:t>
            </a:r>
            <a:br>
              <a:rPr lang="en-US">
                <a:latin typeface="Traditional Arabic" pitchFamily="18" charset="-78"/>
                <a:ea typeface="Calibri"/>
                <a:cs typeface="Traditional Arabic" pitchFamily="18" charset="-78"/>
              </a:rPr>
            </a:br>
            <a:r>
              <a:rPr lang="ar-SA">
                <a:latin typeface="Traditional Arabic" pitchFamily="18" charset="-78"/>
                <a:ea typeface="Calibri"/>
                <a:cs typeface="Traditional Arabic" pitchFamily="18" charset="-78"/>
              </a:rPr>
              <a:t>فعظام المفاصل مغطاه بالغضاريف وهذا ما يسمح لها بانزلاق الغضاريف بسهولة لاحتكاك بعضها ببعض أثناء الحركة، وعندما يحدث تلف يبدأ الغضروف في التدمير ويتآكل، ومن ثم يحدث احتكاك في العظام المقابلة لبعضها البعض ثم تتدهور، الأمر الذي ينتج عنه ألم</a:t>
            </a:r>
            <a:endParaRPr lang="en-US">
              <a:latin typeface="Traditional Arabic" pitchFamily="18" charset="-78"/>
              <a:cs typeface="Traditional Arabic" pitchFamily="18" charset="-78"/>
            </a:endParaRPr>
          </a:p>
        </p:txBody>
      </p:sp>
      <p:sp>
        <p:nvSpPr>
          <p:cNvPr id="6" name="Rectangle 5"/>
          <p:cNvSpPr/>
          <p:nvPr/>
        </p:nvSpPr>
        <p:spPr>
          <a:xfrm>
            <a:off x="3632479" y="3429000"/>
            <a:ext cx="143661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sz="2800" b="1">
                <a:ea typeface="Calibri"/>
                <a:cs typeface="Traditional Arabic"/>
              </a:rPr>
              <a:t>خشونة الركبة</a:t>
            </a:r>
            <a:endParaRPr lang="en-US" sz="2800"/>
          </a:p>
        </p:txBody>
      </p:sp>
      <p:sp>
        <p:nvSpPr>
          <p:cNvPr id="7" name="Rectangle 6"/>
          <p:cNvSpPr/>
          <p:nvPr/>
        </p:nvSpPr>
        <p:spPr>
          <a:xfrm>
            <a:off x="107504" y="4167664"/>
            <a:ext cx="8928992" cy="646331"/>
          </a:xfrm>
          <a:prstGeom prst="rect">
            <a:avLst/>
          </a:prstGeom>
        </p:spPr>
        <p:txBody>
          <a:bodyPr wrap="square">
            <a:spAutoFit/>
          </a:bodyPr>
          <a:lstStyle/>
          <a:p>
            <a:pPr algn="ctr"/>
            <a:r>
              <a:rPr lang="ar-SA">
                <a:latin typeface="Traditional Arabic" pitchFamily="18" charset="-78"/>
                <a:ea typeface="Calibri"/>
                <a:cs typeface="Traditional Arabic" pitchFamily="18" charset="-78"/>
              </a:rPr>
              <a:t>عبارة عن تلف غير قابل للتجدد يصيب الأنسجة الغضروفية المفصلية التي تعمل على تقليل الاحتكاك الناتج من حركة المفصل الدائمة والتي تعمل كوسادة لحماية العظام</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وتآكل هذه الطبقة الوقائية يؤدي إلى :احتكاك الأنسجة العظمية وما يصحبه من التهابات تصيب المفصل</a:t>
            </a:r>
            <a:endParaRPr lang="en-US">
              <a:latin typeface="Traditional Arabic" pitchFamily="18" charset="-78"/>
              <a:cs typeface="Traditional Arabic" pitchFamily="18" charset="-78"/>
            </a:endParaRPr>
          </a:p>
        </p:txBody>
      </p:sp>
      <p:sp>
        <p:nvSpPr>
          <p:cNvPr id="8" name="Rectangle 7"/>
          <p:cNvSpPr/>
          <p:nvPr/>
        </p:nvSpPr>
        <p:spPr>
          <a:xfrm>
            <a:off x="4021017" y="4813995"/>
            <a:ext cx="1021433" cy="52322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sz="2800" b="1">
                <a:ea typeface="Calibri"/>
                <a:cs typeface="Traditional Arabic"/>
              </a:rPr>
              <a:t>الأعراض</a:t>
            </a:r>
            <a:endParaRPr lang="en-US" sz="2800"/>
          </a:p>
        </p:txBody>
      </p:sp>
      <p:sp>
        <p:nvSpPr>
          <p:cNvPr id="9" name="Rectangle 8"/>
          <p:cNvSpPr/>
          <p:nvPr/>
        </p:nvSpPr>
        <p:spPr>
          <a:xfrm>
            <a:off x="3276421" y="5358595"/>
            <a:ext cx="2297424" cy="400110"/>
          </a:xfrm>
          <a:prstGeom prst="rect">
            <a:avLst/>
          </a:prstGeom>
        </p:spPr>
        <p:txBody>
          <a:bodyPr wrap="none">
            <a:spAutoFit/>
          </a:bodyPr>
          <a:lstStyle/>
          <a:p>
            <a:r>
              <a:rPr lang="ar-SA" sz="2000">
                <a:ea typeface="Calibri"/>
                <a:cs typeface="Traditional Arabic"/>
              </a:rPr>
              <a:t>تمر خشونة المفاصل بثلاثة مراحل</a:t>
            </a:r>
            <a:endParaRPr lang="en-US" sz="2000"/>
          </a:p>
        </p:txBody>
      </p:sp>
      <p:sp>
        <p:nvSpPr>
          <p:cNvPr id="10" name="Rectangle 9"/>
          <p:cNvSpPr/>
          <p:nvPr/>
        </p:nvSpPr>
        <p:spPr>
          <a:xfrm>
            <a:off x="179714" y="5784311"/>
            <a:ext cx="892899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SA">
                <a:latin typeface="Traditional Arabic" pitchFamily="18" charset="-78"/>
                <a:ea typeface="Calibri"/>
                <a:cs typeface="Traditional Arabic" pitchFamily="18" charset="-78"/>
              </a:rPr>
              <a:t>1- </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تلف الغضروف المفصلي الذي يلين ويتشقق،</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ويصبح رقيقا ومتقرحا وتالفا ويترك العظام عارية في بعض الأماكن</a:t>
            </a:r>
            <a:r>
              <a:rPr lang="en-US">
                <a:latin typeface="Traditional Arabic" pitchFamily="18" charset="-78"/>
                <a:ea typeface="Calibri"/>
                <a:cs typeface="Traditional Arabic" pitchFamily="18" charset="-78"/>
              </a:rPr>
              <a:t>.</a:t>
            </a:r>
            <a:br>
              <a:rPr lang="en-US">
                <a:latin typeface="Traditional Arabic" pitchFamily="18" charset="-78"/>
                <a:ea typeface="Calibri"/>
                <a:cs typeface="Traditional Arabic" pitchFamily="18" charset="-78"/>
              </a:rPr>
            </a:br>
            <a:r>
              <a:rPr lang="ar-SA">
                <a:latin typeface="Traditional Arabic" pitchFamily="18" charset="-78"/>
                <a:ea typeface="Calibri"/>
                <a:cs typeface="Traditional Arabic" pitchFamily="18" charset="-78"/>
              </a:rPr>
              <a:t>2-    تشوه العظام في المناطق التي تشتد فيها الضغوط</a:t>
            </a:r>
            <a:r>
              <a:rPr lang="en-US">
                <a:latin typeface="Traditional Arabic" pitchFamily="18" charset="-78"/>
                <a:ea typeface="Calibri"/>
                <a:cs typeface="Traditional Arabic" pitchFamily="18" charset="-78"/>
              </a:rPr>
              <a:t>.</a:t>
            </a:r>
            <a:br>
              <a:rPr lang="en-US">
                <a:latin typeface="Traditional Arabic" pitchFamily="18" charset="-78"/>
                <a:ea typeface="Calibri"/>
                <a:cs typeface="Traditional Arabic" pitchFamily="18" charset="-78"/>
              </a:rPr>
            </a:br>
            <a:r>
              <a:rPr lang="ar-SA">
                <a:latin typeface="Traditional Arabic" pitchFamily="18" charset="-78"/>
                <a:ea typeface="Calibri"/>
                <a:cs typeface="Traditional Arabic" pitchFamily="18" charset="-78"/>
              </a:rPr>
              <a:t>3-</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 النمو العظمي الزائد</a:t>
            </a:r>
            <a:endParaRPr lang="en-US">
              <a:latin typeface="Traditional Arabic" pitchFamily="18" charset="-78"/>
              <a:cs typeface="Traditional Arabic" pitchFamily="18" charset="-78"/>
            </a:endParaRPr>
          </a:p>
        </p:txBody>
      </p:sp>
    </p:spTree>
    <p:extLst>
      <p:ext uri="{BB962C8B-B14F-4D97-AF65-F5344CB8AC3E}">
        <p14:creationId xmlns:p14="http://schemas.microsoft.com/office/powerpoint/2010/main" val="323715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23512793"/>
              </p:ext>
            </p:extLst>
          </p:nvPr>
        </p:nvGraphicFramePr>
        <p:xfrm>
          <a:off x="0" y="0"/>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2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32630F0A-AE80-4C12-89BD-5E56E1894391}"/>
                                            </p:graphicEl>
                                          </p:spTgt>
                                        </p:tgtEl>
                                        <p:attrNameLst>
                                          <p:attrName>style.visibility</p:attrName>
                                        </p:attrNameLst>
                                      </p:cBhvr>
                                      <p:to>
                                        <p:strVal val="visible"/>
                                      </p:to>
                                    </p:set>
                                    <p:anim calcmode="lin" valueType="num">
                                      <p:cBhvr>
                                        <p:cTn id="7" dur="1000" fill="hold"/>
                                        <p:tgtEl>
                                          <p:spTgt spid="2">
                                            <p:graphicEl>
                                              <a:dgm id="{32630F0A-AE80-4C12-89BD-5E56E1894391}"/>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32630F0A-AE80-4C12-89BD-5E56E1894391}"/>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32630F0A-AE80-4C12-89BD-5E56E1894391}"/>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32630F0A-AE80-4C12-89BD-5E56E1894391}"/>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graphicEl>
                                              <a:dgm id="{FBD57E2A-1860-4F08-9CDC-BA9AF108DD6A}"/>
                                            </p:graphicEl>
                                          </p:spTgt>
                                        </p:tgtEl>
                                        <p:attrNameLst>
                                          <p:attrName>style.visibility</p:attrName>
                                        </p:attrNameLst>
                                      </p:cBhvr>
                                      <p:to>
                                        <p:strVal val="visible"/>
                                      </p:to>
                                    </p:set>
                                    <p:anim calcmode="lin" valueType="num">
                                      <p:cBhvr>
                                        <p:cTn id="13" dur="1000" fill="hold"/>
                                        <p:tgtEl>
                                          <p:spTgt spid="2">
                                            <p:graphicEl>
                                              <a:dgm id="{FBD57E2A-1860-4F08-9CDC-BA9AF108DD6A}"/>
                                            </p:graphicEl>
                                          </p:spTgt>
                                        </p:tgtEl>
                                        <p:attrNameLst>
                                          <p:attrName>ppt_w</p:attrName>
                                        </p:attrNameLst>
                                      </p:cBhvr>
                                      <p:tavLst>
                                        <p:tav tm="0">
                                          <p:val>
                                            <p:fltVal val="0"/>
                                          </p:val>
                                        </p:tav>
                                        <p:tav tm="100000">
                                          <p:val>
                                            <p:strVal val="#ppt_w"/>
                                          </p:val>
                                        </p:tav>
                                      </p:tavLst>
                                    </p:anim>
                                    <p:anim calcmode="lin" valueType="num">
                                      <p:cBhvr>
                                        <p:cTn id="14" dur="1000" fill="hold"/>
                                        <p:tgtEl>
                                          <p:spTgt spid="2">
                                            <p:graphicEl>
                                              <a:dgm id="{FBD57E2A-1860-4F08-9CDC-BA9AF108DD6A}"/>
                                            </p:graphicEl>
                                          </p:spTgt>
                                        </p:tgtEl>
                                        <p:attrNameLst>
                                          <p:attrName>ppt_h</p:attrName>
                                        </p:attrNameLst>
                                      </p:cBhvr>
                                      <p:tavLst>
                                        <p:tav tm="0">
                                          <p:val>
                                            <p:fltVal val="0"/>
                                          </p:val>
                                        </p:tav>
                                        <p:tav tm="100000">
                                          <p:val>
                                            <p:strVal val="#ppt_h"/>
                                          </p:val>
                                        </p:tav>
                                      </p:tavLst>
                                    </p:anim>
                                    <p:anim calcmode="lin" valueType="num">
                                      <p:cBhvr>
                                        <p:cTn id="15" dur="1000" fill="hold"/>
                                        <p:tgtEl>
                                          <p:spTgt spid="2">
                                            <p:graphicEl>
                                              <a:dgm id="{FBD57E2A-1860-4F08-9CDC-BA9AF108DD6A}"/>
                                            </p:graphicEl>
                                          </p:spTgt>
                                        </p:tgtEl>
                                        <p:attrNameLst>
                                          <p:attrName>style.rotation</p:attrName>
                                        </p:attrNameLst>
                                      </p:cBhvr>
                                      <p:tavLst>
                                        <p:tav tm="0">
                                          <p:val>
                                            <p:fltVal val="90"/>
                                          </p:val>
                                        </p:tav>
                                        <p:tav tm="100000">
                                          <p:val>
                                            <p:fltVal val="0"/>
                                          </p:val>
                                        </p:tav>
                                      </p:tavLst>
                                    </p:anim>
                                    <p:animEffect transition="in" filter="fade">
                                      <p:cBhvr>
                                        <p:cTn id="16" dur="1000"/>
                                        <p:tgtEl>
                                          <p:spTgt spid="2">
                                            <p:graphicEl>
                                              <a:dgm id="{FBD57E2A-1860-4F08-9CDC-BA9AF108DD6A}"/>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graphicEl>
                                              <a:dgm id="{BE20753B-13D4-4B77-90D8-D97F9538BE99}"/>
                                            </p:graphicEl>
                                          </p:spTgt>
                                        </p:tgtEl>
                                        <p:attrNameLst>
                                          <p:attrName>style.visibility</p:attrName>
                                        </p:attrNameLst>
                                      </p:cBhvr>
                                      <p:to>
                                        <p:strVal val="visible"/>
                                      </p:to>
                                    </p:set>
                                    <p:anim calcmode="lin" valueType="num">
                                      <p:cBhvr>
                                        <p:cTn id="19" dur="1000" fill="hold"/>
                                        <p:tgtEl>
                                          <p:spTgt spid="2">
                                            <p:graphicEl>
                                              <a:dgm id="{BE20753B-13D4-4B77-90D8-D97F9538BE99}"/>
                                            </p:graphicEl>
                                          </p:spTgt>
                                        </p:tgtEl>
                                        <p:attrNameLst>
                                          <p:attrName>ppt_w</p:attrName>
                                        </p:attrNameLst>
                                      </p:cBhvr>
                                      <p:tavLst>
                                        <p:tav tm="0">
                                          <p:val>
                                            <p:fltVal val="0"/>
                                          </p:val>
                                        </p:tav>
                                        <p:tav tm="100000">
                                          <p:val>
                                            <p:strVal val="#ppt_w"/>
                                          </p:val>
                                        </p:tav>
                                      </p:tavLst>
                                    </p:anim>
                                    <p:anim calcmode="lin" valueType="num">
                                      <p:cBhvr>
                                        <p:cTn id="20" dur="1000" fill="hold"/>
                                        <p:tgtEl>
                                          <p:spTgt spid="2">
                                            <p:graphicEl>
                                              <a:dgm id="{BE20753B-13D4-4B77-90D8-D97F9538BE99}"/>
                                            </p:graphicEl>
                                          </p:spTgt>
                                        </p:tgtEl>
                                        <p:attrNameLst>
                                          <p:attrName>ppt_h</p:attrName>
                                        </p:attrNameLst>
                                      </p:cBhvr>
                                      <p:tavLst>
                                        <p:tav tm="0">
                                          <p:val>
                                            <p:fltVal val="0"/>
                                          </p:val>
                                        </p:tav>
                                        <p:tav tm="100000">
                                          <p:val>
                                            <p:strVal val="#ppt_h"/>
                                          </p:val>
                                        </p:tav>
                                      </p:tavLst>
                                    </p:anim>
                                    <p:anim calcmode="lin" valueType="num">
                                      <p:cBhvr>
                                        <p:cTn id="21" dur="1000" fill="hold"/>
                                        <p:tgtEl>
                                          <p:spTgt spid="2">
                                            <p:graphicEl>
                                              <a:dgm id="{BE20753B-13D4-4B77-90D8-D97F9538BE99}"/>
                                            </p:graphicEl>
                                          </p:spTgt>
                                        </p:tgtEl>
                                        <p:attrNameLst>
                                          <p:attrName>style.rotation</p:attrName>
                                        </p:attrNameLst>
                                      </p:cBhvr>
                                      <p:tavLst>
                                        <p:tav tm="0">
                                          <p:val>
                                            <p:fltVal val="90"/>
                                          </p:val>
                                        </p:tav>
                                        <p:tav tm="100000">
                                          <p:val>
                                            <p:fltVal val="0"/>
                                          </p:val>
                                        </p:tav>
                                      </p:tavLst>
                                    </p:anim>
                                    <p:animEffect transition="in" filter="fade">
                                      <p:cBhvr>
                                        <p:cTn id="22" dur="1000"/>
                                        <p:tgtEl>
                                          <p:spTgt spid="2">
                                            <p:graphicEl>
                                              <a:dgm id="{BE20753B-13D4-4B77-90D8-D97F9538BE99}"/>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graphicEl>
                                              <a:dgm id="{62E4A5B3-653D-43A7-9440-80AACDE6BC55}"/>
                                            </p:graphicEl>
                                          </p:spTgt>
                                        </p:tgtEl>
                                        <p:attrNameLst>
                                          <p:attrName>style.visibility</p:attrName>
                                        </p:attrNameLst>
                                      </p:cBhvr>
                                      <p:to>
                                        <p:strVal val="visible"/>
                                      </p:to>
                                    </p:set>
                                    <p:anim calcmode="lin" valueType="num">
                                      <p:cBhvr>
                                        <p:cTn id="25" dur="1000" fill="hold"/>
                                        <p:tgtEl>
                                          <p:spTgt spid="2">
                                            <p:graphicEl>
                                              <a:dgm id="{62E4A5B3-653D-43A7-9440-80AACDE6BC55}"/>
                                            </p:graphicEl>
                                          </p:spTgt>
                                        </p:tgtEl>
                                        <p:attrNameLst>
                                          <p:attrName>ppt_w</p:attrName>
                                        </p:attrNameLst>
                                      </p:cBhvr>
                                      <p:tavLst>
                                        <p:tav tm="0">
                                          <p:val>
                                            <p:fltVal val="0"/>
                                          </p:val>
                                        </p:tav>
                                        <p:tav tm="100000">
                                          <p:val>
                                            <p:strVal val="#ppt_w"/>
                                          </p:val>
                                        </p:tav>
                                      </p:tavLst>
                                    </p:anim>
                                    <p:anim calcmode="lin" valueType="num">
                                      <p:cBhvr>
                                        <p:cTn id="26" dur="1000" fill="hold"/>
                                        <p:tgtEl>
                                          <p:spTgt spid="2">
                                            <p:graphicEl>
                                              <a:dgm id="{62E4A5B3-653D-43A7-9440-80AACDE6BC55}"/>
                                            </p:graphicEl>
                                          </p:spTgt>
                                        </p:tgtEl>
                                        <p:attrNameLst>
                                          <p:attrName>ppt_h</p:attrName>
                                        </p:attrNameLst>
                                      </p:cBhvr>
                                      <p:tavLst>
                                        <p:tav tm="0">
                                          <p:val>
                                            <p:fltVal val="0"/>
                                          </p:val>
                                        </p:tav>
                                        <p:tav tm="100000">
                                          <p:val>
                                            <p:strVal val="#ppt_h"/>
                                          </p:val>
                                        </p:tav>
                                      </p:tavLst>
                                    </p:anim>
                                    <p:anim calcmode="lin" valueType="num">
                                      <p:cBhvr>
                                        <p:cTn id="27" dur="1000" fill="hold"/>
                                        <p:tgtEl>
                                          <p:spTgt spid="2">
                                            <p:graphicEl>
                                              <a:dgm id="{62E4A5B3-653D-43A7-9440-80AACDE6BC55}"/>
                                            </p:graphicEl>
                                          </p:spTgt>
                                        </p:tgtEl>
                                        <p:attrNameLst>
                                          <p:attrName>style.rotation</p:attrName>
                                        </p:attrNameLst>
                                      </p:cBhvr>
                                      <p:tavLst>
                                        <p:tav tm="0">
                                          <p:val>
                                            <p:fltVal val="90"/>
                                          </p:val>
                                        </p:tav>
                                        <p:tav tm="100000">
                                          <p:val>
                                            <p:fltVal val="0"/>
                                          </p:val>
                                        </p:tav>
                                      </p:tavLst>
                                    </p:anim>
                                    <p:animEffect transition="in" filter="fade">
                                      <p:cBhvr>
                                        <p:cTn id="28" dur="1000"/>
                                        <p:tgtEl>
                                          <p:spTgt spid="2">
                                            <p:graphicEl>
                                              <a:dgm id="{62E4A5B3-653D-43A7-9440-80AACDE6BC55}"/>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graphicEl>
                                              <a:dgm id="{6F1AEB07-D476-42E2-B70B-57530897B10D}"/>
                                            </p:graphicEl>
                                          </p:spTgt>
                                        </p:tgtEl>
                                        <p:attrNameLst>
                                          <p:attrName>style.visibility</p:attrName>
                                        </p:attrNameLst>
                                      </p:cBhvr>
                                      <p:to>
                                        <p:strVal val="visible"/>
                                      </p:to>
                                    </p:set>
                                    <p:anim calcmode="lin" valueType="num">
                                      <p:cBhvr>
                                        <p:cTn id="31" dur="1000" fill="hold"/>
                                        <p:tgtEl>
                                          <p:spTgt spid="2">
                                            <p:graphicEl>
                                              <a:dgm id="{6F1AEB07-D476-42E2-B70B-57530897B10D}"/>
                                            </p:graphicEl>
                                          </p:spTgt>
                                        </p:tgtEl>
                                        <p:attrNameLst>
                                          <p:attrName>ppt_w</p:attrName>
                                        </p:attrNameLst>
                                      </p:cBhvr>
                                      <p:tavLst>
                                        <p:tav tm="0">
                                          <p:val>
                                            <p:fltVal val="0"/>
                                          </p:val>
                                        </p:tav>
                                        <p:tav tm="100000">
                                          <p:val>
                                            <p:strVal val="#ppt_w"/>
                                          </p:val>
                                        </p:tav>
                                      </p:tavLst>
                                    </p:anim>
                                    <p:anim calcmode="lin" valueType="num">
                                      <p:cBhvr>
                                        <p:cTn id="32" dur="1000" fill="hold"/>
                                        <p:tgtEl>
                                          <p:spTgt spid="2">
                                            <p:graphicEl>
                                              <a:dgm id="{6F1AEB07-D476-42E2-B70B-57530897B10D}"/>
                                            </p:graphicEl>
                                          </p:spTgt>
                                        </p:tgtEl>
                                        <p:attrNameLst>
                                          <p:attrName>ppt_h</p:attrName>
                                        </p:attrNameLst>
                                      </p:cBhvr>
                                      <p:tavLst>
                                        <p:tav tm="0">
                                          <p:val>
                                            <p:fltVal val="0"/>
                                          </p:val>
                                        </p:tav>
                                        <p:tav tm="100000">
                                          <p:val>
                                            <p:strVal val="#ppt_h"/>
                                          </p:val>
                                        </p:tav>
                                      </p:tavLst>
                                    </p:anim>
                                    <p:anim calcmode="lin" valueType="num">
                                      <p:cBhvr>
                                        <p:cTn id="33" dur="1000" fill="hold"/>
                                        <p:tgtEl>
                                          <p:spTgt spid="2">
                                            <p:graphicEl>
                                              <a:dgm id="{6F1AEB07-D476-42E2-B70B-57530897B10D}"/>
                                            </p:graphicEl>
                                          </p:spTgt>
                                        </p:tgtEl>
                                        <p:attrNameLst>
                                          <p:attrName>style.rotation</p:attrName>
                                        </p:attrNameLst>
                                      </p:cBhvr>
                                      <p:tavLst>
                                        <p:tav tm="0">
                                          <p:val>
                                            <p:fltVal val="90"/>
                                          </p:val>
                                        </p:tav>
                                        <p:tav tm="100000">
                                          <p:val>
                                            <p:fltVal val="0"/>
                                          </p:val>
                                        </p:tav>
                                      </p:tavLst>
                                    </p:anim>
                                    <p:animEffect transition="in" filter="fade">
                                      <p:cBhvr>
                                        <p:cTn id="34" dur="1000"/>
                                        <p:tgtEl>
                                          <p:spTgt spid="2">
                                            <p:graphicEl>
                                              <a:dgm id="{6F1AEB07-D476-42E2-B70B-57530897B10D}"/>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
                                            <p:graphicEl>
                                              <a:dgm id="{104B91CD-74B5-424E-B6C5-A36464282B70}"/>
                                            </p:graphicEl>
                                          </p:spTgt>
                                        </p:tgtEl>
                                        <p:attrNameLst>
                                          <p:attrName>style.visibility</p:attrName>
                                        </p:attrNameLst>
                                      </p:cBhvr>
                                      <p:to>
                                        <p:strVal val="visible"/>
                                      </p:to>
                                    </p:set>
                                    <p:anim calcmode="lin" valueType="num">
                                      <p:cBhvr>
                                        <p:cTn id="37" dur="1000" fill="hold"/>
                                        <p:tgtEl>
                                          <p:spTgt spid="2">
                                            <p:graphicEl>
                                              <a:dgm id="{104B91CD-74B5-424E-B6C5-A36464282B70}"/>
                                            </p:graphicEl>
                                          </p:spTgt>
                                        </p:tgtEl>
                                        <p:attrNameLst>
                                          <p:attrName>ppt_w</p:attrName>
                                        </p:attrNameLst>
                                      </p:cBhvr>
                                      <p:tavLst>
                                        <p:tav tm="0">
                                          <p:val>
                                            <p:fltVal val="0"/>
                                          </p:val>
                                        </p:tav>
                                        <p:tav tm="100000">
                                          <p:val>
                                            <p:strVal val="#ppt_w"/>
                                          </p:val>
                                        </p:tav>
                                      </p:tavLst>
                                    </p:anim>
                                    <p:anim calcmode="lin" valueType="num">
                                      <p:cBhvr>
                                        <p:cTn id="38" dur="1000" fill="hold"/>
                                        <p:tgtEl>
                                          <p:spTgt spid="2">
                                            <p:graphicEl>
                                              <a:dgm id="{104B91CD-74B5-424E-B6C5-A36464282B70}"/>
                                            </p:graphicEl>
                                          </p:spTgt>
                                        </p:tgtEl>
                                        <p:attrNameLst>
                                          <p:attrName>ppt_h</p:attrName>
                                        </p:attrNameLst>
                                      </p:cBhvr>
                                      <p:tavLst>
                                        <p:tav tm="0">
                                          <p:val>
                                            <p:fltVal val="0"/>
                                          </p:val>
                                        </p:tav>
                                        <p:tav tm="100000">
                                          <p:val>
                                            <p:strVal val="#ppt_h"/>
                                          </p:val>
                                        </p:tav>
                                      </p:tavLst>
                                    </p:anim>
                                    <p:anim calcmode="lin" valueType="num">
                                      <p:cBhvr>
                                        <p:cTn id="39" dur="1000" fill="hold"/>
                                        <p:tgtEl>
                                          <p:spTgt spid="2">
                                            <p:graphicEl>
                                              <a:dgm id="{104B91CD-74B5-424E-B6C5-A36464282B70}"/>
                                            </p:graphicEl>
                                          </p:spTgt>
                                        </p:tgtEl>
                                        <p:attrNameLst>
                                          <p:attrName>style.rotation</p:attrName>
                                        </p:attrNameLst>
                                      </p:cBhvr>
                                      <p:tavLst>
                                        <p:tav tm="0">
                                          <p:val>
                                            <p:fltVal val="90"/>
                                          </p:val>
                                        </p:tav>
                                        <p:tav tm="100000">
                                          <p:val>
                                            <p:fltVal val="0"/>
                                          </p:val>
                                        </p:tav>
                                      </p:tavLst>
                                    </p:anim>
                                    <p:animEffect transition="in" filter="fade">
                                      <p:cBhvr>
                                        <p:cTn id="40" dur="1000"/>
                                        <p:tgtEl>
                                          <p:spTgt spid="2">
                                            <p:graphicEl>
                                              <a:dgm id="{104B91CD-74B5-424E-B6C5-A36464282B70}"/>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
                                            <p:graphicEl>
                                              <a:dgm id="{2191FC0C-7EC7-41DB-BD3F-B8A6FC7FD72B}"/>
                                            </p:graphicEl>
                                          </p:spTgt>
                                        </p:tgtEl>
                                        <p:attrNameLst>
                                          <p:attrName>style.visibility</p:attrName>
                                        </p:attrNameLst>
                                      </p:cBhvr>
                                      <p:to>
                                        <p:strVal val="visible"/>
                                      </p:to>
                                    </p:set>
                                    <p:anim calcmode="lin" valueType="num">
                                      <p:cBhvr>
                                        <p:cTn id="43" dur="1000" fill="hold"/>
                                        <p:tgtEl>
                                          <p:spTgt spid="2">
                                            <p:graphicEl>
                                              <a:dgm id="{2191FC0C-7EC7-41DB-BD3F-B8A6FC7FD72B}"/>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2191FC0C-7EC7-41DB-BD3F-B8A6FC7FD72B}"/>
                                            </p:graphicEl>
                                          </p:spTgt>
                                        </p:tgtEl>
                                        <p:attrNameLst>
                                          <p:attrName>ppt_h</p:attrName>
                                        </p:attrNameLst>
                                      </p:cBhvr>
                                      <p:tavLst>
                                        <p:tav tm="0">
                                          <p:val>
                                            <p:fltVal val="0"/>
                                          </p:val>
                                        </p:tav>
                                        <p:tav tm="100000">
                                          <p:val>
                                            <p:strVal val="#ppt_h"/>
                                          </p:val>
                                        </p:tav>
                                      </p:tavLst>
                                    </p:anim>
                                    <p:anim calcmode="lin" valueType="num">
                                      <p:cBhvr>
                                        <p:cTn id="45" dur="1000" fill="hold"/>
                                        <p:tgtEl>
                                          <p:spTgt spid="2">
                                            <p:graphicEl>
                                              <a:dgm id="{2191FC0C-7EC7-41DB-BD3F-B8A6FC7FD72B}"/>
                                            </p:graphicEl>
                                          </p:spTgt>
                                        </p:tgtEl>
                                        <p:attrNameLst>
                                          <p:attrName>style.rotation</p:attrName>
                                        </p:attrNameLst>
                                      </p:cBhvr>
                                      <p:tavLst>
                                        <p:tav tm="0">
                                          <p:val>
                                            <p:fltVal val="90"/>
                                          </p:val>
                                        </p:tav>
                                        <p:tav tm="100000">
                                          <p:val>
                                            <p:fltVal val="0"/>
                                          </p:val>
                                        </p:tav>
                                      </p:tavLst>
                                    </p:anim>
                                    <p:animEffect transition="in" filter="fade">
                                      <p:cBhvr>
                                        <p:cTn id="46" dur="1000"/>
                                        <p:tgtEl>
                                          <p:spTgt spid="2">
                                            <p:graphicEl>
                                              <a:dgm id="{2191FC0C-7EC7-41DB-BD3F-B8A6FC7FD72B}"/>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graphicEl>
                                              <a:dgm id="{7E11DBD3-B1D3-45C6-A351-4EF5CB815170}"/>
                                            </p:graphicEl>
                                          </p:spTgt>
                                        </p:tgtEl>
                                        <p:attrNameLst>
                                          <p:attrName>style.visibility</p:attrName>
                                        </p:attrNameLst>
                                      </p:cBhvr>
                                      <p:to>
                                        <p:strVal val="visible"/>
                                      </p:to>
                                    </p:set>
                                    <p:anim calcmode="lin" valueType="num">
                                      <p:cBhvr>
                                        <p:cTn id="49" dur="1000" fill="hold"/>
                                        <p:tgtEl>
                                          <p:spTgt spid="2">
                                            <p:graphicEl>
                                              <a:dgm id="{7E11DBD3-B1D3-45C6-A351-4EF5CB815170}"/>
                                            </p:graphicEl>
                                          </p:spTgt>
                                        </p:tgtEl>
                                        <p:attrNameLst>
                                          <p:attrName>ppt_w</p:attrName>
                                        </p:attrNameLst>
                                      </p:cBhvr>
                                      <p:tavLst>
                                        <p:tav tm="0">
                                          <p:val>
                                            <p:fltVal val="0"/>
                                          </p:val>
                                        </p:tav>
                                        <p:tav tm="100000">
                                          <p:val>
                                            <p:strVal val="#ppt_w"/>
                                          </p:val>
                                        </p:tav>
                                      </p:tavLst>
                                    </p:anim>
                                    <p:anim calcmode="lin" valueType="num">
                                      <p:cBhvr>
                                        <p:cTn id="50" dur="1000" fill="hold"/>
                                        <p:tgtEl>
                                          <p:spTgt spid="2">
                                            <p:graphicEl>
                                              <a:dgm id="{7E11DBD3-B1D3-45C6-A351-4EF5CB815170}"/>
                                            </p:graphicEl>
                                          </p:spTgt>
                                        </p:tgtEl>
                                        <p:attrNameLst>
                                          <p:attrName>ppt_h</p:attrName>
                                        </p:attrNameLst>
                                      </p:cBhvr>
                                      <p:tavLst>
                                        <p:tav tm="0">
                                          <p:val>
                                            <p:fltVal val="0"/>
                                          </p:val>
                                        </p:tav>
                                        <p:tav tm="100000">
                                          <p:val>
                                            <p:strVal val="#ppt_h"/>
                                          </p:val>
                                        </p:tav>
                                      </p:tavLst>
                                    </p:anim>
                                    <p:anim calcmode="lin" valueType="num">
                                      <p:cBhvr>
                                        <p:cTn id="51" dur="1000" fill="hold"/>
                                        <p:tgtEl>
                                          <p:spTgt spid="2">
                                            <p:graphicEl>
                                              <a:dgm id="{7E11DBD3-B1D3-45C6-A351-4EF5CB815170}"/>
                                            </p:graphicEl>
                                          </p:spTgt>
                                        </p:tgtEl>
                                        <p:attrNameLst>
                                          <p:attrName>style.rotation</p:attrName>
                                        </p:attrNameLst>
                                      </p:cBhvr>
                                      <p:tavLst>
                                        <p:tav tm="0">
                                          <p:val>
                                            <p:fltVal val="90"/>
                                          </p:val>
                                        </p:tav>
                                        <p:tav tm="100000">
                                          <p:val>
                                            <p:fltVal val="0"/>
                                          </p:val>
                                        </p:tav>
                                      </p:tavLst>
                                    </p:anim>
                                    <p:animEffect transition="in" filter="fade">
                                      <p:cBhvr>
                                        <p:cTn id="52" dur="1000"/>
                                        <p:tgtEl>
                                          <p:spTgt spid="2">
                                            <p:graphicEl>
                                              <a:dgm id="{7E11DBD3-B1D3-45C6-A351-4EF5CB815170}"/>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
                                            <p:graphicEl>
                                              <a:dgm id="{0C6ED5A3-AAB9-4725-B99F-2D8B7EDE6576}"/>
                                            </p:graphicEl>
                                          </p:spTgt>
                                        </p:tgtEl>
                                        <p:attrNameLst>
                                          <p:attrName>style.visibility</p:attrName>
                                        </p:attrNameLst>
                                      </p:cBhvr>
                                      <p:to>
                                        <p:strVal val="visible"/>
                                      </p:to>
                                    </p:set>
                                    <p:anim calcmode="lin" valueType="num">
                                      <p:cBhvr>
                                        <p:cTn id="55" dur="1000" fill="hold"/>
                                        <p:tgtEl>
                                          <p:spTgt spid="2">
                                            <p:graphicEl>
                                              <a:dgm id="{0C6ED5A3-AAB9-4725-B99F-2D8B7EDE6576}"/>
                                            </p:graphicEl>
                                          </p:spTgt>
                                        </p:tgtEl>
                                        <p:attrNameLst>
                                          <p:attrName>ppt_w</p:attrName>
                                        </p:attrNameLst>
                                      </p:cBhvr>
                                      <p:tavLst>
                                        <p:tav tm="0">
                                          <p:val>
                                            <p:fltVal val="0"/>
                                          </p:val>
                                        </p:tav>
                                        <p:tav tm="100000">
                                          <p:val>
                                            <p:strVal val="#ppt_w"/>
                                          </p:val>
                                        </p:tav>
                                      </p:tavLst>
                                    </p:anim>
                                    <p:anim calcmode="lin" valueType="num">
                                      <p:cBhvr>
                                        <p:cTn id="56" dur="1000" fill="hold"/>
                                        <p:tgtEl>
                                          <p:spTgt spid="2">
                                            <p:graphicEl>
                                              <a:dgm id="{0C6ED5A3-AAB9-4725-B99F-2D8B7EDE6576}"/>
                                            </p:graphicEl>
                                          </p:spTgt>
                                        </p:tgtEl>
                                        <p:attrNameLst>
                                          <p:attrName>ppt_h</p:attrName>
                                        </p:attrNameLst>
                                      </p:cBhvr>
                                      <p:tavLst>
                                        <p:tav tm="0">
                                          <p:val>
                                            <p:fltVal val="0"/>
                                          </p:val>
                                        </p:tav>
                                        <p:tav tm="100000">
                                          <p:val>
                                            <p:strVal val="#ppt_h"/>
                                          </p:val>
                                        </p:tav>
                                      </p:tavLst>
                                    </p:anim>
                                    <p:anim calcmode="lin" valueType="num">
                                      <p:cBhvr>
                                        <p:cTn id="57" dur="1000" fill="hold"/>
                                        <p:tgtEl>
                                          <p:spTgt spid="2">
                                            <p:graphicEl>
                                              <a:dgm id="{0C6ED5A3-AAB9-4725-B99F-2D8B7EDE6576}"/>
                                            </p:graphicEl>
                                          </p:spTgt>
                                        </p:tgtEl>
                                        <p:attrNameLst>
                                          <p:attrName>style.rotation</p:attrName>
                                        </p:attrNameLst>
                                      </p:cBhvr>
                                      <p:tavLst>
                                        <p:tav tm="0">
                                          <p:val>
                                            <p:fltVal val="90"/>
                                          </p:val>
                                        </p:tav>
                                        <p:tav tm="100000">
                                          <p:val>
                                            <p:fltVal val="0"/>
                                          </p:val>
                                        </p:tav>
                                      </p:tavLst>
                                    </p:anim>
                                    <p:animEffect transition="in" filter="fade">
                                      <p:cBhvr>
                                        <p:cTn id="58" dur="1000"/>
                                        <p:tgtEl>
                                          <p:spTgt spid="2">
                                            <p:graphicEl>
                                              <a:dgm id="{0C6ED5A3-AAB9-4725-B99F-2D8B7EDE6576}"/>
                                            </p:graphic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
                                            <p:graphicEl>
                                              <a:dgm id="{B0359BDD-C452-46ED-9D57-8D976A85C2F7}"/>
                                            </p:graphicEl>
                                          </p:spTgt>
                                        </p:tgtEl>
                                        <p:attrNameLst>
                                          <p:attrName>style.visibility</p:attrName>
                                        </p:attrNameLst>
                                      </p:cBhvr>
                                      <p:to>
                                        <p:strVal val="visible"/>
                                      </p:to>
                                    </p:set>
                                    <p:anim calcmode="lin" valueType="num">
                                      <p:cBhvr>
                                        <p:cTn id="61" dur="1000" fill="hold"/>
                                        <p:tgtEl>
                                          <p:spTgt spid="2">
                                            <p:graphicEl>
                                              <a:dgm id="{B0359BDD-C452-46ED-9D57-8D976A85C2F7}"/>
                                            </p:graphicEl>
                                          </p:spTgt>
                                        </p:tgtEl>
                                        <p:attrNameLst>
                                          <p:attrName>ppt_w</p:attrName>
                                        </p:attrNameLst>
                                      </p:cBhvr>
                                      <p:tavLst>
                                        <p:tav tm="0">
                                          <p:val>
                                            <p:fltVal val="0"/>
                                          </p:val>
                                        </p:tav>
                                        <p:tav tm="100000">
                                          <p:val>
                                            <p:strVal val="#ppt_w"/>
                                          </p:val>
                                        </p:tav>
                                      </p:tavLst>
                                    </p:anim>
                                    <p:anim calcmode="lin" valueType="num">
                                      <p:cBhvr>
                                        <p:cTn id="62" dur="1000" fill="hold"/>
                                        <p:tgtEl>
                                          <p:spTgt spid="2">
                                            <p:graphicEl>
                                              <a:dgm id="{B0359BDD-C452-46ED-9D57-8D976A85C2F7}"/>
                                            </p:graphicEl>
                                          </p:spTgt>
                                        </p:tgtEl>
                                        <p:attrNameLst>
                                          <p:attrName>ppt_h</p:attrName>
                                        </p:attrNameLst>
                                      </p:cBhvr>
                                      <p:tavLst>
                                        <p:tav tm="0">
                                          <p:val>
                                            <p:fltVal val="0"/>
                                          </p:val>
                                        </p:tav>
                                        <p:tav tm="100000">
                                          <p:val>
                                            <p:strVal val="#ppt_h"/>
                                          </p:val>
                                        </p:tav>
                                      </p:tavLst>
                                    </p:anim>
                                    <p:anim calcmode="lin" valueType="num">
                                      <p:cBhvr>
                                        <p:cTn id="63" dur="1000" fill="hold"/>
                                        <p:tgtEl>
                                          <p:spTgt spid="2">
                                            <p:graphicEl>
                                              <a:dgm id="{B0359BDD-C452-46ED-9D57-8D976A85C2F7}"/>
                                            </p:graphicEl>
                                          </p:spTgt>
                                        </p:tgtEl>
                                        <p:attrNameLst>
                                          <p:attrName>style.rotation</p:attrName>
                                        </p:attrNameLst>
                                      </p:cBhvr>
                                      <p:tavLst>
                                        <p:tav tm="0">
                                          <p:val>
                                            <p:fltVal val="90"/>
                                          </p:val>
                                        </p:tav>
                                        <p:tav tm="100000">
                                          <p:val>
                                            <p:fltVal val="0"/>
                                          </p:val>
                                        </p:tav>
                                      </p:tavLst>
                                    </p:anim>
                                    <p:animEffect transition="in" filter="fade">
                                      <p:cBhvr>
                                        <p:cTn id="64" dur="1000"/>
                                        <p:tgtEl>
                                          <p:spTgt spid="2">
                                            <p:graphicEl>
                                              <a:dgm id="{B0359BDD-C452-46ED-9D57-8D976A85C2F7}"/>
                                            </p:graphic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
                                            <p:graphicEl>
                                              <a:dgm id="{9A030736-70B7-4424-A74A-C2B8EFAED6BE}"/>
                                            </p:graphicEl>
                                          </p:spTgt>
                                        </p:tgtEl>
                                        <p:attrNameLst>
                                          <p:attrName>style.visibility</p:attrName>
                                        </p:attrNameLst>
                                      </p:cBhvr>
                                      <p:to>
                                        <p:strVal val="visible"/>
                                      </p:to>
                                    </p:set>
                                    <p:anim calcmode="lin" valueType="num">
                                      <p:cBhvr>
                                        <p:cTn id="67" dur="1000" fill="hold"/>
                                        <p:tgtEl>
                                          <p:spTgt spid="2">
                                            <p:graphicEl>
                                              <a:dgm id="{9A030736-70B7-4424-A74A-C2B8EFAED6BE}"/>
                                            </p:graphicEl>
                                          </p:spTgt>
                                        </p:tgtEl>
                                        <p:attrNameLst>
                                          <p:attrName>ppt_w</p:attrName>
                                        </p:attrNameLst>
                                      </p:cBhvr>
                                      <p:tavLst>
                                        <p:tav tm="0">
                                          <p:val>
                                            <p:fltVal val="0"/>
                                          </p:val>
                                        </p:tav>
                                        <p:tav tm="100000">
                                          <p:val>
                                            <p:strVal val="#ppt_w"/>
                                          </p:val>
                                        </p:tav>
                                      </p:tavLst>
                                    </p:anim>
                                    <p:anim calcmode="lin" valueType="num">
                                      <p:cBhvr>
                                        <p:cTn id="68" dur="1000" fill="hold"/>
                                        <p:tgtEl>
                                          <p:spTgt spid="2">
                                            <p:graphicEl>
                                              <a:dgm id="{9A030736-70B7-4424-A74A-C2B8EFAED6BE}"/>
                                            </p:graphicEl>
                                          </p:spTgt>
                                        </p:tgtEl>
                                        <p:attrNameLst>
                                          <p:attrName>ppt_h</p:attrName>
                                        </p:attrNameLst>
                                      </p:cBhvr>
                                      <p:tavLst>
                                        <p:tav tm="0">
                                          <p:val>
                                            <p:fltVal val="0"/>
                                          </p:val>
                                        </p:tav>
                                        <p:tav tm="100000">
                                          <p:val>
                                            <p:strVal val="#ppt_h"/>
                                          </p:val>
                                        </p:tav>
                                      </p:tavLst>
                                    </p:anim>
                                    <p:anim calcmode="lin" valueType="num">
                                      <p:cBhvr>
                                        <p:cTn id="69" dur="1000" fill="hold"/>
                                        <p:tgtEl>
                                          <p:spTgt spid="2">
                                            <p:graphicEl>
                                              <a:dgm id="{9A030736-70B7-4424-A74A-C2B8EFAED6BE}"/>
                                            </p:graphicEl>
                                          </p:spTgt>
                                        </p:tgtEl>
                                        <p:attrNameLst>
                                          <p:attrName>style.rotation</p:attrName>
                                        </p:attrNameLst>
                                      </p:cBhvr>
                                      <p:tavLst>
                                        <p:tav tm="0">
                                          <p:val>
                                            <p:fltVal val="90"/>
                                          </p:val>
                                        </p:tav>
                                        <p:tav tm="100000">
                                          <p:val>
                                            <p:fltVal val="0"/>
                                          </p:val>
                                        </p:tav>
                                      </p:tavLst>
                                    </p:anim>
                                    <p:animEffect transition="in" filter="fade">
                                      <p:cBhvr>
                                        <p:cTn id="70" dur="1000"/>
                                        <p:tgtEl>
                                          <p:spTgt spid="2">
                                            <p:graphicEl>
                                              <a:dgm id="{9A030736-70B7-4424-A74A-C2B8EFAED6BE}"/>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
                                            <p:graphicEl>
                                              <a:dgm id="{3D88763C-09B7-46B7-A584-BAD49E140495}"/>
                                            </p:graphicEl>
                                          </p:spTgt>
                                        </p:tgtEl>
                                        <p:attrNameLst>
                                          <p:attrName>style.visibility</p:attrName>
                                        </p:attrNameLst>
                                      </p:cBhvr>
                                      <p:to>
                                        <p:strVal val="visible"/>
                                      </p:to>
                                    </p:set>
                                    <p:anim calcmode="lin" valueType="num">
                                      <p:cBhvr>
                                        <p:cTn id="73" dur="1000" fill="hold"/>
                                        <p:tgtEl>
                                          <p:spTgt spid="2">
                                            <p:graphicEl>
                                              <a:dgm id="{3D88763C-09B7-46B7-A584-BAD49E140495}"/>
                                            </p:graphicEl>
                                          </p:spTgt>
                                        </p:tgtEl>
                                        <p:attrNameLst>
                                          <p:attrName>ppt_w</p:attrName>
                                        </p:attrNameLst>
                                      </p:cBhvr>
                                      <p:tavLst>
                                        <p:tav tm="0">
                                          <p:val>
                                            <p:fltVal val="0"/>
                                          </p:val>
                                        </p:tav>
                                        <p:tav tm="100000">
                                          <p:val>
                                            <p:strVal val="#ppt_w"/>
                                          </p:val>
                                        </p:tav>
                                      </p:tavLst>
                                    </p:anim>
                                    <p:anim calcmode="lin" valueType="num">
                                      <p:cBhvr>
                                        <p:cTn id="74" dur="1000" fill="hold"/>
                                        <p:tgtEl>
                                          <p:spTgt spid="2">
                                            <p:graphicEl>
                                              <a:dgm id="{3D88763C-09B7-46B7-A584-BAD49E140495}"/>
                                            </p:graphicEl>
                                          </p:spTgt>
                                        </p:tgtEl>
                                        <p:attrNameLst>
                                          <p:attrName>ppt_h</p:attrName>
                                        </p:attrNameLst>
                                      </p:cBhvr>
                                      <p:tavLst>
                                        <p:tav tm="0">
                                          <p:val>
                                            <p:fltVal val="0"/>
                                          </p:val>
                                        </p:tav>
                                        <p:tav tm="100000">
                                          <p:val>
                                            <p:strVal val="#ppt_h"/>
                                          </p:val>
                                        </p:tav>
                                      </p:tavLst>
                                    </p:anim>
                                    <p:anim calcmode="lin" valueType="num">
                                      <p:cBhvr>
                                        <p:cTn id="75" dur="1000" fill="hold"/>
                                        <p:tgtEl>
                                          <p:spTgt spid="2">
                                            <p:graphicEl>
                                              <a:dgm id="{3D88763C-09B7-46B7-A584-BAD49E140495}"/>
                                            </p:graphicEl>
                                          </p:spTgt>
                                        </p:tgtEl>
                                        <p:attrNameLst>
                                          <p:attrName>style.rotation</p:attrName>
                                        </p:attrNameLst>
                                      </p:cBhvr>
                                      <p:tavLst>
                                        <p:tav tm="0">
                                          <p:val>
                                            <p:fltVal val="90"/>
                                          </p:val>
                                        </p:tav>
                                        <p:tav tm="100000">
                                          <p:val>
                                            <p:fltVal val="0"/>
                                          </p:val>
                                        </p:tav>
                                      </p:tavLst>
                                    </p:anim>
                                    <p:animEffect transition="in" filter="fade">
                                      <p:cBhvr>
                                        <p:cTn id="76" dur="1000"/>
                                        <p:tgtEl>
                                          <p:spTgt spid="2">
                                            <p:graphicEl>
                                              <a:dgm id="{3D88763C-09B7-46B7-A584-BAD49E140495}"/>
                                            </p:graphic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
                                            <p:graphicEl>
                                              <a:dgm id="{EDEC7AA8-55EC-4359-BFBC-F28D7C7F5CEF}"/>
                                            </p:graphicEl>
                                          </p:spTgt>
                                        </p:tgtEl>
                                        <p:attrNameLst>
                                          <p:attrName>style.visibility</p:attrName>
                                        </p:attrNameLst>
                                      </p:cBhvr>
                                      <p:to>
                                        <p:strVal val="visible"/>
                                      </p:to>
                                    </p:set>
                                    <p:anim calcmode="lin" valueType="num">
                                      <p:cBhvr>
                                        <p:cTn id="79" dur="1000" fill="hold"/>
                                        <p:tgtEl>
                                          <p:spTgt spid="2">
                                            <p:graphicEl>
                                              <a:dgm id="{EDEC7AA8-55EC-4359-BFBC-F28D7C7F5CEF}"/>
                                            </p:graphicEl>
                                          </p:spTgt>
                                        </p:tgtEl>
                                        <p:attrNameLst>
                                          <p:attrName>ppt_w</p:attrName>
                                        </p:attrNameLst>
                                      </p:cBhvr>
                                      <p:tavLst>
                                        <p:tav tm="0">
                                          <p:val>
                                            <p:fltVal val="0"/>
                                          </p:val>
                                        </p:tav>
                                        <p:tav tm="100000">
                                          <p:val>
                                            <p:strVal val="#ppt_w"/>
                                          </p:val>
                                        </p:tav>
                                      </p:tavLst>
                                    </p:anim>
                                    <p:anim calcmode="lin" valueType="num">
                                      <p:cBhvr>
                                        <p:cTn id="80" dur="1000" fill="hold"/>
                                        <p:tgtEl>
                                          <p:spTgt spid="2">
                                            <p:graphicEl>
                                              <a:dgm id="{EDEC7AA8-55EC-4359-BFBC-F28D7C7F5CEF}"/>
                                            </p:graphicEl>
                                          </p:spTgt>
                                        </p:tgtEl>
                                        <p:attrNameLst>
                                          <p:attrName>ppt_h</p:attrName>
                                        </p:attrNameLst>
                                      </p:cBhvr>
                                      <p:tavLst>
                                        <p:tav tm="0">
                                          <p:val>
                                            <p:fltVal val="0"/>
                                          </p:val>
                                        </p:tav>
                                        <p:tav tm="100000">
                                          <p:val>
                                            <p:strVal val="#ppt_h"/>
                                          </p:val>
                                        </p:tav>
                                      </p:tavLst>
                                    </p:anim>
                                    <p:anim calcmode="lin" valueType="num">
                                      <p:cBhvr>
                                        <p:cTn id="81" dur="1000" fill="hold"/>
                                        <p:tgtEl>
                                          <p:spTgt spid="2">
                                            <p:graphicEl>
                                              <a:dgm id="{EDEC7AA8-55EC-4359-BFBC-F28D7C7F5CEF}"/>
                                            </p:graphicEl>
                                          </p:spTgt>
                                        </p:tgtEl>
                                        <p:attrNameLst>
                                          <p:attrName>style.rotation</p:attrName>
                                        </p:attrNameLst>
                                      </p:cBhvr>
                                      <p:tavLst>
                                        <p:tav tm="0">
                                          <p:val>
                                            <p:fltVal val="90"/>
                                          </p:val>
                                        </p:tav>
                                        <p:tav tm="100000">
                                          <p:val>
                                            <p:fltVal val="0"/>
                                          </p:val>
                                        </p:tav>
                                      </p:tavLst>
                                    </p:anim>
                                    <p:animEffect transition="in" filter="fade">
                                      <p:cBhvr>
                                        <p:cTn id="82" dur="1000"/>
                                        <p:tgtEl>
                                          <p:spTgt spid="2">
                                            <p:graphicEl>
                                              <a:dgm id="{EDEC7AA8-55EC-4359-BFBC-F28D7C7F5CEF}"/>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
                                            <p:graphicEl>
                                              <a:dgm id="{7E42BA14-A120-4E6B-8B44-83B668422C72}"/>
                                            </p:graphicEl>
                                          </p:spTgt>
                                        </p:tgtEl>
                                        <p:attrNameLst>
                                          <p:attrName>style.visibility</p:attrName>
                                        </p:attrNameLst>
                                      </p:cBhvr>
                                      <p:to>
                                        <p:strVal val="visible"/>
                                      </p:to>
                                    </p:set>
                                    <p:anim calcmode="lin" valueType="num">
                                      <p:cBhvr>
                                        <p:cTn id="85" dur="1000" fill="hold"/>
                                        <p:tgtEl>
                                          <p:spTgt spid="2">
                                            <p:graphicEl>
                                              <a:dgm id="{7E42BA14-A120-4E6B-8B44-83B668422C72}"/>
                                            </p:graphicEl>
                                          </p:spTgt>
                                        </p:tgtEl>
                                        <p:attrNameLst>
                                          <p:attrName>ppt_w</p:attrName>
                                        </p:attrNameLst>
                                      </p:cBhvr>
                                      <p:tavLst>
                                        <p:tav tm="0">
                                          <p:val>
                                            <p:fltVal val="0"/>
                                          </p:val>
                                        </p:tav>
                                        <p:tav tm="100000">
                                          <p:val>
                                            <p:strVal val="#ppt_w"/>
                                          </p:val>
                                        </p:tav>
                                      </p:tavLst>
                                    </p:anim>
                                    <p:anim calcmode="lin" valueType="num">
                                      <p:cBhvr>
                                        <p:cTn id="86" dur="1000" fill="hold"/>
                                        <p:tgtEl>
                                          <p:spTgt spid="2">
                                            <p:graphicEl>
                                              <a:dgm id="{7E42BA14-A120-4E6B-8B44-83B668422C72}"/>
                                            </p:graphicEl>
                                          </p:spTgt>
                                        </p:tgtEl>
                                        <p:attrNameLst>
                                          <p:attrName>ppt_h</p:attrName>
                                        </p:attrNameLst>
                                      </p:cBhvr>
                                      <p:tavLst>
                                        <p:tav tm="0">
                                          <p:val>
                                            <p:fltVal val="0"/>
                                          </p:val>
                                        </p:tav>
                                        <p:tav tm="100000">
                                          <p:val>
                                            <p:strVal val="#ppt_h"/>
                                          </p:val>
                                        </p:tav>
                                      </p:tavLst>
                                    </p:anim>
                                    <p:anim calcmode="lin" valueType="num">
                                      <p:cBhvr>
                                        <p:cTn id="87" dur="1000" fill="hold"/>
                                        <p:tgtEl>
                                          <p:spTgt spid="2">
                                            <p:graphicEl>
                                              <a:dgm id="{7E42BA14-A120-4E6B-8B44-83B668422C72}"/>
                                            </p:graphicEl>
                                          </p:spTgt>
                                        </p:tgtEl>
                                        <p:attrNameLst>
                                          <p:attrName>style.rotation</p:attrName>
                                        </p:attrNameLst>
                                      </p:cBhvr>
                                      <p:tavLst>
                                        <p:tav tm="0">
                                          <p:val>
                                            <p:fltVal val="90"/>
                                          </p:val>
                                        </p:tav>
                                        <p:tav tm="100000">
                                          <p:val>
                                            <p:fltVal val="0"/>
                                          </p:val>
                                        </p:tav>
                                      </p:tavLst>
                                    </p:anim>
                                    <p:animEffect transition="in" filter="fade">
                                      <p:cBhvr>
                                        <p:cTn id="88" dur="1000"/>
                                        <p:tgtEl>
                                          <p:spTgt spid="2">
                                            <p:graphicEl>
                                              <a:dgm id="{7E42BA14-A120-4E6B-8B44-83B668422C72}"/>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
                                            <p:graphicEl>
                                              <a:dgm id="{2422BF06-3E95-4360-9FC9-193F2053EB5F}"/>
                                            </p:graphicEl>
                                          </p:spTgt>
                                        </p:tgtEl>
                                        <p:attrNameLst>
                                          <p:attrName>style.visibility</p:attrName>
                                        </p:attrNameLst>
                                      </p:cBhvr>
                                      <p:to>
                                        <p:strVal val="visible"/>
                                      </p:to>
                                    </p:set>
                                    <p:anim calcmode="lin" valueType="num">
                                      <p:cBhvr>
                                        <p:cTn id="91" dur="1000" fill="hold"/>
                                        <p:tgtEl>
                                          <p:spTgt spid="2">
                                            <p:graphicEl>
                                              <a:dgm id="{2422BF06-3E95-4360-9FC9-193F2053EB5F}"/>
                                            </p:graphicEl>
                                          </p:spTgt>
                                        </p:tgtEl>
                                        <p:attrNameLst>
                                          <p:attrName>ppt_w</p:attrName>
                                        </p:attrNameLst>
                                      </p:cBhvr>
                                      <p:tavLst>
                                        <p:tav tm="0">
                                          <p:val>
                                            <p:fltVal val="0"/>
                                          </p:val>
                                        </p:tav>
                                        <p:tav tm="100000">
                                          <p:val>
                                            <p:strVal val="#ppt_w"/>
                                          </p:val>
                                        </p:tav>
                                      </p:tavLst>
                                    </p:anim>
                                    <p:anim calcmode="lin" valueType="num">
                                      <p:cBhvr>
                                        <p:cTn id="92" dur="1000" fill="hold"/>
                                        <p:tgtEl>
                                          <p:spTgt spid="2">
                                            <p:graphicEl>
                                              <a:dgm id="{2422BF06-3E95-4360-9FC9-193F2053EB5F}"/>
                                            </p:graphicEl>
                                          </p:spTgt>
                                        </p:tgtEl>
                                        <p:attrNameLst>
                                          <p:attrName>ppt_h</p:attrName>
                                        </p:attrNameLst>
                                      </p:cBhvr>
                                      <p:tavLst>
                                        <p:tav tm="0">
                                          <p:val>
                                            <p:fltVal val="0"/>
                                          </p:val>
                                        </p:tav>
                                        <p:tav tm="100000">
                                          <p:val>
                                            <p:strVal val="#ppt_h"/>
                                          </p:val>
                                        </p:tav>
                                      </p:tavLst>
                                    </p:anim>
                                    <p:anim calcmode="lin" valueType="num">
                                      <p:cBhvr>
                                        <p:cTn id="93" dur="1000" fill="hold"/>
                                        <p:tgtEl>
                                          <p:spTgt spid="2">
                                            <p:graphicEl>
                                              <a:dgm id="{2422BF06-3E95-4360-9FC9-193F2053EB5F}"/>
                                            </p:graphicEl>
                                          </p:spTgt>
                                        </p:tgtEl>
                                        <p:attrNameLst>
                                          <p:attrName>style.rotation</p:attrName>
                                        </p:attrNameLst>
                                      </p:cBhvr>
                                      <p:tavLst>
                                        <p:tav tm="0">
                                          <p:val>
                                            <p:fltVal val="90"/>
                                          </p:val>
                                        </p:tav>
                                        <p:tav tm="100000">
                                          <p:val>
                                            <p:fltVal val="0"/>
                                          </p:val>
                                        </p:tav>
                                      </p:tavLst>
                                    </p:anim>
                                    <p:animEffect transition="in" filter="fade">
                                      <p:cBhvr>
                                        <p:cTn id="94" dur="1000"/>
                                        <p:tgtEl>
                                          <p:spTgt spid="2">
                                            <p:graphicEl>
                                              <a:dgm id="{2422BF06-3E95-4360-9FC9-193F2053EB5F}"/>
                                            </p:graphic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
                                            <p:graphicEl>
                                              <a:dgm id="{AFFDF1A3-79FA-4EE5-8853-9C94EBD2DF66}"/>
                                            </p:graphicEl>
                                          </p:spTgt>
                                        </p:tgtEl>
                                        <p:attrNameLst>
                                          <p:attrName>style.visibility</p:attrName>
                                        </p:attrNameLst>
                                      </p:cBhvr>
                                      <p:to>
                                        <p:strVal val="visible"/>
                                      </p:to>
                                    </p:set>
                                    <p:anim calcmode="lin" valueType="num">
                                      <p:cBhvr>
                                        <p:cTn id="97" dur="1000" fill="hold"/>
                                        <p:tgtEl>
                                          <p:spTgt spid="2">
                                            <p:graphicEl>
                                              <a:dgm id="{AFFDF1A3-79FA-4EE5-8853-9C94EBD2DF66}"/>
                                            </p:graphicEl>
                                          </p:spTgt>
                                        </p:tgtEl>
                                        <p:attrNameLst>
                                          <p:attrName>ppt_w</p:attrName>
                                        </p:attrNameLst>
                                      </p:cBhvr>
                                      <p:tavLst>
                                        <p:tav tm="0">
                                          <p:val>
                                            <p:fltVal val="0"/>
                                          </p:val>
                                        </p:tav>
                                        <p:tav tm="100000">
                                          <p:val>
                                            <p:strVal val="#ppt_w"/>
                                          </p:val>
                                        </p:tav>
                                      </p:tavLst>
                                    </p:anim>
                                    <p:anim calcmode="lin" valueType="num">
                                      <p:cBhvr>
                                        <p:cTn id="98" dur="1000" fill="hold"/>
                                        <p:tgtEl>
                                          <p:spTgt spid="2">
                                            <p:graphicEl>
                                              <a:dgm id="{AFFDF1A3-79FA-4EE5-8853-9C94EBD2DF66}"/>
                                            </p:graphicEl>
                                          </p:spTgt>
                                        </p:tgtEl>
                                        <p:attrNameLst>
                                          <p:attrName>ppt_h</p:attrName>
                                        </p:attrNameLst>
                                      </p:cBhvr>
                                      <p:tavLst>
                                        <p:tav tm="0">
                                          <p:val>
                                            <p:fltVal val="0"/>
                                          </p:val>
                                        </p:tav>
                                        <p:tav tm="100000">
                                          <p:val>
                                            <p:strVal val="#ppt_h"/>
                                          </p:val>
                                        </p:tav>
                                      </p:tavLst>
                                    </p:anim>
                                    <p:anim calcmode="lin" valueType="num">
                                      <p:cBhvr>
                                        <p:cTn id="99" dur="1000" fill="hold"/>
                                        <p:tgtEl>
                                          <p:spTgt spid="2">
                                            <p:graphicEl>
                                              <a:dgm id="{AFFDF1A3-79FA-4EE5-8853-9C94EBD2DF66}"/>
                                            </p:graphicEl>
                                          </p:spTgt>
                                        </p:tgtEl>
                                        <p:attrNameLst>
                                          <p:attrName>style.rotation</p:attrName>
                                        </p:attrNameLst>
                                      </p:cBhvr>
                                      <p:tavLst>
                                        <p:tav tm="0">
                                          <p:val>
                                            <p:fltVal val="90"/>
                                          </p:val>
                                        </p:tav>
                                        <p:tav tm="100000">
                                          <p:val>
                                            <p:fltVal val="0"/>
                                          </p:val>
                                        </p:tav>
                                      </p:tavLst>
                                    </p:anim>
                                    <p:animEffect transition="in" filter="fade">
                                      <p:cBhvr>
                                        <p:cTn id="100" dur="1000"/>
                                        <p:tgtEl>
                                          <p:spTgt spid="2">
                                            <p:graphicEl>
                                              <a:dgm id="{AFFDF1A3-79FA-4EE5-8853-9C94EBD2DF66}"/>
                                            </p:graphicEl>
                                          </p:spTgt>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
                                            <p:graphicEl>
                                              <a:dgm id="{800F4886-5588-4933-8F3D-011608D2A54C}"/>
                                            </p:graphicEl>
                                          </p:spTgt>
                                        </p:tgtEl>
                                        <p:attrNameLst>
                                          <p:attrName>style.visibility</p:attrName>
                                        </p:attrNameLst>
                                      </p:cBhvr>
                                      <p:to>
                                        <p:strVal val="visible"/>
                                      </p:to>
                                    </p:set>
                                    <p:anim calcmode="lin" valueType="num">
                                      <p:cBhvr>
                                        <p:cTn id="103" dur="1000" fill="hold"/>
                                        <p:tgtEl>
                                          <p:spTgt spid="2">
                                            <p:graphicEl>
                                              <a:dgm id="{800F4886-5588-4933-8F3D-011608D2A54C}"/>
                                            </p:graphicEl>
                                          </p:spTgt>
                                        </p:tgtEl>
                                        <p:attrNameLst>
                                          <p:attrName>ppt_w</p:attrName>
                                        </p:attrNameLst>
                                      </p:cBhvr>
                                      <p:tavLst>
                                        <p:tav tm="0">
                                          <p:val>
                                            <p:fltVal val="0"/>
                                          </p:val>
                                        </p:tav>
                                        <p:tav tm="100000">
                                          <p:val>
                                            <p:strVal val="#ppt_w"/>
                                          </p:val>
                                        </p:tav>
                                      </p:tavLst>
                                    </p:anim>
                                    <p:anim calcmode="lin" valueType="num">
                                      <p:cBhvr>
                                        <p:cTn id="104" dur="1000" fill="hold"/>
                                        <p:tgtEl>
                                          <p:spTgt spid="2">
                                            <p:graphicEl>
                                              <a:dgm id="{800F4886-5588-4933-8F3D-011608D2A54C}"/>
                                            </p:graphicEl>
                                          </p:spTgt>
                                        </p:tgtEl>
                                        <p:attrNameLst>
                                          <p:attrName>ppt_h</p:attrName>
                                        </p:attrNameLst>
                                      </p:cBhvr>
                                      <p:tavLst>
                                        <p:tav tm="0">
                                          <p:val>
                                            <p:fltVal val="0"/>
                                          </p:val>
                                        </p:tav>
                                        <p:tav tm="100000">
                                          <p:val>
                                            <p:strVal val="#ppt_h"/>
                                          </p:val>
                                        </p:tav>
                                      </p:tavLst>
                                    </p:anim>
                                    <p:anim calcmode="lin" valueType="num">
                                      <p:cBhvr>
                                        <p:cTn id="105" dur="1000" fill="hold"/>
                                        <p:tgtEl>
                                          <p:spTgt spid="2">
                                            <p:graphicEl>
                                              <a:dgm id="{800F4886-5588-4933-8F3D-011608D2A54C}"/>
                                            </p:graphicEl>
                                          </p:spTgt>
                                        </p:tgtEl>
                                        <p:attrNameLst>
                                          <p:attrName>style.rotation</p:attrName>
                                        </p:attrNameLst>
                                      </p:cBhvr>
                                      <p:tavLst>
                                        <p:tav tm="0">
                                          <p:val>
                                            <p:fltVal val="90"/>
                                          </p:val>
                                        </p:tav>
                                        <p:tav tm="100000">
                                          <p:val>
                                            <p:fltVal val="0"/>
                                          </p:val>
                                        </p:tav>
                                      </p:tavLst>
                                    </p:anim>
                                    <p:animEffect transition="in" filter="fade">
                                      <p:cBhvr>
                                        <p:cTn id="106" dur="1000"/>
                                        <p:tgtEl>
                                          <p:spTgt spid="2">
                                            <p:graphicEl>
                                              <a:dgm id="{800F4886-5588-4933-8F3D-011608D2A54C}"/>
                                            </p:graphicEl>
                                          </p:spTgt>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
                                            <p:graphicEl>
                                              <a:dgm id="{32F057DA-BEE8-4936-8874-4B544CDEB962}"/>
                                            </p:graphicEl>
                                          </p:spTgt>
                                        </p:tgtEl>
                                        <p:attrNameLst>
                                          <p:attrName>style.visibility</p:attrName>
                                        </p:attrNameLst>
                                      </p:cBhvr>
                                      <p:to>
                                        <p:strVal val="visible"/>
                                      </p:to>
                                    </p:set>
                                    <p:anim calcmode="lin" valueType="num">
                                      <p:cBhvr>
                                        <p:cTn id="109" dur="1000" fill="hold"/>
                                        <p:tgtEl>
                                          <p:spTgt spid="2">
                                            <p:graphicEl>
                                              <a:dgm id="{32F057DA-BEE8-4936-8874-4B544CDEB962}"/>
                                            </p:graphicEl>
                                          </p:spTgt>
                                        </p:tgtEl>
                                        <p:attrNameLst>
                                          <p:attrName>ppt_w</p:attrName>
                                        </p:attrNameLst>
                                      </p:cBhvr>
                                      <p:tavLst>
                                        <p:tav tm="0">
                                          <p:val>
                                            <p:fltVal val="0"/>
                                          </p:val>
                                        </p:tav>
                                        <p:tav tm="100000">
                                          <p:val>
                                            <p:strVal val="#ppt_w"/>
                                          </p:val>
                                        </p:tav>
                                      </p:tavLst>
                                    </p:anim>
                                    <p:anim calcmode="lin" valueType="num">
                                      <p:cBhvr>
                                        <p:cTn id="110" dur="1000" fill="hold"/>
                                        <p:tgtEl>
                                          <p:spTgt spid="2">
                                            <p:graphicEl>
                                              <a:dgm id="{32F057DA-BEE8-4936-8874-4B544CDEB962}"/>
                                            </p:graphicEl>
                                          </p:spTgt>
                                        </p:tgtEl>
                                        <p:attrNameLst>
                                          <p:attrName>ppt_h</p:attrName>
                                        </p:attrNameLst>
                                      </p:cBhvr>
                                      <p:tavLst>
                                        <p:tav tm="0">
                                          <p:val>
                                            <p:fltVal val="0"/>
                                          </p:val>
                                        </p:tav>
                                        <p:tav tm="100000">
                                          <p:val>
                                            <p:strVal val="#ppt_h"/>
                                          </p:val>
                                        </p:tav>
                                      </p:tavLst>
                                    </p:anim>
                                    <p:anim calcmode="lin" valueType="num">
                                      <p:cBhvr>
                                        <p:cTn id="111" dur="1000" fill="hold"/>
                                        <p:tgtEl>
                                          <p:spTgt spid="2">
                                            <p:graphicEl>
                                              <a:dgm id="{32F057DA-BEE8-4936-8874-4B544CDEB962}"/>
                                            </p:graphicEl>
                                          </p:spTgt>
                                        </p:tgtEl>
                                        <p:attrNameLst>
                                          <p:attrName>style.rotation</p:attrName>
                                        </p:attrNameLst>
                                      </p:cBhvr>
                                      <p:tavLst>
                                        <p:tav tm="0">
                                          <p:val>
                                            <p:fltVal val="90"/>
                                          </p:val>
                                        </p:tav>
                                        <p:tav tm="100000">
                                          <p:val>
                                            <p:fltVal val="0"/>
                                          </p:val>
                                        </p:tav>
                                      </p:tavLst>
                                    </p:anim>
                                    <p:animEffect transition="in" filter="fade">
                                      <p:cBhvr>
                                        <p:cTn id="112" dur="1000"/>
                                        <p:tgtEl>
                                          <p:spTgt spid="2">
                                            <p:graphicEl>
                                              <a:dgm id="{32F057DA-BEE8-4936-8874-4B544CDEB962}"/>
                                            </p:graphicEl>
                                          </p:spTgt>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
                                            <p:graphicEl>
                                              <a:dgm id="{A4EA73FD-F3AE-4A0B-B477-C06F5D4B7558}"/>
                                            </p:graphicEl>
                                          </p:spTgt>
                                        </p:tgtEl>
                                        <p:attrNameLst>
                                          <p:attrName>style.visibility</p:attrName>
                                        </p:attrNameLst>
                                      </p:cBhvr>
                                      <p:to>
                                        <p:strVal val="visible"/>
                                      </p:to>
                                    </p:set>
                                    <p:anim calcmode="lin" valueType="num">
                                      <p:cBhvr>
                                        <p:cTn id="115" dur="1000" fill="hold"/>
                                        <p:tgtEl>
                                          <p:spTgt spid="2">
                                            <p:graphicEl>
                                              <a:dgm id="{A4EA73FD-F3AE-4A0B-B477-C06F5D4B7558}"/>
                                            </p:graphicEl>
                                          </p:spTgt>
                                        </p:tgtEl>
                                        <p:attrNameLst>
                                          <p:attrName>ppt_w</p:attrName>
                                        </p:attrNameLst>
                                      </p:cBhvr>
                                      <p:tavLst>
                                        <p:tav tm="0">
                                          <p:val>
                                            <p:fltVal val="0"/>
                                          </p:val>
                                        </p:tav>
                                        <p:tav tm="100000">
                                          <p:val>
                                            <p:strVal val="#ppt_w"/>
                                          </p:val>
                                        </p:tav>
                                      </p:tavLst>
                                    </p:anim>
                                    <p:anim calcmode="lin" valueType="num">
                                      <p:cBhvr>
                                        <p:cTn id="116" dur="1000" fill="hold"/>
                                        <p:tgtEl>
                                          <p:spTgt spid="2">
                                            <p:graphicEl>
                                              <a:dgm id="{A4EA73FD-F3AE-4A0B-B477-C06F5D4B7558}"/>
                                            </p:graphicEl>
                                          </p:spTgt>
                                        </p:tgtEl>
                                        <p:attrNameLst>
                                          <p:attrName>ppt_h</p:attrName>
                                        </p:attrNameLst>
                                      </p:cBhvr>
                                      <p:tavLst>
                                        <p:tav tm="0">
                                          <p:val>
                                            <p:fltVal val="0"/>
                                          </p:val>
                                        </p:tav>
                                        <p:tav tm="100000">
                                          <p:val>
                                            <p:strVal val="#ppt_h"/>
                                          </p:val>
                                        </p:tav>
                                      </p:tavLst>
                                    </p:anim>
                                    <p:anim calcmode="lin" valueType="num">
                                      <p:cBhvr>
                                        <p:cTn id="117" dur="1000" fill="hold"/>
                                        <p:tgtEl>
                                          <p:spTgt spid="2">
                                            <p:graphicEl>
                                              <a:dgm id="{A4EA73FD-F3AE-4A0B-B477-C06F5D4B7558}"/>
                                            </p:graphicEl>
                                          </p:spTgt>
                                        </p:tgtEl>
                                        <p:attrNameLst>
                                          <p:attrName>style.rotation</p:attrName>
                                        </p:attrNameLst>
                                      </p:cBhvr>
                                      <p:tavLst>
                                        <p:tav tm="0">
                                          <p:val>
                                            <p:fltVal val="90"/>
                                          </p:val>
                                        </p:tav>
                                        <p:tav tm="100000">
                                          <p:val>
                                            <p:fltVal val="0"/>
                                          </p:val>
                                        </p:tav>
                                      </p:tavLst>
                                    </p:anim>
                                    <p:animEffect transition="in" filter="fade">
                                      <p:cBhvr>
                                        <p:cTn id="118" dur="1000"/>
                                        <p:tgtEl>
                                          <p:spTgt spid="2">
                                            <p:graphicEl>
                                              <a:dgm id="{A4EA73FD-F3AE-4A0B-B477-C06F5D4B75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6637" y="14945"/>
            <a:ext cx="1212191" cy="707886"/>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ar-SA" sz="4000" b="1">
                <a:ea typeface="Calibri"/>
                <a:cs typeface="Traditional Arabic"/>
              </a:rPr>
              <a:t>العلاج </a:t>
            </a:r>
            <a:endParaRPr lang="en-US" sz="4000"/>
          </a:p>
        </p:txBody>
      </p:sp>
      <p:sp>
        <p:nvSpPr>
          <p:cNvPr id="3" name="Rectangle 2"/>
          <p:cNvSpPr/>
          <p:nvPr/>
        </p:nvSpPr>
        <p:spPr>
          <a:xfrm>
            <a:off x="7520613" y="980728"/>
            <a:ext cx="1287532"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u="sng">
                <a:ea typeface="Calibri"/>
                <a:cs typeface="Traditional Arabic"/>
              </a:rPr>
              <a:t>1- العلاج الطبي</a:t>
            </a:r>
            <a:endParaRPr lang="en-US"/>
          </a:p>
        </p:txBody>
      </p:sp>
      <p:sp>
        <p:nvSpPr>
          <p:cNvPr id="4" name="Rectangle 3"/>
          <p:cNvSpPr/>
          <p:nvPr/>
        </p:nvSpPr>
        <p:spPr>
          <a:xfrm>
            <a:off x="6660232" y="1615252"/>
            <a:ext cx="1614545"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u="sng">
                <a:ea typeface="Calibri"/>
                <a:cs typeface="Traditional Arabic"/>
              </a:rPr>
              <a:t>2- العلاجات الحرارية</a:t>
            </a:r>
            <a:endParaRPr lang="en-US"/>
          </a:p>
        </p:txBody>
      </p:sp>
      <p:sp>
        <p:nvSpPr>
          <p:cNvPr id="5" name="Rectangle 4"/>
          <p:cNvSpPr/>
          <p:nvPr/>
        </p:nvSpPr>
        <p:spPr>
          <a:xfrm>
            <a:off x="107504" y="1628800"/>
            <a:ext cx="6552728" cy="923330"/>
          </a:xfrm>
          <a:prstGeom prst="rect">
            <a:avLst/>
          </a:prstGeom>
        </p:spPr>
        <p:txBody>
          <a:bodyPr wrap="square">
            <a:spAutoFit/>
          </a:bodyPr>
          <a:lstStyle/>
          <a:p>
            <a:r>
              <a:rPr lang="ar-SA">
                <a:ea typeface="Calibri"/>
                <a:cs typeface="Traditional Arabic"/>
              </a:rPr>
              <a:t>الماء البارد يقوم بتسكين الألم خاصة في البداية  في اليوم الأول والثاني  . يمكن وضع الثلج في كيس بلاستيك ثم وضع منشفه عليه ويوضع علي مكان الألم لمدة 10 دقائق في كل مرة.   وعند الانتهاء من الألم الشديد ، يستبدل الماء البارد  بالماء الدافئ  حيث أنه  يساعد على استرخاء العضلات المتصلبة ومكافحة الألم.</a:t>
            </a:r>
            <a:endParaRPr lang="en-US"/>
          </a:p>
        </p:txBody>
      </p:sp>
      <p:sp>
        <p:nvSpPr>
          <p:cNvPr id="6" name="Rectangle 5"/>
          <p:cNvSpPr/>
          <p:nvPr/>
        </p:nvSpPr>
        <p:spPr>
          <a:xfrm>
            <a:off x="6152462" y="2708920"/>
            <a:ext cx="95090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u="sng">
                <a:ea typeface="Calibri"/>
                <a:cs typeface="Traditional Arabic"/>
              </a:rPr>
              <a:t>3- التغذيــــة</a:t>
            </a:r>
            <a:endParaRPr lang="en-US"/>
          </a:p>
        </p:txBody>
      </p:sp>
      <p:sp>
        <p:nvSpPr>
          <p:cNvPr id="7" name="Rectangle 6"/>
          <p:cNvSpPr/>
          <p:nvPr/>
        </p:nvSpPr>
        <p:spPr>
          <a:xfrm>
            <a:off x="107504" y="2755086"/>
            <a:ext cx="6044958" cy="646331"/>
          </a:xfrm>
          <a:prstGeom prst="rect">
            <a:avLst/>
          </a:prstGeom>
        </p:spPr>
        <p:txBody>
          <a:bodyPr wrap="square">
            <a:spAutoFit/>
          </a:bodyPr>
          <a:lstStyle/>
          <a:p>
            <a:r>
              <a:rPr lang="ar-SA">
                <a:ea typeface="Calibri"/>
                <a:cs typeface="Traditional Arabic"/>
              </a:rPr>
              <a:t>اختيار الأطعمة يعد عاملا أساسيا للصحة في حالة الاعتلال المفصلي، ويساعد الغذاء المتكامل على تقوية المفاصل،  وتحسين آليات الدفاع المضادة للأكسدة ومكافحة الالتهاب</a:t>
            </a:r>
            <a:endParaRPr lang="en-US"/>
          </a:p>
        </p:txBody>
      </p:sp>
      <p:sp>
        <p:nvSpPr>
          <p:cNvPr id="8" name="Rectangle 7"/>
          <p:cNvSpPr/>
          <p:nvPr/>
        </p:nvSpPr>
        <p:spPr>
          <a:xfrm>
            <a:off x="395536" y="3696568"/>
            <a:ext cx="8253101" cy="410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1000"/>
              </a:spcAft>
            </a:pPr>
            <a:r>
              <a:rPr lang="ar-SA">
                <a:ea typeface="Calibri"/>
                <a:cs typeface="Traditional Arabic"/>
              </a:rPr>
              <a:t>-يجب تناول الأغذية المتنوعة  الخالية من الدهون أو منخفضة السعرات الحرارية والغنية بالألياف  التي تساعد في الحفاظ علي جسم وزن .</a:t>
            </a:r>
            <a:endParaRPr lang="en-US" sz="1400">
              <a:ea typeface="Calibri"/>
              <a:cs typeface="Arial"/>
            </a:endParaRPr>
          </a:p>
        </p:txBody>
      </p:sp>
      <p:sp>
        <p:nvSpPr>
          <p:cNvPr id="9" name="Rectangle 8"/>
          <p:cNvSpPr/>
          <p:nvPr/>
        </p:nvSpPr>
        <p:spPr>
          <a:xfrm>
            <a:off x="3871229" y="4302602"/>
            <a:ext cx="456246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r-SA">
                <a:ea typeface="Calibri"/>
                <a:cs typeface="Traditional Arabic"/>
              </a:rPr>
              <a:t>-تناول الأغذية الغنية بمضادات الأكسدة التي توجد في  الفواكه، الخضروات</a:t>
            </a:r>
            <a:endParaRPr lang="en-US"/>
          </a:p>
        </p:txBody>
      </p:sp>
      <p:sp>
        <p:nvSpPr>
          <p:cNvPr id="10" name="Rectangle 9"/>
          <p:cNvSpPr/>
          <p:nvPr/>
        </p:nvSpPr>
        <p:spPr>
          <a:xfrm>
            <a:off x="1347083" y="4718970"/>
            <a:ext cx="7272629" cy="410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1000"/>
              </a:spcAft>
            </a:pPr>
            <a:r>
              <a:rPr lang="ar-SA">
                <a:ea typeface="Calibri"/>
                <a:cs typeface="Traditional Arabic"/>
              </a:rPr>
              <a:t>-تناول الأغذية الغنية بالكالسيوم  و الماغنسيوم والبوتاسيوم والزنك والسيلنيوم و فيتامين </a:t>
            </a:r>
            <a:r>
              <a:rPr lang="en-US">
                <a:latin typeface="Traditional Arabic"/>
                <a:ea typeface="Calibri"/>
                <a:cs typeface="Arial"/>
              </a:rPr>
              <a:t>A</a:t>
            </a:r>
            <a:r>
              <a:rPr lang="ar-SA">
                <a:ea typeface="Calibri"/>
                <a:cs typeface="Traditional Arabic"/>
              </a:rPr>
              <a:t>  و فيتامين</a:t>
            </a:r>
            <a:r>
              <a:rPr lang="en-US">
                <a:latin typeface="Traditional Arabic"/>
                <a:ea typeface="Calibri"/>
                <a:cs typeface="Arial"/>
              </a:rPr>
              <a:t> D</a:t>
            </a:r>
            <a:r>
              <a:rPr lang="ar-SA">
                <a:ea typeface="Calibri"/>
                <a:cs typeface="Traditional Arabic"/>
              </a:rPr>
              <a:t> وفيتامين</a:t>
            </a:r>
            <a:r>
              <a:rPr lang="en-US">
                <a:latin typeface="Traditional Arabic"/>
                <a:ea typeface="Calibri"/>
                <a:cs typeface="Arial"/>
              </a:rPr>
              <a:t> K</a:t>
            </a:r>
            <a:r>
              <a:rPr lang="ar-SA">
                <a:ea typeface="Calibri"/>
                <a:cs typeface="Traditional Arabic"/>
              </a:rPr>
              <a:t>.</a:t>
            </a:r>
            <a:endParaRPr lang="en-US" sz="1400">
              <a:ea typeface="Calibri"/>
              <a:cs typeface="Arial"/>
            </a:endParaRPr>
          </a:p>
        </p:txBody>
      </p:sp>
      <p:sp>
        <p:nvSpPr>
          <p:cNvPr id="11" name="Rectangle 10"/>
          <p:cNvSpPr/>
          <p:nvPr/>
        </p:nvSpPr>
        <p:spPr>
          <a:xfrm>
            <a:off x="164069" y="5229200"/>
            <a:ext cx="851220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a:latin typeface="Traditional Arabic" pitchFamily="18" charset="-78"/>
                <a:ea typeface="Calibri"/>
                <a:cs typeface="Traditional Arabic" pitchFamily="18" charset="-78"/>
              </a:rPr>
              <a:t>-تجنب جميع السكريات، اللحوم الحمراء، الدهون الحيوانية  ( الأطعمة التي تساعد على إنتاج حمض اليوريك</a:t>
            </a:r>
            <a:r>
              <a:rPr lang="en-US">
                <a:latin typeface="Traditional Arabic" pitchFamily="18" charset="-78"/>
                <a:ea typeface="Calibri"/>
                <a:cs typeface="Traditional Arabic" pitchFamily="18" charset="-78"/>
              </a:rPr>
              <a:t> Uric Acid </a:t>
            </a:r>
            <a:r>
              <a:rPr lang="ar-SA">
                <a:latin typeface="Traditional Arabic" pitchFamily="18" charset="-78"/>
                <a:ea typeface="Calibri"/>
                <a:cs typeface="Traditional Arabic" pitchFamily="18" charset="-78"/>
              </a:rPr>
              <a:t>والذى يعتبر ضاراً للمفاصل مثل  اللحوم الحمراء، الاملاح، منتجات الالبان، الشاى الأسود، القهوة، الكوكاكولا، السبانخ، الطماطم</a:t>
            </a:r>
            <a:r>
              <a:rPr lang="en-US">
                <a:latin typeface="Traditional Arabic" pitchFamily="18" charset="-78"/>
                <a:ea typeface="Calibri"/>
                <a:cs typeface="Traditional Arabic" pitchFamily="18" charset="-78"/>
              </a:rPr>
              <a:t>. </a:t>
            </a:r>
            <a:endParaRPr lang="en-US">
              <a:latin typeface="Traditional Arabic" pitchFamily="18" charset="-78"/>
              <a:cs typeface="Traditional Arabic" pitchFamily="18" charset="-78"/>
            </a:endParaRPr>
          </a:p>
        </p:txBody>
      </p:sp>
      <p:sp>
        <p:nvSpPr>
          <p:cNvPr id="12" name="Rectangle 11"/>
          <p:cNvSpPr/>
          <p:nvPr/>
        </p:nvSpPr>
        <p:spPr>
          <a:xfrm>
            <a:off x="269054" y="6104822"/>
            <a:ext cx="835065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a:ea typeface="Calibri"/>
                <a:cs typeface="Traditional Arabic"/>
              </a:rPr>
              <a:t>-تجنب اللحوم المدخنة والمملحة لأنها تحتوى على مواد حافظة ومواد كيميائية قد تؤدى إلى تفاعلات حساسة تؤدى إلى التهابات مفصلية </a:t>
            </a:r>
            <a:endParaRPr lang="en-US"/>
          </a:p>
        </p:txBody>
      </p:sp>
    </p:spTree>
    <p:extLst>
      <p:ext uri="{BB962C8B-B14F-4D97-AF65-F5344CB8AC3E}">
        <p14:creationId xmlns:p14="http://schemas.microsoft.com/office/powerpoint/2010/main" val="284104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733468" y="188640"/>
            <a:ext cx="114967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ar-SA" sz="4000" b="1">
                <a:ea typeface="Calibri"/>
                <a:cs typeface="Traditional Arabic"/>
              </a:rPr>
              <a:t>الوقاية</a:t>
            </a:r>
            <a:r>
              <a:rPr lang="en-US" sz="4000" b="1">
                <a:latin typeface="Traditional Arabic"/>
                <a:ea typeface="Calibri"/>
              </a:rPr>
              <a:t> </a:t>
            </a:r>
            <a:endParaRPr lang="en-US" sz="4000"/>
          </a:p>
        </p:txBody>
      </p:sp>
      <p:sp>
        <p:nvSpPr>
          <p:cNvPr id="3" name="Rectangle 2"/>
          <p:cNvSpPr/>
          <p:nvPr/>
        </p:nvSpPr>
        <p:spPr>
          <a:xfrm>
            <a:off x="6372200" y="711860"/>
            <a:ext cx="190789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a:ea typeface="Calibri"/>
                <a:cs typeface="Traditional Arabic"/>
              </a:rPr>
              <a:t>1- </a:t>
            </a:r>
            <a:r>
              <a:rPr lang="ar-SA" b="1">
                <a:ea typeface="Calibri"/>
                <a:cs typeface="Traditional Arabic"/>
              </a:rPr>
              <a:t>الحفاظ علي المفصل</a:t>
            </a:r>
            <a:r>
              <a:rPr lang="en-US">
                <a:latin typeface="Traditional Arabic"/>
                <a:ea typeface="Calibri"/>
              </a:rPr>
              <a:t> </a:t>
            </a:r>
            <a:endParaRPr lang="en-US"/>
          </a:p>
        </p:txBody>
      </p:sp>
      <p:sp>
        <p:nvSpPr>
          <p:cNvPr id="4" name="Rectangle 3"/>
          <p:cNvSpPr/>
          <p:nvPr/>
        </p:nvSpPr>
        <p:spPr>
          <a:xfrm>
            <a:off x="5508104" y="1336877"/>
            <a:ext cx="1451038"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a:ea typeface="Calibri"/>
                <a:cs typeface="Traditional Arabic"/>
              </a:rPr>
              <a:t>2</a:t>
            </a:r>
            <a:r>
              <a:rPr lang="ar-SA" b="1" u="sng">
                <a:ea typeface="Calibri"/>
                <a:cs typeface="Traditional Arabic"/>
              </a:rPr>
              <a:t>-التمارين الرياضية</a:t>
            </a:r>
            <a:endParaRPr lang="en-US"/>
          </a:p>
        </p:txBody>
      </p:sp>
      <p:sp>
        <p:nvSpPr>
          <p:cNvPr id="5" name="Rectangle 4"/>
          <p:cNvSpPr/>
          <p:nvPr/>
        </p:nvSpPr>
        <p:spPr>
          <a:xfrm>
            <a:off x="4256183" y="2046812"/>
            <a:ext cx="182453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b="1">
                <a:ea typeface="Calibri"/>
                <a:cs typeface="Traditional Arabic"/>
              </a:rPr>
              <a:t>3-</a:t>
            </a:r>
            <a:r>
              <a:rPr lang="ar-SA" b="1" u="sng">
                <a:ea typeface="Calibri"/>
                <a:cs typeface="Traditional Arabic"/>
              </a:rPr>
              <a:t> إعادة التأهيل الوظيفي</a:t>
            </a:r>
            <a:endParaRPr lang="en-US"/>
          </a:p>
        </p:txBody>
      </p:sp>
      <p:sp>
        <p:nvSpPr>
          <p:cNvPr id="6" name="Rectangle 5"/>
          <p:cNvSpPr/>
          <p:nvPr/>
        </p:nvSpPr>
        <p:spPr>
          <a:xfrm>
            <a:off x="3193315" y="2668399"/>
            <a:ext cx="176843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a:ea typeface="Calibri"/>
                <a:cs typeface="Traditional Arabic"/>
              </a:rPr>
              <a:t>4-الحفاظ علي وزن الجسم</a:t>
            </a:r>
            <a:endParaRPr lang="en-US"/>
          </a:p>
        </p:txBody>
      </p:sp>
      <p:sp>
        <p:nvSpPr>
          <p:cNvPr id="7" name="Rectangle 6"/>
          <p:cNvSpPr/>
          <p:nvPr/>
        </p:nvSpPr>
        <p:spPr>
          <a:xfrm>
            <a:off x="1763688" y="4063120"/>
            <a:ext cx="95891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b="1">
                <a:ea typeface="Calibri"/>
                <a:cs typeface="Traditional Arabic"/>
              </a:rPr>
              <a:t>6- التدليك</a:t>
            </a:r>
            <a:endParaRPr lang="en-US"/>
          </a:p>
        </p:txBody>
      </p:sp>
      <p:sp>
        <p:nvSpPr>
          <p:cNvPr id="8" name="Rectangle 7"/>
          <p:cNvSpPr/>
          <p:nvPr/>
        </p:nvSpPr>
        <p:spPr>
          <a:xfrm>
            <a:off x="2460582" y="3380284"/>
            <a:ext cx="146546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b="1">
                <a:ea typeface="Calibri"/>
                <a:cs typeface="Traditional Arabic"/>
              </a:rPr>
              <a:t>5- ممارسة السباحة</a:t>
            </a:r>
            <a:endParaRPr lang="en-US"/>
          </a:p>
        </p:txBody>
      </p:sp>
      <p:sp>
        <p:nvSpPr>
          <p:cNvPr id="9" name="Rectangle 8"/>
          <p:cNvSpPr/>
          <p:nvPr/>
        </p:nvSpPr>
        <p:spPr>
          <a:xfrm>
            <a:off x="1053481" y="4705066"/>
            <a:ext cx="84670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b="1">
                <a:ea typeface="Calibri"/>
                <a:cs typeface="Traditional Arabic"/>
              </a:rPr>
              <a:t>7- الراحة</a:t>
            </a:r>
            <a:endParaRPr lang="en-US"/>
          </a:p>
        </p:txBody>
      </p:sp>
    </p:spTree>
    <p:extLst>
      <p:ext uri="{BB962C8B-B14F-4D97-AF65-F5344CB8AC3E}">
        <p14:creationId xmlns:p14="http://schemas.microsoft.com/office/powerpoint/2010/main" val="369958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https://encrypted-tbn0.gstatic.com/images?q=tbn:ANd9GcRLpnQq7aqFgXned5OSXXjX52abTR7V37WsImylalk7RtTl7J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60648"/>
            <a:ext cx="9252520"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15816" y="116632"/>
            <a:ext cx="3168352" cy="1152128"/>
          </a:xfrm>
          <a:prstGeom prst="ellips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Aft>
                <a:spcPts val="1000"/>
              </a:spcAft>
            </a:pPr>
            <a:r>
              <a:rPr lang="ar-EG"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Traditional Arabic"/>
              </a:rPr>
              <a:t>السمنة</a:t>
            </a:r>
            <a:endPar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a:endParaRPr>
          </a:p>
        </p:txBody>
      </p:sp>
      <p:sp>
        <p:nvSpPr>
          <p:cNvPr id="3" name="Rectangle 2"/>
          <p:cNvSpPr/>
          <p:nvPr/>
        </p:nvSpPr>
        <p:spPr>
          <a:xfrm>
            <a:off x="3481186" y="1264511"/>
            <a:ext cx="1965603"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ar-SA" sz="2800" u="sng">
                <a:ea typeface="Calibri"/>
                <a:cs typeface="Traditional Arabic"/>
              </a:rPr>
              <a:t> تعريف زيادة الوزن </a:t>
            </a:r>
            <a:endParaRPr lang="en-US" sz="2800"/>
          </a:p>
        </p:txBody>
      </p:sp>
      <p:sp>
        <p:nvSpPr>
          <p:cNvPr id="4" name="Rectangle 3"/>
          <p:cNvSpPr/>
          <p:nvPr/>
        </p:nvSpPr>
        <p:spPr>
          <a:xfrm>
            <a:off x="2395151" y="1787731"/>
            <a:ext cx="4137671"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400">
                <a:ea typeface="Calibri"/>
                <a:cs typeface="Traditional Arabic"/>
              </a:rPr>
              <a:t>هو زيادة ثقل الجسم مع عدم وجود  مخزون للدهون</a:t>
            </a:r>
            <a:endParaRPr lang="en-US" sz="2400"/>
          </a:p>
        </p:txBody>
      </p:sp>
      <p:sp>
        <p:nvSpPr>
          <p:cNvPr id="5" name="Rectangle 4"/>
          <p:cNvSpPr/>
          <p:nvPr/>
        </p:nvSpPr>
        <p:spPr>
          <a:xfrm>
            <a:off x="3393662" y="2780928"/>
            <a:ext cx="1832553" cy="58477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sz="3200" u="sng">
                <a:ea typeface="Calibri"/>
                <a:cs typeface="Traditional Arabic"/>
              </a:rPr>
              <a:t> تعريف السمنة </a:t>
            </a:r>
            <a:endParaRPr lang="en-US" sz="3200"/>
          </a:p>
        </p:txBody>
      </p:sp>
      <p:sp>
        <p:nvSpPr>
          <p:cNvPr id="6" name="Rectangle 5"/>
          <p:cNvSpPr/>
          <p:nvPr/>
        </p:nvSpPr>
        <p:spPr>
          <a:xfrm>
            <a:off x="192521" y="3365703"/>
            <a:ext cx="871296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2400">
                <a:ea typeface="Calibri"/>
                <a:cs typeface="Traditional Arabic"/>
              </a:rPr>
              <a:t>زيادة ترسيب أو تخزين الدهون في الانسجة الدهنية .تمثل الزيادة في الوزن بحوالي 20 % عن الوزن المثالي بالنسبة للسن والجنس من جداول الاوزان</a:t>
            </a:r>
            <a:endParaRPr lang="en-US" sz="2400"/>
          </a:p>
        </p:txBody>
      </p:sp>
      <p:sp>
        <p:nvSpPr>
          <p:cNvPr id="7" name="Rectangle 6"/>
          <p:cNvSpPr/>
          <p:nvPr/>
        </p:nvSpPr>
        <p:spPr>
          <a:xfrm>
            <a:off x="3327138" y="4500409"/>
            <a:ext cx="1768433" cy="58477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ar-EG" sz="3200" b="1">
                <a:ea typeface="Calibri"/>
                <a:cs typeface="Traditional Arabic"/>
              </a:rPr>
              <a:t>الوزن الصحي</a:t>
            </a:r>
            <a:r>
              <a:rPr lang="ar-EG" sz="3200">
                <a:ea typeface="Calibri"/>
                <a:cs typeface="Traditional Arabic"/>
              </a:rPr>
              <a:t> </a:t>
            </a:r>
            <a:endParaRPr lang="en-US" sz="3200"/>
          </a:p>
        </p:txBody>
      </p:sp>
      <p:sp>
        <p:nvSpPr>
          <p:cNvPr id="8" name="Rectangle 7"/>
          <p:cNvSpPr/>
          <p:nvPr/>
        </p:nvSpPr>
        <p:spPr>
          <a:xfrm>
            <a:off x="192521" y="5085184"/>
            <a:ext cx="8843975" cy="123623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15000"/>
              </a:lnSpc>
              <a:spcAft>
                <a:spcPts val="1000"/>
              </a:spcAft>
            </a:pPr>
            <a:r>
              <a:rPr lang="ar-EG" sz="2000">
                <a:ea typeface="Calibri"/>
                <a:cs typeface="Traditional Arabic"/>
              </a:rPr>
              <a:t>هو الوزن الذى يحافظ على صحة المريض، يجنبه الإصابة بالأمراض المصاحبة للسمنة مثل السكر</a:t>
            </a:r>
            <a:r>
              <a:rPr lang="ar-SA" sz="2000">
                <a:ea typeface="Calibri"/>
                <a:cs typeface="Arial"/>
              </a:rPr>
              <a:t> </a:t>
            </a:r>
            <a:r>
              <a:rPr lang="ar-EG" sz="2000">
                <a:ea typeface="Calibri"/>
                <a:cs typeface="Traditional Arabic"/>
              </a:rPr>
              <a:t>وارتفاع ضغط الدم . بصرف النظر عن الوزن المثالي ولكل فرد مدى من  المقادير للوزن الصحي يعتمد على معامل كتلة الجسم.</a:t>
            </a:r>
            <a:endParaRPr lang="en-US" sz="2000">
              <a:ea typeface="Calibri"/>
              <a:cs typeface="Arial"/>
            </a:endParaRPr>
          </a:p>
          <a:p>
            <a:pPr algn="ctr"/>
            <a:r>
              <a:rPr lang="ar-EG" sz="2000">
                <a:ea typeface="Calibri"/>
                <a:cs typeface="Traditional Arabic"/>
              </a:rPr>
              <a:t>مثال: الوزن الصحي لسيدة طولها 160سم، يتراوح ما بين 48 كجم إلى وزن 65 كجم</a:t>
            </a:r>
            <a:endParaRPr lang="en-US" sz="2000"/>
          </a:p>
        </p:txBody>
      </p:sp>
    </p:spTree>
    <p:extLst>
      <p:ext uri="{BB962C8B-B14F-4D97-AF65-F5344CB8AC3E}">
        <p14:creationId xmlns:p14="http://schemas.microsoft.com/office/powerpoint/2010/main" val="195716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07503" y="701407"/>
          <a:ext cx="8928992" cy="61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16632"/>
            <a:ext cx="9144000" cy="584775"/>
          </a:xfrm>
          <a:prstGeom prst="rect">
            <a:avLst/>
          </a:prstGeom>
          <a:noFill/>
        </p:spPr>
        <p:txBody>
          <a:bodyPr>
            <a:spAutoFit/>
          </a:bodyPr>
          <a:lstStyle/>
          <a:p>
            <a:pPr algn="ctr" rtl="0" fontAlgn="base">
              <a:spcBef>
                <a:spcPct val="0"/>
              </a:spcBef>
              <a:spcAft>
                <a:spcPct val="0"/>
              </a:spcAft>
              <a:defRPr/>
            </a:pPr>
            <a:r>
              <a:rPr lang="ar-EG"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يكون ذلك من خلال </a:t>
            </a:r>
            <a:r>
              <a:rPr lang="ar-SA"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سن القوانين واللوائح والقرارات والتشريعات</a:t>
            </a:r>
            <a:r>
              <a:rPr lang="ar-EG"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 الخاصة ب</a:t>
            </a:r>
            <a:r>
              <a:rPr lang="ar-EG" sz="32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17412" name="Picture 5" descr="C:\Users\Sev7en\Desktop\ورد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9601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8159" y="409019"/>
            <a:ext cx="3988798" cy="923330"/>
          </a:xfrm>
          <a:prstGeom prst="rect">
            <a:avLst/>
          </a:prstGeom>
          <a:noFill/>
        </p:spPr>
        <p:txBody>
          <a:bodyPr wrap="square">
            <a:spAutoFit/>
          </a:bodyPr>
          <a:lstStyle/>
          <a:p>
            <a:pPr algn="ctr" fontAlgn="base">
              <a:spcBef>
                <a:spcPct val="0"/>
              </a:spcBef>
              <a:spcAft>
                <a:spcPct val="0"/>
              </a:spcAft>
              <a:defRPr/>
            </a:pPr>
            <a:endParaRPr lang="ar-EG" sz="5400" b="1" kern="10" spc="50" dirty="0">
              <a:ln w="12700" cmpd="sng">
                <a:solidFill>
                  <a:srgbClr val="000000">
                    <a:satMod val="120000"/>
                    <a:shade val="80000"/>
                  </a:srgbClr>
                </a:solidFill>
                <a:prstDash val="solid"/>
              </a:ln>
              <a:solidFill>
                <a:srgbClr val="000000">
                  <a:tint val="1000"/>
                </a:srgbClr>
              </a:solidFill>
              <a:effectLst>
                <a:glow rad="53100">
                  <a:srgbClr val="000000">
                    <a:satMod val="180000"/>
                    <a:alpha val="30000"/>
                  </a:srgbClr>
                </a:glow>
              </a:effectLst>
              <a:latin typeface="Arial"/>
              <a:cs typeface="Arial"/>
            </a:endParaRPr>
          </a:p>
        </p:txBody>
      </p:sp>
    </p:spTree>
    <p:extLst>
      <p:ext uri="{BB962C8B-B14F-4D97-AF65-F5344CB8AC3E}">
        <p14:creationId xmlns:p14="http://schemas.microsoft.com/office/powerpoint/2010/main" val="343291614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3311099"/>
              </p:ext>
            </p:extLst>
          </p:nvPr>
        </p:nvGraphicFramePr>
        <p:xfrm>
          <a:off x="179917" y="764704"/>
          <a:ext cx="892899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7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714896" y="1124744"/>
            <a:ext cx="5553123" cy="523220"/>
          </a:xfrm>
          <a:prstGeom prst="rect">
            <a:avLst/>
          </a:prstGeom>
        </p:spPr>
        <p:txBody>
          <a:bodyPr wrap="none">
            <a:spAutoFit/>
          </a:bodyPr>
          <a:lstStyle/>
          <a:p>
            <a:r>
              <a:rPr lang="ar-EG" sz="2800">
                <a:ea typeface="Calibri"/>
                <a:cs typeface="Traditional Arabic"/>
              </a:rPr>
              <a:t>يمكن تقسيم السمنة إلى نوعين تبعاً لتوزيع الدهون في الجسم</a:t>
            </a:r>
            <a:endParaRPr lang="en-US" sz="2800"/>
          </a:p>
        </p:txBody>
      </p:sp>
      <p:sp>
        <p:nvSpPr>
          <p:cNvPr id="4" name="Flowchart: Alternate Process 3"/>
          <p:cNvSpPr/>
          <p:nvPr/>
        </p:nvSpPr>
        <p:spPr>
          <a:xfrm>
            <a:off x="3159309" y="63788"/>
            <a:ext cx="2664296" cy="988948"/>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ar-EG" sz="440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ea typeface="Calibri"/>
                <a:cs typeface="Traditional Arabic"/>
              </a:rPr>
              <a:t>أنواع السمنة </a:t>
            </a:r>
            <a:endParaRPr lang="en-US" sz="440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endParaRPr>
          </a:p>
        </p:txBody>
      </p:sp>
      <p:graphicFrame>
        <p:nvGraphicFramePr>
          <p:cNvPr id="5" name="Diagram 4"/>
          <p:cNvGraphicFramePr/>
          <p:nvPr>
            <p:extLst>
              <p:ext uri="{D42A27DB-BD31-4B8C-83A1-F6EECF244321}">
                <p14:modId xmlns:p14="http://schemas.microsoft.com/office/powerpoint/2010/main" val="2109853935"/>
              </p:ext>
            </p:extLst>
          </p:nvPr>
        </p:nvGraphicFramePr>
        <p:xfrm>
          <a:off x="2843808" y="1647964"/>
          <a:ext cx="61926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plaatjeax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72816"/>
            <a:ext cx="277180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Cloud 1"/>
          <p:cNvSpPr/>
          <p:nvPr/>
        </p:nvSpPr>
        <p:spPr>
          <a:xfrm>
            <a:off x="2827618" y="19472"/>
            <a:ext cx="3672408" cy="914400"/>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EG" sz="2800" b="1">
                <a:ea typeface="Calibri"/>
                <a:cs typeface="Traditional Arabic"/>
              </a:rPr>
              <a:t>طرق قياس السمنة</a:t>
            </a:r>
            <a:endParaRPr lang="en-US" sz="2800"/>
          </a:p>
        </p:txBody>
      </p:sp>
      <p:cxnSp>
        <p:nvCxnSpPr>
          <p:cNvPr id="5" name="Curved Connector 4"/>
          <p:cNvCxnSpPr>
            <a:stCxn id="2" idx="0"/>
          </p:cNvCxnSpPr>
          <p:nvPr/>
        </p:nvCxnSpPr>
        <p:spPr>
          <a:xfrm>
            <a:off x="6496966" y="476672"/>
            <a:ext cx="2035474" cy="108012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2" idx="2"/>
          </p:cNvCxnSpPr>
          <p:nvPr/>
        </p:nvCxnSpPr>
        <p:spPr>
          <a:xfrm rot="10800000" flipV="1">
            <a:off x="827585" y="476672"/>
            <a:ext cx="2011425" cy="108012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1"/>
          </p:cNvCxnSpPr>
          <p:nvPr/>
        </p:nvCxnSpPr>
        <p:spPr>
          <a:xfrm>
            <a:off x="4663822" y="932898"/>
            <a:ext cx="0" cy="623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14703" y="1700808"/>
            <a:ext cx="14798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ar-SA" b="1">
                <a:ea typeface="Calibri"/>
                <a:cs typeface="Traditional Arabic"/>
              </a:rPr>
              <a:t>الوزن بالنسبة للطول </a:t>
            </a:r>
            <a:endParaRPr lang="en-US"/>
          </a:p>
        </p:txBody>
      </p:sp>
      <p:sp>
        <p:nvSpPr>
          <p:cNvPr id="12" name="Rectangle 11"/>
          <p:cNvSpPr/>
          <p:nvPr/>
        </p:nvSpPr>
        <p:spPr>
          <a:xfrm>
            <a:off x="251520" y="1700808"/>
            <a:ext cx="139172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ar-SA" b="1">
                <a:ea typeface="Calibri"/>
                <a:cs typeface="Traditional Arabic"/>
              </a:rPr>
              <a:t>قياس سمك الجلد </a:t>
            </a:r>
            <a:endParaRPr lang="en-US"/>
          </a:p>
        </p:txBody>
      </p:sp>
      <p:sp>
        <p:nvSpPr>
          <p:cNvPr id="13" name="Rectangle 12"/>
          <p:cNvSpPr/>
          <p:nvPr/>
        </p:nvSpPr>
        <p:spPr>
          <a:xfrm>
            <a:off x="6858000" y="2112141"/>
            <a:ext cx="2286000" cy="1477328"/>
          </a:xfrm>
          <a:prstGeom prst="rect">
            <a:avLst/>
          </a:prstGeom>
        </p:spPr>
        <p:txBody>
          <a:bodyPr wrap="square">
            <a:spAutoFit/>
          </a:bodyPr>
          <a:lstStyle/>
          <a:p>
            <a:pPr algn="ctr"/>
            <a:r>
              <a:rPr lang="ar-SA">
                <a:ea typeface="Calibri"/>
                <a:cs typeface="Traditional Arabic"/>
              </a:rPr>
              <a:t>يستخدم الوزن المناسب للطول خاصة عند البالغين لقياس البدانة ، وفي هذه الحالة يعتبر الشخص سميناً اذا كان الوزن يزيد عن 20% من الوزن الطبيعي</a:t>
            </a:r>
            <a:endParaRPr lang="en-US"/>
          </a:p>
        </p:txBody>
      </p:sp>
      <p:sp>
        <p:nvSpPr>
          <p:cNvPr id="14" name="Rectangle 13"/>
          <p:cNvSpPr/>
          <p:nvPr/>
        </p:nvSpPr>
        <p:spPr>
          <a:xfrm>
            <a:off x="-10585" y="2234600"/>
            <a:ext cx="1990297" cy="1477328"/>
          </a:xfrm>
          <a:prstGeom prst="rect">
            <a:avLst/>
          </a:prstGeom>
        </p:spPr>
        <p:txBody>
          <a:bodyPr wrap="square">
            <a:spAutoFit/>
          </a:bodyPr>
          <a:lstStyle/>
          <a:p>
            <a:pPr algn="ctr"/>
            <a:r>
              <a:rPr lang="ar-SA">
                <a:ea typeface="Calibri"/>
                <a:cs typeface="Traditional Arabic"/>
              </a:rPr>
              <a:t>تقوم هذه الطريقة على قياس سمك طبقة الجلد على عدة اماكن في الجسم وذلك باستخدام كالبير لقياس طبقة الجلد</a:t>
            </a:r>
            <a:endParaRPr lang="en-US"/>
          </a:p>
        </p:txBody>
      </p:sp>
      <p:sp>
        <p:nvSpPr>
          <p:cNvPr id="15" name="Rectangle 14"/>
          <p:cNvSpPr/>
          <p:nvPr/>
        </p:nvSpPr>
        <p:spPr>
          <a:xfrm>
            <a:off x="3797238" y="1679428"/>
            <a:ext cx="173316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ar-SA" b="1">
                <a:ea typeface="Calibri"/>
                <a:cs typeface="Traditional Arabic"/>
              </a:rPr>
              <a:t>قياس مؤشر كتلة الجسم </a:t>
            </a:r>
            <a:endParaRPr lang="en-US"/>
          </a:p>
        </p:txBody>
      </p:sp>
      <p:sp>
        <p:nvSpPr>
          <p:cNvPr id="16" name="Rectangle 15"/>
          <p:cNvSpPr/>
          <p:nvPr/>
        </p:nvSpPr>
        <p:spPr>
          <a:xfrm>
            <a:off x="2268298" y="2121809"/>
            <a:ext cx="4572000" cy="1366528"/>
          </a:xfrm>
          <a:prstGeom prst="rect">
            <a:avLst/>
          </a:prstGeom>
        </p:spPr>
        <p:txBody>
          <a:bodyPr>
            <a:spAutoFit/>
          </a:bodyPr>
          <a:lstStyle/>
          <a:p>
            <a:pPr algn="ctr">
              <a:lnSpc>
                <a:spcPct val="115000"/>
              </a:lnSpc>
              <a:spcAft>
                <a:spcPts val="1000"/>
              </a:spcAft>
            </a:pPr>
            <a:r>
              <a:rPr lang="ar-EG">
                <a:ea typeface="Calibri"/>
                <a:cs typeface="Traditional Arabic"/>
              </a:rPr>
              <a:t>يستخدم </a:t>
            </a:r>
            <a:r>
              <a:rPr lang="ar-SA">
                <a:ea typeface="Calibri"/>
                <a:cs typeface="Traditional Arabic"/>
              </a:rPr>
              <a:t> مؤشر </a:t>
            </a:r>
            <a:r>
              <a:rPr lang="ar-EG">
                <a:ea typeface="Calibri"/>
                <a:cs typeface="Traditional Arabic"/>
              </a:rPr>
              <a:t>كتلة الجسم في تحديد درجة السمنة </a:t>
            </a:r>
            <a:r>
              <a:rPr lang="ar-SA">
                <a:ea typeface="Calibri"/>
                <a:cs typeface="Traditional Arabic"/>
              </a:rPr>
              <a:t>.</a:t>
            </a:r>
            <a:r>
              <a:rPr lang="ar-EG">
                <a:ea typeface="Calibri"/>
                <a:cs typeface="Traditional Arabic"/>
              </a:rPr>
              <a:t>وهو عبارة عن حاصل قسمة وزن الجسم (بالكيلو </a:t>
            </a:r>
            <a:r>
              <a:rPr lang="ar-SA">
                <a:ea typeface="Calibri"/>
                <a:cs typeface="Traditional Arabic"/>
              </a:rPr>
              <a:t>ج</a:t>
            </a:r>
            <a:r>
              <a:rPr lang="ar-EG">
                <a:ea typeface="Calibri"/>
                <a:cs typeface="Traditional Arabic"/>
              </a:rPr>
              <a:t>رام) على</a:t>
            </a:r>
            <a:r>
              <a:rPr lang="ar-SA" sz="1400">
                <a:ea typeface="Calibri"/>
                <a:cs typeface="Arial"/>
              </a:rPr>
              <a:t> </a:t>
            </a:r>
            <a:r>
              <a:rPr lang="ar-EG">
                <a:ea typeface="Calibri"/>
                <a:cs typeface="Traditional Arabic"/>
              </a:rPr>
              <a:t>مربع الطول (با</a:t>
            </a:r>
            <a:r>
              <a:rPr lang="ar-SA">
                <a:ea typeface="Calibri"/>
                <a:cs typeface="Traditional Arabic"/>
              </a:rPr>
              <a:t>لمتر</a:t>
            </a:r>
            <a:r>
              <a:rPr lang="ar-EG">
                <a:ea typeface="Calibri"/>
                <a:cs typeface="Traditional Arabic"/>
              </a:rPr>
              <a:t>)، ووحدته كيلو </a:t>
            </a:r>
            <a:r>
              <a:rPr lang="ar-SA">
                <a:ea typeface="Calibri"/>
                <a:cs typeface="Traditional Arabic"/>
              </a:rPr>
              <a:t>ج</a:t>
            </a:r>
            <a:r>
              <a:rPr lang="ar-EG">
                <a:ea typeface="Calibri"/>
                <a:cs typeface="Traditional Arabic"/>
              </a:rPr>
              <a:t>رام </a:t>
            </a:r>
            <a:r>
              <a:rPr lang="ar-SA">
                <a:ea typeface="Calibri"/>
                <a:cs typeface="Traditional Arabic"/>
              </a:rPr>
              <a:t>/</a:t>
            </a:r>
            <a:r>
              <a:rPr lang="ar-EG">
                <a:ea typeface="Calibri"/>
                <a:cs typeface="Traditional Arabic"/>
              </a:rPr>
              <a:t> متر مربع .ويستخدم  هذا المقياس للبالغين فقط وغير مناسب لمن هم أقل من </a:t>
            </a:r>
            <a:r>
              <a:rPr lang="ar-SA">
                <a:ea typeface="Calibri"/>
                <a:cs typeface="Traditional Arabic"/>
              </a:rPr>
              <a:t>18</a:t>
            </a:r>
            <a:r>
              <a:rPr lang="ar-EG">
                <a:ea typeface="Calibri"/>
                <a:cs typeface="Traditional Arabic"/>
              </a:rPr>
              <a:t> سنة. </a:t>
            </a:r>
            <a:endParaRPr lang="en-US" sz="1400">
              <a:ea typeface="Calibri"/>
              <a:cs typeface="Arial"/>
            </a:endParaRPr>
          </a:p>
        </p:txBody>
      </p:sp>
      <p:sp>
        <p:nvSpPr>
          <p:cNvPr id="17" name="Rectangle 16"/>
          <p:cNvSpPr/>
          <p:nvPr/>
        </p:nvSpPr>
        <p:spPr>
          <a:xfrm>
            <a:off x="2657678" y="3455035"/>
            <a:ext cx="4182620"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a:ea typeface="Calibri"/>
                <a:cs typeface="Traditional Arabic"/>
              </a:rPr>
              <a:t>الوزن المثالى= معامل كتلة الجسم (18.5-24.9) </a:t>
            </a:r>
            <a:r>
              <a:rPr lang="en-US">
                <a:ea typeface="Calibri"/>
                <a:cs typeface="Traditional Arabic"/>
              </a:rPr>
              <a:t>x</a:t>
            </a:r>
            <a:r>
              <a:rPr lang="ar-SA">
                <a:ea typeface="Calibri"/>
                <a:cs typeface="Traditional Arabic"/>
              </a:rPr>
              <a:t> الطول بالمتر2</a:t>
            </a:r>
          </a:p>
          <a:p>
            <a:r>
              <a:rPr lang="ar-EG">
                <a:ea typeface="Calibri"/>
                <a:cs typeface="Traditional Arabic"/>
              </a:rPr>
              <a:t>معامل كتلة الجسم: الوزن (كجم)/ مربع الطول (بالمتر</a:t>
            </a:r>
            <a:r>
              <a:rPr lang="ar-SA">
                <a:ea typeface="Calibri"/>
                <a:cs typeface="Traditional Arabic"/>
              </a:rPr>
              <a:t>  = كجم/ م2</a:t>
            </a: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979703142"/>
              </p:ext>
            </p:extLst>
          </p:nvPr>
        </p:nvGraphicFramePr>
        <p:xfrm>
          <a:off x="1248411" y="4221088"/>
          <a:ext cx="6611773" cy="2562225"/>
        </p:xfrm>
        <a:graphic>
          <a:graphicData uri="http://schemas.openxmlformats.org/drawingml/2006/table">
            <a:tbl>
              <a:tblPr rtl="1" firstRow="1" firstCol="1" bandRow="1"/>
              <a:tblGrid>
                <a:gridCol w="2715341">
                  <a:extLst>
                    <a:ext uri="{9D8B030D-6E8A-4147-A177-3AD203B41FA5}">
                      <a16:colId xmlns:a16="http://schemas.microsoft.com/office/drawing/2014/main" val="20000"/>
                    </a:ext>
                  </a:extLst>
                </a:gridCol>
                <a:gridCol w="3896432">
                  <a:extLst>
                    <a:ext uri="{9D8B030D-6E8A-4147-A177-3AD203B41FA5}">
                      <a16:colId xmlns:a16="http://schemas.microsoft.com/office/drawing/2014/main" val="20001"/>
                    </a:ext>
                  </a:extLst>
                </a:gridCol>
              </a:tblGrid>
              <a:tr h="262890">
                <a:tc>
                  <a:txBody>
                    <a:bodyPr/>
                    <a:lstStyle/>
                    <a:p>
                      <a:pPr marL="0" marR="0" algn="ctr" rtl="1">
                        <a:lnSpc>
                          <a:spcPct val="115000"/>
                        </a:lnSpc>
                        <a:spcBef>
                          <a:spcPts val="0"/>
                        </a:spcBef>
                        <a:spcAft>
                          <a:spcPts val="0"/>
                        </a:spcAft>
                      </a:pPr>
                      <a:r>
                        <a:rPr lang="ar-EG" sz="2000" b="1">
                          <a:effectLst/>
                          <a:latin typeface="Calibri"/>
                          <a:ea typeface="Calibri"/>
                          <a:cs typeface="Traditional Arabic"/>
                        </a:rPr>
                        <a:t>التقسيم</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2000" b="1">
                          <a:effectLst/>
                          <a:latin typeface="Calibri"/>
                          <a:ea typeface="Calibri"/>
                          <a:cs typeface="Traditional Arabic"/>
                        </a:rPr>
                        <a:t>معامل كتلة الجسم</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875">
                <a:tc>
                  <a:txBody>
                    <a:bodyPr/>
                    <a:lstStyle/>
                    <a:p>
                      <a:pPr marL="0" marR="0" algn="ctr" rtl="1">
                        <a:lnSpc>
                          <a:spcPct val="115000"/>
                        </a:lnSpc>
                        <a:spcBef>
                          <a:spcPts val="0"/>
                        </a:spcBef>
                        <a:spcAft>
                          <a:spcPts val="0"/>
                        </a:spcAft>
                      </a:pPr>
                      <a:r>
                        <a:rPr lang="ar-EG" sz="2000" b="1">
                          <a:effectLst/>
                          <a:latin typeface="Calibri"/>
                          <a:ea typeface="Calibri"/>
                          <a:cs typeface="Traditional Arabic"/>
                        </a:rPr>
                        <a:t>نحيف</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2000" b="1">
                          <a:effectLst/>
                          <a:latin typeface="Calibri"/>
                          <a:ea typeface="Calibri"/>
                          <a:cs typeface="Traditional Arabic"/>
                        </a:rPr>
                        <a:t>أقل من 18.5</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a:txBody>
                    <a:bodyPr/>
                    <a:lstStyle/>
                    <a:p>
                      <a:pPr marL="0" marR="0" algn="ctr" rtl="1">
                        <a:lnSpc>
                          <a:spcPct val="115000"/>
                        </a:lnSpc>
                        <a:spcBef>
                          <a:spcPts val="0"/>
                        </a:spcBef>
                        <a:spcAft>
                          <a:spcPts val="0"/>
                        </a:spcAft>
                      </a:pPr>
                      <a:r>
                        <a:rPr lang="ar-EG" sz="2000" b="1">
                          <a:effectLst/>
                          <a:latin typeface="Calibri"/>
                          <a:ea typeface="Calibri"/>
                          <a:cs typeface="Traditional Arabic"/>
                        </a:rPr>
                        <a:t>طبيعي</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a:effectLst/>
                          <a:latin typeface="Calibri"/>
                          <a:ea typeface="Calibri"/>
                          <a:cs typeface="Traditional Arabic"/>
                        </a:rPr>
                        <a:t>18.5 – 24.9</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885">
                <a:tc>
                  <a:txBody>
                    <a:bodyPr/>
                    <a:lstStyle/>
                    <a:p>
                      <a:pPr marL="0" marR="0" algn="ctr" rtl="1">
                        <a:lnSpc>
                          <a:spcPct val="115000"/>
                        </a:lnSpc>
                        <a:spcBef>
                          <a:spcPts val="0"/>
                        </a:spcBef>
                        <a:spcAft>
                          <a:spcPts val="0"/>
                        </a:spcAft>
                      </a:pPr>
                      <a:r>
                        <a:rPr lang="ar-EG" sz="2000" b="1">
                          <a:effectLst/>
                          <a:latin typeface="Calibri"/>
                          <a:ea typeface="Calibri"/>
                          <a:cs typeface="Traditional Arabic"/>
                        </a:rPr>
                        <a:t>زائد في الوزن</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a:effectLst/>
                          <a:latin typeface="Calibri"/>
                          <a:ea typeface="Calibri"/>
                          <a:cs typeface="Traditional Arabic"/>
                        </a:rPr>
                        <a:t>25 - 29.9</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4965">
                <a:tc>
                  <a:txBody>
                    <a:bodyPr/>
                    <a:lstStyle/>
                    <a:p>
                      <a:pPr marL="0" marR="0" algn="ctr" rtl="1">
                        <a:lnSpc>
                          <a:spcPct val="115000"/>
                        </a:lnSpc>
                        <a:spcBef>
                          <a:spcPts val="0"/>
                        </a:spcBef>
                        <a:spcAft>
                          <a:spcPts val="0"/>
                        </a:spcAft>
                      </a:pPr>
                      <a:r>
                        <a:rPr lang="ar-EG" sz="2000" b="1">
                          <a:effectLst/>
                          <a:latin typeface="Calibri"/>
                          <a:ea typeface="Calibri"/>
                          <a:cs typeface="Traditional Arabic"/>
                        </a:rPr>
                        <a:t>سمنة درجة أولى</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a:effectLst/>
                          <a:latin typeface="Calibri"/>
                          <a:ea typeface="Calibri"/>
                          <a:cs typeface="Traditional Arabic"/>
                        </a:rPr>
                        <a:t>30 - 34.9</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45">
                <a:tc>
                  <a:txBody>
                    <a:bodyPr/>
                    <a:lstStyle/>
                    <a:p>
                      <a:pPr marL="0" marR="0" algn="ctr" rtl="1">
                        <a:lnSpc>
                          <a:spcPct val="115000"/>
                        </a:lnSpc>
                        <a:spcBef>
                          <a:spcPts val="0"/>
                        </a:spcBef>
                        <a:spcAft>
                          <a:spcPts val="0"/>
                        </a:spcAft>
                      </a:pPr>
                      <a:r>
                        <a:rPr lang="ar-EG" sz="2000" b="1">
                          <a:effectLst/>
                          <a:latin typeface="Calibri"/>
                          <a:ea typeface="Calibri"/>
                          <a:cs typeface="Traditional Arabic"/>
                        </a:rPr>
                        <a:t>سمنة درجة ثانية</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a:effectLst/>
                          <a:latin typeface="Calibri"/>
                          <a:ea typeface="Calibri"/>
                          <a:cs typeface="Traditional Arabic"/>
                        </a:rPr>
                        <a:t>35 - 39.9</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7345">
                <a:tc>
                  <a:txBody>
                    <a:bodyPr/>
                    <a:lstStyle/>
                    <a:p>
                      <a:pPr marL="0" marR="0" algn="ctr" rtl="1">
                        <a:lnSpc>
                          <a:spcPct val="115000"/>
                        </a:lnSpc>
                        <a:spcBef>
                          <a:spcPts val="0"/>
                        </a:spcBef>
                        <a:spcAft>
                          <a:spcPts val="0"/>
                        </a:spcAft>
                      </a:pPr>
                      <a:r>
                        <a:rPr lang="ar-EG" sz="2000" b="1">
                          <a:effectLst/>
                          <a:latin typeface="Calibri"/>
                          <a:ea typeface="Calibri"/>
                          <a:cs typeface="Traditional Arabic"/>
                        </a:rPr>
                        <a:t>سمنة مفرطة</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2000" b="1">
                          <a:effectLst/>
                          <a:latin typeface="Calibri"/>
                          <a:ea typeface="Calibri"/>
                          <a:cs typeface="Traditional Arabic"/>
                        </a:rPr>
                        <a:t>أكثر من 40</a:t>
                      </a:r>
                      <a:endParaRPr lang="en-US" sz="20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488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68900802"/>
              </p:ext>
            </p:extLst>
          </p:nvPr>
        </p:nvGraphicFramePr>
        <p:xfrm>
          <a:off x="0" y="116632"/>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25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275856" y="51956"/>
            <a:ext cx="2702984" cy="646331"/>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EG" sz="3600" b="1">
                <a:ea typeface="Calibri"/>
                <a:cs typeface="Traditional Arabic"/>
              </a:rPr>
              <a:t>برنامج علاج السمنة</a:t>
            </a:r>
            <a:endParaRPr lang="en-US" sz="3600"/>
          </a:p>
        </p:txBody>
      </p:sp>
      <p:sp>
        <p:nvSpPr>
          <p:cNvPr id="3" name="Rectangle 2"/>
          <p:cNvSpPr/>
          <p:nvPr/>
        </p:nvSpPr>
        <p:spPr>
          <a:xfrm>
            <a:off x="5395785" y="880458"/>
            <a:ext cx="3610284" cy="400110"/>
          </a:xfrm>
          <a:prstGeom prst="rect">
            <a:avLst/>
          </a:prstGeom>
        </p:spPr>
        <p:txBody>
          <a:bodyPr wrap="none">
            <a:spAutoFit/>
          </a:bodyPr>
          <a:lstStyle/>
          <a:p>
            <a:r>
              <a:rPr lang="ar-EG" sz="2000">
                <a:ea typeface="Calibri"/>
                <a:cs typeface="Traditional Arabic"/>
              </a:rPr>
              <a:t>يعتمد برنامج علاج السمنة على ثلاث  محاور رئيسية</a:t>
            </a:r>
            <a:endParaRPr lang="en-US" sz="2000"/>
          </a:p>
        </p:txBody>
      </p:sp>
      <p:graphicFrame>
        <p:nvGraphicFramePr>
          <p:cNvPr id="4" name="Diagram 3"/>
          <p:cNvGraphicFramePr/>
          <p:nvPr>
            <p:extLst>
              <p:ext uri="{D42A27DB-BD31-4B8C-83A1-F6EECF244321}">
                <p14:modId xmlns:p14="http://schemas.microsoft.com/office/powerpoint/2010/main" val="358230246"/>
              </p:ext>
            </p:extLst>
          </p:nvPr>
        </p:nvGraphicFramePr>
        <p:xfrm>
          <a:off x="5004048" y="1104471"/>
          <a:ext cx="4375828" cy="308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47664" y="1671191"/>
            <a:ext cx="205056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ar-EG" sz="2400" b="1">
                <a:ea typeface="Calibri"/>
                <a:cs typeface="Traditional Arabic"/>
              </a:rPr>
              <a:t>العلاج الغذائي للسمنة</a:t>
            </a:r>
            <a:endParaRPr lang="en-US" sz="2400"/>
          </a:p>
        </p:txBody>
      </p:sp>
      <p:sp>
        <p:nvSpPr>
          <p:cNvPr id="7" name="Rectangle 6"/>
          <p:cNvSpPr/>
          <p:nvPr/>
        </p:nvSpPr>
        <p:spPr>
          <a:xfrm>
            <a:off x="0" y="2132856"/>
            <a:ext cx="5374986" cy="111876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ar-SA">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تعتمد برامج تخفيض الوزن على خفض</a:t>
            </a:r>
            <a:r>
              <a:rPr lang="ar-EG" sz="2000" b="1">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المتناول من السعرات الكلية وخاصة</a:t>
            </a:r>
            <a:r>
              <a:rPr lang="ar-EG" sz="2000" b="1">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 السعرات الناتجة من المواد الدهنية، مع مراعاة</a:t>
            </a:r>
            <a:r>
              <a:rPr lang="ar-EG" sz="2000" b="1">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التوازن الغذائي .وذلك باتباع نظام الهرم</a:t>
            </a:r>
            <a:r>
              <a:rPr lang="ar-EG" sz="2000" b="1">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الغذائي الذي</a:t>
            </a:r>
            <a:r>
              <a:rPr lang="ar-SA">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يوفر جميع مجموعات الطعام</a:t>
            </a:r>
            <a:r>
              <a:rPr lang="ar-SA" sz="1400">
                <a:latin typeface="Traditional Arabic" pitchFamily="18" charset="-78"/>
                <a:ea typeface="Calibri"/>
                <a:cs typeface="Traditional Arabic" pitchFamily="18" charset="-78"/>
              </a:rPr>
              <a:t> </a:t>
            </a:r>
            <a:r>
              <a:rPr lang="ar-EG">
                <a:latin typeface="Traditional Arabic" pitchFamily="18" charset="-78"/>
                <a:ea typeface="Calibri"/>
                <a:cs typeface="Traditional Arabic" pitchFamily="18" charset="-78"/>
              </a:rPr>
              <a:t>الأساسية. </a:t>
            </a:r>
            <a:endParaRPr lang="en-US" sz="1400">
              <a:latin typeface="Traditional Arabic" pitchFamily="18" charset="-78"/>
              <a:ea typeface="Calibri"/>
              <a:cs typeface="Traditional Arabic" pitchFamily="18" charset="-78"/>
            </a:endParaRPr>
          </a:p>
        </p:txBody>
      </p:sp>
      <p:sp>
        <p:nvSpPr>
          <p:cNvPr id="8" name="Rectangle 7"/>
          <p:cNvSpPr/>
          <p:nvPr/>
        </p:nvSpPr>
        <p:spPr>
          <a:xfrm>
            <a:off x="0" y="3283844"/>
            <a:ext cx="536796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ar-SA">
                <a:ea typeface="Calibri"/>
                <a:cs typeface="Traditional Arabic"/>
              </a:rPr>
              <a:t>- الاكثار من تناول الاطعمة الغنية بالألياف الغذائية كالخضروات والفواكه ونخالة القمح والحبوب الكاملة </a:t>
            </a:r>
            <a:endParaRPr lang="en-US"/>
          </a:p>
        </p:txBody>
      </p:sp>
      <p:sp>
        <p:nvSpPr>
          <p:cNvPr id="9" name="Rectangle 8"/>
          <p:cNvSpPr/>
          <p:nvPr/>
        </p:nvSpPr>
        <p:spPr>
          <a:xfrm>
            <a:off x="35138" y="4053870"/>
            <a:ext cx="533535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a:ea typeface="Calibri"/>
                <a:cs typeface="Traditional Arabic"/>
              </a:rPr>
              <a:t>- يفضل تناول 5 وجبات صغيره في اليوم بدلا من وجبتين او ثلاث وجبات كبيرة في اليوم </a:t>
            </a:r>
            <a:endParaRPr lang="en-US"/>
          </a:p>
        </p:txBody>
      </p:sp>
      <p:sp>
        <p:nvSpPr>
          <p:cNvPr id="10" name="Rectangle 9"/>
          <p:cNvSpPr/>
          <p:nvPr/>
        </p:nvSpPr>
        <p:spPr>
          <a:xfrm>
            <a:off x="0" y="4468470"/>
            <a:ext cx="53126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a:ea typeface="Calibri"/>
                <a:cs typeface="Traditional Arabic"/>
              </a:rPr>
              <a:t>-الاقلال من تناول الأغذية الدهنية وتقليل استخدام الدهون بأنواعها في الطبخ </a:t>
            </a:r>
            <a:endParaRPr lang="en-US"/>
          </a:p>
        </p:txBody>
      </p:sp>
      <p:sp>
        <p:nvSpPr>
          <p:cNvPr id="11" name="Rectangle 10"/>
          <p:cNvSpPr/>
          <p:nvPr/>
        </p:nvSpPr>
        <p:spPr>
          <a:xfrm>
            <a:off x="0" y="4837802"/>
            <a:ext cx="5335358" cy="8002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a:ea typeface="Calibri"/>
                <a:cs typeface="Traditional Arabic"/>
              </a:rPr>
              <a:t>-</a:t>
            </a:r>
            <a:r>
              <a:rPr lang="ar-SA" sz="2800">
                <a:ea typeface="Calibri"/>
              </a:rPr>
              <a:t> </a:t>
            </a:r>
            <a:r>
              <a:rPr lang="ar-SA">
                <a:ea typeface="Calibri"/>
                <a:cs typeface="Traditional Arabic"/>
              </a:rPr>
              <a:t>الاقلال من تناول الأغذية التي تحتوي على سكريات مصنعة كالحلويات والشكولاتة والفواكه المعلبة والمربى </a:t>
            </a:r>
            <a:endParaRPr lang="en-US"/>
          </a:p>
        </p:txBody>
      </p:sp>
      <p:sp>
        <p:nvSpPr>
          <p:cNvPr id="12" name="Rectangle 11"/>
          <p:cNvSpPr/>
          <p:nvPr/>
        </p:nvSpPr>
        <p:spPr>
          <a:xfrm>
            <a:off x="35139" y="5652220"/>
            <a:ext cx="527753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a:ea typeface="Calibri"/>
                <a:cs typeface="Traditional Arabic"/>
              </a:rPr>
              <a:t>-</a:t>
            </a:r>
            <a:r>
              <a:rPr lang="ar-SA" sz="2800">
                <a:ea typeface="Calibri"/>
              </a:rPr>
              <a:t> </a:t>
            </a:r>
            <a:r>
              <a:rPr lang="ar-SA">
                <a:ea typeface="Calibri"/>
                <a:cs typeface="Traditional Arabic"/>
              </a:rPr>
              <a:t>الاقلال او لاعتدال في تناول المكسرات والبذور لأنها غنية بالدهون</a:t>
            </a:r>
            <a:endParaRPr lang="en-US"/>
          </a:p>
        </p:txBody>
      </p:sp>
      <p:sp>
        <p:nvSpPr>
          <p:cNvPr id="13" name="Rectangle 12"/>
          <p:cNvSpPr/>
          <p:nvPr/>
        </p:nvSpPr>
        <p:spPr>
          <a:xfrm>
            <a:off x="35139" y="6304002"/>
            <a:ext cx="526339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EG">
                <a:ea typeface="Calibri"/>
                <a:cs typeface="Traditional Arabic"/>
              </a:rPr>
              <a:t>ممارسة رياضة خفيفة بشكل منتظم لأنها تساعد على حرق الدهون</a:t>
            </a:r>
            <a:endParaRPr lang="en-US"/>
          </a:p>
        </p:txBody>
      </p:sp>
    </p:spTree>
    <p:extLst>
      <p:ext uri="{BB962C8B-B14F-4D97-AF65-F5344CB8AC3E}">
        <p14:creationId xmlns:p14="http://schemas.microsoft.com/office/powerpoint/2010/main" val="266872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46573" y="116632"/>
            <a:ext cx="2642592" cy="914400"/>
          </a:xfrm>
          <a:prstGeom prst="ellips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ar-SA" sz="2800" b="1">
                <a:ea typeface="Calibri"/>
                <a:cs typeface="Traditional Arabic"/>
              </a:rPr>
              <a:t>الضغوط النفسية</a:t>
            </a:r>
            <a:endParaRPr lang="en-US" sz="2800">
              <a:ea typeface="Calibri"/>
              <a:cs typeface="Arial"/>
            </a:endParaRPr>
          </a:p>
        </p:txBody>
      </p:sp>
      <p:sp>
        <p:nvSpPr>
          <p:cNvPr id="4" name="Rectangle 3"/>
          <p:cNvSpPr/>
          <p:nvPr/>
        </p:nvSpPr>
        <p:spPr>
          <a:xfrm>
            <a:off x="1835696" y="1678861"/>
            <a:ext cx="59046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a:ea typeface="Calibri"/>
                <a:cs typeface="Traditional Arabic"/>
              </a:rPr>
              <a:t>هو استجابة داخلية لما يدركه الفرد من مؤثرات داخلية أو خارجية تسبب  تغير في توازنه الحالي</a:t>
            </a:r>
            <a:endParaRPr lang="en-US"/>
          </a:p>
        </p:txBody>
      </p:sp>
      <p:sp>
        <p:nvSpPr>
          <p:cNvPr id="5" name="Rectangle 4"/>
          <p:cNvSpPr/>
          <p:nvPr/>
        </p:nvSpPr>
        <p:spPr>
          <a:xfrm>
            <a:off x="3749990" y="1176155"/>
            <a:ext cx="1505540"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ar-SA" sz="2400" b="1">
                <a:solidFill>
                  <a:prstClr val="black"/>
                </a:solidFill>
                <a:ea typeface="Calibri"/>
                <a:cs typeface="Traditional Arabic"/>
              </a:rPr>
              <a:t>الضغط النفسي</a:t>
            </a:r>
            <a:r>
              <a:rPr lang="ar-SA" sz="2400">
                <a:solidFill>
                  <a:prstClr val="black"/>
                </a:solidFill>
                <a:ea typeface="Calibri"/>
                <a:cs typeface="Traditional Arabic"/>
              </a:rPr>
              <a:t> </a:t>
            </a:r>
            <a:endParaRPr lang="en-US" sz="2400"/>
          </a:p>
        </p:txBody>
      </p:sp>
      <p:sp>
        <p:nvSpPr>
          <p:cNvPr id="6" name="Rectangle 5"/>
          <p:cNvSpPr/>
          <p:nvPr/>
        </p:nvSpPr>
        <p:spPr>
          <a:xfrm>
            <a:off x="3749990" y="2708920"/>
            <a:ext cx="1678665" cy="369332"/>
          </a:xfrm>
          <a:prstGeom prst="rect">
            <a:avLst/>
          </a:prstGeom>
        </p:spPr>
        <p:txBody>
          <a:bodyPr wrap="none">
            <a:spAutoFit/>
          </a:bodyPr>
          <a:lstStyle/>
          <a:p>
            <a:r>
              <a:rPr lang="ar-SA">
                <a:ea typeface="Calibri"/>
                <a:cs typeface="Traditional Arabic"/>
              </a:rPr>
              <a:t>وهناك نوعان من الضغوط</a:t>
            </a:r>
            <a:endParaRPr lang="en-US"/>
          </a:p>
        </p:txBody>
      </p:sp>
      <p:sp>
        <p:nvSpPr>
          <p:cNvPr id="7" name="Rectangle 6"/>
          <p:cNvSpPr/>
          <p:nvPr/>
        </p:nvSpPr>
        <p:spPr>
          <a:xfrm>
            <a:off x="3712333" y="2141226"/>
            <a:ext cx="1773242"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ar-SA" sz="2400">
                <a:ea typeface="Calibri"/>
                <a:cs typeface="Traditional Arabic"/>
              </a:rPr>
              <a:t>انواع الضغط النفسى</a:t>
            </a:r>
            <a:endParaRPr lang="en-US" sz="2400"/>
          </a:p>
        </p:txBody>
      </p:sp>
      <p:cxnSp>
        <p:nvCxnSpPr>
          <p:cNvPr id="9" name="Straight Arrow Connector 8"/>
          <p:cNvCxnSpPr/>
          <p:nvPr/>
        </p:nvCxnSpPr>
        <p:spPr>
          <a:xfrm>
            <a:off x="5485575" y="2602891"/>
            <a:ext cx="1966745" cy="3940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2123728" y="2602891"/>
            <a:ext cx="1588606" cy="4753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7236296" y="3075511"/>
            <a:ext cx="169790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SA" b="1">
                <a:ea typeface="Calibri"/>
                <a:cs typeface="Traditional Arabic"/>
              </a:rPr>
              <a:t>الضغط النفسي الإيجابي</a:t>
            </a:r>
            <a:endParaRPr lang="en-US"/>
          </a:p>
        </p:txBody>
      </p:sp>
      <p:sp>
        <p:nvSpPr>
          <p:cNvPr id="14" name="Rectangle 13"/>
          <p:cNvSpPr/>
          <p:nvPr/>
        </p:nvSpPr>
        <p:spPr>
          <a:xfrm>
            <a:off x="611560" y="3153127"/>
            <a:ext cx="166103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SA" b="1">
                <a:ea typeface="Calibri"/>
                <a:cs typeface="Traditional Arabic"/>
              </a:rPr>
              <a:t>الضغط  النفسي السلبي</a:t>
            </a:r>
            <a:endParaRPr lang="en-US"/>
          </a:p>
        </p:txBody>
      </p:sp>
      <p:sp>
        <p:nvSpPr>
          <p:cNvPr id="15" name="Rectangle 14"/>
          <p:cNvSpPr/>
          <p:nvPr/>
        </p:nvSpPr>
        <p:spPr>
          <a:xfrm>
            <a:off x="62511" y="3522459"/>
            <a:ext cx="4572000" cy="800219"/>
          </a:xfrm>
          <a:prstGeom prst="rect">
            <a:avLst/>
          </a:prstGeom>
        </p:spPr>
        <p:txBody>
          <a:bodyPr>
            <a:spAutoFit/>
          </a:bodyPr>
          <a:lstStyle/>
          <a:p>
            <a:pPr algn="ctr">
              <a:lnSpc>
                <a:spcPct val="115000"/>
              </a:lnSpc>
              <a:spcAft>
                <a:spcPts val="1000"/>
              </a:spcAft>
            </a:pPr>
            <a:r>
              <a:rPr lang="ar-SA" sz="2000">
                <a:ea typeface="Calibri"/>
                <a:cs typeface="Traditional Arabic"/>
              </a:rPr>
              <a:t>ويتمثل في مستوى الاستجابة الداخلية التي تجعل الفرد أقل قدرة على أداء وظائفه. وتؤدي إلى أعراض مرضية مرتبطة بالضغط النفسي</a:t>
            </a:r>
            <a:endParaRPr lang="en-US" sz="2000">
              <a:ea typeface="Calibri"/>
              <a:cs typeface="Arial"/>
            </a:endParaRPr>
          </a:p>
        </p:txBody>
      </p:sp>
      <p:sp>
        <p:nvSpPr>
          <p:cNvPr id="16" name="Rectangle 15"/>
          <p:cNvSpPr/>
          <p:nvPr/>
        </p:nvSpPr>
        <p:spPr>
          <a:xfrm>
            <a:off x="5255530" y="3444843"/>
            <a:ext cx="3815971" cy="1200329"/>
          </a:xfrm>
          <a:prstGeom prst="rect">
            <a:avLst/>
          </a:prstGeom>
        </p:spPr>
        <p:txBody>
          <a:bodyPr wrap="square">
            <a:spAutoFit/>
          </a:bodyPr>
          <a:lstStyle/>
          <a:p>
            <a:pPr algn="ctr"/>
            <a:r>
              <a:rPr lang="ar-SA">
                <a:ea typeface="Calibri"/>
                <a:cs typeface="Traditional Arabic"/>
              </a:rPr>
              <a:t>ويتمثل في مستوى الاستجابة الداخلية التي تحرك أداء الفرد السليم لوظائفه وهو مفيد في زيادة نشاط الفرد في أسلوب الحياة والمحافظة على حياته وزيادة سعادته مثل ضغط الاختبارات</a:t>
            </a:r>
            <a:endParaRPr lang="en-US"/>
          </a:p>
        </p:txBody>
      </p:sp>
      <p:cxnSp>
        <p:nvCxnSpPr>
          <p:cNvPr id="18" name="Straight Arrow Connector 17"/>
          <p:cNvCxnSpPr/>
          <p:nvPr/>
        </p:nvCxnSpPr>
        <p:spPr>
          <a:xfrm>
            <a:off x="4788024" y="4149080"/>
            <a:ext cx="2088232"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3346573" y="4149080"/>
            <a:ext cx="1441451" cy="4680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4788024" y="2996952"/>
            <a:ext cx="0" cy="1152128"/>
          </a:xfrm>
          <a:prstGeom prst="line">
            <a:avLst/>
          </a:prstGeom>
        </p:spPr>
        <p:style>
          <a:lnRef idx="3">
            <a:schemeClr val="dk1"/>
          </a:lnRef>
          <a:fillRef idx="0">
            <a:schemeClr val="dk1"/>
          </a:fillRef>
          <a:effectRef idx="2">
            <a:schemeClr val="dk1"/>
          </a:effectRef>
          <a:fontRef idx="minor">
            <a:schemeClr val="tx1"/>
          </a:fontRef>
        </p:style>
      </p:cxnSp>
      <p:sp>
        <p:nvSpPr>
          <p:cNvPr id="34" name="Rectangle 33"/>
          <p:cNvSpPr/>
          <p:nvPr/>
        </p:nvSpPr>
        <p:spPr>
          <a:xfrm>
            <a:off x="6876257" y="4725144"/>
            <a:ext cx="171865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ar-SA" b="1">
                <a:ea typeface="Calibri"/>
                <a:cs typeface="Traditional Arabic"/>
              </a:rPr>
              <a:t>الضغوط النفسية الحادة </a:t>
            </a:r>
            <a:endParaRPr lang="en-US"/>
          </a:p>
        </p:txBody>
      </p:sp>
      <p:sp>
        <p:nvSpPr>
          <p:cNvPr id="35" name="Rectangle 34"/>
          <p:cNvSpPr/>
          <p:nvPr/>
        </p:nvSpPr>
        <p:spPr>
          <a:xfrm>
            <a:off x="1618216" y="4690928"/>
            <a:ext cx="1728357"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b="1">
                <a:ea typeface="Calibri"/>
                <a:cs typeface="Traditional Arabic"/>
              </a:rPr>
              <a:t>الضغوط النفسية المزمنة</a:t>
            </a:r>
            <a:r>
              <a:rPr lang="en-US" b="1">
                <a:latin typeface="Traditional Arabic"/>
                <a:ea typeface="Calibri"/>
              </a:rPr>
              <a:t> </a:t>
            </a:r>
            <a:endParaRPr lang="en-US"/>
          </a:p>
        </p:txBody>
      </p:sp>
      <p:sp>
        <p:nvSpPr>
          <p:cNvPr id="36" name="Rectangle 35"/>
          <p:cNvSpPr/>
          <p:nvPr/>
        </p:nvSpPr>
        <p:spPr>
          <a:xfrm>
            <a:off x="5652119" y="5101873"/>
            <a:ext cx="3480103" cy="1754326"/>
          </a:xfrm>
          <a:prstGeom prst="rect">
            <a:avLst/>
          </a:prstGeom>
        </p:spPr>
        <p:txBody>
          <a:bodyPr wrap="square">
            <a:spAutoFit/>
          </a:bodyPr>
          <a:lstStyle/>
          <a:p>
            <a:pPr algn="ctr"/>
            <a:r>
              <a:rPr lang="ar-SA">
                <a:ea typeface="Calibri"/>
                <a:cs typeface="Traditional Arabic"/>
              </a:rPr>
              <a:t>يواجه الفرد خطر ما، أو عندما يكون تحت الضغط لإتمام التزام ما، عندها فإن دماغ الفرد يطلق العديد من المواد الكيميائية لزيادة معدل ضخ القلب، وهذا يزيد من ضغط الدم ويجعل الفرد أكثر نشاطا لمحاربة الخطر أو الهروب منه، والعديد من الأفراد يمكنهم التجاوب والتكيف مع هذه الضغوط القصيرة</a:t>
            </a:r>
            <a:endParaRPr lang="en-US"/>
          </a:p>
        </p:txBody>
      </p:sp>
      <p:sp>
        <p:nvSpPr>
          <p:cNvPr id="37" name="Rectangle 36"/>
          <p:cNvSpPr/>
          <p:nvPr/>
        </p:nvSpPr>
        <p:spPr>
          <a:xfrm>
            <a:off x="26954" y="5113312"/>
            <a:ext cx="4185006" cy="2090316"/>
          </a:xfrm>
          <a:prstGeom prst="rect">
            <a:avLst/>
          </a:prstGeom>
        </p:spPr>
        <p:txBody>
          <a:bodyPr wrap="square">
            <a:spAutoFit/>
          </a:bodyPr>
          <a:lstStyle/>
          <a:p>
            <a:pPr algn="ctr">
              <a:lnSpc>
                <a:spcPct val="115000"/>
              </a:lnSpc>
              <a:spcAft>
                <a:spcPts val="1000"/>
              </a:spcAft>
            </a:pPr>
            <a:r>
              <a:rPr lang="ar-SA">
                <a:ea typeface="Calibri"/>
                <a:cs typeface="Traditional Arabic"/>
              </a:rPr>
              <a:t>حالة ثابتة أو العديد من الحوادث المجهدة التي تحدث للفرد بشكل متتالي، فإذا كان الفرد يعتني بشخص ما مصاب بمرض مزمن بشكل مستمر ويؤدي التعرض المستمر للمشاعر السلبية إلى إصابة الفرد بالعديد من الأمراض مثل السكري أو الربو، أو مشاكل النظام العصبي أو نظام المناعة</a:t>
            </a:r>
            <a:r>
              <a:rPr lang="en-US">
                <a:latin typeface="Traditional Arabic"/>
                <a:ea typeface="Calibri"/>
                <a:cs typeface="Arial"/>
              </a:rPr>
              <a:t>.</a:t>
            </a:r>
            <a:endParaRPr lang="en-US">
              <a:ea typeface="Calibri"/>
              <a:cs typeface="Arial"/>
            </a:endParaRPr>
          </a:p>
          <a:p>
            <a:endParaRPr lang="en-US"/>
          </a:p>
        </p:txBody>
      </p:sp>
    </p:spTree>
    <p:extLst>
      <p:ext uri="{BB962C8B-B14F-4D97-AF65-F5344CB8AC3E}">
        <p14:creationId xmlns:p14="http://schemas.microsoft.com/office/powerpoint/2010/main" val="248226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896373" y="116632"/>
            <a:ext cx="2720617"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sz="2800" b="1">
                <a:ea typeface="Calibri"/>
                <a:cs typeface="Traditional Arabic"/>
              </a:rPr>
              <a:t>مؤشرات الضغوط النفسية </a:t>
            </a:r>
            <a:endParaRPr lang="en-US" sz="2800"/>
          </a:p>
        </p:txBody>
      </p:sp>
      <p:cxnSp>
        <p:nvCxnSpPr>
          <p:cNvPr id="4" name="Straight Arrow Connector 3"/>
          <p:cNvCxnSpPr>
            <a:stCxn id="2" idx="3"/>
          </p:cNvCxnSpPr>
          <p:nvPr/>
        </p:nvCxnSpPr>
        <p:spPr>
          <a:xfrm>
            <a:off x="5616990" y="378242"/>
            <a:ext cx="2483402" cy="3864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7668344" y="1159874"/>
            <a:ext cx="1303562"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a:ea typeface="Calibri"/>
                <a:cs typeface="Traditional Arabic"/>
              </a:rPr>
              <a:t>مؤشرات الجسمية</a:t>
            </a:r>
            <a:endParaRPr lang="en-US"/>
          </a:p>
        </p:txBody>
      </p:sp>
      <p:sp>
        <p:nvSpPr>
          <p:cNvPr id="6" name="Rectangle 5"/>
          <p:cNvSpPr/>
          <p:nvPr/>
        </p:nvSpPr>
        <p:spPr>
          <a:xfrm>
            <a:off x="7254496" y="1804954"/>
            <a:ext cx="1889504" cy="646331"/>
          </a:xfrm>
          <a:prstGeom prst="rect">
            <a:avLst/>
          </a:prstGeom>
        </p:spPr>
        <p:txBody>
          <a:bodyPr wrap="square">
            <a:spAutoFit/>
          </a:bodyPr>
          <a:lstStyle/>
          <a:p>
            <a:pPr algn="ctr"/>
            <a:r>
              <a:rPr lang="ar-SA">
                <a:ea typeface="Calibri"/>
                <a:cs typeface="Traditional Arabic"/>
              </a:rPr>
              <a:t>عبارة عن الشعور بالتعب والإجهاد</a:t>
            </a:r>
            <a:endParaRPr lang="en-US"/>
          </a:p>
        </p:txBody>
      </p:sp>
      <p:sp>
        <p:nvSpPr>
          <p:cNvPr id="7" name="Rectangle 6"/>
          <p:cNvSpPr/>
          <p:nvPr/>
        </p:nvSpPr>
        <p:spPr>
          <a:xfrm>
            <a:off x="5477236" y="1159874"/>
            <a:ext cx="1090362"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a:ea typeface="Calibri"/>
                <a:cs typeface="Traditional Arabic"/>
              </a:rPr>
              <a:t>مؤشرات عقلية</a:t>
            </a:r>
            <a:endParaRPr lang="en-US"/>
          </a:p>
        </p:txBody>
      </p:sp>
      <p:sp>
        <p:nvSpPr>
          <p:cNvPr id="8" name="Rectangle 7"/>
          <p:cNvSpPr/>
          <p:nvPr/>
        </p:nvSpPr>
        <p:spPr>
          <a:xfrm>
            <a:off x="2411760" y="1159874"/>
            <a:ext cx="1705915"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a:ea typeface="Calibri"/>
                <a:cs typeface="Traditional Arabic"/>
              </a:rPr>
              <a:t>مؤشرات نفسية  عاطفية </a:t>
            </a:r>
            <a:endParaRPr lang="en-US"/>
          </a:p>
        </p:txBody>
      </p:sp>
      <p:sp>
        <p:nvSpPr>
          <p:cNvPr id="9" name="Rectangle 8"/>
          <p:cNvSpPr/>
          <p:nvPr/>
        </p:nvSpPr>
        <p:spPr>
          <a:xfrm>
            <a:off x="107504" y="1159874"/>
            <a:ext cx="1305164"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SA" b="1">
                <a:ea typeface="Calibri"/>
                <a:cs typeface="Traditional Arabic"/>
              </a:rPr>
              <a:t>مؤشرات اجتماعية</a:t>
            </a:r>
            <a:endParaRPr lang="en-US"/>
          </a:p>
        </p:txBody>
      </p:sp>
      <p:cxnSp>
        <p:nvCxnSpPr>
          <p:cNvPr id="11" name="Straight Arrow Connector 10"/>
          <p:cNvCxnSpPr>
            <a:stCxn id="2" idx="1"/>
          </p:cNvCxnSpPr>
          <p:nvPr/>
        </p:nvCxnSpPr>
        <p:spPr>
          <a:xfrm flipH="1">
            <a:off x="1043608" y="378242"/>
            <a:ext cx="1852765" cy="5304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3491880" y="643481"/>
            <a:ext cx="625795" cy="5163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4572000" y="639852"/>
            <a:ext cx="1044990" cy="5200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5094495" y="1804860"/>
            <a:ext cx="1682146" cy="646331"/>
          </a:xfrm>
          <a:prstGeom prst="rect">
            <a:avLst/>
          </a:prstGeom>
        </p:spPr>
        <p:txBody>
          <a:bodyPr wrap="square">
            <a:spAutoFit/>
          </a:bodyPr>
          <a:lstStyle/>
          <a:p>
            <a:r>
              <a:rPr lang="ar-SA">
                <a:latin typeface="Traditional Arabic" pitchFamily="18" charset="-78"/>
                <a:ea typeface="Calibri"/>
                <a:cs typeface="Traditional Arabic" pitchFamily="18" charset="-78"/>
              </a:rPr>
              <a:t>عبارة عن ضعف القدرة على التركيز</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والنسيان</a:t>
            </a:r>
            <a:endParaRPr lang="en-US">
              <a:latin typeface="Traditional Arabic" pitchFamily="18" charset="-78"/>
              <a:cs typeface="Traditional Arabic" pitchFamily="18" charset="-78"/>
            </a:endParaRPr>
          </a:p>
        </p:txBody>
      </p:sp>
      <p:sp>
        <p:nvSpPr>
          <p:cNvPr id="20" name="Rectangle 19"/>
          <p:cNvSpPr/>
          <p:nvPr/>
        </p:nvSpPr>
        <p:spPr>
          <a:xfrm>
            <a:off x="2411760" y="1804860"/>
            <a:ext cx="1705915" cy="646331"/>
          </a:xfrm>
          <a:prstGeom prst="rect">
            <a:avLst/>
          </a:prstGeom>
        </p:spPr>
        <p:txBody>
          <a:bodyPr wrap="square">
            <a:spAutoFit/>
          </a:bodyPr>
          <a:lstStyle/>
          <a:p>
            <a:pPr algn="ctr"/>
            <a:r>
              <a:rPr lang="ar-SA">
                <a:latin typeface="Traditional Arabic" pitchFamily="18" charset="-78"/>
                <a:ea typeface="Calibri"/>
                <a:cs typeface="Traditional Arabic" pitchFamily="18" charset="-78"/>
              </a:rPr>
              <a:t>وهي عبارة عن الغضب والاكتئاب</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واللامبالاة </a:t>
            </a:r>
            <a:endParaRPr lang="en-US">
              <a:latin typeface="Traditional Arabic" pitchFamily="18" charset="-78"/>
              <a:cs typeface="Traditional Arabic" pitchFamily="18" charset="-78"/>
            </a:endParaRPr>
          </a:p>
        </p:txBody>
      </p:sp>
      <p:sp>
        <p:nvSpPr>
          <p:cNvPr id="21" name="Rectangle 20"/>
          <p:cNvSpPr/>
          <p:nvPr/>
        </p:nvSpPr>
        <p:spPr>
          <a:xfrm>
            <a:off x="28378" y="1804859"/>
            <a:ext cx="1862487" cy="646331"/>
          </a:xfrm>
          <a:prstGeom prst="rect">
            <a:avLst/>
          </a:prstGeom>
        </p:spPr>
        <p:txBody>
          <a:bodyPr wrap="square">
            <a:spAutoFit/>
          </a:bodyPr>
          <a:lstStyle/>
          <a:p>
            <a:pPr algn="ctr"/>
            <a:r>
              <a:rPr lang="ar-SA">
                <a:latin typeface="Traditional Arabic" pitchFamily="18" charset="-78"/>
                <a:ea typeface="Calibri"/>
                <a:cs typeface="Traditional Arabic" pitchFamily="18" charset="-78"/>
              </a:rPr>
              <a:t>عبارة عن العزلة الاجتماعية</a:t>
            </a:r>
            <a:r>
              <a:rPr lang="en-US">
                <a:latin typeface="Traditional Arabic" pitchFamily="18" charset="-78"/>
                <a:ea typeface="Calibri"/>
                <a:cs typeface="Traditional Arabic" pitchFamily="18" charset="-78"/>
              </a:rPr>
              <a:t>, </a:t>
            </a:r>
            <a:r>
              <a:rPr lang="ar-SA">
                <a:latin typeface="Traditional Arabic" pitchFamily="18" charset="-78"/>
                <a:ea typeface="Calibri"/>
                <a:cs typeface="Traditional Arabic" pitchFamily="18" charset="-78"/>
              </a:rPr>
              <a:t>واضطرابات العلاقات</a:t>
            </a:r>
            <a:endParaRPr lang="en-US">
              <a:latin typeface="Traditional Arabic" pitchFamily="18" charset="-78"/>
              <a:cs typeface="Traditional Arabic" pitchFamily="18" charset="-78"/>
            </a:endParaRPr>
          </a:p>
        </p:txBody>
      </p:sp>
      <p:sp>
        <p:nvSpPr>
          <p:cNvPr id="22" name="Rectangle 21"/>
          <p:cNvSpPr/>
          <p:nvPr/>
        </p:nvSpPr>
        <p:spPr>
          <a:xfrm>
            <a:off x="3543693" y="2489281"/>
            <a:ext cx="1933543" cy="46166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SA" sz="2400" b="1">
                <a:ea typeface="Calibri"/>
                <a:cs typeface="Traditional Arabic"/>
              </a:rPr>
              <a:t>كيف تتكون الضغوط</a:t>
            </a:r>
            <a:endParaRPr lang="en-US" sz="2400"/>
          </a:p>
        </p:txBody>
      </p:sp>
      <p:sp>
        <p:nvSpPr>
          <p:cNvPr id="23" name="Rectangle 22"/>
          <p:cNvSpPr/>
          <p:nvPr/>
        </p:nvSpPr>
        <p:spPr>
          <a:xfrm>
            <a:off x="107504" y="2969197"/>
            <a:ext cx="8864402" cy="646331"/>
          </a:xfrm>
          <a:prstGeom prst="rect">
            <a:avLst/>
          </a:prstGeom>
        </p:spPr>
        <p:txBody>
          <a:bodyPr wrap="square">
            <a:spAutoFit/>
          </a:bodyPr>
          <a:lstStyle/>
          <a:p>
            <a:r>
              <a:rPr lang="ar-SA">
                <a:ea typeface="Calibri"/>
                <a:cs typeface="Traditional Arabic"/>
              </a:rPr>
              <a:t>قد تنشأ الضغوط من داخل الشخص نفسه، وتسمى ضغوطاً داخلية، أو قد تكون من المحيط الخارجي، مثل العمل هناك بعض الإنذارات تتم من خلال اتخاذ بعض الإجراءات لخفض التوتر أو الضغوط لكي لا تتحول عند استمرارها لفترة طويلة إلى حالات مرضية وهذه الإنذارات منها</a:t>
            </a:r>
            <a:endParaRPr lang="en-US"/>
          </a:p>
        </p:txBody>
      </p:sp>
      <p:sp>
        <p:nvSpPr>
          <p:cNvPr id="24" name="Rectangle 23"/>
          <p:cNvSpPr/>
          <p:nvPr/>
        </p:nvSpPr>
        <p:spPr>
          <a:xfrm>
            <a:off x="2216497" y="3984654"/>
            <a:ext cx="4572000" cy="286232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a:latin typeface="Traditional Arabic"/>
                <a:ea typeface="Calibri"/>
              </a:rPr>
              <a:t>- </a:t>
            </a:r>
            <a:r>
              <a:rPr lang="ar-SA">
                <a:latin typeface="Traditional Arabic"/>
                <a:ea typeface="Calibri"/>
              </a:rPr>
              <a:t>اضطرابات النوم</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اضطرابات الهضم</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اضطرابات التنفس</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خفقان القلب</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التوجس والقلق على أشياء لا تستدعي ذلك</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أعراض اكتئاب</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التوتر العضلي والشد</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الغضب لأقل الأسباب</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التفسير الخاطئ لتصرفات الآخرين ونواياهم</a:t>
            </a:r>
            <a:r>
              <a:rPr lang="en-US">
                <a:latin typeface="Traditional Arabic"/>
                <a:ea typeface="Calibri"/>
              </a:rPr>
              <a:t>.</a:t>
            </a:r>
            <a:br>
              <a:rPr lang="en-US">
                <a:latin typeface="Traditional Arabic"/>
                <a:ea typeface="Calibri"/>
              </a:rPr>
            </a:br>
            <a:r>
              <a:rPr lang="en-US">
                <a:latin typeface="Traditional Arabic"/>
                <a:ea typeface="Calibri"/>
              </a:rPr>
              <a:t>- </a:t>
            </a:r>
            <a:r>
              <a:rPr lang="ar-SA">
                <a:latin typeface="Traditional Arabic"/>
                <a:ea typeface="Calibri"/>
              </a:rPr>
              <a:t>الإجهاد السريع</a:t>
            </a:r>
            <a:r>
              <a:rPr lang="en-US">
                <a:latin typeface="Traditional Arabic"/>
                <a:ea typeface="Calibri"/>
              </a:rPr>
              <a:t>.</a:t>
            </a:r>
            <a:endParaRPr lang="en-US"/>
          </a:p>
        </p:txBody>
      </p:sp>
    </p:spTree>
    <p:extLst>
      <p:ext uri="{BB962C8B-B14F-4D97-AF65-F5344CB8AC3E}">
        <p14:creationId xmlns:p14="http://schemas.microsoft.com/office/powerpoint/2010/main" val="9617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PAN DASH">
  <a:themeElements>
    <a:clrScheme name="OPAN DASH">
      <a:dk1>
        <a:srgbClr val="FFFFFF"/>
      </a:dk1>
      <a:lt1>
        <a:srgbClr val="FFFFFF"/>
      </a:lt1>
      <a:dk2>
        <a:srgbClr val="401B5B"/>
      </a:dk2>
      <a:lt2>
        <a:srgbClr val="FFFFFF"/>
      </a:lt2>
      <a:accent1>
        <a:srgbClr val="FFA21B"/>
      </a:accent1>
      <a:accent2>
        <a:srgbClr val="FFC001"/>
      </a:accent2>
      <a:accent3>
        <a:srgbClr val="401B5B"/>
      </a:accent3>
      <a:accent4>
        <a:srgbClr val="12163D"/>
      </a:accent4>
      <a:accent5>
        <a:srgbClr val="ADCAFF"/>
      </a:accent5>
      <a:accent6>
        <a:srgbClr val="8A8D09"/>
      </a:accent6>
      <a:hlink>
        <a:srgbClr val="BAC5E3"/>
      </a:hlink>
      <a:folHlink>
        <a:srgbClr val="BAC5E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003366"/>
        </a:dk1>
        <a:lt1>
          <a:srgbClr val="FFFFFF"/>
        </a:lt1>
        <a:dk2>
          <a:srgbClr val="000099"/>
        </a:dk2>
        <a:lt2>
          <a:srgbClr val="FFFFFF"/>
        </a:lt2>
        <a:accent1>
          <a:srgbClr val="3399FF"/>
        </a:accent1>
        <a:accent2>
          <a:srgbClr val="00B000"/>
        </a:accent2>
        <a:accent3>
          <a:srgbClr val="AAAACA"/>
        </a:accent3>
        <a:accent4>
          <a:srgbClr val="DADADA"/>
        </a:accent4>
        <a:accent5>
          <a:srgbClr val="ADCAFF"/>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