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314" r:id="rId4"/>
    <p:sldId id="259" r:id="rId5"/>
    <p:sldId id="298" r:id="rId6"/>
    <p:sldId id="307" r:id="rId7"/>
    <p:sldId id="261" r:id="rId8"/>
    <p:sldId id="262" r:id="rId9"/>
    <p:sldId id="309" r:id="rId10"/>
    <p:sldId id="308" r:id="rId11"/>
    <p:sldId id="310" r:id="rId12"/>
    <p:sldId id="311" r:id="rId13"/>
    <p:sldId id="282" r:id="rId14"/>
    <p:sldId id="312" r:id="rId15"/>
    <p:sldId id="313" r:id="rId16"/>
    <p:sldId id="315" r:id="rId17"/>
    <p:sldId id="316" r:id="rId18"/>
    <p:sldId id="290" r:id="rId19"/>
    <p:sldId id="319" r:id="rId20"/>
    <p:sldId id="320" r:id="rId21"/>
    <p:sldId id="305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C861CA-A67F-4FFB-A004-3831D6213736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D761AA-2541-42C0-A28E-DA7AF8E281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66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61AA-2541-42C0-A28E-DA7AF8E2810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9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7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3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21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8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1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4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53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0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86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DA53-A829-4F25-AE2C-80368503366B}" type="datetimeFigureOut">
              <a:rPr lang="ar-SA" smtClean="0"/>
              <a:t>13/03/41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20554" y="6347093"/>
            <a:ext cx="4464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تنفيذ : المعلمة عائشة الحارثي / متوسطة الخيزران 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5080000" cy="2209304"/>
          </a:xfrm>
          <a:prstGeom prst="rect">
            <a:avLst/>
          </a:prstGeom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30408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الكلمة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معناها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مرادفات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ضد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أولويات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تخطيط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عاجل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260648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استراتيجية الكلمة ومعناها 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6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260648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استراتيجية الكلمة ومعناها 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37453"/>
              </p:ext>
            </p:extLst>
          </p:nvPr>
        </p:nvGraphicFramePr>
        <p:xfrm>
          <a:off x="1524000" y="1397000"/>
          <a:ext cx="6096000" cy="175260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الكلمة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معناها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مرادفات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ضد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أولويات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أهمّ من أيّ شيء آخر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أحقيَّة ، أسبقيَّة ، أفضليَّة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اخر , غير مهم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تخطيط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تصميم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رسم , تسطير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اهمال , تقصير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عاجل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سريع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حثيث, وشيك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بطيء, متأخر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50784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8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57128" y="2276872"/>
            <a:ext cx="1720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الأولويات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43345" y="5013176"/>
            <a:ext cx="5657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ترتيب الأعمال والأنشطة وفق 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6804248" y="5936506"/>
            <a:ext cx="0" cy="2287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33842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902735" y="6093296"/>
            <a:ext cx="19816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أهميتها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975" y="6228601"/>
            <a:ext cx="3877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الزمن المطلوب لتنفيذها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8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09623" y="548680"/>
            <a:ext cx="35445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لتحديد الأولويات أساليب متنوعة </a:t>
            </a:r>
          </a:p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تعاوني مع مجموعتك وحددي أكبر</a:t>
            </a:r>
          </a:p>
          <a:p>
            <a:pPr algn="ctr"/>
            <a:r>
              <a:rPr lang="ar-S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عدد من أساليب تحديد الألويات 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3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" y="253028"/>
            <a:ext cx="6449808" cy="530120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3024336" cy="12908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95099"/>
            <a:ext cx="2312414" cy="162259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 rot="461494">
            <a:off x="1948578" y="1115596"/>
            <a:ext cx="33810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الخرائط الذهنية </a:t>
            </a:r>
            <a:endParaRPr lang="ar-SA" sz="48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58470" y="2303472"/>
            <a:ext cx="27895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تحليل </a:t>
            </a:r>
            <a:r>
              <a:rPr lang="ar-SA" sz="4800" b="1" cap="none" spc="0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سوات</a:t>
            </a:r>
            <a:r>
              <a:rPr lang="ar-SA" sz="48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ar-SA" sz="48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 rot="21236428">
            <a:off x="2508472" y="3671174"/>
            <a:ext cx="3368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مربع تحديد الأولويات</a:t>
            </a:r>
            <a:endParaRPr lang="ar-SA" sz="36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92" y="3573016"/>
            <a:ext cx="1907556" cy="158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534816" y="0"/>
            <a:ext cx="4573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أشهر أساليب تحديد الأولويات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5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CFD2"/>
              </a:clrFrom>
              <a:clrTo>
                <a:srgbClr val="C7C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7" b="20506"/>
          <a:stretch/>
        </p:blipFill>
        <p:spPr>
          <a:xfrm>
            <a:off x="395536" y="4293096"/>
            <a:ext cx="8496944" cy="23317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722036" y="260648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مربع تحديد الأولويات 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08" y="980728"/>
            <a:ext cx="6350000" cy="38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1463328" y="1641178"/>
            <a:ext cx="914400" cy="243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7875" y="-621940"/>
            <a:ext cx="938213" cy="41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74735" y="249873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فسري معناه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7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934903" y="2967335"/>
            <a:ext cx="2733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يجب العمل به الآن وعلى الفور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5576" y="2924944"/>
            <a:ext cx="2648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يجب التركيز عليه في الجدول </a:t>
            </a:r>
          </a:p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وعمله في أقرب وقت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47428" y="5373216"/>
            <a:ext cx="25843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يعمل بعد إنهاء الأمور المهمة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78783" y="5372621"/>
            <a:ext cx="2510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يركز عليه , وإذا لم تلغيه </a:t>
            </a:r>
          </a:p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افعليه في وقت فراغك 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26035" y="1340768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مربع الأزمات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436959" y="4005064"/>
            <a:ext cx="1805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مربع الخداع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91367" y="4010367"/>
            <a:ext cx="1885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مربع الضياع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29691" y="1493167"/>
            <a:ext cx="2100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مربع المستقبل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0"/>
            <a:ext cx="915308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1463115" y="10775"/>
            <a:ext cx="577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برأيك أيهم أهم ؟ ولماذا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1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19213" y="620688"/>
            <a:ext cx="67970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طالبتي .. يا أمل المستقبل , تعاوني مع مجموعتك المميزة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وصنفي ما يلي في مربع الأولويات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05485" y="1607656"/>
            <a:ext cx="5224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المذاكرة للاختبار / تطوير مهاراتك / الرد على مكالمة صديقة </a:t>
            </a:r>
          </a:p>
          <a:p>
            <a:pPr algn="ctr"/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تصفح الانترنت </a:t>
            </a:r>
            <a:endParaRPr lang="ar-SA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6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50813" y="17354"/>
            <a:ext cx="1829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مهمة بحثية </a:t>
            </a:r>
            <a:endParaRPr lang="ar-SA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327005"/>
            <a:ext cx="2929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2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04856" cy="53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115616" y="332656"/>
            <a:ext cx="269979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تعاوني مع مجموعتك وسجلي أهم عناصر الدرس السابق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91784" y="260648"/>
            <a:ext cx="39602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تعاني سعاد من تراكم الواجبات المدرسية عليها</a:t>
            </a:r>
          </a:p>
          <a:p>
            <a:pPr algn="ctr"/>
            <a:r>
              <a:rPr lang="ar-S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وصعوبة تنظيم وقتها , ارشديها للطريقة المناسبة لإنهاء واجباتها في الوقت المحدد</a:t>
            </a:r>
            <a:endParaRPr lang="ar-S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3126"/>
            <a:ext cx="3921777" cy="506623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361507" y="1916832"/>
            <a:ext cx="30989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تسجيل المواعيد النهائية لتسليم الأعمال</a:t>
            </a:r>
            <a:endParaRPr lang="ar-SA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6980" y="2915652"/>
            <a:ext cx="3017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تحديد الأعمال العاجلة والمهمة بوضع </a:t>
            </a:r>
          </a:p>
          <a:p>
            <a:pPr algn="ctr"/>
            <a:r>
              <a:rPr lang="ar-SA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ملصق عليها  أو غيره</a:t>
            </a:r>
            <a:endParaRPr lang="ar-SA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79823" y="3923764"/>
            <a:ext cx="27671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وضع ما يدل على الأعمال المنجزة </a:t>
            </a:r>
            <a:endParaRPr lang="ar-SA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967680" y="5003884"/>
            <a:ext cx="24961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اختيار الوقت المناسب لكل عمل</a:t>
            </a:r>
            <a:endParaRPr lang="ar-SA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04048" y="6021288"/>
            <a:ext cx="3728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تخصيص وقت للراحة وعمل التمارين الرياضية </a:t>
            </a:r>
            <a:endParaRPr lang="ar-SA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7E4"/>
              </a:clrFrom>
              <a:clrTo>
                <a:srgbClr val="EBE7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90241" y="1340768"/>
            <a:ext cx="25635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اوجدي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العلاقة بين</a:t>
            </a:r>
          </a:p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الصورتين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6874"/>
            <a:ext cx="2363738" cy="39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207">
            <a:off x="463378" y="2249854"/>
            <a:ext cx="2339752" cy="39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44008" y="5733256"/>
            <a:ext cx="398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أولويات التخطيط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7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6952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6004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580112" cy="70294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95936" y="1989564"/>
            <a:ext cx="4298776" cy="388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يتوقع من الطالبة بنهاية الدرس أن :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تعرف معنى اولويات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توضح طريقة تحديد الأولويات من حيث الزمن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ترسم مربع تحديد الأولويات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تطبق على الجدول  أمثلة من حياتها اليومية 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تقترح  إرشادات مساعدة  على التخطيط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تدرك أهمية التخطيط </a:t>
            </a:r>
          </a:p>
          <a:p>
            <a:pPr marL="342900" indent="-342900" algn="ctr">
              <a:buAutoNum type="arabicParenR"/>
            </a:pPr>
            <a:endParaRPr lang="ar-S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AutoNum type="arabicParenR"/>
            </a:pP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1052736"/>
            <a:ext cx="1463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تصفحي الدرس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واستخرجي الكلمات</a:t>
            </a:r>
          </a:p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الغير مفهومة لك</a:t>
            </a:r>
            <a:endParaRPr lang="ar-SA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2794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289</Words>
  <Application>Microsoft Office PowerPoint</Application>
  <PresentationFormat>عرض على الشاشة (3:4)‏</PresentationFormat>
  <Paragraphs>80</Paragraphs>
  <Slides>21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87</cp:revision>
  <dcterms:created xsi:type="dcterms:W3CDTF">2019-10-30T14:15:05Z</dcterms:created>
  <dcterms:modified xsi:type="dcterms:W3CDTF">2019-11-10T20:44:58Z</dcterms:modified>
</cp:coreProperties>
</file>