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64" r:id="rId5"/>
    <p:sldId id="263" r:id="rId6"/>
    <p:sldId id="280" r:id="rId7"/>
    <p:sldId id="269" r:id="rId8"/>
    <p:sldId id="364" r:id="rId9"/>
    <p:sldId id="395" r:id="rId10"/>
    <p:sldId id="398" r:id="rId11"/>
    <p:sldId id="271" r:id="rId12"/>
    <p:sldId id="288" r:id="rId13"/>
    <p:sldId id="414" r:id="rId14"/>
    <p:sldId id="394" r:id="rId15"/>
    <p:sldId id="419" r:id="rId16"/>
    <p:sldId id="420" r:id="rId17"/>
    <p:sldId id="404" r:id="rId18"/>
    <p:sldId id="278" r:id="rId19"/>
    <p:sldId id="407" r:id="rId20"/>
    <p:sldId id="408" r:id="rId21"/>
    <p:sldId id="410" r:id="rId22"/>
    <p:sldId id="41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a:srgbClr val="FFCC00"/>
    <a:srgbClr val="FF0066"/>
    <a:srgbClr val="B5C070"/>
    <a:srgbClr val="EEEEEE"/>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2B146B-6FBB-4EDC-9A7F-D70CAF287DD7}" v="1074" dt="2020-03-26T08:30:32.603"/>
    <p1510:client id="{A6A0E440-F3E3-4AC1-BA0B-FAA0543DDD70}" v="38" dt="2020-03-26T10:30:53.022"/>
    <p1510:client id="{0E872528-180A-48C3-B086-525E33E58097}" v="6" dt="2020-03-26T04:22:55.819"/>
    <p1510:client id="{E601F4A8-3434-4D94-9FD7-F4C5F2870882}" v="217" dt="2020-03-25T10:55:51.3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dulhameed Hamed Mohammed" userId="72b6c4c3-b8a4-4ddf-b0f7-c9d8b1a2987e" providerId="ADAL" clId="{3DD0E77A-99D2-4B67-A529-E6B982035E8E}"/>
    <pc:docChg chg="undo custSel addSld delSld modSld">
      <pc:chgData name="Abdulhameed Hamed Mohammed" userId="72b6c4c3-b8a4-4ddf-b0f7-c9d8b1a2987e" providerId="ADAL" clId="{3DD0E77A-99D2-4B67-A529-E6B982035E8E}" dt="2020-03-11T05:45:56.934" v="718"/>
      <pc:docMkLst>
        <pc:docMk/>
      </pc:docMkLst>
      <pc:sldChg chg="modAnim">
        <pc:chgData name="Abdulhameed Hamed Mohammed" userId="72b6c4c3-b8a4-4ddf-b0f7-c9d8b1a2987e" providerId="ADAL" clId="{3DD0E77A-99D2-4B67-A529-E6B982035E8E}" dt="2020-03-11T04:54:07.946" v="49"/>
        <pc:sldMkLst>
          <pc:docMk/>
          <pc:sldMk cId="589107923" sldId="263"/>
        </pc:sldMkLst>
      </pc:sldChg>
      <pc:sldChg chg="modSp modAnim">
        <pc:chgData name="Abdulhameed Hamed Mohammed" userId="72b6c4c3-b8a4-4ddf-b0f7-c9d8b1a2987e" providerId="ADAL" clId="{3DD0E77A-99D2-4B67-A529-E6B982035E8E}" dt="2020-03-11T04:54:03.509" v="48"/>
        <pc:sldMkLst>
          <pc:docMk/>
          <pc:sldMk cId="421722658" sldId="264"/>
        </pc:sldMkLst>
        <pc:graphicFrameChg chg="modGraphic">
          <ac:chgData name="Abdulhameed Hamed Mohammed" userId="72b6c4c3-b8a4-4ddf-b0f7-c9d8b1a2987e" providerId="ADAL" clId="{3DD0E77A-99D2-4B67-A529-E6B982035E8E}" dt="2020-03-11T04:53:49.229" v="47" actId="20577"/>
          <ac:graphicFrameMkLst>
            <pc:docMk/>
            <pc:sldMk cId="421722658" sldId="264"/>
            <ac:graphicFrameMk id="3" creationId="{E5C70DB6-253B-4D33-BA57-ACAE90D5C2AD}"/>
          </ac:graphicFrameMkLst>
        </pc:graphicFrameChg>
      </pc:sldChg>
      <pc:sldChg chg="modAnim">
        <pc:chgData name="Abdulhameed Hamed Mohammed" userId="72b6c4c3-b8a4-4ddf-b0f7-c9d8b1a2987e" providerId="ADAL" clId="{3DD0E77A-99D2-4B67-A529-E6B982035E8E}" dt="2020-03-11T04:54:49.334" v="55"/>
        <pc:sldMkLst>
          <pc:docMk/>
          <pc:sldMk cId="761034365" sldId="280"/>
        </pc:sldMkLst>
      </pc:sldChg>
    </pc:docChg>
  </pc:docChgLst>
  <pc:docChgLst>
    <pc:chgData name="Abdulhameed Hamed Mohammed" userId="72b6c4c3-b8a4-4ddf-b0f7-c9d8b1a2987e" providerId="ADAL" clId="{022B146B-6FBB-4EDC-9A7F-D70CAF287DD7}"/>
    <pc:docChg chg="custSel addSld delSld modSld sldOrd">
      <pc:chgData name="Abdulhameed Hamed Mohammed" userId="72b6c4c3-b8a4-4ddf-b0f7-c9d8b1a2987e" providerId="ADAL" clId="{022B146B-6FBB-4EDC-9A7F-D70CAF287DD7}" dt="2020-03-26T08:30:32.603" v="1252" actId="20577"/>
      <pc:docMkLst>
        <pc:docMk/>
      </pc:docMkLst>
      <pc:sldChg chg="modSp">
        <pc:chgData name="Abdulhameed Hamed Mohammed" userId="72b6c4c3-b8a4-4ddf-b0f7-c9d8b1a2987e" providerId="ADAL" clId="{022B146B-6FBB-4EDC-9A7F-D70CAF287DD7}" dt="2020-03-26T06:38:06.625" v="548" actId="2711"/>
        <pc:sldMkLst>
          <pc:docMk/>
          <pc:sldMk cId="589107923" sldId="263"/>
        </pc:sldMkLst>
        <pc:spChg chg="mod">
          <ac:chgData name="Abdulhameed Hamed Mohammed" userId="72b6c4c3-b8a4-4ddf-b0f7-c9d8b1a2987e" providerId="ADAL" clId="{022B146B-6FBB-4EDC-9A7F-D70CAF287DD7}" dt="2020-03-26T06:38:06.625" v="548" actId="2711"/>
          <ac:spMkLst>
            <pc:docMk/>
            <pc:sldMk cId="589107923" sldId="263"/>
            <ac:spMk id="6" creationId="{00000000-0000-0000-0000-000000000000}"/>
          </ac:spMkLst>
        </pc:spChg>
      </pc:sldChg>
      <pc:sldChg chg="addSp delSp modSp add delAnim modAnim">
        <pc:chgData name="Abdulhameed Hamed Mohammed" userId="72b6c4c3-b8a4-4ddf-b0f7-c9d8b1a2987e" providerId="ADAL" clId="{022B146B-6FBB-4EDC-9A7F-D70CAF287DD7}" dt="2020-03-26T06:38:27.062" v="550" actId="2711"/>
        <pc:sldMkLst>
          <pc:docMk/>
          <pc:sldMk cId="908998604" sldId="269"/>
        </pc:sldMkLst>
        <pc:spChg chg="del">
          <ac:chgData name="Abdulhameed Hamed Mohammed" userId="72b6c4c3-b8a4-4ddf-b0f7-c9d8b1a2987e" providerId="ADAL" clId="{022B146B-6FBB-4EDC-9A7F-D70CAF287DD7}" dt="2020-03-26T05:43:14.200" v="25" actId="478"/>
          <ac:spMkLst>
            <pc:docMk/>
            <pc:sldMk cId="908998604" sldId="269"/>
            <ac:spMk id="6" creationId="{E00222B8-63D1-49F7-A2B2-670CE78D171C}"/>
          </ac:spMkLst>
        </pc:spChg>
        <pc:spChg chg="del">
          <ac:chgData name="Abdulhameed Hamed Mohammed" userId="72b6c4c3-b8a4-4ddf-b0f7-c9d8b1a2987e" providerId="ADAL" clId="{022B146B-6FBB-4EDC-9A7F-D70CAF287DD7}" dt="2020-03-26T05:43:14.200" v="25" actId="478"/>
          <ac:spMkLst>
            <pc:docMk/>
            <pc:sldMk cId="908998604" sldId="269"/>
            <ac:spMk id="7" creationId="{203C005E-77E5-43C9-897B-341ECE50EAB4}"/>
          </ac:spMkLst>
        </pc:spChg>
        <pc:spChg chg="mod">
          <ac:chgData name="Abdulhameed Hamed Mohammed" userId="72b6c4c3-b8a4-4ddf-b0f7-c9d8b1a2987e" providerId="ADAL" clId="{022B146B-6FBB-4EDC-9A7F-D70CAF287DD7}" dt="2020-03-26T06:38:27.062" v="550" actId="2711"/>
          <ac:spMkLst>
            <pc:docMk/>
            <pc:sldMk cId="908998604" sldId="269"/>
            <ac:spMk id="8" creationId="{4794EA88-E338-4884-8A24-BA18B0E21C80}"/>
          </ac:spMkLst>
        </pc:spChg>
        <pc:spChg chg="add del mod">
          <ac:chgData name="Abdulhameed Hamed Mohammed" userId="72b6c4c3-b8a4-4ddf-b0f7-c9d8b1a2987e" providerId="ADAL" clId="{022B146B-6FBB-4EDC-9A7F-D70CAF287DD7}" dt="2020-03-26T05:45:47.606" v="41" actId="478"/>
          <ac:spMkLst>
            <pc:docMk/>
            <pc:sldMk cId="908998604" sldId="269"/>
            <ac:spMk id="9" creationId="{E1C376DB-E0F1-4089-BC5D-18C42BA31079}"/>
          </ac:spMkLst>
        </pc:spChg>
        <pc:spChg chg="add del mod">
          <ac:chgData name="Abdulhameed Hamed Mohammed" userId="72b6c4c3-b8a4-4ddf-b0f7-c9d8b1a2987e" providerId="ADAL" clId="{022B146B-6FBB-4EDC-9A7F-D70CAF287DD7}" dt="2020-03-26T05:45:47.606" v="41" actId="478"/>
          <ac:spMkLst>
            <pc:docMk/>
            <pc:sldMk cId="908998604" sldId="269"/>
            <ac:spMk id="11" creationId="{51478CD4-9EA5-4D3F-8BB3-19DA58B180C5}"/>
          </ac:spMkLst>
        </pc:spChg>
        <pc:spChg chg="mod">
          <ac:chgData name="Abdulhameed Hamed Mohammed" userId="72b6c4c3-b8a4-4ddf-b0f7-c9d8b1a2987e" providerId="ADAL" clId="{022B146B-6FBB-4EDC-9A7F-D70CAF287DD7}" dt="2020-03-26T06:38:27.062" v="550" actId="2711"/>
          <ac:spMkLst>
            <pc:docMk/>
            <pc:sldMk cId="908998604" sldId="269"/>
            <ac:spMk id="12" creationId="{A88D6DAB-4CED-485A-A273-7B8023CA1F59}"/>
          </ac:spMkLst>
        </pc:spChg>
        <pc:spChg chg="add mod">
          <ac:chgData name="Abdulhameed Hamed Mohammed" userId="72b6c4c3-b8a4-4ddf-b0f7-c9d8b1a2987e" providerId="ADAL" clId="{022B146B-6FBB-4EDC-9A7F-D70CAF287DD7}" dt="2020-03-26T06:38:27.062" v="550" actId="2711"/>
          <ac:spMkLst>
            <pc:docMk/>
            <pc:sldMk cId="908998604" sldId="269"/>
            <ac:spMk id="13" creationId="{9F6990D0-D4E1-4AFD-979F-D09EC73BA327}"/>
          </ac:spMkLst>
        </pc:spChg>
        <pc:spChg chg="add mod">
          <ac:chgData name="Abdulhameed Hamed Mohammed" userId="72b6c4c3-b8a4-4ddf-b0f7-c9d8b1a2987e" providerId="ADAL" clId="{022B146B-6FBB-4EDC-9A7F-D70CAF287DD7}" dt="2020-03-26T06:38:27.062" v="550" actId="2711"/>
          <ac:spMkLst>
            <pc:docMk/>
            <pc:sldMk cId="908998604" sldId="269"/>
            <ac:spMk id="14" creationId="{29918414-D02C-4C41-9AA2-C4679402940A}"/>
          </ac:spMkLst>
        </pc:spChg>
        <pc:picChg chg="del">
          <ac:chgData name="Abdulhameed Hamed Mohammed" userId="72b6c4c3-b8a4-4ddf-b0f7-c9d8b1a2987e" providerId="ADAL" clId="{022B146B-6FBB-4EDC-9A7F-D70CAF287DD7}" dt="2020-03-26T06:19:17.220" v="476" actId="478"/>
          <ac:picMkLst>
            <pc:docMk/>
            <pc:sldMk cId="908998604" sldId="269"/>
            <ac:picMk id="10" creationId="{8D30750A-EEF4-423F-8E85-9B194B2BC006}"/>
          </ac:picMkLst>
        </pc:picChg>
      </pc:sldChg>
      <pc:sldChg chg="addSp delSp modSp add ord delAnim modAnim">
        <pc:chgData name="Abdulhameed Hamed Mohammed" userId="72b6c4c3-b8a4-4ddf-b0f7-c9d8b1a2987e" providerId="ADAL" clId="{022B146B-6FBB-4EDC-9A7F-D70CAF287DD7}" dt="2020-03-26T08:09:49.255" v="803" actId="20577"/>
        <pc:sldMkLst>
          <pc:docMk/>
          <pc:sldMk cId="1407224831" sldId="271"/>
        </pc:sldMkLst>
        <pc:spChg chg="del">
          <ac:chgData name="Abdulhameed Hamed Mohammed" userId="72b6c4c3-b8a4-4ddf-b0f7-c9d8b1a2987e" providerId="ADAL" clId="{022B146B-6FBB-4EDC-9A7F-D70CAF287DD7}" dt="2020-03-26T05:45:11.416" v="35" actId="478"/>
          <ac:spMkLst>
            <pc:docMk/>
            <pc:sldMk cId="1407224831" sldId="271"/>
            <ac:spMk id="6" creationId="{E00222B8-63D1-49F7-A2B2-670CE78D171C}"/>
          </ac:spMkLst>
        </pc:spChg>
        <pc:spChg chg="del">
          <ac:chgData name="Abdulhameed Hamed Mohammed" userId="72b6c4c3-b8a4-4ddf-b0f7-c9d8b1a2987e" providerId="ADAL" clId="{022B146B-6FBB-4EDC-9A7F-D70CAF287DD7}" dt="2020-03-26T05:45:11.416" v="35" actId="478"/>
          <ac:spMkLst>
            <pc:docMk/>
            <pc:sldMk cId="1407224831" sldId="271"/>
            <ac:spMk id="7" creationId="{203C005E-77E5-43C9-897B-341ECE50EAB4}"/>
          </ac:spMkLst>
        </pc:spChg>
        <pc:spChg chg="mod">
          <ac:chgData name="Abdulhameed Hamed Mohammed" userId="72b6c4c3-b8a4-4ddf-b0f7-c9d8b1a2987e" providerId="ADAL" clId="{022B146B-6FBB-4EDC-9A7F-D70CAF287DD7}" dt="2020-03-26T08:09:49.255" v="803" actId="20577"/>
          <ac:spMkLst>
            <pc:docMk/>
            <pc:sldMk cId="1407224831" sldId="271"/>
            <ac:spMk id="8" creationId="{4794EA88-E338-4884-8A24-BA18B0E21C80}"/>
          </ac:spMkLst>
        </pc:spChg>
        <pc:spChg chg="add mod">
          <ac:chgData name="Abdulhameed Hamed Mohammed" userId="72b6c4c3-b8a4-4ddf-b0f7-c9d8b1a2987e" providerId="ADAL" clId="{022B146B-6FBB-4EDC-9A7F-D70CAF287DD7}" dt="2020-03-26T06:39:17.736" v="556" actId="2711"/>
          <ac:spMkLst>
            <pc:docMk/>
            <pc:sldMk cId="1407224831" sldId="271"/>
            <ac:spMk id="11" creationId="{A0E81CCA-A056-438C-93AE-908ED66E96E3}"/>
          </ac:spMkLst>
        </pc:spChg>
        <pc:spChg chg="del">
          <ac:chgData name="Abdulhameed Hamed Mohammed" userId="72b6c4c3-b8a4-4ddf-b0f7-c9d8b1a2987e" providerId="ADAL" clId="{022B146B-6FBB-4EDC-9A7F-D70CAF287DD7}" dt="2020-03-26T05:46:32.966" v="47" actId="478"/>
          <ac:spMkLst>
            <pc:docMk/>
            <pc:sldMk cId="1407224831" sldId="271"/>
            <ac:spMk id="12" creationId="{A88D6DAB-4CED-485A-A273-7B8023CA1F59}"/>
          </ac:spMkLst>
        </pc:spChg>
        <pc:spChg chg="add del mod">
          <ac:chgData name="Abdulhameed Hamed Mohammed" userId="72b6c4c3-b8a4-4ddf-b0f7-c9d8b1a2987e" providerId="ADAL" clId="{022B146B-6FBB-4EDC-9A7F-D70CAF287DD7}" dt="2020-03-26T05:46:58.109" v="49" actId="478"/>
          <ac:spMkLst>
            <pc:docMk/>
            <pc:sldMk cId="1407224831" sldId="271"/>
            <ac:spMk id="13" creationId="{A9857D02-8810-4237-9EF4-8A9E3D416DF3}"/>
          </ac:spMkLst>
        </pc:spChg>
        <pc:spChg chg="add mod">
          <ac:chgData name="Abdulhameed Hamed Mohammed" userId="72b6c4c3-b8a4-4ddf-b0f7-c9d8b1a2987e" providerId="ADAL" clId="{022B146B-6FBB-4EDC-9A7F-D70CAF287DD7}" dt="2020-03-26T06:39:17.736" v="556" actId="2711"/>
          <ac:spMkLst>
            <pc:docMk/>
            <pc:sldMk cId="1407224831" sldId="271"/>
            <ac:spMk id="14" creationId="{8D218606-04F8-4610-B3A0-99B5E963F319}"/>
          </ac:spMkLst>
        </pc:spChg>
        <pc:spChg chg="add mod">
          <ac:chgData name="Abdulhameed Hamed Mohammed" userId="72b6c4c3-b8a4-4ddf-b0f7-c9d8b1a2987e" providerId="ADAL" clId="{022B146B-6FBB-4EDC-9A7F-D70CAF287DD7}" dt="2020-03-26T08:08:38.091" v="781" actId="6549"/>
          <ac:spMkLst>
            <pc:docMk/>
            <pc:sldMk cId="1407224831" sldId="271"/>
            <ac:spMk id="15" creationId="{34278054-E319-46B8-95B5-94FE4D8FDBED}"/>
          </ac:spMkLst>
        </pc:spChg>
        <pc:picChg chg="add mod">
          <ac:chgData name="Abdulhameed Hamed Mohammed" userId="72b6c4c3-b8a4-4ddf-b0f7-c9d8b1a2987e" providerId="ADAL" clId="{022B146B-6FBB-4EDC-9A7F-D70CAF287DD7}" dt="2020-03-26T06:39:17.736" v="556" actId="2711"/>
          <ac:picMkLst>
            <pc:docMk/>
            <pc:sldMk cId="1407224831" sldId="271"/>
            <ac:picMk id="9" creationId="{99EA82AA-CDAD-440A-8AD4-9DEDBB035D56}"/>
          </ac:picMkLst>
        </pc:picChg>
        <pc:picChg chg="del mod">
          <ac:chgData name="Abdulhameed Hamed Mohammed" userId="72b6c4c3-b8a4-4ddf-b0f7-c9d8b1a2987e" providerId="ADAL" clId="{022B146B-6FBB-4EDC-9A7F-D70CAF287DD7}" dt="2020-03-26T06:29:34.320" v="539" actId="478"/>
          <ac:picMkLst>
            <pc:docMk/>
            <pc:sldMk cId="1407224831" sldId="271"/>
            <ac:picMk id="10" creationId="{B8EAA93E-7946-45FF-9AD4-023B6F9FA3F3}"/>
          </ac:picMkLst>
        </pc:picChg>
      </pc:sldChg>
      <pc:sldChg chg="addSp delSp modSp add delAnim modAnim">
        <pc:chgData name="Abdulhameed Hamed Mohammed" userId="72b6c4c3-b8a4-4ddf-b0f7-c9d8b1a2987e" providerId="ADAL" clId="{022B146B-6FBB-4EDC-9A7F-D70CAF287DD7}" dt="2020-03-26T08:21:20.978" v="1009" actId="20577"/>
        <pc:sldMkLst>
          <pc:docMk/>
          <pc:sldMk cId="3444430559" sldId="278"/>
        </pc:sldMkLst>
        <pc:spChg chg="del">
          <ac:chgData name="Abdulhameed Hamed Mohammed" userId="72b6c4c3-b8a4-4ddf-b0f7-c9d8b1a2987e" providerId="ADAL" clId="{022B146B-6FBB-4EDC-9A7F-D70CAF287DD7}" dt="2020-03-26T06:08:50.801" v="332" actId="478"/>
          <ac:spMkLst>
            <pc:docMk/>
            <pc:sldMk cId="3444430559" sldId="278"/>
            <ac:spMk id="2" creationId="{C3761838-857D-46D3-8D0D-D74E83F49CDA}"/>
          </ac:spMkLst>
        </pc:spChg>
        <pc:spChg chg="add mod">
          <ac:chgData name="Abdulhameed Hamed Mohammed" userId="72b6c4c3-b8a4-4ddf-b0f7-c9d8b1a2987e" providerId="ADAL" clId="{022B146B-6FBB-4EDC-9A7F-D70CAF287DD7}" dt="2020-03-26T08:20:41.185" v="1002" actId="20577"/>
          <ac:spMkLst>
            <pc:docMk/>
            <pc:sldMk cId="3444430559" sldId="278"/>
            <ac:spMk id="4" creationId="{A274BF95-B4FC-421F-89D1-63AAB4F649B0}"/>
          </ac:spMkLst>
        </pc:spChg>
        <pc:spChg chg="del">
          <ac:chgData name="Abdulhameed Hamed Mohammed" userId="72b6c4c3-b8a4-4ddf-b0f7-c9d8b1a2987e" providerId="ADAL" clId="{022B146B-6FBB-4EDC-9A7F-D70CAF287DD7}" dt="2020-03-26T06:06:45.540" v="319" actId="478"/>
          <ac:spMkLst>
            <pc:docMk/>
            <pc:sldMk cId="3444430559" sldId="278"/>
            <ac:spMk id="6" creationId="{E00222B8-63D1-49F7-A2B2-670CE78D171C}"/>
          </ac:spMkLst>
        </pc:spChg>
        <pc:spChg chg="del">
          <ac:chgData name="Abdulhameed Hamed Mohammed" userId="72b6c4c3-b8a4-4ddf-b0f7-c9d8b1a2987e" providerId="ADAL" clId="{022B146B-6FBB-4EDC-9A7F-D70CAF287DD7}" dt="2020-03-26T06:06:30.727" v="317" actId="478"/>
          <ac:spMkLst>
            <pc:docMk/>
            <pc:sldMk cId="3444430559" sldId="278"/>
            <ac:spMk id="7" creationId="{203C005E-77E5-43C9-897B-341ECE50EAB4}"/>
          </ac:spMkLst>
        </pc:spChg>
        <pc:spChg chg="add mod">
          <ac:chgData name="Abdulhameed Hamed Mohammed" userId="72b6c4c3-b8a4-4ddf-b0f7-c9d8b1a2987e" providerId="ADAL" clId="{022B146B-6FBB-4EDC-9A7F-D70CAF287DD7}" dt="2020-03-26T06:40:35.417" v="562" actId="2711"/>
          <ac:spMkLst>
            <pc:docMk/>
            <pc:sldMk cId="3444430559" sldId="278"/>
            <ac:spMk id="8" creationId="{0DCFE21D-F07C-4F27-B272-ABFDD9346A7C}"/>
          </ac:spMkLst>
        </pc:spChg>
        <pc:spChg chg="add mod">
          <ac:chgData name="Abdulhameed Hamed Mohammed" userId="72b6c4c3-b8a4-4ddf-b0f7-c9d8b1a2987e" providerId="ADAL" clId="{022B146B-6FBB-4EDC-9A7F-D70CAF287DD7}" dt="2020-03-26T06:40:35.417" v="562" actId="2711"/>
          <ac:spMkLst>
            <pc:docMk/>
            <pc:sldMk cId="3444430559" sldId="278"/>
            <ac:spMk id="9" creationId="{F3125D19-764F-42DE-8566-11CD5BBFFE17}"/>
          </ac:spMkLst>
        </pc:spChg>
        <pc:spChg chg="add mod">
          <ac:chgData name="Abdulhameed Hamed Mohammed" userId="72b6c4c3-b8a4-4ddf-b0f7-c9d8b1a2987e" providerId="ADAL" clId="{022B146B-6FBB-4EDC-9A7F-D70CAF287DD7}" dt="2020-03-26T08:21:20.978" v="1009" actId="20577"/>
          <ac:spMkLst>
            <pc:docMk/>
            <pc:sldMk cId="3444430559" sldId="278"/>
            <ac:spMk id="10" creationId="{20FE593C-F288-4A26-A385-8FCC84DDF8FD}"/>
          </ac:spMkLst>
        </pc:spChg>
        <pc:picChg chg="del">
          <ac:chgData name="Abdulhameed Hamed Mohammed" userId="72b6c4c3-b8a4-4ddf-b0f7-c9d8b1a2987e" providerId="ADAL" clId="{022B146B-6FBB-4EDC-9A7F-D70CAF287DD7}" dt="2020-03-26T06:09:02.611" v="336" actId="478"/>
          <ac:picMkLst>
            <pc:docMk/>
            <pc:sldMk cId="3444430559" sldId="278"/>
            <ac:picMk id="3" creationId="{DEBA39AE-9368-4452-BCAE-670B4342B77F}"/>
          </ac:picMkLst>
        </pc:picChg>
        <pc:picChg chg="mod">
          <ac:chgData name="Abdulhameed Hamed Mohammed" userId="72b6c4c3-b8a4-4ddf-b0f7-c9d8b1a2987e" providerId="ADAL" clId="{022B146B-6FBB-4EDC-9A7F-D70CAF287DD7}" dt="2020-03-26T06:40:35.417" v="562" actId="2711"/>
          <ac:picMkLst>
            <pc:docMk/>
            <pc:sldMk cId="3444430559" sldId="278"/>
            <ac:picMk id="5" creationId="{1E1E1EB9-6431-4D8C-8F16-DE6BF431D173}"/>
          </ac:picMkLst>
        </pc:picChg>
      </pc:sldChg>
      <pc:sldChg chg="delSp modSp delAnim">
        <pc:chgData name="Abdulhameed Hamed Mohammed" userId="72b6c4c3-b8a4-4ddf-b0f7-c9d8b1a2987e" providerId="ADAL" clId="{022B146B-6FBB-4EDC-9A7F-D70CAF287DD7}" dt="2020-03-26T06:44:09.854" v="586" actId="1076"/>
        <pc:sldMkLst>
          <pc:docMk/>
          <pc:sldMk cId="761034365" sldId="280"/>
        </pc:sldMkLst>
        <pc:spChg chg="mod">
          <ac:chgData name="Abdulhameed Hamed Mohammed" userId="72b6c4c3-b8a4-4ddf-b0f7-c9d8b1a2987e" providerId="ADAL" clId="{022B146B-6FBB-4EDC-9A7F-D70CAF287DD7}" dt="2020-03-26T06:44:09.854" v="586" actId="1076"/>
          <ac:spMkLst>
            <pc:docMk/>
            <pc:sldMk cId="761034365" sldId="280"/>
            <ac:spMk id="2" creationId="{E6CCE063-E854-484E-B23F-3C09CB5484D1}"/>
          </ac:spMkLst>
        </pc:spChg>
        <pc:spChg chg="mod">
          <ac:chgData name="Abdulhameed Hamed Mohammed" userId="72b6c4c3-b8a4-4ddf-b0f7-c9d8b1a2987e" providerId="ADAL" clId="{022B146B-6FBB-4EDC-9A7F-D70CAF287DD7}" dt="2020-03-26T06:43:54.235" v="582" actId="1076"/>
          <ac:spMkLst>
            <pc:docMk/>
            <pc:sldMk cId="761034365" sldId="280"/>
            <ac:spMk id="4" creationId="{198461D3-49A6-4952-8AAC-01E9BED3A0F6}"/>
          </ac:spMkLst>
        </pc:spChg>
        <pc:spChg chg="mod">
          <ac:chgData name="Abdulhameed Hamed Mohammed" userId="72b6c4c3-b8a4-4ddf-b0f7-c9d8b1a2987e" providerId="ADAL" clId="{022B146B-6FBB-4EDC-9A7F-D70CAF287DD7}" dt="2020-03-26T06:43:54.235" v="582" actId="1076"/>
          <ac:spMkLst>
            <pc:docMk/>
            <pc:sldMk cId="761034365" sldId="280"/>
            <ac:spMk id="7" creationId="{198461D3-49A6-4952-8AAC-01E9BED3A0F6}"/>
          </ac:spMkLst>
        </pc:spChg>
        <pc:spChg chg="del mod">
          <ac:chgData name="Abdulhameed Hamed Mohammed" userId="72b6c4c3-b8a4-4ddf-b0f7-c9d8b1a2987e" providerId="ADAL" clId="{022B146B-6FBB-4EDC-9A7F-D70CAF287DD7}" dt="2020-03-26T05:55:35.574" v="183" actId="478"/>
          <ac:spMkLst>
            <pc:docMk/>
            <pc:sldMk cId="761034365" sldId="280"/>
            <ac:spMk id="8" creationId="{198461D3-49A6-4952-8AAC-01E9BED3A0F6}"/>
          </ac:spMkLst>
        </pc:spChg>
        <pc:spChg chg="del">
          <ac:chgData name="Abdulhameed Hamed Mohammed" userId="72b6c4c3-b8a4-4ddf-b0f7-c9d8b1a2987e" providerId="ADAL" clId="{022B146B-6FBB-4EDC-9A7F-D70CAF287DD7}" dt="2020-03-26T05:41:35.537" v="10" actId="478"/>
          <ac:spMkLst>
            <pc:docMk/>
            <pc:sldMk cId="761034365" sldId="280"/>
            <ac:spMk id="9" creationId="{AC6FFC3F-B80E-4629-BC63-F1F9933D5B3B}"/>
          </ac:spMkLst>
        </pc:spChg>
        <pc:spChg chg="mod">
          <ac:chgData name="Abdulhameed Hamed Mohammed" userId="72b6c4c3-b8a4-4ddf-b0f7-c9d8b1a2987e" providerId="ADAL" clId="{022B146B-6FBB-4EDC-9A7F-D70CAF287DD7}" dt="2020-03-26T06:43:54.235" v="582" actId="1076"/>
          <ac:spMkLst>
            <pc:docMk/>
            <pc:sldMk cId="761034365" sldId="280"/>
            <ac:spMk id="10" creationId="{C5F0BFDC-230F-412E-B90F-C57409A305F9}"/>
          </ac:spMkLst>
        </pc:spChg>
        <pc:spChg chg="mod">
          <ac:chgData name="Abdulhameed Hamed Mohammed" userId="72b6c4c3-b8a4-4ddf-b0f7-c9d8b1a2987e" providerId="ADAL" clId="{022B146B-6FBB-4EDC-9A7F-D70CAF287DD7}" dt="2020-03-26T06:43:54.235" v="582" actId="1076"/>
          <ac:spMkLst>
            <pc:docMk/>
            <pc:sldMk cId="761034365" sldId="280"/>
            <ac:spMk id="11" creationId="{7D80D1D1-270E-4F2A-8684-6A0360DC3513}"/>
          </ac:spMkLst>
        </pc:spChg>
        <pc:spChg chg="del">
          <ac:chgData name="Abdulhameed Hamed Mohammed" userId="72b6c4c3-b8a4-4ddf-b0f7-c9d8b1a2987e" providerId="ADAL" clId="{022B146B-6FBB-4EDC-9A7F-D70CAF287DD7}" dt="2020-03-26T05:41:53.068" v="12" actId="478"/>
          <ac:spMkLst>
            <pc:docMk/>
            <pc:sldMk cId="761034365" sldId="280"/>
            <ac:spMk id="12" creationId="{198461D3-49A6-4952-8AAC-01E9BED3A0F6}"/>
          </ac:spMkLst>
        </pc:spChg>
      </pc:sldChg>
      <pc:sldChg chg="delSp modSp ord delAnim">
        <pc:chgData name="Abdulhameed Hamed Mohammed" userId="72b6c4c3-b8a4-4ddf-b0f7-c9d8b1a2987e" providerId="ADAL" clId="{022B146B-6FBB-4EDC-9A7F-D70CAF287DD7}" dt="2020-03-26T08:11:41.884" v="831" actId="20577"/>
        <pc:sldMkLst>
          <pc:docMk/>
          <pc:sldMk cId="3650720154" sldId="288"/>
        </pc:sldMkLst>
        <pc:spChg chg="mod">
          <ac:chgData name="Abdulhameed Hamed Mohammed" userId="72b6c4c3-b8a4-4ddf-b0f7-c9d8b1a2987e" providerId="ADAL" clId="{022B146B-6FBB-4EDC-9A7F-D70CAF287DD7}" dt="2020-03-26T08:11:02.360" v="819" actId="14100"/>
          <ac:spMkLst>
            <pc:docMk/>
            <pc:sldMk cId="3650720154" sldId="288"/>
            <ac:spMk id="2" creationId="{C3761838-857D-46D3-8D0D-D74E83F49CDA}"/>
          </ac:spMkLst>
        </pc:spChg>
        <pc:spChg chg="mod">
          <ac:chgData name="Abdulhameed Hamed Mohammed" userId="72b6c4c3-b8a4-4ddf-b0f7-c9d8b1a2987e" providerId="ADAL" clId="{022B146B-6FBB-4EDC-9A7F-D70CAF287DD7}" dt="2020-03-26T08:11:31.691" v="828" actId="20577"/>
          <ac:spMkLst>
            <pc:docMk/>
            <pc:sldMk cId="3650720154" sldId="288"/>
            <ac:spMk id="9" creationId="{DA145B40-B806-4D5F-A70A-03E2E2E74D11}"/>
          </ac:spMkLst>
        </pc:spChg>
        <pc:spChg chg="mod">
          <ac:chgData name="Abdulhameed Hamed Mohammed" userId="72b6c4c3-b8a4-4ddf-b0f7-c9d8b1a2987e" providerId="ADAL" clId="{022B146B-6FBB-4EDC-9A7F-D70CAF287DD7}" dt="2020-03-26T08:11:37.143" v="830" actId="20577"/>
          <ac:spMkLst>
            <pc:docMk/>
            <pc:sldMk cId="3650720154" sldId="288"/>
            <ac:spMk id="10" creationId="{030527F1-0479-422C-B8B6-8A5C40B54EF7}"/>
          </ac:spMkLst>
        </pc:spChg>
        <pc:spChg chg="mod">
          <ac:chgData name="Abdulhameed Hamed Mohammed" userId="72b6c4c3-b8a4-4ddf-b0f7-c9d8b1a2987e" providerId="ADAL" clId="{022B146B-6FBB-4EDC-9A7F-D70CAF287DD7}" dt="2020-03-26T08:11:41.884" v="831" actId="20577"/>
          <ac:spMkLst>
            <pc:docMk/>
            <pc:sldMk cId="3650720154" sldId="288"/>
            <ac:spMk id="11" creationId="{2DE802A4-B83C-463C-9C2D-2D2ADA5A7DAA}"/>
          </ac:spMkLst>
        </pc:spChg>
        <pc:spChg chg="mod">
          <ac:chgData name="Abdulhameed Hamed Mohammed" userId="72b6c4c3-b8a4-4ddf-b0f7-c9d8b1a2987e" providerId="ADAL" clId="{022B146B-6FBB-4EDC-9A7F-D70CAF287DD7}" dt="2020-03-26T06:39:25.292" v="557" actId="2711"/>
          <ac:spMkLst>
            <pc:docMk/>
            <pc:sldMk cId="3650720154" sldId="288"/>
            <ac:spMk id="13" creationId="{9280ED75-3A96-4EB9-9E6D-74E75F0FE9B0}"/>
          </ac:spMkLst>
        </pc:spChg>
        <pc:spChg chg="mod">
          <ac:chgData name="Abdulhameed Hamed Mohammed" userId="72b6c4c3-b8a4-4ddf-b0f7-c9d8b1a2987e" providerId="ADAL" clId="{022B146B-6FBB-4EDC-9A7F-D70CAF287DD7}" dt="2020-03-26T06:39:25.292" v="557" actId="2711"/>
          <ac:spMkLst>
            <pc:docMk/>
            <pc:sldMk cId="3650720154" sldId="288"/>
            <ac:spMk id="14" creationId="{2B8332F4-04FC-4F6B-BF78-A240215ECD5D}"/>
          </ac:spMkLst>
        </pc:spChg>
        <pc:picChg chg="del">
          <ac:chgData name="Abdulhameed Hamed Mohammed" userId="72b6c4c3-b8a4-4ddf-b0f7-c9d8b1a2987e" providerId="ADAL" clId="{022B146B-6FBB-4EDC-9A7F-D70CAF287DD7}" dt="2020-03-26T06:29:53.255" v="540" actId="478"/>
          <ac:picMkLst>
            <pc:docMk/>
            <pc:sldMk cId="3650720154" sldId="288"/>
            <ac:picMk id="3" creationId="{8DA5A3D4-129C-4F81-AA82-BACD4D336208}"/>
          </ac:picMkLst>
        </pc:picChg>
        <pc:picChg chg="mod">
          <ac:chgData name="Abdulhameed Hamed Mohammed" userId="72b6c4c3-b8a4-4ddf-b0f7-c9d8b1a2987e" providerId="ADAL" clId="{022B146B-6FBB-4EDC-9A7F-D70CAF287DD7}" dt="2020-03-26T06:39:25.292" v="557" actId="2711"/>
          <ac:picMkLst>
            <pc:docMk/>
            <pc:sldMk cId="3650720154" sldId="288"/>
            <ac:picMk id="12" creationId="{31671073-EEA7-4E06-9AC1-302C165B21D4}"/>
          </ac:picMkLst>
        </pc:picChg>
      </pc:sldChg>
      <pc:sldChg chg="del">
        <pc:chgData name="Abdulhameed Hamed Mohammed" userId="72b6c4c3-b8a4-4ddf-b0f7-c9d8b1a2987e" providerId="ADAL" clId="{022B146B-6FBB-4EDC-9A7F-D70CAF287DD7}" dt="2020-03-26T05:44:37.521" v="34" actId="2696"/>
        <pc:sldMkLst>
          <pc:docMk/>
          <pc:sldMk cId="3069728" sldId="355"/>
        </pc:sldMkLst>
      </pc:sldChg>
      <pc:sldChg chg="addSp delSp modSp delAnim modAnim">
        <pc:chgData name="Abdulhameed Hamed Mohammed" userId="72b6c4c3-b8a4-4ddf-b0f7-c9d8b1a2987e" providerId="ADAL" clId="{022B146B-6FBB-4EDC-9A7F-D70CAF287DD7}" dt="2020-03-26T07:59:26.781" v="672" actId="20577"/>
        <pc:sldMkLst>
          <pc:docMk/>
          <pc:sldMk cId="2458140317" sldId="364"/>
        </pc:sldMkLst>
        <pc:spChg chg="add mod">
          <ac:chgData name="Abdulhameed Hamed Mohammed" userId="72b6c4c3-b8a4-4ddf-b0f7-c9d8b1a2987e" providerId="ADAL" clId="{022B146B-6FBB-4EDC-9A7F-D70CAF287DD7}" dt="2020-03-26T06:38:37.463" v="551" actId="2711"/>
          <ac:spMkLst>
            <pc:docMk/>
            <pc:sldMk cId="2458140317" sldId="364"/>
            <ac:spMk id="6" creationId="{CFB5A802-7A8C-431B-8FCC-CB74CEA2B3E2}"/>
          </ac:spMkLst>
        </pc:spChg>
        <pc:spChg chg="del">
          <ac:chgData name="Abdulhameed Hamed Mohammed" userId="72b6c4c3-b8a4-4ddf-b0f7-c9d8b1a2987e" providerId="ADAL" clId="{022B146B-6FBB-4EDC-9A7F-D70CAF287DD7}" dt="2020-03-26T05:46:03.548" v="44" actId="478"/>
          <ac:spMkLst>
            <pc:docMk/>
            <pc:sldMk cId="2458140317" sldId="364"/>
            <ac:spMk id="7" creationId="{00000000-0000-0000-0000-000000000000}"/>
          </ac:spMkLst>
        </pc:spChg>
        <pc:spChg chg="add mod">
          <ac:chgData name="Abdulhameed Hamed Mohammed" userId="72b6c4c3-b8a4-4ddf-b0f7-c9d8b1a2987e" providerId="ADAL" clId="{022B146B-6FBB-4EDC-9A7F-D70CAF287DD7}" dt="2020-03-26T06:38:37.463" v="551" actId="2711"/>
          <ac:spMkLst>
            <pc:docMk/>
            <pc:sldMk cId="2458140317" sldId="364"/>
            <ac:spMk id="8" creationId="{19CB52B0-26B7-476E-8CF8-93F64E0A5889}"/>
          </ac:spMkLst>
        </pc:spChg>
        <pc:spChg chg="mod">
          <ac:chgData name="Abdulhameed Hamed Mohammed" userId="72b6c4c3-b8a4-4ddf-b0f7-c9d8b1a2987e" providerId="ADAL" clId="{022B146B-6FBB-4EDC-9A7F-D70CAF287DD7}" dt="2020-03-26T07:59:26.781" v="672" actId="20577"/>
          <ac:spMkLst>
            <pc:docMk/>
            <pc:sldMk cId="2458140317" sldId="364"/>
            <ac:spMk id="10" creationId="{00000000-0000-0000-0000-000000000000}"/>
          </ac:spMkLst>
        </pc:spChg>
        <pc:spChg chg="del">
          <ac:chgData name="Abdulhameed Hamed Mohammed" userId="72b6c4c3-b8a4-4ddf-b0f7-c9d8b1a2987e" providerId="ADAL" clId="{022B146B-6FBB-4EDC-9A7F-D70CAF287DD7}" dt="2020-03-26T05:46:03.548" v="44" actId="478"/>
          <ac:spMkLst>
            <pc:docMk/>
            <pc:sldMk cId="2458140317" sldId="364"/>
            <ac:spMk id="12" creationId="{AC6FFC3F-B80E-4629-BC63-F1F9933D5B3B}"/>
          </ac:spMkLst>
        </pc:spChg>
        <pc:picChg chg="mod">
          <ac:chgData name="Abdulhameed Hamed Mohammed" userId="72b6c4c3-b8a4-4ddf-b0f7-c9d8b1a2987e" providerId="ADAL" clId="{022B146B-6FBB-4EDC-9A7F-D70CAF287DD7}" dt="2020-03-26T06:45:19.231" v="588" actId="1076"/>
          <ac:picMkLst>
            <pc:docMk/>
            <pc:sldMk cId="2458140317" sldId="364"/>
            <ac:picMk id="5" creationId="{CBEFC85B-EA99-45FF-BE0D-DDF81500CE46}"/>
          </ac:picMkLst>
        </pc:picChg>
      </pc:sldChg>
      <pc:sldChg chg="del">
        <pc:chgData name="Abdulhameed Hamed Mohammed" userId="72b6c4c3-b8a4-4ddf-b0f7-c9d8b1a2987e" providerId="ADAL" clId="{022B146B-6FBB-4EDC-9A7F-D70CAF287DD7}" dt="2020-03-26T05:47:53.745" v="53" actId="2696"/>
        <pc:sldMkLst>
          <pc:docMk/>
          <pc:sldMk cId="678700741" sldId="386"/>
        </pc:sldMkLst>
      </pc:sldChg>
      <pc:sldChg chg="addSp delSp modSp delAnim modAnim">
        <pc:chgData name="Abdulhameed Hamed Mohammed" userId="72b6c4c3-b8a4-4ddf-b0f7-c9d8b1a2987e" providerId="ADAL" clId="{022B146B-6FBB-4EDC-9A7F-D70CAF287DD7}" dt="2020-03-26T08:14:06.163" v="877" actId="20577"/>
        <pc:sldMkLst>
          <pc:docMk/>
          <pc:sldMk cId="1470556869" sldId="394"/>
        </pc:sldMkLst>
        <pc:spChg chg="add mod">
          <ac:chgData name="Abdulhameed Hamed Mohammed" userId="72b6c4c3-b8a4-4ddf-b0f7-c9d8b1a2987e" providerId="ADAL" clId="{022B146B-6FBB-4EDC-9A7F-D70CAF287DD7}" dt="2020-03-26T08:13:14.412" v="855" actId="20577"/>
          <ac:spMkLst>
            <pc:docMk/>
            <pc:sldMk cId="1470556869" sldId="394"/>
            <ac:spMk id="2" creationId="{04ED64D1-306B-4E70-981D-76B914E24F3B}"/>
          </ac:spMkLst>
        </pc:spChg>
        <pc:spChg chg="mod">
          <ac:chgData name="Abdulhameed Hamed Mohammed" userId="72b6c4c3-b8a4-4ddf-b0f7-c9d8b1a2987e" providerId="ADAL" clId="{022B146B-6FBB-4EDC-9A7F-D70CAF287DD7}" dt="2020-03-26T08:12:49.376" v="850" actId="207"/>
          <ac:spMkLst>
            <pc:docMk/>
            <pc:sldMk cId="1470556869" sldId="394"/>
            <ac:spMk id="5" creationId="{00000000-0000-0000-0000-000000000000}"/>
          </ac:spMkLst>
        </pc:spChg>
        <pc:spChg chg="mod">
          <ac:chgData name="Abdulhameed Hamed Mohammed" userId="72b6c4c3-b8a4-4ddf-b0f7-c9d8b1a2987e" providerId="ADAL" clId="{022B146B-6FBB-4EDC-9A7F-D70CAF287DD7}" dt="2020-03-26T06:39:52.868" v="558" actId="2711"/>
          <ac:spMkLst>
            <pc:docMk/>
            <pc:sldMk cId="1470556869" sldId="394"/>
            <ac:spMk id="7" creationId="{00000000-0000-0000-0000-000000000000}"/>
          </ac:spMkLst>
        </pc:spChg>
        <pc:spChg chg="add mod">
          <ac:chgData name="Abdulhameed Hamed Mohammed" userId="72b6c4c3-b8a4-4ddf-b0f7-c9d8b1a2987e" providerId="ADAL" clId="{022B146B-6FBB-4EDC-9A7F-D70CAF287DD7}" dt="2020-03-26T06:39:52.868" v="558" actId="2711"/>
          <ac:spMkLst>
            <pc:docMk/>
            <pc:sldMk cId="1470556869" sldId="394"/>
            <ac:spMk id="9" creationId="{936AC69F-3A2B-43D1-A92F-7CB9B5B6138C}"/>
          </ac:spMkLst>
        </pc:spChg>
        <pc:spChg chg="add mod">
          <ac:chgData name="Abdulhameed Hamed Mohammed" userId="72b6c4c3-b8a4-4ddf-b0f7-c9d8b1a2987e" providerId="ADAL" clId="{022B146B-6FBB-4EDC-9A7F-D70CAF287DD7}" dt="2020-03-26T08:14:06.163" v="877" actId="20577"/>
          <ac:spMkLst>
            <pc:docMk/>
            <pc:sldMk cId="1470556869" sldId="394"/>
            <ac:spMk id="10" creationId="{9E2B130D-EBEE-434F-A739-A46EB2C15AE7}"/>
          </ac:spMkLst>
        </pc:spChg>
        <pc:spChg chg="del">
          <ac:chgData name="Abdulhameed Hamed Mohammed" userId="72b6c4c3-b8a4-4ddf-b0f7-c9d8b1a2987e" providerId="ADAL" clId="{022B146B-6FBB-4EDC-9A7F-D70CAF287DD7}" dt="2020-03-26T05:57:56.336" v="200" actId="478"/>
          <ac:spMkLst>
            <pc:docMk/>
            <pc:sldMk cId="1470556869" sldId="394"/>
            <ac:spMk id="12" creationId="{AC6FFC3F-B80E-4629-BC63-F1F9933D5B3B}"/>
          </ac:spMkLst>
        </pc:spChg>
        <pc:picChg chg="mod">
          <ac:chgData name="Abdulhameed Hamed Mohammed" userId="72b6c4c3-b8a4-4ddf-b0f7-c9d8b1a2987e" providerId="ADAL" clId="{022B146B-6FBB-4EDC-9A7F-D70CAF287DD7}" dt="2020-03-26T06:39:52.868" v="558" actId="2711"/>
          <ac:picMkLst>
            <pc:docMk/>
            <pc:sldMk cId="1470556869" sldId="394"/>
            <ac:picMk id="6" creationId="{F880076C-2FAD-47C0-AFB2-FC361C2BDFFE}"/>
          </ac:picMkLst>
        </pc:picChg>
        <pc:picChg chg="mod">
          <ac:chgData name="Abdulhameed Hamed Mohammed" userId="72b6c4c3-b8a4-4ddf-b0f7-c9d8b1a2987e" providerId="ADAL" clId="{022B146B-6FBB-4EDC-9A7F-D70CAF287DD7}" dt="2020-03-26T06:39:52.868" v="558" actId="2711"/>
          <ac:picMkLst>
            <pc:docMk/>
            <pc:sldMk cId="1470556869" sldId="394"/>
            <ac:picMk id="8" creationId="{82FE8113-F206-427F-885C-1AFAF50EEE1D}"/>
          </ac:picMkLst>
        </pc:picChg>
      </pc:sldChg>
      <pc:sldChg chg="addSp delSp modSp ord delAnim modAnim">
        <pc:chgData name="Abdulhameed Hamed Mohammed" userId="72b6c4c3-b8a4-4ddf-b0f7-c9d8b1a2987e" providerId="ADAL" clId="{022B146B-6FBB-4EDC-9A7F-D70CAF287DD7}" dt="2020-03-26T08:01:52.101" v="729" actId="20577"/>
        <pc:sldMkLst>
          <pc:docMk/>
          <pc:sldMk cId="1951783971" sldId="395"/>
        </pc:sldMkLst>
        <pc:spChg chg="mod">
          <ac:chgData name="Abdulhameed Hamed Mohammed" userId="72b6c4c3-b8a4-4ddf-b0f7-c9d8b1a2987e" providerId="ADAL" clId="{022B146B-6FBB-4EDC-9A7F-D70CAF287DD7}" dt="2020-03-26T08:01:52.101" v="729" actId="20577"/>
          <ac:spMkLst>
            <pc:docMk/>
            <pc:sldMk cId="1951783971" sldId="395"/>
            <ac:spMk id="6" creationId="{00000000-0000-0000-0000-000000000000}"/>
          </ac:spMkLst>
        </pc:spChg>
        <pc:spChg chg="del">
          <ac:chgData name="Abdulhameed Hamed Mohammed" userId="72b6c4c3-b8a4-4ddf-b0f7-c9d8b1a2987e" providerId="ADAL" clId="{022B146B-6FBB-4EDC-9A7F-D70CAF287DD7}" dt="2020-03-26T05:51:25.058" v="129" actId="478"/>
          <ac:spMkLst>
            <pc:docMk/>
            <pc:sldMk cId="1951783971" sldId="395"/>
            <ac:spMk id="8" creationId="{C5F0BFDC-230F-412E-B90F-C57409A305F9}"/>
          </ac:spMkLst>
        </pc:spChg>
        <pc:spChg chg="add mod">
          <ac:chgData name="Abdulhameed Hamed Mohammed" userId="72b6c4c3-b8a4-4ddf-b0f7-c9d8b1a2987e" providerId="ADAL" clId="{022B146B-6FBB-4EDC-9A7F-D70CAF287DD7}" dt="2020-03-26T06:38:52.024" v="553" actId="1076"/>
          <ac:spMkLst>
            <pc:docMk/>
            <pc:sldMk cId="1951783971" sldId="395"/>
            <ac:spMk id="9" creationId="{66A21C8B-525E-4D1C-BEAB-19E862947BFF}"/>
          </ac:spMkLst>
        </pc:spChg>
        <pc:picChg chg="mod">
          <ac:chgData name="Abdulhameed Hamed Mohammed" userId="72b6c4c3-b8a4-4ddf-b0f7-c9d8b1a2987e" providerId="ADAL" clId="{022B146B-6FBB-4EDC-9A7F-D70CAF287DD7}" dt="2020-03-26T06:38:52.024" v="553" actId="1076"/>
          <ac:picMkLst>
            <pc:docMk/>
            <pc:sldMk cId="1951783971" sldId="395"/>
            <ac:picMk id="5" creationId="{9658C92C-51F0-490E-B641-6CC78CA673B9}"/>
          </ac:picMkLst>
        </pc:picChg>
      </pc:sldChg>
      <pc:sldChg chg="del">
        <pc:chgData name="Abdulhameed Hamed Mohammed" userId="72b6c4c3-b8a4-4ddf-b0f7-c9d8b1a2987e" providerId="ADAL" clId="{022B146B-6FBB-4EDC-9A7F-D70CAF287DD7}" dt="2020-03-26T05:47:53.783" v="54" actId="2696"/>
        <pc:sldMkLst>
          <pc:docMk/>
          <pc:sldMk cId="705444782" sldId="396"/>
        </pc:sldMkLst>
      </pc:sldChg>
      <pc:sldChg chg="addSp delSp modSp ord delAnim modAnim">
        <pc:chgData name="Abdulhameed Hamed Mohammed" userId="72b6c4c3-b8a4-4ddf-b0f7-c9d8b1a2987e" providerId="ADAL" clId="{022B146B-6FBB-4EDC-9A7F-D70CAF287DD7}" dt="2020-03-26T08:07:56.936" v="764" actId="5793"/>
        <pc:sldMkLst>
          <pc:docMk/>
          <pc:sldMk cId="3685400038" sldId="398"/>
        </pc:sldMkLst>
        <pc:spChg chg="add mod">
          <ac:chgData name="Abdulhameed Hamed Mohammed" userId="72b6c4c3-b8a4-4ddf-b0f7-c9d8b1a2987e" providerId="ADAL" clId="{022B146B-6FBB-4EDC-9A7F-D70CAF287DD7}" dt="2020-03-26T08:07:50.573" v="760" actId="20577"/>
          <ac:spMkLst>
            <pc:docMk/>
            <pc:sldMk cId="3685400038" sldId="398"/>
            <ac:spMk id="2" creationId="{4C088739-E1C0-4F61-9900-84B93B2A518A}"/>
          </ac:spMkLst>
        </pc:spChg>
        <pc:spChg chg="add mod">
          <ac:chgData name="Abdulhameed Hamed Mohammed" userId="72b6c4c3-b8a4-4ddf-b0f7-c9d8b1a2987e" providerId="ADAL" clId="{022B146B-6FBB-4EDC-9A7F-D70CAF287DD7}" dt="2020-03-26T08:07:56.936" v="764" actId="5793"/>
          <ac:spMkLst>
            <pc:docMk/>
            <pc:sldMk cId="3685400038" sldId="398"/>
            <ac:spMk id="3" creationId="{9C255C13-389D-4510-A1CB-21B75AF62B98}"/>
          </ac:spMkLst>
        </pc:spChg>
        <pc:spChg chg="mod">
          <ac:chgData name="Abdulhameed Hamed Mohammed" userId="72b6c4c3-b8a4-4ddf-b0f7-c9d8b1a2987e" providerId="ADAL" clId="{022B146B-6FBB-4EDC-9A7F-D70CAF287DD7}" dt="2020-03-26T06:39:07.262" v="555" actId="2711"/>
          <ac:spMkLst>
            <pc:docMk/>
            <pc:sldMk cId="3685400038" sldId="398"/>
            <ac:spMk id="5" creationId="{CBAA271D-5879-4F98-99EA-63C9D4D19185}"/>
          </ac:spMkLst>
        </pc:spChg>
        <pc:spChg chg="add mod">
          <ac:chgData name="Abdulhameed Hamed Mohammed" userId="72b6c4c3-b8a4-4ddf-b0f7-c9d8b1a2987e" providerId="ADAL" clId="{022B146B-6FBB-4EDC-9A7F-D70CAF287DD7}" dt="2020-03-26T06:39:07.262" v="555" actId="2711"/>
          <ac:spMkLst>
            <pc:docMk/>
            <pc:sldMk cId="3685400038" sldId="398"/>
            <ac:spMk id="6" creationId="{DE5716C6-8CFD-42D0-B49B-4514A362328F}"/>
          </ac:spMkLst>
        </pc:spChg>
        <pc:spChg chg="del">
          <ac:chgData name="Abdulhameed Hamed Mohammed" userId="72b6c4c3-b8a4-4ddf-b0f7-c9d8b1a2987e" providerId="ADAL" clId="{022B146B-6FBB-4EDC-9A7F-D70CAF287DD7}" dt="2020-03-26T05:52:50.733" v="138" actId="478"/>
          <ac:spMkLst>
            <pc:docMk/>
            <pc:sldMk cId="3685400038" sldId="398"/>
            <ac:spMk id="7" creationId="{B611454E-7995-4FB8-BA44-53C50DCBFE31}"/>
          </ac:spMkLst>
        </pc:spChg>
        <pc:spChg chg="add del mod">
          <ac:chgData name="Abdulhameed Hamed Mohammed" userId="72b6c4c3-b8a4-4ddf-b0f7-c9d8b1a2987e" providerId="ADAL" clId="{022B146B-6FBB-4EDC-9A7F-D70CAF287DD7}" dt="2020-03-26T06:22:57.427" v="507" actId="478"/>
          <ac:spMkLst>
            <pc:docMk/>
            <pc:sldMk cId="3685400038" sldId="398"/>
            <ac:spMk id="8" creationId="{F040A03E-2F92-428C-AD7C-AC8F1F036608}"/>
          </ac:spMkLst>
        </pc:spChg>
        <pc:spChg chg="add del mod">
          <ac:chgData name="Abdulhameed Hamed Mohammed" userId="72b6c4c3-b8a4-4ddf-b0f7-c9d8b1a2987e" providerId="ADAL" clId="{022B146B-6FBB-4EDC-9A7F-D70CAF287DD7}" dt="2020-03-26T06:22:56.087" v="506" actId="478"/>
          <ac:spMkLst>
            <pc:docMk/>
            <pc:sldMk cId="3685400038" sldId="398"/>
            <ac:spMk id="9" creationId="{A0F45E25-1231-4A8A-90F6-B63A8B3D4669}"/>
          </ac:spMkLst>
        </pc:spChg>
        <pc:spChg chg="mod">
          <ac:chgData name="Abdulhameed Hamed Mohammed" userId="72b6c4c3-b8a4-4ddf-b0f7-c9d8b1a2987e" providerId="ADAL" clId="{022B146B-6FBB-4EDC-9A7F-D70CAF287DD7}" dt="2020-03-26T06:39:07.262" v="555" actId="2711"/>
          <ac:spMkLst>
            <pc:docMk/>
            <pc:sldMk cId="3685400038" sldId="398"/>
            <ac:spMk id="10" creationId="{9D79EED4-2AF4-4063-A52A-3427D1AB786E}"/>
          </ac:spMkLst>
        </pc:spChg>
        <pc:spChg chg="mod">
          <ac:chgData name="Abdulhameed Hamed Mohammed" userId="72b6c4c3-b8a4-4ddf-b0f7-c9d8b1a2987e" providerId="ADAL" clId="{022B146B-6FBB-4EDC-9A7F-D70CAF287DD7}" dt="2020-03-26T08:02:47.623" v="749" actId="20577"/>
          <ac:spMkLst>
            <pc:docMk/>
            <pc:sldMk cId="3685400038" sldId="398"/>
            <ac:spMk id="12" creationId="{AC6FFC3F-B80E-4629-BC63-F1F9933D5B3B}"/>
          </ac:spMkLst>
        </pc:spChg>
      </pc:sldChg>
      <pc:sldChg chg="addSp delSp modSp del ord delAnim modAnim">
        <pc:chgData name="Abdulhameed Hamed Mohammed" userId="72b6c4c3-b8a4-4ddf-b0f7-c9d8b1a2987e" providerId="ADAL" clId="{022B146B-6FBB-4EDC-9A7F-D70CAF287DD7}" dt="2020-03-26T06:21:43.480" v="497" actId="2696"/>
        <pc:sldMkLst>
          <pc:docMk/>
          <pc:sldMk cId="3276789502" sldId="399"/>
        </pc:sldMkLst>
        <pc:spChg chg="add">
          <ac:chgData name="Abdulhameed Hamed Mohammed" userId="72b6c4c3-b8a4-4ddf-b0f7-c9d8b1a2987e" providerId="ADAL" clId="{022B146B-6FBB-4EDC-9A7F-D70CAF287DD7}" dt="2020-03-26T05:53:00.819" v="142"/>
          <ac:spMkLst>
            <pc:docMk/>
            <pc:sldMk cId="3276789502" sldId="399"/>
            <ac:spMk id="6" creationId="{93081FE3-E44F-44B4-9C4E-FBEAD4D5575A}"/>
          </ac:spMkLst>
        </pc:spChg>
        <pc:spChg chg="del">
          <ac:chgData name="Abdulhameed Hamed Mohammed" userId="72b6c4c3-b8a4-4ddf-b0f7-c9d8b1a2987e" providerId="ADAL" clId="{022B146B-6FBB-4EDC-9A7F-D70CAF287DD7}" dt="2020-03-26T05:52:59.955" v="141" actId="478"/>
          <ac:spMkLst>
            <pc:docMk/>
            <pc:sldMk cId="3276789502" sldId="399"/>
            <ac:spMk id="7" creationId="{B7CBDDDB-E435-430C-AF09-804CC00FD574}"/>
          </ac:spMkLst>
        </pc:spChg>
        <pc:spChg chg="mod">
          <ac:chgData name="Abdulhameed Hamed Mohammed" userId="72b6c4c3-b8a4-4ddf-b0f7-c9d8b1a2987e" providerId="ADAL" clId="{022B146B-6FBB-4EDC-9A7F-D70CAF287DD7}" dt="2020-03-26T06:21:27.703" v="494"/>
          <ac:spMkLst>
            <pc:docMk/>
            <pc:sldMk cId="3276789502" sldId="399"/>
            <ac:spMk id="12" creationId="{AC6FFC3F-B80E-4629-BC63-F1F9933D5B3B}"/>
          </ac:spMkLst>
        </pc:spChg>
      </pc:sldChg>
      <pc:sldChg chg="del">
        <pc:chgData name="Abdulhameed Hamed Mohammed" userId="72b6c4c3-b8a4-4ddf-b0f7-c9d8b1a2987e" providerId="ADAL" clId="{022B146B-6FBB-4EDC-9A7F-D70CAF287DD7}" dt="2020-03-26T05:53:52.501" v="145" actId="2696"/>
        <pc:sldMkLst>
          <pc:docMk/>
          <pc:sldMk cId="3272812364" sldId="400"/>
        </pc:sldMkLst>
      </pc:sldChg>
      <pc:sldChg chg="del">
        <pc:chgData name="Abdulhameed Hamed Mohammed" userId="72b6c4c3-b8a4-4ddf-b0f7-c9d8b1a2987e" providerId="ADAL" clId="{022B146B-6FBB-4EDC-9A7F-D70CAF287DD7}" dt="2020-03-26T05:53:52.501" v="144" actId="2696"/>
        <pc:sldMkLst>
          <pc:docMk/>
          <pc:sldMk cId="2469564163" sldId="401"/>
        </pc:sldMkLst>
      </pc:sldChg>
      <pc:sldChg chg="del">
        <pc:chgData name="Abdulhameed Hamed Mohammed" userId="72b6c4c3-b8a4-4ddf-b0f7-c9d8b1a2987e" providerId="ADAL" clId="{022B146B-6FBB-4EDC-9A7F-D70CAF287DD7}" dt="2020-03-26T06:01:32.132" v="231" actId="2696"/>
        <pc:sldMkLst>
          <pc:docMk/>
          <pc:sldMk cId="1227428748" sldId="402"/>
        </pc:sldMkLst>
      </pc:sldChg>
      <pc:sldChg chg="del">
        <pc:chgData name="Abdulhameed Hamed Mohammed" userId="72b6c4c3-b8a4-4ddf-b0f7-c9d8b1a2987e" providerId="ADAL" clId="{022B146B-6FBB-4EDC-9A7F-D70CAF287DD7}" dt="2020-03-26T06:01:59.647" v="232" actId="2696"/>
        <pc:sldMkLst>
          <pc:docMk/>
          <pc:sldMk cId="2890150936" sldId="403"/>
        </pc:sldMkLst>
      </pc:sldChg>
      <pc:sldChg chg="modSp modAnim">
        <pc:chgData name="Abdulhameed Hamed Mohammed" userId="72b6c4c3-b8a4-4ddf-b0f7-c9d8b1a2987e" providerId="ADAL" clId="{022B146B-6FBB-4EDC-9A7F-D70CAF287DD7}" dt="2020-03-26T08:20:09.039" v="996" actId="20577"/>
        <pc:sldMkLst>
          <pc:docMk/>
          <pc:sldMk cId="1594717089" sldId="404"/>
        </pc:sldMkLst>
        <pc:spChg chg="mod">
          <ac:chgData name="Abdulhameed Hamed Mohammed" userId="72b6c4c3-b8a4-4ddf-b0f7-c9d8b1a2987e" providerId="ADAL" clId="{022B146B-6FBB-4EDC-9A7F-D70CAF287DD7}" dt="2020-03-26T06:40:26.485" v="561" actId="2711"/>
          <ac:spMkLst>
            <pc:docMk/>
            <pc:sldMk cId="1594717089" sldId="404"/>
            <ac:spMk id="6" creationId="{E8E62C39-DA76-4787-8478-A8CBC9ED7285}"/>
          </ac:spMkLst>
        </pc:spChg>
        <pc:spChg chg="mod">
          <ac:chgData name="Abdulhameed Hamed Mohammed" userId="72b6c4c3-b8a4-4ddf-b0f7-c9d8b1a2987e" providerId="ADAL" clId="{022B146B-6FBB-4EDC-9A7F-D70CAF287DD7}" dt="2020-03-26T08:18:42.490" v="939" actId="403"/>
          <ac:spMkLst>
            <pc:docMk/>
            <pc:sldMk cId="1594717089" sldId="404"/>
            <ac:spMk id="7" creationId="{9D79EED4-2AF4-4063-A52A-3427D1AB786E}"/>
          </ac:spMkLst>
        </pc:spChg>
        <pc:spChg chg="mod">
          <ac:chgData name="Abdulhameed Hamed Mohammed" userId="72b6c4c3-b8a4-4ddf-b0f7-c9d8b1a2987e" providerId="ADAL" clId="{022B146B-6FBB-4EDC-9A7F-D70CAF287DD7}" dt="2020-03-26T06:40:26.485" v="561" actId="2711"/>
          <ac:spMkLst>
            <pc:docMk/>
            <pc:sldMk cId="1594717089" sldId="404"/>
            <ac:spMk id="9" creationId="{198461D3-49A6-4952-8AAC-01E9BED3A0F6}"/>
          </ac:spMkLst>
        </pc:spChg>
        <pc:spChg chg="mod">
          <ac:chgData name="Abdulhameed Hamed Mohammed" userId="72b6c4c3-b8a4-4ddf-b0f7-c9d8b1a2987e" providerId="ADAL" clId="{022B146B-6FBB-4EDC-9A7F-D70CAF287DD7}" dt="2020-03-26T08:20:09.039" v="996" actId="20577"/>
          <ac:spMkLst>
            <pc:docMk/>
            <pc:sldMk cId="1594717089" sldId="404"/>
            <ac:spMk id="10" creationId="{00000000-0000-0000-0000-000000000000}"/>
          </ac:spMkLst>
        </pc:spChg>
        <pc:picChg chg="mod">
          <ac:chgData name="Abdulhameed Hamed Mohammed" userId="72b6c4c3-b8a4-4ddf-b0f7-c9d8b1a2987e" providerId="ADAL" clId="{022B146B-6FBB-4EDC-9A7F-D70CAF287DD7}" dt="2020-03-26T06:42:46.624" v="573" actId="1076"/>
          <ac:picMkLst>
            <pc:docMk/>
            <pc:sldMk cId="1594717089" sldId="404"/>
            <ac:picMk id="8" creationId="{2F8A9F92-3A42-4E18-8853-2FDE9CABC68D}"/>
          </ac:picMkLst>
        </pc:picChg>
      </pc:sldChg>
      <pc:sldChg chg="addSp delSp modSp del delAnim modAnim">
        <pc:chgData name="Abdulhameed Hamed Mohammed" userId="72b6c4c3-b8a4-4ddf-b0f7-c9d8b1a2987e" providerId="ADAL" clId="{022B146B-6FBB-4EDC-9A7F-D70CAF287DD7}" dt="2020-03-26T06:10:20.066" v="350" actId="2696"/>
        <pc:sldMkLst>
          <pc:docMk/>
          <pc:sldMk cId="282057690" sldId="406"/>
        </pc:sldMkLst>
        <pc:spChg chg="del">
          <ac:chgData name="Abdulhameed Hamed Mohammed" userId="72b6c4c3-b8a4-4ddf-b0f7-c9d8b1a2987e" providerId="ADAL" clId="{022B146B-6FBB-4EDC-9A7F-D70CAF287DD7}" dt="2020-03-26T06:04:57.937" v="313" actId="478"/>
          <ac:spMkLst>
            <pc:docMk/>
            <pc:sldMk cId="282057690" sldId="406"/>
            <ac:spMk id="4" creationId="{198461D3-49A6-4952-8AAC-01E9BED3A0F6}"/>
          </ac:spMkLst>
        </pc:spChg>
        <pc:spChg chg="add mod">
          <ac:chgData name="Abdulhameed Hamed Mohammed" userId="72b6c4c3-b8a4-4ddf-b0f7-c9d8b1a2987e" providerId="ADAL" clId="{022B146B-6FBB-4EDC-9A7F-D70CAF287DD7}" dt="2020-03-26T06:05:03.310" v="315" actId="1076"/>
          <ac:spMkLst>
            <pc:docMk/>
            <pc:sldMk cId="282057690" sldId="406"/>
            <ac:spMk id="5" creationId="{DABE18B5-D8D4-43E3-BAA5-7F8F15106634}"/>
          </ac:spMkLst>
        </pc:spChg>
      </pc:sldChg>
      <pc:sldChg chg="addSp delSp modSp delAnim modAnim">
        <pc:chgData name="Abdulhameed Hamed Mohammed" userId="72b6c4c3-b8a4-4ddf-b0f7-c9d8b1a2987e" providerId="ADAL" clId="{022B146B-6FBB-4EDC-9A7F-D70CAF287DD7}" dt="2020-03-26T08:24:12.117" v="1100" actId="20577"/>
        <pc:sldMkLst>
          <pc:docMk/>
          <pc:sldMk cId="637764258" sldId="407"/>
        </pc:sldMkLst>
        <pc:spChg chg="mod">
          <ac:chgData name="Abdulhameed Hamed Mohammed" userId="72b6c4c3-b8a4-4ddf-b0f7-c9d8b1a2987e" providerId="ADAL" clId="{022B146B-6FBB-4EDC-9A7F-D70CAF287DD7}" dt="2020-03-26T08:24:12.117" v="1100" actId="20577"/>
          <ac:spMkLst>
            <pc:docMk/>
            <pc:sldMk cId="637764258" sldId="407"/>
            <ac:spMk id="2" creationId="{00000000-0000-0000-0000-000000000000}"/>
          </ac:spMkLst>
        </pc:spChg>
        <pc:spChg chg="mod">
          <ac:chgData name="Abdulhameed Hamed Mohammed" userId="72b6c4c3-b8a4-4ddf-b0f7-c9d8b1a2987e" providerId="ADAL" clId="{022B146B-6FBB-4EDC-9A7F-D70CAF287DD7}" dt="2020-03-26T06:40:43.637" v="563" actId="2711"/>
          <ac:spMkLst>
            <pc:docMk/>
            <pc:sldMk cId="637764258" sldId="407"/>
            <ac:spMk id="5" creationId="{88A1E16E-A249-4071-82CE-CAE807749BCC}"/>
          </ac:spMkLst>
        </pc:spChg>
        <pc:spChg chg="del">
          <ac:chgData name="Abdulhameed Hamed Mohammed" userId="72b6c4c3-b8a4-4ddf-b0f7-c9d8b1a2987e" providerId="ADAL" clId="{022B146B-6FBB-4EDC-9A7F-D70CAF287DD7}" dt="2020-03-26T06:11:09.696" v="351" actId="478"/>
          <ac:spMkLst>
            <pc:docMk/>
            <pc:sldMk cId="637764258" sldId="407"/>
            <ac:spMk id="6" creationId="{3DB80AA4-2B8B-470B-AEB3-3C777AF9DEEA}"/>
          </ac:spMkLst>
        </pc:spChg>
        <pc:spChg chg="add mod">
          <ac:chgData name="Abdulhameed Hamed Mohammed" userId="72b6c4c3-b8a4-4ddf-b0f7-c9d8b1a2987e" providerId="ADAL" clId="{022B146B-6FBB-4EDC-9A7F-D70CAF287DD7}" dt="2020-03-26T06:40:43.637" v="563" actId="2711"/>
          <ac:spMkLst>
            <pc:docMk/>
            <pc:sldMk cId="637764258" sldId="407"/>
            <ac:spMk id="7" creationId="{472306B8-9EA4-4F81-BABD-B42A1B3EFCF2}"/>
          </ac:spMkLst>
        </pc:spChg>
        <pc:spChg chg="add mod">
          <ac:chgData name="Abdulhameed Hamed Mohammed" userId="72b6c4c3-b8a4-4ddf-b0f7-c9d8b1a2987e" providerId="ADAL" clId="{022B146B-6FBB-4EDC-9A7F-D70CAF287DD7}" dt="2020-03-26T08:21:55.596" v="1021" actId="20577"/>
          <ac:spMkLst>
            <pc:docMk/>
            <pc:sldMk cId="637764258" sldId="407"/>
            <ac:spMk id="8" creationId="{7DB56E22-5352-4A57-9668-1178886B34A1}"/>
          </ac:spMkLst>
        </pc:spChg>
      </pc:sldChg>
      <pc:sldChg chg="modSp">
        <pc:chgData name="Abdulhameed Hamed Mohammed" userId="72b6c4c3-b8a4-4ddf-b0f7-c9d8b1a2987e" providerId="ADAL" clId="{022B146B-6FBB-4EDC-9A7F-D70CAF287DD7}" dt="2020-03-26T08:26:39.984" v="1150" actId="207"/>
        <pc:sldMkLst>
          <pc:docMk/>
          <pc:sldMk cId="3180363994" sldId="408"/>
        </pc:sldMkLst>
        <pc:spChg chg="mod">
          <ac:chgData name="Abdulhameed Hamed Mohammed" userId="72b6c4c3-b8a4-4ddf-b0f7-c9d8b1a2987e" providerId="ADAL" clId="{022B146B-6FBB-4EDC-9A7F-D70CAF287DD7}" dt="2020-03-26T08:26:39.984" v="1150" actId="207"/>
          <ac:spMkLst>
            <pc:docMk/>
            <pc:sldMk cId="3180363994" sldId="408"/>
            <ac:spMk id="5" creationId="{00000000-0000-0000-0000-000000000000}"/>
          </ac:spMkLst>
        </pc:spChg>
        <pc:spChg chg="mod">
          <ac:chgData name="Abdulhameed Hamed Mohammed" userId="72b6c4c3-b8a4-4ddf-b0f7-c9d8b1a2987e" providerId="ADAL" clId="{022B146B-6FBB-4EDC-9A7F-D70CAF287DD7}" dt="2020-03-26T08:24:53.242" v="1106" actId="403"/>
          <ac:spMkLst>
            <pc:docMk/>
            <pc:sldMk cId="3180363994" sldId="408"/>
            <ac:spMk id="6" creationId="{9D79EED4-2AF4-4063-A52A-3427D1AB786E}"/>
          </ac:spMkLst>
        </pc:spChg>
        <pc:spChg chg="mod">
          <ac:chgData name="Abdulhameed Hamed Mohammed" userId="72b6c4c3-b8a4-4ddf-b0f7-c9d8b1a2987e" providerId="ADAL" clId="{022B146B-6FBB-4EDC-9A7F-D70CAF287DD7}" dt="2020-03-26T06:40:55.975" v="564" actId="2711"/>
          <ac:spMkLst>
            <pc:docMk/>
            <pc:sldMk cId="3180363994" sldId="408"/>
            <ac:spMk id="7" creationId="{7BC6B292-C11A-4F2D-8BCE-252CE1C7EEE3}"/>
          </ac:spMkLst>
        </pc:spChg>
        <pc:spChg chg="mod">
          <ac:chgData name="Abdulhameed Hamed Mohammed" userId="72b6c4c3-b8a4-4ddf-b0f7-c9d8b1a2987e" providerId="ADAL" clId="{022B146B-6FBB-4EDC-9A7F-D70CAF287DD7}" dt="2020-03-26T06:40:55.975" v="564" actId="2711"/>
          <ac:spMkLst>
            <pc:docMk/>
            <pc:sldMk cId="3180363994" sldId="408"/>
            <ac:spMk id="8" creationId="{D7B2971B-A25C-481C-A1E0-3C83D15C5768}"/>
          </ac:spMkLst>
        </pc:spChg>
      </pc:sldChg>
      <pc:sldChg chg="addSp modSp modAnim">
        <pc:chgData name="Abdulhameed Hamed Mohammed" userId="72b6c4c3-b8a4-4ddf-b0f7-c9d8b1a2987e" providerId="ADAL" clId="{022B146B-6FBB-4EDC-9A7F-D70CAF287DD7}" dt="2020-03-26T08:28:25.659" v="1195" actId="1076"/>
        <pc:sldMkLst>
          <pc:docMk/>
          <pc:sldMk cId="1047245946" sldId="410"/>
        </pc:sldMkLst>
        <pc:spChg chg="mod">
          <ac:chgData name="Abdulhameed Hamed Mohammed" userId="72b6c4c3-b8a4-4ddf-b0f7-c9d8b1a2987e" providerId="ADAL" clId="{022B146B-6FBB-4EDC-9A7F-D70CAF287DD7}" dt="2020-03-26T06:41:04.644" v="565" actId="2711"/>
          <ac:spMkLst>
            <pc:docMk/>
            <pc:sldMk cId="1047245946" sldId="410"/>
            <ac:spMk id="6" creationId="{448332F4-6812-4B49-B3BA-35D5CAAEB698}"/>
          </ac:spMkLst>
        </pc:spChg>
        <pc:spChg chg="mod">
          <ac:chgData name="Abdulhameed Hamed Mohammed" userId="72b6c4c3-b8a4-4ddf-b0f7-c9d8b1a2987e" providerId="ADAL" clId="{022B146B-6FBB-4EDC-9A7F-D70CAF287DD7}" dt="2020-03-26T08:28:25.659" v="1195" actId="1076"/>
          <ac:spMkLst>
            <pc:docMk/>
            <pc:sldMk cId="1047245946" sldId="410"/>
            <ac:spMk id="7" creationId="{00000000-0000-0000-0000-000000000000}"/>
          </ac:spMkLst>
        </pc:spChg>
        <pc:spChg chg="mod">
          <ac:chgData name="Abdulhameed Hamed Mohammed" userId="72b6c4c3-b8a4-4ddf-b0f7-c9d8b1a2987e" providerId="ADAL" clId="{022B146B-6FBB-4EDC-9A7F-D70CAF287DD7}" dt="2020-03-26T06:41:04.644" v="565" actId="2711"/>
          <ac:spMkLst>
            <pc:docMk/>
            <pc:sldMk cId="1047245946" sldId="410"/>
            <ac:spMk id="8" creationId="{9390F4C6-37F5-4781-A2BC-D1FAECA48790}"/>
          </ac:spMkLst>
        </pc:spChg>
        <pc:spChg chg="add mod">
          <ac:chgData name="Abdulhameed Hamed Mohammed" userId="72b6c4c3-b8a4-4ddf-b0f7-c9d8b1a2987e" providerId="ADAL" clId="{022B146B-6FBB-4EDC-9A7F-D70CAF287DD7}" dt="2020-03-26T08:27:23.823" v="1169" actId="20577"/>
          <ac:spMkLst>
            <pc:docMk/>
            <pc:sldMk cId="1047245946" sldId="410"/>
            <ac:spMk id="9" creationId="{A9F82A5B-271A-467A-9E5D-32170C0FEF60}"/>
          </ac:spMkLst>
        </pc:spChg>
        <pc:picChg chg="mod">
          <ac:chgData name="Abdulhameed Hamed Mohammed" userId="72b6c4c3-b8a4-4ddf-b0f7-c9d8b1a2987e" providerId="ADAL" clId="{022B146B-6FBB-4EDC-9A7F-D70CAF287DD7}" dt="2020-03-26T06:41:04.644" v="565" actId="2711"/>
          <ac:picMkLst>
            <pc:docMk/>
            <pc:sldMk cId="1047245946" sldId="410"/>
            <ac:picMk id="5" creationId="{5B10E7F4-E8B2-438F-8A38-1870C14E61E5}"/>
          </ac:picMkLst>
        </pc:picChg>
      </pc:sldChg>
      <pc:sldChg chg="addSp modSp">
        <pc:chgData name="Abdulhameed Hamed Mohammed" userId="72b6c4c3-b8a4-4ddf-b0f7-c9d8b1a2987e" providerId="ADAL" clId="{022B146B-6FBB-4EDC-9A7F-D70CAF287DD7}" dt="2020-03-26T08:30:32.603" v="1252" actId="20577"/>
        <pc:sldMkLst>
          <pc:docMk/>
          <pc:sldMk cId="2050434070" sldId="411"/>
        </pc:sldMkLst>
        <pc:spChg chg="mod">
          <ac:chgData name="Abdulhameed Hamed Mohammed" userId="72b6c4c3-b8a4-4ddf-b0f7-c9d8b1a2987e" providerId="ADAL" clId="{022B146B-6FBB-4EDC-9A7F-D70CAF287DD7}" dt="2020-03-26T06:42:37.977" v="572" actId="1076"/>
          <ac:spMkLst>
            <pc:docMk/>
            <pc:sldMk cId="2050434070" sldId="411"/>
            <ac:spMk id="5" creationId="{00000000-0000-0000-0000-000000000000}"/>
          </ac:spMkLst>
        </pc:spChg>
        <pc:spChg chg="mod">
          <ac:chgData name="Abdulhameed Hamed Mohammed" userId="72b6c4c3-b8a4-4ddf-b0f7-c9d8b1a2987e" providerId="ADAL" clId="{022B146B-6FBB-4EDC-9A7F-D70CAF287DD7}" dt="2020-03-26T06:41:13.106" v="566" actId="2711"/>
          <ac:spMkLst>
            <pc:docMk/>
            <pc:sldMk cId="2050434070" sldId="411"/>
            <ac:spMk id="6" creationId="{198461D3-49A6-4952-8AAC-01E9BED3A0F6}"/>
          </ac:spMkLst>
        </pc:spChg>
        <pc:spChg chg="mod">
          <ac:chgData name="Abdulhameed Hamed Mohammed" userId="72b6c4c3-b8a4-4ddf-b0f7-c9d8b1a2987e" providerId="ADAL" clId="{022B146B-6FBB-4EDC-9A7F-D70CAF287DD7}" dt="2020-03-26T06:41:13.106" v="566" actId="2711"/>
          <ac:spMkLst>
            <pc:docMk/>
            <pc:sldMk cId="2050434070" sldId="411"/>
            <ac:spMk id="7" creationId="{2BB36CF3-672A-425C-AAC1-FC1EAD1DC842}"/>
          </ac:spMkLst>
        </pc:spChg>
        <pc:spChg chg="mod">
          <ac:chgData name="Abdulhameed Hamed Mohammed" userId="72b6c4c3-b8a4-4ddf-b0f7-c9d8b1a2987e" providerId="ADAL" clId="{022B146B-6FBB-4EDC-9A7F-D70CAF287DD7}" dt="2020-03-26T08:30:32.603" v="1252" actId="20577"/>
          <ac:spMkLst>
            <pc:docMk/>
            <pc:sldMk cId="2050434070" sldId="411"/>
            <ac:spMk id="11" creationId="{00000000-0000-0000-0000-000000000000}"/>
          </ac:spMkLst>
        </pc:spChg>
        <pc:picChg chg="add mod">
          <ac:chgData name="Abdulhameed Hamed Mohammed" userId="72b6c4c3-b8a4-4ddf-b0f7-c9d8b1a2987e" providerId="ADAL" clId="{022B146B-6FBB-4EDC-9A7F-D70CAF287DD7}" dt="2020-03-26T06:42:35.686" v="571" actId="14100"/>
          <ac:picMkLst>
            <pc:docMk/>
            <pc:sldMk cId="2050434070" sldId="411"/>
            <ac:picMk id="8" creationId="{E7F15D53-976D-4144-B51F-12A481FB6692}"/>
          </ac:picMkLst>
        </pc:picChg>
      </pc:sldChg>
      <pc:sldChg chg="del">
        <pc:chgData name="Abdulhameed Hamed Mohammed" userId="72b6c4c3-b8a4-4ddf-b0f7-c9d8b1a2987e" providerId="ADAL" clId="{022B146B-6FBB-4EDC-9A7F-D70CAF287DD7}" dt="2020-03-26T06:17:56.744" v="474" actId="2696"/>
        <pc:sldMkLst>
          <pc:docMk/>
          <pc:sldMk cId="2128935462" sldId="412"/>
        </pc:sldMkLst>
      </pc:sldChg>
      <pc:sldChg chg="del">
        <pc:chgData name="Abdulhameed Hamed Mohammed" userId="72b6c4c3-b8a4-4ddf-b0f7-c9d8b1a2987e" providerId="ADAL" clId="{022B146B-6FBB-4EDC-9A7F-D70CAF287DD7}" dt="2020-03-26T06:18:16.285" v="475" actId="2696"/>
        <pc:sldMkLst>
          <pc:docMk/>
          <pc:sldMk cId="628698634" sldId="413"/>
        </pc:sldMkLst>
      </pc:sldChg>
      <pc:sldChg chg="addSp delSp modSp delAnim modAnim">
        <pc:chgData name="Abdulhameed Hamed Mohammed" userId="72b6c4c3-b8a4-4ddf-b0f7-c9d8b1a2987e" providerId="ADAL" clId="{022B146B-6FBB-4EDC-9A7F-D70CAF287DD7}" dt="2020-03-26T05:57:03.605" v="199"/>
        <pc:sldMkLst>
          <pc:docMk/>
          <pc:sldMk cId="611949368" sldId="414"/>
        </pc:sldMkLst>
        <pc:spChg chg="del">
          <ac:chgData name="Abdulhameed Hamed Mohammed" userId="72b6c4c3-b8a4-4ddf-b0f7-c9d8b1a2987e" providerId="ADAL" clId="{022B146B-6FBB-4EDC-9A7F-D70CAF287DD7}" dt="2020-03-26T05:56:39.587" v="192" actId="478"/>
          <ac:spMkLst>
            <pc:docMk/>
            <pc:sldMk cId="611949368" sldId="414"/>
            <ac:spMk id="3" creationId="{B85E59D4-4358-4C4A-B766-97AC4725315F}"/>
          </ac:spMkLst>
        </pc:spChg>
        <pc:spChg chg="del">
          <ac:chgData name="Abdulhameed Hamed Mohammed" userId="72b6c4c3-b8a4-4ddf-b0f7-c9d8b1a2987e" providerId="ADAL" clId="{022B146B-6FBB-4EDC-9A7F-D70CAF287DD7}" dt="2020-03-26T05:56:39.587" v="192" actId="478"/>
          <ac:spMkLst>
            <pc:docMk/>
            <pc:sldMk cId="611949368" sldId="414"/>
            <ac:spMk id="4" creationId="{4C6F5A7C-4EA7-4189-B9B5-1168CC9F1871}"/>
          </ac:spMkLst>
        </pc:spChg>
        <pc:spChg chg="add mod">
          <ac:chgData name="Abdulhameed Hamed Mohammed" userId="72b6c4c3-b8a4-4ddf-b0f7-c9d8b1a2987e" providerId="ADAL" clId="{022B146B-6FBB-4EDC-9A7F-D70CAF287DD7}" dt="2020-03-26T05:56:55.324" v="197" actId="1076"/>
          <ac:spMkLst>
            <pc:docMk/>
            <pc:sldMk cId="611949368" sldId="414"/>
            <ac:spMk id="5" creationId="{5CF2EE25-580F-492C-ABBB-7C391025B899}"/>
          </ac:spMkLst>
        </pc:spChg>
        <pc:spChg chg="add mod">
          <ac:chgData name="Abdulhameed Hamed Mohammed" userId="72b6c4c3-b8a4-4ddf-b0f7-c9d8b1a2987e" providerId="ADAL" clId="{022B146B-6FBB-4EDC-9A7F-D70CAF287DD7}" dt="2020-03-26T05:56:43.393" v="194" actId="1076"/>
          <ac:spMkLst>
            <pc:docMk/>
            <pc:sldMk cId="611949368" sldId="414"/>
            <ac:spMk id="6" creationId="{01BAA866-8998-4E99-9B42-6FD17623A69D}"/>
          </ac:spMkLst>
        </pc:spChg>
        <pc:picChg chg="mod">
          <ac:chgData name="Abdulhameed Hamed Mohammed" userId="72b6c4c3-b8a4-4ddf-b0f7-c9d8b1a2987e" providerId="ADAL" clId="{022B146B-6FBB-4EDC-9A7F-D70CAF287DD7}" dt="2020-03-26T05:56:58.502" v="198" actId="1076"/>
          <ac:picMkLst>
            <pc:docMk/>
            <pc:sldMk cId="611949368" sldId="414"/>
            <ac:picMk id="2" creationId="{00960ECF-0BE4-4D96-9615-A6755E535895}"/>
          </ac:picMkLst>
        </pc:picChg>
      </pc:sldChg>
      <pc:sldChg chg="addSp delSp modSp del">
        <pc:chgData name="Abdulhameed Hamed Mohammed" userId="72b6c4c3-b8a4-4ddf-b0f7-c9d8b1a2987e" providerId="ADAL" clId="{022B146B-6FBB-4EDC-9A7F-D70CAF287DD7}" dt="2020-03-26T06:17:46.483" v="473" actId="2696"/>
        <pc:sldMkLst>
          <pc:docMk/>
          <pc:sldMk cId="4222054173" sldId="418"/>
        </pc:sldMkLst>
        <pc:picChg chg="add del mod">
          <ac:chgData name="Abdulhameed Hamed Mohammed" userId="72b6c4c3-b8a4-4ddf-b0f7-c9d8b1a2987e" providerId="ADAL" clId="{022B146B-6FBB-4EDC-9A7F-D70CAF287DD7}" dt="2020-03-26T06:17:03.930" v="463"/>
          <ac:picMkLst>
            <pc:docMk/>
            <pc:sldMk cId="4222054173" sldId="418"/>
            <ac:picMk id="2" creationId="{CDAFCD94-F178-4DB1-9527-AD68C28B2D1A}"/>
          </ac:picMkLst>
        </pc:picChg>
      </pc:sldChg>
      <pc:sldChg chg="addSp modSp modAnim">
        <pc:chgData name="Abdulhameed Hamed Mohammed" userId="72b6c4c3-b8a4-4ddf-b0f7-c9d8b1a2987e" providerId="ADAL" clId="{022B146B-6FBB-4EDC-9A7F-D70CAF287DD7}" dt="2020-03-26T08:15:39.982" v="908" actId="20577"/>
        <pc:sldMkLst>
          <pc:docMk/>
          <pc:sldMk cId="1045985239" sldId="419"/>
        </pc:sldMkLst>
        <pc:spChg chg="mod">
          <ac:chgData name="Abdulhameed Hamed Mohammed" userId="72b6c4c3-b8a4-4ddf-b0f7-c9d8b1a2987e" providerId="ADAL" clId="{022B146B-6FBB-4EDC-9A7F-D70CAF287DD7}" dt="2020-03-26T06:40:00.705" v="559" actId="2711"/>
          <ac:spMkLst>
            <pc:docMk/>
            <pc:sldMk cId="1045985239" sldId="419"/>
            <ac:spMk id="6" creationId="{00000000-0000-0000-0000-000000000000}"/>
          </ac:spMkLst>
        </pc:spChg>
        <pc:spChg chg="mod">
          <ac:chgData name="Abdulhameed Hamed Mohammed" userId="72b6c4c3-b8a4-4ddf-b0f7-c9d8b1a2987e" providerId="ADAL" clId="{022B146B-6FBB-4EDC-9A7F-D70CAF287DD7}" dt="2020-03-26T07:02:05.026" v="593" actId="14100"/>
          <ac:spMkLst>
            <pc:docMk/>
            <pc:sldMk cId="1045985239" sldId="419"/>
            <ac:spMk id="7" creationId="{00000000-0000-0000-0000-000000000000}"/>
          </ac:spMkLst>
        </pc:spChg>
        <pc:spChg chg="mod">
          <ac:chgData name="Abdulhameed Hamed Mohammed" userId="72b6c4c3-b8a4-4ddf-b0f7-c9d8b1a2987e" providerId="ADAL" clId="{022B146B-6FBB-4EDC-9A7F-D70CAF287DD7}" dt="2020-03-26T08:14:57.754" v="891" actId="20577"/>
          <ac:spMkLst>
            <pc:docMk/>
            <pc:sldMk cId="1045985239" sldId="419"/>
            <ac:spMk id="8" creationId="{00000000-0000-0000-0000-000000000000}"/>
          </ac:spMkLst>
        </pc:spChg>
        <pc:spChg chg="mod">
          <ac:chgData name="Abdulhameed Hamed Mohammed" userId="72b6c4c3-b8a4-4ddf-b0f7-c9d8b1a2987e" providerId="ADAL" clId="{022B146B-6FBB-4EDC-9A7F-D70CAF287DD7}" dt="2020-03-26T06:40:00.705" v="559" actId="2711"/>
          <ac:spMkLst>
            <pc:docMk/>
            <pc:sldMk cId="1045985239" sldId="419"/>
            <ac:spMk id="9" creationId="{198461D3-49A6-4952-8AAC-01E9BED3A0F6}"/>
          </ac:spMkLst>
        </pc:spChg>
        <pc:spChg chg="mod">
          <ac:chgData name="Abdulhameed Hamed Mohammed" userId="72b6c4c3-b8a4-4ddf-b0f7-c9d8b1a2987e" providerId="ADAL" clId="{022B146B-6FBB-4EDC-9A7F-D70CAF287DD7}" dt="2020-03-26T06:40:00.705" v="559" actId="2711"/>
          <ac:spMkLst>
            <pc:docMk/>
            <pc:sldMk cId="1045985239" sldId="419"/>
            <ac:spMk id="12" creationId="{17D3A21F-A095-45C5-A9CF-C15AAD105E33}"/>
          </ac:spMkLst>
        </pc:spChg>
        <pc:spChg chg="add mod">
          <ac:chgData name="Abdulhameed Hamed Mohammed" userId="72b6c4c3-b8a4-4ddf-b0f7-c9d8b1a2987e" providerId="ADAL" clId="{022B146B-6FBB-4EDC-9A7F-D70CAF287DD7}" dt="2020-03-26T06:40:00.705" v="559" actId="2711"/>
          <ac:spMkLst>
            <pc:docMk/>
            <pc:sldMk cId="1045985239" sldId="419"/>
            <ac:spMk id="13" creationId="{2DC32184-0CA8-488D-8CBF-4C79221922B1}"/>
          </ac:spMkLst>
        </pc:spChg>
        <pc:spChg chg="mod">
          <ac:chgData name="Abdulhameed Hamed Mohammed" userId="72b6c4c3-b8a4-4ddf-b0f7-c9d8b1a2987e" providerId="ADAL" clId="{022B146B-6FBB-4EDC-9A7F-D70CAF287DD7}" dt="2020-03-26T08:15:39.982" v="908" actId="20577"/>
          <ac:spMkLst>
            <pc:docMk/>
            <pc:sldMk cId="1045985239" sldId="419"/>
            <ac:spMk id="14" creationId="{E2972A3F-92CB-4A81-9C43-EE6F6AFE1DD1}"/>
          </ac:spMkLst>
        </pc:spChg>
        <pc:grpChg chg="mod">
          <ac:chgData name="Abdulhameed Hamed Mohammed" userId="72b6c4c3-b8a4-4ddf-b0f7-c9d8b1a2987e" providerId="ADAL" clId="{022B146B-6FBB-4EDC-9A7F-D70CAF287DD7}" dt="2020-03-26T07:02:09.053" v="594" actId="1076"/>
          <ac:grpSpMkLst>
            <pc:docMk/>
            <pc:sldMk cId="1045985239" sldId="419"/>
            <ac:grpSpMk id="2" creationId="{00000000-0000-0000-0000-000000000000}"/>
          </ac:grpSpMkLst>
        </pc:grpChg>
        <pc:grpChg chg="mod">
          <ac:chgData name="Abdulhameed Hamed Mohammed" userId="72b6c4c3-b8a4-4ddf-b0f7-c9d8b1a2987e" providerId="ADAL" clId="{022B146B-6FBB-4EDC-9A7F-D70CAF287DD7}" dt="2020-03-26T07:02:09.053" v="594" actId="1076"/>
          <ac:grpSpMkLst>
            <pc:docMk/>
            <pc:sldMk cId="1045985239" sldId="419"/>
            <ac:grpSpMk id="3" creationId="{00000000-0000-0000-0000-000000000000}"/>
          </ac:grpSpMkLst>
        </pc:grpChg>
        <pc:grpChg chg="mod">
          <ac:chgData name="Abdulhameed Hamed Mohammed" userId="72b6c4c3-b8a4-4ddf-b0f7-c9d8b1a2987e" providerId="ADAL" clId="{022B146B-6FBB-4EDC-9A7F-D70CAF287DD7}" dt="2020-03-26T07:02:09.053" v="594" actId="1076"/>
          <ac:grpSpMkLst>
            <pc:docMk/>
            <pc:sldMk cId="1045985239" sldId="419"/>
            <ac:grpSpMk id="4" creationId="{00000000-0000-0000-0000-000000000000}"/>
          </ac:grpSpMkLst>
        </pc:grpChg>
        <pc:picChg chg="mod">
          <ac:chgData name="Abdulhameed Hamed Mohammed" userId="72b6c4c3-b8a4-4ddf-b0f7-c9d8b1a2987e" providerId="ADAL" clId="{022B146B-6FBB-4EDC-9A7F-D70CAF287DD7}" dt="2020-03-26T06:40:00.705" v="559" actId="2711"/>
          <ac:picMkLst>
            <pc:docMk/>
            <pc:sldMk cId="1045985239" sldId="419"/>
            <ac:picMk id="10" creationId="{F880076C-2FAD-47C0-AFB2-FC361C2BDFFE}"/>
          </ac:picMkLst>
        </pc:picChg>
        <pc:picChg chg="mod">
          <ac:chgData name="Abdulhameed Hamed Mohammed" userId="72b6c4c3-b8a4-4ddf-b0f7-c9d8b1a2987e" providerId="ADAL" clId="{022B146B-6FBB-4EDC-9A7F-D70CAF287DD7}" dt="2020-03-26T06:40:00.705" v="559" actId="2711"/>
          <ac:picMkLst>
            <pc:docMk/>
            <pc:sldMk cId="1045985239" sldId="419"/>
            <ac:picMk id="11" creationId="{82FE8113-F206-427F-885C-1AFAF50EEE1D}"/>
          </ac:picMkLst>
        </pc:picChg>
      </pc:sldChg>
      <pc:sldChg chg="modSp">
        <pc:chgData name="Abdulhameed Hamed Mohammed" userId="72b6c4c3-b8a4-4ddf-b0f7-c9d8b1a2987e" providerId="ADAL" clId="{022B146B-6FBB-4EDC-9A7F-D70CAF287DD7}" dt="2020-03-26T08:18:17.029" v="937" actId="20577"/>
        <pc:sldMkLst>
          <pc:docMk/>
          <pc:sldMk cId="2691378112" sldId="420"/>
        </pc:sldMkLst>
        <pc:spChg chg="mod">
          <ac:chgData name="Abdulhameed Hamed Mohammed" userId="72b6c4c3-b8a4-4ddf-b0f7-c9d8b1a2987e" providerId="ADAL" clId="{022B146B-6FBB-4EDC-9A7F-D70CAF287DD7}" dt="2020-03-26T08:16:58.158" v="930" actId="20577"/>
          <ac:spMkLst>
            <pc:docMk/>
            <pc:sldMk cId="2691378112" sldId="420"/>
            <ac:spMk id="7" creationId="{00000000-0000-0000-0000-000000000000}"/>
          </ac:spMkLst>
        </pc:spChg>
        <pc:spChg chg="mod">
          <ac:chgData name="Abdulhameed Hamed Mohammed" userId="72b6c4c3-b8a4-4ddf-b0f7-c9d8b1a2987e" providerId="ADAL" clId="{022B146B-6FBB-4EDC-9A7F-D70CAF287DD7}" dt="2020-03-26T06:40:13.396" v="560" actId="2711"/>
          <ac:spMkLst>
            <pc:docMk/>
            <pc:sldMk cId="2691378112" sldId="420"/>
            <ac:spMk id="9" creationId="{198461D3-49A6-4952-8AAC-01E9BED3A0F6}"/>
          </ac:spMkLst>
        </pc:spChg>
        <pc:spChg chg="mod">
          <ac:chgData name="Abdulhameed Hamed Mohammed" userId="72b6c4c3-b8a4-4ddf-b0f7-c9d8b1a2987e" providerId="ADAL" clId="{022B146B-6FBB-4EDC-9A7F-D70CAF287DD7}" dt="2020-03-26T06:40:13.396" v="560" actId="2711"/>
          <ac:spMkLst>
            <pc:docMk/>
            <pc:sldMk cId="2691378112" sldId="420"/>
            <ac:spMk id="10" creationId="{9D79EED4-2AF4-4063-A52A-3427D1AB786E}"/>
          </ac:spMkLst>
        </pc:spChg>
        <pc:spChg chg="mod">
          <ac:chgData name="Abdulhameed Hamed Mohammed" userId="72b6c4c3-b8a4-4ddf-b0f7-c9d8b1a2987e" providerId="ADAL" clId="{022B146B-6FBB-4EDC-9A7F-D70CAF287DD7}" dt="2020-03-26T08:18:17.029" v="937" actId="20577"/>
          <ac:spMkLst>
            <pc:docMk/>
            <pc:sldMk cId="2691378112" sldId="420"/>
            <ac:spMk id="11" creationId="{9B674049-17CD-48C3-A0D0-74CB5CC3819B}"/>
          </ac:spMkLst>
        </pc:spChg>
        <pc:spChg chg="mod">
          <ac:chgData name="Abdulhameed Hamed Mohammed" userId="72b6c4c3-b8a4-4ddf-b0f7-c9d8b1a2987e" providerId="ADAL" clId="{022B146B-6FBB-4EDC-9A7F-D70CAF287DD7}" dt="2020-03-26T06:40:13.396" v="560" actId="2711"/>
          <ac:spMkLst>
            <pc:docMk/>
            <pc:sldMk cId="2691378112" sldId="420"/>
            <ac:spMk id="12" creationId="{3FA6D1D0-A15F-4311-8497-AC7B86243D89}"/>
          </ac:spMkLst>
        </pc:spChg>
      </pc:sldChg>
      <pc:sldChg chg="add del">
        <pc:chgData name="Abdulhameed Hamed Mohammed" userId="72b6c4c3-b8a4-4ddf-b0f7-c9d8b1a2987e" providerId="ADAL" clId="{022B146B-6FBB-4EDC-9A7F-D70CAF287DD7}" dt="2020-03-26T06:16:59.124" v="461"/>
        <pc:sldMkLst>
          <pc:docMk/>
          <pc:sldMk cId="4067846381" sldId="421"/>
        </pc:sldMkLst>
      </pc:sldChg>
    </pc:docChg>
  </pc:docChgLst>
  <pc:docChgLst>
    <pc:chgData name="Abdulhameed Hamed Mohammed" userId="72b6c4c3-b8a4-4ddf-b0f7-c9d8b1a2987e" providerId="ADAL" clId="{0E872528-180A-48C3-B086-525E33E58097}"/>
    <pc:docChg chg="delSld modSld">
      <pc:chgData name="Abdulhameed Hamed Mohammed" userId="72b6c4c3-b8a4-4ddf-b0f7-c9d8b1a2987e" providerId="ADAL" clId="{0E872528-180A-48C3-B086-525E33E58097}" dt="2020-03-26T04:25:07.168" v="7" actId="2696"/>
      <pc:docMkLst>
        <pc:docMk/>
      </pc:docMkLst>
      <pc:sldChg chg="modSp">
        <pc:chgData name="Abdulhameed Hamed Mohammed" userId="72b6c4c3-b8a4-4ddf-b0f7-c9d8b1a2987e" providerId="ADAL" clId="{0E872528-180A-48C3-B086-525E33E58097}" dt="2020-03-26T04:22:55.819" v="5"/>
        <pc:sldMkLst>
          <pc:docMk/>
          <pc:sldMk cId="761034365" sldId="280"/>
        </pc:sldMkLst>
        <pc:spChg chg="mod">
          <ac:chgData name="Abdulhameed Hamed Mohammed" userId="72b6c4c3-b8a4-4ddf-b0f7-c9d8b1a2987e" providerId="ADAL" clId="{0E872528-180A-48C3-B086-525E33E58097}" dt="2020-03-26T04:22:22.531" v="3"/>
          <ac:spMkLst>
            <pc:docMk/>
            <pc:sldMk cId="761034365" sldId="280"/>
            <ac:spMk id="4" creationId="{198461D3-49A6-4952-8AAC-01E9BED3A0F6}"/>
          </ac:spMkLst>
        </pc:spChg>
        <pc:spChg chg="mod">
          <ac:chgData name="Abdulhameed Hamed Mohammed" userId="72b6c4c3-b8a4-4ddf-b0f7-c9d8b1a2987e" providerId="ADAL" clId="{0E872528-180A-48C3-B086-525E33E58097}" dt="2020-03-26T04:22:39.948" v="4"/>
          <ac:spMkLst>
            <pc:docMk/>
            <pc:sldMk cId="761034365" sldId="280"/>
            <ac:spMk id="7" creationId="{198461D3-49A6-4952-8AAC-01E9BED3A0F6}"/>
          </ac:spMkLst>
        </pc:spChg>
        <pc:spChg chg="mod">
          <ac:chgData name="Abdulhameed Hamed Mohammed" userId="72b6c4c3-b8a4-4ddf-b0f7-c9d8b1a2987e" providerId="ADAL" clId="{0E872528-180A-48C3-B086-525E33E58097}" dt="2020-03-26T04:22:55.819" v="5"/>
          <ac:spMkLst>
            <pc:docMk/>
            <pc:sldMk cId="761034365" sldId="280"/>
            <ac:spMk id="8" creationId="{198461D3-49A6-4952-8AAC-01E9BED3A0F6}"/>
          </ac:spMkLst>
        </pc:spChg>
        <pc:spChg chg="mod">
          <ac:chgData name="Abdulhameed Hamed Mohammed" userId="72b6c4c3-b8a4-4ddf-b0f7-c9d8b1a2987e" providerId="ADAL" clId="{0E872528-180A-48C3-B086-525E33E58097}" dt="2020-03-26T04:21:12.316" v="0"/>
          <ac:spMkLst>
            <pc:docMk/>
            <pc:sldMk cId="761034365" sldId="280"/>
            <ac:spMk id="9" creationId="{AC6FFC3F-B80E-4629-BC63-F1F9933D5B3B}"/>
          </ac:spMkLst>
        </pc:spChg>
        <pc:spChg chg="mod">
          <ac:chgData name="Abdulhameed Hamed Mohammed" userId="72b6c4c3-b8a4-4ddf-b0f7-c9d8b1a2987e" providerId="ADAL" clId="{0E872528-180A-48C3-B086-525E33E58097}" dt="2020-03-26T04:21:35.170" v="1"/>
          <ac:spMkLst>
            <pc:docMk/>
            <pc:sldMk cId="761034365" sldId="280"/>
            <ac:spMk id="10" creationId="{C5F0BFDC-230F-412E-B90F-C57409A305F9}"/>
          </ac:spMkLst>
        </pc:spChg>
        <pc:spChg chg="mod">
          <ac:chgData name="Abdulhameed Hamed Mohammed" userId="72b6c4c3-b8a4-4ddf-b0f7-c9d8b1a2987e" providerId="ADAL" clId="{0E872528-180A-48C3-B086-525E33E58097}" dt="2020-03-26T04:22:09.571" v="2"/>
          <ac:spMkLst>
            <pc:docMk/>
            <pc:sldMk cId="761034365" sldId="280"/>
            <ac:spMk id="11" creationId="{7D80D1D1-270E-4F2A-8684-6A0360DC3513}"/>
          </ac:spMkLst>
        </pc:spChg>
        <pc:spChg chg="mod">
          <ac:chgData name="Abdulhameed Hamed Mohammed" userId="72b6c4c3-b8a4-4ddf-b0f7-c9d8b1a2987e" providerId="ADAL" clId="{0E872528-180A-48C3-B086-525E33E58097}" dt="2020-03-26T04:21:12.316" v="0"/>
          <ac:spMkLst>
            <pc:docMk/>
            <pc:sldMk cId="761034365" sldId="280"/>
            <ac:spMk id="12" creationId="{198461D3-49A6-4952-8AAC-01E9BED3A0F6}"/>
          </ac:spMkLst>
        </pc:spChg>
      </pc:sldChg>
      <pc:sldChg chg="modSp">
        <pc:chgData name="Abdulhameed Hamed Mohammed" userId="72b6c4c3-b8a4-4ddf-b0f7-c9d8b1a2987e" providerId="ADAL" clId="{0E872528-180A-48C3-B086-525E33E58097}" dt="2020-03-26T04:22:22.531" v="3"/>
        <pc:sldMkLst>
          <pc:docMk/>
          <pc:sldMk cId="3650720154" sldId="288"/>
        </pc:sldMkLst>
        <pc:spChg chg="mod">
          <ac:chgData name="Abdulhameed Hamed Mohammed" userId="72b6c4c3-b8a4-4ddf-b0f7-c9d8b1a2987e" providerId="ADAL" clId="{0E872528-180A-48C3-B086-525E33E58097}" dt="2020-03-26T04:22:22.531" v="3"/>
          <ac:spMkLst>
            <pc:docMk/>
            <pc:sldMk cId="3650720154" sldId="288"/>
            <ac:spMk id="13" creationId="{9280ED75-3A96-4EB9-9E6D-74E75F0FE9B0}"/>
          </ac:spMkLst>
        </pc:spChg>
      </pc:sldChg>
      <pc:sldChg chg="modSp">
        <pc:chgData name="Abdulhameed Hamed Mohammed" userId="72b6c4c3-b8a4-4ddf-b0f7-c9d8b1a2987e" providerId="ADAL" clId="{0E872528-180A-48C3-B086-525E33E58097}" dt="2020-03-26T04:21:12.316" v="0"/>
        <pc:sldMkLst>
          <pc:docMk/>
          <pc:sldMk cId="3069728" sldId="355"/>
        </pc:sldMkLst>
        <pc:spChg chg="mod">
          <ac:chgData name="Abdulhameed Hamed Mohammed" userId="72b6c4c3-b8a4-4ddf-b0f7-c9d8b1a2987e" providerId="ADAL" clId="{0E872528-180A-48C3-B086-525E33E58097}" dt="2020-03-26T04:21:12.316" v="0"/>
          <ac:spMkLst>
            <pc:docMk/>
            <pc:sldMk cId="3069728" sldId="355"/>
            <ac:spMk id="7" creationId="{AC6FFC3F-B80E-4629-BC63-F1F9933D5B3B}"/>
          </ac:spMkLst>
        </pc:spChg>
      </pc:sldChg>
      <pc:sldChg chg="modSp">
        <pc:chgData name="Abdulhameed Hamed Mohammed" userId="72b6c4c3-b8a4-4ddf-b0f7-c9d8b1a2987e" providerId="ADAL" clId="{0E872528-180A-48C3-B086-525E33E58097}" dt="2020-03-26T04:21:12.316" v="0"/>
        <pc:sldMkLst>
          <pc:docMk/>
          <pc:sldMk cId="2458140317" sldId="364"/>
        </pc:sldMkLst>
        <pc:spChg chg="mod">
          <ac:chgData name="Abdulhameed Hamed Mohammed" userId="72b6c4c3-b8a4-4ddf-b0f7-c9d8b1a2987e" providerId="ADAL" clId="{0E872528-180A-48C3-B086-525E33E58097}" dt="2020-03-26T04:21:12.316" v="0"/>
          <ac:spMkLst>
            <pc:docMk/>
            <pc:sldMk cId="2458140317" sldId="364"/>
            <ac:spMk id="12" creationId="{AC6FFC3F-B80E-4629-BC63-F1F9933D5B3B}"/>
          </ac:spMkLst>
        </pc:spChg>
      </pc:sldChg>
      <pc:sldChg chg="modSp">
        <pc:chgData name="Abdulhameed Hamed Mohammed" userId="72b6c4c3-b8a4-4ddf-b0f7-c9d8b1a2987e" providerId="ADAL" clId="{0E872528-180A-48C3-B086-525E33E58097}" dt="2020-03-26T04:21:12.316" v="0"/>
        <pc:sldMkLst>
          <pc:docMk/>
          <pc:sldMk cId="678700741" sldId="386"/>
        </pc:sldMkLst>
        <pc:spChg chg="mod">
          <ac:chgData name="Abdulhameed Hamed Mohammed" userId="72b6c4c3-b8a4-4ddf-b0f7-c9d8b1a2987e" providerId="ADAL" clId="{0E872528-180A-48C3-B086-525E33E58097}" dt="2020-03-26T04:21:12.316" v="0"/>
          <ac:spMkLst>
            <pc:docMk/>
            <pc:sldMk cId="678700741" sldId="386"/>
            <ac:spMk id="13" creationId="{AC6FFC3F-B80E-4629-BC63-F1F9933D5B3B}"/>
          </ac:spMkLst>
        </pc:spChg>
      </pc:sldChg>
      <pc:sldChg chg="modSp">
        <pc:chgData name="Abdulhameed Hamed Mohammed" userId="72b6c4c3-b8a4-4ddf-b0f7-c9d8b1a2987e" providerId="ADAL" clId="{0E872528-180A-48C3-B086-525E33E58097}" dt="2020-03-26T04:21:12.316" v="0"/>
        <pc:sldMkLst>
          <pc:docMk/>
          <pc:sldMk cId="1470556869" sldId="394"/>
        </pc:sldMkLst>
        <pc:spChg chg="mod">
          <ac:chgData name="Abdulhameed Hamed Mohammed" userId="72b6c4c3-b8a4-4ddf-b0f7-c9d8b1a2987e" providerId="ADAL" clId="{0E872528-180A-48C3-B086-525E33E58097}" dt="2020-03-26T04:21:12.316" v="0"/>
          <ac:spMkLst>
            <pc:docMk/>
            <pc:sldMk cId="1470556869" sldId="394"/>
            <ac:spMk id="12" creationId="{AC6FFC3F-B80E-4629-BC63-F1F9933D5B3B}"/>
          </ac:spMkLst>
        </pc:spChg>
      </pc:sldChg>
      <pc:sldChg chg="modSp">
        <pc:chgData name="Abdulhameed Hamed Mohammed" userId="72b6c4c3-b8a4-4ddf-b0f7-c9d8b1a2987e" providerId="ADAL" clId="{0E872528-180A-48C3-B086-525E33E58097}" dt="2020-03-26T04:21:35.170" v="1"/>
        <pc:sldMkLst>
          <pc:docMk/>
          <pc:sldMk cId="1951783971" sldId="395"/>
        </pc:sldMkLst>
        <pc:spChg chg="mod">
          <ac:chgData name="Abdulhameed Hamed Mohammed" userId="72b6c4c3-b8a4-4ddf-b0f7-c9d8b1a2987e" providerId="ADAL" clId="{0E872528-180A-48C3-B086-525E33E58097}" dt="2020-03-26T04:21:35.170" v="1"/>
          <ac:spMkLst>
            <pc:docMk/>
            <pc:sldMk cId="1951783971" sldId="395"/>
            <ac:spMk id="8" creationId="{C5F0BFDC-230F-412E-B90F-C57409A305F9}"/>
          </ac:spMkLst>
        </pc:spChg>
      </pc:sldChg>
      <pc:sldChg chg="modSp">
        <pc:chgData name="Abdulhameed Hamed Mohammed" userId="72b6c4c3-b8a4-4ddf-b0f7-c9d8b1a2987e" providerId="ADAL" clId="{0E872528-180A-48C3-B086-525E33E58097}" dt="2020-03-26T04:21:12.316" v="0"/>
        <pc:sldMkLst>
          <pc:docMk/>
          <pc:sldMk cId="705444782" sldId="396"/>
        </pc:sldMkLst>
        <pc:spChg chg="mod">
          <ac:chgData name="Abdulhameed Hamed Mohammed" userId="72b6c4c3-b8a4-4ddf-b0f7-c9d8b1a2987e" providerId="ADAL" clId="{0E872528-180A-48C3-B086-525E33E58097}" dt="2020-03-26T04:21:12.316" v="0"/>
          <ac:spMkLst>
            <pc:docMk/>
            <pc:sldMk cId="705444782" sldId="396"/>
            <ac:spMk id="13" creationId="{AC6FFC3F-B80E-4629-BC63-F1F9933D5B3B}"/>
          </ac:spMkLst>
        </pc:spChg>
      </pc:sldChg>
      <pc:sldChg chg="modSp">
        <pc:chgData name="Abdulhameed Hamed Mohammed" userId="72b6c4c3-b8a4-4ddf-b0f7-c9d8b1a2987e" providerId="ADAL" clId="{0E872528-180A-48C3-B086-525E33E58097}" dt="2020-03-26T04:21:35.170" v="1"/>
        <pc:sldMkLst>
          <pc:docMk/>
          <pc:sldMk cId="3685400038" sldId="398"/>
        </pc:sldMkLst>
        <pc:spChg chg="mod">
          <ac:chgData name="Abdulhameed Hamed Mohammed" userId="72b6c4c3-b8a4-4ddf-b0f7-c9d8b1a2987e" providerId="ADAL" clId="{0E872528-180A-48C3-B086-525E33E58097}" dt="2020-03-26T04:21:35.170" v="1"/>
          <ac:spMkLst>
            <pc:docMk/>
            <pc:sldMk cId="3685400038" sldId="398"/>
            <ac:spMk id="7" creationId="{B611454E-7995-4FB8-BA44-53C50DCBFE31}"/>
          </ac:spMkLst>
        </pc:spChg>
      </pc:sldChg>
      <pc:sldChg chg="modSp">
        <pc:chgData name="Abdulhameed Hamed Mohammed" userId="72b6c4c3-b8a4-4ddf-b0f7-c9d8b1a2987e" providerId="ADAL" clId="{0E872528-180A-48C3-B086-525E33E58097}" dt="2020-03-26T04:21:35.170" v="1"/>
        <pc:sldMkLst>
          <pc:docMk/>
          <pc:sldMk cId="3276789502" sldId="399"/>
        </pc:sldMkLst>
        <pc:spChg chg="mod">
          <ac:chgData name="Abdulhameed Hamed Mohammed" userId="72b6c4c3-b8a4-4ddf-b0f7-c9d8b1a2987e" providerId="ADAL" clId="{0E872528-180A-48C3-B086-525E33E58097}" dt="2020-03-26T04:21:35.170" v="1"/>
          <ac:spMkLst>
            <pc:docMk/>
            <pc:sldMk cId="3276789502" sldId="399"/>
            <ac:spMk id="7" creationId="{B7CBDDDB-E435-430C-AF09-804CC00FD574}"/>
          </ac:spMkLst>
        </pc:spChg>
      </pc:sldChg>
      <pc:sldChg chg="modSp">
        <pc:chgData name="Abdulhameed Hamed Mohammed" userId="72b6c4c3-b8a4-4ddf-b0f7-c9d8b1a2987e" providerId="ADAL" clId="{0E872528-180A-48C3-B086-525E33E58097}" dt="2020-03-26T04:22:09.571" v="2"/>
        <pc:sldMkLst>
          <pc:docMk/>
          <pc:sldMk cId="3272812364" sldId="400"/>
        </pc:sldMkLst>
        <pc:spChg chg="mod">
          <ac:chgData name="Abdulhameed Hamed Mohammed" userId="72b6c4c3-b8a4-4ddf-b0f7-c9d8b1a2987e" providerId="ADAL" clId="{0E872528-180A-48C3-B086-525E33E58097}" dt="2020-03-26T04:22:09.571" v="2"/>
          <ac:spMkLst>
            <pc:docMk/>
            <pc:sldMk cId="3272812364" sldId="400"/>
            <ac:spMk id="6" creationId="{7D80D1D1-270E-4F2A-8684-6A0360DC3513}"/>
          </ac:spMkLst>
        </pc:spChg>
      </pc:sldChg>
      <pc:sldChg chg="modSp">
        <pc:chgData name="Abdulhameed Hamed Mohammed" userId="72b6c4c3-b8a4-4ddf-b0f7-c9d8b1a2987e" providerId="ADAL" clId="{0E872528-180A-48C3-B086-525E33E58097}" dt="2020-03-26T04:22:09.571" v="2"/>
        <pc:sldMkLst>
          <pc:docMk/>
          <pc:sldMk cId="2469564163" sldId="401"/>
        </pc:sldMkLst>
        <pc:spChg chg="mod">
          <ac:chgData name="Abdulhameed Hamed Mohammed" userId="72b6c4c3-b8a4-4ddf-b0f7-c9d8b1a2987e" providerId="ADAL" clId="{0E872528-180A-48C3-B086-525E33E58097}" dt="2020-03-26T04:22:09.571" v="2"/>
          <ac:spMkLst>
            <pc:docMk/>
            <pc:sldMk cId="2469564163" sldId="401"/>
            <ac:spMk id="6" creationId="{7D80D1D1-270E-4F2A-8684-6A0360DC3513}"/>
          </ac:spMkLst>
        </pc:spChg>
      </pc:sldChg>
      <pc:sldChg chg="modSp">
        <pc:chgData name="Abdulhameed Hamed Mohammed" userId="72b6c4c3-b8a4-4ddf-b0f7-c9d8b1a2987e" providerId="ADAL" clId="{0E872528-180A-48C3-B086-525E33E58097}" dt="2020-03-26T04:22:22.531" v="3"/>
        <pc:sldMkLst>
          <pc:docMk/>
          <pc:sldMk cId="1227428748" sldId="402"/>
        </pc:sldMkLst>
        <pc:spChg chg="mod">
          <ac:chgData name="Abdulhameed Hamed Mohammed" userId="72b6c4c3-b8a4-4ddf-b0f7-c9d8b1a2987e" providerId="ADAL" clId="{0E872528-180A-48C3-B086-525E33E58097}" dt="2020-03-26T04:22:22.531" v="3"/>
          <ac:spMkLst>
            <pc:docMk/>
            <pc:sldMk cId="1227428748" sldId="402"/>
            <ac:spMk id="9" creationId="{198461D3-49A6-4952-8AAC-01E9BED3A0F6}"/>
          </ac:spMkLst>
        </pc:spChg>
      </pc:sldChg>
      <pc:sldChg chg="modSp">
        <pc:chgData name="Abdulhameed Hamed Mohammed" userId="72b6c4c3-b8a4-4ddf-b0f7-c9d8b1a2987e" providerId="ADAL" clId="{0E872528-180A-48C3-B086-525E33E58097}" dt="2020-03-26T04:22:22.531" v="3"/>
        <pc:sldMkLst>
          <pc:docMk/>
          <pc:sldMk cId="2890150936" sldId="403"/>
        </pc:sldMkLst>
        <pc:spChg chg="mod">
          <ac:chgData name="Abdulhameed Hamed Mohammed" userId="72b6c4c3-b8a4-4ddf-b0f7-c9d8b1a2987e" providerId="ADAL" clId="{0E872528-180A-48C3-B086-525E33E58097}" dt="2020-03-26T04:22:22.531" v="3"/>
          <ac:spMkLst>
            <pc:docMk/>
            <pc:sldMk cId="2890150936" sldId="403"/>
            <ac:spMk id="9" creationId="{198461D3-49A6-4952-8AAC-01E9BED3A0F6}"/>
          </ac:spMkLst>
        </pc:spChg>
      </pc:sldChg>
      <pc:sldChg chg="modSp">
        <pc:chgData name="Abdulhameed Hamed Mohammed" userId="72b6c4c3-b8a4-4ddf-b0f7-c9d8b1a2987e" providerId="ADAL" clId="{0E872528-180A-48C3-B086-525E33E58097}" dt="2020-03-26T04:22:22.531" v="3"/>
        <pc:sldMkLst>
          <pc:docMk/>
          <pc:sldMk cId="1594717089" sldId="404"/>
        </pc:sldMkLst>
        <pc:spChg chg="mod">
          <ac:chgData name="Abdulhameed Hamed Mohammed" userId="72b6c4c3-b8a4-4ddf-b0f7-c9d8b1a2987e" providerId="ADAL" clId="{0E872528-180A-48C3-B086-525E33E58097}" dt="2020-03-26T04:22:22.531" v="3"/>
          <ac:spMkLst>
            <pc:docMk/>
            <pc:sldMk cId="1594717089" sldId="404"/>
            <ac:spMk id="9" creationId="{198461D3-49A6-4952-8AAC-01E9BED3A0F6}"/>
          </ac:spMkLst>
        </pc:spChg>
      </pc:sldChg>
      <pc:sldChg chg="modSp">
        <pc:chgData name="Abdulhameed Hamed Mohammed" userId="72b6c4c3-b8a4-4ddf-b0f7-c9d8b1a2987e" providerId="ADAL" clId="{0E872528-180A-48C3-B086-525E33E58097}" dt="2020-03-26T04:22:39.948" v="4"/>
        <pc:sldMkLst>
          <pc:docMk/>
          <pc:sldMk cId="282057690" sldId="406"/>
        </pc:sldMkLst>
        <pc:spChg chg="mod">
          <ac:chgData name="Abdulhameed Hamed Mohammed" userId="72b6c4c3-b8a4-4ddf-b0f7-c9d8b1a2987e" providerId="ADAL" clId="{0E872528-180A-48C3-B086-525E33E58097}" dt="2020-03-26T04:22:39.948" v="4"/>
          <ac:spMkLst>
            <pc:docMk/>
            <pc:sldMk cId="282057690" sldId="406"/>
            <ac:spMk id="4" creationId="{198461D3-49A6-4952-8AAC-01E9BED3A0F6}"/>
          </ac:spMkLst>
        </pc:spChg>
      </pc:sldChg>
      <pc:sldChg chg="modSp">
        <pc:chgData name="Abdulhameed Hamed Mohammed" userId="72b6c4c3-b8a4-4ddf-b0f7-c9d8b1a2987e" providerId="ADAL" clId="{0E872528-180A-48C3-B086-525E33E58097}" dt="2020-03-26T04:22:39.948" v="4"/>
        <pc:sldMkLst>
          <pc:docMk/>
          <pc:sldMk cId="637764258" sldId="407"/>
        </pc:sldMkLst>
        <pc:spChg chg="mod">
          <ac:chgData name="Abdulhameed Hamed Mohammed" userId="72b6c4c3-b8a4-4ddf-b0f7-c9d8b1a2987e" providerId="ADAL" clId="{0E872528-180A-48C3-B086-525E33E58097}" dt="2020-03-26T04:22:39.948" v="4"/>
          <ac:spMkLst>
            <pc:docMk/>
            <pc:sldMk cId="637764258" sldId="407"/>
            <ac:spMk id="6" creationId="{3DB80AA4-2B8B-470B-AEB3-3C777AF9DEEA}"/>
          </ac:spMkLst>
        </pc:spChg>
      </pc:sldChg>
      <pc:sldChg chg="modSp">
        <pc:chgData name="Abdulhameed Hamed Mohammed" userId="72b6c4c3-b8a4-4ddf-b0f7-c9d8b1a2987e" providerId="ADAL" clId="{0E872528-180A-48C3-B086-525E33E58097}" dt="2020-03-26T04:22:39.948" v="4"/>
        <pc:sldMkLst>
          <pc:docMk/>
          <pc:sldMk cId="3180363994" sldId="408"/>
        </pc:sldMkLst>
        <pc:spChg chg="mod">
          <ac:chgData name="Abdulhameed Hamed Mohammed" userId="72b6c4c3-b8a4-4ddf-b0f7-c9d8b1a2987e" providerId="ADAL" clId="{0E872528-180A-48C3-B086-525E33E58097}" dt="2020-03-26T04:22:39.948" v="4"/>
          <ac:spMkLst>
            <pc:docMk/>
            <pc:sldMk cId="3180363994" sldId="408"/>
            <ac:spMk id="8" creationId="{D7B2971B-A25C-481C-A1E0-3C83D15C5768}"/>
          </ac:spMkLst>
        </pc:spChg>
      </pc:sldChg>
      <pc:sldChg chg="modSp del">
        <pc:chgData name="Abdulhameed Hamed Mohammed" userId="72b6c4c3-b8a4-4ddf-b0f7-c9d8b1a2987e" providerId="ADAL" clId="{0E872528-180A-48C3-B086-525E33E58097}" dt="2020-03-26T04:25:07.168" v="7" actId="2696"/>
        <pc:sldMkLst>
          <pc:docMk/>
          <pc:sldMk cId="643424592" sldId="409"/>
        </pc:sldMkLst>
        <pc:spChg chg="mod">
          <ac:chgData name="Abdulhameed Hamed Mohammed" userId="72b6c4c3-b8a4-4ddf-b0f7-c9d8b1a2987e" providerId="ADAL" clId="{0E872528-180A-48C3-B086-525E33E58097}" dt="2020-03-26T04:22:39.948" v="4"/>
          <ac:spMkLst>
            <pc:docMk/>
            <pc:sldMk cId="643424592" sldId="409"/>
            <ac:spMk id="8" creationId="{159112E7-D966-4185-9C99-AFF346EA66AA}"/>
          </ac:spMkLst>
        </pc:spChg>
      </pc:sldChg>
      <pc:sldChg chg="modSp">
        <pc:chgData name="Abdulhameed Hamed Mohammed" userId="72b6c4c3-b8a4-4ddf-b0f7-c9d8b1a2987e" providerId="ADAL" clId="{0E872528-180A-48C3-B086-525E33E58097}" dt="2020-03-26T04:22:39.948" v="4"/>
        <pc:sldMkLst>
          <pc:docMk/>
          <pc:sldMk cId="1047245946" sldId="410"/>
        </pc:sldMkLst>
        <pc:spChg chg="mod">
          <ac:chgData name="Abdulhameed Hamed Mohammed" userId="72b6c4c3-b8a4-4ddf-b0f7-c9d8b1a2987e" providerId="ADAL" clId="{0E872528-180A-48C3-B086-525E33E58097}" dt="2020-03-26T04:22:39.948" v="4"/>
          <ac:spMkLst>
            <pc:docMk/>
            <pc:sldMk cId="1047245946" sldId="410"/>
            <ac:spMk id="8" creationId="{9390F4C6-37F5-4781-A2BC-D1FAECA48790}"/>
          </ac:spMkLst>
        </pc:spChg>
      </pc:sldChg>
      <pc:sldChg chg="modSp">
        <pc:chgData name="Abdulhameed Hamed Mohammed" userId="72b6c4c3-b8a4-4ddf-b0f7-c9d8b1a2987e" providerId="ADAL" clId="{0E872528-180A-48C3-B086-525E33E58097}" dt="2020-03-26T04:22:55.819" v="5"/>
        <pc:sldMkLst>
          <pc:docMk/>
          <pc:sldMk cId="2050434070" sldId="411"/>
        </pc:sldMkLst>
        <pc:spChg chg="mod">
          <ac:chgData name="Abdulhameed Hamed Mohammed" userId="72b6c4c3-b8a4-4ddf-b0f7-c9d8b1a2987e" providerId="ADAL" clId="{0E872528-180A-48C3-B086-525E33E58097}" dt="2020-03-26T04:22:55.819" v="5"/>
          <ac:spMkLst>
            <pc:docMk/>
            <pc:sldMk cId="2050434070" sldId="411"/>
            <ac:spMk id="6" creationId="{198461D3-49A6-4952-8AAC-01E9BED3A0F6}"/>
          </ac:spMkLst>
        </pc:spChg>
      </pc:sldChg>
      <pc:sldChg chg="modSp">
        <pc:chgData name="Abdulhameed Hamed Mohammed" userId="72b6c4c3-b8a4-4ddf-b0f7-c9d8b1a2987e" providerId="ADAL" clId="{0E872528-180A-48C3-B086-525E33E58097}" dt="2020-03-26T04:21:12.316" v="0"/>
        <pc:sldMkLst>
          <pc:docMk/>
          <pc:sldMk cId="611949368" sldId="414"/>
        </pc:sldMkLst>
        <pc:spChg chg="mod">
          <ac:chgData name="Abdulhameed Hamed Mohammed" userId="72b6c4c3-b8a4-4ddf-b0f7-c9d8b1a2987e" providerId="ADAL" clId="{0E872528-180A-48C3-B086-525E33E58097}" dt="2020-03-26T04:21:12.316" v="0"/>
          <ac:spMkLst>
            <pc:docMk/>
            <pc:sldMk cId="611949368" sldId="414"/>
            <ac:spMk id="4" creationId="{4C6F5A7C-4EA7-4189-B9B5-1168CC9F1871}"/>
          </ac:spMkLst>
        </pc:spChg>
      </pc:sldChg>
      <pc:sldChg chg="modSp">
        <pc:chgData name="Abdulhameed Hamed Mohammed" userId="72b6c4c3-b8a4-4ddf-b0f7-c9d8b1a2987e" providerId="ADAL" clId="{0E872528-180A-48C3-B086-525E33E58097}" dt="2020-03-26T04:22:22.531" v="3"/>
        <pc:sldMkLst>
          <pc:docMk/>
          <pc:sldMk cId="1045985239" sldId="419"/>
        </pc:sldMkLst>
        <pc:spChg chg="mod">
          <ac:chgData name="Abdulhameed Hamed Mohammed" userId="72b6c4c3-b8a4-4ddf-b0f7-c9d8b1a2987e" providerId="ADAL" clId="{0E872528-180A-48C3-B086-525E33E58097}" dt="2020-03-26T04:22:22.531" v="3"/>
          <ac:spMkLst>
            <pc:docMk/>
            <pc:sldMk cId="1045985239" sldId="419"/>
            <ac:spMk id="9" creationId="{198461D3-49A6-4952-8AAC-01E9BED3A0F6}"/>
          </ac:spMkLst>
        </pc:spChg>
      </pc:sldChg>
      <pc:sldChg chg="modSp">
        <pc:chgData name="Abdulhameed Hamed Mohammed" userId="72b6c4c3-b8a4-4ddf-b0f7-c9d8b1a2987e" providerId="ADAL" clId="{0E872528-180A-48C3-B086-525E33E58097}" dt="2020-03-26T04:22:22.531" v="3"/>
        <pc:sldMkLst>
          <pc:docMk/>
          <pc:sldMk cId="2691378112" sldId="420"/>
        </pc:sldMkLst>
        <pc:spChg chg="mod">
          <ac:chgData name="Abdulhameed Hamed Mohammed" userId="72b6c4c3-b8a4-4ddf-b0f7-c9d8b1a2987e" providerId="ADAL" clId="{0E872528-180A-48C3-B086-525E33E58097}" dt="2020-03-26T04:22:22.531" v="3"/>
          <ac:spMkLst>
            <pc:docMk/>
            <pc:sldMk cId="2691378112" sldId="420"/>
            <ac:spMk id="9" creationId="{198461D3-49A6-4952-8AAC-01E9BED3A0F6}"/>
          </ac:spMkLst>
        </pc:spChg>
      </pc:sldChg>
      <pc:sldChg chg="modSp del">
        <pc:chgData name="Abdulhameed Hamed Mohammed" userId="72b6c4c3-b8a4-4ddf-b0f7-c9d8b1a2987e" providerId="ADAL" clId="{0E872528-180A-48C3-B086-525E33E58097}" dt="2020-03-26T04:24:11.535" v="6" actId="2696"/>
        <pc:sldMkLst>
          <pc:docMk/>
          <pc:sldMk cId="3452909496" sldId="421"/>
        </pc:sldMkLst>
        <pc:spChg chg="mod">
          <ac:chgData name="Abdulhameed Hamed Mohammed" userId="72b6c4c3-b8a4-4ddf-b0f7-c9d8b1a2987e" providerId="ADAL" clId="{0E872528-180A-48C3-B086-525E33E58097}" dt="2020-03-26T04:22:22.531" v="3"/>
          <ac:spMkLst>
            <pc:docMk/>
            <pc:sldMk cId="3452909496" sldId="421"/>
            <ac:spMk id="9" creationId="{198461D3-49A6-4952-8AAC-01E9BED3A0F6}"/>
          </ac:spMkLst>
        </pc:spChg>
      </pc:sldChg>
    </pc:docChg>
  </pc:docChgLst>
  <pc:docChgLst>
    <pc:chgData name="Abdulhameed Hamed Mohammed" userId="72b6c4c3-b8a4-4ddf-b0f7-c9d8b1a2987e" providerId="ADAL" clId="{A6A0E440-F3E3-4AC1-BA0B-FAA0543DDD70}"/>
    <pc:docChg chg="modSld">
      <pc:chgData name="Abdulhameed Hamed Mohammed" userId="72b6c4c3-b8a4-4ddf-b0f7-c9d8b1a2987e" providerId="ADAL" clId="{A6A0E440-F3E3-4AC1-BA0B-FAA0543DDD70}" dt="2020-03-26T10:30:53.022" v="36"/>
      <pc:docMkLst>
        <pc:docMk/>
      </pc:docMkLst>
      <pc:sldChg chg="addSp modSp modAnim">
        <pc:chgData name="Abdulhameed Hamed Mohammed" userId="72b6c4c3-b8a4-4ddf-b0f7-c9d8b1a2987e" providerId="ADAL" clId="{A6A0E440-F3E3-4AC1-BA0B-FAA0543DDD70}" dt="2020-03-26T10:03:54.412" v="5"/>
        <pc:sldMkLst>
          <pc:docMk/>
          <pc:sldMk cId="908998604" sldId="269"/>
        </pc:sldMkLst>
        <pc:picChg chg="add mod">
          <ac:chgData name="Abdulhameed Hamed Mohammed" userId="72b6c4c3-b8a4-4ddf-b0f7-c9d8b1a2987e" providerId="ADAL" clId="{A6A0E440-F3E3-4AC1-BA0B-FAA0543DDD70}" dt="2020-03-26T10:03:50.250" v="4"/>
          <ac:picMkLst>
            <pc:docMk/>
            <pc:sldMk cId="908998604" sldId="269"/>
            <ac:picMk id="2" creationId="{ADAB61C4-2A11-4F8C-8AB6-6D3CD3CB091D}"/>
          </ac:picMkLst>
        </pc:picChg>
      </pc:sldChg>
      <pc:sldChg chg="addSp modSp modAnim">
        <pc:chgData name="Abdulhameed Hamed Mohammed" userId="72b6c4c3-b8a4-4ddf-b0f7-c9d8b1a2987e" providerId="ADAL" clId="{A6A0E440-F3E3-4AC1-BA0B-FAA0543DDD70}" dt="2020-03-26T10:04:29.124" v="13"/>
        <pc:sldMkLst>
          <pc:docMk/>
          <pc:sldMk cId="1407224831" sldId="271"/>
        </pc:sldMkLst>
        <pc:picChg chg="add mod">
          <ac:chgData name="Abdulhameed Hamed Mohammed" userId="72b6c4c3-b8a4-4ddf-b0f7-c9d8b1a2987e" providerId="ADAL" clId="{A6A0E440-F3E3-4AC1-BA0B-FAA0543DDD70}" dt="2020-03-26T10:04:25.399" v="12"/>
          <ac:picMkLst>
            <pc:docMk/>
            <pc:sldMk cId="1407224831" sldId="271"/>
            <ac:picMk id="2" creationId="{9E85EF39-7DED-4525-83BB-EC6B4287B0D1}"/>
          </ac:picMkLst>
        </pc:picChg>
      </pc:sldChg>
      <pc:sldChg chg="addSp modSp modAnim">
        <pc:chgData name="Abdulhameed Hamed Mohammed" userId="72b6c4c3-b8a4-4ddf-b0f7-c9d8b1a2987e" providerId="ADAL" clId="{A6A0E440-F3E3-4AC1-BA0B-FAA0543DDD70}" dt="2020-03-26T10:05:28.190" v="25"/>
        <pc:sldMkLst>
          <pc:docMk/>
          <pc:sldMk cId="3444430559" sldId="278"/>
        </pc:sldMkLst>
        <pc:picChg chg="add mod">
          <ac:chgData name="Abdulhameed Hamed Mohammed" userId="72b6c4c3-b8a4-4ddf-b0f7-c9d8b1a2987e" providerId="ADAL" clId="{A6A0E440-F3E3-4AC1-BA0B-FAA0543DDD70}" dt="2020-03-26T10:05:25.001" v="24"/>
          <ac:picMkLst>
            <pc:docMk/>
            <pc:sldMk cId="3444430559" sldId="278"/>
            <ac:picMk id="2" creationId="{5A6F72A6-0F8D-471E-9DA6-84EA27C1B6C2}"/>
          </ac:picMkLst>
        </pc:picChg>
      </pc:sldChg>
      <pc:sldChg chg="addSp modSp modAnim">
        <pc:chgData name="Abdulhameed Hamed Mohammed" userId="72b6c4c3-b8a4-4ddf-b0f7-c9d8b1a2987e" providerId="ADAL" clId="{A6A0E440-F3E3-4AC1-BA0B-FAA0543DDD70}" dt="2020-03-26T10:04:42.155" v="15"/>
        <pc:sldMkLst>
          <pc:docMk/>
          <pc:sldMk cId="3650720154" sldId="288"/>
        </pc:sldMkLst>
        <pc:spChg chg="mod">
          <ac:chgData name="Abdulhameed Hamed Mohammed" userId="72b6c4c3-b8a4-4ddf-b0f7-c9d8b1a2987e" providerId="ADAL" clId="{A6A0E440-F3E3-4AC1-BA0B-FAA0543DDD70}" dt="2020-03-26T08:38:31.862" v="0"/>
          <ac:spMkLst>
            <pc:docMk/>
            <pc:sldMk cId="3650720154" sldId="288"/>
            <ac:spMk id="11" creationId="{2DE802A4-B83C-463C-9C2D-2D2ADA5A7DAA}"/>
          </ac:spMkLst>
        </pc:spChg>
        <pc:picChg chg="add mod">
          <ac:chgData name="Abdulhameed Hamed Mohammed" userId="72b6c4c3-b8a4-4ddf-b0f7-c9d8b1a2987e" providerId="ADAL" clId="{A6A0E440-F3E3-4AC1-BA0B-FAA0543DDD70}" dt="2020-03-26T10:04:38.833" v="14"/>
          <ac:picMkLst>
            <pc:docMk/>
            <pc:sldMk cId="3650720154" sldId="288"/>
            <ac:picMk id="3" creationId="{26F1560B-7517-45D0-9282-39B4806C348E}"/>
          </ac:picMkLst>
        </pc:picChg>
      </pc:sldChg>
      <pc:sldChg chg="addSp modSp modAnim">
        <pc:chgData name="Abdulhameed Hamed Mohammed" userId="72b6c4c3-b8a4-4ddf-b0f7-c9d8b1a2987e" providerId="ADAL" clId="{A6A0E440-F3E3-4AC1-BA0B-FAA0543DDD70}" dt="2020-03-26T10:04:02.380" v="7"/>
        <pc:sldMkLst>
          <pc:docMk/>
          <pc:sldMk cId="2458140317" sldId="364"/>
        </pc:sldMkLst>
        <pc:picChg chg="add mod">
          <ac:chgData name="Abdulhameed Hamed Mohammed" userId="72b6c4c3-b8a4-4ddf-b0f7-c9d8b1a2987e" providerId="ADAL" clId="{A6A0E440-F3E3-4AC1-BA0B-FAA0543DDD70}" dt="2020-03-26T10:03:58.306" v="6"/>
          <ac:picMkLst>
            <pc:docMk/>
            <pc:sldMk cId="2458140317" sldId="364"/>
            <ac:picMk id="2" creationId="{CCE4DA61-A3C5-4AAF-B1A4-D27F5B6F3A65}"/>
          </ac:picMkLst>
        </pc:picChg>
      </pc:sldChg>
      <pc:sldChg chg="addSp modSp modAnim">
        <pc:chgData name="Abdulhameed Hamed Mohammed" userId="72b6c4c3-b8a4-4ddf-b0f7-c9d8b1a2987e" providerId="ADAL" clId="{A6A0E440-F3E3-4AC1-BA0B-FAA0543DDD70}" dt="2020-03-26T10:04:52.087" v="17"/>
        <pc:sldMkLst>
          <pc:docMk/>
          <pc:sldMk cId="1470556869" sldId="394"/>
        </pc:sldMkLst>
        <pc:picChg chg="add mod">
          <ac:chgData name="Abdulhameed Hamed Mohammed" userId="72b6c4c3-b8a4-4ddf-b0f7-c9d8b1a2987e" providerId="ADAL" clId="{A6A0E440-F3E3-4AC1-BA0B-FAA0543DDD70}" dt="2020-03-26T10:04:48.565" v="16"/>
          <ac:picMkLst>
            <pc:docMk/>
            <pc:sldMk cId="1470556869" sldId="394"/>
            <ac:picMk id="3" creationId="{F482B257-6FA7-4A9E-85A1-7C7E13F724EB}"/>
          </ac:picMkLst>
        </pc:picChg>
      </pc:sldChg>
      <pc:sldChg chg="addSp modSp modAnim">
        <pc:chgData name="Abdulhameed Hamed Mohammed" userId="72b6c4c3-b8a4-4ddf-b0f7-c9d8b1a2987e" providerId="ADAL" clId="{A6A0E440-F3E3-4AC1-BA0B-FAA0543DDD70}" dt="2020-03-26T10:04:10.474" v="9"/>
        <pc:sldMkLst>
          <pc:docMk/>
          <pc:sldMk cId="1951783971" sldId="395"/>
        </pc:sldMkLst>
        <pc:picChg chg="add mod">
          <ac:chgData name="Abdulhameed Hamed Mohammed" userId="72b6c4c3-b8a4-4ddf-b0f7-c9d8b1a2987e" providerId="ADAL" clId="{A6A0E440-F3E3-4AC1-BA0B-FAA0543DDD70}" dt="2020-03-26T10:04:06.715" v="8"/>
          <ac:picMkLst>
            <pc:docMk/>
            <pc:sldMk cId="1951783971" sldId="395"/>
            <ac:picMk id="2" creationId="{1139BEA2-1395-4C5C-BD0E-880CCC457613}"/>
          </ac:picMkLst>
        </pc:picChg>
      </pc:sldChg>
      <pc:sldChg chg="addSp modSp modAnim">
        <pc:chgData name="Abdulhameed Hamed Mohammed" userId="72b6c4c3-b8a4-4ddf-b0f7-c9d8b1a2987e" providerId="ADAL" clId="{A6A0E440-F3E3-4AC1-BA0B-FAA0543DDD70}" dt="2020-03-26T10:04:19.791" v="11"/>
        <pc:sldMkLst>
          <pc:docMk/>
          <pc:sldMk cId="3685400038" sldId="398"/>
        </pc:sldMkLst>
        <pc:picChg chg="add mod">
          <ac:chgData name="Abdulhameed Hamed Mohammed" userId="72b6c4c3-b8a4-4ddf-b0f7-c9d8b1a2987e" providerId="ADAL" clId="{A6A0E440-F3E3-4AC1-BA0B-FAA0543DDD70}" dt="2020-03-26T10:04:15.460" v="10"/>
          <ac:picMkLst>
            <pc:docMk/>
            <pc:sldMk cId="3685400038" sldId="398"/>
            <ac:picMk id="4" creationId="{D86BFF4D-0CEC-4A21-98F0-55717D4724E6}"/>
          </ac:picMkLst>
        </pc:picChg>
      </pc:sldChg>
      <pc:sldChg chg="addSp modSp modAnim">
        <pc:chgData name="Abdulhameed Hamed Mohammed" userId="72b6c4c3-b8a4-4ddf-b0f7-c9d8b1a2987e" providerId="ADAL" clId="{A6A0E440-F3E3-4AC1-BA0B-FAA0543DDD70}" dt="2020-03-26T10:05:20.736" v="23"/>
        <pc:sldMkLst>
          <pc:docMk/>
          <pc:sldMk cId="1594717089" sldId="404"/>
        </pc:sldMkLst>
        <pc:spChg chg="mod">
          <ac:chgData name="Abdulhameed Hamed Mohammed" userId="72b6c4c3-b8a4-4ddf-b0f7-c9d8b1a2987e" providerId="ADAL" clId="{A6A0E440-F3E3-4AC1-BA0B-FAA0543DDD70}" dt="2020-03-26T08:40:31.914" v="2" actId="20577"/>
          <ac:spMkLst>
            <pc:docMk/>
            <pc:sldMk cId="1594717089" sldId="404"/>
            <ac:spMk id="10" creationId="{00000000-0000-0000-0000-000000000000}"/>
          </ac:spMkLst>
        </pc:spChg>
        <pc:picChg chg="add mod">
          <ac:chgData name="Abdulhameed Hamed Mohammed" userId="72b6c4c3-b8a4-4ddf-b0f7-c9d8b1a2987e" providerId="ADAL" clId="{A6A0E440-F3E3-4AC1-BA0B-FAA0543DDD70}" dt="2020-03-26T10:05:16.712" v="22"/>
          <ac:picMkLst>
            <pc:docMk/>
            <pc:sldMk cId="1594717089" sldId="404"/>
            <ac:picMk id="2" creationId="{B3D2BCDC-B53D-4007-A947-4E3F7E0862A2}"/>
          </ac:picMkLst>
        </pc:picChg>
      </pc:sldChg>
      <pc:sldChg chg="addSp modSp modAnim">
        <pc:chgData name="Abdulhameed Hamed Mohammed" userId="72b6c4c3-b8a4-4ddf-b0f7-c9d8b1a2987e" providerId="ADAL" clId="{A6A0E440-F3E3-4AC1-BA0B-FAA0543DDD70}" dt="2020-03-26T10:05:37.620" v="27"/>
        <pc:sldMkLst>
          <pc:docMk/>
          <pc:sldMk cId="637764258" sldId="407"/>
        </pc:sldMkLst>
        <pc:picChg chg="add mod">
          <ac:chgData name="Abdulhameed Hamed Mohammed" userId="72b6c4c3-b8a4-4ddf-b0f7-c9d8b1a2987e" providerId="ADAL" clId="{A6A0E440-F3E3-4AC1-BA0B-FAA0543DDD70}" dt="2020-03-26T10:05:33.274" v="26"/>
          <ac:picMkLst>
            <pc:docMk/>
            <pc:sldMk cId="637764258" sldId="407"/>
            <ac:picMk id="3" creationId="{AEC0667A-C774-4A26-A2B9-83B0C158136D}"/>
          </ac:picMkLst>
        </pc:picChg>
      </pc:sldChg>
      <pc:sldChg chg="addSp modSp modAnim">
        <pc:chgData name="Abdulhameed Hamed Mohammed" userId="72b6c4c3-b8a4-4ddf-b0f7-c9d8b1a2987e" providerId="ADAL" clId="{A6A0E440-F3E3-4AC1-BA0B-FAA0543DDD70}" dt="2020-03-26T10:05:47.146" v="29"/>
        <pc:sldMkLst>
          <pc:docMk/>
          <pc:sldMk cId="3180363994" sldId="408"/>
        </pc:sldMkLst>
        <pc:picChg chg="add mod">
          <ac:chgData name="Abdulhameed Hamed Mohammed" userId="72b6c4c3-b8a4-4ddf-b0f7-c9d8b1a2987e" providerId="ADAL" clId="{A6A0E440-F3E3-4AC1-BA0B-FAA0543DDD70}" dt="2020-03-26T10:05:43.263" v="28"/>
          <ac:picMkLst>
            <pc:docMk/>
            <pc:sldMk cId="3180363994" sldId="408"/>
            <ac:picMk id="2" creationId="{614260C9-5C83-41C0-BB8D-5B7A703A7192}"/>
          </ac:picMkLst>
        </pc:picChg>
      </pc:sldChg>
      <pc:sldChg chg="addSp modSp modAnim">
        <pc:chgData name="Abdulhameed Hamed Mohammed" userId="72b6c4c3-b8a4-4ddf-b0f7-c9d8b1a2987e" providerId="ADAL" clId="{A6A0E440-F3E3-4AC1-BA0B-FAA0543DDD70}" dt="2020-03-26T10:05:54.741" v="31"/>
        <pc:sldMkLst>
          <pc:docMk/>
          <pc:sldMk cId="1047245946" sldId="410"/>
        </pc:sldMkLst>
        <pc:picChg chg="add mod">
          <ac:chgData name="Abdulhameed Hamed Mohammed" userId="72b6c4c3-b8a4-4ddf-b0f7-c9d8b1a2987e" providerId="ADAL" clId="{A6A0E440-F3E3-4AC1-BA0B-FAA0543DDD70}" dt="2020-03-26T10:05:51.178" v="30"/>
          <ac:picMkLst>
            <pc:docMk/>
            <pc:sldMk cId="1047245946" sldId="410"/>
            <ac:picMk id="2" creationId="{C180A7BD-AC7C-46DA-944F-D33CB50A2E34}"/>
          </ac:picMkLst>
        </pc:picChg>
      </pc:sldChg>
      <pc:sldChg chg="addSp modSp modAnim">
        <pc:chgData name="Abdulhameed Hamed Mohammed" userId="72b6c4c3-b8a4-4ddf-b0f7-c9d8b1a2987e" providerId="ADAL" clId="{A6A0E440-F3E3-4AC1-BA0B-FAA0543DDD70}" dt="2020-03-26T10:30:53.022" v="36"/>
        <pc:sldMkLst>
          <pc:docMk/>
          <pc:sldMk cId="2050434070" sldId="411"/>
        </pc:sldMkLst>
        <pc:spChg chg="mod">
          <ac:chgData name="Abdulhameed Hamed Mohammed" userId="72b6c4c3-b8a4-4ddf-b0f7-c9d8b1a2987e" providerId="ADAL" clId="{A6A0E440-F3E3-4AC1-BA0B-FAA0543DDD70}" dt="2020-03-26T08:43:14.943" v="3" actId="20577"/>
          <ac:spMkLst>
            <pc:docMk/>
            <pc:sldMk cId="2050434070" sldId="411"/>
            <ac:spMk id="5" creationId="{00000000-0000-0000-0000-000000000000}"/>
          </ac:spMkLst>
        </pc:spChg>
        <pc:picChg chg="add mod">
          <ac:chgData name="Abdulhameed Hamed Mohammed" userId="72b6c4c3-b8a4-4ddf-b0f7-c9d8b1a2987e" providerId="ADAL" clId="{A6A0E440-F3E3-4AC1-BA0B-FAA0543DDD70}" dt="2020-03-26T10:06:04.321" v="32"/>
          <ac:picMkLst>
            <pc:docMk/>
            <pc:sldMk cId="2050434070" sldId="411"/>
            <ac:picMk id="2" creationId="{F93C96D6-F083-4F71-8A13-357F508660B4}"/>
          </ac:picMkLst>
        </pc:picChg>
      </pc:sldChg>
      <pc:sldChg chg="modAnim">
        <pc:chgData name="Abdulhameed Hamed Mohammed" userId="72b6c4c3-b8a4-4ddf-b0f7-c9d8b1a2987e" providerId="ADAL" clId="{A6A0E440-F3E3-4AC1-BA0B-FAA0543DDD70}" dt="2020-03-26T10:29:21.886" v="34"/>
        <pc:sldMkLst>
          <pc:docMk/>
          <pc:sldMk cId="611949368" sldId="414"/>
        </pc:sldMkLst>
      </pc:sldChg>
      <pc:sldChg chg="addSp modSp modAnim">
        <pc:chgData name="Abdulhameed Hamed Mohammed" userId="72b6c4c3-b8a4-4ddf-b0f7-c9d8b1a2987e" providerId="ADAL" clId="{A6A0E440-F3E3-4AC1-BA0B-FAA0543DDD70}" dt="2020-03-26T10:05:00.707" v="19"/>
        <pc:sldMkLst>
          <pc:docMk/>
          <pc:sldMk cId="1045985239" sldId="419"/>
        </pc:sldMkLst>
        <pc:picChg chg="add mod">
          <ac:chgData name="Abdulhameed Hamed Mohammed" userId="72b6c4c3-b8a4-4ddf-b0f7-c9d8b1a2987e" providerId="ADAL" clId="{A6A0E440-F3E3-4AC1-BA0B-FAA0543DDD70}" dt="2020-03-26T10:04:56.781" v="18"/>
          <ac:picMkLst>
            <pc:docMk/>
            <pc:sldMk cId="1045985239" sldId="419"/>
            <ac:picMk id="15" creationId="{B8DB5C08-32F1-4504-939E-3426450D2794}"/>
          </ac:picMkLst>
        </pc:picChg>
      </pc:sldChg>
      <pc:sldChg chg="addSp modSp modAnim">
        <pc:chgData name="Abdulhameed Hamed Mohammed" userId="72b6c4c3-b8a4-4ddf-b0f7-c9d8b1a2987e" providerId="ADAL" clId="{A6A0E440-F3E3-4AC1-BA0B-FAA0543DDD70}" dt="2020-03-26T10:05:11.065" v="21"/>
        <pc:sldMkLst>
          <pc:docMk/>
          <pc:sldMk cId="2691378112" sldId="420"/>
        </pc:sldMkLst>
        <pc:picChg chg="add mod">
          <ac:chgData name="Abdulhameed Hamed Mohammed" userId="72b6c4c3-b8a4-4ddf-b0f7-c9d8b1a2987e" providerId="ADAL" clId="{A6A0E440-F3E3-4AC1-BA0B-FAA0543DDD70}" dt="2020-03-26T10:05:07.555" v="20"/>
          <ac:picMkLst>
            <pc:docMk/>
            <pc:sldMk cId="2691378112" sldId="420"/>
            <ac:picMk id="2" creationId="{B499A90D-1D50-4B88-A9C4-96976C5C79B2}"/>
          </ac:picMkLst>
        </pc:picChg>
      </pc:sldChg>
    </pc:docChg>
  </pc:docChgLst>
  <pc:docChgLst>
    <pc:chgData name="Abdulhameed Hamed Mohammed" userId="72b6c4c3-b8a4-4ddf-b0f7-c9d8b1a2987e" providerId="ADAL" clId="{B32B9036-5009-4348-878E-64127BFF7ACC}"/>
    <pc:docChg chg="undo custSel addSld delSld modSld sldOrd">
      <pc:chgData name="Abdulhameed Hamed Mohammed" userId="72b6c4c3-b8a4-4ddf-b0f7-c9d8b1a2987e" providerId="ADAL" clId="{B32B9036-5009-4348-878E-64127BFF7ACC}" dt="2020-03-18T05:22:19.564" v="314"/>
      <pc:docMkLst>
        <pc:docMk/>
      </pc:docMkLst>
    </pc:docChg>
  </pc:docChgLst>
  <pc:docChgLst>
    <pc:chgData name="Abdulhameed Hamed Mohammed" userId="72b6c4c3-b8a4-4ddf-b0f7-c9d8b1a2987e" providerId="ADAL" clId="{E601F4A8-3434-4D94-9FD7-F4C5F2870882}"/>
    <pc:docChg chg="custSel addSld delSld modSld sldOrd modMainMaster">
      <pc:chgData name="Abdulhameed Hamed Mohammed" userId="72b6c4c3-b8a4-4ddf-b0f7-c9d8b1a2987e" providerId="ADAL" clId="{E601F4A8-3434-4D94-9FD7-F4C5F2870882}" dt="2020-03-25T10:55:51.333" v="332"/>
      <pc:docMkLst>
        <pc:docMk/>
      </pc:docMkLst>
      <pc:sldChg chg="modTransition">
        <pc:chgData name="Abdulhameed Hamed Mohammed" userId="72b6c4c3-b8a4-4ddf-b0f7-c9d8b1a2987e" providerId="ADAL" clId="{E601F4A8-3434-4D94-9FD7-F4C5F2870882}" dt="2020-03-25T10:10:15.467" v="8"/>
        <pc:sldMkLst>
          <pc:docMk/>
          <pc:sldMk cId="589107923" sldId="263"/>
        </pc:sldMkLst>
      </pc:sldChg>
      <pc:sldChg chg="modTransition">
        <pc:chgData name="Abdulhameed Hamed Mohammed" userId="72b6c4c3-b8a4-4ddf-b0f7-c9d8b1a2987e" providerId="ADAL" clId="{E601F4A8-3434-4D94-9FD7-F4C5F2870882}" dt="2020-03-25T10:10:15.467" v="8"/>
        <pc:sldMkLst>
          <pc:docMk/>
          <pc:sldMk cId="421722658" sldId="264"/>
        </pc:sldMkLst>
      </pc:sldChg>
      <pc:sldChg chg="modSp modTransition modAnim">
        <pc:chgData name="Abdulhameed Hamed Mohammed" userId="72b6c4c3-b8a4-4ddf-b0f7-c9d8b1a2987e" providerId="ADAL" clId="{E601F4A8-3434-4D94-9FD7-F4C5F2870882}" dt="2020-03-25T10:12:07.226" v="20"/>
        <pc:sldMkLst>
          <pc:docMk/>
          <pc:sldMk cId="761034365" sldId="280"/>
        </pc:sldMkLst>
        <pc:spChg chg="mod">
          <ac:chgData name="Abdulhameed Hamed Mohammed" userId="72b6c4c3-b8a4-4ddf-b0f7-c9d8b1a2987e" providerId="ADAL" clId="{E601F4A8-3434-4D94-9FD7-F4C5F2870882}" dt="2020-03-25T10:11:00.370" v="12" actId="1076"/>
          <ac:spMkLst>
            <pc:docMk/>
            <pc:sldMk cId="761034365" sldId="280"/>
            <ac:spMk id="4" creationId="{198461D3-49A6-4952-8AAC-01E9BED3A0F6}"/>
          </ac:spMkLst>
        </pc:spChg>
        <pc:spChg chg="mod">
          <ac:chgData name="Abdulhameed Hamed Mohammed" userId="72b6c4c3-b8a4-4ddf-b0f7-c9d8b1a2987e" providerId="ADAL" clId="{E601F4A8-3434-4D94-9FD7-F4C5F2870882}" dt="2020-03-25T10:11:08.570" v="14" actId="1076"/>
          <ac:spMkLst>
            <pc:docMk/>
            <pc:sldMk cId="761034365" sldId="280"/>
            <ac:spMk id="8" creationId="{198461D3-49A6-4952-8AAC-01E9BED3A0F6}"/>
          </ac:spMkLst>
        </pc:spChg>
        <pc:spChg chg="mod">
          <ac:chgData name="Abdulhameed Hamed Mohammed" userId="72b6c4c3-b8a4-4ddf-b0f7-c9d8b1a2987e" providerId="ADAL" clId="{E601F4A8-3434-4D94-9FD7-F4C5F2870882}" dt="2020-03-25T10:11:12.578" v="15" actId="1076"/>
          <ac:spMkLst>
            <pc:docMk/>
            <pc:sldMk cId="761034365" sldId="280"/>
            <ac:spMk id="9" creationId="{AC6FFC3F-B80E-4629-BC63-F1F9933D5B3B}"/>
          </ac:spMkLst>
        </pc:spChg>
        <pc:spChg chg="mod">
          <ac:chgData name="Abdulhameed Hamed Mohammed" userId="72b6c4c3-b8a4-4ddf-b0f7-c9d8b1a2987e" providerId="ADAL" clId="{E601F4A8-3434-4D94-9FD7-F4C5F2870882}" dt="2020-03-25T10:10:42.914" v="9" actId="1076"/>
          <ac:spMkLst>
            <pc:docMk/>
            <pc:sldMk cId="761034365" sldId="280"/>
            <ac:spMk id="10" creationId="{C5F0BFDC-230F-412E-B90F-C57409A305F9}"/>
          </ac:spMkLst>
        </pc:spChg>
        <pc:spChg chg="mod">
          <ac:chgData name="Abdulhameed Hamed Mohammed" userId="72b6c4c3-b8a4-4ddf-b0f7-c9d8b1a2987e" providerId="ADAL" clId="{E601F4A8-3434-4D94-9FD7-F4C5F2870882}" dt="2020-03-25T10:11:04.059" v="13" actId="1076"/>
          <ac:spMkLst>
            <pc:docMk/>
            <pc:sldMk cId="761034365" sldId="280"/>
            <ac:spMk id="12" creationId="{198461D3-49A6-4952-8AAC-01E9BED3A0F6}"/>
          </ac:spMkLst>
        </pc:spChg>
      </pc:sldChg>
      <pc:sldChg chg="addSp delSp modSp add delAnim modAnim">
        <pc:chgData name="Abdulhameed Hamed Mohammed" userId="72b6c4c3-b8a4-4ddf-b0f7-c9d8b1a2987e" providerId="ADAL" clId="{E601F4A8-3434-4D94-9FD7-F4C5F2870882}" dt="2020-03-25T10:55:10.877" v="330"/>
        <pc:sldMkLst>
          <pc:docMk/>
          <pc:sldMk cId="3650720154" sldId="288"/>
        </pc:sldMkLst>
        <pc:spChg chg="mod">
          <ac:chgData name="Abdulhameed Hamed Mohammed" userId="72b6c4c3-b8a4-4ddf-b0f7-c9d8b1a2987e" providerId="ADAL" clId="{E601F4A8-3434-4D94-9FD7-F4C5F2870882}" dt="2020-03-25T10:41:44.354" v="302" actId="207"/>
          <ac:spMkLst>
            <pc:docMk/>
            <pc:sldMk cId="3650720154" sldId="288"/>
            <ac:spMk id="2" creationId="{C3761838-857D-46D3-8D0D-D74E83F49CDA}"/>
          </ac:spMkLst>
        </pc:spChg>
        <pc:spChg chg="del">
          <ac:chgData name="Abdulhameed Hamed Mohammed" userId="72b6c4c3-b8a4-4ddf-b0f7-c9d8b1a2987e" providerId="ADAL" clId="{E601F4A8-3434-4D94-9FD7-F4C5F2870882}" dt="2020-03-25T10:30:10.716" v="178" actId="478"/>
          <ac:spMkLst>
            <pc:docMk/>
            <pc:sldMk cId="3650720154" sldId="288"/>
            <ac:spMk id="6" creationId="{E00222B8-63D1-49F7-A2B2-670CE78D171C}"/>
          </ac:spMkLst>
        </pc:spChg>
        <pc:spChg chg="del">
          <ac:chgData name="Abdulhameed Hamed Mohammed" userId="72b6c4c3-b8a4-4ddf-b0f7-c9d8b1a2987e" providerId="ADAL" clId="{E601F4A8-3434-4D94-9FD7-F4C5F2870882}" dt="2020-03-25T10:30:10.716" v="178" actId="478"/>
          <ac:spMkLst>
            <pc:docMk/>
            <pc:sldMk cId="3650720154" sldId="288"/>
            <ac:spMk id="7" creationId="{203C005E-77E5-43C9-897B-341ECE50EAB4}"/>
          </ac:spMkLst>
        </pc:spChg>
        <pc:spChg chg="add">
          <ac:chgData name="Abdulhameed Hamed Mohammed" userId="72b6c4c3-b8a4-4ddf-b0f7-c9d8b1a2987e" providerId="ADAL" clId="{E601F4A8-3434-4D94-9FD7-F4C5F2870882}" dt="2020-03-25T10:30:11.736" v="179"/>
          <ac:spMkLst>
            <pc:docMk/>
            <pc:sldMk cId="3650720154" sldId="288"/>
            <ac:spMk id="13" creationId="{9280ED75-3A96-4EB9-9E6D-74E75F0FE9B0}"/>
          </ac:spMkLst>
        </pc:spChg>
        <pc:spChg chg="add">
          <ac:chgData name="Abdulhameed Hamed Mohammed" userId="72b6c4c3-b8a4-4ddf-b0f7-c9d8b1a2987e" providerId="ADAL" clId="{E601F4A8-3434-4D94-9FD7-F4C5F2870882}" dt="2020-03-25T10:30:11.736" v="179"/>
          <ac:spMkLst>
            <pc:docMk/>
            <pc:sldMk cId="3650720154" sldId="288"/>
            <ac:spMk id="14" creationId="{2B8332F4-04FC-4F6B-BF78-A240215ECD5D}"/>
          </ac:spMkLst>
        </pc:spChg>
      </pc:sldChg>
      <pc:sldChg chg="modSp modTransition modAnim">
        <pc:chgData name="Abdulhameed Hamed Mohammed" userId="72b6c4c3-b8a4-4ddf-b0f7-c9d8b1a2987e" providerId="ADAL" clId="{E601F4A8-3434-4D94-9FD7-F4C5F2870882}" dt="2020-03-25T10:38:53.498" v="267" actId="207"/>
        <pc:sldMkLst>
          <pc:docMk/>
          <pc:sldMk cId="3069728" sldId="355"/>
        </pc:sldMkLst>
        <pc:spChg chg="mod">
          <ac:chgData name="Abdulhameed Hamed Mohammed" userId="72b6c4c3-b8a4-4ddf-b0f7-c9d8b1a2987e" providerId="ADAL" clId="{E601F4A8-3434-4D94-9FD7-F4C5F2870882}" dt="2020-03-25T10:38:53.498" v="267" actId="207"/>
          <ac:spMkLst>
            <pc:docMk/>
            <pc:sldMk cId="3069728" sldId="355"/>
            <ac:spMk id="13" creationId="{00000000-0000-0000-0000-000000000000}"/>
          </ac:spMkLst>
        </pc:spChg>
      </pc:sldChg>
      <pc:sldChg chg="modSp modTransition modAnim">
        <pc:chgData name="Abdulhameed Hamed Mohammed" userId="72b6c4c3-b8a4-4ddf-b0f7-c9d8b1a2987e" providerId="ADAL" clId="{E601F4A8-3434-4D94-9FD7-F4C5F2870882}" dt="2020-03-25T10:39:19.810" v="275" actId="207"/>
        <pc:sldMkLst>
          <pc:docMk/>
          <pc:sldMk cId="2458140317" sldId="364"/>
        </pc:sldMkLst>
        <pc:spChg chg="mod">
          <ac:chgData name="Abdulhameed Hamed Mohammed" userId="72b6c4c3-b8a4-4ddf-b0f7-c9d8b1a2987e" providerId="ADAL" clId="{E601F4A8-3434-4D94-9FD7-F4C5F2870882}" dt="2020-03-25T10:39:19.810" v="275" actId="207"/>
          <ac:spMkLst>
            <pc:docMk/>
            <pc:sldMk cId="2458140317" sldId="364"/>
            <ac:spMk id="10" creationId="{00000000-0000-0000-0000-000000000000}"/>
          </ac:spMkLst>
        </pc:spChg>
        <pc:picChg chg="mod">
          <ac:chgData name="Abdulhameed Hamed Mohammed" userId="72b6c4c3-b8a4-4ddf-b0f7-c9d8b1a2987e" providerId="ADAL" clId="{E601F4A8-3434-4D94-9FD7-F4C5F2870882}" dt="2020-03-25T10:39:15.882" v="274" actId="14100"/>
          <ac:picMkLst>
            <pc:docMk/>
            <pc:sldMk cId="2458140317" sldId="364"/>
            <ac:picMk id="5" creationId="{CBEFC85B-EA99-45FF-BE0D-DDF81500CE46}"/>
          </ac:picMkLst>
        </pc:picChg>
      </pc:sldChg>
      <pc:sldChg chg="addSp modSp ord modTransition modAnim">
        <pc:chgData name="Abdulhameed Hamed Mohammed" userId="72b6c4c3-b8a4-4ddf-b0f7-c9d8b1a2987e" providerId="ADAL" clId="{E601F4A8-3434-4D94-9FD7-F4C5F2870882}" dt="2020-03-25T10:51:35.479" v="307" actId="1076"/>
        <pc:sldMkLst>
          <pc:docMk/>
          <pc:sldMk cId="678700741" sldId="386"/>
        </pc:sldMkLst>
        <pc:spChg chg="add">
          <ac:chgData name="Abdulhameed Hamed Mohammed" userId="72b6c4c3-b8a4-4ddf-b0f7-c9d8b1a2987e" providerId="ADAL" clId="{E601F4A8-3434-4D94-9FD7-F4C5F2870882}" dt="2020-03-25T10:51:22.103" v="303"/>
          <ac:spMkLst>
            <pc:docMk/>
            <pc:sldMk cId="678700741" sldId="386"/>
            <ac:spMk id="5" creationId="{B2BE4A0F-EA5F-4A27-91FC-FE3757A7C60C}"/>
          </ac:spMkLst>
        </pc:spChg>
        <pc:spChg chg="mod">
          <ac:chgData name="Abdulhameed Hamed Mohammed" userId="72b6c4c3-b8a4-4ddf-b0f7-c9d8b1a2987e" providerId="ADAL" clId="{E601F4A8-3434-4D94-9FD7-F4C5F2870882}" dt="2020-03-25T10:51:33.800" v="306" actId="1076"/>
          <ac:spMkLst>
            <pc:docMk/>
            <pc:sldMk cId="678700741" sldId="386"/>
            <ac:spMk id="10" creationId="{9D79EED4-2AF4-4063-A52A-3427D1AB786E}"/>
          </ac:spMkLst>
        </pc:spChg>
        <pc:spChg chg="mod">
          <ac:chgData name="Abdulhameed Hamed Mohammed" userId="72b6c4c3-b8a4-4ddf-b0f7-c9d8b1a2987e" providerId="ADAL" clId="{E601F4A8-3434-4D94-9FD7-F4C5F2870882}" dt="2020-03-25T10:51:35.479" v="307" actId="1076"/>
          <ac:spMkLst>
            <pc:docMk/>
            <pc:sldMk cId="678700741" sldId="386"/>
            <ac:spMk id="12" creationId="{AC6FFC3F-B80E-4629-BC63-F1F9933D5B3B}"/>
          </ac:spMkLst>
        </pc:spChg>
        <pc:spChg chg="mod">
          <ac:chgData name="Abdulhameed Hamed Mohammed" userId="72b6c4c3-b8a4-4ddf-b0f7-c9d8b1a2987e" providerId="ADAL" clId="{E601F4A8-3434-4D94-9FD7-F4C5F2870882}" dt="2020-03-25T10:51:24.480" v="304" actId="1076"/>
          <ac:spMkLst>
            <pc:docMk/>
            <pc:sldMk cId="678700741" sldId="386"/>
            <ac:spMk id="13" creationId="{AC6FFC3F-B80E-4629-BC63-F1F9933D5B3B}"/>
          </ac:spMkLst>
        </pc:spChg>
      </pc:sldChg>
      <pc:sldChg chg="modSp modTransition modAnim">
        <pc:chgData name="Abdulhameed Hamed Mohammed" userId="72b6c4c3-b8a4-4ddf-b0f7-c9d8b1a2987e" providerId="ADAL" clId="{E601F4A8-3434-4D94-9FD7-F4C5F2870882}" dt="2020-03-25T10:39:45.148" v="283" actId="207"/>
        <pc:sldMkLst>
          <pc:docMk/>
          <pc:sldMk cId="1470556869" sldId="394"/>
        </pc:sldMkLst>
        <pc:spChg chg="mod">
          <ac:chgData name="Abdulhameed Hamed Mohammed" userId="72b6c4c3-b8a4-4ddf-b0f7-c9d8b1a2987e" providerId="ADAL" clId="{E601F4A8-3434-4D94-9FD7-F4C5F2870882}" dt="2020-03-25T10:39:45.148" v="283" actId="207"/>
          <ac:spMkLst>
            <pc:docMk/>
            <pc:sldMk cId="1470556869" sldId="394"/>
            <ac:spMk id="5" creationId="{00000000-0000-0000-0000-000000000000}"/>
          </ac:spMkLst>
        </pc:spChg>
        <pc:picChg chg="mod">
          <ac:chgData name="Abdulhameed Hamed Mohammed" userId="72b6c4c3-b8a4-4ddf-b0f7-c9d8b1a2987e" providerId="ADAL" clId="{E601F4A8-3434-4D94-9FD7-F4C5F2870882}" dt="2020-03-25T10:39:38.123" v="280" actId="1076"/>
          <ac:picMkLst>
            <pc:docMk/>
            <pc:sldMk cId="1470556869" sldId="394"/>
            <ac:picMk id="6" creationId="{F880076C-2FAD-47C0-AFB2-FC361C2BDFFE}"/>
          </ac:picMkLst>
        </pc:picChg>
        <pc:picChg chg="mod">
          <ac:chgData name="Abdulhameed Hamed Mohammed" userId="72b6c4c3-b8a4-4ddf-b0f7-c9d8b1a2987e" providerId="ADAL" clId="{E601F4A8-3434-4D94-9FD7-F4C5F2870882}" dt="2020-03-25T10:39:35.426" v="279" actId="1076"/>
          <ac:picMkLst>
            <pc:docMk/>
            <pc:sldMk cId="1470556869" sldId="394"/>
            <ac:picMk id="8" creationId="{82FE8113-F206-427F-885C-1AFAF50EEE1D}"/>
          </ac:picMkLst>
        </pc:picChg>
      </pc:sldChg>
      <pc:sldChg chg="modSp modTransition modAnim">
        <pc:chgData name="Abdulhameed Hamed Mohammed" userId="72b6c4c3-b8a4-4ddf-b0f7-c9d8b1a2987e" providerId="ADAL" clId="{E601F4A8-3434-4D94-9FD7-F4C5F2870882}" dt="2020-03-25T10:40:03.135" v="286" actId="207"/>
        <pc:sldMkLst>
          <pc:docMk/>
          <pc:sldMk cId="1951783971" sldId="395"/>
        </pc:sldMkLst>
        <pc:spChg chg="mod">
          <ac:chgData name="Abdulhameed Hamed Mohammed" userId="72b6c4c3-b8a4-4ddf-b0f7-c9d8b1a2987e" providerId="ADAL" clId="{E601F4A8-3434-4D94-9FD7-F4C5F2870882}" dt="2020-03-25T10:40:03.135" v="286" actId="207"/>
          <ac:spMkLst>
            <pc:docMk/>
            <pc:sldMk cId="1951783971" sldId="395"/>
            <ac:spMk id="6" creationId="{00000000-0000-0000-0000-000000000000}"/>
          </ac:spMkLst>
        </pc:spChg>
      </pc:sldChg>
      <pc:sldChg chg="addSp modSp ord modTransition modAnim">
        <pc:chgData name="Abdulhameed Hamed Mohammed" userId="72b6c4c3-b8a4-4ddf-b0f7-c9d8b1a2987e" providerId="ADAL" clId="{E601F4A8-3434-4D94-9FD7-F4C5F2870882}" dt="2020-03-25T10:52:03.623" v="312"/>
        <pc:sldMkLst>
          <pc:docMk/>
          <pc:sldMk cId="705444782" sldId="396"/>
        </pc:sldMkLst>
        <pc:spChg chg="add">
          <ac:chgData name="Abdulhameed Hamed Mohammed" userId="72b6c4c3-b8a4-4ddf-b0f7-c9d8b1a2987e" providerId="ADAL" clId="{E601F4A8-3434-4D94-9FD7-F4C5F2870882}" dt="2020-03-25T10:51:53.118" v="308"/>
          <ac:spMkLst>
            <pc:docMk/>
            <pc:sldMk cId="705444782" sldId="396"/>
            <ac:spMk id="5" creationId="{A526320C-DC60-4CCE-8161-85E066334179}"/>
          </ac:spMkLst>
        </pc:spChg>
        <pc:spChg chg="mod">
          <ac:chgData name="Abdulhameed Hamed Mohammed" userId="72b6c4c3-b8a4-4ddf-b0f7-c9d8b1a2987e" providerId="ADAL" clId="{E601F4A8-3434-4D94-9FD7-F4C5F2870882}" dt="2020-03-25T10:51:57.423" v="309" actId="1076"/>
          <ac:spMkLst>
            <pc:docMk/>
            <pc:sldMk cId="705444782" sldId="396"/>
            <ac:spMk id="10" creationId="{9D79EED4-2AF4-4063-A52A-3427D1AB786E}"/>
          </ac:spMkLst>
        </pc:spChg>
        <pc:spChg chg="mod">
          <ac:chgData name="Abdulhameed Hamed Mohammed" userId="72b6c4c3-b8a4-4ddf-b0f7-c9d8b1a2987e" providerId="ADAL" clId="{E601F4A8-3434-4D94-9FD7-F4C5F2870882}" dt="2020-03-25T10:51:59.503" v="310" actId="1076"/>
          <ac:spMkLst>
            <pc:docMk/>
            <pc:sldMk cId="705444782" sldId="396"/>
            <ac:spMk id="12" creationId="{AC6FFC3F-B80E-4629-BC63-F1F9933D5B3B}"/>
          </ac:spMkLst>
        </pc:spChg>
        <pc:spChg chg="mod">
          <ac:chgData name="Abdulhameed Hamed Mohammed" userId="72b6c4c3-b8a4-4ddf-b0f7-c9d8b1a2987e" providerId="ADAL" clId="{E601F4A8-3434-4D94-9FD7-F4C5F2870882}" dt="2020-03-25T10:52:01.007" v="311" actId="1076"/>
          <ac:spMkLst>
            <pc:docMk/>
            <pc:sldMk cId="705444782" sldId="396"/>
            <ac:spMk id="13" creationId="{AC6FFC3F-B80E-4629-BC63-F1F9933D5B3B}"/>
          </ac:spMkLst>
        </pc:spChg>
      </pc:sldChg>
      <pc:sldChg chg="del modTransition">
        <pc:chgData name="Abdulhameed Hamed Mohammed" userId="72b6c4c3-b8a4-4ddf-b0f7-c9d8b1a2987e" providerId="ADAL" clId="{E601F4A8-3434-4D94-9FD7-F4C5F2870882}" dt="2020-03-25T10:17:07.600" v="56" actId="2696"/>
        <pc:sldMkLst>
          <pc:docMk/>
          <pc:sldMk cId="3940852680" sldId="397"/>
        </pc:sldMkLst>
      </pc:sldChg>
      <pc:sldChg chg="addSp delSp modSp modTransition delAnim modAnim">
        <pc:chgData name="Abdulhameed Hamed Mohammed" userId="72b6c4c3-b8a4-4ddf-b0f7-c9d8b1a2987e" providerId="ADAL" clId="{E601F4A8-3434-4D94-9FD7-F4C5F2870882}" dt="2020-03-25T10:17:51.688" v="64" actId="1076"/>
        <pc:sldMkLst>
          <pc:docMk/>
          <pc:sldMk cId="3685400038" sldId="398"/>
        </pc:sldMkLst>
        <pc:spChg chg="add">
          <ac:chgData name="Abdulhameed Hamed Mohammed" userId="72b6c4c3-b8a4-4ddf-b0f7-c9d8b1a2987e" providerId="ADAL" clId="{E601F4A8-3434-4D94-9FD7-F4C5F2870882}" dt="2020-03-25T10:17:42.520" v="61"/>
          <ac:spMkLst>
            <pc:docMk/>
            <pc:sldMk cId="3685400038" sldId="398"/>
            <ac:spMk id="5" creationId="{CBAA271D-5879-4F98-99EA-63C9D4D19185}"/>
          </ac:spMkLst>
        </pc:spChg>
        <pc:spChg chg="del">
          <ac:chgData name="Abdulhameed Hamed Mohammed" userId="72b6c4c3-b8a4-4ddf-b0f7-c9d8b1a2987e" providerId="ADAL" clId="{E601F4A8-3434-4D94-9FD7-F4C5F2870882}" dt="2020-03-25T10:17:41.087" v="60" actId="478"/>
          <ac:spMkLst>
            <pc:docMk/>
            <pc:sldMk cId="3685400038" sldId="398"/>
            <ac:spMk id="6" creationId="{C5F0BFDC-230F-412E-B90F-C57409A305F9}"/>
          </ac:spMkLst>
        </pc:spChg>
        <pc:spChg chg="add">
          <ac:chgData name="Abdulhameed Hamed Mohammed" userId="72b6c4c3-b8a4-4ddf-b0f7-c9d8b1a2987e" providerId="ADAL" clId="{E601F4A8-3434-4D94-9FD7-F4C5F2870882}" dt="2020-03-25T10:17:42.520" v="61"/>
          <ac:spMkLst>
            <pc:docMk/>
            <pc:sldMk cId="3685400038" sldId="398"/>
            <ac:spMk id="7" creationId="{B611454E-7995-4FB8-BA44-53C50DCBFE31}"/>
          </ac:spMkLst>
        </pc:spChg>
        <pc:spChg chg="mod">
          <ac:chgData name="Abdulhameed Hamed Mohammed" userId="72b6c4c3-b8a4-4ddf-b0f7-c9d8b1a2987e" providerId="ADAL" clId="{E601F4A8-3434-4D94-9FD7-F4C5F2870882}" dt="2020-03-25T10:17:49.744" v="63" actId="1076"/>
          <ac:spMkLst>
            <pc:docMk/>
            <pc:sldMk cId="3685400038" sldId="398"/>
            <ac:spMk id="10" creationId="{9D79EED4-2AF4-4063-A52A-3427D1AB786E}"/>
          </ac:spMkLst>
        </pc:spChg>
        <pc:spChg chg="mod">
          <ac:chgData name="Abdulhameed Hamed Mohammed" userId="72b6c4c3-b8a4-4ddf-b0f7-c9d8b1a2987e" providerId="ADAL" clId="{E601F4A8-3434-4D94-9FD7-F4C5F2870882}" dt="2020-03-25T10:17:51.688" v="64" actId="1076"/>
          <ac:spMkLst>
            <pc:docMk/>
            <pc:sldMk cId="3685400038" sldId="398"/>
            <ac:spMk id="12" creationId="{AC6FFC3F-B80E-4629-BC63-F1F9933D5B3B}"/>
          </ac:spMkLst>
        </pc:spChg>
      </pc:sldChg>
      <pc:sldChg chg="addSp delSp modSp modTransition delAnim modAnim">
        <pc:chgData name="Abdulhameed Hamed Mohammed" userId="72b6c4c3-b8a4-4ddf-b0f7-c9d8b1a2987e" providerId="ADAL" clId="{E601F4A8-3434-4D94-9FD7-F4C5F2870882}" dt="2020-03-25T10:18:14.566" v="78" actId="20577"/>
        <pc:sldMkLst>
          <pc:docMk/>
          <pc:sldMk cId="3276789502" sldId="399"/>
        </pc:sldMkLst>
        <pc:spChg chg="add">
          <ac:chgData name="Abdulhameed Hamed Mohammed" userId="72b6c4c3-b8a4-4ddf-b0f7-c9d8b1a2987e" providerId="ADAL" clId="{E601F4A8-3434-4D94-9FD7-F4C5F2870882}" dt="2020-03-25T10:17:58" v="66"/>
          <ac:spMkLst>
            <pc:docMk/>
            <pc:sldMk cId="3276789502" sldId="399"/>
            <ac:spMk id="5" creationId="{A6B19948-5AFB-4DF6-9821-A5181197B66A}"/>
          </ac:spMkLst>
        </pc:spChg>
        <pc:spChg chg="del">
          <ac:chgData name="Abdulhameed Hamed Mohammed" userId="72b6c4c3-b8a4-4ddf-b0f7-c9d8b1a2987e" providerId="ADAL" clId="{E601F4A8-3434-4D94-9FD7-F4C5F2870882}" dt="2020-03-25T10:17:56.606" v="65" actId="478"/>
          <ac:spMkLst>
            <pc:docMk/>
            <pc:sldMk cId="3276789502" sldId="399"/>
            <ac:spMk id="6" creationId="{C5F0BFDC-230F-412E-B90F-C57409A305F9}"/>
          </ac:spMkLst>
        </pc:spChg>
        <pc:spChg chg="add">
          <ac:chgData name="Abdulhameed Hamed Mohammed" userId="72b6c4c3-b8a4-4ddf-b0f7-c9d8b1a2987e" providerId="ADAL" clId="{E601F4A8-3434-4D94-9FD7-F4C5F2870882}" dt="2020-03-25T10:17:58" v="66"/>
          <ac:spMkLst>
            <pc:docMk/>
            <pc:sldMk cId="3276789502" sldId="399"/>
            <ac:spMk id="7" creationId="{B7CBDDDB-E435-430C-AF09-804CC00FD574}"/>
          </ac:spMkLst>
        </pc:spChg>
        <pc:spChg chg="mod">
          <ac:chgData name="Abdulhameed Hamed Mohammed" userId="72b6c4c3-b8a4-4ddf-b0f7-c9d8b1a2987e" providerId="ADAL" clId="{E601F4A8-3434-4D94-9FD7-F4C5F2870882}" dt="2020-03-25T10:18:04.048" v="68" actId="1076"/>
          <ac:spMkLst>
            <pc:docMk/>
            <pc:sldMk cId="3276789502" sldId="399"/>
            <ac:spMk id="10" creationId="{9D79EED4-2AF4-4063-A52A-3427D1AB786E}"/>
          </ac:spMkLst>
        </pc:spChg>
        <pc:spChg chg="mod">
          <ac:chgData name="Abdulhameed Hamed Mohammed" userId="72b6c4c3-b8a4-4ddf-b0f7-c9d8b1a2987e" providerId="ADAL" clId="{E601F4A8-3434-4D94-9FD7-F4C5F2870882}" dt="2020-03-25T10:18:14.566" v="78" actId="20577"/>
          <ac:spMkLst>
            <pc:docMk/>
            <pc:sldMk cId="3276789502" sldId="399"/>
            <ac:spMk id="12" creationId="{AC6FFC3F-B80E-4629-BC63-F1F9933D5B3B}"/>
          </ac:spMkLst>
        </pc:spChg>
      </pc:sldChg>
      <pc:sldChg chg="addSp delSp modSp modTransition modAnim">
        <pc:chgData name="Abdulhameed Hamed Mohammed" userId="72b6c4c3-b8a4-4ddf-b0f7-c9d8b1a2987e" providerId="ADAL" clId="{E601F4A8-3434-4D94-9FD7-F4C5F2870882}" dt="2020-03-25T10:52:33.343" v="313"/>
        <pc:sldMkLst>
          <pc:docMk/>
          <pc:sldMk cId="3272812364" sldId="400"/>
        </pc:sldMkLst>
        <pc:spChg chg="del mod">
          <ac:chgData name="Abdulhameed Hamed Mohammed" userId="72b6c4c3-b8a4-4ddf-b0f7-c9d8b1a2987e" providerId="ADAL" clId="{E601F4A8-3434-4D94-9FD7-F4C5F2870882}" dt="2020-03-25T10:19:45.069" v="91"/>
          <ac:spMkLst>
            <pc:docMk/>
            <pc:sldMk cId="3272812364" sldId="400"/>
            <ac:spMk id="2" creationId="{00000000-0000-0000-0000-000000000000}"/>
          </ac:spMkLst>
        </pc:spChg>
        <pc:spChg chg="mod">
          <ac:chgData name="Abdulhameed Hamed Mohammed" userId="72b6c4c3-b8a4-4ddf-b0f7-c9d8b1a2987e" providerId="ADAL" clId="{E601F4A8-3434-4D94-9FD7-F4C5F2870882}" dt="2020-03-25T10:18:35.368" v="81" actId="1076"/>
          <ac:spMkLst>
            <pc:docMk/>
            <pc:sldMk cId="3272812364" sldId="400"/>
            <ac:spMk id="6" creationId="{7D80D1D1-270E-4F2A-8684-6A0360DC3513}"/>
          </ac:spMkLst>
        </pc:spChg>
        <pc:spChg chg="add mod">
          <ac:chgData name="Abdulhameed Hamed Mohammed" userId="72b6c4c3-b8a4-4ddf-b0f7-c9d8b1a2987e" providerId="ADAL" clId="{E601F4A8-3434-4D94-9FD7-F4C5F2870882}" dt="2020-03-25T10:20:19.087" v="99" actId="1076"/>
          <ac:spMkLst>
            <pc:docMk/>
            <pc:sldMk cId="3272812364" sldId="400"/>
            <ac:spMk id="7" creationId="{86278A3E-4386-4A6D-82F6-B51B9A387542}"/>
          </ac:spMkLst>
        </pc:spChg>
        <pc:spChg chg="add mod">
          <ac:chgData name="Abdulhameed Hamed Mohammed" userId="72b6c4c3-b8a4-4ddf-b0f7-c9d8b1a2987e" providerId="ADAL" clId="{E601F4A8-3434-4D94-9FD7-F4C5F2870882}" dt="2020-03-25T10:19:58.102" v="96" actId="255"/>
          <ac:spMkLst>
            <pc:docMk/>
            <pc:sldMk cId="3272812364" sldId="400"/>
            <ac:spMk id="8" creationId="{1C462293-A403-4A72-A379-DBC4A2DE3CBA}"/>
          </ac:spMkLst>
        </pc:spChg>
        <pc:picChg chg="del mod">
          <ac:chgData name="Abdulhameed Hamed Mohammed" userId="72b6c4c3-b8a4-4ddf-b0f7-c9d8b1a2987e" providerId="ADAL" clId="{E601F4A8-3434-4D94-9FD7-F4C5F2870882}" dt="2020-03-25T10:19:45.068" v="89" actId="478"/>
          <ac:picMkLst>
            <pc:docMk/>
            <pc:sldMk cId="3272812364" sldId="400"/>
            <ac:picMk id="5" creationId="{00000000-0000-0000-0000-000000000000}"/>
          </ac:picMkLst>
        </pc:picChg>
      </pc:sldChg>
      <pc:sldChg chg="addSp delSp modSp modTransition modAnim">
        <pc:chgData name="Abdulhameed Hamed Mohammed" userId="72b6c4c3-b8a4-4ddf-b0f7-c9d8b1a2987e" providerId="ADAL" clId="{E601F4A8-3434-4D94-9FD7-F4C5F2870882}" dt="2020-03-25T10:52:39.799" v="314"/>
        <pc:sldMkLst>
          <pc:docMk/>
          <pc:sldMk cId="2469564163" sldId="401"/>
        </pc:sldMkLst>
        <pc:spChg chg="del mod">
          <ac:chgData name="Abdulhameed Hamed Mohammed" userId="72b6c4c3-b8a4-4ddf-b0f7-c9d8b1a2987e" providerId="ADAL" clId="{E601F4A8-3434-4D94-9FD7-F4C5F2870882}" dt="2020-03-25T10:21:15.859" v="107" actId="478"/>
          <ac:spMkLst>
            <pc:docMk/>
            <pc:sldMk cId="2469564163" sldId="401"/>
            <ac:spMk id="2" creationId="{00000000-0000-0000-0000-000000000000}"/>
          </ac:spMkLst>
        </pc:spChg>
        <pc:spChg chg="del mod">
          <ac:chgData name="Abdulhameed Hamed Mohammed" userId="72b6c4c3-b8a4-4ddf-b0f7-c9d8b1a2987e" providerId="ADAL" clId="{E601F4A8-3434-4D94-9FD7-F4C5F2870882}" dt="2020-03-25T10:21:50.672" v="118"/>
          <ac:spMkLst>
            <pc:docMk/>
            <pc:sldMk cId="2469564163" sldId="401"/>
            <ac:spMk id="4" creationId="{00000000-0000-0000-0000-000000000000}"/>
          </ac:spMkLst>
        </pc:spChg>
        <pc:spChg chg="mod">
          <ac:chgData name="Abdulhameed Hamed Mohammed" userId="72b6c4c3-b8a4-4ddf-b0f7-c9d8b1a2987e" providerId="ADAL" clId="{E601F4A8-3434-4D94-9FD7-F4C5F2870882}" dt="2020-03-25T10:20:13.919" v="98" actId="1076"/>
          <ac:spMkLst>
            <pc:docMk/>
            <pc:sldMk cId="2469564163" sldId="401"/>
            <ac:spMk id="6" creationId="{7D80D1D1-270E-4F2A-8684-6A0360DC3513}"/>
          </ac:spMkLst>
        </pc:spChg>
        <pc:spChg chg="add">
          <ac:chgData name="Abdulhameed Hamed Mohammed" userId="72b6c4c3-b8a4-4ddf-b0f7-c9d8b1a2987e" providerId="ADAL" clId="{E601F4A8-3434-4D94-9FD7-F4C5F2870882}" dt="2020-03-25T10:20:22.164" v="100"/>
          <ac:spMkLst>
            <pc:docMk/>
            <pc:sldMk cId="2469564163" sldId="401"/>
            <ac:spMk id="7" creationId="{5C2E20E6-44E5-4346-AEAD-C798D973885E}"/>
          </ac:spMkLst>
        </pc:spChg>
        <pc:spChg chg="add mod">
          <ac:chgData name="Abdulhameed Hamed Mohammed" userId="72b6c4c3-b8a4-4ddf-b0f7-c9d8b1a2987e" providerId="ADAL" clId="{E601F4A8-3434-4D94-9FD7-F4C5F2870882}" dt="2020-03-25T10:21:38.831" v="114" actId="1076"/>
          <ac:spMkLst>
            <pc:docMk/>
            <pc:sldMk cId="2469564163" sldId="401"/>
            <ac:spMk id="8" creationId="{8C2FC1A7-9230-445C-8D08-44A68F72AB0D}"/>
          </ac:spMkLst>
        </pc:spChg>
        <pc:spChg chg="add mod">
          <ac:chgData name="Abdulhameed Hamed Mohammed" userId="72b6c4c3-b8a4-4ddf-b0f7-c9d8b1a2987e" providerId="ADAL" clId="{E601F4A8-3434-4D94-9FD7-F4C5F2870882}" dt="2020-03-25T10:21:46.272" v="116" actId="14100"/>
          <ac:spMkLst>
            <pc:docMk/>
            <pc:sldMk cId="2469564163" sldId="401"/>
            <ac:spMk id="9" creationId="{534F3B5E-86A0-4507-80C6-FA4BC5580926}"/>
          </ac:spMkLst>
        </pc:spChg>
        <pc:picChg chg="del mod">
          <ac:chgData name="Abdulhameed Hamed Mohammed" userId="72b6c4c3-b8a4-4ddf-b0f7-c9d8b1a2987e" providerId="ADAL" clId="{E601F4A8-3434-4D94-9FD7-F4C5F2870882}" dt="2020-03-25T10:20:28.900" v="101" actId="478"/>
          <ac:picMkLst>
            <pc:docMk/>
            <pc:sldMk cId="2469564163" sldId="401"/>
            <ac:picMk id="5" creationId="{00000000-0000-0000-0000-000000000000}"/>
          </ac:picMkLst>
        </pc:picChg>
      </pc:sldChg>
      <pc:sldChg chg="addSp modSp modTransition modAnim">
        <pc:chgData name="Abdulhameed Hamed Mohammed" userId="72b6c4c3-b8a4-4ddf-b0f7-c9d8b1a2987e" providerId="ADAL" clId="{E601F4A8-3434-4D94-9FD7-F4C5F2870882}" dt="2020-03-25T10:52:57.662" v="315"/>
        <pc:sldMkLst>
          <pc:docMk/>
          <pc:sldMk cId="1227428748" sldId="402"/>
        </pc:sldMkLst>
        <pc:spChg chg="mod">
          <ac:chgData name="Abdulhameed Hamed Mohammed" userId="72b6c4c3-b8a4-4ddf-b0f7-c9d8b1a2987e" providerId="ADAL" clId="{E601F4A8-3434-4D94-9FD7-F4C5F2870882}" dt="2020-03-25T10:40:41.273" v="289" actId="207"/>
          <ac:spMkLst>
            <pc:docMk/>
            <pc:sldMk cId="1227428748" sldId="402"/>
            <ac:spMk id="7" creationId="{00000000-0000-0000-0000-000000000000}"/>
          </ac:spMkLst>
        </pc:spChg>
        <pc:spChg chg="mod">
          <ac:chgData name="Abdulhameed Hamed Mohammed" userId="72b6c4c3-b8a4-4ddf-b0f7-c9d8b1a2987e" providerId="ADAL" clId="{E601F4A8-3434-4D94-9FD7-F4C5F2870882}" dt="2020-03-25T10:22:07.935" v="121" actId="1076"/>
          <ac:spMkLst>
            <pc:docMk/>
            <pc:sldMk cId="1227428748" sldId="402"/>
            <ac:spMk id="9" creationId="{198461D3-49A6-4952-8AAC-01E9BED3A0F6}"/>
          </ac:spMkLst>
        </pc:spChg>
        <pc:spChg chg="add">
          <ac:chgData name="Abdulhameed Hamed Mohammed" userId="72b6c4c3-b8a4-4ddf-b0f7-c9d8b1a2987e" providerId="ADAL" clId="{E601F4A8-3434-4D94-9FD7-F4C5F2870882}" dt="2020-03-25T10:22:00.615" v="119"/>
          <ac:spMkLst>
            <pc:docMk/>
            <pc:sldMk cId="1227428748" sldId="402"/>
            <ac:spMk id="12" creationId="{17D3A21F-A095-45C5-A9CF-C15AAD105E33}"/>
          </ac:spMkLst>
        </pc:spChg>
        <pc:grpChg chg="mod">
          <ac:chgData name="Abdulhameed Hamed Mohammed" userId="72b6c4c3-b8a4-4ddf-b0f7-c9d8b1a2987e" providerId="ADAL" clId="{E601F4A8-3434-4D94-9FD7-F4C5F2870882}" dt="2020-03-25T10:40:34.857" v="288" actId="207"/>
          <ac:grpSpMkLst>
            <pc:docMk/>
            <pc:sldMk cId="1227428748" sldId="402"/>
            <ac:grpSpMk id="2" creationId="{00000000-0000-0000-0000-000000000000}"/>
          </ac:grpSpMkLst>
        </pc:grpChg>
        <pc:grpChg chg="mod">
          <ac:chgData name="Abdulhameed Hamed Mohammed" userId="72b6c4c3-b8a4-4ddf-b0f7-c9d8b1a2987e" providerId="ADAL" clId="{E601F4A8-3434-4D94-9FD7-F4C5F2870882}" dt="2020-03-25T10:40:23.045" v="287" actId="1076"/>
          <ac:grpSpMkLst>
            <pc:docMk/>
            <pc:sldMk cId="1227428748" sldId="402"/>
            <ac:grpSpMk id="3" creationId="{00000000-0000-0000-0000-000000000000}"/>
          </ac:grpSpMkLst>
        </pc:grpChg>
        <pc:grpChg chg="mod">
          <ac:chgData name="Abdulhameed Hamed Mohammed" userId="72b6c4c3-b8a4-4ddf-b0f7-c9d8b1a2987e" providerId="ADAL" clId="{E601F4A8-3434-4D94-9FD7-F4C5F2870882}" dt="2020-03-25T10:40:23.045" v="287" actId="1076"/>
          <ac:grpSpMkLst>
            <pc:docMk/>
            <pc:sldMk cId="1227428748" sldId="402"/>
            <ac:grpSpMk id="4" creationId="{00000000-0000-0000-0000-000000000000}"/>
          </ac:grpSpMkLst>
        </pc:grpChg>
        <pc:picChg chg="mod">
          <ac:chgData name="Abdulhameed Hamed Mohammed" userId="72b6c4c3-b8a4-4ddf-b0f7-c9d8b1a2987e" providerId="ADAL" clId="{E601F4A8-3434-4D94-9FD7-F4C5F2870882}" dt="2020-03-25T10:22:26.590" v="127" actId="1076"/>
          <ac:picMkLst>
            <pc:docMk/>
            <pc:sldMk cId="1227428748" sldId="402"/>
            <ac:picMk id="10" creationId="{F880076C-2FAD-47C0-AFB2-FC361C2BDFFE}"/>
          </ac:picMkLst>
        </pc:picChg>
        <pc:picChg chg="mod">
          <ac:chgData name="Abdulhameed Hamed Mohammed" userId="72b6c4c3-b8a4-4ddf-b0f7-c9d8b1a2987e" providerId="ADAL" clId="{E601F4A8-3434-4D94-9FD7-F4C5F2870882}" dt="2020-03-25T10:22:23.583" v="126" actId="14100"/>
          <ac:picMkLst>
            <pc:docMk/>
            <pc:sldMk cId="1227428748" sldId="402"/>
            <ac:picMk id="11" creationId="{82FE8113-F206-427F-885C-1AFAF50EEE1D}"/>
          </ac:picMkLst>
        </pc:picChg>
      </pc:sldChg>
      <pc:sldChg chg="addSp delSp modSp modTransition modAnim">
        <pc:chgData name="Abdulhameed Hamed Mohammed" userId="72b6c4c3-b8a4-4ddf-b0f7-c9d8b1a2987e" providerId="ADAL" clId="{E601F4A8-3434-4D94-9FD7-F4C5F2870882}" dt="2020-03-25T10:53:55.979" v="323"/>
        <pc:sldMkLst>
          <pc:docMk/>
          <pc:sldMk cId="2890150936" sldId="403"/>
        </pc:sldMkLst>
        <pc:spChg chg="mod">
          <ac:chgData name="Abdulhameed Hamed Mohammed" userId="72b6c4c3-b8a4-4ddf-b0f7-c9d8b1a2987e" providerId="ADAL" clId="{E601F4A8-3434-4D94-9FD7-F4C5F2870882}" dt="2020-03-25T10:53:41.959" v="320" actId="1076"/>
          <ac:spMkLst>
            <pc:docMk/>
            <pc:sldMk cId="2890150936" sldId="403"/>
            <ac:spMk id="7" creationId="{00000000-0000-0000-0000-000000000000}"/>
          </ac:spMkLst>
        </pc:spChg>
        <pc:spChg chg="del">
          <ac:chgData name="Abdulhameed Hamed Mohammed" userId="72b6c4c3-b8a4-4ddf-b0f7-c9d8b1a2987e" providerId="ADAL" clId="{E601F4A8-3434-4D94-9FD7-F4C5F2870882}" dt="2020-03-25T10:53:37.340" v="318" actId="478"/>
          <ac:spMkLst>
            <pc:docMk/>
            <pc:sldMk cId="2890150936" sldId="403"/>
            <ac:spMk id="8" creationId="{00000000-0000-0000-0000-000000000000}"/>
          </ac:spMkLst>
        </pc:spChg>
        <pc:spChg chg="mod">
          <ac:chgData name="Abdulhameed Hamed Mohammed" userId="72b6c4c3-b8a4-4ddf-b0f7-c9d8b1a2987e" providerId="ADAL" clId="{E601F4A8-3434-4D94-9FD7-F4C5F2870882}" dt="2020-03-25T10:23:57.175" v="138" actId="1076"/>
          <ac:spMkLst>
            <pc:docMk/>
            <pc:sldMk cId="2890150936" sldId="403"/>
            <ac:spMk id="9" creationId="{198461D3-49A6-4952-8AAC-01E9BED3A0F6}"/>
          </ac:spMkLst>
        </pc:spChg>
        <pc:spChg chg="mod">
          <ac:chgData name="Abdulhameed Hamed Mohammed" userId="72b6c4c3-b8a4-4ddf-b0f7-c9d8b1a2987e" providerId="ADAL" clId="{E601F4A8-3434-4D94-9FD7-F4C5F2870882}" dt="2020-03-25T10:53:40.102" v="319" actId="1076"/>
          <ac:spMkLst>
            <pc:docMk/>
            <pc:sldMk cId="2890150936" sldId="403"/>
            <ac:spMk id="10" creationId="{9D79EED4-2AF4-4063-A52A-3427D1AB786E}"/>
          </ac:spMkLst>
        </pc:spChg>
        <pc:spChg chg="del mod">
          <ac:chgData name="Abdulhameed Hamed Mohammed" userId="72b6c4c3-b8a4-4ddf-b0f7-c9d8b1a2987e" providerId="ADAL" clId="{E601F4A8-3434-4D94-9FD7-F4C5F2870882}" dt="2020-03-25T10:25:38.123" v="152" actId="478"/>
          <ac:spMkLst>
            <pc:docMk/>
            <pc:sldMk cId="2890150936" sldId="403"/>
            <ac:spMk id="11" creationId="{00000000-0000-0000-0000-000000000000}"/>
          </ac:spMkLst>
        </pc:spChg>
        <pc:spChg chg="add">
          <ac:chgData name="Abdulhameed Hamed Mohammed" userId="72b6c4c3-b8a4-4ddf-b0f7-c9d8b1a2987e" providerId="ADAL" clId="{E601F4A8-3434-4D94-9FD7-F4C5F2870882}" dt="2020-03-25T10:23:59.182" v="139"/>
          <ac:spMkLst>
            <pc:docMk/>
            <pc:sldMk cId="2890150936" sldId="403"/>
            <ac:spMk id="12" creationId="{3FA6D1D0-A15F-4311-8497-AC7B86243D89}"/>
          </ac:spMkLst>
        </pc:spChg>
        <pc:grpChg chg="del mod">
          <ac:chgData name="Abdulhameed Hamed Mohammed" userId="72b6c4c3-b8a4-4ddf-b0f7-c9d8b1a2987e" providerId="ADAL" clId="{E601F4A8-3434-4D94-9FD7-F4C5F2870882}" dt="2020-03-25T10:53:37.340" v="318" actId="478"/>
          <ac:grpSpMkLst>
            <pc:docMk/>
            <pc:sldMk cId="2890150936" sldId="403"/>
            <ac:grpSpMk id="3" creationId="{00000000-0000-0000-0000-000000000000}"/>
          </ac:grpSpMkLst>
        </pc:grpChg>
      </pc:sldChg>
      <pc:sldChg chg="addSp modSp modTransition modAnim">
        <pc:chgData name="Abdulhameed Hamed Mohammed" userId="72b6c4c3-b8a4-4ddf-b0f7-c9d8b1a2987e" providerId="ADAL" clId="{E601F4A8-3434-4D94-9FD7-F4C5F2870882}" dt="2020-03-25T10:54:29.790" v="327"/>
        <pc:sldMkLst>
          <pc:docMk/>
          <pc:sldMk cId="1594717089" sldId="404"/>
        </pc:sldMkLst>
        <pc:spChg chg="add">
          <ac:chgData name="Abdulhameed Hamed Mohammed" userId="72b6c4c3-b8a4-4ddf-b0f7-c9d8b1a2987e" providerId="ADAL" clId="{E601F4A8-3434-4D94-9FD7-F4C5F2870882}" dt="2020-03-25T10:28:28.421" v="170"/>
          <ac:spMkLst>
            <pc:docMk/>
            <pc:sldMk cId="1594717089" sldId="404"/>
            <ac:spMk id="6" creationId="{E8E62C39-DA76-4787-8478-A8CBC9ED7285}"/>
          </ac:spMkLst>
        </pc:spChg>
        <pc:spChg chg="mod">
          <ac:chgData name="Abdulhameed Hamed Mohammed" userId="72b6c4c3-b8a4-4ddf-b0f7-c9d8b1a2987e" providerId="ADAL" clId="{E601F4A8-3434-4D94-9FD7-F4C5F2870882}" dt="2020-03-25T10:28:18.429" v="168" actId="1076"/>
          <ac:spMkLst>
            <pc:docMk/>
            <pc:sldMk cId="1594717089" sldId="404"/>
            <ac:spMk id="7" creationId="{9D79EED4-2AF4-4063-A52A-3427D1AB786E}"/>
          </ac:spMkLst>
        </pc:spChg>
        <pc:spChg chg="mod">
          <ac:chgData name="Abdulhameed Hamed Mohammed" userId="72b6c4c3-b8a4-4ddf-b0f7-c9d8b1a2987e" providerId="ADAL" clId="{E601F4A8-3434-4D94-9FD7-F4C5F2870882}" dt="2020-03-25T10:28:32.421" v="171" actId="1076"/>
          <ac:spMkLst>
            <pc:docMk/>
            <pc:sldMk cId="1594717089" sldId="404"/>
            <ac:spMk id="9" creationId="{198461D3-49A6-4952-8AAC-01E9BED3A0F6}"/>
          </ac:spMkLst>
        </pc:spChg>
        <pc:spChg chg="mod">
          <ac:chgData name="Abdulhameed Hamed Mohammed" userId="72b6c4c3-b8a4-4ddf-b0f7-c9d8b1a2987e" providerId="ADAL" clId="{E601F4A8-3434-4D94-9FD7-F4C5F2870882}" dt="2020-03-25T10:41:26.122" v="297" actId="14100"/>
          <ac:spMkLst>
            <pc:docMk/>
            <pc:sldMk cId="1594717089" sldId="404"/>
            <ac:spMk id="10" creationId="{00000000-0000-0000-0000-000000000000}"/>
          </ac:spMkLst>
        </pc:spChg>
        <pc:picChg chg="mod">
          <ac:chgData name="Abdulhameed Hamed Mohammed" userId="72b6c4c3-b8a4-4ddf-b0f7-c9d8b1a2987e" providerId="ADAL" clId="{E601F4A8-3434-4D94-9FD7-F4C5F2870882}" dt="2020-03-25T10:26:42.494" v="165" actId="1076"/>
          <ac:picMkLst>
            <pc:docMk/>
            <pc:sldMk cId="1594717089" sldId="404"/>
            <ac:picMk id="8" creationId="{2F8A9F92-3A42-4E18-8853-2FDE9CABC68D}"/>
          </ac:picMkLst>
        </pc:picChg>
      </pc:sldChg>
      <pc:sldChg chg="del modTransition">
        <pc:chgData name="Abdulhameed Hamed Mohammed" userId="72b6c4c3-b8a4-4ddf-b0f7-c9d8b1a2987e" providerId="ADAL" clId="{E601F4A8-3434-4D94-9FD7-F4C5F2870882}" dt="2020-03-25T10:31:00.951" v="184" actId="2696"/>
        <pc:sldMkLst>
          <pc:docMk/>
          <pc:sldMk cId="3864539148" sldId="405"/>
        </pc:sldMkLst>
      </pc:sldChg>
      <pc:sldChg chg="modSp modTransition modAnim">
        <pc:chgData name="Abdulhameed Hamed Mohammed" userId="72b6c4c3-b8a4-4ddf-b0f7-c9d8b1a2987e" providerId="ADAL" clId="{E601F4A8-3434-4D94-9FD7-F4C5F2870882}" dt="2020-03-25T10:31:57.129" v="193"/>
        <pc:sldMkLst>
          <pc:docMk/>
          <pc:sldMk cId="282057690" sldId="406"/>
        </pc:sldMkLst>
        <pc:spChg chg="mod">
          <ac:chgData name="Abdulhameed Hamed Mohammed" userId="72b6c4c3-b8a4-4ddf-b0f7-c9d8b1a2987e" providerId="ADAL" clId="{E601F4A8-3434-4D94-9FD7-F4C5F2870882}" dt="2020-03-25T10:31:17.125" v="185" actId="1076"/>
          <ac:spMkLst>
            <pc:docMk/>
            <pc:sldMk cId="282057690" sldId="406"/>
            <ac:spMk id="2" creationId="{00000000-0000-0000-0000-000000000000}"/>
          </ac:spMkLst>
        </pc:spChg>
        <pc:spChg chg="mod">
          <ac:chgData name="Abdulhameed Hamed Mohammed" userId="72b6c4c3-b8a4-4ddf-b0f7-c9d8b1a2987e" providerId="ADAL" clId="{E601F4A8-3434-4D94-9FD7-F4C5F2870882}" dt="2020-03-25T10:31:53.929" v="192" actId="207"/>
          <ac:spMkLst>
            <pc:docMk/>
            <pc:sldMk cId="282057690" sldId="406"/>
            <ac:spMk id="3" creationId="{00000000-0000-0000-0000-000000000000}"/>
          </ac:spMkLst>
        </pc:spChg>
        <pc:spChg chg="mod">
          <ac:chgData name="Abdulhameed Hamed Mohammed" userId="72b6c4c3-b8a4-4ddf-b0f7-c9d8b1a2987e" providerId="ADAL" clId="{E601F4A8-3434-4D94-9FD7-F4C5F2870882}" dt="2020-03-25T10:31:20.380" v="186" actId="1076"/>
          <ac:spMkLst>
            <pc:docMk/>
            <pc:sldMk cId="282057690" sldId="406"/>
            <ac:spMk id="4" creationId="{198461D3-49A6-4952-8AAC-01E9BED3A0F6}"/>
          </ac:spMkLst>
        </pc:spChg>
      </pc:sldChg>
      <pc:sldChg chg="addSp delSp modSp modTransition delAnim modAnim">
        <pc:chgData name="Abdulhameed Hamed Mohammed" userId="72b6c4c3-b8a4-4ddf-b0f7-c9d8b1a2987e" providerId="ADAL" clId="{E601F4A8-3434-4D94-9FD7-F4C5F2870882}" dt="2020-03-25T10:32:42.158" v="201" actId="207"/>
        <pc:sldMkLst>
          <pc:docMk/>
          <pc:sldMk cId="637764258" sldId="407"/>
        </pc:sldMkLst>
        <pc:spChg chg="mod">
          <ac:chgData name="Abdulhameed Hamed Mohammed" userId="72b6c4c3-b8a4-4ddf-b0f7-c9d8b1a2987e" providerId="ADAL" clId="{E601F4A8-3434-4D94-9FD7-F4C5F2870882}" dt="2020-03-25T10:32:42.158" v="201" actId="207"/>
          <ac:spMkLst>
            <pc:docMk/>
            <pc:sldMk cId="637764258" sldId="407"/>
            <ac:spMk id="2" creationId="{00000000-0000-0000-0000-000000000000}"/>
          </ac:spMkLst>
        </pc:spChg>
        <pc:spChg chg="del">
          <ac:chgData name="Abdulhameed Hamed Mohammed" userId="72b6c4c3-b8a4-4ddf-b0f7-c9d8b1a2987e" providerId="ADAL" clId="{E601F4A8-3434-4D94-9FD7-F4C5F2870882}" dt="2020-03-25T10:32:14.328" v="194" actId="478"/>
          <ac:spMkLst>
            <pc:docMk/>
            <pc:sldMk cId="637764258" sldId="407"/>
            <ac:spMk id="3" creationId="{00000000-0000-0000-0000-000000000000}"/>
          </ac:spMkLst>
        </pc:spChg>
        <pc:spChg chg="del">
          <ac:chgData name="Abdulhameed Hamed Mohammed" userId="72b6c4c3-b8a4-4ddf-b0f7-c9d8b1a2987e" providerId="ADAL" clId="{E601F4A8-3434-4D94-9FD7-F4C5F2870882}" dt="2020-03-25T10:32:14.328" v="194" actId="478"/>
          <ac:spMkLst>
            <pc:docMk/>
            <pc:sldMk cId="637764258" sldId="407"/>
            <ac:spMk id="4" creationId="{198461D3-49A6-4952-8AAC-01E9BED3A0F6}"/>
          </ac:spMkLst>
        </pc:spChg>
        <pc:spChg chg="add">
          <ac:chgData name="Abdulhameed Hamed Mohammed" userId="72b6c4c3-b8a4-4ddf-b0f7-c9d8b1a2987e" providerId="ADAL" clId="{E601F4A8-3434-4D94-9FD7-F4C5F2870882}" dt="2020-03-25T10:32:15.397" v="195"/>
          <ac:spMkLst>
            <pc:docMk/>
            <pc:sldMk cId="637764258" sldId="407"/>
            <ac:spMk id="5" creationId="{88A1E16E-A249-4071-82CE-CAE807749BCC}"/>
          </ac:spMkLst>
        </pc:spChg>
        <pc:spChg chg="add">
          <ac:chgData name="Abdulhameed Hamed Mohammed" userId="72b6c4c3-b8a4-4ddf-b0f7-c9d8b1a2987e" providerId="ADAL" clId="{E601F4A8-3434-4D94-9FD7-F4C5F2870882}" dt="2020-03-25T10:32:15.397" v="195"/>
          <ac:spMkLst>
            <pc:docMk/>
            <pc:sldMk cId="637764258" sldId="407"/>
            <ac:spMk id="6" creationId="{3DB80AA4-2B8B-470B-AEB3-3C777AF9DEEA}"/>
          </ac:spMkLst>
        </pc:spChg>
      </pc:sldChg>
      <pc:sldChg chg="addSp delSp modSp modTransition delAnim modAnim">
        <pc:chgData name="Abdulhameed Hamed Mohammed" userId="72b6c4c3-b8a4-4ddf-b0f7-c9d8b1a2987e" providerId="ADAL" clId="{E601F4A8-3434-4D94-9FD7-F4C5F2870882}" dt="2020-03-25T10:33:28.700" v="212" actId="1076"/>
        <pc:sldMkLst>
          <pc:docMk/>
          <pc:sldMk cId="3180363994" sldId="408"/>
        </pc:sldMkLst>
        <pc:spChg chg="del">
          <ac:chgData name="Abdulhameed Hamed Mohammed" userId="72b6c4c3-b8a4-4ddf-b0f7-c9d8b1a2987e" providerId="ADAL" clId="{E601F4A8-3434-4D94-9FD7-F4C5F2870882}" dt="2020-03-25T10:33:02.323" v="203" actId="478"/>
          <ac:spMkLst>
            <pc:docMk/>
            <pc:sldMk cId="3180363994" sldId="408"/>
            <ac:spMk id="3" creationId="{00000000-0000-0000-0000-000000000000}"/>
          </ac:spMkLst>
        </pc:spChg>
        <pc:spChg chg="del">
          <ac:chgData name="Abdulhameed Hamed Mohammed" userId="72b6c4c3-b8a4-4ddf-b0f7-c9d8b1a2987e" providerId="ADAL" clId="{E601F4A8-3434-4D94-9FD7-F4C5F2870882}" dt="2020-03-25T10:33:02.323" v="203" actId="478"/>
          <ac:spMkLst>
            <pc:docMk/>
            <pc:sldMk cId="3180363994" sldId="408"/>
            <ac:spMk id="4" creationId="{198461D3-49A6-4952-8AAC-01E9BED3A0F6}"/>
          </ac:spMkLst>
        </pc:spChg>
        <pc:spChg chg="mod">
          <ac:chgData name="Abdulhameed Hamed Mohammed" userId="72b6c4c3-b8a4-4ddf-b0f7-c9d8b1a2987e" providerId="ADAL" clId="{E601F4A8-3434-4D94-9FD7-F4C5F2870882}" dt="2020-03-25T10:33:28.700" v="212" actId="1076"/>
          <ac:spMkLst>
            <pc:docMk/>
            <pc:sldMk cId="3180363994" sldId="408"/>
            <ac:spMk id="5" creationId="{00000000-0000-0000-0000-000000000000}"/>
          </ac:spMkLst>
        </pc:spChg>
        <pc:spChg chg="mod">
          <ac:chgData name="Abdulhameed Hamed Mohammed" userId="72b6c4c3-b8a4-4ddf-b0f7-c9d8b1a2987e" providerId="ADAL" clId="{E601F4A8-3434-4D94-9FD7-F4C5F2870882}" dt="2020-03-25T10:32:57.172" v="202" actId="1076"/>
          <ac:spMkLst>
            <pc:docMk/>
            <pc:sldMk cId="3180363994" sldId="408"/>
            <ac:spMk id="6" creationId="{9D79EED4-2AF4-4063-A52A-3427D1AB786E}"/>
          </ac:spMkLst>
        </pc:spChg>
        <pc:spChg chg="add">
          <ac:chgData name="Abdulhameed Hamed Mohammed" userId="72b6c4c3-b8a4-4ddf-b0f7-c9d8b1a2987e" providerId="ADAL" clId="{E601F4A8-3434-4D94-9FD7-F4C5F2870882}" dt="2020-03-25T10:33:03.505" v="204"/>
          <ac:spMkLst>
            <pc:docMk/>
            <pc:sldMk cId="3180363994" sldId="408"/>
            <ac:spMk id="7" creationId="{7BC6B292-C11A-4F2D-8BCE-252CE1C7EEE3}"/>
          </ac:spMkLst>
        </pc:spChg>
        <pc:spChg chg="add">
          <ac:chgData name="Abdulhameed Hamed Mohammed" userId="72b6c4c3-b8a4-4ddf-b0f7-c9d8b1a2987e" providerId="ADAL" clId="{E601F4A8-3434-4D94-9FD7-F4C5F2870882}" dt="2020-03-25T10:33:03.505" v="204"/>
          <ac:spMkLst>
            <pc:docMk/>
            <pc:sldMk cId="3180363994" sldId="408"/>
            <ac:spMk id="8" creationId="{D7B2971B-A25C-481C-A1E0-3C83D15C5768}"/>
          </ac:spMkLst>
        </pc:spChg>
      </pc:sldChg>
      <pc:sldChg chg="addSp delSp modSp modTransition delAnim modAnim">
        <pc:chgData name="Abdulhameed Hamed Mohammed" userId="72b6c4c3-b8a4-4ddf-b0f7-c9d8b1a2987e" providerId="ADAL" clId="{E601F4A8-3434-4D94-9FD7-F4C5F2870882}" dt="2020-03-25T10:55:34.350" v="331"/>
        <pc:sldMkLst>
          <pc:docMk/>
          <pc:sldMk cId="643424592" sldId="409"/>
        </pc:sldMkLst>
        <pc:spChg chg="del">
          <ac:chgData name="Abdulhameed Hamed Mohammed" userId="72b6c4c3-b8a4-4ddf-b0f7-c9d8b1a2987e" providerId="ADAL" clId="{E601F4A8-3434-4D94-9FD7-F4C5F2870882}" dt="2020-03-25T10:33:35.004" v="213" actId="478"/>
          <ac:spMkLst>
            <pc:docMk/>
            <pc:sldMk cId="643424592" sldId="409"/>
            <ac:spMk id="3" creationId="{00000000-0000-0000-0000-000000000000}"/>
          </ac:spMkLst>
        </pc:spChg>
        <pc:spChg chg="del">
          <ac:chgData name="Abdulhameed Hamed Mohammed" userId="72b6c4c3-b8a4-4ddf-b0f7-c9d8b1a2987e" providerId="ADAL" clId="{E601F4A8-3434-4D94-9FD7-F4C5F2870882}" dt="2020-03-25T10:33:35.004" v="213" actId="478"/>
          <ac:spMkLst>
            <pc:docMk/>
            <pc:sldMk cId="643424592" sldId="409"/>
            <ac:spMk id="4" creationId="{198461D3-49A6-4952-8AAC-01E9BED3A0F6}"/>
          </ac:spMkLst>
        </pc:spChg>
        <pc:spChg chg="mod">
          <ac:chgData name="Abdulhameed Hamed Mohammed" userId="72b6c4c3-b8a4-4ddf-b0f7-c9d8b1a2987e" providerId="ADAL" clId="{E601F4A8-3434-4D94-9FD7-F4C5F2870882}" dt="2020-03-25T10:34:00.468" v="221" actId="207"/>
          <ac:spMkLst>
            <pc:docMk/>
            <pc:sldMk cId="643424592" sldId="409"/>
            <ac:spMk id="5" creationId="{00000000-0000-0000-0000-000000000000}"/>
          </ac:spMkLst>
        </pc:spChg>
        <pc:spChg chg="mod">
          <ac:chgData name="Abdulhameed Hamed Mohammed" userId="72b6c4c3-b8a4-4ddf-b0f7-c9d8b1a2987e" providerId="ADAL" clId="{E601F4A8-3434-4D94-9FD7-F4C5F2870882}" dt="2020-03-25T10:33:39.724" v="215" actId="1076"/>
          <ac:spMkLst>
            <pc:docMk/>
            <pc:sldMk cId="643424592" sldId="409"/>
            <ac:spMk id="6" creationId="{9D79EED4-2AF4-4063-A52A-3427D1AB786E}"/>
          </ac:spMkLst>
        </pc:spChg>
        <pc:spChg chg="add">
          <ac:chgData name="Abdulhameed Hamed Mohammed" userId="72b6c4c3-b8a4-4ddf-b0f7-c9d8b1a2987e" providerId="ADAL" clId="{E601F4A8-3434-4D94-9FD7-F4C5F2870882}" dt="2020-03-25T10:33:36.206" v="214"/>
          <ac:spMkLst>
            <pc:docMk/>
            <pc:sldMk cId="643424592" sldId="409"/>
            <ac:spMk id="7" creationId="{A9031CD8-8B0B-4F7B-83D0-C334EBB41F9C}"/>
          </ac:spMkLst>
        </pc:spChg>
        <pc:spChg chg="add">
          <ac:chgData name="Abdulhameed Hamed Mohammed" userId="72b6c4c3-b8a4-4ddf-b0f7-c9d8b1a2987e" providerId="ADAL" clId="{E601F4A8-3434-4D94-9FD7-F4C5F2870882}" dt="2020-03-25T10:33:36.206" v="214"/>
          <ac:spMkLst>
            <pc:docMk/>
            <pc:sldMk cId="643424592" sldId="409"/>
            <ac:spMk id="8" creationId="{159112E7-D966-4185-9C99-AFF346EA66AA}"/>
          </ac:spMkLst>
        </pc:spChg>
      </pc:sldChg>
      <pc:sldChg chg="addSp delSp modSp modTransition delAnim modAnim">
        <pc:chgData name="Abdulhameed Hamed Mohammed" userId="72b6c4c3-b8a4-4ddf-b0f7-c9d8b1a2987e" providerId="ADAL" clId="{E601F4A8-3434-4D94-9FD7-F4C5F2870882}" dt="2020-03-25T10:34:36.081" v="228"/>
        <pc:sldMkLst>
          <pc:docMk/>
          <pc:sldMk cId="1047245946" sldId="410"/>
        </pc:sldMkLst>
        <pc:spChg chg="del">
          <ac:chgData name="Abdulhameed Hamed Mohammed" userId="72b6c4c3-b8a4-4ddf-b0f7-c9d8b1a2987e" providerId="ADAL" clId="{E601F4A8-3434-4D94-9FD7-F4C5F2870882}" dt="2020-03-25T10:34:10.728" v="222" actId="478"/>
          <ac:spMkLst>
            <pc:docMk/>
            <pc:sldMk cId="1047245946" sldId="410"/>
            <ac:spMk id="4" creationId="{198461D3-49A6-4952-8AAC-01E9BED3A0F6}"/>
          </ac:spMkLst>
        </pc:spChg>
        <pc:spChg chg="add">
          <ac:chgData name="Abdulhameed Hamed Mohammed" userId="72b6c4c3-b8a4-4ddf-b0f7-c9d8b1a2987e" providerId="ADAL" clId="{E601F4A8-3434-4D94-9FD7-F4C5F2870882}" dt="2020-03-25T10:34:12.155" v="223"/>
          <ac:spMkLst>
            <pc:docMk/>
            <pc:sldMk cId="1047245946" sldId="410"/>
            <ac:spMk id="6" creationId="{448332F4-6812-4B49-B3BA-35D5CAAEB698}"/>
          </ac:spMkLst>
        </pc:spChg>
        <pc:spChg chg="mod">
          <ac:chgData name="Abdulhameed Hamed Mohammed" userId="72b6c4c3-b8a4-4ddf-b0f7-c9d8b1a2987e" providerId="ADAL" clId="{E601F4A8-3434-4D94-9FD7-F4C5F2870882}" dt="2020-03-25T10:34:28.959" v="227" actId="255"/>
          <ac:spMkLst>
            <pc:docMk/>
            <pc:sldMk cId="1047245946" sldId="410"/>
            <ac:spMk id="7" creationId="{00000000-0000-0000-0000-000000000000}"/>
          </ac:spMkLst>
        </pc:spChg>
        <pc:spChg chg="add">
          <ac:chgData name="Abdulhameed Hamed Mohammed" userId="72b6c4c3-b8a4-4ddf-b0f7-c9d8b1a2987e" providerId="ADAL" clId="{E601F4A8-3434-4D94-9FD7-F4C5F2870882}" dt="2020-03-25T10:34:12.155" v="223"/>
          <ac:spMkLst>
            <pc:docMk/>
            <pc:sldMk cId="1047245946" sldId="410"/>
            <ac:spMk id="8" creationId="{9390F4C6-37F5-4781-A2BC-D1FAECA48790}"/>
          </ac:spMkLst>
        </pc:spChg>
        <pc:picChg chg="mod">
          <ac:chgData name="Abdulhameed Hamed Mohammed" userId="72b6c4c3-b8a4-4ddf-b0f7-c9d8b1a2987e" providerId="ADAL" clId="{E601F4A8-3434-4D94-9FD7-F4C5F2870882}" dt="2020-03-25T10:34:15.756" v="224" actId="1076"/>
          <ac:picMkLst>
            <pc:docMk/>
            <pc:sldMk cId="1047245946" sldId="410"/>
            <ac:picMk id="5" creationId="{5B10E7F4-E8B2-438F-8A38-1870C14E61E5}"/>
          </ac:picMkLst>
        </pc:picChg>
      </pc:sldChg>
      <pc:sldChg chg="addSp delSp modSp modTransition delAnim modAnim">
        <pc:chgData name="Abdulhameed Hamed Mohammed" userId="72b6c4c3-b8a4-4ddf-b0f7-c9d8b1a2987e" providerId="ADAL" clId="{E601F4A8-3434-4D94-9FD7-F4C5F2870882}" dt="2020-03-25T10:55:51.333" v="332"/>
        <pc:sldMkLst>
          <pc:docMk/>
          <pc:sldMk cId="2050434070" sldId="411"/>
        </pc:sldMkLst>
        <pc:spChg chg="mod">
          <ac:chgData name="Abdulhameed Hamed Mohammed" userId="72b6c4c3-b8a4-4ddf-b0f7-c9d8b1a2987e" providerId="ADAL" clId="{E601F4A8-3434-4D94-9FD7-F4C5F2870882}" dt="2020-03-25T10:35:31.011" v="236" actId="207"/>
          <ac:spMkLst>
            <pc:docMk/>
            <pc:sldMk cId="2050434070" sldId="411"/>
            <ac:spMk id="5" creationId="{00000000-0000-0000-0000-000000000000}"/>
          </ac:spMkLst>
        </pc:spChg>
        <pc:spChg chg="mod">
          <ac:chgData name="Abdulhameed Hamed Mohammed" userId="72b6c4c3-b8a4-4ddf-b0f7-c9d8b1a2987e" providerId="ADAL" clId="{E601F4A8-3434-4D94-9FD7-F4C5F2870882}" dt="2020-03-25T10:35:18.147" v="232" actId="1076"/>
          <ac:spMkLst>
            <pc:docMk/>
            <pc:sldMk cId="2050434070" sldId="411"/>
            <ac:spMk id="6" creationId="{198461D3-49A6-4952-8AAC-01E9BED3A0F6}"/>
          </ac:spMkLst>
        </pc:spChg>
        <pc:spChg chg="add">
          <ac:chgData name="Abdulhameed Hamed Mohammed" userId="72b6c4c3-b8a4-4ddf-b0f7-c9d8b1a2987e" providerId="ADAL" clId="{E601F4A8-3434-4D94-9FD7-F4C5F2870882}" dt="2020-03-25T10:35:12.260" v="230"/>
          <ac:spMkLst>
            <pc:docMk/>
            <pc:sldMk cId="2050434070" sldId="411"/>
            <ac:spMk id="7" creationId="{2BB36CF3-672A-425C-AAC1-FC1EAD1DC842}"/>
          </ac:spMkLst>
        </pc:spChg>
        <pc:spChg chg="add del">
          <ac:chgData name="Abdulhameed Hamed Mohammed" userId="72b6c4c3-b8a4-4ddf-b0f7-c9d8b1a2987e" providerId="ADAL" clId="{E601F4A8-3434-4D94-9FD7-F4C5F2870882}" dt="2020-03-25T10:35:15.474" v="231" actId="478"/>
          <ac:spMkLst>
            <pc:docMk/>
            <pc:sldMk cId="2050434070" sldId="411"/>
            <ac:spMk id="9" creationId="{163BE913-B083-4A95-B97D-05532CB2E171}"/>
          </ac:spMkLst>
        </pc:spChg>
        <pc:spChg chg="mod">
          <ac:chgData name="Abdulhameed Hamed Mohammed" userId="72b6c4c3-b8a4-4ddf-b0f7-c9d8b1a2987e" providerId="ADAL" clId="{E601F4A8-3434-4D94-9FD7-F4C5F2870882}" dt="2020-03-25T10:35:49.284" v="241" actId="207"/>
          <ac:spMkLst>
            <pc:docMk/>
            <pc:sldMk cId="2050434070" sldId="411"/>
            <ac:spMk id="11" creationId="{00000000-0000-0000-0000-000000000000}"/>
          </ac:spMkLst>
        </pc:spChg>
        <pc:picChg chg="del">
          <ac:chgData name="Abdulhameed Hamed Mohammed" userId="72b6c4c3-b8a4-4ddf-b0f7-c9d8b1a2987e" providerId="ADAL" clId="{E601F4A8-3434-4D94-9FD7-F4C5F2870882}" dt="2020-03-25T10:35:20.064" v="233" actId="478"/>
          <ac:picMkLst>
            <pc:docMk/>
            <pc:sldMk cId="2050434070" sldId="411"/>
            <ac:picMk id="8" creationId="{00000000-0000-0000-0000-000000000000}"/>
          </ac:picMkLst>
        </pc:picChg>
      </pc:sldChg>
      <pc:sldChg chg="modSp modTransition modAnim">
        <pc:chgData name="Abdulhameed Hamed Mohammed" userId="72b6c4c3-b8a4-4ddf-b0f7-c9d8b1a2987e" providerId="ADAL" clId="{E601F4A8-3434-4D94-9FD7-F4C5F2870882}" dt="2020-03-25T10:37:15.656" v="247"/>
        <pc:sldMkLst>
          <pc:docMk/>
          <pc:sldMk cId="2128935462" sldId="412"/>
        </pc:sldMkLst>
        <pc:picChg chg="mod">
          <ac:chgData name="Abdulhameed Hamed Mohammed" userId="72b6c4c3-b8a4-4ddf-b0f7-c9d8b1a2987e" providerId="ADAL" clId="{E601F4A8-3434-4D94-9FD7-F4C5F2870882}" dt="2020-03-25T10:37:08.747" v="245" actId="1076"/>
          <ac:picMkLst>
            <pc:docMk/>
            <pc:sldMk cId="2128935462" sldId="412"/>
            <ac:picMk id="1026" creationId="{00000000-0000-0000-0000-000000000000}"/>
          </ac:picMkLst>
        </pc:picChg>
        <pc:picChg chg="mod">
          <ac:chgData name="Abdulhameed Hamed Mohammed" userId="72b6c4c3-b8a4-4ddf-b0f7-c9d8b1a2987e" providerId="ADAL" clId="{E601F4A8-3434-4D94-9FD7-F4C5F2870882}" dt="2020-03-25T10:37:03.675" v="244" actId="1076"/>
          <ac:picMkLst>
            <pc:docMk/>
            <pc:sldMk cId="2128935462" sldId="412"/>
            <ac:picMk id="1027" creationId="{00000000-0000-0000-0000-000000000000}"/>
          </ac:picMkLst>
        </pc:picChg>
      </pc:sldChg>
      <pc:sldChg chg="modSp modTransition modAnim">
        <pc:chgData name="Abdulhameed Hamed Mohammed" userId="72b6c4c3-b8a4-4ddf-b0f7-c9d8b1a2987e" providerId="ADAL" clId="{E601F4A8-3434-4D94-9FD7-F4C5F2870882}" dt="2020-03-25T10:38:30.055" v="264"/>
        <pc:sldMkLst>
          <pc:docMk/>
          <pc:sldMk cId="628698634" sldId="413"/>
        </pc:sldMkLst>
        <pc:spChg chg="mod">
          <ac:chgData name="Abdulhameed Hamed Mohammed" userId="72b6c4c3-b8a4-4ddf-b0f7-c9d8b1a2987e" providerId="ADAL" clId="{E601F4A8-3434-4D94-9FD7-F4C5F2870882}" dt="2020-03-25T10:37:51.851" v="254" actId="1076"/>
          <ac:spMkLst>
            <pc:docMk/>
            <pc:sldMk cId="628698634" sldId="413"/>
            <ac:spMk id="2" creationId="{00000000-0000-0000-0000-000000000000}"/>
          </ac:spMkLst>
        </pc:spChg>
        <pc:spChg chg="mod">
          <ac:chgData name="Abdulhameed Hamed Mohammed" userId="72b6c4c3-b8a4-4ddf-b0f7-c9d8b1a2987e" providerId="ADAL" clId="{E601F4A8-3434-4D94-9FD7-F4C5F2870882}" dt="2020-03-25T10:38:03.922" v="257" actId="1076"/>
          <ac:spMkLst>
            <pc:docMk/>
            <pc:sldMk cId="628698634" sldId="413"/>
            <ac:spMk id="3" creationId="{00000000-0000-0000-0000-000000000000}"/>
          </ac:spMkLst>
        </pc:spChg>
        <pc:picChg chg="mod">
          <ac:chgData name="Abdulhameed Hamed Mohammed" userId="72b6c4c3-b8a4-4ddf-b0f7-c9d8b1a2987e" providerId="ADAL" clId="{E601F4A8-3434-4D94-9FD7-F4C5F2870882}" dt="2020-03-25T10:38:18.482" v="260" actId="1076"/>
          <ac:picMkLst>
            <pc:docMk/>
            <pc:sldMk cId="628698634" sldId="413"/>
            <ac:picMk id="1026" creationId="{00000000-0000-0000-0000-000000000000}"/>
          </ac:picMkLst>
        </pc:picChg>
        <pc:picChg chg="mod">
          <ac:chgData name="Abdulhameed Hamed Mohammed" userId="72b6c4c3-b8a4-4ddf-b0f7-c9d8b1a2987e" providerId="ADAL" clId="{E601F4A8-3434-4D94-9FD7-F4C5F2870882}" dt="2020-03-25T10:38:24.107" v="262" actId="1076"/>
          <ac:picMkLst>
            <pc:docMk/>
            <pc:sldMk cId="628698634" sldId="413"/>
            <ac:picMk id="1027" creationId="{00000000-0000-0000-0000-000000000000}"/>
          </ac:picMkLst>
        </pc:picChg>
      </pc:sldChg>
      <pc:sldChg chg="addSp modSp modTransition modAnim">
        <pc:chgData name="Abdulhameed Hamed Mohammed" userId="72b6c4c3-b8a4-4ddf-b0f7-c9d8b1a2987e" providerId="ADAL" clId="{E601F4A8-3434-4D94-9FD7-F4C5F2870882}" dt="2020-03-25T10:14:06.553" v="36"/>
        <pc:sldMkLst>
          <pc:docMk/>
          <pc:sldMk cId="611949368" sldId="414"/>
        </pc:sldMkLst>
        <pc:spChg chg="add">
          <ac:chgData name="Abdulhameed Hamed Mohammed" userId="72b6c4c3-b8a4-4ddf-b0f7-c9d8b1a2987e" providerId="ADAL" clId="{E601F4A8-3434-4D94-9FD7-F4C5F2870882}" dt="2020-03-25T10:13:54.933" v="34"/>
          <ac:spMkLst>
            <pc:docMk/>
            <pc:sldMk cId="611949368" sldId="414"/>
            <ac:spMk id="3" creationId="{B85E59D4-4358-4C4A-B766-97AC4725315F}"/>
          </ac:spMkLst>
        </pc:spChg>
        <pc:spChg chg="add">
          <ac:chgData name="Abdulhameed Hamed Mohammed" userId="72b6c4c3-b8a4-4ddf-b0f7-c9d8b1a2987e" providerId="ADAL" clId="{E601F4A8-3434-4D94-9FD7-F4C5F2870882}" dt="2020-03-25T10:13:54.933" v="34"/>
          <ac:spMkLst>
            <pc:docMk/>
            <pc:sldMk cId="611949368" sldId="414"/>
            <ac:spMk id="4" creationId="{4C6F5A7C-4EA7-4189-B9B5-1168CC9F1871}"/>
          </ac:spMkLst>
        </pc:spChg>
        <pc:picChg chg="mod">
          <ac:chgData name="Abdulhameed Hamed Mohammed" userId="72b6c4c3-b8a4-4ddf-b0f7-c9d8b1a2987e" providerId="ADAL" clId="{E601F4A8-3434-4D94-9FD7-F4C5F2870882}" dt="2020-03-25T10:13:58.377" v="35" actId="1076"/>
          <ac:picMkLst>
            <pc:docMk/>
            <pc:sldMk cId="611949368" sldId="414"/>
            <ac:picMk id="2" creationId="{00960ECF-0BE4-4D96-9615-A6755E535895}"/>
          </ac:picMkLst>
        </pc:picChg>
      </pc:sldChg>
      <pc:sldChg chg="del modTransition">
        <pc:chgData name="Abdulhameed Hamed Mohammed" userId="72b6c4c3-b8a4-4ddf-b0f7-c9d8b1a2987e" providerId="ADAL" clId="{E601F4A8-3434-4D94-9FD7-F4C5F2870882}" dt="2020-03-25T10:23:36.785" v="136" actId="2696"/>
        <pc:sldMkLst>
          <pc:docMk/>
          <pc:sldMk cId="1963478215" sldId="415"/>
        </pc:sldMkLst>
      </pc:sldChg>
      <pc:sldChg chg="modSp del modTransition">
        <pc:chgData name="Abdulhameed Hamed Mohammed" userId="72b6c4c3-b8a4-4ddf-b0f7-c9d8b1a2987e" providerId="ADAL" clId="{E601F4A8-3434-4D94-9FD7-F4C5F2870882}" dt="2020-03-25T10:26:35.487" v="163" actId="2696"/>
        <pc:sldMkLst>
          <pc:docMk/>
          <pc:sldMk cId="1172335612" sldId="416"/>
        </pc:sldMkLst>
        <pc:spChg chg="mod">
          <ac:chgData name="Abdulhameed Hamed Mohammed" userId="72b6c4c3-b8a4-4ddf-b0f7-c9d8b1a2987e" providerId="ADAL" clId="{E601F4A8-3434-4D94-9FD7-F4C5F2870882}" dt="2020-03-25T10:23:41.974" v="137" actId="1076"/>
          <ac:spMkLst>
            <pc:docMk/>
            <pc:sldMk cId="1172335612" sldId="416"/>
            <ac:spMk id="9" creationId="{198461D3-49A6-4952-8AAC-01E9BED3A0F6}"/>
          </ac:spMkLst>
        </pc:spChg>
      </pc:sldChg>
      <pc:sldChg chg="del">
        <pc:chgData name="Abdulhameed Hamed Mohammed" userId="72b6c4c3-b8a4-4ddf-b0f7-c9d8b1a2987e" providerId="ADAL" clId="{E601F4A8-3434-4D94-9FD7-F4C5F2870882}" dt="2020-03-25T10:03:28.595" v="0" actId="2696"/>
        <pc:sldMkLst>
          <pc:docMk/>
          <pc:sldMk cId="3443927952" sldId="417"/>
        </pc:sldMkLst>
      </pc:sldChg>
      <pc:sldChg chg="modTransition">
        <pc:chgData name="Abdulhameed Hamed Mohammed" userId="72b6c4c3-b8a4-4ddf-b0f7-c9d8b1a2987e" providerId="ADAL" clId="{E601F4A8-3434-4D94-9FD7-F4C5F2870882}" dt="2020-03-25T10:10:15.467" v="8"/>
        <pc:sldMkLst>
          <pc:docMk/>
          <pc:sldMk cId="4222054173" sldId="418"/>
        </pc:sldMkLst>
      </pc:sldChg>
      <pc:sldChg chg="addSp delSp modSp add modAnim">
        <pc:chgData name="Abdulhameed Hamed Mohammed" userId="72b6c4c3-b8a4-4ddf-b0f7-c9d8b1a2987e" providerId="ADAL" clId="{E601F4A8-3434-4D94-9FD7-F4C5F2870882}" dt="2020-03-25T10:53:11.774" v="316"/>
        <pc:sldMkLst>
          <pc:docMk/>
          <pc:sldMk cId="1045985239" sldId="419"/>
        </pc:sldMkLst>
        <pc:spChg chg="mod">
          <ac:chgData name="Abdulhameed Hamed Mohammed" userId="72b6c4c3-b8a4-4ddf-b0f7-c9d8b1a2987e" providerId="ADAL" clId="{E601F4A8-3434-4D94-9FD7-F4C5F2870882}" dt="2020-03-25T10:40:59.146" v="290" actId="207"/>
          <ac:spMkLst>
            <pc:docMk/>
            <pc:sldMk cId="1045985239" sldId="419"/>
            <ac:spMk id="7" creationId="{00000000-0000-0000-0000-000000000000}"/>
          </ac:spMkLst>
        </pc:spChg>
        <pc:spChg chg="mod">
          <ac:chgData name="Abdulhameed Hamed Mohammed" userId="72b6c4c3-b8a4-4ddf-b0f7-c9d8b1a2987e" providerId="ADAL" clId="{E601F4A8-3434-4D94-9FD7-F4C5F2870882}" dt="2020-03-25T10:41:02.642" v="291" actId="207"/>
          <ac:spMkLst>
            <pc:docMk/>
            <pc:sldMk cId="1045985239" sldId="419"/>
            <ac:spMk id="14" creationId="{E2972A3F-92CB-4A81-9C43-EE6F6AFE1DD1}"/>
          </ac:spMkLst>
        </pc:spChg>
        <pc:spChg chg="del">
          <ac:chgData name="Abdulhameed Hamed Mohammed" userId="72b6c4c3-b8a4-4ddf-b0f7-c9d8b1a2987e" providerId="ADAL" clId="{E601F4A8-3434-4D94-9FD7-F4C5F2870882}" dt="2020-03-25T10:23:17.661" v="133" actId="478"/>
          <ac:spMkLst>
            <pc:docMk/>
            <pc:sldMk cId="1045985239" sldId="419"/>
            <ac:spMk id="15" creationId="{55590913-FB35-4078-934D-6B16C681D875}"/>
          </ac:spMkLst>
        </pc:spChg>
        <pc:grpChg chg="add del mod">
          <ac:chgData name="Abdulhameed Hamed Mohammed" userId="72b6c4c3-b8a4-4ddf-b0f7-c9d8b1a2987e" providerId="ADAL" clId="{E601F4A8-3434-4D94-9FD7-F4C5F2870882}" dt="2020-03-25T10:23:17.661" v="133" actId="478"/>
          <ac:grpSpMkLst>
            <pc:docMk/>
            <pc:sldMk cId="1045985239" sldId="419"/>
            <ac:grpSpMk id="13" creationId="{9BEB0587-54CD-45A9-A926-9A1E727A802C}"/>
          </ac:grpSpMkLst>
        </pc:grpChg>
      </pc:sldChg>
      <pc:sldChg chg="addSp delSp modSp add modAnim">
        <pc:chgData name="Abdulhameed Hamed Mohammed" userId="72b6c4c3-b8a4-4ddf-b0f7-c9d8b1a2987e" providerId="ADAL" clId="{E601F4A8-3434-4D94-9FD7-F4C5F2870882}" dt="2020-03-25T10:54:18.382" v="326"/>
        <pc:sldMkLst>
          <pc:docMk/>
          <pc:sldMk cId="2691378112" sldId="420"/>
        </pc:sldMkLst>
        <pc:spChg chg="mod">
          <ac:chgData name="Abdulhameed Hamed Mohammed" userId="72b6c4c3-b8a4-4ddf-b0f7-c9d8b1a2987e" providerId="ADAL" clId="{E601F4A8-3434-4D94-9FD7-F4C5F2870882}" dt="2020-03-25T10:53:45.662" v="321" actId="1076"/>
          <ac:spMkLst>
            <pc:docMk/>
            <pc:sldMk cId="2691378112" sldId="420"/>
            <ac:spMk id="7" creationId="{00000000-0000-0000-0000-000000000000}"/>
          </ac:spMkLst>
        </pc:spChg>
        <pc:spChg chg="del">
          <ac:chgData name="Abdulhameed Hamed Mohammed" userId="72b6c4c3-b8a4-4ddf-b0f7-c9d8b1a2987e" providerId="ADAL" clId="{E601F4A8-3434-4D94-9FD7-F4C5F2870882}" dt="2020-03-25T10:41:14.136" v="294" actId="478"/>
          <ac:spMkLst>
            <pc:docMk/>
            <pc:sldMk cId="2691378112" sldId="420"/>
            <ac:spMk id="8" creationId="{00000000-0000-0000-0000-000000000000}"/>
          </ac:spMkLst>
        </pc:spChg>
        <pc:spChg chg="mod">
          <ac:chgData name="Abdulhameed Hamed Mohammed" userId="72b6c4c3-b8a4-4ddf-b0f7-c9d8b1a2987e" providerId="ADAL" clId="{E601F4A8-3434-4D94-9FD7-F4C5F2870882}" dt="2020-03-25T10:53:47.062" v="322" actId="1076"/>
          <ac:spMkLst>
            <pc:docMk/>
            <pc:sldMk cId="2691378112" sldId="420"/>
            <ac:spMk id="10" creationId="{9D79EED4-2AF4-4063-A52A-3427D1AB786E}"/>
          </ac:spMkLst>
        </pc:spChg>
        <pc:spChg chg="add mod">
          <ac:chgData name="Abdulhameed Hamed Mohammed" userId="72b6c4c3-b8a4-4ddf-b0f7-c9d8b1a2987e" providerId="ADAL" clId="{E601F4A8-3434-4D94-9FD7-F4C5F2870882}" dt="2020-03-25T10:26:27.462" v="161" actId="1076"/>
          <ac:spMkLst>
            <pc:docMk/>
            <pc:sldMk cId="2691378112" sldId="420"/>
            <ac:spMk id="11" creationId="{9B674049-17CD-48C3-A0D0-74CB5CC3819B}"/>
          </ac:spMkLst>
        </pc:spChg>
        <pc:grpChg chg="del mod">
          <ac:chgData name="Abdulhameed Hamed Mohammed" userId="72b6c4c3-b8a4-4ddf-b0f7-c9d8b1a2987e" providerId="ADAL" clId="{E601F4A8-3434-4D94-9FD7-F4C5F2870882}" dt="2020-03-25T10:41:14.136" v="294" actId="478"/>
          <ac:grpSpMkLst>
            <pc:docMk/>
            <pc:sldMk cId="2691378112" sldId="420"/>
            <ac:grpSpMk id="3" creationId="{00000000-0000-0000-0000-000000000000}"/>
          </ac:grpSpMkLst>
        </pc:grpChg>
      </pc:sldChg>
      <pc:sldChg chg="modSp add modAnim">
        <pc:chgData name="Abdulhameed Hamed Mohammed" userId="72b6c4c3-b8a4-4ddf-b0f7-c9d8b1a2987e" providerId="ADAL" clId="{E601F4A8-3434-4D94-9FD7-F4C5F2870882}" dt="2020-03-25T10:54:40.958" v="328"/>
        <pc:sldMkLst>
          <pc:docMk/>
          <pc:sldMk cId="3452909496" sldId="421"/>
        </pc:sldMkLst>
        <pc:spChg chg="mod">
          <ac:chgData name="Abdulhameed Hamed Mohammed" userId="72b6c4c3-b8a4-4ddf-b0f7-c9d8b1a2987e" providerId="ADAL" clId="{E601F4A8-3434-4D94-9FD7-F4C5F2870882}" dt="2020-03-25T10:30:40.133" v="183" actId="1076"/>
          <ac:spMkLst>
            <pc:docMk/>
            <pc:sldMk cId="3452909496" sldId="421"/>
            <ac:spMk id="7" creationId="{9D79EED4-2AF4-4063-A52A-3427D1AB786E}"/>
          </ac:spMkLst>
        </pc:spChg>
        <pc:spChg chg="mod">
          <ac:chgData name="Abdulhameed Hamed Mohammed" userId="72b6c4c3-b8a4-4ddf-b0f7-c9d8b1a2987e" providerId="ADAL" clId="{E601F4A8-3434-4D94-9FD7-F4C5F2870882}" dt="2020-03-25T10:41:38.482" v="301" actId="14100"/>
          <ac:spMkLst>
            <pc:docMk/>
            <pc:sldMk cId="3452909496" sldId="421"/>
            <ac:spMk id="10" creationId="{00000000-0000-0000-0000-000000000000}"/>
          </ac:spMkLst>
        </pc:spChg>
      </pc:sldChg>
      <pc:sldMasterChg chg="modTransition modSldLayout">
        <pc:chgData name="Abdulhameed Hamed Mohammed" userId="72b6c4c3-b8a4-4ddf-b0f7-c9d8b1a2987e" providerId="ADAL" clId="{E601F4A8-3434-4D94-9FD7-F4C5F2870882}" dt="2020-03-25T10:10:15.467" v="8"/>
        <pc:sldMasterMkLst>
          <pc:docMk/>
          <pc:sldMasterMk cId="4280765012" sldId="2147483648"/>
        </pc:sldMasterMkLst>
        <pc:sldLayoutChg chg="modTransition">
          <pc:chgData name="Abdulhameed Hamed Mohammed" userId="72b6c4c3-b8a4-4ddf-b0f7-c9d8b1a2987e" providerId="ADAL" clId="{E601F4A8-3434-4D94-9FD7-F4C5F2870882}" dt="2020-03-25T10:10:15.467" v="8"/>
          <pc:sldLayoutMkLst>
            <pc:docMk/>
            <pc:sldMasterMk cId="4280765012" sldId="2147483648"/>
            <pc:sldLayoutMk cId="905636760" sldId="2147483649"/>
          </pc:sldLayoutMkLst>
        </pc:sldLayoutChg>
        <pc:sldLayoutChg chg="modTransition">
          <pc:chgData name="Abdulhameed Hamed Mohammed" userId="72b6c4c3-b8a4-4ddf-b0f7-c9d8b1a2987e" providerId="ADAL" clId="{E601F4A8-3434-4D94-9FD7-F4C5F2870882}" dt="2020-03-25T10:10:15.467" v="8"/>
          <pc:sldLayoutMkLst>
            <pc:docMk/>
            <pc:sldMasterMk cId="4280765012" sldId="2147483648"/>
            <pc:sldLayoutMk cId="4107749050" sldId="2147483650"/>
          </pc:sldLayoutMkLst>
        </pc:sldLayoutChg>
        <pc:sldLayoutChg chg="modTransition">
          <pc:chgData name="Abdulhameed Hamed Mohammed" userId="72b6c4c3-b8a4-4ddf-b0f7-c9d8b1a2987e" providerId="ADAL" clId="{E601F4A8-3434-4D94-9FD7-F4C5F2870882}" dt="2020-03-25T10:10:15.467" v="8"/>
          <pc:sldLayoutMkLst>
            <pc:docMk/>
            <pc:sldMasterMk cId="4280765012" sldId="2147483648"/>
            <pc:sldLayoutMk cId="358170765" sldId="2147483651"/>
          </pc:sldLayoutMkLst>
        </pc:sldLayoutChg>
        <pc:sldLayoutChg chg="modTransition">
          <pc:chgData name="Abdulhameed Hamed Mohammed" userId="72b6c4c3-b8a4-4ddf-b0f7-c9d8b1a2987e" providerId="ADAL" clId="{E601F4A8-3434-4D94-9FD7-F4C5F2870882}" dt="2020-03-25T10:10:15.467" v="8"/>
          <pc:sldLayoutMkLst>
            <pc:docMk/>
            <pc:sldMasterMk cId="4280765012" sldId="2147483648"/>
            <pc:sldLayoutMk cId="1934561116" sldId="2147483652"/>
          </pc:sldLayoutMkLst>
        </pc:sldLayoutChg>
        <pc:sldLayoutChg chg="modTransition">
          <pc:chgData name="Abdulhameed Hamed Mohammed" userId="72b6c4c3-b8a4-4ddf-b0f7-c9d8b1a2987e" providerId="ADAL" clId="{E601F4A8-3434-4D94-9FD7-F4C5F2870882}" dt="2020-03-25T10:10:15.467" v="8"/>
          <pc:sldLayoutMkLst>
            <pc:docMk/>
            <pc:sldMasterMk cId="4280765012" sldId="2147483648"/>
            <pc:sldLayoutMk cId="2922307855" sldId="2147483653"/>
          </pc:sldLayoutMkLst>
        </pc:sldLayoutChg>
        <pc:sldLayoutChg chg="modTransition">
          <pc:chgData name="Abdulhameed Hamed Mohammed" userId="72b6c4c3-b8a4-4ddf-b0f7-c9d8b1a2987e" providerId="ADAL" clId="{E601F4A8-3434-4D94-9FD7-F4C5F2870882}" dt="2020-03-25T10:10:15.467" v="8"/>
          <pc:sldLayoutMkLst>
            <pc:docMk/>
            <pc:sldMasterMk cId="4280765012" sldId="2147483648"/>
            <pc:sldLayoutMk cId="1095030670" sldId="2147483654"/>
          </pc:sldLayoutMkLst>
        </pc:sldLayoutChg>
        <pc:sldLayoutChg chg="modTransition">
          <pc:chgData name="Abdulhameed Hamed Mohammed" userId="72b6c4c3-b8a4-4ddf-b0f7-c9d8b1a2987e" providerId="ADAL" clId="{E601F4A8-3434-4D94-9FD7-F4C5F2870882}" dt="2020-03-25T10:10:15.467" v="8"/>
          <pc:sldLayoutMkLst>
            <pc:docMk/>
            <pc:sldMasterMk cId="4280765012" sldId="2147483648"/>
            <pc:sldLayoutMk cId="3215593034" sldId="2147483655"/>
          </pc:sldLayoutMkLst>
        </pc:sldLayoutChg>
        <pc:sldLayoutChg chg="modTransition">
          <pc:chgData name="Abdulhameed Hamed Mohammed" userId="72b6c4c3-b8a4-4ddf-b0f7-c9d8b1a2987e" providerId="ADAL" clId="{E601F4A8-3434-4D94-9FD7-F4C5F2870882}" dt="2020-03-25T10:10:15.467" v="8"/>
          <pc:sldLayoutMkLst>
            <pc:docMk/>
            <pc:sldMasterMk cId="4280765012" sldId="2147483648"/>
            <pc:sldLayoutMk cId="2810518136" sldId="2147483656"/>
          </pc:sldLayoutMkLst>
        </pc:sldLayoutChg>
        <pc:sldLayoutChg chg="modTransition">
          <pc:chgData name="Abdulhameed Hamed Mohammed" userId="72b6c4c3-b8a4-4ddf-b0f7-c9d8b1a2987e" providerId="ADAL" clId="{E601F4A8-3434-4D94-9FD7-F4C5F2870882}" dt="2020-03-25T10:10:15.467" v="8"/>
          <pc:sldLayoutMkLst>
            <pc:docMk/>
            <pc:sldMasterMk cId="4280765012" sldId="2147483648"/>
            <pc:sldLayoutMk cId="1805427599" sldId="2147483657"/>
          </pc:sldLayoutMkLst>
        </pc:sldLayoutChg>
        <pc:sldLayoutChg chg="modTransition">
          <pc:chgData name="Abdulhameed Hamed Mohammed" userId="72b6c4c3-b8a4-4ddf-b0f7-c9d8b1a2987e" providerId="ADAL" clId="{E601F4A8-3434-4D94-9FD7-F4C5F2870882}" dt="2020-03-25T10:10:15.467" v="8"/>
          <pc:sldLayoutMkLst>
            <pc:docMk/>
            <pc:sldMasterMk cId="4280765012" sldId="2147483648"/>
            <pc:sldLayoutMk cId="3495067252" sldId="2147483658"/>
          </pc:sldLayoutMkLst>
        </pc:sldLayoutChg>
        <pc:sldLayoutChg chg="modTransition">
          <pc:chgData name="Abdulhameed Hamed Mohammed" userId="72b6c4c3-b8a4-4ddf-b0f7-c9d8b1a2987e" providerId="ADAL" clId="{E601F4A8-3434-4D94-9FD7-F4C5F2870882}" dt="2020-03-25T10:10:15.467" v="8"/>
          <pc:sldLayoutMkLst>
            <pc:docMk/>
            <pc:sldMasterMk cId="4280765012" sldId="2147483648"/>
            <pc:sldLayoutMk cId="1104229661" sldId="2147483659"/>
          </pc:sldLayoutMkLst>
        </pc:sldLayoutChg>
        <pc:sldLayoutChg chg="modTransition">
          <pc:chgData name="Abdulhameed Hamed Mohammed" userId="72b6c4c3-b8a4-4ddf-b0f7-c9d8b1a2987e" providerId="ADAL" clId="{E601F4A8-3434-4D94-9FD7-F4C5F2870882}" dt="2020-03-25T10:10:15.467" v="8"/>
          <pc:sldLayoutMkLst>
            <pc:docMk/>
            <pc:sldMasterMk cId="4280765012" sldId="2147483648"/>
            <pc:sldLayoutMk cId="3007235198" sldId="2147483660"/>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5BB54EE-DF0D-4FA1-B48F-C292469C25C4}" type="datetimeFigureOut">
              <a:rPr lang="en-US" smtClean="0"/>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9056367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4950672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1042296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5BB54EE-DF0D-4FA1-B48F-C292469C25C4}" type="datetimeFigureOut">
              <a:rPr lang="en-US" smtClean="0"/>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0072351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41077490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5BB54EE-DF0D-4FA1-B48F-C292469C25C4}" type="datetimeFigureOut">
              <a:rPr lang="en-US" smtClean="0"/>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581707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BB54EE-DF0D-4FA1-B48F-C292469C25C4}" type="datetimeFigureOut">
              <a:rPr lang="en-US" smtClean="0"/>
              <a:t>3/28/2020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9345611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BB54EE-DF0D-4FA1-B48F-C292469C25C4}" type="datetimeFigureOut">
              <a:rPr lang="en-US" smtClean="0"/>
              <a:t>3/28/2020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9223078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BB54EE-DF0D-4FA1-B48F-C292469C25C4}" type="datetimeFigureOut">
              <a:rPr lang="en-US" smtClean="0"/>
              <a:t>3/28/2020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0950306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BB54EE-DF0D-4FA1-B48F-C292469C25C4}" type="datetimeFigureOut">
              <a:rPr lang="en-US" smtClean="0"/>
              <a:t>3/28/2020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2155930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BB54EE-DF0D-4FA1-B48F-C292469C25C4}" type="datetimeFigureOut">
              <a:rPr lang="en-US" smtClean="0"/>
              <a:t>3/28/2020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8105181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BB54EE-DF0D-4FA1-B48F-C292469C25C4}" type="datetimeFigureOut">
              <a:rPr lang="en-US" smtClean="0"/>
              <a:t>3/28/2020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8054275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B54EE-DF0D-4FA1-B48F-C292469C25C4}" type="datetimeFigureOut">
              <a:rPr lang="en-US" smtClean="0"/>
              <a:t>3/28/2020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F20112-F681-4D23-BAD6-386DBC2EFDE9}" type="slidenum">
              <a:rPr lang="en-US" smtClean="0"/>
              <a:t>‹#›</a:t>
            </a:fld>
            <a:endParaRPr lang="en-US"/>
          </a:p>
        </p:txBody>
      </p:sp>
    </p:spTree>
    <p:extLst>
      <p:ext uri="{BB962C8B-B14F-4D97-AF65-F5344CB8AC3E}">
        <p14:creationId xmlns:p14="http://schemas.microsoft.com/office/powerpoint/2010/main" val="4280765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3" name="Table 10">
            <a:extLst>
              <a:ext uri="{FF2B5EF4-FFF2-40B4-BE49-F238E27FC236}">
                <a16:creationId xmlns:a16="http://schemas.microsoft.com/office/drawing/2014/main" id="{E5C70DB6-253B-4D33-BA57-ACAE90D5C2AD}"/>
              </a:ext>
            </a:extLst>
          </p:cNvPr>
          <p:cNvGraphicFramePr>
            <a:graphicFrameLocks noGrp="1"/>
          </p:cNvGraphicFramePr>
          <p:nvPr>
            <p:extLst>
              <p:ext uri="{D42A27DB-BD31-4B8C-83A1-F6EECF244321}">
                <p14:modId xmlns:p14="http://schemas.microsoft.com/office/powerpoint/2010/main" val="1107087699"/>
              </p:ext>
            </p:extLst>
          </p:nvPr>
        </p:nvGraphicFramePr>
        <p:xfrm>
          <a:off x="1426891" y="1783565"/>
          <a:ext cx="9208724" cy="4267200"/>
        </p:xfrm>
        <a:graphic>
          <a:graphicData uri="http://schemas.openxmlformats.org/drawingml/2006/table">
            <a:tbl>
              <a:tblPr firstRow="1" bandRow="1">
                <a:tableStyleId>{22838BEF-8BB2-4498-84A7-C5851F593DF1}</a:tableStyleId>
              </a:tblPr>
              <a:tblGrid>
                <a:gridCol w="6623198">
                  <a:extLst>
                    <a:ext uri="{9D8B030D-6E8A-4147-A177-3AD203B41FA5}">
                      <a16:colId xmlns:a16="http://schemas.microsoft.com/office/drawing/2014/main" val="1016024147"/>
                    </a:ext>
                  </a:extLst>
                </a:gridCol>
                <a:gridCol w="2585526">
                  <a:extLst>
                    <a:ext uri="{9D8B030D-6E8A-4147-A177-3AD203B41FA5}">
                      <a16:colId xmlns:a16="http://schemas.microsoft.com/office/drawing/2014/main" val="879990646"/>
                    </a:ext>
                  </a:extLst>
                </a:gridCol>
              </a:tblGrid>
              <a:tr h="37084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BH" sz="4400" dirty="0">
                          <a:solidFill>
                            <a:srgbClr val="002060"/>
                          </a:solidFill>
                        </a:rPr>
                        <a:t>العلوم</a:t>
                      </a:r>
                      <a:endParaRPr lang="en-US" sz="4400" dirty="0">
                        <a:solidFill>
                          <a:srgbClr val="002060"/>
                        </a:solidFill>
                        <a:cs typeface="+mn-cs"/>
                      </a:endParaRPr>
                    </a:p>
                  </a:txBody>
                  <a:tcPr>
                    <a:solidFill>
                      <a:srgbClr val="FFFF00"/>
                    </a:solidFill>
                  </a:tcPr>
                </a:tc>
                <a:tc>
                  <a:txBody>
                    <a:bodyPr/>
                    <a:lstStyle/>
                    <a:p>
                      <a:pPr algn="ctr" rtl="1"/>
                      <a:r>
                        <a:rPr lang="ar-BH" sz="4400" dirty="0">
                          <a:solidFill>
                            <a:srgbClr val="002060"/>
                          </a:solidFill>
                        </a:rPr>
                        <a:t>المادة</a:t>
                      </a:r>
                      <a:endParaRPr lang="en-US" sz="4400" dirty="0">
                        <a:solidFill>
                          <a:srgbClr val="002060"/>
                        </a:solidFill>
                        <a:cs typeface="+mn-cs"/>
                      </a:endParaRPr>
                    </a:p>
                  </a:txBody>
                  <a:tcPr>
                    <a:solidFill>
                      <a:srgbClr val="FFFF00"/>
                    </a:solidFill>
                  </a:tcPr>
                </a:tc>
                <a:extLst>
                  <a:ext uri="{0D108BD9-81ED-4DB2-BD59-A6C34878D82A}">
                    <a16:rowId xmlns:a16="http://schemas.microsoft.com/office/drawing/2014/main" val="4152888969"/>
                  </a:ext>
                </a:extLst>
              </a:tr>
              <a:tr h="370840">
                <a:tc>
                  <a:txBody>
                    <a:bodyPr/>
                    <a:lstStyle/>
                    <a:p>
                      <a:pPr algn="ctr" rtl="1"/>
                      <a:r>
                        <a:rPr lang="ar-BH" sz="4000" dirty="0">
                          <a:solidFill>
                            <a:srgbClr val="002060"/>
                          </a:solidFill>
                        </a:rPr>
                        <a:t>الثّاني الابتدائي</a:t>
                      </a:r>
                      <a:endParaRPr lang="en-US" sz="4000" dirty="0">
                        <a:solidFill>
                          <a:srgbClr val="002060"/>
                        </a:solidFill>
                        <a:cs typeface="+mn-cs"/>
                      </a:endParaRPr>
                    </a:p>
                  </a:txBody>
                  <a:tcPr/>
                </a:tc>
                <a:tc>
                  <a:txBody>
                    <a:bodyPr/>
                    <a:lstStyle/>
                    <a:p>
                      <a:pPr algn="ctr" rtl="1"/>
                      <a:r>
                        <a:rPr lang="ar-BH" sz="4000" dirty="0">
                          <a:solidFill>
                            <a:srgbClr val="002060"/>
                          </a:solidFill>
                        </a:rPr>
                        <a:t>الصف</a:t>
                      </a:r>
                      <a:endParaRPr lang="en-US" sz="4000" dirty="0">
                        <a:solidFill>
                          <a:srgbClr val="002060"/>
                        </a:solidFill>
                        <a:cs typeface="+mn-cs"/>
                      </a:endParaRPr>
                    </a:p>
                  </a:txBody>
                  <a:tcPr/>
                </a:tc>
                <a:extLst>
                  <a:ext uri="{0D108BD9-81ED-4DB2-BD59-A6C34878D82A}">
                    <a16:rowId xmlns:a16="http://schemas.microsoft.com/office/drawing/2014/main" val="570410534"/>
                  </a:ext>
                </a:extLst>
              </a:tr>
              <a:tr h="370840">
                <a:tc>
                  <a:txBody>
                    <a:bodyPr/>
                    <a:lstStyle/>
                    <a:p>
                      <a:pPr algn="ctr" rtl="1"/>
                      <a:r>
                        <a:rPr lang="ar-BH" sz="4000" dirty="0">
                          <a:solidFill>
                            <a:srgbClr val="002060"/>
                          </a:solidFill>
                        </a:rPr>
                        <a:t>السادسة (القوى والطاقة)</a:t>
                      </a:r>
                      <a:endParaRPr lang="en-US" sz="4000" dirty="0">
                        <a:solidFill>
                          <a:srgbClr val="002060"/>
                        </a:solidFill>
                        <a:cs typeface="+mn-cs"/>
                      </a:endParaRPr>
                    </a:p>
                  </a:txBody>
                  <a:tcPr/>
                </a:tc>
                <a:tc>
                  <a:txBody>
                    <a:bodyPr/>
                    <a:lstStyle/>
                    <a:p>
                      <a:pPr algn="ctr" rtl="1"/>
                      <a:r>
                        <a:rPr lang="ar-BH" sz="4000" dirty="0">
                          <a:solidFill>
                            <a:srgbClr val="002060"/>
                          </a:solidFill>
                        </a:rPr>
                        <a:t>الوحدة</a:t>
                      </a:r>
                      <a:endParaRPr lang="en-US" sz="4000" dirty="0">
                        <a:solidFill>
                          <a:srgbClr val="002060"/>
                        </a:solidFill>
                        <a:cs typeface="+mn-cs"/>
                      </a:endParaRPr>
                    </a:p>
                  </a:txBody>
                  <a:tcPr/>
                </a:tc>
                <a:extLst>
                  <a:ext uri="{0D108BD9-81ED-4DB2-BD59-A6C34878D82A}">
                    <a16:rowId xmlns:a16="http://schemas.microsoft.com/office/drawing/2014/main" val="2664070246"/>
                  </a:ext>
                </a:extLst>
              </a:tr>
              <a:tr h="370840">
                <a:tc>
                  <a:txBody>
                    <a:bodyPr/>
                    <a:lstStyle/>
                    <a:p>
                      <a:pPr algn="ctr" rtl="1"/>
                      <a:r>
                        <a:rPr lang="ar-BH" sz="4000" dirty="0">
                          <a:solidFill>
                            <a:srgbClr val="002060"/>
                          </a:solidFill>
                        </a:rPr>
                        <a:t>الثاني عشر (استخدام الطاقة)</a:t>
                      </a:r>
                      <a:endParaRPr lang="en-US" sz="4000" dirty="0">
                        <a:solidFill>
                          <a:srgbClr val="002060"/>
                        </a:solidFill>
                      </a:endParaRPr>
                    </a:p>
                  </a:txBody>
                  <a:tcPr/>
                </a:tc>
                <a:tc>
                  <a:txBody>
                    <a:bodyPr/>
                    <a:lstStyle/>
                    <a:p>
                      <a:pPr algn="ctr" rtl="1"/>
                      <a:r>
                        <a:rPr lang="ar-BH" sz="4000" dirty="0">
                          <a:solidFill>
                            <a:srgbClr val="002060"/>
                          </a:solidFill>
                        </a:rPr>
                        <a:t>الفصل</a:t>
                      </a:r>
                      <a:endParaRPr lang="en-US" sz="4000" dirty="0">
                        <a:solidFill>
                          <a:srgbClr val="002060"/>
                        </a:solidFill>
                        <a:cs typeface="+mn-cs"/>
                      </a:endParaRPr>
                    </a:p>
                  </a:txBody>
                  <a:tcPr/>
                </a:tc>
                <a:extLst>
                  <a:ext uri="{0D108BD9-81ED-4DB2-BD59-A6C34878D82A}">
                    <a16:rowId xmlns:a16="http://schemas.microsoft.com/office/drawing/2014/main" val="2223270941"/>
                  </a:ext>
                </a:extLst>
              </a:tr>
              <a:tr h="370840">
                <a:tc>
                  <a:txBody>
                    <a:bodyPr/>
                    <a:lstStyle/>
                    <a:p>
                      <a:pPr algn="ctr" rtl="1"/>
                      <a:r>
                        <a:rPr lang="ar-BH" sz="4000" dirty="0">
                          <a:solidFill>
                            <a:srgbClr val="002060"/>
                          </a:solidFill>
                        </a:rPr>
                        <a:t> (اسْتكْشاف</a:t>
                      </a:r>
                      <a:r>
                        <a:rPr lang="ar-BH" sz="4000" baseline="0" dirty="0">
                          <a:solidFill>
                            <a:srgbClr val="002060"/>
                          </a:solidFill>
                        </a:rPr>
                        <a:t> الْكهْرباء</a:t>
                      </a:r>
                      <a:r>
                        <a:rPr lang="ar-BH" sz="4000" dirty="0">
                          <a:solidFill>
                            <a:srgbClr val="002060"/>
                          </a:solidFill>
                        </a:rPr>
                        <a:t>)</a:t>
                      </a:r>
                      <a:endParaRPr lang="en-US" sz="4000" dirty="0">
                        <a:solidFill>
                          <a:srgbClr val="002060"/>
                        </a:solidFill>
                        <a:cs typeface="+mn-cs"/>
                      </a:endParaRPr>
                    </a:p>
                  </a:txBody>
                  <a:tcPr/>
                </a:tc>
                <a:tc>
                  <a:txBody>
                    <a:bodyPr/>
                    <a:lstStyle/>
                    <a:p>
                      <a:pPr algn="ctr" rtl="1"/>
                      <a:r>
                        <a:rPr lang="ar-BH" sz="4000" dirty="0">
                          <a:solidFill>
                            <a:srgbClr val="002060"/>
                          </a:solidFill>
                        </a:rPr>
                        <a:t>الدرس الثّاني</a:t>
                      </a:r>
                      <a:endParaRPr lang="en-US" sz="4000" b="1" dirty="0">
                        <a:solidFill>
                          <a:srgbClr val="002060"/>
                        </a:solidFill>
                        <a:cs typeface="+mn-cs"/>
                      </a:endParaRPr>
                    </a:p>
                  </a:txBody>
                  <a:tcPr/>
                </a:tc>
                <a:extLst>
                  <a:ext uri="{0D108BD9-81ED-4DB2-BD59-A6C34878D82A}">
                    <a16:rowId xmlns:a16="http://schemas.microsoft.com/office/drawing/2014/main" val="2761403612"/>
                  </a:ext>
                </a:extLst>
              </a:tr>
              <a:tr h="370840">
                <a:tc>
                  <a:txBody>
                    <a:bodyPr/>
                    <a:lstStyle/>
                    <a:p>
                      <a:pPr algn="ctr" rtl="1"/>
                      <a:r>
                        <a:rPr lang="ar-BH" sz="4000" b="1" dirty="0">
                          <a:solidFill>
                            <a:srgbClr val="002060"/>
                          </a:solidFill>
                        </a:rPr>
                        <a:t>102</a:t>
                      </a:r>
                      <a:endParaRPr lang="en-US" sz="4000" b="1" dirty="0">
                        <a:solidFill>
                          <a:srgbClr val="002060"/>
                        </a:solidFill>
                        <a:cs typeface="+mn-cs"/>
                      </a:endParaRPr>
                    </a:p>
                  </a:txBody>
                  <a:tcPr/>
                </a:tc>
                <a:tc>
                  <a:txBody>
                    <a:bodyPr/>
                    <a:lstStyle/>
                    <a:p>
                      <a:pPr algn="ctr" rtl="1"/>
                      <a:r>
                        <a:rPr lang="ar-BH" sz="4000" dirty="0">
                          <a:solidFill>
                            <a:srgbClr val="002060"/>
                          </a:solidFill>
                        </a:rPr>
                        <a:t>رقم الصفحة</a:t>
                      </a:r>
                      <a:endParaRPr lang="en-US" sz="4000" b="1" dirty="0">
                        <a:solidFill>
                          <a:srgbClr val="002060"/>
                        </a:solidFill>
                        <a:cs typeface="+mn-cs"/>
                      </a:endParaRPr>
                    </a:p>
                  </a:txBody>
                  <a:tcPr/>
                </a:tc>
                <a:extLst>
                  <a:ext uri="{0D108BD9-81ED-4DB2-BD59-A6C34878D82A}">
                    <a16:rowId xmlns:a16="http://schemas.microsoft.com/office/drawing/2014/main" val="3955499726"/>
                  </a:ext>
                </a:extLst>
              </a:tr>
            </a:tbl>
          </a:graphicData>
        </a:graphic>
      </p:graphicFrame>
    </p:spTree>
    <p:extLst>
      <p:ext uri="{BB962C8B-B14F-4D97-AF65-F5344CB8AC3E}">
        <p14:creationId xmlns:p14="http://schemas.microsoft.com/office/powerpoint/2010/main" val="4217226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__Users_abdod_OneDrive - Ministry of Education_subjects_فلاشات Science_الدائرة الكهربية_ITG02_ - Internet Explorer 2020-03-23 09-39-54">
            <a:hlinkClick r:id="" action="ppaction://media"/>
            <a:extLst>
              <a:ext uri="{FF2B5EF4-FFF2-40B4-BE49-F238E27FC236}">
                <a16:creationId xmlns:a16="http://schemas.microsoft.com/office/drawing/2014/main" id="{00960ECF-0BE4-4D96-9615-A6755E53589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8884" t="11951" r="18865" b="10388"/>
          <a:stretch/>
        </p:blipFill>
        <p:spPr>
          <a:xfrm>
            <a:off x="1208521" y="1889156"/>
            <a:ext cx="5487129" cy="4275997"/>
          </a:xfrm>
          <a:prstGeom prst="rect">
            <a:avLst/>
          </a:prstGeom>
        </p:spPr>
      </p:pic>
      <p:sp>
        <p:nvSpPr>
          <p:cNvPr id="5" name="Rectangle 4">
            <a:extLst>
              <a:ext uri="{FF2B5EF4-FFF2-40B4-BE49-F238E27FC236}">
                <a16:creationId xmlns:a16="http://schemas.microsoft.com/office/drawing/2014/main" id="{5CF2EE25-580F-492C-ABBB-7C391025B899}"/>
              </a:ext>
            </a:extLst>
          </p:cNvPr>
          <p:cNvSpPr/>
          <p:nvPr/>
        </p:nvSpPr>
        <p:spPr>
          <a:xfrm>
            <a:off x="5383349" y="1099165"/>
            <a:ext cx="5730016" cy="644577"/>
          </a:xfrm>
          <a:prstGeom prst="rect">
            <a:avLst/>
          </a:prstGeom>
          <a:scene3d>
            <a:camera prst="orthographicFront"/>
            <a:lightRig rig="threePt" dir="t"/>
          </a:scene3d>
          <a:sp3d extrusionH="279400" contourW="101600">
            <a:bevelT w="457200" h="88900"/>
            <a:bevelB w="349250" h="342900"/>
            <a:contourClr>
              <a:srgbClr val="FFD347"/>
            </a:contourClr>
          </a:sp3d>
        </p:spPr>
        <p:style>
          <a:lnRef idx="1">
            <a:schemeClr val="accent3"/>
          </a:lnRef>
          <a:fillRef idx="2">
            <a:schemeClr val="accent3"/>
          </a:fillRef>
          <a:effectRef idx="1">
            <a:schemeClr val="accent3"/>
          </a:effectRef>
          <a:fontRef idx="minor">
            <a:schemeClr val="dk1"/>
          </a:fontRef>
        </p:style>
        <p:txBody>
          <a:bodyPr rtlCol="0" anchor="ctr"/>
          <a:lstStyle/>
          <a:p>
            <a:pPr algn="just" rtl="1"/>
            <a:r>
              <a:rPr lang="ar-BH" sz="2400" b="1" dirty="0">
                <a:solidFill>
                  <a:srgbClr val="0070C0"/>
                </a:solidFill>
                <a:latin typeface="Arabic Typesetting" panose="03020402040406030203" pitchFamily="66" charset="-78"/>
              </a:rPr>
              <a:t>الهدف </a:t>
            </a:r>
            <a:r>
              <a:rPr lang="ar-EG" sz="2400" b="1" dirty="0" err="1" smtClean="0">
                <a:solidFill>
                  <a:srgbClr val="0070C0"/>
                </a:solidFill>
                <a:latin typeface="Arabic Typesetting" panose="03020402040406030203" pitchFamily="66" charset="-78"/>
              </a:rPr>
              <a:t>الثا</a:t>
            </a:r>
            <a:r>
              <a:rPr lang="ar-BH" sz="2400" b="1" dirty="0">
                <a:solidFill>
                  <a:srgbClr val="0070C0"/>
                </a:solidFill>
                <a:latin typeface="Arabic Typesetting" panose="03020402040406030203" pitchFamily="66" charset="-78"/>
              </a:rPr>
              <a:t>ل</a:t>
            </a:r>
            <a:r>
              <a:rPr lang="ar-EG" sz="2400" b="1" dirty="0" smtClean="0">
                <a:solidFill>
                  <a:srgbClr val="0070C0"/>
                </a:solidFill>
                <a:latin typeface="Arabic Typesetting" panose="03020402040406030203" pitchFamily="66" charset="-78"/>
              </a:rPr>
              <a:t>ث</a:t>
            </a:r>
            <a:r>
              <a:rPr lang="ar-BH" sz="2400" b="1" dirty="0" smtClean="0">
                <a:solidFill>
                  <a:srgbClr val="0070C0"/>
                </a:solidFill>
                <a:latin typeface="Arabic Typesetting" panose="03020402040406030203" pitchFamily="66" charset="-78"/>
              </a:rPr>
              <a:t>: </a:t>
            </a:r>
            <a:r>
              <a:rPr lang="ar-BH" sz="2400" b="1" dirty="0">
                <a:solidFill>
                  <a:srgbClr val="FF0000"/>
                </a:solidFill>
                <a:latin typeface="Arabic Typesetting" panose="03020402040406030203" pitchFamily="66" charset="-78"/>
              </a:rPr>
              <a:t>تكوين دائرة كهربائية </a:t>
            </a:r>
            <a:r>
              <a:rPr lang="ar-BH" sz="2400" b="1" dirty="0" smtClean="0">
                <a:solidFill>
                  <a:srgbClr val="FF0000"/>
                </a:solidFill>
                <a:latin typeface="Arabic Typesetting" panose="03020402040406030203" pitchFamily="66" charset="-78"/>
              </a:rPr>
              <a:t>مغلقة.</a:t>
            </a:r>
            <a:endParaRPr lang="ar-BH" sz="2400" b="1" dirty="0">
              <a:solidFill>
                <a:schemeClr val="accent5">
                  <a:lumMod val="50000"/>
                </a:schemeClr>
              </a:solidFill>
              <a:latin typeface="Arabic Typesetting" panose="03020402040406030203" pitchFamily="66" charset="-78"/>
            </a:endParaRPr>
          </a:p>
        </p:txBody>
      </p:sp>
      <p:sp>
        <p:nvSpPr>
          <p:cNvPr id="6" name="Rectangle 5">
            <a:extLst>
              <a:ext uri="{FF2B5EF4-FFF2-40B4-BE49-F238E27FC236}">
                <a16:creationId xmlns:a16="http://schemas.microsoft.com/office/drawing/2014/main" id="{01BAA866-8998-4E99-9B42-6FD17623A69D}"/>
              </a:ext>
            </a:extLst>
          </p:cNvPr>
          <p:cNvSpPr/>
          <p:nvPr/>
        </p:nvSpPr>
        <p:spPr bwMode="auto">
          <a:xfrm>
            <a:off x="4649257" y="323557"/>
            <a:ext cx="3326552" cy="769441"/>
          </a:xfrm>
          <a:prstGeom prst="rect">
            <a:avLst/>
          </a:prstGeom>
        </p:spPr>
        <p:txBody>
          <a:bodyPr wrap="none">
            <a:spAutoFit/>
          </a:bodyPr>
          <a:lstStyle/>
          <a:p>
            <a:pPr algn="r" rtl="1" fontAlgn="auto">
              <a:spcBef>
                <a:spcPts val="0"/>
              </a:spcBef>
              <a:spcAft>
                <a:spcPts val="0"/>
              </a:spcAft>
              <a:defRPr/>
            </a:pP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Traditional Arabic" pitchFamily="2" charset="-78"/>
              </a:rPr>
              <a:t>ما ال</a:t>
            </a:r>
            <a:r>
              <a:rPr lang="ar-BH"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Traditional Arabic" pitchFamily="2" charset="-78"/>
              </a:rPr>
              <a:t>ْ</a:t>
            </a: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Traditional Arabic" pitchFamily="2" charset="-78"/>
              </a:rPr>
              <a:t>كه</a:t>
            </a:r>
            <a:r>
              <a:rPr lang="ar-BH"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Traditional Arabic" pitchFamily="2" charset="-78"/>
              </a:rPr>
              <a:t>ْ</a:t>
            </a: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Traditional Arabic" pitchFamily="2" charset="-78"/>
              </a:rPr>
              <a:t>رباء المتحر</a:t>
            </a:r>
            <a:r>
              <a:rPr lang="ar-BH"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Traditional Arabic" pitchFamily="2" charset="-78"/>
              </a:rPr>
              <a:t>ّ</a:t>
            </a:r>
            <a:r>
              <a:rPr lang="ar-EG" sz="4400" b="1" u="sng" dirty="0" err="1">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Traditional Arabic" pitchFamily="2" charset="-78"/>
              </a:rPr>
              <a:t>كة</a:t>
            </a: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Traditional Arabic" pitchFamily="2" charset="-78"/>
              </a:rPr>
              <a:t>؟</a:t>
            </a:r>
          </a:p>
        </p:txBody>
      </p:sp>
    </p:spTree>
    <p:extLst>
      <p:ext uri="{BB962C8B-B14F-4D97-AF65-F5344CB8AC3E}">
        <p14:creationId xmlns:p14="http://schemas.microsoft.com/office/powerpoint/2010/main" val="6119493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 presetClass="mediacall" presetSubtype="0" fill="hold" nodeType="afterEffect">
                                  <p:stCondLst>
                                    <p:cond delay="0"/>
                                  </p:stCondLst>
                                  <p:childTnLst>
                                    <p:cmd type="call" cmd="playFrom(0.0)">
                                      <p:cBhvr>
                                        <p:cTn id="16" dur="42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after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video>
              <p:cMediaNode vol="80000">
                <p:cTn id="22" fill="hold" display="0">
                  <p:stCondLst>
                    <p:cond delay="indefinite"/>
                  </p:stCondLst>
                </p:cTn>
                <p:tgtEl>
                  <p:spTgt spid="2"/>
                </p:tgtEl>
              </p:cMediaNode>
            </p:video>
          </p:childTnLst>
        </p:cTn>
      </p:par>
    </p:tnLst>
    <p:bldLst>
      <p:bldP spid="5"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823548" y="286742"/>
            <a:ext cx="4161717" cy="769441"/>
          </a:xfrm>
          <a:prstGeom prst="rect">
            <a:avLst/>
          </a:prstGeom>
        </p:spPr>
        <p:txBody>
          <a:bodyPr wrap="none">
            <a:spAutoFit/>
          </a:bodyPr>
          <a:lstStyle/>
          <a:p>
            <a:pPr algn="r" rtl="1" fontAlgn="auto">
              <a:spcBef>
                <a:spcPts val="0"/>
              </a:spcBef>
              <a:spcAft>
                <a:spcPts val="0"/>
              </a:spcAft>
              <a:defRPr/>
            </a:pP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ما ال</a:t>
            </a:r>
            <a:r>
              <a:rPr lang="ar-BH"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كه</a:t>
            </a:r>
            <a:r>
              <a:rPr lang="ar-BH"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رباء المتحر</a:t>
            </a:r>
            <a:r>
              <a:rPr lang="ar-BH"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r>
              <a:rPr lang="ar-EG" sz="4400" b="1" u="sng" dirty="0" err="1">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كة</a:t>
            </a: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p>
        </p:txBody>
      </p:sp>
      <p:sp>
        <p:nvSpPr>
          <p:cNvPr id="5" name="TextBox 4"/>
          <p:cNvSpPr txBox="1">
            <a:spLocks noChangeArrowheads="1"/>
          </p:cNvSpPr>
          <p:nvPr/>
        </p:nvSpPr>
        <p:spPr bwMode="auto">
          <a:xfrm>
            <a:off x="2616591" y="2304053"/>
            <a:ext cx="8482146" cy="1077218"/>
          </a:xfrm>
          <a:prstGeom prst="rect">
            <a:avLst/>
          </a:prstGeom>
          <a:solidFill>
            <a:srgbClr val="FFFF99"/>
          </a:solidFill>
          <a:ln w="57150">
            <a:solidFill>
              <a:srgbClr val="FFC000"/>
            </a:solidFill>
          </a:ln>
        </p:spPr>
        <p:txBody>
          <a:bodyPr wrap="square">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ar-EG" sz="3200" b="1" dirty="0">
                <a:cs typeface="+mn-cs"/>
              </a:rPr>
              <a:t>يُطْلَقُ على </a:t>
            </a:r>
            <a:r>
              <a:rPr lang="ar-EG" sz="3200" b="1" dirty="0">
                <a:solidFill>
                  <a:srgbClr val="002060"/>
                </a:solidFill>
                <a:cs typeface="+mn-cs"/>
              </a:rPr>
              <a:t>المَسارِ</a:t>
            </a:r>
            <a:r>
              <a:rPr lang="ar-EG" sz="3200" b="1" dirty="0">
                <a:cs typeface="+mn-cs"/>
              </a:rPr>
              <a:t> الذي تَسْري فيهِ الكهرباءُ المُتحرِّكةُ اسْمَ </a:t>
            </a:r>
            <a:r>
              <a:rPr lang="ar-EG" sz="3200" b="1" dirty="0">
                <a:solidFill>
                  <a:srgbClr val="00B050"/>
                </a:solidFill>
                <a:cs typeface="+mn-cs"/>
              </a:rPr>
              <a:t>...........</a:t>
            </a:r>
          </a:p>
        </p:txBody>
      </p:sp>
      <p:pic>
        <p:nvPicPr>
          <p:cNvPr id="6" name="Picture 5">
            <a:extLst>
              <a:ext uri="{FF2B5EF4-FFF2-40B4-BE49-F238E27FC236}">
                <a16:creationId xmlns:a16="http://schemas.microsoft.com/office/drawing/2014/main" id="{F880076C-2FAD-47C0-AFB2-FC361C2BDFFE}"/>
              </a:ext>
            </a:extLst>
          </p:cNvPr>
          <p:cNvPicPr>
            <a:picLocks noChangeAspect="1"/>
          </p:cNvPicPr>
          <p:nvPr/>
        </p:nvPicPr>
        <p:blipFill>
          <a:blip r:embed="rId5"/>
          <a:stretch>
            <a:fillRect/>
          </a:stretch>
        </p:blipFill>
        <p:spPr>
          <a:xfrm>
            <a:off x="418015" y="1838366"/>
            <a:ext cx="1577239" cy="1978989"/>
          </a:xfrm>
          <a:prstGeom prst="rect">
            <a:avLst/>
          </a:prstGeom>
        </p:spPr>
      </p:pic>
      <p:pic>
        <p:nvPicPr>
          <p:cNvPr id="8" name="Picture 7">
            <a:extLst>
              <a:ext uri="{FF2B5EF4-FFF2-40B4-BE49-F238E27FC236}">
                <a16:creationId xmlns:a16="http://schemas.microsoft.com/office/drawing/2014/main" id="{82FE8113-F206-427F-885C-1AFAF50EEE1D}"/>
              </a:ext>
            </a:extLst>
          </p:cNvPr>
          <p:cNvPicPr>
            <a:picLocks noChangeAspect="1"/>
          </p:cNvPicPr>
          <p:nvPr/>
        </p:nvPicPr>
        <p:blipFill>
          <a:blip r:embed="rId6"/>
          <a:stretch>
            <a:fillRect/>
          </a:stretch>
        </p:blipFill>
        <p:spPr>
          <a:xfrm>
            <a:off x="265475" y="4218346"/>
            <a:ext cx="1666517" cy="2187304"/>
          </a:xfrm>
          <a:prstGeom prst="rect">
            <a:avLst/>
          </a:prstGeom>
        </p:spPr>
      </p:pic>
      <p:sp>
        <p:nvSpPr>
          <p:cNvPr id="9" name="Rectangle 8">
            <a:extLst>
              <a:ext uri="{FF2B5EF4-FFF2-40B4-BE49-F238E27FC236}">
                <a16:creationId xmlns:a16="http://schemas.microsoft.com/office/drawing/2014/main" id="{936AC69F-3A2B-43D1-A92F-7CB9B5B6138C}"/>
              </a:ext>
            </a:extLst>
          </p:cNvPr>
          <p:cNvSpPr/>
          <p:nvPr/>
        </p:nvSpPr>
        <p:spPr>
          <a:xfrm>
            <a:off x="6005997" y="1437155"/>
            <a:ext cx="5730016" cy="665350"/>
          </a:xfrm>
          <a:prstGeom prst="rect">
            <a:avLst/>
          </a:prstGeom>
          <a:scene3d>
            <a:camera prst="orthographicFront"/>
            <a:lightRig rig="threePt" dir="t"/>
          </a:scene3d>
          <a:sp3d extrusionH="279400" contourW="101600">
            <a:bevelT w="457200" h="88900"/>
            <a:bevelB w="349250" h="342900"/>
            <a:contourClr>
              <a:srgbClr val="FFD347"/>
            </a:contourClr>
          </a:sp3d>
        </p:spPr>
        <p:style>
          <a:lnRef idx="1">
            <a:schemeClr val="accent3"/>
          </a:lnRef>
          <a:fillRef idx="2">
            <a:schemeClr val="accent3"/>
          </a:fillRef>
          <a:effectRef idx="1">
            <a:schemeClr val="accent3"/>
          </a:effectRef>
          <a:fontRef idx="minor">
            <a:schemeClr val="dk1"/>
          </a:fontRef>
        </p:style>
        <p:txBody>
          <a:bodyPr rtlCol="0" anchor="ctr"/>
          <a:lstStyle/>
          <a:p>
            <a:pPr algn="r"/>
            <a:r>
              <a:rPr lang="ar-BH" sz="2400" b="1" dirty="0">
                <a:solidFill>
                  <a:srgbClr val="0070C0"/>
                </a:solidFill>
                <a:latin typeface="Arabic Typesetting" panose="03020402040406030203" pitchFamily="66" charset="-78"/>
              </a:rPr>
              <a:t>الهدف </a:t>
            </a:r>
            <a:r>
              <a:rPr lang="ar-EG" sz="2400" b="1" dirty="0" smtClean="0">
                <a:solidFill>
                  <a:srgbClr val="0070C0"/>
                </a:solidFill>
                <a:latin typeface="Arabic Typesetting" panose="03020402040406030203" pitchFamily="66" charset="-78"/>
              </a:rPr>
              <a:t>الثالث</a:t>
            </a:r>
            <a:r>
              <a:rPr lang="ar-BH" sz="2400" b="1" dirty="0" smtClean="0">
                <a:solidFill>
                  <a:srgbClr val="0070C0"/>
                </a:solidFill>
                <a:latin typeface="Arabic Typesetting" panose="03020402040406030203" pitchFamily="66" charset="-78"/>
              </a:rPr>
              <a:t>: </a:t>
            </a:r>
            <a:r>
              <a:rPr lang="ar-BH" sz="2400" b="1" dirty="0">
                <a:solidFill>
                  <a:srgbClr val="FF0000"/>
                </a:solidFill>
                <a:latin typeface="Arabic Typesetting" panose="03020402040406030203" pitchFamily="66" charset="-78"/>
              </a:rPr>
              <a:t>تكوين دائرة كهربائية </a:t>
            </a:r>
            <a:r>
              <a:rPr lang="ar-BH" sz="2400" b="1" dirty="0" smtClean="0">
                <a:solidFill>
                  <a:srgbClr val="FF0000"/>
                </a:solidFill>
                <a:latin typeface="Arabic Typesetting" panose="03020402040406030203" pitchFamily="66" charset="-78"/>
              </a:rPr>
              <a:t>مغلقة.</a:t>
            </a:r>
            <a:endParaRPr lang="ar-BH" sz="2400" b="1" dirty="0">
              <a:solidFill>
                <a:schemeClr val="accent5">
                  <a:lumMod val="50000"/>
                </a:schemeClr>
              </a:solidFill>
              <a:latin typeface="Arabic Typesetting" panose="03020402040406030203" pitchFamily="66" charset="-78"/>
            </a:endParaRPr>
          </a:p>
        </p:txBody>
      </p:sp>
      <p:sp>
        <p:nvSpPr>
          <p:cNvPr id="10" name="TextBox 9">
            <a:extLst>
              <a:ext uri="{FF2B5EF4-FFF2-40B4-BE49-F238E27FC236}">
                <a16:creationId xmlns:a16="http://schemas.microsoft.com/office/drawing/2014/main" id="{9E2B130D-EBEE-434F-A739-A46EB2C15AE7}"/>
              </a:ext>
            </a:extLst>
          </p:cNvPr>
          <p:cNvSpPr txBox="1">
            <a:spLocks noChangeArrowheads="1"/>
          </p:cNvSpPr>
          <p:nvPr/>
        </p:nvSpPr>
        <p:spPr bwMode="auto">
          <a:xfrm>
            <a:off x="2621146" y="5335906"/>
            <a:ext cx="8387567" cy="584775"/>
          </a:xfrm>
          <a:prstGeom prst="rect">
            <a:avLst/>
          </a:prstGeom>
          <a:solidFill>
            <a:srgbClr val="FFFF99"/>
          </a:solidFill>
          <a:ln w="50800" cmpd="sng">
            <a:solidFill>
              <a:srgbClr val="FFC000"/>
            </a:solidFill>
          </a:ln>
        </p:spPr>
        <p:txBody>
          <a:bodyPr wrap="square">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ar-EG" sz="3200" b="1" dirty="0">
                <a:cs typeface="+mn-cs"/>
              </a:rPr>
              <a:t>يجِبُ أنْ تَكونَ الدّائرةُ مُوَصَّلةً تَمامًا حتّى تتحرَّكَ فيها الكهرباءُ.</a:t>
            </a:r>
          </a:p>
        </p:txBody>
      </p:sp>
      <p:sp>
        <p:nvSpPr>
          <p:cNvPr id="2" name="Rectangle 1">
            <a:extLst>
              <a:ext uri="{FF2B5EF4-FFF2-40B4-BE49-F238E27FC236}">
                <a16:creationId xmlns:a16="http://schemas.microsoft.com/office/drawing/2014/main" id="{04ED64D1-306B-4E70-981D-76B914E24F3B}"/>
              </a:ext>
            </a:extLst>
          </p:cNvPr>
          <p:cNvSpPr/>
          <p:nvPr/>
        </p:nvSpPr>
        <p:spPr>
          <a:xfrm>
            <a:off x="5082563" y="4005540"/>
            <a:ext cx="3289683" cy="769441"/>
          </a:xfrm>
          <a:prstGeom prst="rect">
            <a:avLst/>
          </a:prstGeom>
          <a:solidFill>
            <a:srgbClr val="FFFF99"/>
          </a:solidFill>
        </p:spPr>
        <p:txBody>
          <a:bodyPr wrap="none">
            <a:spAutoFit/>
          </a:bodyPr>
          <a:lstStyle/>
          <a:p>
            <a:r>
              <a:rPr lang="ar-EG" sz="4400" b="1" dirty="0">
                <a:solidFill>
                  <a:srgbClr val="FF0000"/>
                </a:solidFill>
              </a:rPr>
              <a:t>الدائرةِ </a:t>
            </a:r>
            <a:r>
              <a:rPr lang="ar-EG" sz="4400" b="1" dirty="0" smtClean="0">
                <a:solidFill>
                  <a:srgbClr val="FF0000"/>
                </a:solidFill>
              </a:rPr>
              <a:t>الكهربائيةِ</a:t>
            </a:r>
            <a:endParaRPr lang="en-US" sz="4400" dirty="0">
              <a:solidFill>
                <a:srgbClr val="FF0000"/>
              </a:solidFill>
            </a:endParaRPr>
          </a:p>
        </p:txBody>
      </p:sp>
      <p:pic>
        <p:nvPicPr>
          <p:cNvPr id="3" name="١١_8">
            <a:hlinkClick r:id="" action="ppaction://media"/>
            <a:extLst>
              <a:ext uri="{FF2B5EF4-FFF2-40B4-BE49-F238E27FC236}">
                <a16:creationId xmlns:a16="http://schemas.microsoft.com/office/drawing/2014/main" id="{F482B257-6FA7-4A9E-85A1-7C7E13F724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31375" y="3700740"/>
            <a:ext cx="609600" cy="609600"/>
          </a:xfrm>
          <a:prstGeom prst="rect">
            <a:avLst/>
          </a:prstGeom>
        </p:spPr>
      </p:pic>
    </p:spTree>
    <p:extLst>
      <p:ext uri="{BB962C8B-B14F-4D97-AF65-F5344CB8AC3E}">
        <p14:creationId xmlns:p14="http://schemas.microsoft.com/office/powerpoint/2010/main" val="14705568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8" presetClass="entr" presetSubtype="12"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Left)">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type.wav"/>
                                        </p:tgtEl>
                                      </p:cMediaNode>
                                    </p:audio>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8" presetClass="entr" presetSubtype="12"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strips(downLeft)">
                                      <p:cBhvr>
                                        <p:cTn id="31" dur="500"/>
                                        <p:tgtEl>
                                          <p:spTgt spid="10"/>
                                        </p:tgtEl>
                                      </p:cBhvr>
                                    </p:animEffect>
                                  </p:childTnLst>
                                  <p:subTnLst>
                                    <p:audio>
                                      <p:cMediaNode>
                                        <p:cTn display="0" masterRel="sameClick">
                                          <p:stCondLst>
                                            <p:cond evt="begin" delay="0">
                                              <p:tn val="29"/>
                                            </p:cond>
                                          </p:stCondLst>
                                          <p:endCondLst>
                                            <p:cond evt="onStopAudio" delay="0">
                                              <p:tgtEl>
                                                <p:sldTgt/>
                                              </p:tgtEl>
                                            </p:cond>
                                          </p:endCondLst>
                                        </p:cTn>
                                        <p:tgtEl>
                                          <p:sndTgt r:embed="rId4" name="type.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childTnLst>
                                </p:cTn>
                              </p:par>
                            </p:childTnLst>
                          </p:cTn>
                        </p:par>
                        <p:par>
                          <p:cTn id="36" fill="hold">
                            <p:stCondLst>
                              <p:cond delay="0"/>
                            </p:stCondLst>
                            <p:childTnLst>
                              <p:par>
                                <p:cTn id="37" presetID="1" presetClass="mediacall" presetSubtype="0" fill="hold" nodeType="afterEffect">
                                  <p:stCondLst>
                                    <p:cond delay="0"/>
                                  </p:stCondLst>
                                  <p:childTnLst>
                                    <p:cmd type="call" cmd="playFrom(0.0)">
                                      <p:cBhvr>
                                        <p:cTn id="38" dur="156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3"/>
                </p:tgtEl>
              </p:cMediaNode>
            </p:audio>
          </p:childTnLst>
        </p:cTn>
      </p:par>
    </p:tnLst>
    <p:bldLst>
      <p:bldP spid="7" grpId="0"/>
      <p:bldP spid="5" grpId="0" animBg="1"/>
      <p:bldP spid="9" grpId="0" animBg="1"/>
      <p:bldP spid="10"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p:cNvSpPr txBox="1">
            <a:spLocks noChangeArrowheads="1"/>
          </p:cNvSpPr>
          <p:nvPr/>
        </p:nvSpPr>
        <p:spPr bwMode="auto">
          <a:xfrm>
            <a:off x="6789862" y="2828559"/>
            <a:ext cx="5330629" cy="584775"/>
          </a:xfrm>
          <a:prstGeom prst="rect">
            <a:avLst/>
          </a:prstGeom>
          <a:solidFill>
            <a:srgbClr val="FFFF99"/>
          </a:solidFill>
          <a:ln w="9525">
            <a:solidFill>
              <a:srgbClr val="FFC000"/>
            </a:solidFill>
            <a:miter lim="800000"/>
            <a:headEnd/>
            <a:tailEnd/>
          </a:ln>
          <a:extLst/>
        </p:spPr>
        <p:txBody>
          <a:bodyPr wrap="square">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ar-EG" sz="3200" b="1" dirty="0">
                <a:cs typeface="+mn-cs"/>
              </a:rPr>
              <a:t>أيُّ الشكْلينِ يُمثِّلُ دائرةً كهربائيةً مُغْلَقةً؟</a:t>
            </a:r>
          </a:p>
        </p:txBody>
      </p:sp>
      <p:grpSp>
        <p:nvGrpSpPr>
          <p:cNvPr id="4" name="Group 8"/>
          <p:cNvGrpSpPr>
            <a:grpSpLocks/>
          </p:cNvGrpSpPr>
          <p:nvPr/>
        </p:nvGrpSpPr>
        <p:grpSpPr bwMode="auto">
          <a:xfrm>
            <a:off x="9698748" y="2096159"/>
            <a:ext cx="2270900" cy="571503"/>
            <a:chOff x="4367211" y="4786322"/>
            <a:chExt cx="2133615" cy="571512"/>
          </a:xfrm>
        </p:grpSpPr>
        <p:sp>
          <p:nvSpPr>
            <p:cNvPr id="5" name="Flowchart: Stored Data 4"/>
            <p:cNvSpPr/>
            <p:nvPr/>
          </p:nvSpPr>
          <p:spPr>
            <a:xfrm>
              <a:off x="4367211" y="4786322"/>
              <a:ext cx="2133615" cy="571509"/>
            </a:xfrm>
            <a:prstGeom prst="flowChartOnlineStorage">
              <a:avLst/>
            </a:prstGeom>
            <a:gradFill flip="none" rotWithShape="1">
              <a:gsLst>
                <a:gs pos="0">
                  <a:srgbClr val="CC3300">
                    <a:shade val="30000"/>
                    <a:satMod val="115000"/>
                  </a:srgbClr>
                </a:gs>
                <a:gs pos="50000">
                  <a:srgbClr val="CC3300">
                    <a:shade val="67500"/>
                    <a:satMod val="115000"/>
                  </a:srgbClr>
                </a:gs>
                <a:gs pos="100000">
                  <a:srgbClr val="CC3300">
                    <a:shade val="100000"/>
                    <a:satMod val="115000"/>
                  </a:srgb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b="1">
                <a:ln w="18415" cmpd="sng">
                  <a:solidFill>
                    <a:srgbClr val="FFFFFF"/>
                  </a:solidFill>
                  <a:prstDash val="solid"/>
                </a:ln>
                <a:solidFill>
                  <a:srgbClr val="FFFFFF"/>
                </a:solidFill>
                <a:effectLst>
                  <a:outerShdw blurRad="63500" dir="3600000" algn="tl" rotWithShape="0">
                    <a:srgbClr val="000000">
                      <a:alpha val="70000"/>
                    </a:srgbClr>
                  </a:outerShdw>
                </a:effectLst>
                <a:cs typeface="+mj-cs"/>
              </a:endParaRPr>
            </a:p>
          </p:txBody>
        </p:sp>
        <p:sp>
          <p:nvSpPr>
            <p:cNvPr id="6" name="Rectangle 5"/>
            <p:cNvSpPr/>
            <p:nvPr/>
          </p:nvSpPr>
          <p:spPr>
            <a:xfrm>
              <a:off x="4720710" y="4834606"/>
              <a:ext cx="1286507" cy="523228"/>
            </a:xfrm>
            <a:prstGeom prst="rect">
              <a:avLst/>
            </a:prstGeom>
          </p:spPr>
          <p:txBody>
            <a:bodyPr wrap="none">
              <a:spAutoFit/>
            </a:bodyPr>
            <a:lstStyle/>
            <a:p>
              <a:pPr algn="r" rtl="1" fontAlgn="auto">
                <a:spcBef>
                  <a:spcPts val="0"/>
                </a:spcBef>
                <a:spcAft>
                  <a:spcPts val="0"/>
                </a:spcAft>
                <a:defRPr/>
              </a:pPr>
              <a:r>
                <a:rPr lang="ar-EG" sz="28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j-cs"/>
                </a:rPr>
                <a:t>أقرأ الشكل</a:t>
              </a:r>
            </a:p>
          </p:txBody>
        </p:sp>
      </p:grpSp>
      <p:sp>
        <p:nvSpPr>
          <p:cNvPr id="9" name="Rectangle 8">
            <a:extLst>
              <a:ext uri="{FF2B5EF4-FFF2-40B4-BE49-F238E27FC236}">
                <a16:creationId xmlns:a16="http://schemas.microsoft.com/office/drawing/2014/main" id="{198461D3-49A6-4952-8AAC-01E9BED3A0F6}"/>
              </a:ext>
            </a:extLst>
          </p:cNvPr>
          <p:cNvSpPr/>
          <p:nvPr/>
        </p:nvSpPr>
        <p:spPr>
          <a:xfrm>
            <a:off x="3270434" y="1088297"/>
            <a:ext cx="5730016" cy="665350"/>
          </a:xfrm>
          <a:prstGeom prst="rect">
            <a:avLst/>
          </a:prstGeom>
          <a:scene3d>
            <a:camera prst="orthographicFront"/>
            <a:lightRig rig="threePt" dir="t"/>
          </a:scene3d>
          <a:sp3d extrusionH="279400" contourW="101600">
            <a:bevelT w="457200" h="88900"/>
            <a:bevelB w="349250" h="342900"/>
            <a:contourClr>
              <a:srgbClr val="FFD347"/>
            </a:contourClr>
          </a:sp3d>
        </p:spPr>
        <p:style>
          <a:lnRef idx="1">
            <a:schemeClr val="accent3"/>
          </a:lnRef>
          <a:fillRef idx="2">
            <a:schemeClr val="accent3"/>
          </a:fillRef>
          <a:effectRef idx="1">
            <a:schemeClr val="accent3"/>
          </a:effectRef>
          <a:fontRef idx="minor">
            <a:schemeClr val="dk1"/>
          </a:fontRef>
        </p:style>
        <p:txBody>
          <a:bodyPr rtlCol="0" anchor="ctr"/>
          <a:lstStyle/>
          <a:p>
            <a:pPr algn="r"/>
            <a:r>
              <a:rPr lang="ar-BH" sz="2400" b="1" dirty="0">
                <a:solidFill>
                  <a:srgbClr val="0070C0"/>
                </a:solidFill>
                <a:latin typeface="Arabic Typesetting" panose="03020402040406030203" pitchFamily="66" charset="-78"/>
              </a:rPr>
              <a:t>الهدف </a:t>
            </a:r>
            <a:r>
              <a:rPr lang="ar-EG" sz="2400" b="1" dirty="0">
                <a:solidFill>
                  <a:srgbClr val="0070C0"/>
                </a:solidFill>
                <a:latin typeface="Arabic Typesetting" panose="03020402040406030203" pitchFamily="66" charset="-78"/>
              </a:rPr>
              <a:t>الثالث</a:t>
            </a:r>
            <a:r>
              <a:rPr lang="ar-BH" sz="2400" b="1" dirty="0">
                <a:solidFill>
                  <a:srgbClr val="0070C0"/>
                </a:solidFill>
                <a:latin typeface="Arabic Typesetting" panose="03020402040406030203" pitchFamily="66" charset="-78"/>
              </a:rPr>
              <a:t>: </a:t>
            </a:r>
            <a:r>
              <a:rPr lang="ar-BH" sz="2400" b="1" dirty="0">
                <a:solidFill>
                  <a:srgbClr val="FF0000"/>
                </a:solidFill>
                <a:latin typeface="Arabic Typesetting" panose="03020402040406030203" pitchFamily="66" charset="-78"/>
              </a:rPr>
              <a:t>تكوين دائرة كهربائية </a:t>
            </a:r>
            <a:r>
              <a:rPr lang="ar-BH" sz="2400" b="1" dirty="0" smtClean="0">
                <a:solidFill>
                  <a:srgbClr val="FF0000"/>
                </a:solidFill>
                <a:latin typeface="Arabic Typesetting" panose="03020402040406030203" pitchFamily="66" charset="-78"/>
              </a:rPr>
              <a:t>مغلقة.</a:t>
            </a:r>
            <a:endParaRPr lang="ar-BH" sz="2400" b="1" dirty="0">
              <a:solidFill>
                <a:schemeClr val="accent5">
                  <a:lumMod val="50000"/>
                </a:schemeClr>
              </a:solidFill>
              <a:latin typeface="Arabic Typesetting" panose="03020402040406030203" pitchFamily="66" charset="-78"/>
            </a:endParaRPr>
          </a:p>
        </p:txBody>
      </p:sp>
      <p:sp>
        <p:nvSpPr>
          <p:cNvPr id="12" name="Rectangle 11">
            <a:extLst>
              <a:ext uri="{FF2B5EF4-FFF2-40B4-BE49-F238E27FC236}">
                <a16:creationId xmlns:a16="http://schemas.microsoft.com/office/drawing/2014/main" id="{17D3A21F-A095-45C5-A9CF-C15AAD105E33}"/>
              </a:ext>
            </a:extLst>
          </p:cNvPr>
          <p:cNvSpPr/>
          <p:nvPr/>
        </p:nvSpPr>
        <p:spPr bwMode="auto">
          <a:xfrm>
            <a:off x="3868518" y="233006"/>
            <a:ext cx="4161717" cy="769441"/>
          </a:xfrm>
          <a:prstGeom prst="rect">
            <a:avLst/>
          </a:prstGeom>
        </p:spPr>
        <p:txBody>
          <a:bodyPr wrap="none">
            <a:spAutoFit/>
          </a:bodyPr>
          <a:lstStyle/>
          <a:p>
            <a:pPr algn="r" rtl="1" fontAlgn="auto">
              <a:spcBef>
                <a:spcPts val="0"/>
              </a:spcBef>
              <a:spcAft>
                <a:spcPts val="0"/>
              </a:spcAft>
              <a:defRPr/>
            </a:pP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ما ال</a:t>
            </a:r>
            <a:r>
              <a:rPr lang="ar-BH"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كه</a:t>
            </a:r>
            <a:r>
              <a:rPr lang="ar-BH"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رباء المتحر</a:t>
            </a:r>
            <a:r>
              <a:rPr lang="ar-BH"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r>
              <a:rPr lang="ar-EG" sz="4400" b="1" u="sng" dirty="0" err="1">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كة</a:t>
            </a: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p>
        </p:txBody>
      </p:sp>
      <p:sp>
        <p:nvSpPr>
          <p:cNvPr id="14" name="Rounded Rectangle 12">
            <a:extLst>
              <a:ext uri="{FF2B5EF4-FFF2-40B4-BE49-F238E27FC236}">
                <a16:creationId xmlns:a16="http://schemas.microsoft.com/office/drawing/2014/main" id="{E2972A3F-92CB-4A81-9C43-EE6F6AFE1DD1}"/>
              </a:ext>
            </a:extLst>
          </p:cNvPr>
          <p:cNvSpPr/>
          <p:nvPr/>
        </p:nvSpPr>
        <p:spPr bwMode="auto">
          <a:xfrm>
            <a:off x="1775749" y="5289437"/>
            <a:ext cx="8507547" cy="1071563"/>
          </a:xfrm>
          <a:prstGeom prst="roundRect">
            <a:avLst/>
          </a:prstGeom>
          <a:solidFill>
            <a:srgbClr val="FFCC00"/>
          </a:solid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r>
              <a:rPr lang="ar-BH" sz="3200" b="1" dirty="0">
                <a:solidFill>
                  <a:schemeClr val="tx1"/>
                </a:solidFill>
              </a:rPr>
              <a:t>الشّك</a:t>
            </a:r>
            <a:r>
              <a:rPr lang="ar-EG" sz="3200" b="1" dirty="0">
                <a:solidFill>
                  <a:schemeClr val="tx1"/>
                </a:solidFill>
              </a:rPr>
              <a:t>ْ</a:t>
            </a:r>
            <a:r>
              <a:rPr lang="ar-BH" sz="3200" b="1" dirty="0">
                <a:solidFill>
                  <a:schemeClr val="tx1"/>
                </a:solidFill>
              </a:rPr>
              <a:t>ل</a:t>
            </a:r>
            <a:r>
              <a:rPr lang="ar-EG" sz="3200" b="1" dirty="0">
                <a:solidFill>
                  <a:schemeClr val="tx1"/>
                </a:solidFill>
              </a:rPr>
              <a:t>ُ</a:t>
            </a:r>
            <a:r>
              <a:rPr lang="ar-BH" sz="3200" b="1" dirty="0">
                <a:solidFill>
                  <a:schemeClr val="tx1"/>
                </a:solidFill>
              </a:rPr>
              <a:t> الذي </a:t>
            </a:r>
            <a:r>
              <a:rPr lang="ar-EG" sz="3200" b="1" dirty="0">
                <a:solidFill>
                  <a:schemeClr val="tx1"/>
                </a:solidFill>
              </a:rPr>
              <a:t>إ</a:t>
            </a:r>
            <a:r>
              <a:rPr lang="ar-BH" sz="3200" b="1" dirty="0" err="1" smtClean="0">
                <a:solidFill>
                  <a:schemeClr val="tx1"/>
                </a:solidFill>
              </a:rPr>
              <a:t>لى</a:t>
            </a:r>
            <a:r>
              <a:rPr lang="ar-BH" sz="3200" b="1" dirty="0">
                <a:solidFill>
                  <a:schemeClr val="tx1"/>
                </a:solidFill>
              </a:rPr>
              <a:t> </a:t>
            </a:r>
            <a:r>
              <a:rPr lang="ar-BH" sz="3200" b="1" dirty="0" smtClean="0">
                <a:solidFill>
                  <a:schemeClr val="tx1"/>
                </a:solidFill>
              </a:rPr>
              <a:t>الي</a:t>
            </a:r>
            <a:r>
              <a:rPr lang="ar-EG" sz="3200" b="1" dirty="0">
                <a:solidFill>
                  <a:schemeClr val="tx1"/>
                </a:solidFill>
              </a:rPr>
              <a:t>َ</a:t>
            </a:r>
            <a:r>
              <a:rPr lang="ar-BH" sz="3200" b="1" dirty="0">
                <a:solidFill>
                  <a:schemeClr val="tx1"/>
                </a:solidFill>
              </a:rPr>
              <a:t>مين</a:t>
            </a:r>
            <a:r>
              <a:rPr lang="ar-EG" sz="3200" b="1" dirty="0">
                <a:solidFill>
                  <a:schemeClr val="tx1"/>
                </a:solidFill>
              </a:rPr>
              <a:t>ِ</a:t>
            </a:r>
            <a:r>
              <a:rPr lang="ar-BH" sz="3200" b="1" dirty="0">
                <a:solidFill>
                  <a:schemeClr val="tx1"/>
                </a:solidFill>
              </a:rPr>
              <a:t> ي</a:t>
            </a:r>
            <a:r>
              <a:rPr lang="ar-EG" sz="3200" b="1" dirty="0">
                <a:solidFill>
                  <a:schemeClr val="tx1"/>
                </a:solidFill>
              </a:rPr>
              <a:t>ُ</a:t>
            </a:r>
            <a:r>
              <a:rPr lang="ar-BH" sz="3200" b="1" dirty="0" err="1">
                <a:solidFill>
                  <a:schemeClr val="tx1"/>
                </a:solidFill>
              </a:rPr>
              <a:t>مث</a:t>
            </a:r>
            <a:r>
              <a:rPr lang="ar-EG" sz="3200" b="1" dirty="0">
                <a:solidFill>
                  <a:schemeClr val="tx1"/>
                </a:solidFill>
              </a:rPr>
              <a:t>ِّ</a:t>
            </a:r>
            <a:r>
              <a:rPr lang="ar-BH" sz="3200" b="1" dirty="0">
                <a:solidFill>
                  <a:schemeClr val="tx1"/>
                </a:solidFill>
              </a:rPr>
              <a:t>ل</a:t>
            </a:r>
            <a:r>
              <a:rPr lang="ar-EG" sz="3200" b="1" dirty="0">
                <a:solidFill>
                  <a:schemeClr val="tx1"/>
                </a:solidFill>
              </a:rPr>
              <a:t>ُ</a:t>
            </a:r>
            <a:r>
              <a:rPr lang="ar-BH" sz="3200" b="1" dirty="0">
                <a:solidFill>
                  <a:schemeClr val="tx1"/>
                </a:solidFill>
              </a:rPr>
              <a:t> دائرة</a:t>
            </a:r>
            <a:r>
              <a:rPr lang="ar-EG" sz="3200" b="1" dirty="0">
                <a:solidFill>
                  <a:schemeClr val="tx1"/>
                </a:solidFill>
              </a:rPr>
              <a:t>ً</a:t>
            </a:r>
            <a:r>
              <a:rPr lang="ar-BH" sz="3200" b="1" dirty="0">
                <a:solidFill>
                  <a:schemeClr val="tx1"/>
                </a:solidFill>
              </a:rPr>
              <a:t> كهربائية</a:t>
            </a:r>
            <a:r>
              <a:rPr lang="ar-EG" sz="3200" b="1" dirty="0">
                <a:solidFill>
                  <a:schemeClr val="tx1"/>
                </a:solidFill>
              </a:rPr>
              <a:t>ً</a:t>
            </a:r>
            <a:r>
              <a:rPr lang="ar-BH" sz="3200" b="1" dirty="0">
                <a:solidFill>
                  <a:schemeClr val="tx1"/>
                </a:solidFill>
              </a:rPr>
              <a:t> م</a:t>
            </a:r>
            <a:r>
              <a:rPr lang="ar-EG" sz="3200" b="1" dirty="0">
                <a:solidFill>
                  <a:schemeClr val="tx1"/>
                </a:solidFill>
              </a:rPr>
              <a:t>ُ</a:t>
            </a:r>
            <a:r>
              <a:rPr lang="ar-BH" sz="3200" b="1" dirty="0">
                <a:solidFill>
                  <a:schemeClr val="tx1"/>
                </a:solidFill>
              </a:rPr>
              <a:t>غ</a:t>
            </a:r>
            <a:r>
              <a:rPr lang="ar-EG" sz="3200" b="1" dirty="0">
                <a:solidFill>
                  <a:schemeClr val="tx1"/>
                </a:solidFill>
              </a:rPr>
              <a:t>ْ</a:t>
            </a:r>
            <a:r>
              <a:rPr lang="ar-BH" sz="3200" b="1" dirty="0" err="1">
                <a:solidFill>
                  <a:schemeClr val="tx1"/>
                </a:solidFill>
              </a:rPr>
              <a:t>لقة</a:t>
            </a:r>
            <a:r>
              <a:rPr lang="ar-EG" sz="3200" b="1" dirty="0">
                <a:solidFill>
                  <a:schemeClr val="tx1"/>
                </a:solidFill>
              </a:rPr>
              <a:t>ً</a:t>
            </a:r>
            <a:r>
              <a:rPr lang="ar-BH" sz="3200" b="1" dirty="0">
                <a:solidFill>
                  <a:schemeClr val="tx1"/>
                </a:solidFill>
              </a:rPr>
              <a:t>.</a:t>
            </a:r>
            <a:endParaRPr lang="ar-EG" sz="3200" b="1" dirty="0">
              <a:solidFill>
                <a:schemeClr val="tx1"/>
              </a:solidFill>
            </a:endParaRPr>
          </a:p>
        </p:txBody>
      </p:sp>
      <p:grpSp>
        <p:nvGrpSpPr>
          <p:cNvPr id="18" name="Group 17"/>
          <p:cNvGrpSpPr/>
          <p:nvPr/>
        </p:nvGrpSpPr>
        <p:grpSpPr>
          <a:xfrm>
            <a:off x="3537880" y="1948722"/>
            <a:ext cx="3214608" cy="3153188"/>
            <a:chOff x="4016186" y="1948722"/>
            <a:chExt cx="3214608" cy="3153188"/>
          </a:xfrm>
        </p:grpSpPr>
        <p:pic>
          <p:nvPicPr>
            <p:cNvPr id="10" name="Picture 9">
              <a:extLst>
                <a:ext uri="{FF2B5EF4-FFF2-40B4-BE49-F238E27FC236}">
                  <a16:creationId xmlns:a16="http://schemas.microsoft.com/office/drawing/2014/main" id="{F880076C-2FAD-47C0-AFB2-FC361C2BDFFE}"/>
                </a:ext>
              </a:extLst>
            </p:cNvPr>
            <p:cNvPicPr>
              <a:picLocks noChangeAspect="1"/>
            </p:cNvPicPr>
            <p:nvPr/>
          </p:nvPicPr>
          <p:blipFill>
            <a:blip r:embed="rId4"/>
            <a:stretch>
              <a:fillRect/>
            </a:stretch>
          </p:blipFill>
          <p:spPr>
            <a:xfrm>
              <a:off x="4550048" y="2393414"/>
              <a:ext cx="2000250" cy="2509747"/>
            </a:xfrm>
            <a:prstGeom prst="rect">
              <a:avLst/>
            </a:prstGeom>
          </p:spPr>
        </p:pic>
        <p:sp>
          <p:nvSpPr>
            <p:cNvPr id="13" name="Oval 12">
              <a:extLst>
                <a:ext uri="{FF2B5EF4-FFF2-40B4-BE49-F238E27FC236}">
                  <a16:creationId xmlns:a16="http://schemas.microsoft.com/office/drawing/2014/main" id="{2DC32184-0CA8-488D-8CBF-4C79221922B1}"/>
                </a:ext>
              </a:extLst>
            </p:cNvPr>
            <p:cNvSpPr/>
            <p:nvPr/>
          </p:nvSpPr>
          <p:spPr>
            <a:xfrm>
              <a:off x="4016186" y="1948722"/>
              <a:ext cx="3214608" cy="3153188"/>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cs typeface="+mj-cs"/>
              </a:endParaRPr>
            </a:p>
          </p:txBody>
        </p:sp>
      </p:grpSp>
      <p:pic>
        <p:nvPicPr>
          <p:cNvPr id="15" name="١٢">
            <a:hlinkClick r:id="" action="ppaction://media"/>
            <a:extLst>
              <a:ext uri="{FF2B5EF4-FFF2-40B4-BE49-F238E27FC236}">
                <a16:creationId xmlns:a16="http://schemas.microsoft.com/office/drawing/2014/main" id="{B8DB5C08-32F1-4504-939E-3426450D27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63545" y="3998585"/>
            <a:ext cx="609600" cy="609600"/>
          </a:xfrm>
          <a:prstGeom prst="rect">
            <a:avLst/>
          </a:prstGeom>
        </p:spPr>
      </p:pic>
      <p:grpSp>
        <p:nvGrpSpPr>
          <p:cNvPr id="17" name="Group 16"/>
          <p:cNvGrpSpPr/>
          <p:nvPr/>
        </p:nvGrpSpPr>
        <p:grpSpPr>
          <a:xfrm>
            <a:off x="229625" y="1861970"/>
            <a:ext cx="3214608" cy="3153188"/>
            <a:chOff x="398441" y="1904170"/>
            <a:chExt cx="3214608" cy="3153188"/>
          </a:xfrm>
        </p:grpSpPr>
        <p:pic>
          <p:nvPicPr>
            <p:cNvPr id="11" name="Picture 10">
              <a:extLst>
                <a:ext uri="{FF2B5EF4-FFF2-40B4-BE49-F238E27FC236}">
                  <a16:creationId xmlns:a16="http://schemas.microsoft.com/office/drawing/2014/main" id="{82FE8113-F206-427F-885C-1AFAF50EEE1D}"/>
                </a:ext>
              </a:extLst>
            </p:cNvPr>
            <p:cNvPicPr>
              <a:picLocks noChangeAspect="1"/>
            </p:cNvPicPr>
            <p:nvPr/>
          </p:nvPicPr>
          <p:blipFill>
            <a:blip r:embed="rId6"/>
            <a:stretch>
              <a:fillRect/>
            </a:stretch>
          </p:blipFill>
          <p:spPr>
            <a:xfrm>
              <a:off x="974759" y="2277904"/>
              <a:ext cx="1937253" cy="2542645"/>
            </a:xfrm>
            <a:prstGeom prst="rect">
              <a:avLst/>
            </a:prstGeom>
          </p:spPr>
        </p:pic>
        <p:sp>
          <p:nvSpPr>
            <p:cNvPr id="16" name="Oval 15">
              <a:extLst>
                <a:ext uri="{FF2B5EF4-FFF2-40B4-BE49-F238E27FC236}">
                  <a16:creationId xmlns:a16="http://schemas.microsoft.com/office/drawing/2014/main" id="{2DC32184-0CA8-488D-8CBF-4C79221922B1}"/>
                </a:ext>
              </a:extLst>
            </p:cNvPr>
            <p:cNvSpPr/>
            <p:nvPr/>
          </p:nvSpPr>
          <p:spPr>
            <a:xfrm>
              <a:off x="398441" y="1904170"/>
              <a:ext cx="3214608" cy="3153188"/>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cs typeface="+mj-cs"/>
              </a:endParaRPr>
            </a:p>
          </p:txBody>
        </p:sp>
      </p:grpSp>
    </p:spTree>
    <p:extLst>
      <p:ext uri="{BB962C8B-B14F-4D97-AF65-F5344CB8AC3E}">
        <p14:creationId xmlns:p14="http://schemas.microsoft.com/office/powerpoint/2010/main" val="10459852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1" presetClass="mediacall" presetSubtype="0" fill="hold" nodeType="afterEffect">
                                  <p:stCondLst>
                                    <p:cond delay="0"/>
                                  </p:stCondLst>
                                  <p:childTnLst>
                                    <p:cmd type="call" cmd="playFrom(0.0)">
                                      <p:cBhvr>
                                        <p:cTn id="22" dur="1161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5"/>
                </p:tgtEl>
              </p:cMediaNode>
            </p:audio>
          </p:childTnLst>
        </p:cTn>
      </p:par>
    </p:tnLst>
    <p:bldLst>
      <p:bldP spid="9" grpId="0" animBg="1"/>
      <p:bldP spid="12"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98470" y="3256776"/>
            <a:ext cx="11871399" cy="141475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r>
              <a:rPr lang="ar-BH" sz="3200" b="1" dirty="0">
                <a:solidFill>
                  <a:schemeClr val="accent5">
                    <a:lumMod val="50000"/>
                  </a:schemeClr>
                </a:solidFill>
              </a:rPr>
              <a:t>أتوق</a:t>
            </a:r>
            <a:r>
              <a:rPr lang="ar-EG" sz="3200" b="1" dirty="0">
                <a:solidFill>
                  <a:schemeClr val="accent5">
                    <a:lumMod val="50000"/>
                  </a:schemeClr>
                </a:solidFill>
              </a:rPr>
              <a:t>َّ</a:t>
            </a:r>
            <a:r>
              <a:rPr lang="ar-BH" sz="3200" b="1" dirty="0">
                <a:solidFill>
                  <a:schemeClr val="accent5">
                    <a:lumMod val="50000"/>
                  </a:schemeClr>
                </a:solidFill>
              </a:rPr>
              <a:t>ع</a:t>
            </a:r>
            <a:r>
              <a:rPr lang="ar-EG" sz="3200" b="1" dirty="0">
                <a:solidFill>
                  <a:schemeClr val="accent5">
                    <a:lumMod val="50000"/>
                  </a:schemeClr>
                </a:solidFill>
              </a:rPr>
              <a:t>ُ</a:t>
            </a:r>
            <a:r>
              <a:rPr lang="ar-BH" sz="3200" b="1" dirty="0" smtClean="0">
                <a:solidFill>
                  <a:schemeClr val="accent5">
                    <a:lumMod val="50000"/>
                  </a:schemeClr>
                </a:solidFill>
              </a:rPr>
              <a:t>:</a:t>
            </a:r>
            <a:r>
              <a:rPr lang="ar-BH" sz="3200" b="1" dirty="0" smtClean="0">
                <a:solidFill>
                  <a:srgbClr val="FF0000"/>
                </a:solidFill>
              </a:rPr>
              <a:t> م</a:t>
            </a:r>
            <a:r>
              <a:rPr lang="ar-EG" sz="3200" b="1" dirty="0">
                <a:solidFill>
                  <a:srgbClr val="FF0000"/>
                </a:solidFill>
              </a:rPr>
              <a:t>َ</a:t>
            </a:r>
            <a:r>
              <a:rPr lang="ar-BH" sz="3200" b="1" dirty="0" err="1">
                <a:solidFill>
                  <a:srgbClr val="FF0000"/>
                </a:solidFill>
              </a:rPr>
              <a:t>تى</a:t>
            </a:r>
            <a:r>
              <a:rPr lang="ar-BH" sz="3200" b="1" dirty="0">
                <a:solidFill>
                  <a:srgbClr val="FF0000"/>
                </a:solidFill>
              </a:rPr>
              <a:t> ي</a:t>
            </a:r>
            <a:r>
              <a:rPr lang="ar-EG" sz="3200" b="1" dirty="0">
                <a:solidFill>
                  <a:srgbClr val="FF0000"/>
                </a:solidFill>
              </a:rPr>
              <a:t>ُ</a:t>
            </a:r>
            <a:r>
              <a:rPr lang="ar-BH" sz="3200" b="1" dirty="0">
                <a:solidFill>
                  <a:srgbClr val="FF0000"/>
                </a:solidFill>
              </a:rPr>
              <a:t>ضيء</a:t>
            </a:r>
            <a:r>
              <a:rPr lang="ar-EG" sz="3200" b="1" dirty="0">
                <a:solidFill>
                  <a:srgbClr val="FF0000"/>
                </a:solidFill>
              </a:rPr>
              <a:t>ُ</a:t>
            </a:r>
            <a:r>
              <a:rPr lang="ar-BH" sz="3200" b="1" dirty="0">
                <a:solidFill>
                  <a:srgbClr val="FF0000"/>
                </a:solidFill>
              </a:rPr>
              <a:t> الم</a:t>
            </a:r>
            <a:r>
              <a:rPr lang="ar-EG" sz="3200" b="1" dirty="0">
                <a:solidFill>
                  <a:srgbClr val="FF0000"/>
                </a:solidFill>
              </a:rPr>
              <a:t>ِ</a:t>
            </a:r>
            <a:r>
              <a:rPr lang="ar-BH" sz="3200" b="1" dirty="0">
                <a:solidFill>
                  <a:srgbClr val="FF0000"/>
                </a:solidFill>
              </a:rPr>
              <a:t>صباح</a:t>
            </a:r>
            <a:r>
              <a:rPr lang="ar-EG" sz="3200" b="1" dirty="0">
                <a:solidFill>
                  <a:srgbClr val="FF0000"/>
                </a:solidFill>
              </a:rPr>
              <a:t>ُ،</a:t>
            </a:r>
            <a:r>
              <a:rPr lang="ar-BH" sz="3200" b="1" dirty="0">
                <a:solidFill>
                  <a:srgbClr val="FF0000"/>
                </a:solidFill>
              </a:rPr>
              <a:t> </a:t>
            </a:r>
            <a:r>
              <a:rPr lang="ar-BH" sz="3200" b="1" dirty="0">
                <a:solidFill>
                  <a:srgbClr val="002060"/>
                </a:solidFill>
              </a:rPr>
              <a:t>حين</a:t>
            </a:r>
            <a:r>
              <a:rPr lang="ar-EG" sz="3200" b="1" dirty="0">
                <a:solidFill>
                  <a:srgbClr val="002060"/>
                </a:solidFill>
              </a:rPr>
              <a:t>َ</a:t>
            </a:r>
            <a:r>
              <a:rPr lang="ar-BH" sz="3200" b="1" dirty="0">
                <a:solidFill>
                  <a:srgbClr val="002060"/>
                </a:solidFill>
              </a:rPr>
              <a:t>ما تكون</a:t>
            </a:r>
            <a:r>
              <a:rPr lang="ar-EG" sz="3200" b="1" dirty="0">
                <a:solidFill>
                  <a:srgbClr val="002060"/>
                </a:solidFill>
              </a:rPr>
              <a:t>ُ</a:t>
            </a:r>
            <a:r>
              <a:rPr lang="ar-BH" sz="3200" b="1" dirty="0">
                <a:solidFill>
                  <a:srgbClr val="002060"/>
                </a:solidFill>
              </a:rPr>
              <a:t> الدائرة</a:t>
            </a:r>
            <a:r>
              <a:rPr lang="ar-EG" sz="3200" b="1" dirty="0">
                <a:solidFill>
                  <a:srgbClr val="002060"/>
                </a:solidFill>
              </a:rPr>
              <a:t>ُ</a:t>
            </a:r>
            <a:r>
              <a:rPr lang="ar-BH" sz="3200" b="1" dirty="0">
                <a:solidFill>
                  <a:srgbClr val="002060"/>
                </a:solidFill>
              </a:rPr>
              <a:t> مغلقة</a:t>
            </a:r>
            <a:r>
              <a:rPr lang="ar-EG" sz="3200" b="1" dirty="0">
                <a:solidFill>
                  <a:srgbClr val="002060"/>
                </a:solidFill>
              </a:rPr>
              <a:t>ً</a:t>
            </a:r>
            <a:r>
              <a:rPr lang="ar-BH" sz="3200" b="1" dirty="0">
                <a:solidFill>
                  <a:srgbClr val="002060"/>
                </a:solidFill>
              </a:rPr>
              <a:t> أ</a:t>
            </a:r>
            <a:r>
              <a:rPr lang="ar-EG" sz="3200" b="1" dirty="0">
                <a:solidFill>
                  <a:srgbClr val="002060"/>
                </a:solidFill>
              </a:rPr>
              <a:t>َمْ</a:t>
            </a:r>
            <a:r>
              <a:rPr lang="ar-BH" sz="3200" b="1" dirty="0">
                <a:solidFill>
                  <a:srgbClr val="002060"/>
                </a:solidFill>
              </a:rPr>
              <a:t> م</a:t>
            </a:r>
            <a:r>
              <a:rPr lang="ar-EG" sz="3200" b="1" dirty="0">
                <a:solidFill>
                  <a:srgbClr val="002060"/>
                </a:solidFill>
              </a:rPr>
              <a:t>َ</a:t>
            </a:r>
            <a:r>
              <a:rPr lang="ar-BH" sz="3200" b="1" dirty="0">
                <a:solidFill>
                  <a:srgbClr val="002060"/>
                </a:solidFill>
              </a:rPr>
              <a:t>ف</a:t>
            </a:r>
            <a:r>
              <a:rPr lang="ar-EG" sz="3200" b="1" dirty="0">
                <a:solidFill>
                  <a:srgbClr val="002060"/>
                </a:solidFill>
              </a:rPr>
              <a:t>ْ</a:t>
            </a:r>
            <a:r>
              <a:rPr lang="ar-BH" sz="3200" b="1" dirty="0">
                <a:solidFill>
                  <a:srgbClr val="002060"/>
                </a:solidFill>
              </a:rPr>
              <a:t>توحة</a:t>
            </a:r>
            <a:r>
              <a:rPr lang="ar-EG" sz="3200" b="1" dirty="0">
                <a:solidFill>
                  <a:srgbClr val="002060"/>
                </a:solidFill>
              </a:rPr>
              <a:t>ً</a:t>
            </a:r>
            <a:r>
              <a:rPr lang="ar-BH" sz="3200" b="1" dirty="0" smtClean="0">
                <a:solidFill>
                  <a:srgbClr val="002060"/>
                </a:solidFill>
              </a:rPr>
              <a:t>؟</a:t>
            </a:r>
            <a:endParaRPr lang="ar-BH" sz="3200" b="1" dirty="0">
              <a:solidFill>
                <a:srgbClr val="002060"/>
              </a:solidFill>
            </a:endParaRPr>
          </a:p>
        </p:txBody>
      </p:sp>
      <p:sp>
        <p:nvSpPr>
          <p:cNvPr id="9" name="Rectangle 8">
            <a:extLst>
              <a:ext uri="{FF2B5EF4-FFF2-40B4-BE49-F238E27FC236}">
                <a16:creationId xmlns:a16="http://schemas.microsoft.com/office/drawing/2014/main" id="{198461D3-49A6-4952-8AAC-01E9BED3A0F6}"/>
              </a:ext>
            </a:extLst>
          </p:cNvPr>
          <p:cNvSpPr/>
          <p:nvPr/>
        </p:nvSpPr>
        <p:spPr>
          <a:xfrm>
            <a:off x="3407168" y="1370007"/>
            <a:ext cx="5730016" cy="665350"/>
          </a:xfrm>
          <a:prstGeom prst="rect">
            <a:avLst/>
          </a:prstGeom>
          <a:scene3d>
            <a:camera prst="orthographicFront"/>
            <a:lightRig rig="threePt" dir="t"/>
          </a:scene3d>
          <a:sp3d extrusionH="279400" contourW="101600">
            <a:bevelT w="457200" h="88900"/>
            <a:bevelB w="349250" h="342900"/>
            <a:contourClr>
              <a:srgbClr val="FFD347"/>
            </a:contourClr>
          </a:sp3d>
        </p:spPr>
        <p:style>
          <a:lnRef idx="1">
            <a:schemeClr val="accent3"/>
          </a:lnRef>
          <a:fillRef idx="2">
            <a:schemeClr val="accent3"/>
          </a:fillRef>
          <a:effectRef idx="1">
            <a:schemeClr val="accent3"/>
          </a:effectRef>
          <a:fontRef idx="minor">
            <a:schemeClr val="dk1"/>
          </a:fontRef>
        </p:style>
        <p:txBody>
          <a:bodyPr rtlCol="0" anchor="ctr"/>
          <a:lstStyle/>
          <a:p>
            <a:pPr algn="r"/>
            <a:r>
              <a:rPr lang="ar-BH" sz="2400" b="1" dirty="0">
                <a:solidFill>
                  <a:srgbClr val="0070C0"/>
                </a:solidFill>
                <a:latin typeface="Arabic Typesetting" panose="03020402040406030203" pitchFamily="66" charset="-78"/>
              </a:rPr>
              <a:t>الهدف </a:t>
            </a:r>
            <a:r>
              <a:rPr lang="ar-EG" sz="2400" b="1" dirty="0">
                <a:solidFill>
                  <a:srgbClr val="0070C0"/>
                </a:solidFill>
                <a:latin typeface="Arabic Typesetting" panose="03020402040406030203" pitchFamily="66" charset="-78"/>
              </a:rPr>
              <a:t>الثالث</a:t>
            </a:r>
            <a:r>
              <a:rPr lang="ar-BH" sz="2400" b="1" dirty="0">
                <a:solidFill>
                  <a:srgbClr val="0070C0"/>
                </a:solidFill>
                <a:latin typeface="Arabic Typesetting" panose="03020402040406030203" pitchFamily="66" charset="-78"/>
              </a:rPr>
              <a:t>: </a:t>
            </a:r>
            <a:r>
              <a:rPr lang="ar-BH" sz="2400" b="1" dirty="0">
                <a:solidFill>
                  <a:srgbClr val="FF0000"/>
                </a:solidFill>
                <a:latin typeface="Arabic Typesetting" panose="03020402040406030203" pitchFamily="66" charset="-78"/>
              </a:rPr>
              <a:t>تكوين دائرة كهربائية </a:t>
            </a:r>
            <a:r>
              <a:rPr lang="ar-BH" sz="2400" b="1" dirty="0" smtClean="0">
                <a:solidFill>
                  <a:srgbClr val="FF0000"/>
                </a:solidFill>
                <a:latin typeface="Arabic Typesetting" panose="03020402040406030203" pitchFamily="66" charset="-78"/>
              </a:rPr>
              <a:t>مغلقة.</a:t>
            </a:r>
            <a:endParaRPr lang="ar-BH" sz="2400" b="1" dirty="0">
              <a:solidFill>
                <a:schemeClr val="accent5">
                  <a:lumMod val="50000"/>
                </a:schemeClr>
              </a:solidFill>
              <a:latin typeface="Arabic Typesetting" panose="03020402040406030203" pitchFamily="66" charset="-78"/>
            </a:endParaRPr>
          </a:p>
        </p:txBody>
      </p:sp>
      <p:sp>
        <p:nvSpPr>
          <p:cNvPr id="10" name="Oval 9">
            <a:extLst>
              <a:ext uri="{FF2B5EF4-FFF2-40B4-BE49-F238E27FC236}">
                <a16:creationId xmlns:a16="http://schemas.microsoft.com/office/drawing/2014/main" id="{9D79EED4-2AF4-4063-A52A-3427D1AB786E}"/>
              </a:ext>
            </a:extLst>
          </p:cNvPr>
          <p:cNvSpPr/>
          <p:nvPr/>
        </p:nvSpPr>
        <p:spPr>
          <a:xfrm>
            <a:off x="9474716" y="2174477"/>
            <a:ext cx="2442693" cy="943179"/>
          </a:xfrm>
          <a:prstGeom prst="ellipse">
            <a:avLst/>
          </a:prstGeom>
          <a:solidFill>
            <a:srgbClr val="FFFF00"/>
          </a:solidFill>
          <a:ln>
            <a:solidFill>
              <a:srgbClr val="FFCC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b="1" dirty="0">
                <a:solidFill>
                  <a:srgbClr val="002060"/>
                </a:solidFill>
                <a:latin typeface="Arabic Typesetting" panose="03020402040406030203" pitchFamily="66" charset="-78"/>
              </a:rPr>
              <a:t>نشاط</a:t>
            </a:r>
          </a:p>
        </p:txBody>
      </p:sp>
      <p:sp>
        <p:nvSpPr>
          <p:cNvPr id="12" name="Rectangle 11">
            <a:extLst>
              <a:ext uri="{FF2B5EF4-FFF2-40B4-BE49-F238E27FC236}">
                <a16:creationId xmlns:a16="http://schemas.microsoft.com/office/drawing/2014/main" id="{3FA6D1D0-A15F-4311-8497-AC7B86243D89}"/>
              </a:ext>
            </a:extLst>
          </p:cNvPr>
          <p:cNvSpPr/>
          <p:nvPr/>
        </p:nvSpPr>
        <p:spPr bwMode="auto">
          <a:xfrm>
            <a:off x="3868518" y="233006"/>
            <a:ext cx="4161717" cy="769441"/>
          </a:xfrm>
          <a:prstGeom prst="rect">
            <a:avLst/>
          </a:prstGeom>
        </p:spPr>
        <p:txBody>
          <a:bodyPr wrap="none">
            <a:spAutoFit/>
          </a:bodyPr>
          <a:lstStyle/>
          <a:p>
            <a:pPr algn="r" rtl="1" fontAlgn="auto">
              <a:spcBef>
                <a:spcPts val="0"/>
              </a:spcBef>
              <a:spcAft>
                <a:spcPts val="0"/>
              </a:spcAft>
              <a:defRPr/>
            </a:pP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ما ال</a:t>
            </a:r>
            <a:r>
              <a:rPr lang="ar-BH"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كه</a:t>
            </a:r>
            <a:r>
              <a:rPr lang="ar-BH"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رباء المتحر</a:t>
            </a:r>
            <a:r>
              <a:rPr lang="ar-BH"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r>
              <a:rPr lang="ar-EG" sz="4400" b="1" u="sng" dirty="0" err="1">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كة</a:t>
            </a: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p>
        </p:txBody>
      </p:sp>
      <p:sp>
        <p:nvSpPr>
          <p:cNvPr id="11" name="TextBox 10">
            <a:extLst>
              <a:ext uri="{FF2B5EF4-FFF2-40B4-BE49-F238E27FC236}">
                <a16:creationId xmlns:a16="http://schemas.microsoft.com/office/drawing/2014/main" id="{9B674049-17CD-48C3-A0D0-74CB5CC3819B}"/>
              </a:ext>
            </a:extLst>
          </p:cNvPr>
          <p:cNvSpPr txBox="1"/>
          <p:nvPr/>
        </p:nvSpPr>
        <p:spPr>
          <a:xfrm>
            <a:off x="3885472" y="5622995"/>
            <a:ext cx="4421403" cy="707886"/>
          </a:xfrm>
          <a:prstGeom prst="rect">
            <a:avLst/>
          </a:prstGeom>
          <a:solidFill>
            <a:srgbClr val="FFCC00"/>
          </a:solidFill>
          <a:ln>
            <a:solidFill>
              <a:srgbClr val="FFC000"/>
            </a:solidFill>
          </a:ln>
        </p:spPr>
        <p:txBody>
          <a:bodyPr wrap="none" rtlCol="1">
            <a:spAutoFit/>
          </a:bodyPr>
          <a:lstStyle/>
          <a:p>
            <a:r>
              <a:rPr lang="ar-BH" sz="4000" b="1" dirty="0">
                <a:solidFill>
                  <a:srgbClr val="002060"/>
                </a:solidFill>
                <a:cs typeface="+mj-cs"/>
              </a:rPr>
              <a:t>حين</a:t>
            </a:r>
            <a:r>
              <a:rPr lang="ar-EG" sz="4000" b="1" dirty="0">
                <a:solidFill>
                  <a:srgbClr val="002060"/>
                </a:solidFill>
                <a:cs typeface="+mj-cs"/>
              </a:rPr>
              <a:t>َ</a:t>
            </a:r>
            <a:r>
              <a:rPr lang="ar-BH" sz="4000" b="1" dirty="0">
                <a:solidFill>
                  <a:srgbClr val="002060"/>
                </a:solidFill>
                <a:cs typeface="+mj-cs"/>
              </a:rPr>
              <a:t>ما تكون</a:t>
            </a:r>
            <a:r>
              <a:rPr lang="ar-EG" sz="4000" b="1" dirty="0">
                <a:solidFill>
                  <a:srgbClr val="002060"/>
                </a:solidFill>
                <a:cs typeface="+mj-cs"/>
              </a:rPr>
              <a:t>ُ</a:t>
            </a:r>
            <a:r>
              <a:rPr lang="ar-BH" sz="4000" b="1" dirty="0">
                <a:solidFill>
                  <a:srgbClr val="002060"/>
                </a:solidFill>
                <a:cs typeface="+mj-cs"/>
              </a:rPr>
              <a:t> الدائرة</a:t>
            </a:r>
            <a:r>
              <a:rPr lang="ar-EG" sz="4000" b="1" dirty="0">
                <a:solidFill>
                  <a:srgbClr val="002060"/>
                </a:solidFill>
                <a:cs typeface="+mj-cs"/>
              </a:rPr>
              <a:t>ُ</a:t>
            </a:r>
            <a:r>
              <a:rPr lang="ar-BH" sz="4000" b="1" dirty="0">
                <a:solidFill>
                  <a:srgbClr val="002060"/>
                </a:solidFill>
                <a:cs typeface="+mj-cs"/>
              </a:rPr>
              <a:t> م</a:t>
            </a:r>
            <a:r>
              <a:rPr lang="ar-EG" sz="4000" b="1" dirty="0">
                <a:solidFill>
                  <a:srgbClr val="002060"/>
                </a:solidFill>
                <a:cs typeface="+mj-cs"/>
              </a:rPr>
              <a:t>ُ</a:t>
            </a:r>
            <a:r>
              <a:rPr lang="ar-BH" sz="4000" b="1" dirty="0">
                <a:solidFill>
                  <a:srgbClr val="002060"/>
                </a:solidFill>
                <a:cs typeface="+mj-cs"/>
              </a:rPr>
              <a:t>غلقة</a:t>
            </a:r>
            <a:r>
              <a:rPr lang="ar-EG" sz="4000" b="1" dirty="0">
                <a:solidFill>
                  <a:srgbClr val="002060"/>
                </a:solidFill>
                <a:cs typeface="+mj-cs"/>
              </a:rPr>
              <a:t>ً</a:t>
            </a:r>
            <a:r>
              <a:rPr lang="ar-BH" sz="4000" b="1" dirty="0">
                <a:solidFill>
                  <a:srgbClr val="002060"/>
                </a:solidFill>
                <a:cs typeface="+mj-cs"/>
              </a:rPr>
              <a:t> </a:t>
            </a:r>
          </a:p>
        </p:txBody>
      </p:sp>
      <p:pic>
        <p:nvPicPr>
          <p:cNvPr id="2" name="١٣_7">
            <a:hlinkClick r:id="" action="ppaction://media"/>
            <a:extLst>
              <a:ext uri="{FF2B5EF4-FFF2-40B4-BE49-F238E27FC236}">
                <a16:creationId xmlns:a16="http://schemas.microsoft.com/office/drawing/2014/main" id="{B499A90D-1D50-4B88-A9C4-96976C5C79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16278" y="1707632"/>
            <a:ext cx="609600" cy="609600"/>
          </a:xfrm>
          <a:prstGeom prst="rect">
            <a:avLst/>
          </a:prstGeom>
        </p:spPr>
      </p:pic>
    </p:spTree>
    <p:extLst>
      <p:ext uri="{BB962C8B-B14F-4D97-AF65-F5344CB8AC3E}">
        <p14:creationId xmlns:p14="http://schemas.microsoft.com/office/powerpoint/2010/main" val="26913781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62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bldLst>
      <p:bldP spid="7" grpId="0" animBg="1"/>
      <p:bldP spid="9" grpId="0" animBg="1"/>
      <p:bldP spid="10" grpId="0" animBg="1"/>
      <p:bldP spid="12"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98461D3-49A6-4952-8AAC-01E9BED3A0F6}"/>
              </a:ext>
            </a:extLst>
          </p:cNvPr>
          <p:cNvSpPr/>
          <p:nvPr/>
        </p:nvSpPr>
        <p:spPr>
          <a:xfrm>
            <a:off x="3501951" y="1296475"/>
            <a:ext cx="5730016" cy="665350"/>
          </a:xfrm>
          <a:prstGeom prst="rect">
            <a:avLst/>
          </a:prstGeom>
          <a:scene3d>
            <a:camera prst="orthographicFront"/>
            <a:lightRig rig="threePt" dir="t"/>
          </a:scene3d>
          <a:sp3d extrusionH="279400" contourW="101600">
            <a:bevelT w="457200" h="88900"/>
            <a:bevelB w="349250" h="342900"/>
            <a:contourClr>
              <a:srgbClr val="FFD347"/>
            </a:contourClr>
          </a:sp3d>
        </p:spPr>
        <p:style>
          <a:lnRef idx="1">
            <a:schemeClr val="accent3"/>
          </a:lnRef>
          <a:fillRef idx="2">
            <a:schemeClr val="accent3"/>
          </a:fillRef>
          <a:effectRef idx="1">
            <a:schemeClr val="accent3"/>
          </a:effectRef>
          <a:fontRef idx="minor">
            <a:schemeClr val="dk1"/>
          </a:fontRef>
        </p:style>
        <p:txBody>
          <a:bodyPr rtlCol="0" anchor="ctr"/>
          <a:lstStyle/>
          <a:p>
            <a:pPr algn="just" rtl="1"/>
            <a:r>
              <a:rPr lang="ar-BH" sz="2400" b="1" dirty="0">
                <a:solidFill>
                  <a:srgbClr val="0070C0"/>
                </a:solidFill>
                <a:latin typeface="Arabic Typesetting" panose="03020402040406030203" pitchFamily="66" charset="-78"/>
              </a:rPr>
              <a:t>الهدف </a:t>
            </a:r>
            <a:r>
              <a:rPr lang="ar-EG" sz="2400" b="1" dirty="0">
                <a:solidFill>
                  <a:srgbClr val="0070C0"/>
                </a:solidFill>
                <a:latin typeface="Arabic Typesetting" panose="03020402040406030203" pitchFamily="66" charset="-78"/>
              </a:rPr>
              <a:t>الثالث</a:t>
            </a:r>
            <a:r>
              <a:rPr lang="ar-BH" sz="2400" b="1" dirty="0">
                <a:solidFill>
                  <a:srgbClr val="0070C0"/>
                </a:solidFill>
                <a:latin typeface="Arabic Typesetting" panose="03020402040406030203" pitchFamily="66" charset="-78"/>
              </a:rPr>
              <a:t>: </a:t>
            </a:r>
            <a:r>
              <a:rPr lang="ar-BH" sz="2400" b="1" dirty="0">
                <a:solidFill>
                  <a:srgbClr val="FF0000"/>
                </a:solidFill>
                <a:latin typeface="Arabic Typesetting" panose="03020402040406030203" pitchFamily="66" charset="-78"/>
              </a:rPr>
              <a:t>تكوين دائرة كهربائية </a:t>
            </a:r>
            <a:r>
              <a:rPr lang="ar-BH" sz="2400" b="1" dirty="0" smtClean="0">
                <a:solidFill>
                  <a:srgbClr val="FF0000"/>
                </a:solidFill>
                <a:latin typeface="Arabic Typesetting" panose="03020402040406030203" pitchFamily="66" charset="-78"/>
              </a:rPr>
              <a:t>مغلقة.</a:t>
            </a:r>
            <a:endParaRPr lang="ar-BH" sz="2400" b="1" dirty="0">
              <a:solidFill>
                <a:schemeClr val="accent5">
                  <a:lumMod val="50000"/>
                </a:schemeClr>
              </a:solidFill>
              <a:latin typeface="Arabic Typesetting" panose="03020402040406030203" pitchFamily="66" charset="-78"/>
            </a:endParaRPr>
          </a:p>
        </p:txBody>
      </p:sp>
      <p:sp>
        <p:nvSpPr>
          <p:cNvPr id="10" name="Rounded Rectangle 9"/>
          <p:cNvSpPr/>
          <p:nvPr/>
        </p:nvSpPr>
        <p:spPr bwMode="auto">
          <a:xfrm>
            <a:off x="850579" y="4648200"/>
            <a:ext cx="11032760" cy="1319539"/>
          </a:xfrm>
          <a:prstGeom prst="roundRect">
            <a:avLst/>
          </a:prstGeom>
          <a:solidFill>
            <a:srgbClr val="FFFF99"/>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 rtl="1" fontAlgn="auto">
              <a:spcBef>
                <a:spcPts val="0"/>
              </a:spcBef>
              <a:spcAft>
                <a:spcPts val="0"/>
              </a:spcAft>
              <a:defRPr/>
            </a:pPr>
            <a:r>
              <a:rPr lang="ar-EG" sz="3200" b="1" dirty="0">
                <a:solidFill>
                  <a:srgbClr val="002060"/>
                </a:solidFill>
              </a:rPr>
              <a:t>اسْتخْدِمِ الأدواتِ التي في الصّورةِ ثُمَّ </a:t>
            </a:r>
            <a:r>
              <a:rPr lang="ar-BH" sz="3200" b="1" dirty="0">
                <a:solidFill>
                  <a:srgbClr val="002060"/>
                </a:solidFill>
              </a:rPr>
              <a:t>ك</a:t>
            </a:r>
            <a:r>
              <a:rPr lang="ar-EG" sz="3200" b="1" dirty="0">
                <a:solidFill>
                  <a:srgbClr val="002060"/>
                </a:solidFill>
              </a:rPr>
              <a:t>َ</a:t>
            </a:r>
            <a:r>
              <a:rPr lang="ar-BH" sz="3200" b="1" dirty="0">
                <a:solidFill>
                  <a:srgbClr val="002060"/>
                </a:solidFill>
              </a:rPr>
              <a:t>و</a:t>
            </a:r>
            <a:r>
              <a:rPr lang="ar-EG" sz="3200" b="1" dirty="0">
                <a:solidFill>
                  <a:srgbClr val="002060"/>
                </a:solidFill>
              </a:rPr>
              <a:t>ِّ</a:t>
            </a:r>
            <a:r>
              <a:rPr lang="ar-BH" sz="3200" b="1" dirty="0">
                <a:solidFill>
                  <a:srgbClr val="002060"/>
                </a:solidFill>
              </a:rPr>
              <a:t>ن</a:t>
            </a:r>
            <a:r>
              <a:rPr lang="ar-EG" sz="3200" b="1" dirty="0">
                <a:solidFill>
                  <a:srgbClr val="002060"/>
                </a:solidFill>
              </a:rPr>
              <a:t>ْ</a:t>
            </a:r>
            <a:r>
              <a:rPr lang="ar-BH" sz="3200" b="1" dirty="0">
                <a:solidFill>
                  <a:srgbClr val="002060"/>
                </a:solidFill>
              </a:rPr>
              <a:t> دائرة</a:t>
            </a:r>
            <a:r>
              <a:rPr lang="ar-EG" sz="3200" b="1" dirty="0">
                <a:solidFill>
                  <a:srgbClr val="002060"/>
                </a:solidFill>
              </a:rPr>
              <a:t>ً</a:t>
            </a:r>
            <a:r>
              <a:rPr lang="ar-BH" sz="3200" b="1" dirty="0">
                <a:solidFill>
                  <a:srgbClr val="002060"/>
                </a:solidFill>
              </a:rPr>
              <a:t> كهربائية</a:t>
            </a:r>
            <a:r>
              <a:rPr lang="ar-EG" sz="3200" b="1" dirty="0">
                <a:solidFill>
                  <a:srgbClr val="002060"/>
                </a:solidFill>
              </a:rPr>
              <a:t>ً</a:t>
            </a:r>
            <a:r>
              <a:rPr lang="ar-BH" sz="3200" b="1" dirty="0">
                <a:solidFill>
                  <a:srgbClr val="002060"/>
                </a:solidFill>
              </a:rPr>
              <a:t> مغلقة</a:t>
            </a:r>
            <a:r>
              <a:rPr lang="ar-EG" sz="3200" b="1" dirty="0">
                <a:solidFill>
                  <a:srgbClr val="002060"/>
                </a:solidFill>
              </a:rPr>
              <a:t>ً وَتأكَّدْ أنَّ المِصباح سَوْفَ يُضيءُ:</a:t>
            </a:r>
          </a:p>
        </p:txBody>
      </p:sp>
      <p:sp>
        <p:nvSpPr>
          <p:cNvPr id="7" name="Oval 6">
            <a:extLst>
              <a:ext uri="{FF2B5EF4-FFF2-40B4-BE49-F238E27FC236}">
                <a16:creationId xmlns:a16="http://schemas.microsoft.com/office/drawing/2014/main" id="{9D79EED4-2AF4-4063-A52A-3427D1AB786E}"/>
              </a:ext>
            </a:extLst>
          </p:cNvPr>
          <p:cNvSpPr/>
          <p:nvPr/>
        </p:nvSpPr>
        <p:spPr>
          <a:xfrm>
            <a:off x="9248621" y="2880664"/>
            <a:ext cx="2442693" cy="943179"/>
          </a:xfrm>
          <a:prstGeom prst="ellipse">
            <a:avLst/>
          </a:prstGeom>
          <a:solidFill>
            <a:srgbClr val="FFFF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b="1" dirty="0">
                <a:solidFill>
                  <a:srgbClr val="002060"/>
                </a:solidFill>
                <a:latin typeface="Arabic Typesetting" panose="03020402040406030203" pitchFamily="66" charset="-78"/>
              </a:rPr>
              <a:t>نشاط</a:t>
            </a:r>
          </a:p>
        </p:txBody>
      </p:sp>
      <p:pic>
        <p:nvPicPr>
          <p:cNvPr id="8" name="Picture 7">
            <a:extLst>
              <a:ext uri="{FF2B5EF4-FFF2-40B4-BE49-F238E27FC236}">
                <a16:creationId xmlns:a16="http://schemas.microsoft.com/office/drawing/2014/main" id="{2F8A9F92-3A42-4E18-8853-2FDE9CABC68D}"/>
              </a:ext>
            </a:extLst>
          </p:cNvPr>
          <p:cNvPicPr>
            <a:picLocks noChangeAspect="1"/>
          </p:cNvPicPr>
          <p:nvPr/>
        </p:nvPicPr>
        <p:blipFill>
          <a:blip r:embed="rId4"/>
          <a:stretch>
            <a:fillRect/>
          </a:stretch>
        </p:blipFill>
        <p:spPr>
          <a:xfrm>
            <a:off x="1274413" y="969420"/>
            <a:ext cx="1536015" cy="3578217"/>
          </a:xfrm>
          <a:prstGeom prst="rect">
            <a:avLst/>
          </a:prstGeom>
        </p:spPr>
      </p:pic>
      <p:sp>
        <p:nvSpPr>
          <p:cNvPr id="6" name="Rectangle 5">
            <a:extLst>
              <a:ext uri="{FF2B5EF4-FFF2-40B4-BE49-F238E27FC236}">
                <a16:creationId xmlns:a16="http://schemas.microsoft.com/office/drawing/2014/main" id="{E8E62C39-DA76-4787-8478-A8CBC9ED7285}"/>
              </a:ext>
            </a:extLst>
          </p:cNvPr>
          <p:cNvSpPr/>
          <p:nvPr/>
        </p:nvSpPr>
        <p:spPr bwMode="auto">
          <a:xfrm>
            <a:off x="3868518" y="233006"/>
            <a:ext cx="4161717" cy="769441"/>
          </a:xfrm>
          <a:prstGeom prst="rect">
            <a:avLst/>
          </a:prstGeom>
        </p:spPr>
        <p:txBody>
          <a:bodyPr wrap="none">
            <a:spAutoFit/>
          </a:bodyPr>
          <a:lstStyle/>
          <a:p>
            <a:pPr algn="r" rtl="1" fontAlgn="auto">
              <a:spcBef>
                <a:spcPts val="0"/>
              </a:spcBef>
              <a:spcAft>
                <a:spcPts val="0"/>
              </a:spcAft>
              <a:defRPr/>
            </a:pP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ما ال</a:t>
            </a:r>
            <a:r>
              <a:rPr lang="ar-BH"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كه</a:t>
            </a:r>
            <a:r>
              <a:rPr lang="ar-BH"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رباء المتحر</a:t>
            </a:r>
            <a:r>
              <a:rPr lang="ar-BH"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r>
              <a:rPr lang="ar-EG" sz="4400" b="1" u="sng" dirty="0" err="1">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كة</a:t>
            </a: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p>
        </p:txBody>
      </p:sp>
      <p:pic>
        <p:nvPicPr>
          <p:cNvPr id="2" name="١٤_6">
            <a:hlinkClick r:id="" action="ppaction://media"/>
            <a:extLst>
              <a:ext uri="{FF2B5EF4-FFF2-40B4-BE49-F238E27FC236}">
                <a16:creationId xmlns:a16="http://schemas.microsoft.com/office/drawing/2014/main" id="{B3D2BCDC-B53D-4007-A947-4E3F7E0862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44576" y="2390612"/>
            <a:ext cx="609600" cy="609600"/>
          </a:xfrm>
          <a:prstGeom prst="rect">
            <a:avLst/>
          </a:prstGeom>
        </p:spPr>
      </p:pic>
    </p:spTree>
    <p:extLst>
      <p:ext uri="{BB962C8B-B14F-4D97-AF65-F5344CB8AC3E}">
        <p14:creationId xmlns:p14="http://schemas.microsoft.com/office/powerpoint/2010/main" val="15947170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15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bldLst>
      <p:bldP spid="9" grpId="0" animBg="1"/>
      <p:bldP spid="10" grpId="0" animBg="1"/>
      <p:bldP spid="7"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1E1EB9-6431-4D8C-8F16-DE6BF431D173}"/>
              </a:ext>
            </a:extLst>
          </p:cNvPr>
          <p:cNvPicPr>
            <a:picLocks noChangeAspect="1"/>
          </p:cNvPicPr>
          <p:nvPr/>
        </p:nvPicPr>
        <p:blipFill rotWithShape="1">
          <a:blip r:embed="rId4"/>
          <a:srcRect b="3553"/>
          <a:stretch/>
        </p:blipFill>
        <p:spPr>
          <a:xfrm>
            <a:off x="9496901" y="2232362"/>
            <a:ext cx="2462253" cy="11966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a:extLst>
              <a:ext uri="{FF2B5EF4-FFF2-40B4-BE49-F238E27FC236}">
                <a16:creationId xmlns:a16="http://schemas.microsoft.com/office/drawing/2014/main" id="{0DCFE21D-F07C-4F27-B272-ABFDD9346A7C}"/>
              </a:ext>
            </a:extLst>
          </p:cNvPr>
          <p:cNvSpPr/>
          <p:nvPr/>
        </p:nvSpPr>
        <p:spPr>
          <a:xfrm>
            <a:off x="1219898" y="1042724"/>
            <a:ext cx="9752203" cy="665350"/>
          </a:xfrm>
          <a:prstGeom prst="rect">
            <a:avLst/>
          </a:prstGeom>
          <a:scene3d>
            <a:camera prst="orthographicFront"/>
            <a:lightRig rig="threePt" dir="t"/>
          </a:scene3d>
          <a:sp3d extrusionH="279400" contourW="101600">
            <a:bevelT w="457200" h="88900"/>
            <a:bevelB w="349250" h="342900"/>
            <a:contourClr>
              <a:srgbClr val="FFD347"/>
            </a:contourClr>
          </a:sp3d>
        </p:spPr>
        <p:style>
          <a:lnRef idx="1">
            <a:schemeClr val="accent3"/>
          </a:lnRef>
          <a:fillRef idx="2">
            <a:schemeClr val="accent3"/>
          </a:fillRef>
          <a:effectRef idx="1">
            <a:schemeClr val="accent3"/>
          </a:effectRef>
          <a:fontRef idx="minor">
            <a:schemeClr val="dk1"/>
          </a:fontRef>
        </p:style>
        <p:txBody>
          <a:bodyPr rtlCol="0" anchor="ctr"/>
          <a:lstStyle/>
          <a:p>
            <a:pPr algn="just" rtl="1"/>
            <a:r>
              <a:rPr lang="ar-BH" sz="2400" b="1" dirty="0">
                <a:solidFill>
                  <a:srgbClr val="0070C0"/>
                </a:solidFill>
                <a:latin typeface="Arabic Typesetting" panose="03020402040406030203" pitchFamily="66" charset="-78"/>
              </a:rPr>
              <a:t>الهدف </a:t>
            </a:r>
            <a:r>
              <a:rPr lang="ar-EG" sz="2400" b="1" dirty="0" smtClean="0">
                <a:solidFill>
                  <a:srgbClr val="0070C0"/>
                </a:solidFill>
                <a:latin typeface="Arabic Typesetting" panose="03020402040406030203" pitchFamily="66" charset="-78"/>
              </a:rPr>
              <a:t>الرابع</a:t>
            </a:r>
            <a:r>
              <a:rPr lang="ar-BH" sz="2400" b="1" dirty="0" smtClean="0">
                <a:solidFill>
                  <a:srgbClr val="0070C0"/>
                </a:solidFill>
                <a:latin typeface="Arabic Typesetting" panose="03020402040406030203" pitchFamily="66" charset="-78"/>
              </a:rPr>
              <a:t>: </a:t>
            </a:r>
            <a:r>
              <a:rPr lang="ar-BH" sz="2400" b="1" dirty="0">
                <a:solidFill>
                  <a:srgbClr val="FF0000"/>
                </a:solidFill>
                <a:latin typeface="Arabic Typesetting" panose="03020402040406030203" pitchFamily="66" charset="-78"/>
              </a:rPr>
              <a:t>ملاحظة بعض</a:t>
            </a:r>
            <a:r>
              <a:rPr lang="ar-EG" sz="2400" b="1" dirty="0">
                <a:solidFill>
                  <a:srgbClr val="FF0000"/>
                </a:solidFill>
                <a:latin typeface="Arabic Typesetting" panose="03020402040406030203" pitchFamily="66" charset="-78"/>
              </a:rPr>
              <a:t> الأمثلة </a:t>
            </a:r>
            <a:r>
              <a:rPr lang="ar-EG" sz="2400" b="1" dirty="0" smtClean="0">
                <a:solidFill>
                  <a:srgbClr val="FF0000"/>
                </a:solidFill>
                <a:latin typeface="Arabic Typesetting" panose="03020402040406030203" pitchFamily="66" charset="-78"/>
              </a:rPr>
              <a:t>و</a:t>
            </a:r>
            <a:r>
              <a:rPr lang="ar-BH" sz="2400" b="1" dirty="0" smtClean="0">
                <a:solidFill>
                  <a:srgbClr val="FF0000"/>
                </a:solidFill>
                <a:latin typeface="Arabic Typesetting" panose="03020402040406030203" pitchFamily="66" charset="-78"/>
              </a:rPr>
              <a:t>الظواهر</a:t>
            </a:r>
            <a:r>
              <a:rPr lang="ar-EG" sz="2400" b="1" dirty="0" smtClean="0">
                <a:solidFill>
                  <a:srgbClr val="FF0000"/>
                </a:solidFill>
                <a:latin typeface="Arabic Typesetting" panose="03020402040406030203" pitchFamily="66" charset="-78"/>
              </a:rPr>
              <a:t>الطبيعية</a:t>
            </a:r>
            <a:r>
              <a:rPr lang="ar-BH" sz="2400" b="1" dirty="0" smtClean="0">
                <a:solidFill>
                  <a:srgbClr val="FF0000"/>
                </a:solidFill>
                <a:latin typeface="Arabic Typesetting" panose="03020402040406030203" pitchFamily="66" charset="-78"/>
              </a:rPr>
              <a:t> </a:t>
            </a:r>
            <a:r>
              <a:rPr lang="ar-BH" sz="2400" b="1" dirty="0">
                <a:solidFill>
                  <a:srgbClr val="FF0000"/>
                </a:solidFill>
                <a:latin typeface="Arabic Typesetting" panose="03020402040406030203" pitchFamily="66" charset="-78"/>
              </a:rPr>
              <a:t>المرتبطة بالكهرباء </a:t>
            </a:r>
            <a:r>
              <a:rPr lang="ar-BH" sz="2400" b="1" dirty="0" smtClean="0">
                <a:solidFill>
                  <a:srgbClr val="FF0000"/>
                </a:solidFill>
                <a:latin typeface="Arabic Typesetting" panose="03020402040406030203" pitchFamily="66" charset="-78"/>
              </a:rPr>
              <a:t>الساكنة.</a:t>
            </a:r>
            <a:endParaRPr lang="ar-BH" sz="2400" b="1" dirty="0">
              <a:solidFill>
                <a:schemeClr val="accent5">
                  <a:lumMod val="50000"/>
                </a:schemeClr>
              </a:solidFill>
              <a:latin typeface="Arabic Typesetting" panose="03020402040406030203" pitchFamily="66" charset="-78"/>
            </a:endParaRPr>
          </a:p>
        </p:txBody>
      </p:sp>
      <p:sp>
        <p:nvSpPr>
          <p:cNvPr id="9" name="Rectangle 2">
            <a:extLst>
              <a:ext uri="{FF2B5EF4-FFF2-40B4-BE49-F238E27FC236}">
                <a16:creationId xmlns:a16="http://schemas.microsoft.com/office/drawing/2014/main" id="{F3125D19-764F-42DE-8566-11CD5BBFFE17}"/>
              </a:ext>
            </a:extLst>
          </p:cNvPr>
          <p:cNvSpPr/>
          <p:nvPr/>
        </p:nvSpPr>
        <p:spPr bwMode="auto">
          <a:xfrm>
            <a:off x="3646610" y="96059"/>
            <a:ext cx="4697120" cy="923330"/>
          </a:xfrm>
          <a:prstGeom prst="rect">
            <a:avLst/>
          </a:prstGeom>
        </p:spPr>
        <p:txBody>
          <a:bodyPr wrap="none">
            <a:spAutoFit/>
          </a:bodyPr>
          <a:lstStyle/>
          <a:p>
            <a:pPr algn="r" rtl="1" fontAlgn="auto">
              <a:spcBef>
                <a:spcPts val="0"/>
              </a:spcBef>
              <a:spcAft>
                <a:spcPts val="0"/>
              </a:spcAft>
              <a:defRPr/>
            </a:pPr>
            <a:r>
              <a:rPr lang="ar-EG" sz="5400" b="1" dirty="0">
                <a:ln>
                  <a:solidFill>
                    <a:schemeClr val="tx1"/>
                  </a:solidFill>
                </a:ln>
                <a:solidFill>
                  <a:srgbClr val="CC00CC"/>
                </a:solidFill>
                <a:latin typeface="+mn-lt"/>
                <a:cs typeface="+mj-cs"/>
              </a:rPr>
              <a:t>ما الْكَهْرَباءُ الْسَّاكِنَةُ؟</a:t>
            </a:r>
            <a:endParaRPr lang="ar-EG" sz="5400" dirty="0">
              <a:ln>
                <a:solidFill>
                  <a:schemeClr val="tx1"/>
                </a:solidFill>
              </a:ln>
              <a:solidFill>
                <a:srgbClr val="CC00CC"/>
              </a:solidFill>
              <a:latin typeface="+mn-lt"/>
              <a:cs typeface="+mj-cs"/>
            </a:endParaRPr>
          </a:p>
        </p:txBody>
      </p:sp>
      <p:sp>
        <p:nvSpPr>
          <p:cNvPr id="10" name="Rectangle 9">
            <a:extLst>
              <a:ext uri="{FF2B5EF4-FFF2-40B4-BE49-F238E27FC236}">
                <a16:creationId xmlns:a16="http://schemas.microsoft.com/office/drawing/2014/main" id="{20FE593C-F288-4A26-A385-8FCC84DDF8FD}"/>
              </a:ext>
            </a:extLst>
          </p:cNvPr>
          <p:cNvSpPr>
            <a:spLocks noChangeArrowheads="1"/>
          </p:cNvSpPr>
          <p:nvPr/>
        </p:nvSpPr>
        <p:spPr bwMode="auto">
          <a:xfrm>
            <a:off x="1219898" y="1861154"/>
            <a:ext cx="8067006" cy="2554545"/>
          </a:xfrm>
          <a:prstGeom prst="rect">
            <a:avLst/>
          </a:prstGeom>
          <a:solidFill>
            <a:srgbClr val="FFFF99"/>
          </a:solidFill>
          <a:ln>
            <a:noFill/>
          </a:ln>
        </p:spPr>
        <p:txBody>
          <a:bodyPr wrap="square">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ar-BH" sz="3200" b="1" dirty="0">
                <a:solidFill>
                  <a:srgbClr val="FF0000"/>
                </a:solidFill>
                <a:cs typeface="+mn-cs"/>
              </a:rPr>
              <a:t>ف</a:t>
            </a:r>
            <a:r>
              <a:rPr lang="ar-EG" sz="3200" b="1" dirty="0">
                <a:solidFill>
                  <a:srgbClr val="FF0000"/>
                </a:solidFill>
                <a:cs typeface="+mn-cs"/>
              </a:rPr>
              <a:t>َ</a:t>
            </a:r>
            <a:r>
              <a:rPr lang="ar-BH" sz="3200" b="1" dirty="0">
                <a:solidFill>
                  <a:srgbClr val="FF0000"/>
                </a:solidFill>
                <a:cs typeface="+mn-cs"/>
              </a:rPr>
              <a:t>سّ</a:t>
            </a:r>
            <a:r>
              <a:rPr lang="ar-EG" sz="3200" b="1" dirty="0">
                <a:solidFill>
                  <a:srgbClr val="FF0000"/>
                </a:solidFill>
                <a:cs typeface="+mn-cs"/>
              </a:rPr>
              <a:t>ِ</a:t>
            </a:r>
            <a:r>
              <a:rPr lang="ar-BH" sz="3200" b="1" dirty="0">
                <a:solidFill>
                  <a:srgbClr val="FF0000"/>
                </a:solidFill>
                <a:cs typeface="+mn-cs"/>
              </a:rPr>
              <a:t>ر</a:t>
            </a:r>
            <a:r>
              <a:rPr lang="ar-EG" sz="3200" b="1" dirty="0">
                <a:solidFill>
                  <a:srgbClr val="FF0000"/>
                </a:solidFill>
                <a:cs typeface="+mn-cs"/>
              </a:rPr>
              <a:t>ْ:</a:t>
            </a:r>
            <a:r>
              <a:rPr lang="ar-BH" sz="3200" b="1" dirty="0">
                <a:solidFill>
                  <a:srgbClr val="FF0000"/>
                </a:solidFill>
                <a:cs typeface="+mn-cs"/>
              </a:rPr>
              <a:t> </a:t>
            </a:r>
            <a:endParaRPr lang="ar-EG" sz="3200" b="1" dirty="0">
              <a:solidFill>
                <a:srgbClr val="FF0000"/>
              </a:solidFill>
              <a:cs typeface="+mn-cs"/>
            </a:endParaRPr>
          </a:p>
          <a:p>
            <a:r>
              <a:rPr lang="ar-BH" sz="3200" b="1" dirty="0" smtClean="0">
                <a:solidFill>
                  <a:schemeClr val="accent1">
                    <a:lumMod val="75000"/>
                  </a:schemeClr>
                </a:solidFill>
                <a:cs typeface="+mn-cs"/>
              </a:rPr>
              <a:t>- أَشعُرُ </a:t>
            </a:r>
            <a:r>
              <a:rPr lang="ar-BH" sz="3200" b="1" dirty="0">
                <a:solidFill>
                  <a:schemeClr val="accent1">
                    <a:lumMod val="75000"/>
                  </a:schemeClr>
                </a:solidFill>
                <a:cs typeface="+mn-cs"/>
              </a:rPr>
              <a:t>بلسعةٍ خفيفةٍ عند لمسِ مِقبضِ البابِ المعد</a:t>
            </a:r>
            <a:r>
              <a:rPr lang="ar-EG" sz="3200" b="1" dirty="0">
                <a:solidFill>
                  <a:schemeClr val="accent1">
                    <a:lumMod val="75000"/>
                  </a:schemeClr>
                </a:solidFill>
                <a:cs typeface="+mn-cs"/>
              </a:rPr>
              <a:t>َ</a:t>
            </a:r>
            <a:r>
              <a:rPr lang="ar-BH" sz="3200" b="1" dirty="0">
                <a:solidFill>
                  <a:schemeClr val="accent1">
                    <a:lumMod val="75000"/>
                  </a:schemeClr>
                </a:solidFill>
                <a:cs typeface="+mn-cs"/>
              </a:rPr>
              <a:t>ن</a:t>
            </a:r>
            <a:r>
              <a:rPr lang="ar-EG" sz="3200" b="1" dirty="0">
                <a:solidFill>
                  <a:schemeClr val="accent1">
                    <a:lumMod val="75000"/>
                  </a:schemeClr>
                </a:solidFill>
                <a:cs typeface="+mn-cs"/>
              </a:rPr>
              <a:t>ِ</a:t>
            </a:r>
            <a:r>
              <a:rPr lang="ar-BH" sz="3200" b="1" dirty="0">
                <a:solidFill>
                  <a:schemeClr val="accent1">
                    <a:lumMod val="75000"/>
                  </a:schemeClr>
                </a:solidFill>
                <a:cs typeface="+mn-cs"/>
              </a:rPr>
              <a:t>ي</a:t>
            </a:r>
            <a:r>
              <a:rPr lang="ar-EG" sz="3200" b="1" dirty="0" smtClean="0">
                <a:solidFill>
                  <a:schemeClr val="accent1">
                    <a:lumMod val="75000"/>
                  </a:schemeClr>
                </a:solidFill>
                <a:cs typeface="+mn-cs"/>
              </a:rPr>
              <a:t>ِّ</a:t>
            </a:r>
            <a:r>
              <a:rPr lang="ar-BH" sz="3200" b="1" dirty="0" smtClean="0">
                <a:solidFill>
                  <a:schemeClr val="accent1">
                    <a:lumMod val="75000"/>
                  </a:schemeClr>
                </a:solidFill>
                <a:cs typeface="+mn-cs"/>
              </a:rPr>
              <a:t>.</a:t>
            </a:r>
          </a:p>
          <a:p>
            <a:endParaRPr lang="ar-EG" sz="3200" b="1" dirty="0">
              <a:cs typeface="+mn-cs"/>
            </a:endParaRPr>
          </a:p>
          <a:p>
            <a:r>
              <a:rPr lang="ar-BH" sz="3200" b="1" dirty="0" smtClean="0">
                <a:cs typeface="+mn-cs"/>
              </a:rPr>
              <a:t>- </a:t>
            </a:r>
            <a:r>
              <a:rPr lang="ar-EG" sz="3200" b="1" dirty="0" smtClean="0">
                <a:cs typeface="+mn-cs"/>
              </a:rPr>
              <a:t>عِنْدَما </a:t>
            </a:r>
            <a:r>
              <a:rPr lang="ar-EG" sz="3200" b="1" dirty="0">
                <a:cs typeface="+mn-cs"/>
              </a:rPr>
              <a:t>نُخْرِجُ مَلابِسَنا مِنَ النَّشّافَةِ الكَهْرَبائِيّةِ، أوْ نَلْبَسُها مُبَاشَرَةً بَعْدَ كَيِّهَا فَقَدْ نُلاحِظُ أنَّها </a:t>
            </a:r>
            <a:r>
              <a:rPr lang="ar-EG" sz="3200" b="1" dirty="0">
                <a:solidFill>
                  <a:srgbClr val="00B050"/>
                </a:solidFill>
                <a:cs typeface="+mn-cs"/>
              </a:rPr>
              <a:t>يَلْتَصِقُ بَعْضُها بِبَعْضٍ</a:t>
            </a:r>
            <a:r>
              <a:rPr lang="ar-EG" sz="3200" b="1" dirty="0">
                <a:cs typeface="+mn-cs"/>
              </a:rPr>
              <a:t>!</a:t>
            </a:r>
          </a:p>
        </p:txBody>
      </p:sp>
      <p:sp>
        <p:nvSpPr>
          <p:cNvPr id="4" name="Rectangle 3">
            <a:extLst>
              <a:ext uri="{FF2B5EF4-FFF2-40B4-BE49-F238E27FC236}">
                <a16:creationId xmlns:a16="http://schemas.microsoft.com/office/drawing/2014/main" id="{A274BF95-B4FC-421F-89D1-63AAB4F649B0}"/>
              </a:ext>
            </a:extLst>
          </p:cNvPr>
          <p:cNvSpPr/>
          <p:nvPr/>
        </p:nvSpPr>
        <p:spPr>
          <a:xfrm>
            <a:off x="2566329" y="4469679"/>
            <a:ext cx="4711547" cy="584775"/>
          </a:xfrm>
          <a:prstGeom prst="rect">
            <a:avLst/>
          </a:prstGeom>
          <a:solidFill>
            <a:srgbClr val="FFC000"/>
          </a:solidFill>
          <a:ln w="57150">
            <a:solidFill>
              <a:schemeClr val="accent4">
                <a:lumMod val="60000"/>
                <a:lumOff val="40000"/>
              </a:schemeClr>
            </a:solidFill>
          </a:ln>
        </p:spPr>
        <p:txBody>
          <a:bodyPr wrap="none">
            <a:spAutoFit/>
          </a:bodyPr>
          <a:lstStyle/>
          <a:p>
            <a:pPr algn="just" rtl="1"/>
            <a:r>
              <a:rPr lang="ar-EG" sz="3200" b="1" dirty="0"/>
              <a:t>يَحْدُثُ هَذا بِسَبَبِ </a:t>
            </a:r>
            <a:r>
              <a:rPr lang="ar-EG" sz="3200" b="1" dirty="0">
                <a:solidFill>
                  <a:srgbClr val="FF0000"/>
                </a:solidFill>
              </a:rPr>
              <a:t>الْكَهْرَباءِ </a:t>
            </a:r>
            <a:r>
              <a:rPr lang="ar-EG" sz="3200" b="1" dirty="0" smtClean="0">
                <a:solidFill>
                  <a:srgbClr val="FF0000"/>
                </a:solidFill>
              </a:rPr>
              <a:t>السَّاكِنَ</a:t>
            </a:r>
            <a:r>
              <a:rPr lang="ar-BH" sz="3200" b="1" dirty="0" smtClean="0">
                <a:solidFill>
                  <a:srgbClr val="FF0000"/>
                </a:solidFill>
              </a:rPr>
              <a:t>ة.</a:t>
            </a:r>
            <a:endParaRPr lang="ar-EG" sz="3200" b="1" dirty="0"/>
          </a:p>
        </p:txBody>
      </p:sp>
      <p:pic>
        <p:nvPicPr>
          <p:cNvPr id="2" name="١٥_4">
            <a:hlinkClick r:id="" action="ppaction://media"/>
            <a:extLst>
              <a:ext uri="{FF2B5EF4-FFF2-40B4-BE49-F238E27FC236}">
                <a16:creationId xmlns:a16="http://schemas.microsoft.com/office/drawing/2014/main" id="{5A6F72A6-0F8D-471E-9DA6-84EA27C1B6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88878" y="5191290"/>
            <a:ext cx="609600" cy="609600"/>
          </a:xfrm>
          <a:prstGeom prst="rect">
            <a:avLst/>
          </a:prstGeom>
        </p:spPr>
      </p:pic>
    </p:spTree>
    <p:extLst>
      <p:ext uri="{BB962C8B-B14F-4D97-AF65-F5344CB8AC3E}">
        <p14:creationId xmlns:p14="http://schemas.microsoft.com/office/powerpoint/2010/main" val="34444305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22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8" grpId="0" animBg="1"/>
      <p:bldP spid="9" grpId="0"/>
      <p:bldP spid="10"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914402" y="2950695"/>
            <a:ext cx="10242970" cy="1569660"/>
          </a:xfrm>
          <a:prstGeom prst="rect">
            <a:avLst/>
          </a:prstGeom>
          <a:solidFill>
            <a:srgbClr val="FFFF99"/>
          </a:solidFill>
          <a:ln w="57150">
            <a:solidFill>
              <a:schemeClr val="accent4">
                <a:lumMod val="60000"/>
                <a:lumOff val="40000"/>
              </a:schemeClr>
            </a:solidFill>
          </a:ln>
        </p:spPr>
        <p:txBody>
          <a:bodyPr wrap="square">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Low"/>
            <a:r>
              <a:rPr lang="ar-EG" sz="3200" b="1" dirty="0">
                <a:solidFill>
                  <a:srgbClr val="FF0000"/>
                </a:solidFill>
                <a:cs typeface="+mn-cs"/>
              </a:rPr>
              <a:t>الْكَهْرَباءُ السَّاكِنَةُ: </a:t>
            </a:r>
            <a:r>
              <a:rPr lang="ar-EG" sz="3200" b="1" dirty="0">
                <a:cs typeface="+mn-cs"/>
              </a:rPr>
              <a:t>نَوْعٌ مِنَ الطّاقَةِ تُنْتِجُها أَجْزاءٌ صَغيرَةٌ جِدًّا مِنَ الْمادَّةِ، لا نَسْتَطيعُ رُؤْيَتَها وَلَكِنَّها مَوْجودَةٌ فِي كُلِّ مَكانٍ. عِنْدَما تَتَجاذَبُ الأَجْزاءُ الصَّغيرَةُ مِنَ الْمَادَّةِ بَعْضُها إِلَى بَعْضٍ   أَوْ تَتنافَرُ فَإِنَّها تَكُونُ مَشْحونَةً بِشِحْنَةٍ كَهْرَبائيَّةٍ.</a:t>
            </a:r>
          </a:p>
        </p:txBody>
      </p:sp>
      <p:sp>
        <p:nvSpPr>
          <p:cNvPr id="5" name="Rectangle 2">
            <a:extLst>
              <a:ext uri="{FF2B5EF4-FFF2-40B4-BE49-F238E27FC236}">
                <a16:creationId xmlns:a16="http://schemas.microsoft.com/office/drawing/2014/main" id="{88A1E16E-A249-4071-82CE-CAE807749BCC}"/>
              </a:ext>
            </a:extLst>
          </p:cNvPr>
          <p:cNvSpPr/>
          <p:nvPr/>
        </p:nvSpPr>
        <p:spPr bwMode="auto">
          <a:xfrm>
            <a:off x="3646610" y="96059"/>
            <a:ext cx="4697120" cy="923330"/>
          </a:xfrm>
          <a:prstGeom prst="rect">
            <a:avLst/>
          </a:prstGeom>
        </p:spPr>
        <p:txBody>
          <a:bodyPr wrap="none">
            <a:spAutoFit/>
          </a:bodyPr>
          <a:lstStyle/>
          <a:p>
            <a:pPr algn="r" rtl="1" fontAlgn="auto">
              <a:spcBef>
                <a:spcPts val="0"/>
              </a:spcBef>
              <a:spcAft>
                <a:spcPts val="0"/>
              </a:spcAft>
              <a:defRPr/>
            </a:pPr>
            <a:r>
              <a:rPr lang="ar-EG" sz="5400" b="1" dirty="0">
                <a:ln>
                  <a:solidFill>
                    <a:schemeClr val="tx1"/>
                  </a:solidFill>
                </a:ln>
                <a:solidFill>
                  <a:srgbClr val="CC00CC"/>
                </a:solidFill>
                <a:latin typeface="+mn-lt"/>
                <a:cs typeface="+mj-cs"/>
              </a:rPr>
              <a:t>ما الْكَهْرَباءُ الْسَّاكِنَةُ؟</a:t>
            </a:r>
            <a:endParaRPr lang="ar-EG" sz="5400" dirty="0">
              <a:ln>
                <a:solidFill>
                  <a:schemeClr val="tx1"/>
                </a:solidFill>
              </a:ln>
              <a:solidFill>
                <a:srgbClr val="CC00CC"/>
              </a:solidFill>
              <a:latin typeface="+mn-lt"/>
              <a:cs typeface="+mj-cs"/>
            </a:endParaRPr>
          </a:p>
        </p:txBody>
      </p:sp>
      <p:sp>
        <p:nvSpPr>
          <p:cNvPr id="7" name="Rectangle 6">
            <a:extLst>
              <a:ext uri="{FF2B5EF4-FFF2-40B4-BE49-F238E27FC236}">
                <a16:creationId xmlns:a16="http://schemas.microsoft.com/office/drawing/2014/main" id="{472306B8-9EA4-4F81-BABD-B42A1B3EFCF2}"/>
              </a:ext>
            </a:extLst>
          </p:cNvPr>
          <p:cNvSpPr/>
          <p:nvPr/>
        </p:nvSpPr>
        <p:spPr>
          <a:xfrm>
            <a:off x="1219898" y="1042724"/>
            <a:ext cx="9752203" cy="665350"/>
          </a:xfrm>
          <a:prstGeom prst="rect">
            <a:avLst/>
          </a:prstGeom>
          <a:scene3d>
            <a:camera prst="orthographicFront"/>
            <a:lightRig rig="threePt" dir="t"/>
          </a:scene3d>
          <a:sp3d extrusionH="279400" contourW="101600">
            <a:bevelT w="457200" h="88900"/>
            <a:bevelB w="349250" h="342900"/>
            <a:contourClr>
              <a:srgbClr val="FFD347"/>
            </a:contourClr>
          </a:sp3d>
        </p:spPr>
        <p:style>
          <a:lnRef idx="1">
            <a:schemeClr val="accent3"/>
          </a:lnRef>
          <a:fillRef idx="2">
            <a:schemeClr val="accent3"/>
          </a:fillRef>
          <a:effectRef idx="1">
            <a:schemeClr val="accent3"/>
          </a:effectRef>
          <a:fontRef idx="minor">
            <a:schemeClr val="dk1"/>
          </a:fontRef>
        </p:style>
        <p:txBody>
          <a:bodyPr rtlCol="0" anchor="ctr"/>
          <a:lstStyle/>
          <a:p>
            <a:pPr algn="r"/>
            <a:r>
              <a:rPr lang="ar-BH" sz="2400" b="1" dirty="0">
                <a:solidFill>
                  <a:srgbClr val="0070C0"/>
                </a:solidFill>
                <a:latin typeface="Arabic Typesetting" panose="03020402040406030203" pitchFamily="66" charset="-78"/>
              </a:rPr>
              <a:t>الهدف </a:t>
            </a:r>
            <a:r>
              <a:rPr lang="ar-EG" sz="2400" b="1" dirty="0" smtClean="0">
                <a:solidFill>
                  <a:srgbClr val="0070C0"/>
                </a:solidFill>
                <a:latin typeface="Arabic Typesetting" panose="03020402040406030203" pitchFamily="66" charset="-78"/>
              </a:rPr>
              <a:t>الرابع</a:t>
            </a:r>
            <a:r>
              <a:rPr lang="ar-BH" sz="2400" b="1" dirty="0" smtClean="0">
                <a:solidFill>
                  <a:srgbClr val="0070C0"/>
                </a:solidFill>
                <a:latin typeface="Arabic Typesetting" panose="03020402040406030203" pitchFamily="66" charset="-78"/>
              </a:rPr>
              <a:t>: </a:t>
            </a:r>
            <a:r>
              <a:rPr lang="ar-BH" sz="2400" b="1" dirty="0">
                <a:solidFill>
                  <a:srgbClr val="FF0000"/>
                </a:solidFill>
                <a:latin typeface="Arabic Typesetting" panose="03020402040406030203" pitchFamily="66" charset="-78"/>
              </a:rPr>
              <a:t>ملاحظة بعض</a:t>
            </a:r>
            <a:r>
              <a:rPr lang="ar-EG" sz="2400" b="1" dirty="0">
                <a:solidFill>
                  <a:srgbClr val="FF0000"/>
                </a:solidFill>
                <a:latin typeface="Arabic Typesetting" panose="03020402040406030203" pitchFamily="66" charset="-78"/>
              </a:rPr>
              <a:t> الأمثلة </a:t>
            </a:r>
            <a:r>
              <a:rPr lang="ar-EG" sz="2400" b="1" dirty="0" smtClean="0">
                <a:solidFill>
                  <a:srgbClr val="FF0000"/>
                </a:solidFill>
                <a:latin typeface="Arabic Typesetting" panose="03020402040406030203" pitchFamily="66" charset="-78"/>
              </a:rPr>
              <a:t>و</a:t>
            </a:r>
            <a:r>
              <a:rPr lang="ar-BH" sz="2400" b="1" dirty="0" smtClean="0">
                <a:solidFill>
                  <a:srgbClr val="FF0000"/>
                </a:solidFill>
                <a:latin typeface="Arabic Typesetting" panose="03020402040406030203" pitchFamily="66" charset="-78"/>
              </a:rPr>
              <a:t>الظواهر</a:t>
            </a:r>
            <a:r>
              <a:rPr lang="ar-EG" sz="2400" b="1" dirty="0" smtClean="0">
                <a:solidFill>
                  <a:srgbClr val="FF0000"/>
                </a:solidFill>
                <a:latin typeface="Arabic Typesetting" panose="03020402040406030203" pitchFamily="66" charset="-78"/>
              </a:rPr>
              <a:t>الطبيعية</a:t>
            </a:r>
            <a:r>
              <a:rPr lang="ar-BH" sz="2400" b="1" dirty="0" smtClean="0">
                <a:solidFill>
                  <a:srgbClr val="FF0000"/>
                </a:solidFill>
                <a:latin typeface="Arabic Typesetting" panose="03020402040406030203" pitchFamily="66" charset="-78"/>
              </a:rPr>
              <a:t> المرتبطة </a:t>
            </a:r>
            <a:r>
              <a:rPr lang="ar-BH" sz="2400" b="1" dirty="0">
                <a:solidFill>
                  <a:srgbClr val="FF0000"/>
                </a:solidFill>
                <a:latin typeface="Arabic Typesetting" panose="03020402040406030203" pitchFamily="66" charset="-78"/>
              </a:rPr>
              <a:t>بالكهرباء </a:t>
            </a:r>
            <a:r>
              <a:rPr lang="ar-BH" sz="2400" b="1" dirty="0" smtClean="0">
                <a:solidFill>
                  <a:srgbClr val="FF0000"/>
                </a:solidFill>
                <a:latin typeface="Arabic Typesetting" panose="03020402040406030203" pitchFamily="66" charset="-78"/>
              </a:rPr>
              <a:t>الس</a:t>
            </a:r>
            <a:r>
              <a:rPr lang="ar-BH" sz="2400" b="1" dirty="0" smtClean="0">
                <a:solidFill>
                  <a:srgbClr val="FF0000"/>
                </a:solidFill>
                <a:latin typeface="Arabic Typesetting" panose="03020402040406030203" pitchFamily="66" charset="-78"/>
              </a:rPr>
              <a:t>اكنة.</a:t>
            </a:r>
            <a:endParaRPr lang="ar-BH" sz="2400" b="1" dirty="0">
              <a:solidFill>
                <a:schemeClr val="accent5">
                  <a:lumMod val="50000"/>
                </a:schemeClr>
              </a:solidFill>
              <a:latin typeface="Arabic Typesetting" panose="03020402040406030203" pitchFamily="66" charset="-78"/>
            </a:endParaRPr>
          </a:p>
        </p:txBody>
      </p:sp>
      <p:sp>
        <p:nvSpPr>
          <p:cNvPr id="8" name="Rectangle 7">
            <a:extLst>
              <a:ext uri="{FF2B5EF4-FFF2-40B4-BE49-F238E27FC236}">
                <a16:creationId xmlns:a16="http://schemas.microsoft.com/office/drawing/2014/main" id="{7DB56E22-5352-4A57-9668-1178886B34A1}"/>
              </a:ext>
            </a:extLst>
          </p:cNvPr>
          <p:cNvSpPr>
            <a:spLocks noChangeArrowheads="1"/>
          </p:cNvSpPr>
          <p:nvPr/>
        </p:nvSpPr>
        <p:spPr bwMode="auto">
          <a:xfrm>
            <a:off x="2097727" y="2044617"/>
            <a:ext cx="7794885" cy="584775"/>
          </a:xfrm>
          <a:prstGeom prst="rect">
            <a:avLst/>
          </a:prstGeom>
          <a:solidFill>
            <a:srgbClr val="FFFF99"/>
          </a:solidFill>
          <a:ln w="57150">
            <a:solidFill>
              <a:schemeClr val="accent4">
                <a:lumMod val="60000"/>
                <a:lumOff val="40000"/>
              </a:schemeClr>
            </a:solidFill>
          </a:ln>
        </p:spPr>
        <p:txBody>
          <a:bodyPr wrap="square">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ar-EG" sz="3200" b="1" dirty="0">
                <a:solidFill>
                  <a:srgbClr val="002060"/>
                </a:solidFill>
                <a:cs typeface="+mn-cs"/>
              </a:rPr>
              <a:t>والآنَ فكِّرْ مَعي، ما هي </a:t>
            </a:r>
            <a:r>
              <a:rPr lang="ar-EG" sz="3200" b="1" dirty="0">
                <a:solidFill>
                  <a:srgbClr val="FF0000"/>
                </a:solidFill>
                <a:cs typeface="+mn-cs"/>
              </a:rPr>
              <a:t>الكهْرباءُ السّاكِنة</a:t>
            </a:r>
            <a:r>
              <a:rPr lang="ar-EG" sz="3200" b="1" dirty="0">
                <a:solidFill>
                  <a:srgbClr val="002060"/>
                </a:solidFill>
                <a:cs typeface="+mn-cs"/>
              </a:rPr>
              <a:t>ُ؟  </a:t>
            </a:r>
          </a:p>
        </p:txBody>
      </p:sp>
      <p:pic>
        <p:nvPicPr>
          <p:cNvPr id="3" name="١٦_3">
            <a:hlinkClick r:id="" action="ppaction://media"/>
            <a:extLst>
              <a:ext uri="{FF2B5EF4-FFF2-40B4-BE49-F238E27FC236}">
                <a16:creationId xmlns:a16="http://schemas.microsoft.com/office/drawing/2014/main" id="{AEC0667A-C774-4A26-A2B9-83B0C15813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73053" y="4948871"/>
            <a:ext cx="609600" cy="609600"/>
          </a:xfrm>
          <a:prstGeom prst="rect">
            <a:avLst/>
          </a:prstGeom>
        </p:spPr>
      </p:pic>
    </p:spTree>
    <p:extLst>
      <p:ext uri="{BB962C8B-B14F-4D97-AF65-F5344CB8AC3E}">
        <p14:creationId xmlns:p14="http://schemas.microsoft.com/office/powerpoint/2010/main" val="6377642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281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2" grpId="0" animBg="1"/>
      <p:bldP spid="5" grpId="0"/>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2124223" y="3119504"/>
            <a:ext cx="7440382" cy="1569660"/>
          </a:xfrm>
          <a:prstGeom prst="rect">
            <a:avLst/>
          </a:prstGeom>
          <a:solidFill>
            <a:srgbClr val="FFFF99"/>
          </a:solidFill>
          <a:ln w="57150">
            <a:solidFill>
              <a:schemeClr val="accent4">
                <a:lumMod val="60000"/>
                <a:lumOff val="40000"/>
              </a:schemeClr>
            </a:solidFill>
          </a:ln>
        </p:spPr>
        <p:txBody>
          <a:bodyPr wrap="square">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ar-EG" sz="3200" dirty="0">
                <a:cs typeface="+mn-cs"/>
              </a:rPr>
              <a:t>* خُذْ مِنْديلاً وَرَقِيًّا وَقُصَّهُ على شَكْلِ دُودَةٍ. </a:t>
            </a:r>
          </a:p>
          <a:p>
            <a:pPr algn="just"/>
            <a:r>
              <a:rPr lang="ar-EG" sz="3200" dirty="0">
                <a:cs typeface="+mn-cs"/>
              </a:rPr>
              <a:t>* ثُمَّ ادْلُكْ مِسْطَرَةً بِلاسْتيِكيَّةً لِكَيْ تشْحَنَهَا.</a:t>
            </a:r>
          </a:p>
          <a:p>
            <a:pPr algn="just"/>
            <a:r>
              <a:rPr lang="ar-EG" sz="3200" dirty="0" smtClean="0">
                <a:cs typeface="+mn-cs"/>
              </a:rPr>
              <a:t>* </a:t>
            </a:r>
            <a:r>
              <a:rPr lang="ar-EG" sz="3200" dirty="0">
                <a:cs typeface="+mn-cs"/>
              </a:rPr>
              <a:t>ثُمَّ </a:t>
            </a:r>
            <a:r>
              <a:rPr lang="ar-EG" sz="3200" dirty="0">
                <a:solidFill>
                  <a:srgbClr val="00B050"/>
                </a:solidFill>
                <a:cs typeface="+mn-cs"/>
              </a:rPr>
              <a:t>لاَحِظْ</a:t>
            </a:r>
            <a:r>
              <a:rPr lang="ar-EG" sz="3200" dirty="0">
                <a:cs typeface="+mn-cs"/>
              </a:rPr>
              <a:t> كَيْفَ </a:t>
            </a:r>
            <a:r>
              <a:rPr lang="ar-EG" sz="3200" dirty="0">
                <a:solidFill>
                  <a:srgbClr val="FF0000"/>
                </a:solidFill>
                <a:cs typeface="+mn-cs"/>
              </a:rPr>
              <a:t>تُحَرِّكُ</a:t>
            </a:r>
            <a:r>
              <a:rPr lang="ar-EG" sz="3200" dirty="0">
                <a:cs typeface="+mn-cs"/>
              </a:rPr>
              <a:t> الْمِسْطَرَةُ </a:t>
            </a:r>
            <a:r>
              <a:rPr lang="ar-EG" sz="3200" dirty="0">
                <a:solidFill>
                  <a:srgbClr val="00B050"/>
                </a:solidFill>
                <a:cs typeface="+mn-cs"/>
              </a:rPr>
              <a:t>الدُّودَةَ</a:t>
            </a:r>
            <a:r>
              <a:rPr lang="ar-EG" sz="3200" dirty="0">
                <a:cs typeface="+mn-cs"/>
              </a:rPr>
              <a:t>.</a:t>
            </a:r>
          </a:p>
        </p:txBody>
      </p:sp>
      <p:sp>
        <p:nvSpPr>
          <p:cNvPr id="6" name="Oval 5">
            <a:extLst>
              <a:ext uri="{FF2B5EF4-FFF2-40B4-BE49-F238E27FC236}">
                <a16:creationId xmlns:a16="http://schemas.microsoft.com/office/drawing/2014/main" id="{9D79EED4-2AF4-4063-A52A-3427D1AB786E}"/>
              </a:ext>
            </a:extLst>
          </p:cNvPr>
          <p:cNvSpPr/>
          <p:nvPr/>
        </p:nvSpPr>
        <p:spPr>
          <a:xfrm>
            <a:off x="8648583" y="2024520"/>
            <a:ext cx="2442693" cy="943179"/>
          </a:xfrm>
          <a:prstGeom prst="ellipse">
            <a:avLst/>
          </a:prstGeom>
          <a:solidFill>
            <a:srgbClr val="FFFF99"/>
          </a:solidFill>
          <a:ln w="57150">
            <a:solidFill>
              <a:schemeClr val="accent4">
                <a:lumMod val="60000"/>
                <a:lumOff val="4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b="1" dirty="0">
                <a:solidFill>
                  <a:schemeClr val="accent5">
                    <a:lumMod val="50000"/>
                  </a:schemeClr>
                </a:solidFill>
                <a:latin typeface="Arabic Typesetting" panose="03020402040406030203" pitchFamily="66" charset="-78"/>
              </a:rPr>
              <a:t>نشاط</a:t>
            </a:r>
          </a:p>
        </p:txBody>
      </p:sp>
      <p:sp>
        <p:nvSpPr>
          <p:cNvPr id="7" name="Rectangle 2">
            <a:extLst>
              <a:ext uri="{FF2B5EF4-FFF2-40B4-BE49-F238E27FC236}">
                <a16:creationId xmlns:a16="http://schemas.microsoft.com/office/drawing/2014/main" id="{7BC6B292-C11A-4F2D-8BCE-252CE1C7EEE3}"/>
              </a:ext>
            </a:extLst>
          </p:cNvPr>
          <p:cNvSpPr/>
          <p:nvPr/>
        </p:nvSpPr>
        <p:spPr bwMode="auto">
          <a:xfrm>
            <a:off x="3646610" y="96059"/>
            <a:ext cx="4697120" cy="923330"/>
          </a:xfrm>
          <a:prstGeom prst="rect">
            <a:avLst/>
          </a:prstGeom>
        </p:spPr>
        <p:txBody>
          <a:bodyPr wrap="none">
            <a:spAutoFit/>
          </a:bodyPr>
          <a:lstStyle/>
          <a:p>
            <a:pPr algn="r" rtl="1" fontAlgn="auto">
              <a:spcBef>
                <a:spcPts val="0"/>
              </a:spcBef>
              <a:spcAft>
                <a:spcPts val="0"/>
              </a:spcAft>
              <a:defRPr/>
            </a:pPr>
            <a:r>
              <a:rPr lang="ar-EG" sz="5400" b="1" dirty="0">
                <a:ln>
                  <a:solidFill>
                    <a:schemeClr val="tx1"/>
                  </a:solidFill>
                </a:ln>
                <a:solidFill>
                  <a:srgbClr val="CC00CC"/>
                </a:solidFill>
                <a:latin typeface="+mn-lt"/>
                <a:cs typeface="+mj-cs"/>
              </a:rPr>
              <a:t>ما الْكَهْرَباءُ الْسَّاكِنَةُ؟</a:t>
            </a:r>
            <a:endParaRPr lang="ar-EG" sz="5400" dirty="0">
              <a:ln>
                <a:solidFill>
                  <a:schemeClr val="tx1"/>
                </a:solidFill>
              </a:ln>
              <a:solidFill>
                <a:srgbClr val="CC00CC"/>
              </a:solidFill>
              <a:latin typeface="+mn-lt"/>
              <a:cs typeface="+mj-cs"/>
            </a:endParaRPr>
          </a:p>
        </p:txBody>
      </p:sp>
      <p:sp>
        <p:nvSpPr>
          <p:cNvPr id="8" name="Rectangle 7">
            <a:extLst>
              <a:ext uri="{FF2B5EF4-FFF2-40B4-BE49-F238E27FC236}">
                <a16:creationId xmlns:a16="http://schemas.microsoft.com/office/drawing/2014/main" id="{D7B2971B-A25C-481C-A1E0-3C83D15C5768}"/>
              </a:ext>
            </a:extLst>
          </p:cNvPr>
          <p:cNvSpPr/>
          <p:nvPr/>
        </p:nvSpPr>
        <p:spPr>
          <a:xfrm>
            <a:off x="1284612" y="1019382"/>
            <a:ext cx="9752203" cy="665350"/>
          </a:xfrm>
          <a:prstGeom prst="rect">
            <a:avLst/>
          </a:prstGeom>
          <a:scene3d>
            <a:camera prst="orthographicFront"/>
            <a:lightRig rig="threePt" dir="t"/>
          </a:scene3d>
          <a:sp3d extrusionH="279400" contourW="101600">
            <a:bevelT w="457200" h="88900"/>
            <a:bevelB w="349250" h="342900"/>
            <a:contourClr>
              <a:srgbClr val="FFD347"/>
            </a:contourClr>
          </a:sp3d>
        </p:spPr>
        <p:style>
          <a:lnRef idx="1">
            <a:schemeClr val="accent3"/>
          </a:lnRef>
          <a:fillRef idx="2">
            <a:schemeClr val="accent3"/>
          </a:fillRef>
          <a:effectRef idx="1">
            <a:schemeClr val="accent3"/>
          </a:effectRef>
          <a:fontRef idx="minor">
            <a:schemeClr val="dk1"/>
          </a:fontRef>
        </p:style>
        <p:txBody>
          <a:bodyPr rtlCol="0" anchor="ctr"/>
          <a:lstStyle/>
          <a:p>
            <a:pPr algn="just" rtl="1"/>
            <a:r>
              <a:rPr lang="ar-BH" sz="2400" b="1" dirty="0">
                <a:solidFill>
                  <a:srgbClr val="0070C0"/>
                </a:solidFill>
                <a:latin typeface="Arabic Typesetting" panose="03020402040406030203" pitchFamily="66" charset="-78"/>
              </a:rPr>
              <a:t>الهدف </a:t>
            </a:r>
            <a:r>
              <a:rPr lang="ar-EG" sz="2400" b="1" dirty="0" smtClean="0">
                <a:solidFill>
                  <a:srgbClr val="0070C0"/>
                </a:solidFill>
                <a:latin typeface="Arabic Typesetting" panose="03020402040406030203" pitchFamily="66" charset="-78"/>
              </a:rPr>
              <a:t>الرابع</a:t>
            </a:r>
            <a:r>
              <a:rPr lang="ar-BH" sz="2400" b="1" dirty="0" smtClean="0">
                <a:solidFill>
                  <a:srgbClr val="0070C0"/>
                </a:solidFill>
                <a:latin typeface="Arabic Typesetting" panose="03020402040406030203" pitchFamily="66" charset="-78"/>
              </a:rPr>
              <a:t>: </a:t>
            </a:r>
            <a:r>
              <a:rPr lang="ar-BH" sz="2400" b="1" dirty="0">
                <a:solidFill>
                  <a:srgbClr val="FF0000"/>
                </a:solidFill>
                <a:latin typeface="Arabic Typesetting" panose="03020402040406030203" pitchFamily="66" charset="-78"/>
              </a:rPr>
              <a:t>ملاحظة بعض</a:t>
            </a:r>
            <a:r>
              <a:rPr lang="ar-EG" sz="2400" b="1" dirty="0">
                <a:solidFill>
                  <a:srgbClr val="FF0000"/>
                </a:solidFill>
                <a:latin typeface="Arabic Typesetting" panose="03020402040406030203" pitchFamily="66" charset="-78"/>
              </a:rPr>
              <a:t> الأمثلة </a:t>
            </a:r>
            <a:r>
              <a:rPr lang="ar-BH" sz="2400" b="1" dirty="0">
                <a:solidFill>
                  <a:srgbClr val="FF0000"/>
                </a:solidFill>
                <a:latin typeface="Arabic Typesetting" panose="03020402040406030203" pitchFamily="66" charset="-78"/>
              </a:rPr>
              <a:t>و</a:t>
            </a:r>
            <a:r>
              <a:rPr lang="ar-BH" sz="2400" b="1" dirty="0" smtClean="0">
                <a:solidFill>
                  <a:srgbClr val="FF0000"/>
                </a:solidFill>
                <a:latin typeface="Arabic Typesetting" panose="03020402040406030203" pitchFamily="66" charset="-78"/>
              </a:rPr>
              <a:t>الظواهر</a:t>
            </a:r>
            <a:r>
              <a:rPr lang="ar-EG" sz="2400" b="1" dirty="0">
                <a:solidFill>
                  <a:srgbClr val="FF0000"/>
                </a:solidFill>
                <a:latin typeface="Arabic Typesetting" panose="03020402040406030203" pitchFamily="66" charset="-78"/>
              </a:rPr>
              <a:t>الطبيعية </a:t>
            </a:r>
            <a:r>
              <a:rPr lang="ar-BH" sz="2400" b="1" dirty="0" smtClean="0">
                <a:solidFill>
                  <a:srgbClr val="FF0000"/>
                </a:solidFill>
                <a:latin typeface="Arabic Typesetting" panose="03020402040406030203" pitchFamily="66" charset="-78"/>
              </a:rPr>
              <a:t>المرتبطة </a:t>
            </a:r>
            <a:r>
              <a:rPr lang="ar-BH" sz="2400" b="1" dirty="0">
                <a:solidFill>
                  <a:srgbClr val="FF0000"/>
                </a:solidFill>
                <a:latin typeface="Arabic Typesetting" panose="03020402040406030203" pitchFamily="66" charset="-78"/>
              </a:rPr>
              <a:t>بالكهرباء </a:t>
            </a:r>
            <a:r>
              <a:rPr lang="ar-BH" sz="2400" b="1" dirty="0" smtClean="0">
                <a:solidFill>
                  <a:srgbClr val="FF0000"/>
                </a:solidFill>
                <a:latin typeface="Arabic Typesetting" panose="03020402040406030203" pitchFamily="66" charset="-78"/>
              </a:rPr>
              <a:t>الساكنة.</a:t>
            </a:r>
            <a:endParaRPr lang="ar-BH" sz="2400" b="1" dirty="0">
              <a:solidFill>
                <a:schemeClr val="accent5">
                  <a:lumMod val="50000"/>
                </a:schemeClr>
              </a:solidFill>
              <a:latin typeface="Arabic Typesetting" panose="03020402040406030203" pitchFamily="66" charset="-78"/>
            </a:endParaRPr>
          </a:p>
        </p:txBody>
      </p:sp>
      <p:pic>
        <p:nvPicPr>
          <p:cNvPr id="2" name="١٧_1">
            <a:hlinkClick r:id="" action="ppaction://media"/>
            <a:extLst>
              <a:ext uri="{FF2B5EF4-FFF2-40B4-BE49-F238E27FC236}">
                <a16:creationId xmlns:a16="http://schemas.microsoft.com/office/drawing/2014/main" id="{614260C9-5C83-41C0-BB8D-5B7A703A71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52256" y="5134663"/>
            <a:ext cx="609600" cy="609600"/>
          </a:xfrm>
          <a:prstGeom prst="rect">
            <a:avLst/>
          </a:prstGeom>
        </p:spPr>
      </p:pic>
    </p:spTree>
    <p:extLst>
      <p:ext uri="{BB962C8B-B14F-4D97-AF65-F5344CB8AC3E}">
        <p14:creationId xmlns:p14="http://schemas.microsoft.com/office/powerpoint/2010/main" val="31803639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140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
                </p:tgtEl>
              </p:cMediaNode>
            </p:audio>
          </p:childTnLst>
        </p:cTn>
      </p:par>
    </p:tnLst>
    <p:bldLst>
      <p:bldP spid="5" grpId="0" animBg="1"/>
      <p:bldP spid="6" grpId="0" animBg="1"/>
      <p:bldP spid="7"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1890360" y="5371052"/>
            <a:ext cx="8411277" cy="584775"/>
          </a:xfrm>
          <a:prstGeom prst="rect">
            <a:avLst/>
          </a:prstGeom>
          <a:solidFill>
            <a:srgbClr val="FFFF99"/>
          </a:solidFill>
          <a:ln w="57150">
            <a:solidFill>
              <a:schemeClr val="accent4">
                <a:lumMod val="60000"/>
                <a:lumOff val="40000"/>
              </a:schemeClr>
            </a:solidFill>
          </a:ln>
        </p:spPr>
        <p:txBody>
          <a:bodyPr wrap="none">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ar-EG" sz="3200" b="1" dirty="0">
                <a:solidFill>
                  <a:srgbClr val="002060"/>
                </a:solidFill>
                <a:cs typeface="+mn-cs"/>
              </a:rPr>
              <a:t> نَفَشَ شَعْرُ الْهِرِّ بِسبَبِ انْجِذابِ فَرْوِ الهِرِّ إِلَى الْبالُونِ الْمَشحونِ.</a:t>
            </a:r>
            <a:endParaRPr lang="ar-EG" sz="3200" dirty="0">
              <a:solidFill>
                <a:srgbClr val="002060"/>
              </a:solidFill>
              <a:cs typeface="+mn-cs"/>
            </a:endParaRPr>
          </a:p>
        </p:txBody>
      </p:sp>
      <p:pic>
        <p:nvPicPr>
          <p:cNvPr id="5" name="Picture 4">
            <a:extLst>
              <a:ext uri="{FF2B5EF4-FFF2-40B4-BE49-F238E27FC236}">
                <a16:creationId xmlns:a16="http://schemas.microsoft.com/office/drawing/2014/main" id="{5B10E7F4-E8B2-438F-8A38-1870C14E61E5}"/>
              </a:ext>
            </a:extLst>
          </p:cNvPr>
          <p:cNvPicPr>
            <a:picLocks noChangeAspect="1"/>
          </p:cNvPicPr>
          <p:nvPr/>
        </p:nvPicPr>
        <p:blipFill>
          <a:blip r:embed="rId4"/>
          <a:stretch>
            <a:fillRect/>
          </a:stretch>
        </p:blipFill>
        <p:spPr>
          <a:xfrm>
            <a:off x="5329031" y="3054463"/>
            <a:ext cx="2540346" cy="2009095"/>
          </a:xfrm>
          <a:prstGeom prst="rect">
            <a:avLst/>
          </a:prstGeom>
        </p:spPr>
      </p:pic>
      <p:sp>
        <p:nvSpPr>
          <p:cNvPr id="6" name="Rectangle 2">
            <a:extLst>
              <a:ext uri="{FF2B5EF4-FFF2-40B4-BE49-F238E27FC236}">
                <a16:creationId xmlns:a16="http://schemas.microsoft.com/office/drawing/2014/main" id="{448332F4-6812-4B49-B3BA-35D5CAAEB698}"/>
              </a:ext>
            </a:extLst>
          </p:cNvPr>
          <p:cNvSpPr/>
          <p:nvPr/>
        </p:nvSpPr>
        <p:spPr bwMode="auto">
          <a:xfrm>
            <a:off x="3646610" y="96059"/>
            <a:ext cx="4697120" cy="923330"/>
          </a:xfrm>
          <a:prstGeom prst="rect">
            <a:avLst/>
          </a:prstGeom>
        </p:spPr>
        <p:txBody>
          <a:bodyPr wrap="none">
            <a:spAutoFit/>
          </a:bodyPr>
          <a:lstStyle/>
          <a:p>
            <a:pPr algn="r" rtl="1" fontAlgn="auto">
              <a:spcBef>
                <a:spcPts val="0"/>
              </a:spcBef>
              <a:spcAft>
                <a:spcPts val="0"/>
              </a:spcAft>
              <a:defRPr/>
            </a:pPr>
            <a:r>
              <a:rPr lang="ar-EG" sz="5400" b="1" dirty="0">
                <a:ln>
                  <a:solidFill>
                    <a:schemeClr val="tx1"/>
                  </a:solidFill>
                </a:ln>
                <a:solidFill>
                  <a:srgbClr val="CC00CC"/>
                </a:solidFill>
                <a:latin typeface="+mn-lt"/>
                <a:cs typeface="+mj-cs"/>
              </a:rPr>
              <a:t>ما الْكَهْرَباءُ الْسَّاكِنَةُ؟</a:t>
            </a:r>
            <a:endParaRPr lang="ar-EG" sz="5400" dirty="0">
              <a:ln>
                <a:solidFill>
                  <a:schemeClr val="tx1"/>
                </a:solidFill>
              </a:ln>
              <a:solidFill>
                <a:srgbClr val="CC00CC"/>
              </a:solidFill>
              <a:latin typeface="+mn-lt"/>
              <a:cs typeface="+mj-cs"/>
            </a:endParaRPr>
          </a:p>
        </p:txBody>
      </p:sp>
      <p:sp>
        <p:nvSpPr>
          <p:cNvPr id="8" name="Rectangle 7">
            <a:extLst>
              <a:ext uri="{FF2B5EF4-FFF2-40B4-BE49-F238E27FC236}">
                <a16:creationId xmlns:a16="http://schemas.microsoft.com/office/drawing/2014/main" id="{9390F4C6-37F5-4781-A2BC-D1FAECA48790}"/>
              </a:ext>
            </a:extLst>
          </p:cNvPr>
          <p:cNvSpPr/>
          <p:nvPr/>
        </p:nvSpPr>
        <p:spPr>
          <a:xfrm>
            <a:off x="1219898" y="1102227"/>
            <a:ext cx="9752203" cy="665350"/>
          </a:xfrm>
          <a:prstGeom prst="rect">
            <a:avLst/>
          </a:prstGeom>
          <a:scene3d>
            <a:camera prst="orthographicFront"/>
            <a:lightRig rig="threePt" dir="t"/>
          </a:scene3d>
          <a:sp3d extrusionH="279400" contourW="101600">
            <a:bevelT w="457200" h="88900"/>
            <a:bevelB w="349250" h="342900"/>
            <a:contourClr>
              <a:srgbClr val="FFD347"/>
            </a:contourClr>
          </a:sp3d>
        </p:spPr>
        <p:style>
          <a:lnRef idx="1">
            <a:schemeClr val="accent3"/>
          </a:lnRef>
          <a:fillRef idx="2">
            <a:schemeClr val="accent3"/>
          </a:fillRef>
          <a:effectRef idx="1">
            <a:schemeClr val="accent3"/>
          </a:effectRef>
          <a:fontRef idx="minor">
            <a:schemeClr val="dk1"/>
          </a:fontRef>
        </p:style>
        <p:txBody>
          <a:bodyPr rtlCol="0" anchor="ctr"/>
          <a:lstStyle/>
          <a:p>
            <a:pPr algn="r"/>
            <a:r>
              <a:rPr lang="ar-BH" sz="2400" b="1" dirty="0">
                <a:solidFill>
                  <a:srgbClr val="0070C0"/>
                </a:solidFill>
                <a:latin typeface="Arabic Typesetting" panose="03020402040406030203" pitchFamily="66" charset="-78"/>
                <a:cs typeface="+mj-cs"/>
              </a:rPr>
              <a:t>الهدف </a:t>
            </a:r>
            <a:r>
              <a:rPr lang="ar-EG" sz="2400" b="1" dirty="0" smtClean="0">
                <a:solidFill>
                  <a:srgbClr val="0070C0"/>
                </a:solidFill>
                <a:latin typeface="Arabic Typesetting" panose="03020402040406030203" pitchFamily="66" charset="-78"/>
                <a:cs typeface="+mj-cs"/>
              </a:rPr>
              <a:t>الرابع</a:t>
            </a:r>
            <a:r>
              <a:rPr lang="ar-BH" sz="2400" b="1" dirty="0" smtClean="0">
                <a:solidFill>
                  <a:srgbClr val="0070C0"/>
                </a:solidFill>
                <a:latin typeface="Arabic Typesetting" panose="03020402040406030203" pitchFamily="66" charset="-78"/>
                <a:cs typeface="+mj-cs"/>
              </a:rPr>
              <a:t>: </a:t>
            </a:r>
            <a:r>
              <a:rPr lang="ar-BH" sz="2400" b="1" dirty="0">
                <a:solidFill>
                  <a:srgbClr val="FF0000"/>
                </a:solidFill>
                <a:latin typeface="Arabic Typesetting" panose="03020402040406030203" pitchFamily="66" charset="-78"/>
                <a:cs typeface="+mj-cs"/>
              </a:rPr>
              <a:t>ملاحظة بعض</a:t>
            </a:r>
            <a:r>
              <a:rPr lang="ar-EG" sz="2400" b="1" dirty="0">
                <a:solidFill>
                  <a:srgbClr val="FF0000"/>
                </a:solidFill>
                <a:latin typeface="Arabic Typesetting" panose="03020402040406030203" pitchFamily="66" charset="-78"/>
                <a:cs typeface="+mj-cs"/>
              </a:rPr>
              <a:t> الأمثلة </a:t>
            </a:r>
            <a:r>
              <a:rPr lang="ar-EG" sz="2400" b="1" dirty="0" smtClean="0">
                <a:solidFill>
                  <a:srgbClr val="FF0000"/>
                </a:solidFill>
                <a:latin typeface="Arabic Typesetting" panose="03020402040406030203" pitchFamily="66" charset="-78"/>
                <a:cs typeface="+mj-cs"/>
              </a:rPr>
              <a:t>و</a:t>
            </a:r>
            <a:r>
              <a:rPr lang="ar-BH" sz="2400" b="1" dirty="0" smtClean="0">
                <a:solidFill>
                  <a:srgbClr val="FF0000"/>
                </a:solidFill>
                <a:latin typeface="Arabic Typesetting" panose="03020402040406030203" pitchFamily="66" charset="-78"/>
                <a:cs typeface="+mj-cs"/>
              </a:rPr>
              <a:t>الظواهر</a:t>
            </a:r>
            <a:r>
              <a:rPr lang="ar-EG" sz="2400" b="1" dirty="0">
                <a:solidFill>
                  <a:srgbClr val="FF0000"/>
                </a:solidFill>
                <a:latin typeface="Arabic Typesetting" panose="03020402040406030203" pitchFamily="66" charset="-78"/>
                <a:cs typeface="+mj-cs"/>
              </a:rPr>
              <a:t>الطبيعية </a:t>
            </a:r>
            <a:r>
              <a:rPr lang="ar-BH" sz="2400" b="1" dirty="0" smtClean="0">
                <a:solidFill>
                  <a:srgbClr val="FF0000"/>
                </a:solidFill>
                <a:latin typeface="Arabic Typesetting" panose="03020402040406030203" pitchFamily="66" charset="-78"/>
                <a:cs typeface="+mj-cs"/>
              </a:rPr>
              <a:t>المرتبطة </a:t>
            </a:r>
            <a:r>
              <a:rPr lang="ar-BH" sz="2400" b="1" dirty="0">
                <a:solidFill>
                  <a:srgbClr val="FF0000"/>
                </a:solidFill>
                <a:latin typeface="Arabic Typesetting" panose="03020402040406030203" pitchFamily="66" charset="-78"/>
                <a:cs typeface="+mj-cs"/>
              </a:rPr>
              <a:t>بالكهرباء </a:t>
            </a:r>
            <a:r>
              <a:rPr lang="ar-BH" sz="2400" b="1" dirty="0" smtClean="0">
                <a:solidFill>
                  <a:srgbClr val="FF0000"/>
                </a:solidFill>
                <a:latin typeface="Arabic Typesetting" panose="03020402040406030203" pitchFamily="66" charset="-78"/>
                <a:cs typeface="+mj-cs"/>
              </a:rPr>
              <a:t>الساكنة.</a:t>
            </a:r>
            <a:endParaRPr lang="ar-BH" sz="2400" b="1" dirty="0">
              <a:solidFill>
                <a:schemeClr val="accent5">
                  <a:lumMod val="50000"/>
                </a:schemeClr>
              </a:solidFill>
              <a:latin typeface="Arabic Typesetting" panose="03020402040406030203" pitchFamily="66" charset="-78"/>
              <a:cs typeface="+mj-cs"/>
            </a:endParaRPr>
          </a:p>
        </p:txBody>
      </p:sp>
      <p:sp>
        <p:nvSpPr>
          <p:cNvPr id="9" name="Rectangle 8">
            <a:extLst>
              <a:ext uri="{FF2B5EF4-FFF2-40B4-BE49-F238E27FC236}">
                <a16:creationId xmlns:a16="http://schemas.microsoft.com/office/drawing/2014/main" id="{A9F82A5B-271A-467A-9E5D-32170C0FEF60}"/>
              </a:ext>
            </a:extLst>
          </p:cNvPr>
          <p:cNvSpPr>
            <a:spLocks noChangeArrowheads="1"/>
          </p:cNvSpPr>
          <p:nvPr/>
        </p:nvSpPr>
        <p:spPr bwMode="auto">
          <a:xfrm>
            <a:off x="4501661" y="2222215"/>
            <a:ext cx="4499951" cy="584775"/>
          </a:xfrm>
          <a:prstGeom prst="rect">
            <a:avLst/>
          </a:prstGeom>
          <a:solidFill>
            <a:srgbClr val="FFFF99"/>
          </a:solidFill>
          <a:ln>
            <a:noFill/>
          </a:ln>
        </p:spPr>
        <p:txBody>
          <a:bodyPr wrap="square">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ar-EG" sz="3200" b="1" dirty="0">
                <a:solidFill>
                  <a:srgbClr val="002060"/>
                </a:solidFill>
                <a:cs typeface="+mn-cs"/>
              </a:rPr>
              <a:t>في رأْيِكَ، لِماذا نَفَشَ شَعْرُ الْهِرِّ؟  </a:t>
            </a:r>
          </a:p>
        </p:txBody>
      </p:sp>
      <p:pic>
        <p:nvPicPr>
          <p:cNvPr id="2" name="١٨_5">
            <a:hlinkClick r:id="" action="ppaction://media"/>
            <a:extLst>
              <a:ext uri="{FF2B5EF4-FFF2-40B4-BE49-F238E27FC236}">
                <a16:creationId xmlns:a16="http://schemas.microsoft.com/office/drawing/2014/main" id="{C180A7BD-AC7C-46DA-944F-D33CB50A2E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70357" y="2722184"/>
            <a:ext cx="609600" cy="609600"/>
          </a:xfrm>
          <a:prstGeom prst="rect">
            <a:avLst/>
          </a:prstGeom>
        </p:spPr>
      </p:pic>
    </p:spTree>
    <p:extLst>
      <p:ext uri="{BB962C8B-B14F-4D97-AF65-F5344CB8AC3E}">
        <p14:creationId xmlns:p14="http://schemas.microsoft.com/office/powerpoint/2010/main" val="10472459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106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7" grpId="0" animBg="1"/>
      <p:bldP spid="6" grpId="0"/>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p:cNvSpPr txBox="1">
            <a:spLocks noChangeArrowheads="1"/>
          </p:cNvSpPr>
          <p:nvPr/>
        </p:nvSpPr>
        <p:spPr bwMode="auto">
          <a:xfrm>
            <a:off x="3272091" y="1869057"/>
            <a:ext cx="5859664" cy="584775"/>
          </a:xfrm>
          <a:prstGeom prst="rect">
            <a:avLst/>
          </a:prstGeom>
          <a:solidFill>
            <a:srgbClr val="FFFF99"/>
          </a:solidFill>
          <a:ln>
            <a:noFill/>
          </a:ln>
        </p:spPr>
        <p:txBody>
          <a:bodyPr wrap="square">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ar-EG" sz="3200" b="1" dirty="0">
                <a:solidFill>
                  <a:srgbClr val="002060"/>
                </a:solidFill>
                <a:cs typeface="+mn-cs"/>
              </a:rPr>
              <a:t>أَذْكُرُ بَعْضَ الأَمْثِلَةِ عَلى الْكَهْرَباءِ الساكِنَةِ</a:t>
            </a:r>
            <a:r>
              <a:rPr lang="ar-BH" sz="3200" b="1" dirty="0">
                <a:solidFill>
                  <a:srgbClr val="002060"/>
                </a:solidFill>
                <a:cs typeface="+mn-cs"/>
              </a:rPr>
              <a:t>؟</a:t>
            </a:r>
            <a:endParaRPr lang="ar-EG" sz="3200" dirty="0">
              <a:solidFill>
                <a:srgbClr val="002060"/>
              </a:solidFill>
              <a:cs typeface="+mn-cs"/>
            </a:endParaRPr>
          </a:p>
        </p:txBody>
      </p:sp>
      <p:sp>
        <p:nvSpPr>
          <p:cNvPr id="6" name="Rectangle 5">
            <a:extLst>
              <a:ext uri="{FF2B5EF4-FFF2-40B4-BE49-F238E27FC236}">
                <a16:creationId xmlns:a16="http://schemas.microsoft.com/office/drawing/2014/main" id="{198461D3-49A6-4952-8AAC-01E9BED3A0F6}"/>
              </a:ext>
            </a:extLst>
          </p:cNvPr>
          <p:cNvSpPr/>
          <p:nvPr/>
        </p:nvSpPr>
        <p:spPr>
          <a:xfrm>
            <a:off x="1219898" y="945727"/>
            <a:ext cx="9752203" cy="665350"/>
          </a:xfrm>
          <a:prstGeom prst="rect">
            <a:avLst/>
          </a:prstGeom>
          <a:scene3d>
            <a:camera prst="orthographicFront"/>
            <a:lightRig rig="threePt" dir="t"/>
          </a:scene3d>
          <a:sp3d extrusionH="279400" contourW="101600">
            <a:bevelT w="457200" h="88900"/>
            <a:bevelB w="349250" h="342900"/>
            <a:contourClr>
              <a:srgbClr val="FFD347"/>
            </a:contourClr>
          </a:sp3d>
        </p:spPr>
        <p:style>
          <a:lnRef idx="1">
            <a:schemeClr val="accent3"/>
          </a:lnRef>
          <a:fillRef idx="2">
            <a:schemeClr val="accent3"/>
          </a:fillRef>
          <a:effectRef idx="1">
            <a:schemeClr val="accent3"/>
          </a:effectRef>
          <a:fontRef idx="minor">
            <a:schemeClr val="dk1"/>
          </a:fontRef>
        </p:style>
        <p:txBody>
          <a:bodyPr rtlCol="0" anchor="ctr"/>
          <a:lstStyle/>
          <a:p>
            <a:pPr algn="r"/>
            <a:r>
              <a:rPr lang="ar-BH" sz="2400" b="1" dirty="0">
                <a:solidFill>
                  <a:srgbClr val="0070C0"/>
                </a:solidFill>
                <a:latin typeface="Arabic Typesetting" panose="03020402040406030203" pitchFamily="66" charset="-78"/>
                <a:cs typeface="+mj-cs"/>
              </a:rPr>
              <a:t>الهدف </a:t>
            </a:r>
            <a:r>
              <a:rPr lang="ar-EG" sz="2400" b="1" dirty="0" smtClean="0">
                <a:solidFill>
                  <a:srgbClr val="0070C0"/>
                </a:solidFill>
                <a:latin typeface="Arabic Typesetting" panose="03020402040406030203" pitchFamily="66" charset="-78"/>
                <a:cs typeface="+mj-cs"/>
              </a:rPr>
              <a:t>الرابع</a:t>
            </a:r>
            <a:r>
              <a:rPr lang="ar-BH" sz="2400" b="1" dirty="0" smtClean="0">
                <a:solidFill>
                  <a:srgbClr val="0070C0"/>
                </a:solidFill>
                <a:latin typeface="Arabic Typesetting" panose="03020402040406030203" pitchFamily="66" charset="-78"/>
                <a:cs typeface="+mj-cs"/>
              </a:rPr>
              <a:t>: </a:t>
            </a:r>
            <a:r>
              <a:rPr lang="ar-BH" sz="2400" b="1" dirty="0">
                <a:solidFill>
                  <a:srgbClr val="FF0000"/>
                </a:solidFill>
                <a:latin typeface="Arabic Typesetting" panose="03020402040406030203" pitchFamily="66" charset="-78"/>
                <a:cs typeface="+mj-cs"/>
              </a:rPr>
              <a:t>ملاحظة بعض</a:t>
            </a:r>
            <a:r>
              <a:rPr lang="ar-EG" sz="2400" b="1" dirty="0">
                <a:solidFill>
                  <a:srgbClr val="FF0000"/>
                </a:solidFill>
                <a:latin typeface="Arabic Typesetting" panose="03020402040406030203" pitchFamily="66" charset="-78"/>
                <a:cs typeface="+mj-cs"/>
              </a:rPr>
              <a:t> الأمثلة </a:t>
            </a:r>
            <a:r>
              <a:rPr lang="ar-EG" sz="2400" b="1" dirty="0" smtClean="0">
                <a:solidFill>
                  <a:srgbClr val="FF0000"/>
                </a:solidFill>
                <a:latin typeface="Arabic Typesetting" panose="03020402040406030203" pitchFamily="66" charset="-78"/>
                <a:cs typeface="+mj-cs"/>
              </a:rPr>
              <a:t>و</a:t>
            </a:r>
            <a:r>
              <a:rPr lang="ar-BH" sz="2400" b="1" dirty="0" smtClean="0">
                <a:solidFill>
                  <a:srgbClr val="FF0000"/>
                </a:solidFill>
                <a:latin typeface="Arabic Typesetting" panose="03020402040406030203" pitchFamily="66" charset="-78"/>
                <a:cs typeface="+mj-cs"/>
              </a:rPr>
              <a:t>الظواهر</a:t>
            </a:r>
            <a:r>
              <a:rPr lang="ar-EG" sz="2400" b="1" dirty="0" smtClean="0">
                <a:solidFill>
                  <a:srgbClr val="FF0000"/>
                </a:solidFill>
                <a:latin typeface="Arabic Typesetting" panose="03020402040406030203" pitchFamily="66" charset="-78"/>
                <a:cs typeface="+mj-cs"/>
              </a:rPr>
              <a:t>الطبيعية</a:t>
            </a:r>
            <a:r>
              <a:rPr lang="ar-BH" sz="2400" b="1" dirty="0" smtClean="0">
                <a:solidFill>
                  <a:srgbClr val="FF0000"/>
                </a:solidFill>
                <a:latin typeface="Arabic Typesetting" panose="03020402040406030203" pitchFamily="66" charset="-78"/>
                <a:cs typeface="+mj-cs"/>
              </a:rPr>
              <a:t> المرتبطة </a:t>
            </a:r>
            <a:r>
              <a:rPr lang="ar-BH" sz="2400" b="1" dirty="0">
                <a:solidFill>
                  <a:srgbClr val="FF0000"/>
                </a:solidFill>
                <a:latin typeface="Arabic Typesetting" panose="03020402040406030203" pitchFamily="66" charset="-78"/>
                <a:cs typeface="+mj-cs"/>
              </a:rPr>
              <a:t>بالكهرباء </a:t>
            </a:r>
            <a:r>
              <a:rPr lang="ar-BH" sz="2400" b="1" dirty="0" smtClean="0">
                <a:solidFill>
                  <a:srgbClr val="FF0000"/>
                </a:solidFill>
                <a:latin typeface="Arabic Typesetting" panose="03020402040406030203" pitchFamily="66" charset="-78"/>
                <a:cs typeface="+mj-cs"/>
              </a:rPr>
              <a:t>الساكنة.</a:t>
            </a:r>
            <a:endParaRPr lang="ar-BH" sz="2400" b="1" dirty="0">
              <a:solidFill>
                <a:schemeClr val="accent5">
                  <a:lumMod val="50000"/>
                </a:schemeClr>
              </a:solidFill>
              <a:latin typeface="Arabic Typesetting" panose="03020402040406030203" pitchFamily="66" charset="-78"/>
              <a:cs typeface="+mj-cs"/>
            </a:endParaRPr>
          </a:p>
        </p:txBody>
      </p:sp>
      <p:sp>
        <p:nvSpPr>
          <p:cNvPr id="11" name="TextBox 7"/>
          <p:cNvSpPr txBox="1">
            <a:spLocks noChangeArrowheads="1"/>
          </p:cNvSpPr>
          <p:nvPr/>
        </p:nvSpPr>
        <p:spPr bwMode="auto">
          <a:xfrm>
            <a:off x="239147" y="5051640"/>
            <a:ext cx="11745668" cy="1077218"/>
          </a:xfrm>
          <a:prstGeom prst="rect">
            <a:avLst/>
          </a:prstGeom>
          <a:solidFill>
            <a:srgbClr val="FFFF99"/>
          </a:solidFill>
          <a:ln w="57150">
            <a:solidFill>
              <a:schemeClr val="accent4">
                <a:lumMod val="60000"/>
                <a:lumOff val="40000"/>
              </a:schemeClr>
            </a:solidFill>
          </a:ln>
        </p:spPr>
        <p:txBody>
          <a:bodyPr wrap="square">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ar-BH" sz="3200" b="1" dirty="0">
                <a:solidFill>
                  <a:srgbClr val="002060"/>
                </a:solidFill>
                <a:cs typeface="+mn-cs"/>
              </a:rPr>
              <a:t>مِنَ</a:t>
            </a:r>
            <a:r>
              <a:rPr lang="ar-EG" sz="3200" b="1" dirty="0">
                <a:solidFill>
                  <a:srgbClr val="002060"/>
                </a:solidFill>
                <a:cs typeface="+mn-cs"/>
              </a:rPr>
              <a:t> الأَمْثِلَةِ عَلى الْكَهْرَباءِ </a:t>
            </a:r>
            <a:r>
              <a:rPr lang="ar-EG" sz="3200" b="1" dirty="0" smtClean="0">
                <a:solidFill>
                  <a:srgbClr val="002060"/>
                </a:solidFill>
                <a:cs typeface="+mn-cs"/>
              </a:rPr>
              <a:t>الساكِنَةِ</a:t>
            </a:r>
            <a:r>
              <a:rPr lang="ar-BH" sz="3200" b="1" dirty="0" smtClean="0">
                <a:solidFill>
                  <a:srgbClr val="002060"/>
                </a:solidFill>
                <a:cs typeface="+mn-cs"/>
              </a:rPr>
              <a:t>: </a:t>
            </a:r>
            <a:r>
              <a:rPr lang="ar-BH" sz="3200" b="1" dirty="0">
                <a:solidFill>
                  <a:srgbClr val="002060"/>
                </a:solidFill>
                <a:cs typeface="+mn-cs"/>
              </a:rPr>
              <a:t>الب</a:t>
            </a:r>
            <a:r>
              <a:rPr lang="ar-EG" sz="3200" b="1" dirty="0">
                <a:solidFill>
                  <a:srgbClr val="002060"/>
                </a:solidFill>
                <a:cs typeface="+mn-cs"/>
              </a:rPr>
              <a:t>َ</a:t>
            </a:r>
            <a:r>
              <a:rPr lang="ar-BH" sz="3200" b="1" dirty="0">
                <a:solidFill>
                  <a:srgbClr val="002060"/>
                </a:solidFill>
                <a:cs typeface="+mn-cs"/>
              </a:rPr>
              <a:t>ر</a:t>
            </a:r>
            <a:r>
              <a:rPr lang="ar-EG" sz="3200" b="1" dirty="0">
                <a:solidFill>
                  <a:srgbClr val="002060"/>
                </a:solidFill>
                <a:cs typeface="+mn-cs"/>
              </a:rPr>
              <a:t>ْ</a:t>
            </a:r>
            <a:r>
              <a:rPr lang="ar-BH" sz="3200" b="1" dirty="0">
                <a:solidFill>
                  <a:srgbClr val="002060"/>
                </a:solidFill>
                <a:cs typeface="+mn-cs"/>
              </a:rPr>
              <a:t>ق</a:t>
            </a:r>
            <a:r>
              <a:rPr lang="ar-EG" sz="3200" b="1" dirty="0">
                <a:solidFill>
                  <a:srgbClr val="002060"/>
                </a:solidFill>
                <a:cs typeface="+mn-cs"/>
              </a:rPr>
              <a:t>ُ</a:t>
            </a:r>
            <a:r>
              <a:rPr lang="ar-BH" sz="3200" b="1" dirty="0">
                <a:solidFill>
                  <a:srgbClr val="002060"/>
                </a:solidFill>
                <a:cs typeface="+mn-cs"/>
              </a:rPr>
              <a:t> أو</a:t>
            </a:r>
            <a:r>
              <a:rPr lang="ar-EG" sz="3200" b="1" dirty="0">
                <a:solidFill>
                  <a:srgbClr val="002060"/>
                </a:solidFill>
                <a:cs typeface="+mn-cs"/>
              </a:rPr>
              <a:t>ِ</a:t>
            </a:r>
            <a:r>
              <a:rPr lang="ar-BH" sz="3200" b="1" dirty="0">
                <a:solidFill>
                  <a:srgbClr val="002060"/>
                </a:solidFill>
                <a:cs typeface="+mn-cs"/>
              </a:rPr>
              <a:t> ال</a:t>
            </a:r>
            <a:r>
              <a:rPr lang="ar-EG" sz="3200" b="1" dirty="0">
                <a:solidFill>
                  <a:srgbClr val="002060"/>
                </a:solidFill>
                <a:cs typeface="+mn-cs"/>
              </a:rPr>
              <a:t>ْ</a:t>
            </a:r>
            <a:r>
              <a:rPr lang="ar-BH" sz="3200" b="1" dirty="0">
                <a:solidFill>
                  <a:srgbClr val="002060"/>
                </a:solidFill>
                <a:cs typeface="+mn-cs"/>
              </a:rPr>
              <a:t>ت</a:t>
            </a:r>
            <a:r>
              <a:rPr lang="ar-EG" sz="3200" b="1" dirty="0">
                <a:solidFill>
                  <a:srgbClr val="002060"/>
                </a:solidFill>
                <a:cs typeface="+mn-cs"/>
              </a:rPr>
              <a:t>ِ</a:t>
            </a:r>
            <a:r>
              <a:rPr lang="ar-BH" sz="3200" b="1" dirty="0" err="1">
                <a:solidFill>
                  <a:srgbClr val="002060"/>
                </a:solidFill>
                <a:cs typeface="+mn-cs"/>
              </a:rPr>
              <a:t>صاق</a:t>
            </a:r>
            <a:r>
              <a:rPr lang="ar-EG" sz="3200" b="1" dirty="0">
                <a:solidFill>
                  <a:srgbClr val="002060"/>
                </a:solidFill>
                <a:cs typeface="+mn-cs"/>
              </a:rPr>
              <a:t>ِ</a:t>
            </a:r>
            <a:r>
              <a:rPr lang="ar-BH" sz="3200" b="1" dirty="0">
                <a:solidFill>
                  <a:srgbClr val="002060"/>
                </a:solidFill>
                <a:cs typeface="+mn-cs"/>
              </a:rPr>
              <a:t> الم</a:t>
            </a:r>
            <a:r>
              <a:rPr lang="ar-EG" sz="3200" b="1" dirty="0">
                <a:solidFill>
                  <a:srgbClr val="002060"/>
                </a:solidFill>
                <a:cs typeface="+mn-cs"/>
              </a:rPr>
              <a:t>َ</a:t>
            </a:r>
            <a:r>
              <a:rPr lang="ar-BH" sz="3200" b="1" dirty="0">
                <a:solidFill>
                  <a:srgbClr val="002060"/>
                </a:solidFill>
                <a:cs typeface="+mn-cs"/>
              </a:rPr>
              <a:t>لاب</a:t>
            </a:r>
            <a:r>
              <a:rPr lang="ar-EG" sz="3200" b="1" dirty="0">
                <a:solidFill>
                  <a:srgbClr val="002060"/>
                </a:solidFill>
                <a:cs typeface="+mn-cs"/>
              </a:rPr>
              <a:t>ِ</a:t>
            </a:r>
            <a:r>
              <a:rPr lang="ar-BH" sz="3200" b="1" dirty="0">
                <a:solidFill>
                  <a:srgbClr val="002060"/>
                </a:solidFill>
                <a:cs typeface="+mn-cs"/>
              </a:rPr>
              <a:t>س</a:t>
            </a:r>
            <a:r>
              <a:rPr lang="ar-EG" sz="3200" b="1" dirty="0">
                <a:solidFill>
                  <a:srgbClr val="002060"/>
                </a:solidFill>
                <a:cs typeface="+mn-cs"/>
              </a:rPr>
              <a:t>ِ</a:t>
            </a:r>
            <a:r>
              <a:rPr lang="ar-BH" sz="3200" b="1" dirty="0">
                <a:solidFill>
                  <a:srgbClr val="002060"/>
                </a:solidFill>
                <a:cs typeface="+mn-cs"/>
              </a:rPr>
              <a:t> ب</a:t>
            </a:r>
            <a:r>
              <a:rPr lang="ar-EG" sz="3200" b="1" dirty="0">
                <a:solidFill>
                  <a:srgbClr val="002060"/>
                </a:solidFill>
                <a:cs typeface="+mn-cs"/>
              </a:rPr>
              <a:t>َ</a:t>
            </a:r>
            <a:r>
              <a:rPr lang="ar-BH" sz="3200" b="1" dirty="0">
                <a:solidFill>
                  <a:srgbClr val="002060"/>
                </a:solidFill>
                <a:cs typeface="+mn-cs"/>
              </a:rPr>
              <a:t>ع</a:t>
            </a:r>
            <a:r>
              <a:rPr lang="ar-EG" sz="3200" b="1" dirty="0">
                <a:solidFill>
                  <a:srgbClr val="002060"/>
                </a:solidFill>
                <a:cs typeface="+mn-cs"/>
              </a:rPr>
              <a:t>ْ</a:t>
            </a:r>
            <a:r>
              <a:rPr lang="ar-BH" sz="3200" b="1" dirty="0">
                <a:solidFill>
                  <a:srgbClr val="002060"/>
                </a:solidFill>
                <a:cs typeface="+mn-cs"/>
              </a:rPr>
              <a:t>ض</a:t>
            </a:r>
            <a:r>
              <a:rPr lang="ar-EG" sz="3200" b="1" dirty="0">
                <a:solidFill>
                  <a:srgbClr val="002060"/>
                </a:solidFill>
                <a:cs typeface="+mn-cs"/>
              </a:rPr>
              <a:t>َ</a:t>
            </a:r>
            <a:r>
              <a:rPr lang="ar-BH" sz="3200" b="1" dirty="0">
                <a:solidFill>
                  <a:srgbClr val="002060"/>
                </a:solidFill>
                <a:cs typeface="+mn-cs"/>
              </a:rPr>
              <a:t>ها ب</a:t>
            </a:r>
            <a:r>
              <a:rPr lang="ar-EG" sz="3200" b="1" dirty="0">
                <a:solidFill>
                  <a:srgbClr val="002060"/>
                </a:solidFill>
                <a:cs typeface="+mn-cs"/>
              </a:rPr>
              <a:t>ِ</a:t>
            </a:r>
            <a:r>
              <a:rPr lang="ar-BH" sz="3200" b="1" dirty="0">
                <a:solidFill>
                  <a:srgbClr val="002060"/>
                </a:solidFill>
                <a:cs typeface="+mn-cs"/>
              </a:rPr>
              <a:t>ب</a:t>
            </a:r>
            <a:r>
              <a:rPr lang="ar-EG" sz="3200" b="1" dirty="0">
                <a:solidFill>
                  <a:srgbClr val="002060"/>
                </a:solidFill>
                <a:cs typeface="+mn-cs"/>
              </a:rPr>
              <a:t>َ</a:t>
            </a:r>
            <a:r>
              <a:rPr lang="ar-BH" sz="3200" b="1" dirty="0">
                <a:solidFill>
                  <a:srgbClr val="002060"/>
                </a:solidFill>
                <a:cs typeface="+mn-cs"/>
              </a:rPr>
              <a:t>ع</a:t>
            </a:r>
            <a:r>
              <a:rPr lang="ar-EG" sz="3200" b="1" dirty="0">
                <a:solidFill>
                  <a:srgbClr val="002060"/>
                </a:solidFill>
                <a:cs typeface="+mn-cs"/>
              </a:rPr>
              <a:t>ْ</a:t>
            </a:r>
            <a:r>
              <a:rPr lang="ar-BH" sz="3200" b="1" dirty="0">
                <a:solidFill>
                  <a:srgbClr val="002060"/>
                </a:solidFill>
                <a:cs typeface="+mn-cs"/>
              </a:rPr>
              <a:t>ض</a:t>
            </a:r>
            <a:r>
              <a:rPr lang="ar-EG" sz="3200" b="1" dirty="0">
                <a:solidFill>
                  <a:srgbClr val="002060"/>
                </a:solidFill>
                <a:cs typeface="+mn-cs"/>
              </a:rPr>
              <a:t>ٍ</a:t>
            </a:r>
            <a:r>
              <a:rPr lang="ar-BH" sz="3200" b="1" dirty="0">
                <a:solidFill>
                  <a:srgbClr val="002060"/>
                </a:solidFill>
                <a:cs typeface="+mn-cs"/>
              </a:rPr>
              <a:t> في نش</a:t>
            </a:r>
            <a:r>
              <a:rPr lang="ar-EG" sz="3200" b="1" dirty="0">
                <a:solidFill>
                  <a:srgbClr val="002060"/>
                </a:solidFill>
                <a:cs typeface="+mn-cs"/>
              </a:rPr>
              <a:t>ّ</a:t>
            </a:r>
            <a:r>
              <a:rPr lang="ar-BH" sz="3200" b="1" dirty="0">
                <a:solidFill>
                  <a:srgbClr val="002060"/>
                </a:solidFill>
                <a:cs typeface="+mn-cs"/>
              </a:rPr>
              <a:t>اف</a:t>
            </a:r>
            <a:r>
              <a:rPr lang="ar-EG" sz="3200" b="1" dirty="0">
                <a:solidFill>
                  <a:srgbClr val="002060"/>
                </a:solidFill>
                <a:cs typeface="+mn-cs"/>
              </a:rPr>
              <a:t>َ</a:t>
            </a:r>
            <a:r>
              <a:rPr lang="ar-BH" sz="3200" b="1" dirty="0">
                <a:solidFill>
                  <a:srgbClr val="002060"/>
                </a:solidFill>
                <a:cs typeface="+mn-cs"/>
              </a:rPr>
              <a:t>ة</a:t>
            </a:r>
            <a:r>
              <a:rPr lang="ar-EG" sz="3200" b="1" dirty="0">
                <a:solidFill>
                  <a:srgbClr val="002060"/>
                </a:solidFill>
                <a:cs typeface="+mn-cs"/>
              </a:rPr>
              <a:t>ِ</a:t>
            </a:r>
            <a:r>
              <a:rPr lang="ar-BH" sz="3200" b="1" dirty="0">
                <a:solidFill>
                  <a:srgbClr val="002060"/>
                </a:solidFill>
                <a:cs typeface="+mn-cs"/>
              </a:rPr>
              <a:t> الغ</a:t>
            </a:r>
            <a:r>
              <a:rPr lang="ar-EG" sz="3200" b="1" dirty="0">
                <a:solidFill>
                  <a:srgbClr val="002060"/>
                </a:solidFill>
                <a:cs typeface="+mn-cs"/>
              </a:rPr>
              <a:t>َ</a:t>
            </a:r>
            <a:r>
              <a:rPr lang="ar-BH" sz="3200" b="1" dirty="0">
                <a:solidFill>
                  <a:srgbClr val="002060"/>
                </a:solidFill>
                <a:cs typeface="+mn-cs"/>
              </a:rPr>
              <a:t>سيل</a:t>
            </a:r>
            <a:r>
              <a:rPr lang="ar-EG" sz="3200" b="1" dirty="0">
                <a:solidFill>
                  <a:srgbClr val="002060"/>
                </a:solidFill>
                <a:cs typeface="+mn-cs"/>
              </a:rPr>
              <a:t>ِ</a:t>
            </a:r>
            <a:r>
              <a:rPr lang="ar-BH" sz="3200" b="1" dirty="0">
                <a:solidFill>
                  <a:srgbClr val="002060"/>
                </a:solidFill>
                <a:cs typeface="+mn-cs"/>
              </a:rPr>
              <a:t>، أو</a:t>
            </a:r>
            <a:r>
              <a:rPr lang="ar-EG" sz="3200" b="1" dirty="0">
                <a:solidFill>
                  <a:srgbClr val="002060"/>
                </a:solidFill>
                <a:cs typeface="+mn-cs"/>
              </a:rPr>
              <a:t>ِ</a:t>
            </a:r>
            <a:r>
              <a:rPr lang="ar-BH" sz="3200" b="1" dirty="0">
                <a:solidFill>
                  <a:srgbClr val="002060"/>
                </a:solidFill>
                <a:cs typeface="+mn-cs"/>
              </a:rPr>
              <a:t> ال</a:t>
            </a:r>
            <a:r>
              <a:rPr lang="ar-EG" sz="3200" b="1" dirty="0">
                <a:solidFill>
                  <a:srgbClr val="002060"/>
                </a:solidFill>
                <a:cs typeface="+mn-cs"/>
              </a:rPr>
              <a:t>ْ</a:t>
            </a:r>
            <a:r>
              <a:rPr lang="ar-BH" sz="3200" b="1" dirty="0">
                <a:solidFill>
                  <a:srgbClr val="002060"/>
                </a:solidFill>
                <a:cs typeface="+mn-cs"/>
              </a:rPr>
              <a:t>ت</a:t>
            </a:r>
            <a:r>
              <a:rPr lang="ar-EG" sz="3200" b="1" dirty="0">
                <a:solidFill>
                  <a:srgbClr val="002060"/>
                </a:solidFill>
                <a:cs typeface="+mn-cs"/>
              </a:rPr>
              <a:t>ِ</a:t>
            </a:r>
            <a:r>
              <a:rPr lang="ar-BH" sz="3200" b="1" dirty="0" err="1">
                <a:solidFill>
                  <a:srgbClr val="002060"/>
                </a:solidFill>
                <a:cs typeface="+mn-cs"/>
              </a:rPr>
              <a:t>صاق</a:t>
            </a:r>
            <a:r>
              <a:rPr lang="ar-EG" sz="3200" b="1" dirty="0">
                <a:solidFill>
                  <a:srgbClr val="002060"/>
                </a:solidFill>
                <a:cs typeface="+mn-cs"/>
              </a:rPr>
              <a:t>ِ</a:t>
            </a:r>
            <a:r>
              <a:rPr lang="ar-BH" sz="3200" b="1" dirty="0">
                <a:solidFill>
                  <a:srgbClr val="002060"/>
                </a:solidFill>
                <a:cs typeface="+mn-cs"/>
              </a:rPr>
              <a:t> بالون</a:t>
            </a:r>
            <a:r>
              <a:rPr lang="ar-EG" sz="3200" b="1" dirty="0">
                <a:solidFill>
                  <a:srgbClr val="002060"/>
                </a:solidFill>
                <a:cs typeface="+mn-cs"/>
              </a:rPr>
              <a:t>ٍ</a:t>
            </a:r>
            <a:r>
              <a:rPr lang="ar-BH" sz="3200" b="1" dirty="0">
                <a:solidFill>
                  <a:srgbClr val="002060"/>
                </a:solidFill>
                <a:cs typeface="+mn-cs"/>
              </a:rPr>
              <a:t> م</a:t>
            </a:r>
            <a:r>
              <a:rPr lang="ar-EG" sz="3200" b="1" dirty="0">
                <a:solidFill>
                  <a:srgbClr val="002060"/>
                </a:solidFill>
                <a:cs typeface="+mn-cs"/>
              </a:rPr>
              <a:t>َ</a:t>
            </a:r>
            <a:r>
              <a:rPr lang="ar-BH" sz="3200" b="1" dirty="0">
                <a:solidFill>
                  <a:srgbClr val="002060"/>
                </a:solidFill>
                <a:cs typeface="+mn-cs"/>
              </a:rPr>
              <a:t>ش</a:t>
            </a:r>
            <a:r>
              <a:rPr lang="ar-EG" sz="3200" b="1" dirty="0">
                <a:solidFill>
                  <a:srgbClr val="002060"/>
                </a:solidFill>
                <a:cs typeface="+mn-cs"/>
              </a:rPr>
              <a:t>ْ</a:t>
            </a:r>
            <a:r>
              <a:rPr lang="ar-BH" sz="3200" b="1" dirty="0">
                <a:solidFill>
                  <a:srgbClr val="002060"/>
                </a:solidFill>
                <a:cs typeface="+mn-cs"/>
              </a:rPr>
              <a:t>حون</a:t>
            </a:r>
            <a:r>
              <a:rPr lang="ar-EG" sz="3200" b="1" dirty="0">
                <a:solidFill>
                  <a:srgbClr val="002060"/>
                </a:solidFill>
                <a:cs typeface="+mn-cs"/>
              </a:rPr>
              <a:t>ٍ</a:t>
            </a:r>
            <a:r>
              <a:rPr lang="ar-BH" sz="3200" b="1" dirty="0">
                <a:solidFill>
                  <a:srgbClr val="002060"/>
                </a:solidFill>
                <a:cs typeface="+mn-cs"/>
              </a:rPr>
              <a:t> ب</a:t>
            </a:r>
            <a:r>
              <a:rPr lang="ar-EG" sz="3200" b="1" dirty="0">
                <a:solidFill>
                  <a:srgbClr val="002060"/>
                </a:solidFill>
                <a:cs typeface="+mn-cs"/>
              </a:rPr>
              <a:t>ِ</a:t>
            </a:r>
            <a:r>
              <a:rPr lang="ar-BH" sz="3200" b="1" dirty="0" err="1">
                <a:solidFill>
                  <a:srgbClr val="002060"/>
                </a:solidFill>
                <a:cs typeface="+mn-cs"/>
              </a:rPr>
              <a:t>الحائ</a:t>
            </a:r>
            <a:r>
              <a:rPr lang="ar-EG" sz="3200" b="1" dirty="0">
                <a:solidFill>
                  <a:srgbClr val="002060"/>
                </a:solidFill>
                <a:cs typeface="+mn-cs"/>
              </a:rPr>
              <a:t>ِ</a:t>
            </a:r>
            <a:r>
              <a:rPr lang="ar-BH" sz="3200" b="1" dirty="0">
                <a:solidFill>
                  <a:srgbClr val="002060"/>
                </a:solidFill>
                <a:cs typeface="+mn-cs"/>
              </a:rPr>
              <a:t>ط</a:t>
            </a:r>
            <a:r>
              <a:rPr lang="ar-EG" sz="3200" b="1" dirty="0">
                <a:solidFill>
                  <a:srgbClr val="002060"/>
                </a:solidFill>
                <a:cs typeface="+mn-cs"/>
              </a:rPr>
              <a:t>ِ</a:t>
            </a:r>
            <a:r>
              <a:rPr lang="ar-BH" sz="3200" b="1" dirty="0">
                <a:solidFill>
                  <a:srgbClr val="002060"/>
                </a:solidFill>
                <a:cs typeface="+mn-cs"/>
              </a:rPr>
              <a:t> </a:t>
            </a:r>
            <a:r>
              <a:rPr lang="ar-EG" sz="3200" b="1" dirty="0">
                <a:solidFill>
                  <a:srgbClr val="002060"/>
                </a:solidFill>
                <a:cs typeface="+mn-cs"/>
              </a:rPr>
              <a:t>أوْ</a:t>
            </a:r>
            <a:r>
              <a:rPr lang="ar-BH" sz="3200" b="1" dirty="0">
                <a:solidFill>
                  <a:srgbClr val="002060"/>
                </a:solidFill>
                <a:cs typeface="+mn-cs"/>
              </a:rPr>
              <a:t> ل</a:t>
            </a:r>
            <a:r>
              <a:rPr lang="ar-EG" sz="3200" b="1" dirty="0">
                <a:solidFill>
                  <a:srgbClr val="002060"/>
                </a:solidFill>
                <a:cs typeface="+mn-cs"/>
              </a:rPr>
              <a:t>َ</a:t>
            </a:r>
            <a:r>
              <a:rPr lang="ar-BH" sz="3200" b="1" dirty="0">
                <a:solidFill>
                  <a:srgbClr val="002060"/>
                </a:solidFill>
                <a:cs typeface="+mn-cs"/>
              </a:rPr>
              <a:t>م</a:t>
            </a:r>
            <a:r>
              <a:rPr lang="ar-EG" sz="3200" b="1" dirty="0">
                <a:solidFill>
                  <a:srgbClr val="002060"/>
                </a:solidFill>
                <a:cs typeface="+mn-cs"/>
              </a:rPr>
              <a:t>ْ</a:t>
            </a:r>
            <a:r>
              <a:rPr lang="ar-BH" sz="3200" b="1" dirty="0">
                <a:solidFill>
                  <a:srgbClr val="002060"/>
                </a:solidFill>
                <a:cs typeface="+mn-cs"/>
              </a:rPr>
              <a:t>س</a:t>
            </a:r>
            <a:r>
              <a:rPr lang="ar-EG" sz="3200" b="1" dirty="0">
                <a:solidFill>
                  <a:srgbClr val="002060"/>
                </a:solidFill>
                <a:cs typeface="+mn-cs"/>
              </a:rPr>
              <a:t>ِ</a:t>
            </a:r>
            <a:r>
              <a:rPr lang="ar-BH" sz="3200" b="1" dirty="0">
                <a:solidFill>
                  <a:srgbClr val="002060"/>
                </a:solidFill>
                <a:cs typeface="+mn-cs"/>
              </a:rPr>
              <a:t> م</a:t>
            </a:r>
            <a:r>
              <a:rPr lang="ar-EG" sz="3200" b="1" dirty="0">
                <a:solidFill>
                  <a:srgbClr val="002060"/>
                </a:solidFill>
                <a:cs typeface="+mn-cs"/>
              </a:rPr>
              <a:t>ِ</a:t>
            </a:r>
            <a:r>
              <a:rPr lang="ar-BH" sz="3200" b="1" dirty="0">
                <a:solidFill>
                  <a:srgbClr val="002060"/>
                </a:solidFill>
                <a:cs typeface="+mn-cs"/>
              </a:rPr>
              <a:t>ق</a:t>
            </a:r>
            <a:r>
              <a:rPr lang="ar-EG" sz="3200" b="1" dirty="0">
                <a:solidFill>
                  <a:srgbClr val="002060"/>
                </a:solidFill>
                <a:cs typeface="+mn-cs"/>
              </a:rPr>
              <a:t>ْ</a:t>
            </a:r>
            <a:r>
              <a:rPr lang="ar-BH" sz="3200" b="1" dirty="0">
                <a:solidFill>
                  <a:srgbClr val="002060"/>
                </a:solidFill>
                <a:cs typeface="+mn-cs"/>
              </a:rPr>
              <a:t>بض</a:t>
            </a:r>
            <a:r>
              <a:rPr lang="ar-EG" sz="3200" b="1" dirty="0">
                <a:solidFill>
                  <a:srgbClr val="002060"/>
                </a:solidFill>
                <a:cs typeface="+mn-cs"/>
              </a:rPr>
              <a:t>ِ</a:t>
            </a:r>
            <a:r>
              <a:rPr lang="ar-BH" sz="3200" b="1" dirty="0">
                <a:solidFill>
                  <a:srgbClr val="002060"/>
                </a:solidFill>
                <a:cs typeface="+mn-cs"/>
              </a:rPr>
              <a:t> الباب</a:t>
            </a:r>
            <a:r>
              <a:rPr lang="ar-EG" sz="3200" b="1" dirty="0">
                <a:solidFill>
                  <a:srgbClr val="002060"/>
                </a:solidFill>
                <a:cs typeface="+mn-cs"/>
              </a:rPr>
              <a:t>ِ</a:t>
            </a:r>
            <a:r>
              <a:rPr lang="ar-BH" sz="3200" b="1" dirty="0">
                <a:solidFill>
                  <a:srgbClr val="002060"/>
                </a:solidFill>
                <a:cs typeface="+mn-cs"/>
              </a:rPr>
              <a:t> بع</a:t>
            </a:r>
            <a:r>
              <a:rPr lang="ar-EG" sz="3200" b="1" dirty="0">
                <a:solidFill>
                  <a:srgbClr val="002060"/>
                </a:solidFill>
                <a:cs typeface="+mn-cs"/>
              </a:rPr>
              <a:t>ْ</a:t>
            </a:r>
            <a:r>
              <a:rPr lang="ar-BH" sz="3200" b="1" dirty="0">
                <a:solidFill>
                  <a:srgbClr val="002060"/>
                </a:solidFill>
                <a:cs typeface="+mn-cs"/>
              </a:rPr>
              <a:t>د</a:t>
            </a:r>
            <a:r>
              <a:rPr lang="ar-EG" sz="3200" b="1" dirty="0">
                <a:solidFill>
                  <a:srgbClr val="002060"/>
                </a:solidFill>
                <a:cs typeface="+mn-cs"/>
              </a:rPr>
              <a:t>َ</a:t>
            </a:r>
            <a:r>
              <a:rPr lang="ar-BH" sz="3200" b="1" dirty="0">
                <a:solidFill>
                  <a:srgbClr val="002060"/>
                </a:solidFill>
                <a:cs typeface="+mn-cs"/>
              </a:rPr>
              <a:t> الم</a:t>
            </a:r>
            <a:r>
              <a:rPr lang="ar-EG" sz="3200" b="1" dirty="0">
                <a:solidFill>
                  <a:srgbClr val="002060"/>
                </a:solidFill>
                <a:cs typeface="+mn-cs"/>
              </a:rPr>
              <a:t>َ</a:t>
            </a:r>
            <a:r>
              <a:rPr lang="ar-BH" sz="3200" b="1" dirty="0">
                <a:solidFill>
                  <a:srgbClr val="002060"/>
                </a:solidFill>
                <a:cs typeface="+mn-cs"/>
              </a:rPr>
              <a:t>ش</a:t>
            </a:r>
            <a:r>
              <a:rPr lang="ar-EG" sz="3200" b="1" dirty="0">
                <a:solidFill>
                  <a:srgbClr val="002060"/>
                </a:solidFill>
                <a:cs typeface="+mn-cs"/>
              </a:rPr>
              <a:t>ْ</a:t>
            </a:r>
            <a:r>
              <a:rPr lang="ar-BH" sz="3200" b="1" dirty="0">
                <a:solidFill>
                  <a:srgbClr val="002060"/>
                </a:solidFill>
                <a:cs typeface="+mn-cs"/>
              </a:rPr>
              <a:t>ي</a:t>
            </a:r>
            <a:r>
              <a:rPr lang="ar-EG" sz="3200" b="1" dirty="0">
                <a:solidFill>
                  <a:srgbClr val="002060"/>
                </a:solidFill>
                <a:cs typeface="+mn-cs"/>
              </a:rPr>
              <a:t>ِ</a:t>
            </a:r>
            <a:r>
              <a:rPr lang="ar-BH" sz="3200" b="1" dirty="0">
                <a:solidFill>
                  <a:srgbClr val="002060"/>
                </a:solidFill>
                <a:cs typeface="+mn-cs"/>
              </a:rPr>
              <a:t> على الس</a:t>
            </a:r>
            <a:r>
              <a:rPr lang="ar-EG" sz="3200" b="1" dirty="0">
                <a:solidFill>
                  <a:srgbClr val="002060"/>
                </a:solidFill>
                <a:cs typeface="+mn-cs"/>
              </a:rPr>
              <a:t>ِّ</a:t>
            </a:r>
            <a:r>
              <a:rPr lang="ar-BH" sz="3200" b="1" dirty="0">
                <a:solidFill>
                  <a:srgbClr val="002060"/>
                </a:solidFill>
                <a:cs typeface="+mn-cs"/>
              </a:rPr>
              <a:t>ج</a:t>
            </a:r>
            <a:r>
              <a:rPr lang="ar-EG" sz="3200" b="1" dirty="0">
                <a:solidFill>
                  <a:srgbClr val="002060"/>
                </a:solidFill>
                <a:cs typeface="+mn-cs"/>
              </a:rPr>
              <a:t>ّ</a:t>
            </a:r>
            <a:r>
              <a:rPr lang="ar-BH" sz="3200" b="1" dirty="0">
                <a:solidFill>
                  <a:srgbClr val="002060"/>
                </a:solidFill>
                <a:cs typeface="+mn-cs"/>
              </a:rPr>
              <a:t>اد</a:t>
            </a:r>
            <a:r>
              <a:rPr lang="ar-EG" sz="3200" b="1" dirty="0">
                <a:solidFill>
                  <a:srgbClr val="002060"/>
                </a:solidFill>
                <a:cs typeface="+mn-cs"/>
              </a:rPr>
              <a:t>ِ</a:t>
            </a:r>
            <a:r>
              <a:rPr lang="ar-BH" sz="3200" b="1" dirty="0">
                <a:solidFill>
                  <a:srgbClr val="002060"/>
                </a:solidFill>
                <a:cs typeface="+mn-cs"/>
              </a:rPr>
              <a:t>.</a:t>
            </a:r>
            <a:endParaRPr lang="ar-EG" sz="3200" dirty="0">
              <a:solidFill>
                <a:srgbClr val="002060"/>
              </a:solidFill>
              <a:cs typeface="+mn-cs"/>
            </a:endParaRPr>
          </a:p>
        </p:txBody>
      </p:sp>
      <p:sp>
        <p:nvSpPr>
          <p:cNvPr id="7" name="Rectangle 2">
            <a:extLst>
              <a:ext uri="{FF2B5EF4-FFF2-40B4-BE49-F238E27FC236}">
                <a16:creationId xmlns:a16="http://schemas.microsoft.com/office/drawing/2014/main" id="{2BB36CF3-672A-425C-AAC1-FC1EAD1DC842}"/>
              </a:ext>
            </a:extLst>
          </p:cNvPr>
          <p:cNvSpPr/>
          <p:nvPr/>
        </p:nvSpPr>
        <p:spPr bwMode="auto">
          <a:xfrm>
            <a:off x="3646610" y="96059"/>
            <a:ext cx="4697120" cy="923330"/>
          </a:xfrm>
          <a:prstGeom prst="rect">
            <a:avLst/>
          </a:prstGeom>
        </p:spPr>
        <p:txBody>
          <a:bodyPr wrap="none">
            <a:spAutoFit/>
          </a:bodyPr>
          <a:lstStyle/>
          <a:p>
            <a:pPr algn="r" rtl="1" fontAlgn="auto">
              <a:spcBef>
                <a:spcPts val="0"/>
              </a:spcBef>
              <a:spcAft>
                <a:spcPts val="0"/>
              </a:spcAft>
              <a:defRPr/>
            </a:pPr>
            <a:r>
              <a:rPr lang="ar-EG" sz="5400" b="1" dirty="0">
                <a:ln>
                  <a:solidFill>
                    <a:schemeClr val="tx1"/>
                  </a:solidFill>
                </a:ln>
                <a:solidFill>
                  <a:srgbClr val="CC00CC"/>
                </a:solidFill>
                <a:latin typeface="+mn-lt"/>
                <a:cs typeface="+mj-cs"/>
              </a:rPr>
              <a:t>ما الْكَهْرَباءُ الْسَّاكِنَةُ؟</a:t>
            </a:r>
            <a:endParaRPr lang="ar-EG" sz="5400" dirty="0">
              <a:ln>
                <a:solidFill>
                  <a:schemeClr val="tx1"/>
                </a:solidFill>
              </a:ln>
              <a:solidFill>
                <a:srgbClr val="CC00CC"/>
              </a:solidFill>
              <a:latin typeface="+mn-lt"/>
              <a:cs typeface="+mj-cs"/>
            </a:endParaRPr>
          </a:p>
        </p:txBody>
      </p:sp>
      <p:pic>
        <p:nvPicPr>
          <p:cNvPr id="8" name="Picture 7">
            <a:extLst>
              <a:ext uri="{FF2B5EF4-FFF2-40B4-BE49-F238E27FC236}">
                <a16:creationId xmlns:a16="http://schemas.microsoft.com/office/drawing/2014/main" id="{E7F15D53-976D-4144-B51F-12A481FB6692}"/>
              </a:ext>
            </a:extLst>
          </p:cNvPr>
          <p:cNvPicPr>
            <a:picLocks noChangeAspect="1"/>
          </p:cNvPicPr>
          <p:nvPr/>
        </p:nvPicPr>
        <p:blipFill>
          <a:blip r:embed="rId4"/>
          <a:stretch>
            <a:fillRect/>
          </a:stretch>
        </p:blipFill>
        <p:spPr>
          <a:xfrm>
            <a:off x="4525880" y="2896839"/>
            <a:ext cx="3514508" cy="1893174"/>
          </a:xfrm>
          <a:prstGeom prst="rect">
            <a:avLst/>
          </a:prstGeom>
        </p:spPr>
      </p:pic>
      <p:pic>
        <p:nvPicPr>
          <p:cNvPr id="2" name="١٩_2">
            <a:hlinkClick r:id="" action="ppaction://media"/>
            <a:extLst>
              <a:ext uri="{FF2B5EF4-FFF2-40B4-BE49-F238E27FC236}">
                <a16:creationId xmlns:a16="http://schemas.microsoft.com/office/drawing/2014/main" id="{F93C96D6-F083-4F71-8A13-357F508660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62943" y="1963682"/>
            <a:ext cx="609600" cy="609600"/>
          </a:xfrm>
          <a:prstGeom prst="rect">
            <a:avLst/>
          </a:prstGeom>
        </p:spPr>
      </p:pic>
    </p:spTree>
    <p:extLst>
      <p:ext uri="{BB962C8B-B14F-4D97-AF65-F5344CB8AC3E}">
        <p14:creationId xmlns:p14="http://schemas.microsoft.com/office/powerpoint/2010/main" val="20504340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235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5" grpId="0" animBg="1"/>
      <p:bldP spid="6" grpId="0" animBg="1"/>
      <p:bldP spid="11"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1790" y="1287713"/>
            <a:ext cx="6274024" cy="591401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1"/>
          <p:cNvSpPr txBox="1"/>
          <p:nvPr/>
        </p:nvSpPr>
        <p:spPr>
          <a:xfrm>
            <a:off x="2765093" y="235134"/>
            <a:ext cx="5486399" cy="1107996"/>
          </a:xfrm>
          <a:prstGeom prst="rect">
            <a:avLst/>
          </a:prstGeom>
          <a:noFill/>
        </p:spPr>
        <p:txBody>
          <a:bodyPr wrap="square" rtlCol="1">
            <a:spAutoFit/>
          </a:bodyPr>
          <a:lstStyle/>
          <a:p>
            <a:pPr algn="ctr" rtl="1" fontAlgn="auto">
              <a:spcBef>
                <a:spcPts val="0"/>
              </a:spcBef>
              <a:spcAft>
                <a:spcPts val="0"/>
              </a:spcAft>
              <a:defRPr/>
            </a:pPr>
            <a:r>
              <a:rPr lang="ar-BH" sz="6600" b="1" dirty="0">
                <a:solidFill>
                  <a:srgbClr val="FF0000"/>
                </a:solidFill>
                <a:latin typeface="Arabic Typesetting" panose="03020402040406030203" pitchFamily="66" charset="-78"/>
                <a:cs typeface="+mj-cs"/>
              </a:rPr>
              <a:t>اسْتكْشاف الْكهْرباء</a:t>
            </a:r>
            <a:endParaRPr lang="ar-EG" sz="6600" b="1" dirty="0">
              <a:ln w="18415" cmpd="sng">
                <a:solidFill>
                  <a:srgbClr val="FF0000"/>
                </a:solidFill>
                <a:prstDash val="solid"/>
              </a:ln>
              <a:solidFill>
                <a:srgbClr val="FF0000"/>
              </a:solidFill>
              <a:effectLst>
                <a:outerShdw blurRad="63500" dir="3600000" algn="tl" rotWithShape="0">
                  <a:srgbClr val="000000">
                    <a:alpha val="70000"/>
                  </a:srgbClr>
                </a:outerShdw>
              </a:effectLst>
              <a:cs typeface="+mj-cs"/>
            </a:endParaRPr>
          </a:p>
        </p:txBody>
      </p:sp>
    </p:spTree>
    <p:extLst>
      <p:ext uri="{BB962C8B-B14F-4D97-AF65-F5344CB8AC3E}">
        <p14:creationId xmlns:p14="http://schemas.microsoft.com/office/powerpoint/2010/main" val="5891079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anim calcmode="lin" valueType="num">
                                      <p:cBhvr>
                                        <p:cTn id="8" dur="400" fill="hold"/>
                                        <p:tgtEl>
                                          <p:spTgt spid="5"/>
                                        </p:tgtEl>
                                        <p:attrNameLst>
                                          <p:attrName>ppt_x</p:attrName>
                                        </p:attrNameLst>
                                      </p:cBhvr>
                                      <p:tavLst>
                                        <p:tav tm="0">
                                          <p:val>
                                            <p:strVal val="#ppt_x"/>
                                          </p:val>
                                        </p:tav>
                                        <p:tav tm="100000">
                                          <p:val>
                                            <p:strVal val="#ppt_x"/>
                                          </p:val>
                                        </p:tav>
                                      </p:tavLst>
                                    </p:anim>
                                    <p:anim calcmode="lin" valueType="num">
                                      <p:cBhvr>
                                        <p:cTn id="9" dur="400" fill="hold"/>
                                        <p:tgtEl>
                                          <p:spTgt spid="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0003 - وندوز الوصو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CE063-E854-484E-B23F-3C09CB5484D1}"/>
              </a:ext>
            </a:extLst>
          </p:cNvPr>
          <p:cNvSpPr txBox="1">
            <a:spLocks/>
          </p:cNvSpPr>
          <p:nvPr/>
        </p:nvSpPr>
        <p:spPr>
          <a:xfrm>
            <a:off x="1906735" y="656191"/>
            <a:ext cx="8378529" cy="806205"/>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BH" sz="6600" b="1" dirty="0">
                <a:solidFill>
                  <a:srgbClr val="FF0000"/>
                </a:solidFill>
                <a:latin typeface="Arabic Typesetting" panose="03020402040406030203" pitchFamily="66" charset="-78"/>
              </a:rPr>
              <a:t>أهْداف الدَّرْس</a:t>
            </a:r>
            <a:endParaRPr lang="en-US" sz="6600" b="1" dirty="0">
              <a:solidFill>
                <a:srgbClr val="FF0000"/>
              </a:solidFill>
              <a:latin typeface="Arabic Typesetting" panose="03020402040406030203" pitchFamily="66" charset="-78"/>
            </a:endParaRPr>
          </a:p>
        </p:txBody>
      </p:sp>
      <p:sp>
        <p:nvSpPr>
          <p:cNvPr id="4" name="Rectangle 3">
            <a:extLst>
              <a:ext uri="{FF2B5EF4-FFF2-40B4-BE49-F238E27FC236}">
                <a16:creationId xmlns:a16="http://schemas.microsoft.com/office/drawing/2014/main" id="{198461D3-49A6-4952-8AAC-01E9BED3A0F6}"/>
              </a:ext>
            </a:extLst>
          </p:cNvPr>
          <p:cNvSpPr/>
          <p:nvPr/>
        </p:nvSpPr>
        <p:spPr>
          <a:xfrm>
            <a:off x="1247646" y="3820783"/>
            <a:ext cx="9752203" cy="665350"/>
          </a:xfrm>
          <a:prstGeom prst="rect">
            <a:avLst/>
          </a:prstGeom>
          <a:scene3d>
            <a:camera prst="orthographicFront"/>
            <a:lightRig rig="threePt" dir="t"/>
          </a:scene3d>
          <a:sp3d extrusionH="279400" contourW="101600">
            <a:bevelT w="457200" h="88900"/>
            <a:bevelB w="349250" h="342900"/>
            <a:contourClr>
              <a:srgbClr val="FFD347"/>
            </a:contourClr>
          </a:sp3d>
        </p:spPr>
        <p:style>
          <a:lnRef idx="1">
            <a:schemeClr val="accent3"/>
          </a:lnRef>
          <a:fillRef idx="2">
            <a:schemeClr val="accent3"/>
          </a:fillRef>
          <a:effectRef idx="1">
            <a:schemeClr val="accent3"/>
          </a:effectRef>
          <a:fontRef idx="minor">
            <a:schemeClr val="dk1"/>
          </a:fontRef>
        </p:style>
        <p:txBody>
          <a:bodyPr rtlCol="0" anchor="ctr"/>
          <a:lstStyle/>
          <a:p>
            <a:pPr algn="just" rtl="1"/>
            <a:r>
              <a:rPr lang="ar-BH" sz="2400" b="1" dirty="0">
                <a:solidFill>
                  <a:srgbClr val="0070C0"/>
                </a:solidFill>
                <a:latin typeface="Arabic Typesetting" panose="03020402040406030203" pitchFamily="66" charset="-78"/>
                <a:cs typeface="+mj-cs"/>
              </a:rPr>
              <a:t>الهدف</a:t>
            </a:r>
            <a:r>
              <a:rPr lang="ar-EG" sz="2400" b="1" dirty="0">
                <a:solidFill>
                  <a:srgbClr val="0070C0"/>
                </a:solidFill>
                <a:latin typeface="Arabic Typesetting" panose="03020402040406030203" pitchFamily="66" charset="-78"/>
                <a:cs typeface="+mj-cs"/>
              </a:rPr>
              <a:t> الثالث </a:t>
            </a:r>
            <a:r>
              <a:rPr lang="ar-BH" sz="2400" b="1" dirty="0">
                <a:solidFill>
                  <a:srgbClr val="0070C0"/>
                </a:solidFill>
                <a:latin typeface="Arabic Typesetting" panose="03020402040406030203" pitchFamily="66" charset="-78"/>
                <a:cs typeface="+mj-cs"/>
              </a:rPr>
              <a:t>: </a:t>
            </a:r>
            <a:r>
              <a:rPr lang="ar-BH" sz="2400" b="1" dirty="0">
                <a:solidFill>
                  <a:srgbClr val="FF0000"/>
                </a:solidFill>
                <a:latin typeface="Arabic Typesetting" panose="03020402040406030203" pitchFamily="66" charset="-78"/>
                <a:cs typeface="+mj-cs"/>
              </a:rPr>
              <a:t>تكوين دائرة كهربائية </a:t>
            </a:r>
            <a:r>
              <a:rPr lang="ar-BH" sz="2400" b="1" dirty="0" smtClean="0">
                <a:solidFill>
                  <a:srgbClr val="FF0000"/>
                </a:solidFill>
                <a:latin typeface="Arabic Typesetting" panose="03020402040406030203" pitchFamily="66" charset="-78"/>
                <a:cs typeface="+mj-cs"/>
              </a:rPr>
              <a:t>مغلقة.</a:t>
            </a:r>
            <a:endParaRPr lang="ar-BH" sz="2400" b="1" dirty="0">
              <a:solidFill>
                <a:schemeClr val="accent5">
                  <a:lumMod val="50000"/>
                </a:schemeClr>
              </a:solidFill>
              <a:latin typeface="Arabic Typesetting" panose="03020402040406030203" pitchFamily="66" charset="-78"/>
              <a:cs typeface="+mj-cs"/>
            </a:endParaRPr>
          </a:p>
        </p:txBody>
      </p:sp>
      <p:sp>
        <p:nvSpPr>
          <p:cNvPr id="10" name="Rectangle 9">
            <a:extLst>
              <a:ext uri="{FF2B5EF4-FFF2-40B4-BE49-F238E27FC236}">
                <a16:creationId xmlns:a16="http://schemas.microsoft.com/office/drawing/2014/main" id="{C5F0BFDC-230F-412E-B90F-C57409A305F9}"/>
              </a:ext>
            </a:extLst>
          </p:cNvPr>
          <p:cNvSpPr/>
          <p:nvPr/>
        </p:nvSpPr>
        <p:spPr>
          <a:xfrm>
            <a:off x="1219898" y="1904362"/>
            <a:ext cx="9752203" cy="665350"/>
          </a:xfrm>
          <a:prstGeom prst="rect">
            <a:avLst/>
          </a:prstGeom>
          <a:scene3d>
            <a:camera prst="orthographicFront"/>
            <a:lightRig rig="threePt" dir="t"/>
          </a:scene3d>
          <a:sp3d extrusionH="279400" contourW="101600">
            <a:bevelT w="457200" h="88900"/>
            <a:bevelB w="349250" h="342900"/>
            <a:contourClr>
              <a:srgbClr val="FFD347"/>
            </a:contourClr>
          </a:sp3d>
        </p:spPr>
        <p:style>
          <a:lnRef idx="1">
            <a:schemeClr val="accent3"/>
          </a:lnRef>
          <a:fillRef idx="2">
            <a:schemeClr val="accent3"/>
          </a:fillRef>
          <a:effectRef idx="1">
            <a:schemeClr val="accent3"/>
          </a:effectRef>
          <a:fontRef idx="minor">
            <a:schemeClr val="dk1"/>
          </a:fontRef>
        </p:style>
        <p:txBody>
          <a:bodyPr rtlCol="0" anchor="ctr"/>
          <a:lstStyle/>
          <a:p>
            <a:pPr algn="just" rtl="1"/>
            <a:r>
              <a:rPr lang="ar-BH" sz="2400" b="1" dirty="0">
                <a:solidFill>
                  <a:srgbClr val="0070C0"/>
                </a:solidFill>
                <a:latin typeface="Arabic Typesetting" panose="03020402040406030203" pitchFamily="66" charset="-78"/>
              </a:rPr>
              <a:t>الهدف الأوّل: </a:t>
            </a:r>
            <a:r>
              <a:rPr lang="ar-BH" sz="2400" b="1" dirty="0">
                <a:solidFill>
                  <a:srgbClr val="FF0000"/>
                </a:solidFill>
                <a:latin typeface="Arabic Typesetting" panose="03020402040406030203" pitchFamily="66" charset="-78"/>
              </a:rPr>
              <a:t>إعطاء أمثلة على مصادر الكهرباء </a:t>
            </a:r>
            <a:r>
              <a:rPr lang="ar-BH" sz="2400" b="1" dirty="0" smtClean="0">
                <a:solidFill>
                  <a:srgbClr val="FF0000"/>
                </a:solidFill>
                <a:latin typeface="Arabic Typesetting" panose="03020402040406030203" pitchFamily="66" charset="-78"/>
              </a:rPr>
              <a:t>المتحركة.</a:t>
            </a:r>
            <a:endParaRPr lang="ar-BH" sz="2400" b="1" dirty="0">
              <a:solidFill>
                <a:schemeClr val="accent5">
                  <a:lumMod val="50000"/>
                </a:schemeClr>
              </a:solidFill>
              <a:latin typeface="Arabic Typesetting" panose="03020402040406030203" pitchFamily="66" charset="-78"/>
            </a:endParaRPr>
          </a:p>
        </p:txBody>
      </p:sp>
      <p:sp>
        <p:nvSpPr>
          <p:cNvPr id="11" name="Rectangle 10">
            <a:extLst>
              <a:ext uri="{FF2B5EF4-FFF2-40B4-BE49-F238E27FC236}">
                <a16:creationId xmlns:a16="http://schemas.microsoft.com/office/drawing/2014/main" id="{7D80D1D1-270E-4F2A-8684-6A0360DC3513}"/>
              </a:ext>
            </a:extLst>
          </p:cNvPr>
          <p:cNvSpPr/>
          <p:nvPr/>
        </p:nvSpPr>
        <p:spPr>
          <a:xfrm>
            <a:off x="1275394" y="2911313"/>
            <a:ext cx="9696708" cy="665350"/>
          </a:xfrm>
          <a:prstGeom prst="rect">
            <a:avLst/>
          </a:prstGeom>
          <a:scene3d>
            <a:camera prst="orthographicFront"/>
            <a:lightRig rig="threePt" dir="t"/>
          </a:scene3d>
          <a:sp3d extrusionH="279400" contourW="101600">
            <a:bevelT w="457200" h="88900"/>
            <a:bevelB w="349250" h="342900"/>
            <a:contourClr>
              <a:srgbClr val="FFD347"/>
            </a:contourClr>
          </a:sp3d>
        </p:spPr>
        <p:style>
          <a:lnRef idx="1">
            <a:schemeClr val="accent3"/>
          </a:lnRef>
          <a:fillRef idx="2">
            <a:schemeClr val="accent3"/>
          </a:fillRef>
          <a:effectRef idx="1">
            <a:schemeClr val="accent3"/>
          </a:effectRef>
          <a:fontRef idx="minor">
            <a:schemeClr val="dk1"/>
          </a:fontRef>
        </p:style>
        <p:txBody>
          <a:bodyPr rtlCol="0" anchor="ctr"/>
          <a:lstStyle/>
          <a:p>
            <a:pPr algn="r"/>
            <a:r>
              <a:rPr lang="ar-BH" sz="2400" b="1" dirty="0">
                <a:solidFill>
                  <a:srgbClr val="0070C0"/>
                </a:solidFill>
                <a:latin typeface="Arabic Typesetting" panose="03020402040406030203" pitchFamily="66" charset="-78"/>
              </a:rPr>
              <a:t>الهدف </a:t>
            </a:r>
            <a:r>
              <a:rPr lang="ar-EG" sz="2400" b="1" dirty="0">
                <a:solidFill>
                  <a:srgbClr val="0070C0"/>
                </a:solidFill>
                <a:latin typeface="Arabic Typesetting" panose="03020402040406030203" pitchFamily="66" charset="-78"/>
              </a:rPr>
              <a:t>الثاني</a:t>
            </a:r>
            <a:r>
              <a:rPr lang="ar-BH" sz="2400" b="1" dirty="0">
                <a:solidFill>
                  <a:srgbClr val="0070C0"/>
                </a:solidFill>
                <a:latin typeface="Arabic Typesetting" panose="03020402040406030203" pitchFamily="66" charset="-78"/>
              </a:rPr>
              <a:t>: </a:t>
            </a:r>
            <a:r>
              <a:rPr lang="ar-BH" sz="2400" b="1" dirty="0">
                <a:solidFill>
                  <a:srgbClr val="FF0000"/>
                </a:solidFill>
                <a:latin typeface="Arabic Typesetting" panose="03020402040406030203" pitchFamily="66" charset="-78"/>
              </a:rPr>
              <a:t>تعديد بعض الاستخدامات للكهرباء المتحركة</a:t>
            </a:r>
            <a:r>
              <a:rPr lang="ar-EG" sz="2400" b="1" dirty="0">
                <a:solidFill>
                  <a:srgbClr val="FF0000"/>
                </a:solidFill>
                <a:latin typeface="Arabic Typesetting" panose="03020402040406030203" pitchFamily="66" charset="-78"/>
              </a:rPr>
              <a:t>.</a:t>
            </a:r>
            <a:endParaRPr lang="ar-BH" sz="2400" b="1" dirty="0">
              <a:solidFill>
                <a:schemeClr val="accent5">
                  <a:lumMod val="50000"/>
                </a:schemeClr>
              </a:solidFill>
              <a:latin typeface="Arabic Typesetting" panose="03020402040406030203" pitchFamily="66" charset="-78"/>
            </a:endParaRPr>
          </a:p>
        </p:txBody>
      </p:sp>
      <p:sp>
        <p:nvSpPr>
          <p:cNvPr id="7" name="Rectangle 6">
            <a:extLst>
              <a:ext uri="{FF2B5EF4-FFF2-40B4-BE49-F238E27FC236}">
                <a16:creationId xmlns:a16="http://schemas.microsoft.com/office/drawing/2014/main" id="{198461D3-49A6-4952-8AAC-01E9BED3A0F6}"/>
              </a:ext>
            </a:extLst>
          </p:cNvPr>
          <p:cNvSpPr/>
          <p:nvPr/>
        </p:nvSpPr>
        <p:spPr>
          <a:xfrm>
            <a:off x="1273106" y="4730254"/>
            <a:ext cx="9752203" cy="665350"/>
          </a:xfrm>
          <a:prstGeom prst="rect">
            <a:avLst/>
          </a:prstGeom>
          <a:scene3d>
            <a:camera prst="orthographicFront"/>
            <a:lightRig rig="threePt" dir="t"/>
          </a:scene3d>
          <a:sp3d extrusionH="279400" contourW="101600">
            <a:bevelT w="457200" h="88900"/>
            <a:bevelB w="349250" h="342900"/>
            <a:contourClr>
              <a:srgbClr val="FFD347"/>
            </a:contourClr>
          </a:sp3d>
        </p:spPr>
        <p:style>
          <a:lnRef idx="1">
            <a:schemeClr val="accent3"/>
          </a:lnRef>
          <a:fillRef idx="2">
            <a:schemeClr val="accent3"/>
          </a:fillRef>
          <a:effectRef idx="1">
            <a:schemeClr val="accent3"/>
          </a:effectRef>
          <a:fontRef idx="minor">
            <a:schemeClr val="dk1"/>
          </a:fontRef>
        </p:style>
        <p:txBody>
          <a:bodyPr rtlCol="0" anchor="ctr"/>
          <a:lstStyle/>
          <a:p>
            <a:pPr algn="r"/>
            <a:r>
              <a:rPr lang="ar-BH" sz="2400" b="1" dirty="0">
                <a:solidFill>
                  <a:srgbClr val="0070C0"/>
                </a:solidFill>
                <a:latin typeface="Arabic Typesetting" panose="03020402040406030203" pitchFamily="66" charset="-78"/>
              </a:rPr>
              <a:t>الهدف </a:t>
            </a:r>
            <a:r>
              <a:rPr lang="ar-EG" sz="2400" b="1" dirty="0">
                <a:solidFill>
                  <a:srgbClr val="0070C0"/>
                </a:solidFill>
                <a:latin typeface="Arabic Typesetting" panose="03020402040406030203" pitchFamily="66" charset="-78"/>
              </a:rPr>
              <a:t>الرابع </a:t>
            </a:r>
            <a:r>
              <a:rPr lang="ar-BH" sz="2400" b="1" dirty="0">
                <a:solidFill>
                  <a:srgbClr val="0070C0"/>
                </a:solidFill>
                <a:latin typeface="Arabic Typesetting" panose="03020402040406030203" pitchFamily="66" charset="-78"/>
              </a:rPr>
              <a:t>: </a:t>
            </a:r>
            <a:r>
              <a:rPr lang="ar-BH" sz="2400" b="1" dirty="0">
                <a:solidFill>
                  <a:srgbClr val="FF0000"/>
                </a:solidFill>
                <a:latin typeface="Arabic Typesetting" panose="03020402040406030203" pitchFamily="66" charset="-78"/>
              </a:rPr>
              <a:t>ملاحظة بعض</a:t>
            </a:r>
            <a:r>
              <a:rPr lang="ar-EG" sz="2400" b="1" dirty="0">
                <a:solidFill>
                  <a:srgbClr val="FF0000"/>
                </a:solidFill>
                <a:latin typeface="Arabic Typesetting" panose="03020402040406030203" pitchFamily="66" charset="-78"/>
              </a:rPr>
              <a:t> الأمثلة </a:t>
            </a:r>
            <a:r>
              <a:rPr lang="ar-EG" sz="2400" b="1" dirty="0" smtClean="0">
                <a:solidFill>
                  <a:srgbClr val="FF0000"/>
                </a:solidFill>
                <a:latin typeface="Arabic Typesetting" panose="03020402040406030203" pitchFamily="66" charset="-78"/>
              </a:rPr>
              <a:t>و</a:t>
            </a:r>
            <a:r>
              <a:rPr lang="ar-BH" sz="2400" b="1" dirty="0" smtClean="0">
                <a:solidFill>
                  <a:srgbClr val="FF0000"/>
                </a:solidFill>
                <a:latin typeface="Arabic Typesetting" panose="03020402040406030203" pitchFamily="66" charset="-78"/>
              </a:rPr>
              <a:t>الظواهر</a:t>
            </a:r>
            <a:r>
              <a:rPr lang="ar-EG" sz="2400" b="1" dirty="0" smtClean="0">
                <a:solidFill>
                  <a:srgbClr val="FF0000"/>
                </a:solidFill>
                <a:latin typeface="Arabic Typesetting" panose="03020402040406030203" pitchFamily="66" charset="-78"/>
              </a:rPr>
              <a:t>الطبيعية</a:t>
            </a:r>
            <a:r>
              <a:rPr lang="ar-BH" sz="2400" b="1" dirty="0" smtClean="0">
                <a:solidFill>
                  <a:srgbClr val="FF0000"/>
                </a:solidFill>
                <a:latin typeface="Arabic Typesetting" panose="03020402040406030203" pitchFamily="66" charset="-78"/>
              </a:rPr>
              <a:t> </a:t>
            </a:r>
            <a:r>
              <a:rPr lang="ar-BH" sz="2400" b="1" dirty="0">
                <a:solidFill>
                  <a:srgbClr val="FF0000"/>
                </a:solidFill>
                <a:latin typeface="Arabic Typesetting" panose="03020402040406030203" pitchFamily="66" charset="-78"/>
              </a:rPr>
              <a:t>المرتبطة بالكهرباء </a:t>
            </a:r>
            <a:r>
              <a:rPr lang="ar-BH" sz="2400" b="1" dirty="0" smtClean="0">
                <a:solidFill>
                  <a:srgbClr val="FF0000"/>
                </a:solidFill>
                <a:latin typeface="Arabic Typesetting" panose="03020402040406030203" pitchFamily="66" charset="-78"/>
              </a:rPr>
              <a:t>الساكنة.</a:t>
            </a:r>
            <a:endParaRPr lang="ar-BH" sz="2400" b="1" dirty="0">
              <a:solidFill>
                <a:schemeClr val="accent5">
                  <a:lumMod val="50000"/>
                </a:schemeClr>
              </a:solidFill>
              <a:latin typeface="Arabic Typesetting" panose="03020402040406030203" pitchFamily="66" charset="-78"/>
            </a:endParaRPr>
          </a:p>
        </p:txBody>
      </p:sp>
    </p:spTree>
    <p:extLst>
      <p:ext uri="{BB962C8B-B14F-4D97-AF65-F5344CB8AC3E}">
        <p14:creationId xmlns:p14="http://schemas.microsoft.com/office/powerpoint/2010/main" val="7610343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0" grpId="0" animBg="1"/>
      <p:bldP spid="11"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94EA88-E338-4884-8A24-BA18B0E21C80}"/>
              </a:ext>
            </a:extLst>
          </p:cNvPr>
          <p:cNvSpPr/>
          <p:nvPr/>
        </p:nvSpPr>
        <p:spPr>
          <a:xfrm>
            <a:off x="2132119" y="3703422"/>
            <a:ext cx="7927759" cy="150548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r" rtl="1">
              <a:buFont typeface="Arial" panose="020B0604020202020204" pitchFamily="34" charset="0"/>
              <a:buChar char="•"/>
            </a:pPr>
            <a:r>
              <a:rPr lang="ar-BH" sz="3200" b="1" dirty="0">
                <a:solidFill>
                  <a:schemeClr val="accent1">
                    <a:lumMod val="50000"/>
                  </a:schemeClr>
                </a:solidFill>
              </a:rPr>
              <a:t>هل </a:t>
            </a:r>
            <a:r>
              <a:rPr lang="ar-BH" sz="3200" b="1" dirty="0" smtClean="0">
                <a:solidFill>
                  <a:schemeClr val="accent1">
                    <a:lumMod val="50000"/>
                  </a:schemeClr>
                </a:solidFill>
              </a:rPr>
              <a:t>تُرى </a:t>
            </a:r>
            <a:r>
              <a:rPr lang="ar-BH" sz="3200" b="1" dirty="0">
                <a:solidFill>
                  <a:schemeClr val="accent1">
                    <a:lumMod val="50000"/>
                  </a:schemeClr>
                </a:solidFill>
              </a:rPr>
              <a:t>الكهْرباءَ؟</a:t>
            </a:r>
          </a:p>
          <a:p>
            <a:pPr marL="457200" indent="-457200" algn="r" rtl="1">
              <a:buFont typeface="Arial" panose="020B0604020202020204" pitchFamily="34" charset="0"/>
              <a:buChar char="•"/>
            </a:pPr>
            <a:r>
              <a:rPr lang="ar-BH" sz="3200" b="1" dirty="0">
                <a:solidFill>
                  <a:schemeClr val="accent1">
                    <a:lumMod val="50000"/>
                  </a:schemeClr>
                </a:solidFill>
              </a:rPr>
              <a:t>هل تساءَلْتَ يَوْمًا كيْفَ تنْتُجُ الكهرباءُ؟</a:t>
            </a:r>
            <a:endParaRPr lang="en-US" sz="3200" b="1" dirty="0">
              <a:solidFill>
                <a:schemeClr val="accent1">
                  <a:lumMod val="50000"/>
                </a:schemeClr>
              </a:solidFill>
            </a:endParaRPr>
          </a:p>
        </p:txBody>
      </p:sp>
      <p:sp>
        <p:nvSpPr>
          <p:cNvPr id="12" name="Oval 11">
            <a:extLst>
              <a:ext uri="{FF2B5EF4-FFF2-40B4-BE49-F238E27FC236}">
                <a16:creationId xmlns:a16="http://schemas.microsoft.com/office/drawing/2014/main" id="{A88D6DAB-4CED-485A-A273-7B8023CA1F59}"/>
              </a:ext>
            </a:extLst>
          </p:cNvPr>
          <p:cNvSpPr/>
          <p:nvPr/>
        </p:nvSpPr>
        <p:spPr>
          <a:xfrm>
            <a:off x="6701246" y="2247299"/>
            <a:ext cx="4323600" cy="893414"/>
          </a:xfrm>
          <a:prstGeom prst="ellipse">
            <a:avLst/>
          </a:prstGeom>
          <a:solidFill>
            <a:srgbClr val="FFFF00"/>
          </a:solidFill>
          <a:ln>
            <a:solidFill>
              <a:srgbClr val="FFCC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b="1" dirty="0">
                <a:solidFill>
                  <a:srgbClr val="002060"/>
                </a:solidFill>
                <a:latin typeface="Arabic Typesetting" panose="03020402040406030203" pitchFamily="66" charset="-78"/>
              </a:rPr>
              <a:t>تقويم المعرفةِ </a:t>
            </a:r>
            <a:r>
              <a:rPr lang="ar-BH" sz="3200" b="1" dirty="0" smtClean="0">
                <a:solidFill>
                  <a:srgbClr val="002060"/>
                </a:solidFill>
                <a:latin typeface="Arabic Typesetting" panose="03020402040406030203" pitchFamily="66" charset="-78"/>
              </a:rPr>
              <a:t>السّابقة</a:t>
            </a:r>
            <a:endParaRPr lang="ar-BH" sz="3200" b="1" dirty="0">
              <a:solidFill>
                <a:srgbClr val="002060"/>
              </a:solidFill>
              <a:latin typeface="Arabic Typesetting" panose="03020402040406030203" pitchFamily="66" charset="-78"/>
            </a:endParaRPr>
          </a:p>
        </p:txBody>
      </p:sp>
      <p:sp>
        <p:nvSpPr>
          <p:cNvPr id="13" name="Rectangle 12">
            <a:extLst>
              <a:ext uri="{FF2B5EF4-FFF2-40B4-BE49-F238E27FC236}">
                <a16:creationId xmlns:a16="http://schemas.microsoft.com/office/drawing/2014/main" id="{9F6990D0-D4E1-4AFD-979F-D09EC73BA327}"/>
              </a:ext>
            </a:extLst>
          </p:cNvPr>
          <p:cNvSpPr/>
          <p:nvPr/>
        </p:nvSpPr>
        <p:spPr bwMode="auto">
          <a:xfrm>
            <a:off x="3597559" y="63024"/>
            <a:ext cx="4161717" cy="769441"/>
          </a:xfrm>
          <a:prstGeom prst="rect">
            <a:avLst/>
          </a:prstGeom>
        </p:spPr>
        <p:txBody>
          <a:bodyPr wrap="none">
            <a:spAutoFit/>
          </a:bodyPr>
          <a:lstStyle/>
          <a:p>
            <a:pPr algn="r" rtl="1" fontAlgn="auto">
              <a:spcBef>
                <a:spcPts val="0"/>
              </a:spcBef>
              <a:spcAft>
                <a:spcPts val="0"/>
              </a:spcAft>
              <a:defRPr/>
            </a:pP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ما ال</a:t>
            </a:r>
            <a:r>
              <a:rPr lang="ar-BH"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كه</a:t>
            </a:r>
            <a:r>
              <a:rPr lang="ar-BH"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رباء المتحر</a:t>
            </a:r>
            <a:r>
              <a:rPr lang="ar-BH"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r>
              <a:rPr lang="ar-EG" sz="4400" b="1" u="sng" dirty="0" err="1">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كة</a:t>
            </a: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p>
        </p:txBody>
      </p:sp>
      <p:sp>
        <p:nvSpPr>
          <p:cNvPr id="14" name="Rectangle 13">
            <a:extLst>
              <a:ext uri="{FF2B5EF4-FFF2-40B4-BE49-F238E27FC236}">
                <a16:creationId xmlns:a16="http://schemas.microsoft.com/office/drawing/2014/main" id="{29918414-D02C-4C41-9AA2-C4679402940A}"/>
              </a:ext>
            </a:extLst>
          </p:cNvPr>
          <p:cNvSpPr/>
          <p:nvPr/>
        </p:nvSpPr>
        <p:spPr>
          <a:xfrm>
            <a:off x="1206884" y="1039400"/>
            <a:ext cx="9752203" cy="665350"/>
          </a:xfrm>
          <a:prstGeom prst="rect">
            <a:avLst/>
          </a:prstGeom>
          <a:scene3d>
            <a:camera prst="orthographicFront"/>
            <a:lightRig rig="threePt" dir="t"/>
          </a:scene3d>
          <a:sp3d extrusionH="279400" contourW="101600">
            <a:bevelT w="457200" h="88900"/>
            <a:bevelB w="349250" h="342900"/>
            <a:contourClr>
              <a:srgbClr val="FFD347"/>
            </a:contourClr>
          </a:sp3d>
        </p:spPr>
        <p:style>
          <a:lnRef idx="1">
            <a:schemeClr val="accent3"/>
          </a:lnRef>
          <a:fillRef idx="2">
            <a:schemeClr val="accent3"/>
          </a:fillRef>
          <a:effectRef idx="1">
            <a:schemeClr val="accent3"/>
          </a:effectRef>
          <a:fontRef idx="minor">
            <a:schemeClr val="dk1"/>
          </a:fontRef>
        </p:style>
        <p:txBody>
          <a:bodyPr rtlCol="0" anchor="ctr"/>
          <a:lstStyle/>
          <a:p>
            <a:pPr algn="just" rtl="1"/>
            <a:r>
              <a:rPr lang="ar-BH" sz="2400" b="1" dirty="0">
                <a:solidFill>
                  <a:srgbClr val="0070C0"/>
                </a:solidFill>
                <a:latin typeface="Arabic Typesetting" panose="03020402040406030203" pitchFamily="66" charset="-78"/>
              </a:rPr>
              <a:t>الهدف الأوّل: </a:t>
            </a:r>
            <a:r>
              <a:rPr lang="ar-BH" sz="2400" b="1" dirty="0">
                <a:solidFill>
                  <a:srgbClr val="FF0000"/>
                </a:solidFill>
                <a:latin typeface="Arabic Typesetting" panose="03020402040406030203" pitchFamily="66" charset="-78"/>
              </a:rPr>
              <a:t>إعطاء أمثلة على مصادر الكهرباء </a:t>
            </a:r>
            <a:r>
              <a:rPr lang="ar-BH" sz="2400" b="1" dirty="0" smtClean="0">
                <a:solidFill>
                  <a:srgbClr val="FF0000"/>
                </a:solidFill>
                <a:latin typeface="Arabic Typesetting" panose="03020402040406030203" pitchFamily="66" charset="-78"/>
              </a:rPr>
              <a:t>المتحركة.</a:t>
            </a:r>
            <a:endParaRPr lang="ar-BH" sz="2400" b="1" dirty="0">
              <a:solidFill>
                <a:schemeClr val="accent5">
                  <a:lumMod val="50000"/>
                </a:schemeClr>
              </a:solidFill>
              <a:latin typeface="Arabic Typesetting" panose="03020402040406030203" pitchFamily="66" charset="-78"/>
            </a:endParaRPr>
          </a:p>
        </p:txBody>
      </p:sp>
      <p:pic>
        <p:nvPicPr>
          <p:cNvPr id="2" name="٤_3">
            <a:hlinkClick r:id="" action="ppaction://media"/>
            <a:extLst>
              <a:ext uri="{FF2B5EF4-FFF2-40B4-BE49-F238E27FC236}">
                <a16:creationId xmlns:a16="http://schemas.microsoft.com/office/drawing/2014/main" id="{ADAB61C4-2A11-4F8C-8AB6-6D3CD3CB09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769087" y="1928431"/>
            <a:ext cx="609600" cy="609600"/>
          </a:xfrm>
          <a:prstGeom prst="rect">
            <a:avLst/>
          </a:prstGeom>
        </p:spPr>
      </p:pic>
    </p:spTree>
    <p:extLst>
      <p:ext uri="{BB962C8B-B14F-4D97-AF65-F5344CB8AC3E}">
        <p14:creationId xmlns:p14="http://schemas.microsoft.com/office/powerpoint/2010/main" val="9089986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10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
                </p:tgtEl>
              </p:cMediaNode>
            </p:audio>
          </p:childTnLst>
        </p:cTn>
      </p:par>
    </p:tnLst>
    <p:bldLst>
      <p:bldP spid="8" grpId="0" animBg="1"/>
      <p:bldP spid="12" grpId="0" animBg="1"/>
      <p:bldP spid="13" grpId="0"/>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3571433" y="3367814"/>
            <a:ext cx="7361528" cy="2554545"/>
          </a:xfrm>
          <a:prstGeom prst="rect">
            <a:avLst/>
          </a:prstGeom>
          <a:solidFill>
            <a:srgbClr val="FFFF99"/>
          </a:solidFill>
          <a:ln>
            <a:noFill/>
          </a:ln>
        </p:spPr>
        <p:txBody>
          <a:bodyPr wrap="square">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200" indent="-457200" algn="just">
              <a:buFont typeface="Arial" panose="020B0604020202020204" pitchFamily="34" charset="0"/>
              <a:buChar char="•"/>
            </a:pPr>
            <a:r>
              <a:rPr lang="ar-EG" sz="3200" b="1" dirty="0" smtClean="0">
                <a:cs typeface="+mn-cs"/>
              </a:rPr>
              <a:t>تَنْتَقِلُ </a:t>
            </a:r>
            <a:r>
              <a:rPr lang="ar-EG" sz="3200" b="1" dirty="0">
                <a:cs typeface="+mn-cs"/>
              </a:rPr>
              <a:t>الكَهْرباءُ عَنْ طَريقِ الأسْلاكِ مِنْ مَصادِرِها، وَمِنْها البَطّارِيّاتُ، </a:t>
            </a:r>
            <a:r>
              <a:rPr lang="ar-EG" sz="3200" b="1" dirty="0" smtClean="0">
                <a:cs typeface="+mn-cs"/>
              </a:rPr>
              <a:t>وَيُطْلَقُ</a:t>
            </a:r>
            <a:r>
              <a:rPr lang="ar-BH" sz="3200" b="1" dirty="0" smtClean="0">
                <a:cs typeface="+mn-cs"/>
              </a:rPr>
              <a:t> </a:t>
            </a:r>
            <a:r>
              <a:rPr lang="ar-EG" sz="3200" b="1" dirty="0" smtClean="0">
                <a:cs typeface="+mn-cs"/>
              </a:rPr>
              <a:t>عَليها </a:t>
            </a:r>
            <a:r>
              <a:rPr lang="ar-EG" sz="3200" b="1" dirty="0">
                <a:cs typeface="+mn-cs"/>
              </a:rPr>
              <a:t>في هذهِ الحالَةِ الْكَهْرباءُ المُتَحَرِّكةُ</a:t>
            </a:r>
            <a:r>
              <a:rPr lang="ar-EG" sz="3200" b="1" dirty="0" smtClean="0">
                <a:cs typeface="+mn-cs"/>
              </a:rPr>
              <a:t>.</a:t>
            </a:r>
            <a:endParaRPr lang="ar-EG" sz="3200" b="1" dirty="0">
              <a:cs typeface="+mn-cs"/>
            </a:endParaRPr>
          </a:p>
          <a:p>
            <a:pPr algn="just"/>
            <a:r>
              <a:rPr lang="ar-EG" sz="3200" b="1" dirty="0">
                <a:cs typeface="+mn-cs"/>
              </a:rPr>
              <a:t>* </a:t>
            </a:r>
            <a:r>
              <a:rPr lang="ar-EG" sz="3200" b="1" dirty="0">
                <a:solidFill>
                  <a:srgbClr val="FF0000"/>
                </a:solidFill>
                <a:cs typeface="+mn-cs"/>
              </a:rPr>
              <a:t>ال</a:t>
            </a:r>
            <a:r>
              <a:rPr lang="ar-BH" sz="3200" b="1" dirty="0">
                <a:solidFill>
                  <a:srgbClr val="FF0000"/>
                </a:solidFill>
                <a:cs typeface="+mn-cs"/>
              </a:rPr>
              <a:t>ْ</a:t>
            </a:r>
            <a:r>
              <a:rPr lang="ar-EG" sz="3200" b="1" dirty="0">
                <a:solidFill>
                  <a:srgbClr val="FF0000"/>
                </a:solidFill>
                <a:cs typeface="+mn-cs"/>
              </a:rPr>
              <a:t>كه</a:t>
            </a:r>
            <a:r>
              <a:rPr lang="ar-BH" sz="3200" b="1" dirty="0">
                <a:solidFill>
                  <a:srgbClr val="FF0000"/>
                </a:solidFill>
                <a:cs typeface="+mn-cs"/>
              </a:rPr>
              <a:t>ْ</a:t>
            </a:r>
            <a:r>
              <a:rPr lang="ar-EG" sz="3200" b="1" dirty="0">
                <a:solidFill>
                  <a:srgbClr val="FF0000"/>
                </a:solidFill>
                <a:cs typeface="+mn-cs"/>
              </a:rPr>
              <a:t>رباء المتحر</a:t>
            </a:r>
            <a:r>
              <a:rPr lang="ar-BH" sz="3200" b="1" dirty="0">
                <a:solidFill>
                  <a:srgbClr val="FF0000"/>
                </a:solidFill>
                <a:cs typeface="+mn-cs"/>
              </a:rPr>
              <a:t>ّ</a:t>
            </a:r>
            <a:r>
              <a:rPr lang="ar-EG" sz="3200" b="1" dirty="0">
                <a:solidFill>
                  <a:srgbClr val="FF0000"/>
                </a:solidFill>
                <a:cs typeface="+mn-cs"/>
              </a:rPr>
              <a:t>ِ</a:t>
            </a:r>
            <a:r>
              <a:rPr lang="ar-EG" sz="3200" b="1" dirty="0" err="1">
                <a:solidFill>
                  <a:srgbClr val="FF0000"/>
                </a:solidFill>
                <a:cs typeface="+mn-cs"/>
              </a:rPr>
              <a:t>كةُ</a:t>
            </a:r>
            <a:r>
              <a:rPr lang="ar-EG" sz="3200" b="1" dirty="0">
                <a:solidFill>
                  <a:srgbClr val="FF0000"/>
                </a:solidFill>
                <a:cs typeface="+mn-cs"/>
              </a:rPr>
              <a:t> </a:t>
            </a:r>
            <a:r>
              <a:rPr lang="ar-EG" sz="3200" b="1" dirty="0">
                <a:cs typeface="+mn-cs"/>
              </a:rPr>
              <a:t>شَكْل</a:t>
            </a:r>
            <a:r>
              <a:rPr lang="ar-BH" sz="3200" b="1" dirty="0">
                <a:cs typeface="+mn-cs"/>
              </a:rPr>
              <a:t>ٌ</a:t>
            </a:r>
            <a:r>
              <a:rPr lang="ar-EG" sz="3200" b="1" dirty="0">
                <a:cs typeface="+mn-cs"/>
              </a:rPr>
              <a:t> مِنْ أش</a:t>
            </a:r>
            <a:r>
              <a:rPr lang="ar-BH" sz="3200" b="1" dirty="0">
                <a:cs typeface="+mn-cs"/>
              </a:rPr>
              <a:t>ْ</a:t>
            </a:r>
            <a:r>
              <a:rPr lang="ar-EG" sz="3200" b="1" dirty="0">
                <a:cs typeface="+mn-cs"/>
              </a:rPr>
              <a:t>كالِ </a:t>
            </a:r>
            <a:r>
              <a:rPr lang="ar-EG" sz="3200" b="1" dirty="0">
                <a:solidFill>
                  <a:srgbClr val="002060"/>
                </a:solidFill>
                <a:cs typeface="+mn-cs"/>
              </a:rPr>
              <a:t>الط</a:t>
            </a:r>
            <a:r>
              <a:rPr lang="ar-BH" sz="3200" b="1" dirty="0">
                <a:solidFill>
                  <a:srgbClr val="002060"/>
                </a:solidFill>
                <a:cs typeface="+mn-cs"/>
              </a:rPr>
              <a:t>ّ</a:t>
            </a:r>
            <a:r>
              <a:rPr lang="ar-EG" sz="3200" b="1" dirty="0">
                <a:solidFill>
                  <a:srgbClr val="002060"/>
                </a:solidFill>
                <a:cs typeface="+mn-cs"/>
              </a:rPr>
              <a:t>اقةِ</a:t>
            </a:r>
            <a:r>
              <a:rPr lang="ar-EG" sz="3200" b="1" dirty="0">
                <a:cs typeface="+mn-cs"/>
              </a:rPr>
              <a:t> </a:t>
            </a:r>
            <a:r>
              <a:rPr lang="ar-EG" sz="3200" b="1" dirty="0" smtClean="0">
                <a:cs typeface="+mn-cs"/>
              </a:rPr>
              <a:t>الّتي</a:t>
            </a:r>
            <a:r>
              <a:rPr lang="ar-BH" sz="3200" b="1" dirty="0" smtClean="0">
                <a:cs typeface="+mn-cs"/>
              </a:rPr>
              <a:t>  </a:t>
            </a:r>
            <a:r>
              <a:rPr lang="ar-EG" sz="3200" b="1" dirty="0" smtClean="0">
                <a:cs typeface="+mn-cs"/>
              </a:rPr>
              <a:t>تَتَحرَّكُ في مَسار</a:t>
            </a:r>
            <a:r>
              <a:rPr lang="ar-BH" sz="3200" b="1" dirty="0" smtClean="0">
                <a:cs typeface="+mn-cs"/>
              </a:rPr>
              <a:t>ٍ</a:t>
            </a:r>
            <a:r>
              <a:rPr lang="ar-EG" sz="3200" b="1" dirty="0" smtClean="0">
                <a:cs typeface="+mn-cs"/>
              </a:rPr>
              <a:t> مُعي</a:t>
            </a:r>
            <a:r>
              <a:rPr lang="ar-BH" sz="3200" b="1" dirty="0" smtClean="0">
                <a:cs typeface="+mn-cs"/>
              </a:rPr>
              <a:t>ّ</a:t>
            </a:r>
            <a:r>
              <a:rPr lang="ar-EG" sz="3200" b="1" dirty="0" smtClean="0">
                <a:cs typeface="+mn-cs"/>
              </a:rPr>
              <a:t>َنٍ.</a:t>
            </a:r>
            <a:endParaRPr lang="ar-EG" sz="3200" b="1" dirty="0">
              <a:cs typeface="+mn-cs"/>
            </a:endParaRPr>
          </a:p>
        </p:txBody>
      </p:sp>
      <p:pic>
        <p:nvPicPr>
          <p:cNvPr id="5" name="Content Placeholder 4">
            <a:extLst>
              <a:ext uri="{FF2B5EF4-FFF2-40B4-BE49-F238E27FC236}">
                <a16:creationId xmlns:a16="http://schemas.microsoft.com/office/drawing/2014/main" id="{CBEFC85B-EA99-45FF-BE0D-DDF81500CE46}"/>
              </a:ext>
            </a:extLst>
          </p:cNvPr>
          <p:cNvPicPr>
            <a:picLocks noChangeAspect="1"/>
          </p:cNvPicPr>
          <p:nvPr/>
        </p:nvPicPr>
        <p:blipFill>
          <a:blip r:embed="rId5"/>
          <a:stretch>
            <a:fillRect/>
          </a:stretch>
        </p:blipFill>
        <p:spPr>
          <a:xfrm>
            <a:off x="1231840" y="2915553"/>
            <a:ext cx="2244789" cy="3057048"/>
          </a:xfrm>
          <a:prstGeom prst="rect">
            <a:avLst/>
          </a:prstGeom>
        </p:spPr>
      </p:pic>
      <p:sp>
        <p:nvSpPr>
          <p:cNvPr id="6" name="Rectangle 5">
            <a:extLst>
              <a:ext uri="{FF2B5EF4-FFF2-40B4-BE49-F238E27FC236}">
                <a16:creationId xmlns:a16="http://schemas.microsoft.com/office/drawing/2014/main" id="{CFB5A802-7A8C-431B-8FCC-CB74CEA2B3E2}"/>
              </a:ext>
            </a:extLst>
          </p:cNvPr>
          <p:cNvSpPr/>
          <p:nvPr/>
        </p:nvSpPr>
        <p:spPr bwMode="auto">
          <a:xfrm>
            <a:off x="3597559" y="63024"/>
            <a:ext cx="4161717" cy="769441"/>
          </a:xfrm>
          <a:prstGeom prst="rect">
            <a:avLst/>
          </a:prstGeom>
        </p:spPr>
        <p:txBody>
          <a:bodyPr wrap="none">
            <a:spAutoFit/>
          </a:bodyPr>
          <a:lstStyle/>
          <a:p>
            <a:pPr algn="r" rtl="1" fontAlgn="auto">
              <a:spcBef>
                <a:spcPts val="0"/>
              </a:spcBef>
              <a:spcAft>
                <a:spcPts val="0"/>
              </a:spcAft>
              <a:defRPr/>
            </a:pP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ما ال</a:t>
            </a:r>
            <a:r>
              <a:rPr lang="ar-BH"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كه</a:t>
            </a:r>
            <a:r>
              <a:rPr lang="ar-BH"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رباء المتحر</a:t>
            </a:r>
            <a:r>
              <a:rPr lang="ar-BH"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r>
              <a:rPr lang="ar-EG" sz="4400" b="1" u="sng" dirty="0" err="1">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كة</a:t>
            </a: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p>
        </p:txBody>
      </p:sp>
      <p:sp>
        <p:nvSpPr>
          <p:cNvPr id="8" name="Rectangle 7">
            <a:extLst>
              <a:ext uri="{FF2B5EF4-FFF2-40B4-BE49-F238E27FC236}">
                <a16:creationId xmlns:a16="http://schemas.microsoft.com/office/drawing/2014/main" id="{19CB52B0-26B7-476E-8CF8-93F64E0A5889}"/>
              </a:ext>
            </a:extLst>
          </p:cNvPr>
          <p:cNvSpPr/>
          <p:nvPr/>
        </p:nvSpPr>
        <p:spPr>
          <a:xfrm>
            <a:off x="1206884" y="1039400"/>
            <a:ext cx="9752203" cy="665350"/>
          </a:xfrm>
          <a:prstGeom prst="rect">
            <a:avLst/>
          </a:prstGeom>
          <a:scene3d>
            <a:camera prst="orthographicFront"/>
            <a:lightRig rig="threePt" dir="t"/>
          </a:scene3d>
          <a:sp3d extrusionH="279400" contourW="101600">
            <a:bevelT w="457200" h="88900"/>
            <a:bevelB w="349250" h="342900"/>
            <a:contourClr>
              <a:srgbClr val="FFD347"/>
            </a:contourClr>
          </a:sp3d>
        </p:spPr>
        <p:style>
          <a:lnRef idx="1">
            <a:schemeClr val="accent3"/>
          </a:lnRef>
          <a:fillRef idx="2">
            <a:schemeClr val="accent3"/>
          </a:fillRef>
          <a:effectRef idx="1">
            <a:schemeClr val="accent3"/>
          </a:effectRef>
          <a:fontRef idx="minor">
            <a:schemeClr val="dk1"/>
          </a:fontRef>
        </p:style>
        <p:txBody>
          <a:bodyPr rtlCol="0" anchor="ctr"/>
          <a:lstStyle/>
          <a:p>
            <a:pPr algn="just" rtl="1"/>
            <a:r>
              <a:rPr lang="ar-BH" sz="2400" b="1" dirty="0">
                <a:solidFill>
                  <a:srgbClr val="0070C0"/>
                </a:solidFill>
                <a:latin typeface="Arabic Typesetting" panose="03020402040406030203" pitchFamily="66" charset="-78"/>
              </a:rPr>
              <a:t>الهدف الأوّل: </a:t>
            </a:r>
            <a:r>
              <a:rPr lang="ar-BH" sz="2400" b="1" dirty="0">
                <a:solidFill>
                  <a:srgbClr val="FF0000"/>
                </a:solidFill>
                <a:latin typeface="Arabic Typesetting" panose="03020402040406030203" pitchFamily="66" charset="-78"/>
              </a:rPr>
              <a:t>إعطاء أمثلة على مصادر الكهرباء </a:t>
            </a:r>
            <a:r>
              <a:rPr lang="ar-BH" sz="2400" b="1" dirty="0" smtClean="0">
                <a:solidFill>
                  <a:srgbClr val="FF0000"/>
                </a:solidFill>
                <a:latin typeface="Arabic Typesetting" panose="03020402040406030203" pitchFamily="66" charset="-78"/>
              </a:rPr>
              <a:t>المتحركة.</a:t>
            </a:r>
            <a:endParaRPr lang="ar-BH" sz="2400" b="1" dirty="0">
              <a:solidFill>
                <a:schemeClr val="accent5">
                  <a:lumMod val="50000"/>
                </a:schemeClr>
              </a:solidFill>
              <a:latin typeface="Arabic Typesetting" panose="03020402040406030203" pitchFamily="66" charset="-78"/>
            </a:endParaRPr>
          </a:p>
        </p:txBody>
      </p:sp>
      <p:pic>
        <p:nvPicPr>
          <p:cNvPr id="2" name="٥_4">
            <a:hlinkClick r:id="" action="ppaction://media"/>
            <a:extLst>
              <a:ext uri="{FF2B5EF4-FFF2-40B4-BE49-F238E27FC236}">
                <a16:creationId xmlns:a16="http://schemas.microsoft.com/office/drawing/2014/main" id="{CCE4DA61-A3C5-4AAF-B1A4-D27F5B6F3A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49676" y="1796496"/>
            <a:ext cx="609600" cy="609600"/>
          </a:xfrm>
          <a:prstGeom prst="rect">
            <a:avLst/>
          </a:prstGeom>
        </p:spPr>
      </p:pic>
    </p:spTree>
    <p:extLst>
      <p:ext uri="{BB962C8B-B14F-4D97-AF65-F5344CB8AC3E}">
        <p14:creationId xmlns:p14="http://schemas.microsoft.com/office/powerpoint/2010/main" val="24581403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8" presetClass="entr" presetSubtype="12"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trips(downLeft)">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4" name="type.wav"/>
                                        </p:tgtEl>
                                      </p:cMediaNode>
                                    </p:audio>
                                  </p:subTnLst>
                                </p:cTn>
                              </p:par>
                            </p:childTnLst>
                          </p:cTn>
                        </p:par>
                        <p:par>
                          <p:cTn id="18" fill="hold">
                            <p:stCondLst>
                              <p:cond delay="1500"/>
                            </p:stCondLst>
                            <p:childTnLst>
                              <p:par>
                                <p:cTn id="19" presetID="1"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p:stCondLst>
                              <p:cond delay="1500"/>
                            </p:stCondLst>
                            <p:childTnLst>
                              <p:par>
                                <p:cTn id="22" presetID="1" presetClass="mediacall" presetSubtype="0" fill="hold" nodeType="afterEffect">
                                  <p:stCondLst>
                                    <p:cond delay="0"/>
                                  </p:stCondLst>
                                  <p:childTnLst>
                                    <p:cmd type="call" cmd="playFrom(0.0)">
                                      <p:cBhvr>
                                        <p:cTn id="23" dur="215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10" grpId="0" animBg="1"/>
      <p:bldP spid="6"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4658713" y="-36817"/>
            <a:ext cx="3326552" cy="769441"/>
          </a:xfrm>
          <a:prstGeom prst="rect">
            <a:avLst/>
          </a:prstGeom>
        </p:spPr>
        <p:txBody>
          <a:bodyPr wrap="none">
            <a:spAutoFit/>
          </a:bodyPr>
          <a:lstStyle/>
          <a:p>
            <a:pPr algn="r" rtl="1" fontAlgn="auto">
              <a:spcBef>
                <a:spcPts val="0"/>
              </a:spcBef>
              <a:spcAft>
                <a:spcPts val="0"/>
              </a:spcAft>
              <a:defRPr/>
            </a:pP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Traditional Arabic" pitchFamily="2" charset="-78"/>
              </a:rPr>
              <a:t>ما ال</a:t>
            </a:r>
            <a:r>
              <a:rPr lang="ar-BH"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Traditional Arabic" pitchFamily="2" charset="-78"/>
              </a:rPr>
              <a:t>ْ</a:t>
            </a: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Traditional Arabic" pitchFamily="2" charset="-78"/>
              </a:rPr>
              <a:t>كه</a:t>
            </a:r>
            <a:r>
              <a:rPr lang="ar-BH"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Traditional Arabic" pitchFamily="2" charset="-78"/>
              </a:rPr>
              <a:t>ْ</a:t>
            </a: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Traditional Arabic" pitchFamily="2" charset="-78"/>
              </a:rPr>
              <a:t>رباء المتحر</a:t>
            </a:r>
            <a:r>
              <a:rPr lang="ar-BH"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Traditional Arabic" pitchFamily="2" charset="-78"/>
              </a:rPr>
              <a:t>ّ</a:t>
            </a:r>
            <a:r>
              <a:rPr lang="ar-EG" sz="4400" b="1" u="sng" dirty="0" err="1">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Traditional Arabic" pitchFamily="2" charset="-78"/>
              </a:rPr>
              <a:t>كة</a:t>
            </a: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Traditional Arabic" pitchFamily="2" charset="-78"/>
              </a:rPr>
              <a:t>؟</a:t>
            </a:r>
          </a:p>
        </p:txBody>
      </p:sp>
      <p:sp>
        <p:nvSpPr>
          <p:cNvPr id="6" name="TextBox 5"/>
          <p:cNvSpPr txBox="1">
            <a:spLocks noChangeArrowheads="1"/>
          </p:cNvSpPr>
          <p:nvPr/>
        </p:nvSpPr>
        <p:spPr bwMode="auto">
          <a:xfrm>
            <a:off x="5160714" y="3367975"/>
            <a:ext cx="5981903" cy="2062103"/>
          </a:xfrm>
          <a:prstGeom prst="rect">
            <a:avLst/>
          </a:prstGeom>
          <a:solidFill>
            <a:srgbClr val="FFFF99"/>
          </a:solidFill>
          <a:ln>
            <a:noFill/>
          </a:ln>
        </p:spPr>
        <p:txBody>
          <a:bodyPr wrap="square">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ar-EG" sz="3200" b="1" dirty="0">
                <a:cs typeface="+mn-cs"/>
              </a:rPr>
              <a:t>نَحْصُلُ على الكهْرباءِ مِنَ البَطّارياتِ أوْ مِنْ مَخارِج الكهرباءِ المَوْجودَةِ في جُدْرانِ منازِلِنا، والَّتي تَصِلُ إليها </a:t>
            </a:r>
            <a:r>
              <a:rPr lang="ar-EG" sz="3200" b="1" dirty="0">
                <a:solidFill>
                  <a:srgbClr val="002060"/>
                </a:solidFill>
                <a:cs typeface="+mn-cs"/>
              </a:rPr>
              <a:t>الطاقَةُ</a:t>
            </a:r>
            <a:r>
              <a:rPr lang="ar-EG" sz="3200" b="1" dirty="0">
                <a:cs typeface="+mn-cs"/>
              </a:rPr>
              <a:t> </a:t>
            </a:r>
            <a:r>
              <a:rPr lang="ar-EG" sz="3200" b="1" dirty="0">
                <a:solidFill>
                  <a:srgbClr val="FF0000"/>
                </a:solidFill>
                <a:cs typeface="+mn-cs"/>
              </a:rPr>
              <a:t>بِوَساطَةِ الأسْلاكِ</a:t>
            </a:r>
            <a:r>
              <a:rPr lang="ar-EG" sz="3200" b="1" dirty="0">
                <a:cs typeface="+mn-cs"/>
              </a:rPr>
              <a:t> مِنْ مَحطَّةِ توْليدِ الط</a:t>
            </a:r>
            <a:r>
              <a:rPr lang="ar-BH" sz="3200" b="1" dirty="0">
                <a:cs typeface="+mn-cs"/>
              </a:rPr>
              <a:t>ّ</a:t>
            </a:r>
            <a:r>
              <a:rPr lang="ar-EG" sz="3200" b="1" dirty="0">
                <a:cs typeface="+mn-cs"/>
              </a:rPr>
              <a:t>اقةِ الكهربائيةِ.</a:t>
            </a:r>
          </a:p>
        </p:txBody>
      </p:sp>
      <p:pic>
        <p:nvPicPr>
          <p:cNvPr id="5" name="Picture 4">
            <a:extLst>
              <a:ext uri="{FF2B5EF4-FFF2-40B4-BE49-F238E27FC236}">
                <a16:creationId xmlns:a16="http://schemas.microsoft.com/office/drawing/2014/main" id="{9658C92C-51F0-490E-B641-6CC78CA673B9}"/>
              </a:ext>
            </a:extLst>
          </p:cNvPr>
          <p:cNvPicPr>
            <a:picLocks noChangeAspect="1"/>
          </p:cNvPicPr>
          <p:nvPr/>
        </p:nvPicPr>
        <p:blipFill>
          <a:blip r:embed="rId5"/>
          <a:stretch>
            <a:fillRect/>
          </a:stretch>
        </p:blipFill>
        <p:spPr>
          <a:xfrm>
            <a:off x="382809" y="2408165"/>
            <a:ext cx="4601104" cy="3037241"/>
          </a:xfrm>
          <a:prstGeom prst="rect">
            <a:avLst/>
          </a:prstGeom>
        </p:spPr>
      </p:pic>
      <p:sp>
        <p:nvSpPr>
          <p:cNvPr id="9" name="Rectangle 8">
            <a:extLst>
              <a:ext uri="{FF2B5EF4-FFF2-40B4-BE49-F238E27FC236}">
                <a16:creationId xmlns:a16="http://schemas.microsoft.com/office/drawing/2014/main" id="{66A21C8B-525E-4D1C-BEAB-19E862947BFF}"/>
              </a:ext>
            </a:extLst>
          </p:cNvPr>
          <p:cNvSpPr/>
          <p:nvPr/>
        </p:nvSpPr>
        <p:spPr>
          <a:xfrm>
            <a:off x="1296825" y="923306"/>
            <a:ext cx="9752203" cy="665350"/>
          </a:xfrm>
          <a:prstGeom prst="rect">
            <a:avLst/>
          </a:prstGeom>
          <a:scene3d>
            <a:camera prst="orthographicFront"/>
            <a:lightRig rig="threePt" dir="t"/>
          </a:scene3d>
          <a:sp3d extrusionH="279400" contourW="101600">
            <a:bevelT w="457200" h="88900"/>
            <a:bevelB w="349250" h="342900"/>
            <a:contourClr>
              <a:srgbClr val="FFD347"/>
            </a:contourClr>
          </a:sp3d>
        </p:spPr>
        <p:style>
          <a:lnRef idx="1">
            <a:schemeClr val="accent3"/>
          </a:lnRef>
          <a:fillRef idx="2">
            <a:schemeClr val="accent3"/>
          </a:fillRef>
          <a:effectRef idx="1">
            <a:schemeClr val="accent3"/>
          </a:effectRef>
          <a:fontRef idx="minor">
            <a:schemeClr val="dk1"/>
          </a:fontRef>
        </p:style>
        <p:txBody>
          <a:bodyPr rtlCol="0" anchor="ctr"/>
          <a:lstStyle/>
          <a:p>
            <a:pPr algn="r"/>
            <a:r>
              <a:rPr lang="ar-BH" sz="2400" b="1" dirty="0">
                <a:solidFill>
                  <a:srgbClr val="0070C0"/>
                </a:solidFill>
                <a:latin typeface="Arabic Typesetting" panose="03020402040406030203" pitchFamily="66" charset="-78"/>
              </a:rPr>
              <a:t>الهدف الأوّل: </a:t>
            </a:r>
            <a:r>
              <a:rPr lang="ar-BH" sz="2400" b="1" dirty="0">
                <a:solidFill>
                  <a:srgbClr val="FF0000"/>
                </a:solidFill>
                <a:latin typeface="Arabic Typesetting" panose="03020402040406030203" pitchFamily="66" charset="-78"/>
              </a:rPr>
              <a:t>إعطاء أمثلة على مصادر الكهرباء </a:t>
            </a:r>
            <a:r>
              <a:rPr lang="ar-BH" sz="2400" b="1" dirty="0" smtClean="0">
                <a:solidFill>
                  <a:srgbClr val="FF0000"/>
                </a:solidFill>
                <a:latin typeface="Arabic Typesetting" panose="03020402040406030203" pitchFamily="66" charset="-78"/>
              </a:rPr>
              <a:t>المتحركة.</a:t>
            </a:r>
            <a:endParaRPr lang="ar-BH" sz="2400" b="1" dirty="0">
              <a:solidFill>
                <a:schemeClr val="accent5">
                  <a:lumMod val="50000"/>
                </a:schemeClr>
              </a:solidFill>
              <a:latin typeface="Arabic Typesetting" panose="03020402040406030203" pitchFamily="66" charset="-78"/>
            </a:endParaRPr>
          </a:p>
        </p:txBody>
      </p:sp>
      <p:pic>
        <p:nvPicPr>
          <p:cNvPr id="2" name="٦_5">
            <a:hlinkClick r:id="" action="ppaction://media"/>
            <a:extLst>
              <a:ext uri="{FF2B5EF4-FFF2-40B4-BE49-F238E27FC236}">
                <a16:creationId xmlns:a16="http://schemas.microsoft.com/office/drawing/2014/main" id="{1139BEA2-1395-4C5C-BD0E-880CCC4576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80465" y="1902343"/>
            <a:ext cx="609600" cy="609600"/>
          </a:xfrm>
          <a:prstGeom prst="rect">
            <a:avLst/>
          </a:prstGeom>
        </p:spPr>
      </p:pic>
    </p:spTree>
    <p:extLst>
      <p:ext uri="{BB962C8B-B14F-4D97-AF65-F5344CB8AC3E}">
        <p14:creationId xmlns:p14="http://schemas.microsoft.com/office/powerpoint/2010/main" val="19517839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8" presetClass="entr" presetSubtype="1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downLeft)">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type.wav"/>
                                        </p:tgtEl>
                                      </p:cMediaNode>
                                    </p:audio>
                                  </p:subTnLst>
                                </p:cTn>
                              </p:par>
                            </p:childTnLst>
                          </p:cTn>
                        </p:par>
                        <p:par>
                          <p:cTn id="18" fill="hold">
                            <p:stCondLst>
                              <p:cond delay="1500"/>
                            </p:stCondLst>
                            <p:childTnLst>
                              <p:par>
                                <p:cTn id="19" presetID="1"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p:stCondLst>
                              <p:cond delay="1500"/>
                            </p:stCondLst>
                            <p:childTnLst>
                              <p:par>
                                <p:cTn id="22" presetID="1" presetClass="mediacall" presetSubtype="0" fill="hold" nodeType="afterEffect">
                                  <p:stCondLst>
                                    <p:cond delay="0"/>
                                  </p:stCondLst>
                                  <p:childTnLst>
                                    <p:cmd type="call" cmd="playFrom(0.0)">
                                      <p:cBhvr>
                                        <p:cTn id="23" dur="154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7" grpId="0"/>
      <p:bldP spid="6"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9D79EED4-2AF4-4063-A52A-3427D1AB786E}"/>
              </a:ext>
            </a:extLst>
          </p:cNvPr>
          <p:cNvSpPr/>
          <p:nvPr/>
        </p:nvSpPr>
        <p:spPr>
          <a:xfrm>
            <a:off x="8568499" y="2196043"/>
            <a:ext cx="2442693" cy="943179"/>
          </a:xfrm>
          <a:prstGeom prst="ellipse">
            <a:avLst/>
          </a:prstGeom>
          <a:solidFill>
            <a:srgbClr val="FFFF00"/>
          </a:solidFill>
          <a:ln>
            <a:solidFill>
              <a:srgbClr val="FFCC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b="1" dirty="0">
                <a:solidFill>
                  <a:srgbClr val="002060"/>
                </a:solidFill>
                <a:latin typeface="Arabic Typesetting" panose="03020402040406030203" pitchFamily="66" charset="-78"/>
              </a:rPr>
              <a:t>نشاط</a:t>
            </a:r>
          </a:p>
        </p:txBody>
      </p:sp>
      <p:sp>
        <p:nvSpPr>
          <p:cNvPr id="12" name="Rectangle 11">
            <a:extLst>
              <a:ext uri="{FF2B5EF4-FFF2-40B4-BE49-F238E27FC236}">
                <a16:creationId xmlns:a16="http://schemas.microsoft.com/office/drawing/2014/main" id="{AC6FFC3F-B80E-4629-BC63-F1F9933D5B3B}"/>
              </a:ext>
            </a:extLst>
          </p:cNvPr>
          <p:cNvSpPr/>
          <p:nvPr/>
        </p:nvSpPr>
        <p:spPr>
          <a:xfrm>
            <a:off x="2239617" y="3720493"/>
            <a:ext cx="5854787" cy="829521"/>
          </a:xfrm>
          <a:prstGeom prst="rect">
            <a:avLst/>
          </a:prstGeom>
          <a:solidFill>
            <a:srgbClr val="FFFF99"/>
          </a:solidFill>
          <a:scene3d>
            <a:camera prst="orthographicFront"/>
            <a:lightRig rig="threePt" dir="t"/>
          </a:scene3d>
          <a:sp3d extrusionH="279400" contourW="101600">
            <a:bevelT w="457200" h="88900"/>
            <a:bevelB w="349250" h="342900"/>
            <a:contourClr>
              <a:srgbClr val="FFD347"/>
            </a:contourClr>
          </a:sp3d>
        </p:spPr>
        <p:style>
          <a:lnRef idx="1">
            <a:schemeClr val="accent3"/>
          </a:lnRef>
          <a:fillRef idx="2">
            <a:schemeClr val="accent3"/>
          </a:fillRef>
          <a:effectRef idx="1">
            <a:schemeClr val="accent3"/>
          </a:effectRef>
          <a:fontRef idx="minor">
            <a:schemeClr val="dk1"/>
          </a:fontRef>
        </p:style>
        <p:txBody>
          <a:bodyPr rtlCol="0" anchor="ctr"/>
          <a:lstStyle/>
          <a:p>
            <a:pPr algn="r" rtl="1"/>
            <a:r>
              <a:rPr lang="ar-EG" sz="3200" b="1" dirty="0">
                <a:solidFill>
                  <a:srgbClr val="FF0000"/>
                </a:solidFill>
              </a:rPr>
              <a:t>نَحْصُلُ على الكهْرباءِ المُتحرِّكَةِ مِنَ:</a:t>
            </a:r>
            <a:endParaRPr lang="ar-BH" sz="3200" b="1" dirty="0">
              <a:solidFill>
                <a:srgbClr val="FF0000"/>
              </a:solidFill>
              <a:latin typeface="Arabic Typesetting" panose="03020402040406030203" pitchFamily="66" charset="-78"/>
            </a:endParaRPr>
          </a:p>
        </p:txBody>
      </p:sp>
      <p:sp>
        <p:nvSpPr>
          <p:cNvPr id="5" name="Rectangle 4">
            <a:extLst>
              <a:ext uri="{FF2B5EF4-FFF2-40B4-BE49-F238E27FC236}">
                <a16:creationId xmlns:a16="http://schemas.microsoft.com/office/drawing/2014/main" id="{CBAA271D-5879-4F98-99EA-63C9D4D19185}"/>
              </a:ext>
            </a:extLst>
          </p:cNvPr>
          <p:cNvSpPr/>
          <p:nvPr/>
        </p:nvSpPr>
        <p:spPr bwMode="auto">
          <a:xfrm>
            <a:off x="3823548" y="-36817"/>
            <a:ext cx="4161717" cy="769441"/>
          </a:xfrm>
          <a:prstGeom prst="rect">
            <a:avLst/>
          </a:prstGeom>
        </p:spPr>
        <p:txBody>
          <a:bodyPr wrap="none">
            <a:spAutoFit/>
          </a:bodyPr>
          <a:lstStyle/>
          <a:p>
            <a:pPr algn="r" rtl="1" fontAlgn="auto">
              <a:spcBef>
                <a:spcPts val="0"/>
              </a:spcBef>
              <a:spcAft>
                <a:spcPts val="0"/>
              </a:spcAft>
              <a:defRPr/>
            </a:pP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ما ال</a:t>
            </a:r>
            <a:r>
              <a:rPr lang="ar-BH"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كه</a:t>
            </a:r>
            <a:r>
              <a:rPr lang="ar-BH"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رباء المتحر</a:t>
            </a:r>
            <a:r>
              <a:rPr lang="ar-BH"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r>
              <a:rPr lang="ar-EG" sz="4400" b="1" u="sng" dirty="0" err="1">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كة</a:t>
            </a: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p>
        </p:txBody>
      </p:sp>
      <p:sp>
        <p:nvSpPr>
          <p:cNvPr id="6" name="Rectangle 5">
            <a:extLst>
              <a:ext uri="{FF2B5EF4-FFF2-40B4-BE49-F238E27FC236}">
                <a16:creationId xmlns:a16="http://schemas.microsoft.com/office/drawing/2014/main" id="{DE5716C6-8CFD-42D0-B49B-4514A362328F}"/>
              </a:ext>
            </a:extLst>
          </p:cNvPr>
          <p:cNvSpPr/>
          <p:nvPr/>
        </p:nvSpPr>
        <p:spPr>
          <a:xfrm>
            <a:off x="1206884" y="1039400"/>
            <a:ext cx="9752203" cy="665350"/>
          </a:xfrm>
          <a:prstGeom prst="rect">
            <a:avLst/>
          </a:prstGeom>
          <a:scene3d>
            <a:camera prst="orthographicFront"/>
            <a:lightRig rig="threePt" dir="t"/>
          </a:scene3d>
          <a:sp3d extrusionH="279400" contourW="101600">
            <a:bevelT w="457200" h="88900"/>
            <a:bevelB w="349250" h="342900"/>
            <a:contourClr>
              <a:srgbClr val="FFD347"/>
            </a:contourClr>
          </a:sp3d>
        </p:spPr>
        <p:style>
          <a:lnRef idx="1">
            <a:schemeClr val="accent3"/>
          </a:lnRef>
          <a:fillRef idx="2">
            <a:schemeClr val="accent3"/>
          </a:fillRef>
          <a:effectRef idx="1">
            <a:schemeClr val="accent3"/>
          </a:effectRef>
          <a:fontRef idx="minor">
            <a:schemeClr val="dk1"/>
          </a:fontRef>
        </p:style>
        <p:txBody>
          <a:bodyPr rtlCol="0" anchor="ctr"/>
          <a:lstStyle/>
          <a:p>
            <a:pPr algn="just" rtl="1"/>
            <a:r>
              <a:rPr lang="ar-BH" sz="2400" b="1" dirty="0">
                <a:solidFill>
                  <a:srgbClr val="0070C0"/>
                </a:solidFill>
                <a:latin typeface="Arabic Typesetting" panose="03020402040406030203" pitchFamily="66" charset="-78"/>
                <a:cs typeface="+mj-cs"/>
              </a:rPr>
              <a:t>الهدف الأوّل: </a:t>
            </a:r>
            <a:r>
              <a:rPr lang="ar-BH" sz="2400" b="1" dirty="0">
                <a:solidFill>
                  <a:srgbClr val="FF0000"/>
                </a:solidFill>
                <a:latin typeface="Arabic Typesetting" panose="03020402040406030203" pitchFamily="66" charset="-78"/>
                <a:cs typeface="+mj-cs"/>
              </a:rPr>
              <a:t>إعطاء أمثلة على مصادر الكهرباء </a:t>
            </a:r>
            <a:r>
              <a:rPr lang="ar-BH" sz="2400" b="1" dirty="0" smtClean="0">
                <a:solidFill>
                  <a:srgbClr val="FF0000"/>
                </a:solidFill>
                <a:latin typeface="Arabic Typesetting" panose="03020402040406030203" pitchFamily="66" charset="-78"/>
                <a:cs typeface="+mj-cs"/>
              </a:rPr>
              <a:t>المتحركة.</a:t>
            </a:r>
            <a:endParaRPr lang="ar-BH" sz="2400" b="1" dirty="0">
              <a:solidFill>
                <a:schemeClr val="accent5">
                  <a:lumMod val="50000"/>
                </a:schemeClr>
              </a:solidFill>
              <a:latin typeface="Arabic Typesetting" panose="03020402040406030203" pitchFamily="66" charset="-78"/>
              <a:cs typeface="+mj-cs"/>
            </a:endParaRPr>
          </a:p>
        </p:txBody>
      </p:sp>
      <p:sp>
        <p:nvSpPr>
          <p:cNvPr id="2" name="Rectangle 1">
            <a:extLst>
              <a:ext uri="{FF2B5EF4-FFF2-40B4-BE49-F238E27FC236}">
                <a16:creationId xmlns:a16="http://schemas.microsoft.com/office/drawing/2014/main" id="{4C088739-E1C0-4F61-9900-84B93B2A518A}"/>
              </a:ext>
            </a:extLst>
          </p:cNvPr>
          <p:cNvSpPr/>
          <p:nvPr/>
        </p:nvSpPr>
        <p:spPr>
          <a:xfrm>
            <a:off x="3467816" y="4737689"/>
            <a:ext cx="4626588" cy="584775"/>
          </a:xfrm>
          <a:prstGeom prst="rect">
            <a:avLst/>
          </a:prstGeom>
        </p:spPr>
        <p:txBody>
          <a:bodyPr wrap="none">
            <a:spAutoFit/>
          </a:bodyPr>
          <a:lstStyle/>
          <a:p>
            <a:pPr algn="r" rtl="1"/>
            <a:r>
              <a:rPr lang="ar-BH" sz="3200" b="1" dirty="0">
                <a:solidFill>
                  <a:srgbClr val="0070C0"/>
                </a:solidFill>
                <a:latin typeface="Arabic Typesetting" panose="03020402040406030203" pitchFamily="66" charset="-78"/>
              </a:rPr>
              <a:t>1-</a:t>
            </a:r>
            <a:r>
              <a:rPr lang="ar-EG" sz="3200" b="1" dirty="0">
                <a:solidFill>
                  <a:srgbClr val="0070C0"/>
                </a:solidFill>
              </a:rPr>
              <a:t> مَحطَّةِ توْليدِ الطاقةِ الكهربائيةِ.</a:t>
            </a:r>
            <a:endParaRPr lang="ar-BH" sz="3200" b="1" dirty="0">
              <a:solidFill>
                <a:srgbClr val="0070C0"/>
              </a:solidFill>
              <a:latin typeface="Arabic Typesetting" panose="03020402040406030203" pitchFamily="66" charset="-78"/>
            </a:endParaRPr>
          </a:p>
        </p:txBody>
      </p:sp>
      <p:sp>
        <p:nvSpPr>
          <p:cNvPr id="3" name="Rectangle 2">
            <a:extLst>
              <a:ext uri="{FF2B5EF4-FFF2-40B4-BE49-F238E27FC236}">
                <a16:creationId xmlns:a16="http://schemas.microsoft.com/office/drawing/2014/main" id="{9C255C13-389D-4510-A1CB-21B75AF62B98}"/>
              </a:ext>
            </a:extLst>
          </p:cNvPr>
          <p:cNvSpPr/>
          <p:nvPr/>
        </p:nvSpPr>
        <p:spPr>
          <a:xfrm>
            <a:off x="6076888" y="5424860"/>
            <a:ext cx="2151551" cy="584775"/>
          </a:xfrm>
          <a:prstGeom prst="rect">
            <a:avLst/>
          </a:prstGeom>
        </p:spPr>
        <p:txBody>
          <a:bodyPr wrap="none">
            <a:spAutoFit/>
          </a:bodyPr>
          <a:lstStyle/>
          <a:p>
            <a:pPr algn="r" rtl="1"/>
            <a:r>
              <a:rPr lang="ar-BH" sz="3200" b="1" dirty="0">
                <a:solidFill>
                  <a:srgbClr val="0070C0"/>
                </a:solidFill>
                <a:latin typeface="Arabic Typesetting" panose="03020402040406030203" pitchFamily="66" charset="-78"/>
              </a:rPr>
              <a:t> </a:t>
            </a:r>
            <a:r>
              <a:rPr lang="ar-BH" sz="3200" b="1" dirty="0" smtClean="0">
                <a:solidFill>
                  <a:srgbClr val="0070C0"/>
                </a:solidFill>
                <a:latin typeface="Arabic Typesetting" panose="03020402040406030203" pitchFamily="66" charset="-78"/>
              </a:rPr>
              <a:t>2-</a:t>
            </a:r>
            <a:r>
              <a:rPr lang="ar-EG" sz="3200" b="1" dirty="0" smtClean="0">
                <a:solidFill>
                  <a:srgbClr val="0070C0"/>
                </a:solidFill>
              </a:rPr>
              <a:t> </a:t>
            </a:r>
            <a:r>
              <a:rPr lang="ar-EG" sz="3200" b="1" dirty="0">
                <a:solidFill>
                  <a:srgbClr val="0070C0"/>
                </a:solidFill>
              </a:rPr>
              <a:t>البطّارياتِ.</a:t>
            </a:r>
            <a:endParaRPr lang="ar-BH" sz="3200" b="1" dirty="0">
              <a:solidFill>
                <a:srgbClr val="0070C0"/>
              </a:solidFill>
              <a:latin typeface="Arabic Typesetting" panose="03020402040406030203" pitchFamily="66" charset="-78"/>
            </a:endParaRPr>
          </a:p>
        </p:txBody>
      </p:sp>
      <p:pic>
        <p:nvPicPr>
          <p:cNvPr id="4" name="٧_1">
            <a:hlinkClick r:id="" action="ppaction://media"/>
            <a:extLst>
              <a:ext uri="{FF2B5EF4-FFF2-40B4-BE49-F238E27FC236}">
                <a16:creationId xmlns:a16="http://schemas.microsoft.com/office/drawing/2014/main" id="{D86BFF4D-0CEC-4A21-98F0-55717D4724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27930" y="2091539"/>
            <a:ext cx="609600" cy="609600"/>
          </a:xfrm>
          <a:prstGeom prst="rect">
            <a:avLst/>
          </a:prstGeom>
        </p:spPr>
      </p:pic>
    </p:spTree>
    <p:extLst>
      <p:ext uri="{BB962C8B-B14F-4D97-AF65-F5344CB8AC3E}">
        <p14:creationId xmlns:p14="http://schemas.microsoft.com/office/powerpoint/2010/main" val="36854000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childTnLst>
                                </p:cTn>
                              </p:par>
                            </p:childTnLst>
                          </p:cTn>
                        </p:par>
                        <p:par>
                          <p:cTn id="33" fill="hold">
                            <p:stCondLst>
                              <p:cond delay="0"/>
                            </p:stCondLst>
                            <p:childTnLst>
                              <p:par>
                                <p:cTn id="34" presetID="1" presetClass="mediacall" presetSubtype="0" fill="hold" nodeType="afterEffect">
                                  <p:stCondLst>
                                    <p:cond delay="0"/>
                                  </p:stCondLst>
                                  <p:childTnLst>
                                    <p:cmd type="call" cmd="playFrom(0.0)">
                                      <p:cBhvr>
                                        <p:cTn id="35" dur="113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4"/>
                </p:tgtEl>
              </p:cMediaNode>
            </p:audio>
          </p:childTnLst>
        </p:cTn>
      </p:par>
    </p:tnLst>
    <p:bldLst>
      <p:bldP spid="10" grpId="0" animBg="1"/>
      <p:bldP spid="12" grpId="0" animBg="1"/>
      <p:bldP spid="5"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94EA88-E338-4884-8A24-BA18B0E21C80}"/>
              </a:ext>
            </a:extLst>
          </p:cNvPr>
          <p:cNvSpPr/>
          <p:nvPr/>
        </p:nvSpPr>
        <p:spPr>
          <a:xfrm>
            <a:off x="2688108" y="4038600"/>
            <a:ext cx="8575779" cy="2276130"/>
          </a:xfrm>
          <a:prstGeom prst="rect">
            <a:avLst/>
          </a:prstGeom>
          <a:solidFill>
            <a:srgbClr val="FFFF99"/>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r" rtl="1">
              <a:buFont typeface="Arial" panose="020B0604020202020204" pitchFamily="34" charset="0"/>
              <a:buChar char="•"/>
            </a:pPr>
            <a:r>
              <a:rPr lang="ar-BH" sz="3200" b="1" dirty="0">
                <a:solidFill>
                  <a:schemeClr val="accent1">
                    <a:lumMod val="50000"/>
                  </a:schemeClr>
                </a:solidFill>
                <a:cs typeface="+mj-cs"/>
              </a:rPr>
              <a:t>في ح</a:t>
            </a:r>
            <a:r>
              <a:rPr lang="ar-EG" sz="3200" b="1" dirty="0">
                <a:solidFill>
                  <a:schemeClr val="accent1">
                    <a:lumMod val="50000"/>
                  </a:schemeClr>
                </a:solidFill>
                <a:cs typeface="+mj-cs"/>
              </a:rPr>
              <a:t>َ</a:t>
            </a:r>
            <a:r>
              <a:rPr lang="ar-BH" sz="3200" b="1" dirty="0" err="1">
                <a:solidFill>
                  <a:schemeClr val="accent1">
                    <a:lumMod val="50000"/>
                  </a:schemeClr>
                </a:solidFill>
                <a:cs typeface="+mj-cs"/>
              </a:rPr>
              <a:t>ياتِنا</a:t>
            </a:r>
            <a:r>
              <a:rPr lang="ar-BH" sz="3200" b="1" dirty="0">
                <a:solidFill>
                  <a:schemeClr val="accent1">
                    <a:lumMod val="50000"/>
                  </a:schemeClr>
                </a:solidFill>
                <a:cs typeface="+mj-cs"/>
              </a:rPr>
              <a:t> </a:t>
            </a:r>
            <a:r>
              <a:rPr lang="ar-BH" sz="3200" b="1" dirty="0" err="1">
                <a:solidFill>
                  <a:schemeClr val="accent1">
                    <a:lumMod val="50000"/>
                  </a:schemeClr>
                </a:solidFill>
                <a:cs typeface="+mj-cs"/>
              </a:rPr>
              <a:t>اليو</a:t>
            </a:r>
            <a:r>
              <a:rPr lang="ar-EG" sz="3200" b="1" dirty="0">
                <a:solidFill>
                  <a:schemeClr val="accent1">
                    <a:lumMod val="50000"/>
                  </a:schemeClr>
                </a:solidFill>
                <a:cs typeface="+mj-cs"/>
              </a:rPr>
              <a:t>ْ</a:t>
            </a:r>
            <a:r>
              <a:rPr lang="ar-BH" sz="3200" b="1" dirty="0">
                <a:solidFill>
                  <a:schemeClr val="accent1">
                    <a:lumMod val="50000"/>
                  </a:schemeClr>
                </a:solidFill>
                <a:cs typeface="+mj-cs"/>
              </a:rPr>
              <a:t>ميَّةِ ن</a:t>
            </a:r>
            <a:r>
              <a:rPr lang="ar-EG" sz="3200" b="1" dirty="0">
                <a:solidFill>
                  <a:schemeClr val="accent1">
                    <a:lumMod val="50000"/>
                  </a:schemeClr>
                </a:solidFill>
                <a:cs typeface="+mj-cs"/>
              </a:rPr>
              <a:t>َ</a:t>
            </a:r>
            <a:r>
              <a:rPr lang="ar-BH" sz="3200" b="1" dirty="0">
                <a:solidFill>
                  <a:schemeClr val="accent1">
                    <a:lumMod val="50000"/>
                  </a:schemeClr>
                </a:solidFill>
                <a:cs typeface="+mj-cs"/>
              </a:rPr>
              <a:t>س</a:t>
            </a:r>
            <a:r>
              <a:rPr lang="ar-EG" sz="3200" b="1" dirty="0">
                <a:solidFill>
                  <a:schemeClr val="accent1">
                    <a:lumMod val="50000"/>
                  </a:schemeClr>
                </a:solidFill>
                <a:cs typeface="+mj-cs"/>
              </a:rPr>
              <a:t>ْ</a:t>
            </a:r>
            <a:r>
              <a:rPr lang="ar-BH" sz="3200" b="1" dirty="0">
                <a:solidFill>
                  <a:schemeClr val="accent1">
                    <a:lumMod val="50000"/>
                  </a:schemeClr>
                </a:solidFill>
                <a:cs typeface="+mj-cs"/>
              </a:rPr>
              <a:t>تعمِلُ أج</a:t>
            </a:r>
            <a:r>
              <a:rPr lang="ar-EG" sz="3200" b="1" dirty="0">
                <a:solidFill>
                  <a:schemeClr val="accent1">
                    <a:lumMod val="50000"/>
                  </a:schemeClr>
                </a:solidFill>
                <a:cs typeface="+mj-cs"/>
              </a:rPr>
              <a:t>ْ</a:t>
            </a:r>
            <a:r>
              <a:rPr lang="ar-BH" sz="3200" b="1" dirty="0">
                <a:solidFill>
                  <a:schemeClr val="accent1">
                    <a:lumMod val="50000"/>
                  </a:schemeClr>
                </a:solidFill>
                <a:cs typeface="+mj-cs"/>
              </a:rPr>
              <a:t>هزَةً تع</a:t>
            </a:r>
            <a:r>
              <a:rPr lang="ar-EG" sz="3200" b="1" dirty="0">
                <a:solidFill>
                  <a:schemeClr val="accent1">
                    <a:lumMod val="50000"/>
                  </a:schemeClr>
                </a:solidFill>
                <a:cs typeface="+mj-cs"/>
              </a:rPr>
              <a:t>ْ</a:t>
            </a:r>
            <a:r>
              <a:rPr lang="ar-BH" sz="3200" b="1" dirty="0">
                <a:solidFill>
                  <a:schemeClr val="accent1">
                    <a:lumMod val="50000"/>
                  </a:schemeClr>
                </a:solidFill>
                <a:cs typeface="+mj-cs"/>
              </a:rPr>
              <a:t>م</a:t>
            </a:r>
            <a:r>
              <a:rPr lang="ar-EG" sz="3200" b="1" dirty="0">
                <a:solidFill>
                  <a:schemeClr val="accent1">
                    <a:lumMod val="50000"/>
                  </a:schemeClr>
                </a:solidFill>
                <a:cs typeface="+mj-cs"/>
              </a:rPr>
              <a:t>َ</a:t>
            </a:r>
            <a:r>
              <a:rPr lang="ar-BH" sz="3200" b="1" dirty="0">
                <a:solidFill>
                  <a:schemeClr val="accent1">
                    <a:lumMod val="50000"/>
                  </a:schemeClr>
                </a:solidFill>
                <a:cs typeface="+mj-cs"/>
              </a:rPr>
              <a:t>لُ ب</a:t>
            </a:r>
            <a:r>
              <a:rPr lang="ar-EG" sz="3200" b="1" dirty="0">
                <a:solidFill>
                  <a:schemeClr val="accent1">
                    <a:lumMod val="50000"/>
                  </a:schemeClr>
                </a:solidFill>
                <a:cs typeface="+mj-cs"/>
              </a:rPr>
              <a:t>ِ</a:t>
            </a:r>
            <a:r>
              <a:rPr lang="ar-BH" sz="3200" b="1" dirty="0">
                <a:solidFill>
                  <a:schemeClr val="accent1">
                    <a:lumMod val="50000"/>
                  </a:schemeClr>
                </a:solidFill>
                <a:cs typeface="+mj-cs"/>
              </a:rPr>
              <a:t>الك</a:t>
            </a:r>
            <a:r>
              <a:rPr lang="ar-EG" sz="3200" b="1" dirty="0">
                <a:solidFill>
                  <a:schemeClr val="accent1">
                    <a:lumMod val="50000"/>
                  </a:schemeClr>
                </a:solidFill>
                <a:cs typeface="+mj-cs"/>
              </a:rPr>
              <a:t>َ</a:t>
            </a:r>
            <a:r>
              <a:rPr lang="ar-BH" sz="3200" b="1" dirty="0">
                <a:solidFill>
                  <a:schemeClr val="accent1">
                    <a:lumMod val="50000"/>
                  </a:schemeClr>
                </a:solidFill>
                <a:cs typeface="+mj-cs"/>
              </a:rPr>
              <a:t>ه</a:t>
            </a:r>
            <a:r>
              <a:rPr lang="ar-EG" sz="3200" b="1" dirty="0">
                <a:solidFill>
                  <a:schemeClr val="accent1">
                    <a:lumMod val="50000"/>
                  </a:schemeClr>
                </a:solidFill>
                <a:cs typeface="+mj-cs"/>
              </a:rPr>
              <a:t>ْ</a:t>
            </a:r>
            <a:r>
              <a:rPr lang="ar-BH" sz="3200" b="1" dirty="0">
                <a:solidFill>
                  <a:schemeClr val="accent1">
                    <a:lumMod val="50000"/>
                  </a:schemeClr>
                </a:solidFill>
                <a:cs typeface="+mj-cs"/>
              </a:rPr>
              <a:t>رباءِ : </a:t>
            </a:r>
            <a:r>
              <a:rPr lang="ar-BH" sz="3200" b="1" dirty="0">
                <a:solidFill>
                  <a:srgbClr val="00B050"/>
                </a:solidFill>
                <a:cs typeface="+mj-cs"/>
              </a:rPr>
              <a:t>كالم</a:t>
            </a:r>
            <a:r>
              <a:rPr lang="ar-EG" sz="3200" b="1" dirty="0">
                <a:solidFill>
                  <a:srgbClr val="00B050"/>
                </a:solidFill>
                <a:cs typeface="+mj-cs"/>
              </a:rPr>
              <a:t>َ</a:t>
            </a:r>
            <a:r>
              <a:rPr lang="ar-BH" sz="3200" b="1" dirty="0">
                <a:solidFill>
                  <a:srgbClr val="00B050"/>
                </a:solidFill>
                <a:cs typeface="+mj-cs"/>
              </a:rPr>
              <a:t>صباحِ والثَّلاًّجةِ </a:t>
            </a:r>
            <a:r>
              <a:rPr lang="ar-BH" sz="3200" b="1" dirty="0" err="1">
                <a:solidFill>
                  <a:srgbClr val="00B050"/>
                </a:solidFill>
                <a:cs typeface="+mj-cs"/>
              </a:rPr>
              <a:t>والغسا</a:t>
            </a:r>
            <a:r>
              <a:rPr lang="ar-EG" sz="3200" b="1" dirty="0">
                <a:solidFill>
                  <a:srgbClr val="00B050"/>
                </a:solidFill>
                <a:cs typeface="+mj-cs"/>
              </a:rPr>
              <a:t>ّ</a:t>
            </a:r>
            <a:r>
              <a:rPr lang="ar-BH" sz="3200" b="1" dirty="0" err="1">
                <a:solidFill>
                  <a:srgbClr val="00B050"/>
                </a:solidFill>
                <a:cs typeface="+mj-cs"/>
              </a:rPr>
              <a:t>لةِ</a:t>
            </a:r>
            <a:r>
              <a:rPr lang="ar-BH" sz="3200" b="1" dirty="0">
                <a:solidFill>
                  <a:srgbClr val="00B050"/>
                </a:solidFill>
                <a:cs typeface="+mj-cs"/>
              </a:rPr>
              <a:t>، والت</a:t>
            </a:r>
            <a:r>
              <a:rPr lang="ar-EG" sz="3200" b="1" dirty="0">
                <a:solidFill>
                  <a:srgbClr val="00B050"/>
                </a:solidFill>
                <a:cs typeface="+mj-cs"/>
              </a:rPr>
              <a:t>َّ</a:t>
            </a:r>
            <a:r>
              <a:rPr lang="ar-BH" sz="3200" b="1" dirty="0">
                <a:solidFill>
                  <a:srgbClr val="00B050"/>
                </a:solidFill>
                <a:cs typeface="+mj-cs"/>
              </a:rPr>
              <a:t>ل</a:t>
            </a:r>
            <a:r>
              <a:rPr lang="ar-EG" sz="3200" b="1" dirty="0">
                <a:solidFill>
                  <a:srgbClr val="00B050"/>
                </a:solidFill>
                <a:cs typeface="+mj-cs"/>
              </a:rPr>
              <a:t>ْ</a:t>
            </a:r>
            <a:r>
              <a:rPr lang="ar-BH" sz="3200" b="1" dirty="0">
                <a:solidFill>
                  <a:srgbClr val="00B050"/>
                </a:solidFill>
                <a:cs typeface="+mj-cs"/>
              </a:rPr>
              <a:t>فازِ.</a:t>
            </a:r>
          </a:p>
          <a:p>
            <a:pPr marL="457200" indent="-457200" algn="r" rtl="1">
              <a:buFont typeface="Arial" panose="020B0604020202020204" pitchFamily="34" charset="0"/>
              <a:buChar char="•"/>
            </a:pPr>
            <a:r>
              <a:rPr lang="ar-BH" sz="3200" b="1" dirty="0">
                <a:solidFill>
                  <a:schemeClr val="accent1">
                    <a:lumMod val="50000"/>
                  </a:schemeClr>
                </a:solidFill>
                <a:cs typeface="+mj-cs"/>
              </a:rPr>
              <a:t>تُنتجُ الكهرباءُ عن</a:t>
            </a:r>
            <a:r>
              <a:rPr lang="ar-EG" sz="3200" b="1" dirty="0">
                <a:solidFill>
                  <a:schemeClr val="accent1">
                    <a:lumMod val="50000"/>
                  </a:schemeClr>
                </a:solidFill>
                <a:cs typeface="+mj-cs"/>
              </a:rPr>
              <a:t>ْ</a:t>
            </a:r>
            <a:r>
              <a:rPr lang="ar-BH" sz="3200" b="1" dirty="0">
                <a:solidFill>
                  <a:schemeClr val="accent1">
                    <a:lumMod val="50000"/>
                  </a:schemeClr>
                </a:solidFill>
                <a:cs typeface="+mj-cs"/>
              </a:rPr>
              <a:t> </a:t>
            </a:r>
            <a:r>
              <a:rPr lang="ar-EG" sz="3200" b="1" dirty="0">
                <a:solidFill>
                  <a:schemeClr val="accent1">
                    <a:lumMod val="50000"/>
                  </a:schemeClr>
                </a:solidFill>
                <a:cs typeface="+mj-cs"/>
              </a:rPr>
              <a:t>ط</a:t>
            </a:r>
            <a:r>
              <a:rPr lang="ar-BH" sz="3200" b="1" dirty="0">
                <a:solidFill>
                  <a:schemeClr val="accent1">
                    <a:lumMod val="50000"/>
                  </a:schemeClr>
                </a:solidFill>
                <a:cs typeface="+mj-cs"/>
              </a:rPr>
              <a:t>ريقِ الش</a:t>
            </a:r>
            <a:r>
              <a:rPr lang="ar-EG" sz="3200" b="1" dirty="0">
                <a:solidFill>
                  <a:schemeClr val="accent1">
                    <a:lumMod val="50000"/>
                  </a:schemeClr>
                </a:solidFill>
                <a:cs typeface="+mj-cs"/>
              </a:rPr>
              <a:t>ِّ</a:t>
            </a:r>
            <a:r>
              <a:rPr lang="ar-BH" sz="3200" b="1" dirty="0">
                <a:solidFill>
                  <a:schemeClr val="accent1">
                    <a:lumMod val="50000"/>
                  </a:schemeClr>
                </a:solidFill>
                <a:cs typeface="+mj-cs"/>
              </a:rPr>
              <a:t>ح</a:t>
            </a:r>
            <a:r>
              <a:rPr lang="ar-EG" sz="3200" b="1" dirty="0">
                <a:solidFill>
                  <a:schemeClr val="accent1">
                    <a:lumMod val="50000"/>
                  </a:schemeClr>
                </a:solidFill>
                <a:cs typeface="+mj-cs"/>
              </a:rPr>
              <a:t>ْ</a:t>
            </a:r>
            <a:r>
              <a:rPr lang="ar-BH" sz="3200" b="1" dirty="0">
                <a:solidFill>
                  <a:schemeClr val="accent1">
                    <a:lumMod val="50000"/>
                  </a:schemeClr>
                </a:solidFill>
                <a:cs typeface="+mj-cs"/>
              </a:rPr>
              <a:t>ناتِ الكهربائيةِ ال</a:t>
            </a:r>
            <a:r>
              <a:rPr lang="ar-EG" sz="3200" b="1" dirty="0">
                <a:solidFill>
                  <a:schemeClr val="accent1">
                    <a:lumMod val="50000"/>
                  </a:schemeClr>
                </a:solidFill>
                <a:cs typeface="+mj-cs"/>
              </a:rPr>
              <a:t>ّ</a:t>
            </a:r>
            <a:r>
              <a:rPr lang="ar-BH" sz="3200" b="1" dirty="0">
                <a:solidFill>
                  <a:schemeClr val="accent1">
                    <a:lumMod val="50000"/>
                  </a:schemeClr>
                </a:solidFill>
                <a:cs typeface="+mj-cs"/>
              </a:rPr>
              <a:t>تي لا نراها؟</a:t>
            </a:r>
            <a:endParaRPr lang="en-US" sz="3200" b="1" dirty="0">
              <a:solidFill>
                <a:schemeClr val="accent1">
                  <a:lumMod val="50000"/>
                </a:schemeClr>
              </a:solidFill>
              <a:cs typeface="+mj-cs"/>
            </a:endParaRPr>
          </a:p>
        </p:txBody>
      </p:sp>
      <p:pic>
        <p:nvPicPr>
          <p:cNvPr id="9" name="Picture 8">
            <a:extLst>
              <a:ext uri="{FF2B5EF4-FFF2-40B4-BE49-F238E27FC236}">
                <a16:creationId xmlns:a16="http://schemas.microsoft.com/office/drawing/2014/main" id="{99EA82AA-CDAD-440A-8AD4-9DEDBB035D56}"/>
              </a:ext>
            </a:extLst>
          </p:cNvPr>
          <p:cNvPicPr>
            <a:picLocks noChangeAspect="1"/>
          </p:cNvPicPr>
          <p:nvPr/>
        </p:nvPicPr>
        <p:blipFill>
          <a:blip r:embed="rId4"/>
          <a:stretch>
            <a:fillRect/>
          </a:stretch>
        </p:blipFill>
        <p:spPr>
          <a:xfrm>
            <a:off x="1087322" y="2465723"/>
            <a:ext cx="1493524" cy="1411254"/>
          </a:xfrm>
          <a:prstGeom prst="rect">
            <a:avLst/>
          </a:prstGeom>
        </p:spPr>
      </p:pic>
      <p:sp>
        <p:nvSpPr>
          <p:cNvPr id="11" name="Rectangle 10">
            <a:extLst>
              <a:ext uri="{FF2B5EF4-FFF2-40B4-BE49-F238E27FC236}">
                <a16:creationId xmlns:a16="http://schemas.microsoft.com/office/drawing/2014/main" id="{A0E81CCA-A056-438C-93AE-908ED66E96E3}"/>
              </a:ext>
            </a:extLst>
          </p:cNvPr>
          <p:cNvSpPr/>
          <p:nvPr/>
        </p:nvSpPr>
        <p:spPr bwMode="auto">
          <a:xfrm>
            <a:off x="3597559" y="63024"/>
            <a:ext cx="4161717" cy="769441"/>
          </a:xfrm>
          <a:prstGeom prst="rect">
            <a:avLst/>
          </a:prstGeom>
        </p:spPr>
        <p:txBody>
          <a:bodyPr wrap="none">
            <a:spAutoFit/>
          </a:bodyPr>
          <a:lstStyle/>
          <a:p>
            <a:pPr algn="r" rtl="1" fontAlgn="auto">
              <a:spcBef>
                <a:spcPts val="0"/>
              </a:spcBef>
              <a:spcAft>
                <a:spcPts val="0"/>
              </a:spcAft>
              <a:defRPr/>
            </a:pP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ما ال</a:t>
            </a:r>
            <a:r>
              <a:rPr lang="ar-BH"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كه</a:t>
            </a:r>
            <a:r>
              <a:rPr lang="ar-BH"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رباء المتحر</a:t>
            </a:r>
            <a:r>
              <a:rPr lang="ar-BH"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r>
              <a:rPr lang="ar-EG" sz="4400" b="1" u="sng" dirty="0" err="1">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كة</a:t>
            </a: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p>
        </p:txBody>
      </p:sp>
      <p:sp>
        <p:nvSpPr>
          <p:cNvPr id="14" name="Rectangle 13">
            <a:extLst>
              <a:ext uri="{FF2B5EF4-FFF2-40B4-BE49-F238E27FC236}">
                <a16:creationId xmlns:a16="http://schemas.microsoft.com/office/drawing/2014/main" id="{8D218606-04F8-4610-B3A0-99B5E963F319}"/>
              </a:ext>
            </a:extLst>
          </p:cNvPr>
          <p:cNvSpPr/>
          <p:nvPr/>
        </p:nvSpPr>
        <p:spPr>
          <a:xfrm>
            <a:off x="1567179" y="1039400"/>
            <a:ext cx="9696708" cy="665350"/>
          </a:xfrm>
          <a:prstGeom prst="rect">
            <a:avLst/>
          </a:prstGeom>
          <a:scene3d>
            <a:camera prst="orthographicFront"/>
            <a:lightRig rig="threePt" dir="t"/>
          </a:scene3d>
          <a:sp3d extrusionH="279400" contourW="101600">
            <a:bevelT w="457200" h="88900"/>
            <a:bevelB w="349250" h="342900"/>
            <a:contourClr>
              <a:srgbClr val="FFD347"/>
            </a:contourClr>
          </a:sp3d>
        </p:spPr>
        <p:style>
          <a:lnRef idx="1">
            <a:schemeClr val="accent3"/>
          </a:lnRef>
          <a:fillRef idx="2">
            <a:schemeClr val="accent3"/>
          </a:fillRef>
          <a:effectRef idx="1">
            <a:schemeClr val="accent3"/>
          </a:effectRef>
          <a:fontRef idx="minor">
            <a:schemeClr val="dk1"/>
          </a:fontRef>
        </p:style>
        <p:txBody>
          <a:bodyPr rtlCol="0" anchor="ctr"/>
          <a:lstStyle/>
          <a:p>
            <a:pPr algn="just" rtl="1"/>
            <a:r>
              <a:rPr lang="ar-BH" sz="2400" b="1" dirty="0">
                <a:solidFill>
                  <a:srgbClr val="0070C0"/>
                </a:solidFill>
                <a:latin typeface="Arabic Typesetting" panose="03020402040406030203" pitchFamily="66" charset="-78"/>
              </a:rPr>
              <a:t>الهدف </a:t>
            </a:r>
            <a:r>
              <a:rPr lang="ar-EG" sz="2400" b="1" dirty="0">
                <a:solidFill>
                  <a:srgbClr val="0070C0"/>
                </a:solidFill>
                <a:latin typeface="Arabic Typesetting" panose="03020402040406030203" pitchFamily="66" charset="-78"/>
              </a:rPr>
              <a:t>الثاني</a:t>
            </a:r>
            <a:r>
              <a:rPr lang="ar-BH" sz="2400" b="1" dirty="0">
                <a:solidFill>
                  <a:srgbClr val="0070C0"/>
                </a:solidFill>
                <a:latin typeface="Arabic Typesetting" panose="03020402040406030203" pitchFamily="66" charset="-78"/>
              </a:rPr>
              <a:t>: </a:t>
            </a:r>
            <a:r>
              <a:rPr lang="ar-BH" sz="2400" b="1" dirty="0">
                <a:solidFill>
                  <a:srgbClr val="FF0000"/>
                </a:solidFill>
                <a:latin typeface="Arabic Typesetting" panose="03020402040406030203" pitchFamily="66" charset="-78"/>
              </a:rPr>
              <a:t>تعديد بعض الاستخدامات للكهرباء المتحركة</a:t>
            </a:r>
            <a:r>
              <a:rPr lang="ar-BH" sz="2400" b="1" dirty="0" smtClean="0">
                <a:solidFill>
                  <a:srgbClr val="FF0000"/>
                </a:solidFill>
                <a:latin typeface="Arabic Typesetting" panose="03020402040406030203" pitchFamily="66" charset="-78"/>
              </a:rPr>
              <a:t>.</a:t>
            </a:r>
            <a:endParaRPr lang="ar-BH" sz="2400" b="1" dirty="0">
              <a:solidFill>
                <a:schemeClr val="accent5">
                  <a:lumMod val="50000"/>
                </a:schemeClr>
              </a:solidFill>
              <a:latin typeface="Arabic Typesetting" panose="03020402040406030203" pitchFamily="66" charset="-78"/>
            </a:endParaRPr>
          </a:p>
        </p:txBody>
      </p:sp>
      <p:sp>
        <p:nvSpPr>
          <p:cNvPr id="15" name="Rectangle 14">
            <a:extLst>
              <a:ext uri="{FF2B5EF4-FFF2-40B4-BE49-F238E27FC236}">
                <a16:creationId xmlns:a16="http://schemas.microsoft.com/office/drawing/2014/main" id="{34278054-E319-46B8-95B5-94FE4D8FDBED}"/>
              </a:ext>
            </a:extLst>
          </p:cNvPr>
          <p:cNvSpPr/>
          <p:nvPr/>
        </p:nvSpPr>
        <p:spPr>
          <a:xfrm>
            <a:off x="2688108" y="2817280"/>
            <a:ext cx="8575780" cy="1138065"/>
          </a:xfrm>
          <a:prstGeom prst="rect">
            <a:avLst/>
          </a:prstGeom>
          <a:solidFill>
            <a:srgbClr val="FFFF99"/>
          </a:solidFill>
          <a:ln w="57150" cmpd="sng">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rtl="1">
              <a:buFont typeface="Arial" panose="020B0604020202020204" pitchFamily="34" charset="0"/>
              <a:buChar char="•"/>
            </a:pPr>
            <a:r>
              <a:rPr lang="ar-EG" sz="3200" b="1" dirty="0">
                <a:solidFill>
                  <a:schemeClr val="accent1">
                    <a:lumMod val="50000"/>
                  </a:schemeClr>
                </a:solidFill>
              </a:rPr>
              <a:t>عدِّدْ بعْضَ اسْتِخداماتِ الكهْرباءِ في حَياتِكَ اليوْمِيةِ؟</a:t>
            </a:r>
            <a:endParaRPr lang="en-US" sz="3200" b="1" dirty="0">
              <a:solidFill>
                <a:schemeClr val="accent1">
                  <a:lumMod val="50000"/>
                </a:schemeClr>
              </a:solidFill>
            </a:endParaRPr>
          </a:p>
        </p:txBody>
      </p:sp>
      <p:pic>
        <p:nvPicPr>
          <p:cNvPr id="2" name="٨_2">
            <a:hlinkClick r:id="" action="ppaction://media"/>
            <a:extLst>
              <a:ext uri="{FF2B5EF4-FFF2-40B4-BE49-F238E27FC236}">
                <a16:creationId xmlns:a16="http://schemas.microsoft.com/office/drawing/2014/main" id="{9E85EF39-7DED-4525-83BB-EC6B4287B0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13286" y="1856123"/>
            <a:ext cx="609600" cy="609600"/>
          </a:xfrm>
          <a:prstGeom prst="rect">
            <a:avLst/>
          </a:prstGeom>
        </p:spPr>
      </p:pic>
    </p:spTree>
    <p:extLst>
      <p:ext uri="{BB962C8B-B14F-4D97-AF65-F5344CB8AC3E}">
        <p14:creationId xmlns:p14="http://schemas.microsoft.com/office/powerpoint/2010/main" val="14072248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par>
                          <p:cTn id="29" fill="hold">
                            <p:stCondLst>
                              <p:cond delay="500"/>
                            </p:stCondLst>
                            <p:childTnLst>
                              <p:par>
                                <p:cTn id="30" presetID="1" presetClass="mediacall" presetSubtype="0" fill="hold" nodeType="afterEffect">
                                  <p:stCondLst>
                                    <p:cond delay="0"/>
                                  </p:stCondLst>
                                  <p:childTnLst>
                                    <p:cmd type="call" cmd="playFrom(0.0)">
                                      <p:cBhvr>
                                        <p:cTn id="31" dur="220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8" grpId="0" animBg="1"/>
      <p:bldP spid="11" grpId="0"/>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761838-857D-46D3-8D0D-D74E83F49CDA}"/>
              </a:ext>
            </a:extLst>
          </p:cNvPr>
          <p:cNvSpPr/>
          <p:nvPr/>
        </p:nvSpPr>
        <p:spPr>
          <a:xfrm>
            <a:off x="2025748" y="2255852"/>
            <a:ext cx="9945443" cy="1897047"/>
          </a:xfrm>
          <a:prstGeom prst="rect">
            <a:avLst/>
          </a:prstGeom>
          <a:solidFill>
            <a:srgbClr val="FFFF99">
              <a:alpha val="50000"/>
            </a:srgbClr>
          </a:solidFill>
          <a:ln w="5715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marL="457200" indent="-457200" algn="r" rtl="1">
              <a:buFont typeface="Arial" panose="020B0604020202020204" pitchFamily="34" charset="0"/>
              <a:buChar char="•"/>
            </a:pPr>
            <a:r>
              <a:rPr lang="ar-BH" sz="3200" b="1" dirty="0">
                <a:solidFill>
                  <a:schemeClr val="accent1">
                    <a:lumMod val="75000"/>
                  </a:schemeClr>
                </a:solidFill>
              </a:rPr>
              <a:t>شاهِدِ الصُّورَ التَّاليةَ وحاول</a:t>
            </a:r>
            <a:r>
              <a:rPr lang="ar-EG" sz="3200" b="1" dirty="0">
                <a:solidFill>
                  <a:schemeClr val="accent1">
                    <a:lumMod val="75000"/>
                  </a:schemeClr>
                </a:solidFill>
              </a:rPr>
              <a:t>ِ</a:t>
            </a:r>
            <a:r>
              <a:rPr lang="ar-BH" sz="3200" b="1" dirty="0">
                <a:solidFill>
                  <a:schemeClr val="accent1">
                    <a:lumMod val="75000"/>
                  </a:schemeClr>
                </a:solidFill>
              </a:rPr>
              <a:t> اس</a:t>
            </a:r>
            <a:r>
              <a:rPr lang="ar-EG" sz="3200" b="1" dirty="0">
                <a:solidFill>
                  <a:schemeClr val="accent1">
                    <a:lumMod val="75000"/>
                  </a:schemeClr>
                </a:solidFill>
              </a:rPr>
              <a:t>ٍ</a:t>
            </a:r>
            <a:r>
              <a:rPr lang="ar-BH" sz="3200" b="1" dirty="0" err="1">
                <a:solidFill>
                  <a:schemeClr val="accent1">
                    <a:lumMod val="75000"/>
                  </a:schemeClr>
                </a:solidFill>
              </a:rPr>
              <a:t>تنتاجَ</a:t>
            </a:r>
            <a:r>
              <a:rPr lang="ar-BH" sz="3200" b="1" dirty="0">
                <a:solidFill>
                  <a:schemeClr val="accent1">
                    <a:lumMod val="75000"/>
                  </a:schemeClr>
                </a:solidFill>
              </a:rPr>
              <a:t> م</a:t>
            </a:r>
            <a:r>
              <a:rPr lang="ar-EG" sz="3200" b="1" dirty="0">
                <a:solidFill>
                  <a:schemeClr val="accent1">
                    <a:lumMod val="75000"/>
                  </a:schemeClr>
                </a:solidFill>
              </a:rPr>
              <a:t>ُ</a:t>
            </a:r>
            <a:r>
              <a:rPr lang="ar-BH" sz="3200" b="1" dirty="0" err="1">
                <a:solidFill>
                  <a:schemeClr val="accent1">
                    <a:lumMod val="75000"/>
                  </a:schemeClr>
                </a:solidFill>
              </a:rPr>
              <a:t>كَوَّناتِ</a:t>
            </a:r>
            <a:r>
              <a:rPr lang="ar-BH" sz="3200" b="1" dirty="0">
                <a:solidFill>
                  <a:schemeClr val="accent1">
                    <a:lumMod val="75000"/>
                  </a:schemeClr>
                </a:solidFill>
              </a:rPr>
              <a:t> الدَّائرةِ الكهربائيَّةِ البسيطةِ.</a:t>
            </a:r>
          </a:p>
          <a:p>
            <a:pPr marL="457200" indent="-457200" algn="r" rtl="1">
              <a:buFont typeface="Arial" panose="020B0604020202020204" pitchFamily="34" charset="0"/>
              <a:buChar char="•"/>
            </a:pPr>
            <a:r>
              <a:rPr lang="ar-BH" sz="3200" b="1" dirty="0">
                <a:solidFill>
                  <a:schemeClr val="accent1">
                    <a:lumMod val="75000"/>
                  </a:schemeClr>
                </a:solidFill>
              </a:rPr>
              <a:t>ن</a:t>
            </a:r>
            <a:r>
              <a:rPr lang="ar-EG" sz="3200" b="1" dirty="0">
                <a:solidFill>
                  <a:schemeClr val="accent1">
                    <a:lumMod val="75000"/>
                  </a:schemeClr>
                </a:solidFill>
              </a:rPr>
              <a:t>َ</a:t>
            </a:r>
            <a:r>
              <a:rPr lang="ar-BH" sz="3200" b="1" dirty="0">
                <a:solidFill>
                  <a:schemeClr val="accent1">
                    <a:lumMod val="75000"/>
                  </a:schemeClr>
                </a:solidFill>
              </a:rPr>
              <a:t>س</a:t>
            </a:r>
            <a:r>
              <a:rPr lang="ar-EG" sz="3200" b="1" dirty="0">
                <a:solidFill>
                  <a:schemeClr val="accent1">
                    <a:lumMod val="75000"/>
                  </a:schemeClr>
                </a:solidFill>
              </a:rPr>
              <a:t>ْ</a:t>
            </a:r>
            <a:r>
              <a:rPr lang="ar-BH" sz="3200" b="1" dirty="0">
                <a:solidFill>
                  <a:schemeClr val="accent1">
                    <a:lumMod val="75000"/>
                  </a:schemeClr>
                </a:solidFill>
              </a:rPr>
              <a:t>تنتجُ من الصُّورِ أنَّ الدائرة</a:t>
            </a:r>
            <a:r>
              <a:rPr lang="ar-EG" sz="3200" b="1" dirty="0">
                <a:solidFill>
                  <a:schemeClr val="accent1">
                    <a:lumMod val="75000"/>
                  </a:schemeClr>
                </a:solidFill>
              </a:rPr>
              <a:t>َ</a:t>
            </a:r>
            <a:r>
              <a:rPr lang="ar-BH" sz="3200" b="1" dirty="0">
                <a:solidFill>
                  <a:schemeClr val="accent1">
                    <a:lumMod val="75000"/>
                  </a:schemeClr>
                </a:solidFill>
              </a:rPr>
              <a:t> الكهربائيَّةَ تتكوَّن</a:t>
            </a:r>
            <a:r>
              <a:rPr lang="ar-EG" sz="3200" b="1" dirty="0">
                <a:solidFill>
                  <a:schemeClr val="accent1">
                    <a:lumMod val="75000"/>
                  </a:schemeClr>
                </a:solidFill>
              </a:rPr>
              <a:t>ُ</a:t>
            </a:r>
            <a:r>
              <a:rPr lang="ar-BH" sz="3200" b="1" dirty="0">
                <a:solidFill>
                  <a:schemeClr val="accent1">
                    <a:lumMod val="75000"/>
                  </a:schemeClr>
                </a:solidFill>
              </a:rPr>
              <a:t> م</a:t>
            </a:r>
            <a:r>
              <a:rPr lang="ar-EG" sz="3200" b="1" dirty="0">
                <a:solidFill>
                  <a:schemeClr val="accent1">
                    <a:lumMod val="75000"/>
                  </a:schemeClr>
                </a:solidFill>
              </a:rPr>
              <a:t>ِ</a:t>
            </a:r>
            <a:r>
              <a:rPr lang="ar-BH" sz="3200" b="1" dirty="0">
                <a:solidFill>
                  <a:schemeClr val="accent1">
                    <a:lumMod val="75000"/>
                  </a:schemeClr>
                </a:solidFill>
              </a:rPr>
              <a:t>ن</a:t>
            </a:r>
            <a:r>
              <a:rPr lang="ar-EG" sz="3200" b="1" dirty="0">
                <a:solidFill>
                  <a:schemeClr val="accent1">
                    <a:lumMod val="75000"/>
                  </a:schemeClr>
                </a:solidFill>
              </a:rPr>
              <a:t>ْ</a:t>
            </a:r>
            <a:r>
              <a:rPr lang="ar-BH" sz="3200" b="1" dirty="0">
                <a:solidFill>
                  <a:schemeClr val="accent1">
                    <a:lumMod val="75000"/>
                  </a:schemeClr>
                </a:solidFill>
              </a:rPr>
              <a:t>:</a:t>
            </a:r>
          </a:p>
        </p:txBody>
      </p:sp>
      <p:sp>
        <p:nvSpPr>
          <p:cNvPr id="9" name="Rectangle: Rounded Corners 8">
            <a:extLst>
              <a:ext uri="{FF2B5EF4-FFF2-40B4-BE49-F238E27FC236}">
                <a16:creationId xmlns:a16="http://schemas.microsoft.com/office/drawing/2014/main" id="{DA145B40-B806-4D5F-A70A-03E2E2E74D11}"/>
              </a:ext>
            </a:extLst>
          </p:cNvPr>
          <p:cNvSpPr/>
          <p:nvPr/>
        </p:nvSpPr>
        <p:spPr>
          <a:xfrm>
            <a:off x="7203831" y="4179570"/>
            <a:ext cx="3326130" cy="71628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ar-BH" sz="3200" dirty="0">
                <a:cs typeface="+mj-cs"/>
              </a:rPr>
              <a:t>مِص</a:t>
            </a:r>
            <a:r>
              <a:rPr lang="ar-EG" sz="3200" dirty="0">
                <a:cs typeface="+mj-cs"/>
              </a:rPr>
              <a:t>ْ</a:t>
            </a:r>
            <a:r>
              <a:rPr lang="ar-BH" sz="3200" dirty="0">
                <a:cs typeface="+mj-cs"/>
              </a:rPr>
              <a:t>باح</a:t>
            </a:r>
            <a:r>
              <a:rPr lang="ar-EG" sz="3200" dirty="0">
                <a:cs typeface="+mj-cs"/>
              </a:rPr>
              <a:t>ٍ</a:t>
            </a:r>
            <a:endParaRPr lang="en-US" dirty="0">
              <a:cs typeface="+mj-cs"/>
            </a:endParaRPr>
          </a:p>
        </p:txBody>
      </p:sp>
      <p:sp>
        <p:nvSpPr>
          <p:cNvPr id="10" name="Rectangle: Rounded Corners 9">
            <a:extLst>
              <a:ext uri="{FF2B5EF4-FFF2-40B4-BE49-F238E27FC236}">
                <a16:creationId xmlns:a16="http://schemas.microsoft.com/office/drawing/2014/main" id="{030527F1-0479-422C-B8B6-8A5C40B54EF7}"/>
              </a:ext>
            </a:extLst>
          </p:cNvPr>
          <p:cNvSpPr/>
          <p:nvPr/>
        </p:nvSpPr>
        <p:spPr>
          <a:xfrm>
            <a:off x="7217898" y="4924425"/>
            <a:ext cx="3326130" cy="71628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ar-EG" sz="3200" dirty="0">
                <a:cs typeface="+mj-cs"/>
              </a:rPr>
              <a:t>و</a:t>
            </a:r>
            <a:r>
              <a:rPr lang="ar-BH" sz="3200" dirty="0">
                <a:cs typeface="+mj-cs"/>
              </a:rPr>
              <a:t>أس</a:t>
            </a:r>
            <a:r>
              <a:rPr lang="ar-EG" sz="3200" dirty="0">
                <a:cs typeface="+mj-cs"/>
              </a:rPr>
              <a:t>ْ</a:t>
            </a:r>
            <a:r>
              <a:rPr lang="ar-BH" sz="3200" dirty="0">
                <a:cs typeface="+mj-cs"/>
              </a:rPr>
              <a:t>لاك</a:t>
            </a:r>
            <a:r>
              <a:rPr lang="ar-EG" sz="3200" dirty="0">
                <a:cs typeface="+mj-cs"/>
              </a:rPr>
              <a:t>ٍ</a:t>
            </a:r>
            <a:endParaRPr lang="ar-BH" sz="3200" dirty="0">
              <a:cs typeface="+mj-cs"/>
            </a:endParaRPr>
          </a:p>
        </p:txBody>
      </p:sp>
      <p:sp>
        <p:nvSpPr>
          <p:cNvPr id="11" name="Rectangle: Rounded Corners 10">
            <a:extLst>
              <a:ext uri="{FF2B5EF4-FFF2-40B4-BE49-F238E27FC236}">
                <a16:creationId xmlns:a16="http://schemas.microsoft.com/office/drawing/2014/main" id="{2DE802A4-B83C-463C-9C2D-2D2ADA5A7DAA}"/>
              </a:ext>
            </a:extLst>
          </p:cNvPr>
          <p:cNvSpPr/>
          <p:nvPr/>
        </p:nvSpPr>
        <p:spPr>
          <a:xfrm>
            <a:off x="7217899" y="5669280"/>
            <a:ext cx="3326130" cy="71628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ar-EG" sz="3200" dirty="0">
                <a:cs typeface="+mj-cs"/>
              </a:rPr>
              <a:t>وَ</a:t>
            </a:r>
            <a:r>
              <a:rPr lang="ar-BH" sz="3200" dirty="0">
                <a:cs typeface="+mj-cs"/>
              </a:rPr>
              <a:t>بطّاريَّةٍ (مصدَرُ التيَّار)</a:t>
            </a:r>
            <a:endParaRPr lang="en-US" dirty="0">
              <a:cs typeface="+mj-cs"/>
            </a:endParaRPr>
          </a:p>
        </p:txBody>
      </p:sp>
      <p:pic>
        <p:nvPicPr>
          <p:cNvPr id="12" name="Picture 11">
            <a:extLst>
              <a:ext uri="{FF2B5EF4-FFF2-40B4-BE49-F238E27FC236}">
                <a16:creationId xmlns:a16="http://schemas.microsoft.com/office/drawing/2014/main" id="{31671073-EEA7-4E06-9AC1-302C165B21D4}"/>
              </a:ext>
            </a:extLst>
          </p:cNvPr>
          <p:cNvPicPr>
            <a:picLocks noChangeAspect="1"/>
          </p:cNvPicPr>
          <p:nvPr/>
        </p:nvPicPr>
        <p:blipFill>
          <a:blip r:embed="rId4"/>
          <a:stretch>
            <a:fillRect/>
          </a:stretch>
        </p:blipFill>
        <p:spPr>
          <a:xfrm>
            <a:off x="220810" y="1797372"/>
            <a:ext cx="1685925" cy="3743325"/>
          </a:xfrm>
          <a:prstGeom prst="rect">
            <a:avLst/>
          </a:prstGeom>
        </p:spPr>
      </p:pic>
      <p:sp>
        <p:nvSpPr>
          <p:cNvPr id="13" name="Rectangle 12">
            <a:extLst>
              <a:ext uri="{FF2B5EF4-FFF2-40B4-BE49-F238E27FC236}">
                <a16:creationId xmlns:a16="http://schemas.microsoft.com/office/drawing/2014/main" id="{9280ED75-3A96-4EB9-9E6D-74E75F0FE9B0}"/>
              </a:ext>
            </a:extLst>
          </p:cNvPr>
          <p:cNvSpPr/>
          <p:nvPr/>
        </p:nvSpPr>
        <p:spPr>
          <a:xfrm>
            <a:off x="6146687" y="1451223"/>
            <a:ext cx="5730016" cy="665350"/>
          </a:xfrm>
          <a:prstGeom prst="rect">
            <a:avLst/>
          </a:prstGeom>
          <a:scene3d>
            <a:camera prst="orthographicFront"/>
            <a:lightRig rig="threePt" dir="t"/>
          </a:scene3d>
          <a:sp3d extrusionH="279400" contourW="101600">
            <a:bevelT w="457200" h="88900"/>
            <a:bevelB w="349250" h="342900"/>
            <a:contourClr>
              <a:srgbClr val="FFD347"/>
            </a:contourClr>
          </a:sp3d>
        </p:spPr>
        <p:style>
          <a:lnRef idx="1">
            <a:schemeClr val="accent3"/>
          </a:lnRef>
          <a:fillRef idx="2">
            <a:schemeClr val="accent3"/>
          </a:fillRef>
          <a:effectRef idx="1">
            <a:schemeClr val="accent3"/>
          </a:effectRef>
          <a:fontRef idx="minor">
            <a:schemeClr val="dk1"/>
          </a:fontRef>
        </p:style>
        <p:txBody>
          <a:bodyPr rtlCol="0" anchor="ctr"/>
          <a:lstStyle/>
          <a:p>
            <a:pPr algn="r"/>
            <a:r>
              <a:rPr lang="ar-BH" sz="2400" b="1" dirty="0">
                <a:solidFill>
                  <a:srgbClr val="0070C0"/>
                </a:solidFill>
                <a:latin typeface="Arabic Typesetting" panose="03020402040406030203" pitchFamily="66" charset="-78"/>
              </a:rPr>
              <a:t>الهدف </a:t>
            </a:r>
            <a:r>
              <a:rPr lang="ar-EG" sz="2400" b="1" dirty="0" smtClean="0">
                <a:solidFill>
                  <a:srgbClr val="0070C0"/>
                </a:solidFill>
                <a:latin typeface="Arabic Typesetting" panose="03020402040406030203" pitchFamily="66" charset="-78"/>
              </a:rPr>
              <a:t>الثالث</a:t>
            </a:r>
            <a:r>
              <a:rPr lang="ar-BH" sz="2400" b="1" dirty="0" smtClean="0">
                <a:solidFill>
                  <a:srgbClr val="0070C0"/>
                </a:solidFill>
                <a:latin typeface="Arabic Typesetting" panose="03020402040406030203" pitchFamily="66" charset="-78"/>
              </a:rPr>
              <a:t>: </a:t>
            </a:r>
            <a:r>
              <a:rPr lang="ar-BH" sz="2400" b="1" dirty="0">
                <a:solidFill>
                  <a:srgbClr val="FF0000"/>
                </a:solidFill>
                <a:latin typeface="Arabic Typesetting" panose="03020402040406030203" pitchFamily="66" charset="-78"/>
              </a:rPr>
              <a:t>تكوين دائرة كهربائية </a:t>
            </a:r>
            <a:r>
              <a:rPr lang="ar-BH" sz="2400" b="1" dirty="0" smtClean="0">
                <a:solidFill>
                  <a:srgbClr val="FF0000"/>
                </a:solidFill>
                <a:latin typeface="Arabic Typesetting" panose="03020402040406030203" pitchFamily="66" charset="-78"/>
              </a:rPr>
              <a:t>مغلقة.</a:t>
            </a:r>
            <a:endParaRPr lang="ar-BH" sz="2400" b="1" dirty="0">
              <a:solidFill>
                <a:schemeClr val="accent5">
                  <a:lumMod val="50000"/>
                </a:schemeClr>
              </a:solidFill>
              <a:latin typeface="Arabic Typesetting" panose="03020402040406030203" pitchFamily="66" charset="-78"/>
            </a:endParaRPr>
          </a:p>
        </p:txBody>
      </p:sp>
      <p:sp>
        <p:nvSpPr>
          <p:cNvPr id="14" name="Rectangle 13">
            <a:extLst>
              <a:ext uri="{FF2B5EF4-FFF2-40B4-BE49-F238E27FC236}">
                <a16:creationId xmlns:a16="http://schemas.microsoft.com/office/drawing/2014/main" id="{2B8332F4-04FC-4F6B-BF78-A240215ECD5D}"/>
              </a:ext>
            </a:extLst>
          </p:cNvPr>
          <p:cNvSpPr/>
          <p:nvPr/>
        </p:nvSpPr>
        <p:spPr bwMode="auto">
          <a:xfrm>
            <a:off x="3868518" y="233006"/>
            <a:ext cx="4161717" cy="769441"/>
          </a:xfrm>
          <a:prstGeom prst="rect">
            <a:avLst/>
          </a:prstGeom>
        </p:spPr>
        <p:txBody>
          <a:bodyPr wrap="none">
            <a:spAutoFit/>
          </a:bodyPr>
          <a:lstStyle/>
          <a:p>
            <a:pPr algn="r" rtl="1" fontAlgn="auto">
              <a:spcBef>
                <a:spcPts val="0"/>
              </a:spcBef>
              <a:spcAft>
                <a:spcPts val="0"/>
              </a:spcAft>
              <a:defRPr/>
            </a:pP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ما ال</a:t>
            </a:r>
            <a:r>
              <a:rPr lang="ar-BH"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كه</a:t>
            </a:r>
            <a:r>
              <a:rPr lang="ar-BH"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رباء المتحر</a:t>
            </a:r>
            <a:r>
              <a:rPr lang="ar-BH"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r>
              <a:rPr lang="ar-EG" sz="4400" b="1" u="sng" dirty="0" err="1">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كة</a:t>
            </a:r>
            <a:r>
              <a:rPr lang="ar-EG" sz="4400" b="1" u="sng" dirty="0">
                <a:ln w="18415" cmpd="sng">
                  <a:solidFill>
                    <a:schemeClr val="tx1"/>
                  </a:solidFill>
                  <a:prstDash val="solid"/>
                </a:ln>
                <a:solidFill>
                  <a:srgbClr val="0000FF"/>
                </a:solidFill>
                <a:effectLst>
                  <a:outerShdw blurRad="63500" dir="3600000" algn="tl" rotWithShape="0">
                    <a:srgbClr val="000000">
                      <a:alpha val="70000"/>
                    </a:srgbClr>
                  </a:outerShdw>
                </a:effectLst>
                <a:latin typeface="+mn-lt"/>
                <a:cs typeface="+mj-cs"/>
              </a:rPr>
              <a:t>؟</a:t>
            </a:r>
          </a:p>
        </p:txBody>
      </p:sp>
      <p:pic>
        <p:nvPicPr>
          <p:cNvPr id="3" name="٩">
            <a:hlinkClick r:id="" action="ppaction://media"/>
            <a:extLst>
              <a:ext uri="{FF2B5EF4-FFF2-40B4-BE49-F238E27FC236}">
                <a16:creationId xmlns:a16="http://schemas.microsoft.com/office/drawing/2014/main" id="{26F1560B-7517-45D0-9282-39B4806C34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32066" y="4335046"/>
            <a:ext cx="609600" cy="609600"/>
          </a:xfrm>
          <a:prstGeom prst="rect">
            <a:avLst/>
          </a:prstGeom>
        </p:spPr>
      </p:pic>
    </p:spTree>
    <p:extLst>
      <p:ext uri="{BB962C8B-B14F-4D97-AF65-F5344CB8AC3E}">
        <p14:creationId xmlns:p14="http://schemas.microsoft.com/office/powerpoint/2010/main" val="36507201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ppt_x"/>
                                          </p:val>
                                        </p:tav>
                                        <p:tav tm="100000">
                                          <p:val>
                                            <p:strVal val="#ppt_x"/>
                                          </p:val>
                                        </p:tav>
                                      </p:tavLst>
                                    </p:anim>
                                    <p:anim calcmode="lin" valueType="num">
                                      <p:cBhvr additive="base">
                                        <p:cTn id="41" dur="500" fill="hold"/>
                                        <p:tgtEl>
                                          <p:spTgt spid="11"/>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218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3"/>
                </p:tgtEl>
              </p:cMediaNode>
            </p:audio>
          </p:childTnLst>
        </p:cTn>
      </p:par>
    </p:tnLst>
    <p:bldLst>
      <p:bldP spid="2" grpId="0" animBg="1"/>
      <p:bldP spid="9" grpId="0" animBg="1"/>
      <p:bldP spid="10" grpId="0" animBg="1"/>
      <p:bldP spid="11" grpId="0" animBg="1"/>
      <p:bldP spid="13" grpId="0" animBg="1"/>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B6F7093-7B83-4D0A-BC1F-683D122F6A48}" vid="{1FAA4335-E554-4125-ACCC-D1CCCAA2166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ppVersion xmlns="210a2546-66cf-44fd-a613-8623ccd4da95" xsi:nil="true"/>
    <Templates xmlns="210a2546-66cf-44fd-a613-8623ccd4da95" xsi:nil="true"/>
    <Self_Registration_Enabled xmlns="210a2546-66cf-44fd-a613-8623ccd4da95" xsi:nil="true"/>
    <Members xmlns="210a2546-66cf-44fd-a613-8623ccd4da95">
      <UserInfo>
        <DisplayName/>
        <AccountId xsi:nil="true"/>
        <AccountType/>
      </UserInfo>
    </Members>
    <Has_Leaders_Only_SectionGroup xmlns="210a2546-66cf-44fd-a613-8623ccd4da95" xsi:nil="true"/>
    <Teachers xmlns="210a2546-66cf-44fd-a613-8623ccd4da95">
      <UserInfo>
        <DisplayName/>
        <AccountId xsi:nil="true"/>
        <AccountType/>
      </UserInfo>
    </Teachers>
    <Invited_Leaders xmlns="210a2546-66cf-44fd-a613-8623ccd4da95" xsi:nil="true"/>
    <NotebookType xmlns="210a2546-66cf-44fd-a613-8623ccd4da95" xsi:nil="true"/>
    <Invited_Teachers xmlns="210a2546-66cf-44fd-a613-8623ccd4da95" xsi:nil="true"/>
    <Invited_Students xmlns="210a2546-66cf-44fd-a613-8623ccd4da95" xsi:nil="true"/>
    <Owner xmlns="210a2546-66cf-44fd-a613-8623ccd4da95">
      <UserInfo>
        <DisplayName/>
        <AccountId xsi:nil="true"/>
        <AccountType/>
      </UserInfo>
    </Owner>
    <CultureName xmlns="210a2546-66cf-44fd-a613-8623ccd4da95" xsi:nil="true"/>
    <Student_Groups xmlns="210a2546-66cf-44fd-a613-8623ccd4da95">
      <UserInfo>
        <DisplayName/>
        <AccountId xsi:nil="true"/>
        <AccountType/>
      </UserInfo>
    </Student_Groups>
    <DefaultSectionNames xmlns="210a2546-66cf-44fd-a613-8623ccd4da95" xsi:nil="true"/>
    <Is_Collaboration_Space_Locked xmlns="210a2546-66cf-44fd-a613-8623ccd4da95" xsi:nil="true"/>
    <Invited_Members xmlns="210a2546-66cf-44fd-a613-8623ccd4da95" xsi:nil="true"/>
    <Has_Teacher_Only_SectionGroup xmlns="210a2546-66cf-44fd-a613-8623ccd4da95" xsi:nil="true"/>
    <Students xmlns="210a2546-66cf-44fd-a613-8623ccd4da95">
      <UserInfo>
        <DisplayName/>
        <AccountId xsi:nil="true"/>
        <AccountType/>
      </UserInfo>
    </Students>
    <Leaders xmlns="210a2546-66cf-44fd-a613-8623ccd4da95">
      <UserInfo>
        <DisplayName/>
        <AccountId xsi:nil="true"/>
        <AccountType/>
      </UserInfo>
    </Leaders>
    <Member_Groups xmlns="210a2546-66cf-44fd-a613-8623ccd4da95">
      <UserInfo>
        <DisplayName/>
        <AccountId xsi:nil="true"/>
        <AccountType/>
      </UserInfo>
    </Member_Groups>
    <FolderType xmlns="210a2546-66cf-44fd-a613-8623ccd4da9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11360E6F25F8A4E8C95EB4FE0081D25" ma:contentTypeVersion="34" ma:contentTypeDescription="Create a new document." ma:contentTypeScope="" ma:versionID="513b9bcc684ecd56db799bdc78fba9d2">
  <xsd:schema xmlns:xsd="http://www.w3.org/2001/XMLSchema" xmlns:xs="http://www.w3.org/2001/XMLSchema" xmlns:p="http://schemas.microsoft.com/office/2006/metadata/properties" xmlns:ns3="210a2546-66cf-44fd-a613-8623ccd4da95" xmlns:ns4="1d216c13-3416-4969-8ff6-d01fa8c3a2c4" targetNamespace="http://schemas.microsoft.com/office/2006/metadata/properties" ma:root="true" ma:fieldsID="7b4552455bd1fb3527080f4e28b25e38" ns3:_="" ns4:_="">
    <xsd:import namespace="210a2546-66cf-44fd-a613-8623ccd4da95"/>
    <xsd:import namespace="1d216c13-3416-4969-8ff6-d01fa8c3a2c4"/>
    <xsd:element name="properties">
      <xsd:complexType>
        <xsd:sequence>
          <xsd:element name="documentManagement">
            <xsd:complexType>
              <xsd:all>
                <xsd:element ref="ns3:NotebookType" minOccurs="0"/>
                <xsd:element ref="ns3:FolderType" minOccurs="0"/>
                <xsd:element ref="ns3:Owner" minOccurs="0"/>
                <xsd:element ref="ns3:DefaultSectionNames" minOccurs="0"/>
                <xsd:element ref="ns3:Templates" minOccurs="0"/>
                <xsd:element ref="ns3:CultureName"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4:SharedWithUsers" minOccurs="0"/>
                <xsd:element ref="ns4:SharedWithDetails" minOccurs="0"/>
                <xsd:element ref="ns4:SharingHintHash" minOccurs="0"/>
                <xsd:element ref="ns3:Leaders" minOccurs="0"/>
                <xsd:element ref="ns3:Members" minOccurs="0"/>
                <xsd:element ref="ns3:Member_Groups" minOccurs="0"/>
                <xsd:element ref="ns3:Invited_Leaders" minOccurs="0"/>
                <xsd:element ref="ns3:Invited_Members" minOccurs="0"/>
                <xsd:element ref="ns3:Has_Leaders_Only_SectionGroup"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0a2546-66cf-44fd-a613-8623ccd4da95"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Owner" ma:index="1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1" nillable="true" ma:displayName="Default Section Names" ma:internalName="DefaultSectionNames">
      <xsd:simpleType>
        <xsd:restriction base="dms:Note">
          <xsd:maxLength value="255"/>
        </xsd:restriction>
      </xsd:simpleType>
    </xsd:element>
    <xsd:element name="Templates" ma:index="12" nillable="true" ma:displayName="Templates" ma:internalName="Templates">
      <xsd:simpleType>
        <xsd:restriction base="dms:Note">
          <xsd:maxLength value="255"/>
        </xsd:restriction>
      </xsd:simpleType>
    </xsd:element>
    <xsd:element name="CultureName" ma:index="13" nillable="true" ma:displayName="Culture Name" ma:internalName="CultureName">
      <xsd:simpleType>
        <xsd:restriction base="dms:Text"/>
      </xsd:simpleType>
    </xsd:element>
    <xsd:element name="AppVersion" ma:index="14" nillable="true" ma:displayName="App Version" ma:internalName="AppVersion">
      <xsd:simpleType>
        <xsd:restriction base="dms:Text"/>
      </xsd:simpleType>
    </xsd:element>
    <xsd:element name="Teachers" ma:index="15"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6"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7"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18" nillable="true" ma:displayName="Invited Teachers" ma:internalName="Invited_Teachers">
      <xsd:simpleType>
        <xsd:restriction base="dms:Note">
          <xsd:maxLength value="255"/>
        </xsd:restriction>
      </xsd:simpleType>
    </xsd:element>
    <xsd:element name="Invited_Students" ma:index="19" nillable="true" ma:displayName="Invited Students" ma:internalName="Invited_Students">
      <xsd:simpleType>
        <xsd:restriction base="dms:Note">
          <xsd:maxLength value="255"/>
        </xsd:restriction>
      </xsd:simpleType>
    </xsd:element>
    <xsd:element name="Self_Registration_Enabled" ma:index="20" nillable="true" ma:displayName="Self Registration Enabled" ma:internalName="Self_Registration_Enabled">
      <xsd:simpleType>
        <xsd:restriction base="dms:Boolean"/>
      </xsd:simpleType>
    </xsd:element>
    <xsd:element name="Has_Teacher_Only_SectionGroup" ma:index="21" nillable="true" ma:displayName="Has Teacher Only SectionGroup" ma:internalName="Has_Teacher_Only_SectionGroup">
      <xsd:simpleType>
        <xsd:restriction base="dms:Boolean"/>
      </xsd:simpleType>
    </xsd:element>
    <xsd:element name="Is_Collaboration_Space_Locked" ma:index="22" nillable="true" ma:displayName="Is Collaboration Space Locked" ma:internalName="Is_Collaboration_Space_Locked">
      <xsd:simpleType>
        <xsd:restriction base="dms:Boolean"/>
      </xsd:simpleType>
    </xsd:element>
    <xsd:element name="Leaders" ma:index="26"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27"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28"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Leaders" ma:index="29" nillable="true" ma:displayName="Invited Leaders" ma:internalName="Invited_Leaders">
      <xsd:simpleType>
        <xsd:restriction base="dms:Note">
          <xsd:maxLength value="255"/>
        </xsd:restriction>
      </xsd:simpleType>
    </xsd:element>
    <xsd:element name="Invited_Members" ma:index="30" nillable="true" ma:displayName="Invited Members" ma:internalName="Invited_Members">
      <xsd:simpleType>
        <xsd:restriction base="dms:Note">
          <xsd:maxLength value="255"/>
        </xsd:restriction>
      </xsd:simpleType>
    </xsd:element>
    <xsd:element name="Has_Leaders_Only_SectionGroup" ma:index="31" nillable="true" ma:displayName="Has Leaders Only SectionGroup" ma:internalName="Has_Leaders_Only_SectionGroup">
      <xsd:simpleType>
        <xsd:restriction base="dms:Boolean"/>
      </xsd:simpleType>
    </xsd:element>
    <xsd:element name="MediaServiceMetadata" ma:index="32" nillable="true" ma:displayName="MediaServiceMetadata" ma:hidden="true" ma:internalName="MediaServiceMetadata" ma:readOnly="true">
      <xsd:simpleType>
        <xsd:restriction base="dms:Note"/>
      </xsd:simpleType>
    </xsd:element>
    <xsd:element name="MediaServiceFastMetadata" ma:index="33" nillable="true" ma:displayName="MediaServiceFastMetadata" ma:hidden="true" ma:internalName="MediaServiceFastMetadata" ma:readOnly="true">
      <xsd:simpleType>
        <xsd:restriction base="dms:Note"/>
      </xsd:simpleType>
    </xsd:element>
    <xsd:element name="MediaServiceAutoTags" ma:index="34" nillable="true" ma:displayName="MediaServiceAutoTags" ma:internalName="MediaServiceAutoTags" ma:readOnly="true">
      <xsd:simpleType>
        <xsd:restriction base="dms:Text"/>
      </xsd:simpleType>
    </xsd:element>
    <xsd:element name="MediaServiceOCR" ma:index="35" nillable="true" ma:displayName="MediaServiceOCR" ma:internalName="MediaServiceOCR" ma:readOnly="true">
      <xsd:simpleType>
        <xsd:restriction base="dms:Note">
          <xsd:maxLength value="255"/>
        </xsd:restriction>
      </xsd:simpleType>
    </xsd:element>
    <xsd:element name="MediaServiceDateTaken" ma:index="36" nillable="true" ma:displayName="MediaServiceDateTaken" ma:hidden="true" ma:internalName="MediaServiceDateTaken" ma:readOnly="true">
      <xsd:simpleType>
        <xsd:restriction base="dms:Text"/>
      </xsd:simpleType>
    </xsd:element>
    <xsd:element name="MediaServiceLocation" ma:index="37" nillable="true" ma:displayName="MediaServiceLocation" ma:internalName="MediaServiceLocation" ma:readOnly="true">
      <xsd:simpleType>
        <xsd:restriction base="dms:Text"/>
      </xsd:simpleType>
    </xsd:element>
    <xsd:element name="MediaServiceGenerationTime" ma:index="38" nillable="true" ma:displayName="MediaServiceGenerationTime" ma:hidden="true" ma:internalName="MediaServiceGenerationTime" ma:readOnly="true">
      <xsd:simpleType>
        <xsd:restriction base="dms:Text"/>
      </xsd:simpleType>
    </xsd:element>
    <xsd:element name="MediaServiceEventHashCode" ma:index="39" nillable="true" ma:displayName="MediaServiceEventHashCode" ma:hidden="true" ma:internalName="MediaServiceEventHashCode" ma:readOnly="true">
      <xsd:simpleType>
        <xsd:restriction base="dms:Text"/>
      </xsd:simpleType>
    </xsd:element>
    <xsd:element name="MediaServiceAutoKeyPoints" ma:index="40" nillable="true" ma:displayName="MediaServiceAutoKeyPoints" ma:hidden="true" ma:internalName="MediaServiceAutoKeyPoints" ma:readOnly="true">
      <xsd:simpleType>
        <xsd:restriction base="dms:Note"/>
      </xsd:simpleType>
    </xsd:element>
    <xsd:element name="MediaServiceKeyPoints" ma:index="4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d216c13-3416-4969-8ff6-d01fa8c3a2c4" elementFormDefault="qualified">
    <xsd:import namespace="http://schemas.microsoft.com/office/2006/documentManagement/types"/>
    <xsd:import namespace="http://schemas.microsoft.com/office/infopath/2007/PartnerControls"/>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element name="SharingHintHash" ma:index="2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B691B7-8955-4BC1-9DFB-3B2AE8AE792E}">
  <ds:schemaRefs>
    <ds:schemaRef ds:uri="http://schemas.microsoft.com/sharepoint/v3/contenttype/forms"/>
  </ds:schemaRefs>
</ds:datastoreItem>
</file>

<file path=customXml/itemProps2.xml><?xml version="1.0" encoding="utf-8"?>
<ds:datastoreItem xmlns:ds="http://schemas.openxmlformats.org/officeDocument/2006/customXml" ds:itemID="{4D2A8A1A-FA7E-409D-BD93-DE1C6BCF9939}">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210a2546-66cf-44fd-a613-8623ccd4da95"/>
    <ds:schemaRef ds:uri="http://purl.org/dc/elements/1.1/"/>
    <ds:schemaRef ds:uri="http://schemas.microsoft.com/office/2006/metadata/properties"/>
    <ds:schemaRef ds:uri="1d216c13-3416-4969-8ff6-d01fa8c3a2c4"/>
    <ds:schemaRef ds:uri="http://www.w3.org/XML/1998/namespace"/>
    <ds:schemaRef ds:uri="http://purl.org/dc/dcmitype/"/>
  </ds:schemaRefs>
</ds:datastoreItem>
</file>

<file path=customXml/itemProps3.xml><?xml version="1.0" encoding="utf-8"?>
<ds:datastoreItem xmlns:ds="http://schemas.openxmlformats.org/officeDocument/2006/customXml" ds:itemID="{C42505D4-38BA-4A3C-BE57-83C7F40EFF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0a2546-66cf-44fd-a613-8623ccd4da95"/>
    <ds:schemaRef ds:uri="1d216c13-3416-4969-8ff6-d01fa8c3a2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 TMPLT.potx</Template>
  <TotalTime>2073</TotalTime>
  <Words>976</Words>
  <Application>Microsoft Office PowerPoint</Application>
  <PresentationFormat>Widescreen</PresentationFormat>
  <Paragraphs>94</Paragraphs>
  <Slides>19</Slides>
  <Notes>0</Notes>
  <HiddenSlides>0</HiddenSlides>
  <MMClips>16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Arabic Typesetting</vt:lpstr>
      <vt:lpstr>Arial</vt:lpstr>
      <vt:lpstr>Calibri</vt:lpstr>
      <vt:lpstr>Calibri Light</vt:lpstr>
      <vt:lpstr>Times New Roman</vt:lpstr>
      <vt:lpstr>Traditional Arabic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Maryam Khaled Mohamed Ebrahim Busaad</dc:creator>
  <cp:lastModifiedBy>uas</cp:lastModifiedBy>
  <cp:revision>208</cp:revision>
  <dcterms:created xsi:type="dcterms:W3CDTF">2020-03-04T10:47:58Z</dcterms:created>
  <dcterms:modified xsi:type="dcterms:W3CDTF">2020-03-28T06:59:53Z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0x010100211360E6F25F8A4E8C95EB4FE0081D25</vt:lpwstr>
  </property>
</Properties>
</file>