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4" r:id="rId9"/>
    <p:sldId id="267" r:id="rId10"/>
    <p:sldId id="262" r:id="rId11"/>
    <p:sldId id="263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38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401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9199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869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42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463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166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6238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606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684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712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337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89C04-B282-45A3-8FFE-AB84517FC65F}" type="datetimeFigureOut">
              <a:rPr lang="en-US" smtClean="0"/>
              <a:pPr/>
              <a:t>12/3/2019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C190C-F14C-4588-8D42-DB6137506F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151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Practical General Physics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406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147610" cy="293846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11284" y="218661"/>
            <a:ext cx="1919890" cy="42102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7808" y="315712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distance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between mirror and object (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u)</a:t>
            </a:r>
          </a:p>
          <a:p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distance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between mirror and image (v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r>
              <a:rPr lang="en-US" dirty="0" smtClean="0"/>
              <a:t>- </a:t>
            </a:r>
            <a:r>
              <a:rPr lang="en-US" dirty="0"/>
              <a:t>focal length of the mirror (f)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320608" y="1038496"/>
            <a:ext cx="1710566" cy="77753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207134" y="1932187"/>
            <a:ext cx="3728190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Focal length by a graphical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method </a:t>
            </a: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From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1/u – 1/v graph </a:t>
            </a:r>
            <a:endParaRPr lang="en-US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44800" y="2810349"/>
            <a:ext cx="5005180" cy="386262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9642" y="4205999"/>
            <a:ext cx="5648325" cy="24669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554074" y="2806829"/>
            <a:ext cx="23812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814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9025"/>
            <a:ext cx="6832289" cy="167557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Rectangle 2"/>
              <p:cNvSpPr/>
              <p:nvPr/>
            </p:nvSpPr>
            <p:spPr>
              <a:xfrm>
                <a:off x="129608" y="1834597"/>
                <a:ext cx="6096000" cy="197752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the object distance, u and the image distance, v. These two variables are related to the focal length, f, by the lens equation</a:t>
                </a:r>
                <a:r>
                  <a:rPr lang="ar-SA" sz="2400" b="1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𝑓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𝑢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𝑣</m:t>
                        </m:r>
                      </m:den>
                    </m:f>
                  </m:oMath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08" y="1834597"/>
                <a:ext cx="6096000" cy="1977529"/>
              </a:xfrm>
              <a:prstGeom prst="rect">
                <a:avLst/>
              </a:prstGeom>
              <a:blipFill>
                <a:blip r:embed="rId3" cstate="print"/>
                <a:stretch>
                  <a:fillRect l="-1500" r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Rectangle 3"/>
              <p:cNvSpPr/>
              <p:nvPr/>
            </p:nvSpPr>
            <p:spPr>
              <a:xfrm>
                <a:off x="129608" y="3702769"/>
                <a:ext cx="6096000" cy="204818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90170" marR="0" indent="-9017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tabLst>
                    <a:tab pos="7200900" algn="l"/>
                    <a:tab pos="457200" algn="l"/>
                  </a:tabLst>
                </a:pPr>
                <a:r>
                  <a:rPr lang="en-GB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power, </a:t>
                </a:r>
                <a:r>
                  <a:rPr lang="en-GB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GB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of a lens </a:t>
                </a:r>
                <a14:m>
                  <m:oMath xmlns:m="http://schemas.openxmlformats.org/officeDocument/2006/math">
                    <m:r>
                      <a:rPr lang="en-GB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GB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den>
                    </m:f>
                  </m:oMath>
                </a14:m>
                <a:r>
                  <a:rPr lang="en-GB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where </a:t>
                </a:r>
                <a:r>
                  <a:rPr lang="en-GB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GB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is measured in metres, and the units of </a:t>
                </a:r>
                <a:r>
                  <a:rPr lang="en-GB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GB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are dioptres (</a:t>
                </a:r>
                <a:r>
                  <a:rPr lang="en-GB" sz="2400" dirty="0">
                    <a:latin typeface="Symbol" panose="05050102010706020507" pitchFamily="18" charset="2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GB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en-US" sz="2400" dirty="0">
                  <a:effectLst/>
                  <a:latin typeface="Times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08" y="3702769"/>
                <a:ext cx="6096000" cy="2048189"/>
              </a:xfrm>
              <a:prstGeom prst="rect">
                <a:avLst/>
              </a:prstGeom>
              <a:blipFill>
                <a:blip r:embed="rId4" cstate="print"/>
                <a:stretch>
                  <a:fillRect l="-1500" r="-1600" b="-2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32289" y="0"/>
            <a:ext cx="5267325" cy="218122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649009" y="2181225"/>
            <a:ext cx="3450605" cy="396995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2283" y="6032034"/>
            <a:ext cx="5353265" cy="74064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423255" y="5750958"/>
            <a:ext cx="4736859" cy="110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2714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365513" y="2484783"/>
            <a:ext cx="7553739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5400" dirty="0" smtClean="0"/>
              <a:t>Good luck for your exam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291913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35131"/>
            <a:ext cx="6936377" cy="313484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57262" y="3193869"/>
            <a:ext cx="2752725" cy="34290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2010" y="235131"/>
            <a:ext cx="4772025" cy="44005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09987" y="4635681"/>
            <a:ext cx="5810250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3928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89062"/>
            <a:ext cx="6768236" cy="229511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68236" y="1209881"/>
            <a:ext cx="5495925" cy="467677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02292" y="6207400"/>
            <a:ext cx="1390650" cy="60007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934463" y="575640"/>
            <a:ext cx="3163470" cy="31349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52938" y="2471066"/>
            <a:ext cx="3673751" cy="3422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2755310"/>
            <a:ext cx="5191125" cy="32385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653686" y="3079703"/>
            <a:ext cx="2114550" cy="17430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52851" y="6002301"/>
            <a:ext cx="1400175" cy="70485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717368" y="6002301"/>
            <a:ext cx="1333500" cy="77152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710836" y="5743575"/>
            <a:ext cx="2000250" cy="1114425"/>
          </a:xfrm>
          <a:prstGeom prst="rect">
            <a:avLst/>
          </a:prstGeom>
        </p:spPr>
      </p:pic>
      <p:cxnSp>
        <p:nvCxnSpPr>
          <p:cNvPr id="13" name="Connecteur droit 12"/>
          <p:cNvCxnSpPr/>
          <p:nvPr/>
        </p:nvCxnSpPr>
        <p:spPr>
          <a:xfrm>
            <a:off x="6862453" y="289062"/>
            <a:ext cx="39756" cy="62268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7612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2584" y="-2"/>
            <a:ext cx="8518664" cy="23232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58631" y="2285998"/>
            <a:ext cx="2152880" cy="47645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19604" y="2822718"/>
            <a:ext cx="2619371" cy="35718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4462" y="3333750"/>
            <a:ext cx="1743075" cy="1905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81625" y="2219325"/>
            <a:ext cx="1428750" cy="24193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39483" y="3247823"/>
            <a:ext cx="5591175" cy="309562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786977" y="2486025"/>
            <a:ext cx="3667125" cy="188595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915690" y="6022906"/>
            <a:ext cx="140970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4726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6125" y="188014"/>
            <a:ext cx="7258465" cy="21255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3751" y="2342595"/>
            <a:ext cx="8480400" cy="41596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6701" y="3001751"/>
            <a:ext cx="1747838" cy="75582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71823" y="3008280"/>
            <a:ext cx="863464" cy="82168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ectangle 5"/>
              <p:cNvSpPr/>
              <p:nvPr/>
            </p:nvSpPr>
            <p:spPr>
              <a:xfrm>
                <a:off x="383709" y="4289605"/>
                <a:ext cx="56598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CA" spc="-75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plot of </a:t>
                </a:r>
                <a14:m>
                  <m:oMath xmlns:m="http://schemas.openxmlformats.org/officeDocument/2006/math">
                    <m:r>
                      <a:rPr lang="en-CA" i="1" spc="-75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CA" i="1" spc="-75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d>
                      <m:dPr>
                        <m:ctrlPr>
                          <a:rPr lang="en-US" i="1" spc="-75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CA" i="1" spc="-75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en-CA" i="1" spc="-75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CA" i="1" spc="-75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𝑣𝑠</m:t>
                    </m:r>
                    <m:sSup>
                      <m:sSupPr>
                        <m:ctrlPr>
                          <a:rPr lang="en-US" i="1" spc="-75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CA" i="1" spc="-75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CA" i="1" spc="-75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p>
                        <m:r>
                          <a:rPr lang="en-CA" i="1" spc="-75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CA" spc="-75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and then calculate the slope in order to find </a:t>
                </a:r>
                <a14:m>
                  <m:oMath xmlns:m="http://schemas.openxmlformats.org/officeDocument/2006/math">
                    <m:r>
                      <a:rPr lang="en-CA" i="1" spc="-75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𝑔</m:t>
                    </m:r>
                  </m:oMath>
                </a14:m>
                <a:r>
                  <a:rPr lang="en-CA" spc="-75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709" y="4289605"/>
                <a:ext cx="5659883" cy="369332"/>
              </a:xfrm>
              <a:prstGeom prst="rect">
                <a:avLst/>
              </a:prstGeom>
              <a:blipFill>
                <a:blip r:embed="rId6" cstate="print"/>
                <a:stretch>
                  <a:fillRect l="-108" t="-11667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Image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533572" y="549964"/>
            <a:ext cx="3314700" cy="28575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76702" y="5189428"/>
            <a:ext cx="1966498" cy="699939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752723" y="5103955"/>
            <a:ext cx="512901" cy="759853"/>
          </a:xfrm>
          <a:prstGeom prst="rect">
            <a:avLst/>
          </a:prstGeom>
        </p:spPr>
      </p:pic>
      <p:cxnSp>
        <p:nvCxnSpPr>
          <p:cNvPr id="11" name="Connecteur droit avec flèche 10"/>
          <p:cNvCxnSpPr/>
          <p:nvPr/>
        </p:nvCxnSpPr>
        <p:spPr>
          <a:xfrm flipV="1">
            <a:off x="7374835" y="6182139"/>
            <a:ext cx="3379304" cy="28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H="1" flipV="1">
            <a:off x="7374835" y="3407464"/>
            <a:ext cx="39756" cy="2774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 17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781591" y="3008280"/>
            <a:ext cx="633000" cy="633000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946505" y="5863808"/>
            <a:ext cx="400878" cy="576262"/>
          </a:xfrm>
          <a:prstGeom prst="rect">
            <a:avLst/>
          </a:prstGeom>
        </p:spPr>
      </p:pic>
      <p:sp>
        <p:nvSpPr>
          <p:cNvPr id="21" name="Flèche droite 20"/>
          <p:cNvSpPr/>
          <p:nvPr/>
        </p:nvSpPr>
        <p:spPr>
          <a:xfrm>
            <a:off x="3747876" y="534957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360068" y="5254028"/>
            <a:ext cx="863483" cy="690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6562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06348" y="5097913"/>
            <a:ext cx="2505075" cy="14097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519675" y="640282"/>
            <a:ext cx="5434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Plot the relation between I (on x axis) and V ( on y axis)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Rectangle 3"/>
              <p:cNvSpPr/>
              <p:nvPr/>
            </p:nvSpPr>
            <p:spPr>
              <a:xfrm>
                <a:off x="6904382" y="4604335"/>
                <a:ext cx="4664765" cy="19032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Slope</m:t>
                    </m:r>
                    <m:r>
                      <a:rPr lang="en-US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𝑉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𝐼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i="1" dirty="0">
                    <a:latin typeface="Cambria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Cambria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=………………………………..    </a:t>
                </a:r>
                <a:endParaRPr lang="en-US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The true value 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sub>
                    </m:sSub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……………</a:t>
                </a:r>
                <a:endParaRPr lang="en-US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sz="2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Errors Analysis: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% </m:t>
                    </m:r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𝐸𝑟𝑟𝑜𝑟</m:t>
                    </m:r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𝑅</m:t>
                    </m:r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)=</m:t>
                    </m:r>
                    <m:f>
                      <m:fPr>
                        <m:ctrlP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1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𝑅</m:t>
                            </m:r>
                            <m:r>
                              <a:rPr lang="en-US" sz="1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</m:sub>
                            </m:sSub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sz="1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sub>
                        </m:sSub>
                      </m:den>
                    </m:f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×100%</m:t>
                    </m:r>
                  </m:oMath>
                </a14:m>
                <a:endParaRPr lang="en-US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4382" y="4604335"/>
                <a:ext cx="4664765" cy="1903278"/>
              </a:xfrm>
              <a:prstGeom prst="rect">
                <a:avLst/>
              </a:prstGeom>
              <a:blipFill>
                <a:blip r:embed="rId3" cstate="print"/>
                <a:stretch>
                  <a:fillRect l="-1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0" y="275983"/>
            <a:ext cx="6096000" cy="146726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Ohm's law experiment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Objective: S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tudy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the relationship between electrical current, voltage,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known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as Ohm's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Law </a:t>
            </a:r>
            <a:r>
              <a:rPr lang="en-US" dirty="0"/>
              <a:t>V = IR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04382" y="1213435"/>
            <a:ext cx="3590925" cy="33909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8538" y="1743244"/>
            <a:ext cx="38862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698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096000" cy="7375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Meter Bridge Experiment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Objective:</a:t>
            </a:r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37510"/>
            <a:ext cx="7284827" cy="35801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274429"/>
            <a:ext cx="8119599" cy="315842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68138" y="0"/>
            <a:ext cx="3723861" cy="380540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20000" y="3790117"/>
            <a:ext cx="4572000" cy="23431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72165" y="4293704"/>
            <a:ext cx="1070321" cy="107032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2165" y="5920617"/>
            <a:ext cx="6872921" cy="81527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05177" y="4635903"/>
            <a:ext cx="2066925" cy="19050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059799" y="4744790"/>
            <a:ext cx="3316714" cy="43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795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871252" cy="1422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Series and Parallel connections of resistors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Object: 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determine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equivalent resistances of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two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resistors in series and in parallel.      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4495" y="2504995"/>
            <a:ext cx="5170503" cy="47169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3111" y="3334312"/>
            <a:ext cx="5083037" cy="229591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02393" y="525491"/>
            <a:ext cx="5189607" cy="371841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6871252" y="0"/>
            <a:ext cx="0" cy="6679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02393" y="1124471"/>
            <a:ext cx="5189607" cy="260740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13455" y="1481977"/>
            <a:ext cx="2124075" cy="75247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4769" y="1971160"/>
            <a:ext cx="2114550" cy="35242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27558" y="1521862"/>
            <a:ext cx="1832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resistors in series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103582" y="1152530"/>
            <a:ext cx="1941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resistors in parallel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765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714" y="2618754"/>
            <a:ext cx="2026754" cy="117403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34897" y="1533525"/>
            <a:ext cx="1685925" cy="4000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45782" y="76200"/>
            <a:ext cx="5191125" cy="33147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03202" y="3362325"/>
            <a:ext cx="3667125" cy="34956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2147" y="4133941"/>
            <a:ext cx="6962345" cy="90321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37217" y="5534678"/>
            <a:ext cx="4097680" cy="337309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41243" y="192493"/>
            <a:ext cx="3893654" cy="1850555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969357" y="5403171"/>
            <a:ext cx="1876425" cy="390525"/>
          </a:xfrm>
          <a:prstGeom prst="rect">
            <a:avLst/>
          </a:prstGeom>
        </p:spPr>
      </p:pic>
      <p:sp>
        <p:nvSpPr>
          <p:cNvPr id="11" name="Flèche droite 10"/>
          <p:cNvSpPr/>
          <p:nvPr/>
        </p:nvSpPr>
        <p:spPr>
          <a:xfrm>
            <a:off x="4513607" y="5591266"/>
            <a:ext cx="278710" cy="1889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387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</TotalTime>
  <Words>121</Words>
  <Application>Microsoft Office PowerPoint</Application>
  <PresentationFormat>مخصص</PresentationFormat>
  <Paragraphs>20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Thème Office</vt:lpstr>
      <vt:lpstr>Practical General Physics Review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nargou</dc:creator>
  <cp:lastModifiedBy>SONY</cp:lastModifiedBy>
  <cp:revision>17</cp:revision>
  <dcterms:created xsi:type="dcterms:W3CDTF">2019-11-26T15:58:27Z</dcterms:created>
  <dcterms:modified xsi:type="dcterms:W3CDTF">2019-12-03T17:53:54Z</dcterms:modified>
</cp:coreProperties>
</file>