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333" r:id="rId4"/>
    <p:sldId id="322" r:id="rId5"/>
    <p:sldId id="323" r:id="rId6"/>
    <p:sldId id="332" r:id="rId7"/>
    <p:sldId id="328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D7"/>
    <a:srgbClr val="FFFFD5"/>
    <a:srgbClr val="CCFFFF"/>
    <a:srgbClr val="FFFF99"/>
    <a:srgbClr val="FF8989"/>
    <a:srgbClr val="FF4F4F"/>
    <a:srgbClr val="C00000"/>
    <a:srgbClr val="D4F4D4"/>
    <a:srgbClr val="000000"/>
    <a:srgbClr val="C4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85" autoAdjust="0"/>
    <p:restoredTop sz="94660"/>
  </p:normalViewPr>
  <p:slideViewPr>
    <p:cSldViewPr>
      <p:cViewPr varScale="1">
        <p:scale>
          <a:sx n="67" d="100"/>
          <a:sy n="67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D4C9A-0625-491E-901B-42CEB4112E6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73D179B0-6026-4DED-96FE-5D56B4356418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dirty="0" smtClean="0">
              <a:cs typeface="+mj-cs"/>
            </a:rPr>
            <a:t> </a:t>
          </a:r>
          <a:r>
            <a:rPr lang="ar-SA" sz="2800" b="1" dirty="0" smtClean="0">
              <a:latin typeface="Times New Roman" pitchFamily="18" charset="0"/>
              <a:cs typeface="+mj-cs"/>
            </a:rPr>
            <a:t>صلاةُ الفَجْر.</a:t>
          </a:r>
          <a:endParaRPr lang="ar-BH" sz="2800" dirty="0">
            <a:cs typeface="+mj-cs"/>
          </a:endParaRPr>
        </a:p>
      </dgm:t>
    </dgm:pt>
    <dgm:pt modelId="{FE9DFEFE-C89E-41D1-AC5E-A0B3967D4BD6}" type="parTrans" cxnId="{338EFE7C-0428-4CDC-BE48-60EADB980CCC}">
      <dgm:prSet/>
      <dgm:spPr/>
      <dgm:t>
        <a:bodyPr/>
        <a:lstStyle/>
        <a:p>
          <a:pPr rtl="1"/>
          <a:endParaRPr lang="ar-BH" sz="2400"/>
        </a:p>
      </dgm:t>
    </dgm:pt>
    <dgm:pt modelId="{3595E85F-2C33-4B68-AF8C-8CBD835EA60E}" type="sibTrans" cxnId="{338EFE7C-0428-4CDC-BE48-60EADB980CCC}">
      <dgm:prSet/>
      <dgm:spPr/>
      <dgm:t>
        <a:bodyPr/>
        <a:lstStyle/>
        <a:p>
          <a:pPr rtl="1"/>
          <a:endParaRPr lang="ar-BH" sz="2400"/>
        </a:p>
      </dgm:t>
    </dgm:pt>
    <dgm:pt modelId="{1E6D6D6A-3E4F-4EE1-8F8C-D7DB4A096AAF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dirty="0" smtClean="0">
              <a:cs typeface="+mj-cs"/>
            </a:rPr>
            <a:t>  </a:t>
          </a:r>
          <a:r>
            <a:rPr lang="ar-SA" sz="2800" b="1" dirty="0" smtClean="0">
              <a:latin typeface="Times New Roman" pitchFamily="18" charset="0"/>
              <a:cs typeface="+mj-cs"/>
            </a:rPr>
            <a:t>صلاةُ الظُّهْر.</a:t>
          </a:r>
          <a:endParaRPr lang="ar-BH" sz="2800" dirty="0">
            <a:cs typeface="+mj-cs"/>
          </a:endParaRPr>
        </a:p>
      </dgm:t>
    </dgm:pt>
    <dgm:pt modelId="{D7EA7155-B57B-43FB-BD9A-1CA614A23E98}" type="parTrans" cxnId="{7C3D68E5-55C2-40CF-86B2-ADD08B568452}">
      <dgm:prSet/>
      <dgm:spPr/>
      <dgm:t>
        <a:bodyPr/>
        <a:lstStyle/>
        <a:p>
          <a:pPr rtl="1"/>
          <a:endParaRPr lang="ar-BH" sz="2400"/>
        </a:p>
      </dgm:t>
    </dgm:pt>
    <dgm:pt modelId="{98F45653-D421-4381-BC8F-5693900E7D5D}" type="sibTrans" cxnId="{7C3D68E5-55C2-40CF-86B2-ADD08B568452}">
      <dgm:prSet/>
      <dgm:spPr/>
      <dgm:t>
        <a:bodyPr/>
        <a:lstStyle/>
        <a:p>
          <a:pPr rtl="1"/>
          <a:endParaRPr lang="ar-BH" sz="2400"/>
        </a:p>
      </dgm:t>
    </dgm:pt>
    <dgm:pt modelId="{35F13BAC-9B39-4D1D-A5AD-590FB7BEB86B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dirty="0" smtClean="0">
              <a:cs typeface="+mj-cs"/>
            </a:rPr>
            <a:t> </a:t>
          </a:r>
          <a:r>
            <a:rPr lang="ar-SA" sz="2800" b="1" dirty="0" smtClean="0">
              <a:latin typeface="Times New Roman" pitchFamily="18" charset="0"/>
              <a:cs typeface="+mj-cs"/>
            </a:rPr>
            <a:t>صلاةُ العَصْر.</a:t>
          </a:r>
          <a:endParaRPr lang="ar-BH" sz="2800" dirty="0">
            <a:cs typeface="+mj-cs"/>
          </a:endParaRPr>
        </a:p>
      </dgm:t>
    </dgm:pt>
    <dgm:pt modelId="{46FD1505-5803-4F90-A95D-BC93BB09016D}" type="parTrans" cxnId="{FDD3F248-18EF-4B96-A1CB-273507454D72}">
      <dgm:prSet/>
      <dgm:spPr/>
      <dgm:t>
        <a:bodyPr/>
        <a:lstStyle/>
        <a:p>
          <a:pPr rtl="1"/>
          <a:endParaRPr lang="ar-BH" sz="2400"/>
        </a:p>
      </dgm:t>
    </dgm:pt>
    <dgm:pt modelId="{4A18B9DB-3959-4C46-9038-F15DBC463EC6}" type="sibTrans" cxnId="{FDD3F248-18EF-4B96-A1CB-273507454D72}">
      <dgm:prSet/>
      <dgm:spPr/>
      <dgm:t>
        <a:bodyPr/>
        <a:lstStyle/>
        <a:p>
          <a:pPr rtl="1"/>
          <a:endParaRPr lang="ar-BH" sz="2400"/>
        </a:p>
      </dgm:t>
    </dgm:pt>
    <dgm:pt modelId="{56166629-AEB8-4358-B847-07E73657F3CA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SA" sz="2800" b="1" dirty="0" smtClean="0">
              <a:latin typeface="Times New Roman" pitchFamily="18" charset="0"/>
              <a:cs typeface="+mj-cs"/>
            </a:rPr>
            <a:t>صلاةُ المغْرِبَ.</a:t>
          </a:r>
          <a:endParaRPr lang="ar-BH" sz="2800" dirty="0">
            <a:cs typeface="+mj-cs"/>
          </a:endParaRPr>
        </a:p>
      </dgm:t>
    </dgm:pt>
    <dgm:pt modelId="{F78722BB-2D29-46E8-8B3A-17D442AD57F2}" type="parTrans" cxnId="{0D4ABC8C-FE3C-46ED-89A4-A6555F00D975}">
      <dgm:prSet/>
      <dgm:spPr/>
      <dgm:t>
        <a:bodyPr/>
        <a:lstStyle/>
        <a:p>
          <a:pPr rtl="1"/>
          <a:endParaRPr lang="ar-BH" sz="2400"/>
        </a:p>
      </dgm:t>
    </dgm:pt>
    <dgm:pt modelId="{69584258-995B-47EC-864E-CCD109909950}" type="sibTrans" cxnId="{0D4ABC8C-FE3C-46ED-89A4-A6555F00D975}">
      <dgm:prSet/>
      <dgm:spPr/>
      <dgm:t>
        <a:bodyPr/>
        <a:lstStyle/>
        <a:p>
          <a:pPr rtl="1"/>
          <a:endParaRPr lang="ar-BH" sz="2400"/>
        </a:p>
      </dgm:t>
    </dgm:pt>
    <dgm:pt modelId="{54730B96-464E-4CD9-AF33-83D39A02F16B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SA" sz="2800" b="1" dirty="0" smtClean="0">
              <a:latin typeface="Times New Roman" pitchFamily="18" charset="0"/>
              <a:cs typeface="+mj-cs"/>
            </a:rPr>
            <a:t>صلاةُ العِشاء.</a:t>
          </a:r>
          <a:endParaRPr lang="ar-BH" sz="2800" dirty="0">
            <a:cs typeface="+mj-cs"/>
          </a:endParaRPr>
        </a:p>
      </dgm:t>
    </dgm:pt>
    <dgm:pt modelId="{1D71E674-07D4-4E22-B8AE-FD8A6463F94A}" type="parTrans" cxnId="{FECABF56-DCE3-4605-B1D0-7AC5236AA7B3}">
      <dgm:prSet/>
      <dgm:spPr/>
      <dgm:t>
        <a:bodyPr/>
        <a:lstStyle/>
        <a:p>
          <a:pPr rtl="1"/>
          <a:endParaRPr lang="ar-BH" sz="2400"/>
        </a:p>
      </dgm:t>
    </dgm:pt>
    <dgm:pt modelId="{CD4A4B49-AC55-400D-8DE3-D0A15D65D41D}" type="sibTrans" cxnId="{FECABF56-DCE3-4605-B1D0-7AC5236AA7B3}">
      <dgm:prSet/>
      <dgm:spPr/>
      <dgm:t>
        <a:bodyPr/>
        <a:lstStyle/>
        <a:p>
          <a:pPr rtl="1"/>
          <a:endParaRPr lang="ar-BH" sz="2400"/>
        </a:p>
      </dgm:t>
    </dgm:pt>
    <dgm:pt modelId="{C96D1483-07F8-45E1-ADD0-F7F7A6F16061}" type="pres">
      <dgm:prSet presAssocID="{A20D4C9A-0625-491E-901B-42CEB4112E6A}" presName="Name0" presStyleCnt="0">
        <dgm:presLayoutVars>
          <dgm:dir val="rev"/>
          <dgm:resizeHandles val="exact"/>
        </dgm:presLayoutVars>
      </dgm:prSet>
      <dgm:spPr/>
    </dgm:pt>
    <dgm:pt modelId="{A1E5DF5D-7BD9-41C4-B93C-A83243305B76}" type="pres">
      <dgm:prSet presAssocID="{73D179B0-6026-4DED-96FE-5D56B4356418}" presName="composite" presStyleCnt="0"/>
      <dgm:spPr/>
    </dgm:pt>
    <dgm:pt modelId="{413B3B51-D052-433C-A64D-6AA4CE305B5A}" type="pres">
      <dgm:prSet presAssocID="{73D179B0-6026-4DED-96FE-5D56B4356418}" presName="rect1" presStyleLbl="bgShp" presStyleIdx="0" presStyleCnt="5" custLinFactNeighborX="-2371" custLinFactNeighborY="-76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368096-4D21-4214-AEC1-B21864829729}" type="pres">
      <dgm:prSet presAssocID="{73D179B0-6026-4DED-96FE-5D56B4356418}" presName="rect2" presStyleLbl="trBgShp" presStyleIdx="0" presStyleCnt="5" custScaleY="97659" custLinFactNeighborX="-2371" custLinFactNeighborY="5132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B40B56D-2E8C-4841-9449-4FFC21C9A77E}" type="pres">
      <dgm:prSet presAssocID="{3595E85F-2C33-4B68-AF8C-8CBD835EA60E}" presName="sibTrans" presStyleCnt="0"/>
      <dgm:spPr/>
    </dgm:pt>
    <dgm:pt modelId="{B626ABFD-3BC2-449C-AE35-7A0A54DC2785}" type="pres">
      <dgm:prSet presAssocID="{1E6D6D6A-3E4F-4EE1-8F8C-D7DB4A096AAF}" presName="composite" presStyleCnt="0"/>
      <dgm:spPr/>
    </dgm:pt>
    <dgm:pt modelId="{ECB2F79B-FCE3-43E2-99F7-B77E8B40CAFD}" type="pres">
      <dgm:prSet presAssocID="{1E6D6D6A-3E4F-4EE1-8F8C-D7DB4A096AAF}" presName="rect1" presStyleLbl="bgShp" presStyleIdx="1" presStyleCnt="5" custLinFactNeighborX="-1275" custLinFactNeighborY="-10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50306C-A974-4FE2-8856-B5ED6FF2817C}" type="pres">
      <dgm:prSet presAssocID="{1E6D6D6A-3E4F-4EE1-8F8C-D7DB4A096AAF}" presName="rect2" presStyleLbl="trBgShp" presStyleIdx="1" presStyleCnt="5" custLinFactNeighborX="-564" custLinFactNeighborY="5249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D8EA0D4-4E12-469A-8CD6-7BB3133B2726}" type="pres">
      <dgm:prSet presAssocID="{98F45653-D421-4381-BC8F-5693900E7D5D}" presName="sibTrans" presStyleCnt="0"/>
      <dgm:spPr/>
    </dgm:pt>
    <dgm:pt modelId="{EAD62FC2-85F4-46D4-9E05-BD878C1A0FA6}" type="pres">
      <dgm:prSet presAssocID="{35F13BAC-9B39-4D1D-A5AD-590FB7BEB86B}" presName="composite" presStyleCnt="0"/>
      <dgm:spPr/>
    </dgm:pt>
    <dgm:pt modelId="{C732AF71-F796-44AD-9E73-1AFA8E04973B}" type="pres">
      <dgm:prSet presAssocID="{35F13BAC-9B39-4D1D-A5AD-590FB7BEB86B}" presName="rect1" presStyleLbl="bgShp" presStyleIdx="2" presStyleCnt="5" custLinFactNeighborX="5416" custLinFactNeighborY="-8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0229DC5-703E-470A-9783-7EA5E2615C6E}" type="pres">
      <dgm:prSet presAssocID="{35F13BAC-9B39-4D1D-A5AD-590FB7BEB86B}" presName="rect2" presStyleLbl="trBgShp" presStyleIdx="2" presStyleCnt="5" custLinFactNeighborX="5416" custLinFactNeighborY="5249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37B41DB-F75F-4D70-B53E-0A27C59D4420}" type="pres">
      <dgm:prSet presAssocID="{4A18B9DB-3959-4C46-9038-F15DBC463EC6}" presName="sibTrans" presStyleCnt="0"/>
      <dgm:spPr/>
    </dgm:pt>
    <dgm:pt modelId="{81A72025-FBA4-4E09-8907-F1C9D421E0DA}" type="pres">
      <dgm:prSet presAssocID="{56166629-AEB8-4358-B847-07E73657F3CA}" presName="composite" presStyleCnt="0"/>
      <dgm:spPr/>
    </dgm:pt>
    <dgm:pt modelId="{E34F172B-3110-4089-9F8B-897DCF575FF7}" type="pres">
      <dgm:prSet presAssocID="{56166629-AEB8-4358-B847-07E73657F3CA}" presName="rect1" presStyleLbl="bgShp" presStyleIdx="3" presStyleCnt="5" custScaleX="103404" custScaleY="86773" custLinFactNeighborX="0" custLinFactNeighborY="30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76F859B-61F9-4C37-AD9B-D699BB28C0E7}" type="pres">
      <dgm:prSet presAssocID="{56166629-AEB8-4358-B847-07E73657F3CA}" presName="rect2" presStyleLbl="trBgShp" presStyleIdx="3" presStyleCnt="5" custLinFactNeighborY="65921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EE70A1E-C2AA-4EC9-BCC4-7B4F0DF708A3}" type="pres">
      <dgm:prSet presAssocID="{69584258-995B-47EC-864E-CCD109909950}" presName="sibTrans" presStyleCnt="0"/>
      <dgm:spPr/>
    </dgm:pt>
    <dgm:pt modelId="{F3F58493-6880-45C6-AAD1-0556ED4654C5}" type="pres">
      <dgm:prSet presAssocID="{54730B96-464E-4CD9-AF33-83D39A02F16B}" presName="composite" presStyleCnt="0"/>
      <dgm:spPr/>
    </dgm:pt>
    <dgm:pt modelId="{18B303E4-D62D-49B6-AD0D-49E72D463D3F}" type="pres">
      <dgm:prSet presAssocID="{54730B96-464E-4CD9-AF33-83D39A02F16B}" presName="rect1" presStyleLbl="bgShp" presStyleIdx="4" presStyleCnt="5" custScaleX="102766" custScaleY="8677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BF44570-122D-4335-98A4-814910D51771}" type="pres">
      <dgm:prSet presAssocID="{54730B96-464E-4CD9-AF33-83D39A02F16B}" presName="rect2" presStyleLbl="trBgShp" presStyleIdx="4" presStyleCnt="5" custLinFactNeighborX="-2097" custLinFactNeighborY="6127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0D4ABC8C-FE3C-46ED-89A4-A6555F00D975}" srcId="{A20D4C9A-0625-491E-901B-42CEB4112E6A}" destId="{56166629-AEB8-4358-B847-07E73657F3CA}" srcOrd="3" destOrd="0" parTransId="{F78722BB-2D29-46E8-8B3A-17D442AD57F2}" sibTransId="{69584258-995B-47EC-864E-CCD109909950}"/>
    <dgm:cxn modelId="{8AD7C1E9-9A66-45CD-8174-A1A3598B1B1C}" type="presOf" srcId="{1E6D6D6A-3E4F-4EE1-8F8C-D7DB4A096AAF}" destId="{6E50306C-A974-4FE2-8856-B5ED6FF2817C}" srcOrd="0" destOrd="0" presId="urn:microsoft.com/office/officeart/2008/layout/BendingPictureSemiTransparentText"/>
    <dgm:cxn modelId="{726CB5FD-424F-40E5-9778-E5A5EB95B276}" type="presOf" srcId="{56166629-AEB8-4358-B847-07E73657F3CA}" destId="{476F859B-61F9-4C37-AD9B-D699BB28C0E7}" srcOrd="0" destOrd="0" presId="urn:microsoft.com/office/officeart/2008/layout/BendingPictureSemiTransparentText"/>
    <dgm:cxn modelId="{FECABF56-DCE3-4605-B1D0-7AC5236AA7B3}" srcId="{A20D4C9A-0625-491E-901B-42CEB4112E6A}" destId="{54730B96-464E-4CD9-AF33-83D39A02F16B}" srcOrd="4" destOrd="0" parTransId="{1D71E674-07D4-4E22-B8AE-FD8A6463F94A}" sibTransId="{CD4A4B49-AC55-400D-8DE3-D0A15D65D41D}"/>
    <dgm:cxn modelId="{7C3D68E5-55C2-40CF-86B2-ADD08B568452}" srcId="{A20D4C9A-0625-491E-901B-42CEB4112E6A}" destId="{1E6D6D6A-3E4F-4EE1-8F8C-D7DB4A096AAF}" srcOrd="1" destOrd="0" parTransId="{D7EA7155-B57B-43FB-BD9A-1CA614A23E98}" sibTransId="{98F45653-D421-4381-BC8F-5693900E7D5D}"/>
    <dgm:cxn modelId="{04AC28EC-6426-451B-A577-81A7A9C13624}" type="presOf" srcId="{35F13BAC-9B39-4D1D-A5AD-590FB7BEB86B}" destId="{D0229DC5-703E-470A-9783-7EA5E2615C6E}" srcOrd="0" destOrd="0" presId="urn:microsoft.com/office/officeart/2008/layout/BendingPictureSemiTransparentText"/>
    <dgm:cxn modelId="{338EFE7C-0428-4CDC-BE48-60EADB980CCC}" srcId="{A20D4C9A-0625-491E-901B-42CEB4112E6A}" destId="{73D179B0-6026-4DED-96FE-5D56B4356418}" srcOrd="0" destOrd="0" parTransId="{FE9DFEFE-C89E-41D1-AC5E-A0B3967D4BD6}" sibTransId="{3595E85F-2C33-4B68-AF8C-8CBD835EA60E}"/>
    <dgm:cxn modelId="{FDD3F248-18EF-4B96-A1CB-273507454D72}" srcId="{A20D4C9A-0625-491E-901B-42CEB4112E6A}" destId="{35F13BAC-9B39-4D1D-A5AD-590FB7BEB86B}" srcOrd="2" destOrd="0" parTransId="{46FD1505-5803-4F90-A95D-BC93BB09016D}" sibTransId="{4A18B9DB-3959-4C46-9038-F15DBC463EC6}"/>
    <dgm:cxn modelId="{AFEFFFD2-8A78-4AE3-857A-6741066562A0}" type="presOf" srcId="{54730B96-464E-4CD9-AF33-83D39A02F16B}" destId="{ABF44570-122D-4335-98A4-814910D51771}" srcOrd="0" destOrd="0" presId="urn:microsoft.com/office/officeart/2008/layout/BendingPictureSemiTransparentText"/>
    <dgm:cxn modelId="{10F8B060-1C68-4D0F-B51E-7CA9C9273CD5}" type="presOf" srcId="{73D179B0-6026-4DED-96FE-5D56B4356418}" destId="{A5368096-4D21-4214-AEC1-B21864829729}" srcOrd="0" destOrd="0" presId="urn:microsoft.com/office/officeart/2008/layout/BendingPictureSemiTransparentText"/>
    <dgm:cxn modelId="{C7683221-919F-461C-AFF9-F9503B7F59D2}" type="presOf" srcId="{A20D4C9A-0625-491E-901B-42CEB4112E6A}" destId="{C96D1483-07F8-45E1-ADD0-F7F7A6F16061}" srcOrd="0" destOrd="0" presId="urn:microsoft.com/office/officeart/2008/layout/BendingPictureSemiTransparentText"/>
    <dgm:cxn modelId="{1DEC52E1-1FF6-4926-A742-D83FD21CBCC9}" type="presParOf" srcId="{C96D1483-07F8-45E1-ADD0-F7F7A6F16061}" destId="{A1E5DF5D-7BD9-41C4-B93C-A83243305B76}" srcOrd="0" destOrd="0" presId="urn:microsoft.com/office/officeart/2008/layout/BendingPictureSemiTransparentText"/>
    <dgm:cxn modelId="{2C4936FC-7C54-44A9-8077-4A3BBF43E88B}" type="presParOf" srcId="{A1E5DF5D-7BD9-41C4-B93C-A83243305B76}" destId="{413B3B51-D052-433C-A64D-6AA4CE305B5A}" srcOrd="0" destOrd="0" presId="urn:microsoft.com/office/officeart/2008/layout/BendingPictureSemiTransparentText"/>
    <dgm:cxn modelId="{9C812A19-C39F-4ECB-A2AC-969D9E070B98}" type="presParOf" srcId="{A1E5DF5D-7BD9-41C4-B93C-A83243305B76}" destId="{A5368096-4D21-4214-AEC1-B21864829729}" srcOrd="1" destOrd="0" presId="urn:microsoft.com/office/officeart/2008/layout/BendingPictureSemiTransparentText"/>
    <dgm:cxn modelId="{2D9AF7A6-AB18-4791-99C5-0FE07143C46F}" type="presParOf" srcId="{C96D1483-07F8-45E1-ADD0-F7F7A6F16061}" destId="{7B40B56D-2E8C-4841-9449-4FFC21C9A77E}" srcOrd="1" destOrd="0" presId="urn:microsoft.com/office/officeart/2008/layout/BendingPictureSemiTransparentText"/>
    <dgm:cxn modelId="{049D2DB1-75BF-4DCA-B1BF-D1D2914653AA}" type="presParOf" srcId="{C96D1483-07F8-45E1-ADD0-F7F7A6F16061}" destId="{B626ABFD-3BC2-449C-AE35-7A0A54DC2785}" srcOrd="2" destOrd="0" presId="urn:microsoft.com/office/officeart/2008/layout/BendingPictureSemiTransparentText"/>
    <dgm:cxn modelId="{3DF2D62A-E0BE-4155-88A9-83C2FE34B9BB}" type="presParOf" srcId="{B626ABFD-3BC2-449C-AE35-7A0A54DC2785}" destId="{ECB2F79B-FCE3-43E2-99F7-B77E8B40CAFD}" srcOrd="0" destOrd="0" presId="urn:microsoft.com/office/officeart/2008/layout/BendingPictureSemiTransparentText"/>
    <dgm:cxn modelId="{925F8582-CE5E-4E02-95B2-88EF583588A7}" type="presParOf" srcId="{B626ABFD-3BC2-449C-AE35-7A0A54DC2785}" destId="{6E50306C-A974-4FE2-8856-B5ED6FF2817C}" srcOrd="1" destOrd="0" presId="urn:microsoft.com/office/officeart/2008/layout/BendingPictureSemiTransparentText"/>
    <dgm:cxn modelId="{E4158DE5-D9BD-4892-8638-565A0A6BED2A}" type="presParOf" srcId="{C96D1483-07F8-45E1-ADD0-F7F7A6F16061}" destId="{BD8EA0D4-4E12-469A-8CD6-7BB3133B2726}" srcOrd="3" destOrd="0" presId="urn:microsoft.com/office/officeart/2008/layout/BendingPictureSemiTransparentText"/>
    <dgm:cxn modelId="{BD92C808-295D-4AFD-A1A0-F3F1040BF440}" type="presParOf" srcId="{C96D1483-07F8-45E1-ADD0-F7F7A6F16061}" destId="{EAD62FC2-85F4-46D4-9E05-BD878C1A0FA6}" srcOrd="4" destOrd="0" presId="urn:microsoft.com/office/officeart/2008/layout/BendingPictureSemiTransparentText"/>
    <dgm:cxn modelId="{F3DFB370-F03C-416A-BF56-ABEBE7194C33}" type="presParOf" srcId="{EAD62FC2-85F4-46D4-9E05-BD878C1A0FA6}" destId="{C732AF71-F796-44AD-9E73-1AFA8E04973B}" srcOrd="0" destOrd="0" presId="urn:microsoft.com/office/officeart/2008/layout/BendingPictureSemiTransparentText"/>
    <dgm:cxn modelId="{266905BA-911A-4A20-9891-8CB6522B585C}" type="presParOf" srcId="{EAD62FC2-85F4-46D4-9E05-BD878C1A0FA6}" destId="{D0229DC5-703E-470A-9783-7EA5E2615C6E}" srcOrd="1" destOrd="0" presId="urn:microsoft.com/office/officeart/2008/layout/BendingPictureSemiTransparentText"/>
    <dgm:cxn modelId="{B688E1C1-C98F-481C-8224-669BEB0597D3}" type="presParOf" srcId="{C96D1483-07F8-45E1-ADD0-F7F7A6F16061}" destId="{F37B41DB-F75F-4D70-B53E-0A27C59D4420}" srcOrd="5" destOrd="0" presId="urn:microsoft.com/office/officeart/2008/layout/BendingPictureSemiTransparentText"/>
    <dgm:cxn modelId="{DEDA2C7D-724F-4D9E-812D-53C5CFDCA4F3}" type="presParOf" srcId="{C96D1483-07F8-45E1-ADD0-F7F7A6F16061}" destId="{81A72025-FBA4-4E09-8907-F1C9D421E0DA}" srcOrd="6" destOrd="0" presId="urn:microsoft.com/office/officeart/2008/layout/BendingPictureSemiTransparentText"/>
    <dgm:cxn modelId="{D3C3A7F0-AD2F-44C6-BE99-61B6B198CBB2}" type="presParOf" srcId="{81A72025-FBA4-4E09-8907-F1C9D421E0DA}" destId="{E34F172B-3110-4089-9F8B-897DCF575FF7}" srcOrd="0" destOrd="0" presId="urn:microsoft.com/office/officeart/2008/layout/BendingPictureSemiTransparentText"/>
    <dgm:cxn modelId="{2CF8E839-77D8-49C5-8EB4-04E6F69ED359}" type="presParOf" srcId="{81A72025-FBA4-4E09-8907-F1C9D421E0DA}" destId="{476F859B-61F9-4C37-AD9B-D699BB28C0E7}" srcOrd="1" destOrd="0" presId="urn:microsoft.com/office/officeart/2008/layout/BendingPictureSemiTransparentText"/>
    <dgm:cxn modelId="{A9F4F137-523B-4774-AAC8-890A2A059B14}" type="presParOf" srcId="{C96D1483-07F8-45E1-ADD0-F7F7A6F16061}" destId="{2EE70A1E-C2AA-4EC9-BCC4-7B4F0DF708A3}" srcOrd="7" destOrd="0" presId="urn:microsoft.com/office/officeart/2008/layout/BendingPictureSemiTransparentText"/>
    <dgm:cxn modelId="{48196168-C5F5-40C8-9AE1-0DECD4AC64CD}" type="presParOf" srcId="{C96D1483-07F8-45E1-ADD0-F7F7A6F16061}" destId="{F3F58493-6880-45C6-AAD1-0556ED4654C5}" srcOrd="8" destOrd="0" presId="urn:microsoft.com/office/officeart/2008/layout/BendingPictureSemiTransparentText"/>
    <dgm:cxn modelId="{10492C2A-6B5C-4A89-84BE-C7A4E799B335}" type="presParOf" srcId="{F3F58493-6880-45C6-AAD1-0556ED4654C5}" destId="{18B303E4-D62D-49B6-AD0D-49E72D463D3F}" srcOrd="0" destOrd="0" presId="urn:microsoft.com/office/officeart/2008/layout/BendingPictureSemiTransparentText"/>
    <dgm:cxn modelId="{E0B8C7CD-A3EA-4F5A-9250-21EB0F19D9D8}" type="presParOf" srcId="{F3F58493-6880-45C6-AAD1-0556ED4654C5}" destId="{ABF44570-122D-4335-98A4-814910D5177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3B51-D052-433C-A64D-6AA4CE305B5A}">
      <dsp:nvSpPr>
        <dsp:cNvPr id="0" name=""/>
        <dsp:cNvSpPr/>
      </dsp:nvSpPr>
      <dsp:spPr>
        <a:xfrm>
          <a:off x="5616618" y="306738"/>
          <a:ext cx="2573978" cy="22062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68096-4D21-4214-AEC1-B21864829729}">
      <dsp:nvSpPr>
        <dsp:cNvPr id="0" name=""/>
        <dsp:cNvSpPr/>
      </dsp:nvSpPr>
      <dsp:spPr>
        <a:xfrm>
          <a:off x="5616618" y="2296925"/>
          <a:ext cx="2573978" cy="517093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cs typeface="+mj-cs"/>
            </a:rPr>
            <a:t> </a:t>
          </a:r>
          <a:r>
            <a:rPr lang="ar-SA" sz="2800" b="1" kern="1200" dirty="0" smtClean="0">
              <a:latin typeface="Times New Roman" pitchFamily="18" charset="0"/>
              <a:cs typeface="+mj-cs"/>
            </a:rPr>
            <a:t>صلاةُ الفَجْر.</a:t>
          </a:r>
          <a:endParaRPr lang="ar-BH" sz="2800" kern="1200" dirty="0">
            <a:cs typeface="+mj-cs"/>
          </a:endParaRPr>
        </a:p>
      </dsp:txBody>
      <dsp:txXfrm>
        <a:off x="5616618" y="2296925"/>
        <a:ext cx="2573978" cy="517093"/>
      </dsp:txXfrm>
    </dsp:sp>
    <dsp:sp modelId="{ECB2F79B-FCE3-43E2-99F7-B77E8B40CAFD}">
      <dsp:nvSpPr>
        <dsp:cNvPr id="0" name=""/>
        <dsp:cNvSpPr/>
      </dsp:nvSpPr>
      <dsp:spPr>
        <a:xfrm>
          <a:off x="2808312" y="234749"/>
          <a:ext cx="2573978" cy="22062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0306C-A974-4FE2-8856-B5ED6FF2817C}">
      <dsp:nvSpPr>
        <dsp:cNvPr id="0" name=""/>
        <dsp:cNvSpPr/>
      </dsp:nvSpPr>
      <dsp:spPr>
        <a:xfrm>
          <a:off x="2826613" y="2296928"/>
          <a:ext cx="2573978" cy="529488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cs typeface="+mj-cs"/>
            </a:rPr>
            <a:t>  </a:t>
          </a:r>
          <a:r>
            <a:rPr lang="ar-SA" sz="2800" b="1" kern="1200" dirty="0" smtClean="0">
              <a:latin typeface="Times New Roman" pitchFamily="18" charset="0"/>
              <a:cs typeface="+mj-cs"/>
            </a:rPr>
            <a:t>صلاةُ الظُّهْر.</a:t>
          </a:r>
          <a:endParaRPr lang="ar-BH" sz="2800" kern="1200" dirty="0">
            <a:cs typeface="+mj-cs"/>
          </a:endParaRPr>
        </a:p>
      </dsp:txBody>
      <dsp:txXfrm>
        <a:off x="2826613" y="2296928"/>
        <a:ext cx="2573978" cy="529488"/>
      </dsp:txXfrm>
    </dsp:sp>
    <dsp:sp modelId="{C732AF71-F796-44AD-9E73-1AFA8E04973B}">
      <dsp:nvSpPr>
        <dsp:cNvPr id="0" name=""/>
        <dsp:cNvSpPr/>
      </dsp:nvSpPr>
      <dsp:spPr>
        <a:xfrm>
          <a:off x="144021" y="280705"/>
          <a:ext cx="2573978" cy="22062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29DC5-703E-470A-9783-7EA5E2615C6E}">
      <dsp:nvSpPr>
        <dsp:cNvPr id="0" name=""/>
        <dsp:cNvSpPr/>
      </dsp:nvSpPr>
      <dsp:spPr>
        <a:xfrm>
          <a:off x="144021" y="2296928"/>
          <a:ext cx="2573978" cy="529488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cs typeface="+mj-cs"/>
            </a:rPr>
            <a:t> </a:t>
          </a:r>
          <a:r>
            <a:rPr lang="ar-SA" sz="2800" b="1" kern="1200" dirty="0" smtClean="0">
              <a:latin typeface="Times New Roman" pitchFamily="18" charset="0"/>
              <a:cs typeface="+mj-cs"/>
            </a:rPr>
            <a:t>صلاةُ العَصْر.</a:t>
          </a:r>
          <a:endParaRPr lang="ar-BH" sz="2800" kern="1200" dirty="0">
            <a:cs typeface="+mj-cs"/>
          </a:endParaRPr>
        </a:p>
      </dsp:txBody>
      <dsp:txXfrm>
        <a:off x="144021" y="2296928"/>
        <a:ext cx="2573978" cy="529488"/>
      </dsp:txXfrm>
    </dsp:sp>
    <dsp:sp modelId="{E34F172B-3110-4089-9F8B-897DCF575FF7}">
      <dsp:nvSpPr>
        <dsp:cNvPr id="0" name=""/>
        <dsp:cNvSpPr/>
      </dsp:nvSpPr>
      <dsp:spPr>
        <a:xfrm>
          <a:off x="4251178" y="2945005"/>
          <a:ext cx="2661596" cy="191438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F859B-61F9-4C37-AD9B-D699BB28C0E7}">
      <dsp:nvSpPr>
        <dsp:cNvPr id="0" name=""/>
        <dsp:cNvSpPr/>
      </dsp:nvSpPr>
      <dsp:spPr>
        <a:xfrm>
          <a:off x="4294987" y="4685712"/>
          <a:ext cx="2573978" cy="529488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imes New Roman" pitchFamily="18" charset="0"/>
              <a:cs typeface="+mj-cs"/>
            </a:rPr>
            <a:t>صلاةُ المغْرِبَ.</a:t>
          </a:r>
          <a:endParaRPr lang="ar-BH" sz="2800" kern="1200" dirty="0">
            <a:cs typeface="+mj-cs"/>
          </a:endParaRPr>
        </a:p>
      </dsp:txBody>
      <dsp:txXfrm>
        <a:off x="4294987" y="4685712"/>
        <a:ext cx="2573978" cy="529488"/>
      </dsp:txXfrm>
    </dsp:sp>
    <dsp:sp modelId="{18B303E4-D62D-49B6-AD0D-49E72D463D3F}">
      <dsp:nvSpPr>
        <dsp:cNvPr id="0" name=""/>
        <dsp:cNvSpPr/>
      </dsp:nvSpPr>
      <dsp:spPr>
        <a:xfrm>
          <a:off x="1343465" y="2938232"/>
          <a:ext cx="2645174" cy="191438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44570-122D-4335-98A4-814910D51771}">
      <dsp:nvSpPr>
        <dsp:cNvPr id="0" name=""/>
        <dsp:cNvSpPr/>
      </dsp:nvSpPr>
      <dsp:spPr>
        <a:xfrm>
          <a:off x="1325087" y="4661112"/>
          <a:ext cx="2573978" cy="529488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imes New Roman" pitchFamily="18" charset="0"/>
              <a:cs typeface="+mj-cs"/>
            </a:rPr>
            <a:t>صلاةُ العِشاء.</a:t>
          </a:r>
          <a:endParaRPr lang="ar-BH" sz="2800" kern="1200" dirty="0">
            <a:cs typeface="+mj-cs"/>
          </a:endParaRPr>
        </a:p>
      </dsp:txBody>
      <dsp:txXfrm>
        <a:off x="1325087" y="4661112"/>
        <a:ext cx="2573978" cy="52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4979" y="4293096"/>
            <a:ext cx="358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/>
              <a:t>التربية الإسلامية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الحلقة الأولى/ الصف الأول</a:t>
            </a:r>
            <a:endParaRPr lang="ar-BH" sz="2400" dirty="0"/>
          </a:p>
        </p:txBody>
      </p:sp>
      <p:sp>
        <p:nvSpPr>
          <p:cNvPr id="2" name="Rectangle 1"/>
          <p:cNvSpPr/>
          <p:nvPr/>
        </p:nvSpPr>
        <p:spPr>
          <a:xfrm>
            <a:off x="2186962" y="2636912"/>
            <a:ext cx="47035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>
                <a:solidFill>
                  <a:srgbClr val="C00000"/>
                </a:solidFill>
              </a:rPr>
              <a:t>الصلواتُ الخَمْس</a:t>
            </a:r>
            <a:endParaRPr lang="ar-BH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1216249" y="2970711"/>
            <a:ext cx="7200800" cy="2232248"/>
          </a:xfrm>
          <a:prstGeom prst="frame">
            <a:avLst>
              <a:gd name="adj1" fmla="val 17941"/>
            </a:avLst>
          </a:prstGeom>
          <a:solidFill>
            <a:srgbClr val="C0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 rtl="1">
              <a:lnSpc>
                <a:spcPct val="200000"/>
              </a:lnSpc>
            </a:pPr>
            <a:endParaRPr lang="ar-BH" sz="800" b="1" dirty="0" smtClean="0"/>
          </a:p>
        </p:txBody>
      </p:sp>
      <p:sp>
        <p:nvSpPr>
          <p:cNvPr id="10" name="Down Arrow Callout 9"/>
          <p:cNvSpPr/>
          <p:nvPr/>
        </p:nvSpPr>
        <p:spPr>
          <a:xfrm>
            <a:off x="2483768" y="664088"/>
            <a:ext cx="3960440" cy="141446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1730" y="3548226"/>
            <a:ext cx="644065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ar-SA" sz="3200" b="1" dirty="0"/>
              <a:t>أسماء الصلوات الخمس وعدد ركعات كل صلاة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788" y="260648"/>
            <a:ext cx="3262243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  <a:cs typeface="+mj-cs"/>
              </a:rPr>
              <a:t>الصلواتُ الخَمْس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11973704"/>
              </p:ext>
            </p:extLst>
          </p:nvPr>
        </p:nvGraphicFramePr>
        <p:xfrm>
          <a:off x="611560" y="988056"/>
          <a:ext cx="8256240" cy="534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1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B3B51-D052-433C-A64D-6AA4CE305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13B3B51-D052-433C-A64D-6AA4CE305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368096-4D21-4214-AEC1-B21864829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A5368096-4D21-4214-AEC1-B21864829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B2F79B-FCE3-43E2-99F7-B77E8B40C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CB2F79B-FCE3-43E2-99F7-B77E8B40C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50306C-A974-4FE2-8856-B5ED6FF28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6E50306C-A974-4FE2-8856-B5ED6FF28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32AF71-F796-44AD-9E73-1AFA8E04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C732AF71-F796-44AD-9E73-1AFA8E04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229DC5-703E-470A-9783-7EA5E2615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D0229DC5-703E-470A-9783-7EA5E2615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4F172B-3110-4089-9F8B-897DCF57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34F172B-3110-4089-9F8B-897DCF57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6F859B-61F9-4C37-AD9B-D699BB28C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476F859B-61F9-4C37-AD9B-D699BB28C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B303E4-D62D-49B6-AD0D-49E72D463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18B303E4-D62D-49B6-AD0D-49E72D463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F44570-122D-4335-98A4-814910D5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ABF44570-122D-4335-98A4-814910D51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9592" y="6093296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5" t="14521" r="26828" b="25000"/>
          <a:stretch/>
        </p:blipFill>
        <p:spPr bwMode="auto">
          <a:xfrm>
            <a:off x="683568" y="332656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5856" y="2924944"/>
            <a:ext cx="11521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ounded Rectangle 6"/>
          <p:cNvSpPr/>
          <p:nvPr/>
        </p:nvSpPr>
        <p:spPr>
          <a:xfrm>
            <a:off x="3275856" y="3501008"/>
            <a:ext cx="11521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ounded Rectangle 7"/>
          <p:cNvSpPr/>
          <p:nvPr/>
        </p:nvSpPr>
        <p:spPr>
          <a:xfrm>
            <a:off x="3275856" y="4055977"/>
            <a:ext cx="11521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Rounded Rectangle 8"/>
          <p:cNvSpPr/>
          <p:nvPr/>
        </p:nvSpPr>
        <p:spPr>
          <a:xfrm>
            <a:off x="3275856" y="4550055"/>
            <a:ext cx="11521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Rounded Rectangle 9"/>
          <p:cNvSpPr/>
          <p:nvPr/>
        </p:nvSpPr>
        <p:spPr>
          <a:xfrm>
            <a:off x="3275856" y="5044133"/>
            <a:ext cx="11521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ounded Rectangle 10"/>
          <p:cNvSpPr/>
          <p:nvPr/>
        </p:nvSpPr>
        <p:spPr>
          <a:xfrm>
            <a:off x="899592" y="1340768"/>
            <a:ext cx="6552728" cy="576064"/>
          </a:xfrm>
          <a:prstGeom prst="roundRect">
            <a:avLst/>
          </a:prstGeom>
          <a:solidFill>
            <a:srgbClr val="F5F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ounded Rectangle 12"/>
          <p:cNvSpPr/>
          <p:nvPr/>
        </p:nvSpPr>
        <p:spPr>
          <a:xfrm>
            <a:off x="4427983" y="1772816"/>
            <a:ext cx="3037419" cy="432048"/>
          </a:xfrm>
          <a:prstGeom prst="roundRect">
            <a:avLst/>
          </a:prstGeom>
          <a:solidFill>
            <a:srgbClr val="F5F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ounded Rectangle 13"/>
          <p:cNvSpPr/>
          <p:nvPr/>
        </p:nvSpPr>
        <p:spPr>
          <a:xfrm>
            <a:off x="4860032" y="2846735"/>
            <a:ext cx="1800200" cy="2629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602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5124" y="6260346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73656" y="158824"/>
            <a:ext cx="2035905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3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الأنشطة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168096"/>
            <a:ext cx="6912768" cy="584775"/>
          </a:xfrm>
          <a:prstGeom prst="rect">
            <a:avLst/>
          </a:prstGeom>
          <a:solidFill>
            <a:srgbClr val="D4F4D4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B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1- أَرتِّبُ الصلوات الخَمْس تصاعدياّ حسب أدائها: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2756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الصلاة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37797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الزكاة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703291" y="2134663"/>
            <a:ext cx="1564494" cy="581751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المغرب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703291" y="3720157"/>
            <a:ext cx="1564494" cy="581751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العشاء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709352" y="4581128"/>
            <a:ext cx="1564494" cy="581751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الفجر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2709352" y="2924773"/>
            <a:ext cx="1564494" cy="581751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العصر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714262" y="5359847"/>
            <a:ext cx="1564494" cy="581751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الظهر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Left Arrow Callout 23"/>
          <p:cNvSpPr/>
          <p:nvPr/>
        </p:nvSpPr>
        <p:spPr>
          <a:xfrm>
            <a:off x="5175748" y="2153514"/>
            <a:ext cx="1332148" cy="499961"/>
          </a:xfrm>
          <a:prstGeom prst="leftArrowCallout">
            <a:avLst/>
          </a:prstGeom>
          <a:solidFill>
            <a:srgbClr val="9F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6" name="Left Arrow Callout 25"/>
          <p:cNvSpPr/>
          <p:nvPr/>
        </p:nvSpPr>
        <p:spPr>
          <a:xfrm>
            <a:off x="5173552" y="2921412"/>
            <a:ext cx="1332148" cy="499961"/>
          </a:xfrm>
          <a:prstGeom prst="leftArrowCallout">
            <a:avLst/>
          </a:prstGeom>
          <a:solidFill>
            <a:srgbClr val="9F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7" name="Left Arrow Callout 26"/>
          <p:cNvSpPr/>
          <p:nvPr/>
        </p:nvSpPr>
        <p:spPr>
          <a:xfrm>
            <a:off x="5173552" y="3760599"/>
            <a:ext cx="1332148" cy="499961"/>
          </a:xfrm>
          <a:prstGeom prst="leftArrowCallout">
            <a:avLst/>
          </a:prstGeom>
          <a:solidFill>
            <a:srgbClr val="9F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8" name="Left Arrow Callout 27"/>
          <p:cNvSpPr/>
          <p:nvPr/>
        </p:nvSpPr>
        <p:spPr>
          <a:xfrm>
            <a:off x="5173552" y="4581128"/>
            <a:ext cx="1332148" cy="499961"/>
          </a:xfrm>
          <a:prstGeom prst="leftArrowCallout">
            <a:avLst/>
          </a:prstGeom>
          <a:solidFill>
            <a:srgbClr val="9F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9" name="Left Arrow Callout 28"/>
          <p:cNvSpPr/>
          <p:nvPr/>
        </p:nvSpPr>
        <p:spPr>
          <a:xfrm>
            <a:off x="5220072" y="5359847"/>
            <a:ext cx="1332148" cy="499961"/>
          </a:xfrm>
          <a:prstGeom prst="leftArrowCallout">
            <a:avLst/>
          </a:prstGeom>
          <a:solidFill>
            <a:srgbClr val="9F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9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53954"/>
              </p:ext>
            </p:extLst>
          </p:nvPr>
        </p:nvGraphicFramePr>
        <p:xfrm>
          <a:off x="5652120" y="1556792"/>
          <a:ext cx="3065901" cy="4536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65901"/>
              </a:tblGrid>
              <a:tr h="970797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الفجر</a:t>
                      </a:r>
                      <a:endParaRPr lang="en-US" sz="4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3660">
                <a:tc>
                  <a:txBody>
                    <a:bodyPr/>
                    <a:lstStyle/>
                    <a:p>
                      <a:pPr algn="ctr"/>
                      <a:r>
                        <a:rPr lang="ar-SA" sz="4000" b="1" baseline="0" dirty="0" smtClean="0">
                          <a:cs typeface="+mj-cs"/>
                        </a:rPr>
                        <a:t>العصر 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0453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cs typeface="+mj-cs"/>
                        </a:rPr>
                        <a:t>المغرب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0797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cs typeface="+mj-cs"/>
                        </a:rPr>
                        <a:t>العشاء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0797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cs typeface="+mj-cs"/>
                        </a:rPr>
                        <a:t>الظهر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3652"/>
              </p:ext>
            </p:extLst>
          </p:nvPr>
        </p:nvGraphicFramePr>
        <p:xfrm>
          <a:off x="820167" y="1986019"/>
          <a:ext cx="2796288" cy="34654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96288"/>
              </a:tblGrid>
              <a:tr h="1247683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4 ركعات</a:t>
                      </a:r>
                      <a:endParaRPr lang="en-US" sz="4000" b="1" dirty="0"/>
                    </a:p>
                  </a:txBody>
                  <a:tcPr>
                    <a:solidFill>
                      <a:srgbClr val="FFFFD5"/>
                    </a:solidFill>
                  </a:tcPr>
                </a:tc>
              </a:tr>
              <a:tr h="1200589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cs typeface="+mj-cs"/>
                        </a:rPr>
                        <a:t>ركعتان</a:t>
                      </a:r>
                      <a:endParaRPr lang="ar-SA" sz="4000" b="1" dirty="0" smtClean="0">
                        <a:cs typeface="+mj-cs"/>
                      </a:endParaRPr>
                    </a:p>
                  </a:txBody>
                  <a:tcPr>
                    <a:solidFill>
                      <a:srgbClr val="FFFFD5"/>
                    </a:solidFill>
                  </a:tcPr>
                </a:tc>
              </a:tr>
              <a:tr h="1017167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cs typeface="+mj-cs"/>
                        </a:rPr>
                        <a:t>3 ركعات</a:t>
                      </a:r>
                      <a:endParaRPr lang="en-US" sz="4000" b="1" dirty="0">
                        <a:cs typeface="+mj-cs"/>
                      </a:endParaRPr>
                    </a:p>
                  </a:txBody>
                  <a:tcPr>
                    <a:solidFill>
                      <a:srgbClr val="FFFFD5"/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 bwMode="auto">
          <a:xfrm rot="11254173" flipV="1">
            <a:off x="3193169" y="2425459"/>
            <a:ext cx="3110063" cy="41359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2799354" flipV="1">
            <a:off x="2694809" y="3314255"/>
            <a:ext cx="3611000" cy="430133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805242">
            <a:off x="2886531" y="4012648"/>
            <a:ext cx="3723987" cy="48998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3608" y="6381328"/>
            <a:ext cx="7981766" cy="432048"/>
            <a:chOff x="1043608" y="6165304"/>
            <a:chExt cx="7981766" cy="43204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11" name="Right Arrow 10"/>
          <p:cNvSpPr/>
          <p:nvPr/>
        </p:nvSpPr>
        <p:spPr bwMode="auto">
          <a:xfrm rot="9251972">
            <a:off x="2615604" y="2617679"/>
            <a:ext cx="3902274" cy="424914"/>
          </a:xfrm>
          <a:prstGeom prst="rightArrow">
            <a:avLst/>
          </a:prstGeom>
          <a:solidFill>
            <a:srgbClr val="FF89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65" y="538063"/>
            <a:ext cx="799288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</a:rPr>
              <a:t>أَصِلُ بين الصلاة المفروضة وعدد ركعاتها فيما يأتي</a:t>
            </a:r>
            <a:r>
              <a:rPr lang="ar-SA" sz="3600" b="1" dirty="0" smtClean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3088829" flipV="1">
            <a:off x="2299380" y="3931665"/>
            <a:ext cx="4325330" cy="511985"/>
          </a:xfrm>
          <a:prstGeom prst="rightArrow">
            <a:avLst/>
          </a:prstGeom>
          <a:solidFill>
            <a:srgbClr val="FDB5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1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111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Fadheela Abas Abas</cp:lastModifiedBy>
  <cp:revision>495</cp:revision>
  <dcterms:created xsi:type="dcterms:W3CDTF">2012-06-23T13:34:36Z</dcterms:created>
  <dcterms:modified xsi:type="dcterms:W3CDTF">2020-03-22T11:39:07Z</dcterms:modified>
</cp:coreProperties>
</file>