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964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8F80-60A3-41A8-8137-421E06916F8A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19A-9554-4FE8-87A2-38A47FC52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  <p:sndAc>
      <p:stSnd>
        <p:snd r:embed="rId13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7637502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69644701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27384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43878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8279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72681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83671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98072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08685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230868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67914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rob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3789040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murder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3933056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burglary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4077072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kidnap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357301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thief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3717032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robber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1835696" y="465313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robbery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4941168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Broke into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33532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kidnappers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50851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stole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576737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theft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23014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199112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7897164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0"/>
            <a:ext cx="91455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6015783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6749522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627784" y="1124744"/>
            <a:ext cx="14401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5576" y="141277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8144" y="162880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8144" y="191683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83768" y="213285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8144" y="249289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6136" y="270892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8144" y="299695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5576" y="321297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5576" y="350100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5576" y="407707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4008" y="4221088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4008" y="458112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4008" y="4797152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5576" y="508518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88224" y="5301208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4008" y="551723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5576" y="580526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5576" y="609329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55776" y="630932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532854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6156176" y="90872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56176" y="112474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56176" y="134076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6176" y="191683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68344" y="76470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68344" y="11247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68344" y="14127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68344" y="184482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1920" y="278092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unbelievable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92494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advertisement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299695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curiosity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3212976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owner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350100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criminal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364502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homeless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3751148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apologised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38610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thankful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4509120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wondered if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4797152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not to leave 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5013176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sent an invitation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5229201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He had never seen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5589240"/>
            <a:ext cx="34563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Wondered where Bob had bought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8520" y="5805264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been walking for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6093296"/>
            <a:ext cx="3240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Apologised</a:t>
            </a:r>
            <a:r>
              <a:rPr lang="en-US" sz="1050" dirty="0" smtClean="0">
                <a:solidFill>
                  <a:srgbClr val="FF0000"/>
                </a:solidFill>
              </a:rPr>
              <a:t> for taking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6381328"/>
            <a:ext cx="316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thankful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21494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8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83568" y="465313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3568" y="162880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3568" y="227687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3568" y="285293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1560" y="335699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3568" y="400506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01928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Unit 5 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143932" cy="161449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That’s incredible </a:t>
            </a:r>
            <a:endParaRPr lang="en-US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22148061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4072668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3808" y="548680"/>
            <a:ext cx="1224136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vanished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764704"/>
            <a:ext cx="1152128" cy="2539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00"/>
                </a:solidFill>
              </a:rPr>
              <a:t>decreased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052736"/>
            <a:ext cx="1296144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truly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340768"/>
            <a:ext cx="1224136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account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628800"/>
            <a:ext cx="1224136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approximately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916832"/>
            <a:ext cx="1368152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voyage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500306"/>
            <a:ext cx="1368152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disease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2714620"/>
            <a:ext cx="1368152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remote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65313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4831268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5013176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522920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5407332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623356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4149080"/>
            <a:ext cx="1296144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been thinking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4255204"/>
            <a:ext cx="1296144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found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4509120"/>
            <a:ext cx="1296144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met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27984" y="472514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noticed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483126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been looking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494116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stood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504729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approached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515719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530120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began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537321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knew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8184" y="551723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got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5589240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did get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0" y="5733256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red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4048" y="587727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finished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5976" y="594928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asked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609329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found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2040" y="6199420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said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6309320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11548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3387488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971600" y="5486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9592" y="98072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1600" y="155679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1600" y="191683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1880" y="403918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255204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50912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725144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975284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511930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5373216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551723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5373216"/>
            <a:ext cx="4032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Brad told Tom that he was thinking of taking a foreign language course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5661248"/>
            <a:ext cx="4139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Ahmed told me that he didn’t know what time Jack would arrive.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877272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Philip told me that he was going to buy a holiday in Spain.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6093296"/>
            <a:ext cx="3744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Paul said that it might rain at week the weekend.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976" y="6343436"/>
            <a:ext cx="3816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Peter told me he had bought a new car for the race.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71774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79912" y="5407332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30932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165304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558924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573325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594928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756822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28184" y="908720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legendary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124744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trade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340768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numerous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556792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On display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916832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glimpse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2204864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destination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99080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1831</TotalTime>
  <Words>183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Slide 1</vt:lpstr>
      <vt:lpstr>Unit 5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ABUMADA</dc:creator>
  <cp:lastModifiedBy>Ekhaa</cp:lastModifiedBy>
  <cp:revision>188</cp:revision>
  <dcterms:created xsi:type="dcterms:W3CDTF">2014-07-14T17:59:03Z</dcterms:created>
  <dcterms:modified xsi:type="dcterms:W3CDTF">2014-08-08T17:00:24Z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2120134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