
<file path=[Content_Types].xml><?xml version="1.0" encoding="utf-8"?>
<Types xmlns="http://schemas.openxmlformats.org/package/2006/content-types"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theme+xml" PartName="/ppt/theme/theme2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theme+xml" PartName="/ppt/theme/theme1.xml"/>
  <Default ContentType="image/jpeg" Extension="jpeg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slideLayout+xml" PartName="/ppt/slideLayouts/slideLayout1.xml"/>
  <Default ContentType="audio/wav" Extension="wav"/>
  <Override ContentType="application/vnd.openxmlformats-officedocument.extended-properties+xml" PartName="/docProps/app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0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viewProps+xml" PartName="/ppt/viewProps.xml"/>
  <Override ContentType="application/vnd.openxmlformats-officedocument.presentationml.slideLayout+xml" PartName="/ppt/slideLayouts/slideLayout9.xml"/>
  <Override ContentType="application/vnd.openxmlformats-package.core-properties+xml" PartName="/docProps/core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photoAlbum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20"/>
    <p:restoredTop sz="89964" autoAdjust="0"/>
  </p:normalViewPr>
  <p:slideViewPr>
    <p:cSldViewPr>
      <p:cViewPr varScale="1">
        <p:scale>
          <a:sx n="78" d="100"/>
          <a:sy n="78" d="100"/>
        </p:scale>
        <p:origin x="-92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CB8F80-60A3-41A8-8137-421E06916F8A}" type="datetimeFigureOut">
              <a:rPr lang="en-US" smtClean="0"/>
              <a:pPr/>
              <a:t>8/8/2014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C2D19A-9554-4FE8-87A2-38A47FC52C1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0C86E3DC-DE8F-426B-8B82-FFA2D2AB6CED}" type="datetimeFigureOut">
              <a:rPr lang="ar-SA" smtClean="0"/>
              <a:pPr/>
              <a:t>12/10/1435</a:t>
            </a:fld>
            <a:endParaRPr lang="ar-SA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ar-SA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AB87555-4CA3-4F2F-A7D6-BA56839192E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6E3DC-DE8F-426B-8B82-FFA2D2AB6CED}" type="datetimeFigureOut">
              <a:rPr lang="ar-SA" smtClean="0"/>
              <a:pPr/>
              <a:t>12/10/1435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87555-4CA3-4F2F-A7D6-BA56839192E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0C86E3DC-DE8F-426B-8B82-FFA2D2AB6CED}" type="datetimeFigureOut">
              <a:rPr lang="ar-SA" smtClean="0"/>
              <a:pPr/>
              <a:t>12/10/1435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ar-SA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6AB87555-4CA3-4F2F-A7D6-BA56839192E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6E3DC-DE8F-426B-8B82-FFA2D2AB6CED}" type="datetimeFigureOut">
              <a:rPr lang="ar-SA" smtClean="0"/>
              <a:pPr/>
              <a:t>12/10/1435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AB87555-4CA3-4F2F-A7D6-BA56839192E5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6E3DC-DE8F-426B-8B82-FFA2D2AB6CED}" type="datetimeFigureOut">
              <a:rPr lang="ar-SA" smtClean="0"/>
              <a:pPr/>
              <a:t>12/10/1435</a:t>
            </a:fld>
            <a:endParaRPr lang="ar-SA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6AB87555-4CA3-4F2F-A7D6-BA56839192E5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S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0C86E3DC-DE8F-426B-8B82-FFA2D2AB6CED}" type="datetimeFigureOut">
              <a:rPr lang="ar-SA" smtClean="0"/>
              <a:pPr/>
              <a:t>12/10/1435</a:t>
            </a:fld>
            <a:endParaRPr lang="ar-S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6AB87555-4CA3-4F2F-A7D6-BA56839192E5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0C86E3DC-DE8F-426B-8B82-FFA2D2AB6CED}" type="datetimeFigureOut">
              <a:rPr lang="ar-SA" smtClean="0"/>
              <a:pPr/>
              <a:t>12/10/1435</a:t>
            </a:fld>
            <a:endParaRPr lang="ar-SA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6AB87555-4CA3-4F2F-A7D6-BA56839192E5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ar-SA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6E3DC-DE8F-426B-8B82-FFA2D2AB6CED}" type="datetimeFigureOut">
              <a:rPr lang="ar-SA" smtClean="0"/>
              <a:pPr/>
              <a:t>12/10/1435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AB87555-4CA3-4F2F-A7D6-BA56839192E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6E3DC-DE8F-426B-8B82-FFA2D2AB6CED}" type="datetimeFigureOut">
              <a:rPr lang="ar-SA" smtClean="0"/>
              <a:pPr/>
              <a:t>12/10/1435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AB87555-4CA3-4F2F-A7D6-BA56839192E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6E3DC-DE8F-426B-8B82-FFA2D2AB6CED}" type="datetimeFigureOut">
              <a:rPr lang="ar-SA" smtClean="0"/>
              <a:pPr/>
              <a:t>12/10/1435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AB87555-4CA3-4F2F-A7D6-BA56839192E5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0C86E3DC-DE8F-426B-8B82-FFA2D2AB6CED}" type="datetimeFigureOut">
              <a:rPr lang="ar-SA" smtClean="0"/>
              <a:pPr/>
              <a:t>12/10/1435</a:t>
            </a:fld>
            <a:endParaRPr lang="ar-SA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6AB87555-4CA3-4F2F-A7D6-BA56839192E5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ar-S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C86E3DC-DE8F-426B-8B82-FFA2D2AB6CED}" type="datetimeFigureOut">
              <a:rPr lang="ar-SA" smtClean="0"/>
              <a:pPr/>
              <a:t>12/10/1435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ar-SA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AB87555-4CA3-4F2F-A7D6-BA56839192E5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split orient="vert"/>
    <p:sndAc>
      <p:stSnd>
        <p:snd r:embed="rId13" name="camera.wav" builtIn="1"/>
      </p:stSnd>
    </p:sndAc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01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3376375020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79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7" y="0"/>
            <a:ext cx="9145588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2569644701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80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8" y="-27384"/>
            <a:ext cx="9145588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835696" y="438780"/>
            <a:ext cx="28803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d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35696" y="582796"/>
            <a:ext cx="28803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f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35696" y="726812"/>
            <a:ext cx="28803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e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35696" y="836712"/>
            <a:ext cx="28803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a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35696" y="980728"/>
            <a:ext cx="36004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b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07704" y="1086852"/>
            <a:ext cx="28803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g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35696" y="1230868"/>
            <a:ext cx="28803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c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9552" y="3679140"/>
            <a:ext cx="100811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rob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15616" y="3789040"/>
            <a:ext cx="72008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murder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195736" y="3933056"/>
            <a:ext cx="79208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burglary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99592" y="4077072"/>
            <a:ext cx="93610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kidnap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771800" y="3573016"/>
            <a:ext cx="93610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thief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03848" y="3717032"/>
            <a:ext cx="72008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/>
              <a:t>robber</a:t>
            </a:r>
            <a:endParaRPr lang="en-US" sz="1050" dirty="0"/>
          </a:p>
        </p:txBody>
      </p:sp>
      <p:sp>
        <p:nvSpPr>
          <p:cNvPr id="20" name="TextBox 19"/>
          <p:cNvSpPr txBox="1"/>
          <p:nvPr/>
        </p:nvSpPr>
        <p:spPr>
          <a:xfrm>
            <a:off x="1835696" y="4653136"/>
            <a:ext cx="129614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robbery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547664" y="4941168"/>
            <a:ext cx="13681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Broke into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619672" y="5335324"/>
            <a:ext cx="11521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kidnappers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403648" y="5085184"/>
            <a:ext cx="129614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stole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187624" y="5767372"/>
            <a:ext cx="108012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theft</a:t>
            </a:r>
            <a:endParaRPr lang="en-US" sz="105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57230149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81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7" y="0"/>
            <a:ext cx="9145588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891991126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82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2178971645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83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6" y="0"/>
            <a:ext cx="9145586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2860157836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84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216749522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85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Oval 2"/>
          <p:cNvSpPr/>
          <p:nvPr/>
        </p:nvSpPr>
        <p:spPr>
          <a:xfrm>
            <a:off x="2627784" y="1124744"/>
            <a:ext cx="144016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755576" y="1412776"/>
            <a:ext cx="216024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5868144" y="1628800"/>
            <a:ext cx="216024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868144" y="1916832"/>
            <a:ext cx="288032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483768" y="2132856"/>
            <a:ext cx="288032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868144" y="2492896"/>
            <a:ext cx="216024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796136" y="2708920"/>
            <a:ext cx="288032" cy="2880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868144" y="2996952"/>
            <a:ext cx="216024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755576" y="3212976"/>
            <a:ext cx="216024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755576" y="3501008"/>
            <a:ext cx="216024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755576" y="4077072"/>
            <a:ext cx="216024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4644008" y="4221088"/>
            <a:ext cx="216024" cy="2880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4644008" y="4581128"/>
            <a:ext cx="216024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4644008" y="4797152"/>
            <a:ext cx="288032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755576" y="5085184"/>
            <a:ext cx="216024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6588224" y="5301208"/>
            <a:ext cx="216024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4644008" y="5517232"/>
            <a:ext cx="216024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755576" y="5805264"/>
            <a:ext cx="216024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755576" y="6093296"/>
            <a:ext cx="144016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2555776" y="6309320"/>
            <a:ext cx="216024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15328543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86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Oval 3"/>
          <p:cNvSpPr/>
          <p:nvPr/>
        </p:nvSpPr>
        <p:spPr>
          <a:xfrm>
            <a:off x="6156176" y="908720"/>
            <a:ext cx="216024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6156176" y="1124744"/>
            <a:ext cx="216024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6156176" y="1340768"/>
            <a:ext cx="216024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6156176" y="1916832"/>
            <a:ext cx="216024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7668344" y="764704"/>
            <a:ext cx="216024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7668344" y="1124744"/>
            <a:ext cx="216024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7668344" y="1412776"/>
            <a:ext cx="216024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7668344" y="1844824"/>
            <a:ext cx="216024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851920" y="2780928"/>
            <a:ext cx="100811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unbelievable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716016" y="2924944"/>
            <a:ext cx="11521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advertisement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19872" y="2996952"/>
            <a:ext cx="108012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curiosity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499992" y="3212976"/>
            <a:ext cx="100811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owner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364088" y="3501008"/>
            <a:ext cx="11521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criminal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580112" y="3645024"/>
            <a:ext cx="11521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homeless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644008" y="3751148"/>
            <a:ext cx="108012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err="1" smtClean="0">
                <a:solidFill>
                  <a:srgbClr val="FF0000"/>
                </a:solidFill>
              </a:rPr>
              <a:t>apologised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339752" y="3861048"/>
            <a:ext cx="11521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thankful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7504" y="4509120"/>
            <a:ext cx="331236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wondered if 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331640" y="4797152"/>
            <a:ext cx="338437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not to leave the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979712" y="5013176"/>
            <a:ext cx="30243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had sent an invitation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851920" y="5229201"/>
            <a:ext cx="158417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He had never seen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403648" y="5589240"/>
            <a:ext cx="345638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Wondered where Bob had bought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-108520" y="5805264"/>
            <a:ext cx="338437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had been walking for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11560" y="6093296"/>
            <a:ext cx="324036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err="1" smtClean="0">
                <a:solidFill>
                  <a:srgbClr val="FF0000"/>
                </a:solidFill>
              </a:rPr>
              <a:t>Apologised</a:t>
            </a:r>
            <a:r>
              <a:rPr lang="en-US" sz="1050" dirty="0" smtClean="0">
                <a:solidFill>
                  <a:srgbClr val="FF0000"/>
                </a:solidFill>
              </a:rPr>
              <a:t> for taking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547664" y="6381328"/>
            <a:ext cx="31683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thankful</a:t>
            </a:r>
            <a:endParaRPr lang="en-US" sz="105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19214949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87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Oval 2"/>
          <p:cNvSpPr/>
          <p:nvPr/>
        </p:nvSpPr>
        <p:spPr>
          <a:xfrm>
            <a:off x="683568" y="4653136"/>
            <a:ext cx="216024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683568" y="1628800"/>
            <a:ext cx="216024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683568" y="2276872"/>
            <a:ext cx="216024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683568" y="2852936"/>
            <a:ext cx="216024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611560" y="3356992"/>
            <a:ext cx="288032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683568" y="4005064"/>
            <a:ext cx="216024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47019285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928670"/>
            <a:ext cx="8643998" cy="2357454"/>
          </a:xfrm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en-US" sz="16600" b="1" dirty="0" smtClean="0">
                <a:solidFill>
                  <a:srgbClr val="FF0000"/>
                </a:solidFill>
              </a:rPr>
              <a:t>Unit 5 </a:t>
            </a:r>
            <a:endParaRPr lang="en-US" sz="16600" b="1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7158" y="3643314"/>
            <a:ext cx="8143932" cy="1614494"/>
          </a:xfrm>
          <a:solidFill>
            <a:srgbClr val="FF0000"/>
          </a:solidFill>
        </p:spPr>
        <p:txBody>
          <a:bodyPr>
            <a:noAutofit/>
          </a:bodyPr>
          <a:lstStyle/>
          <a:p>
            <a:r>
              <a:rPr lang="en-US" sz="8800" b="1" dirty="0" smtClean="0">
                <a:solidFill>
                  <a:srgbClr val="0070C0"/>
                </a:solidFill>
              </a:rPr>
              <a:t>That’s incredible </a:t>
            </a:r>
            <a:endParaRPr lang="en-US" sz="88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slow">
    <p:split orient="vert"/>
    <p:sndAc>
      <p:stSnd>
        <p:snd r:embed="rId2" name="camera.wav" builtIn="1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71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1322148061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73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3740726685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74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558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843808" y="548680"/>
            <a:ext cx="1224136" cy="25391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vanished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15816" y="764704"/>
            <a:ext cx="1152128" cy="253916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FF00"/>
                </a:solidFill>
              </a:rPr>
              <a:t>decreased</a:t>
            </a:r>
            <a:endParaRPr lang="en-US" sz="1050" dirty="0">
              <a:solidFill>
                <a:srgbClr val="FFFF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83768" y="1052736"/>
            <a:ext cx="1296144" cy="25391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truly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87824" y="1340768"/>
            <a:ext cx="1224136" cy="25391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account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87824" y="1628800"/>
            <a:ext cx="1224136" cy="25391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approximately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27784" y="1916832"/>
            <a:ext cx="1368152" cy="25391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voyage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28926" y="2500306"/>
            <a:ext cx="1368152" cy="25391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disease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43174" y="2714620"/>
            <a:ext cx="1368152" cy="25391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remote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95936" y="4653136"/>
            <a:ext cx="28803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f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995936" y="4831268"/>
            <a:ext cx="28803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d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23928" y="5013176"/>
            <a:ext cx="36004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a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923928" y="5229200"/>
            <a:ext cx="36004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e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923928" y="5407332"/>
            <a:ext cx="36004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c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923928" y="5623356"/>
            <a:ext cx="36004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b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860032" y="4149080"/>
            <a:ext cx="1296144" cy="25391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Had been thinking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156176" y="4255204"/>
            <a:ext cx="1296144" cy="25391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found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004048" y="4509120"/>
            <a:ext cx="1296144" cy="25391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met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004048" y="4797152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4427984" y="4725144"/>
            <a:ext cx="11521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noticed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716016" y="4831268"/>
            <a:ext cx="11521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Had been looking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932040" y="4941168"/>
            <a:ext cx="12241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stood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860032" y="5047292"/>
            <a:ext cx="12241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approached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923928" y="5157192"/>
            <a:ext cx="144016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sat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355976" y="5301208"/>
            <a:ext cx="11521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began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644008" y="5373216"/>
            <a:ext cx="129614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knew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228184" y="5517232"/>
            <a:ext cx="108012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had got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716016" y="5589240"/>
            <a:ext cx="108012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did get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292080" y="5733256"/>
            <a:ext cx="100811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had red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004048" y="5877272"/>
            <a:ext cx="12241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finished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355976" y="5949280"/>
            <a:ext cx="11521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asked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860032" y="6093296"/>
            <a:ext cx="11521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Had found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932040" y="6199420"/>
            <a:ext cx="108012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said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932040" y="6309320"/>
            <a:ext cx="72008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were</a:t>
            </a:r>
            <a:endParaRPr lang="en-US" sz="105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75115484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75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2933874889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76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384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Oval 3"/>
          <p:cNvSpPr/>
          <p:nvPr/>
        </p:nvSpPr>
        <p:spPr>
          <a:xfrm>
            <a:off x="971600" y="548680"/>
            <a:ext cx="216024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899592" y="980728"/>
            <a:ext cx="288032" cy="2880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971600" y="1556792"/>
            <a:ext cx="216024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71600" y="1916832"/>
            <a:ext cx="216024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491880" y="4039180"/>
            <a:ext cx="36004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a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35896" y="4255204"/>
            <a:ext cx="28803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e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63888" y="4509120"/>
            <a:ext cx="36004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f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35896" y="4725144"/>
            <a:ext cx="28803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a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635896" y="4975284"/>
            <a:ext cx="28803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b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635896" y="5119300"/>
            <a:ext cx="28803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h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635896" y="5373216"/>
            <a:ext cx="21602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c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635896" y="5517232"/>
            <a:ext cx="28803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g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004048" y="5373216"/>
            <a:ext cx="403244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Brad told Tom that he was thinking of taking a foreign language course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004048" y="5661248"/>
            <a:ext cx="41399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Ahmed told me that he didn’t know what time Jack would arrive.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004048" y="5877272"/>
            <a:ext cx="3600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FF0000"/>
                </a:solidFill>
              </a:rPr>
              <a:t>Philip told me that he was going to buy a holiday in Spain.</a:t>
            </a:r>
            <a:endParaRPr lang="en-US" sz="1000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139952" y="6093296"/>
            <a:ext cx="37444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Paul said that it might rain at week the weekend.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355976" y="6343436"/>
            <a:ext cx="381642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Peter told me he had bought a new car for the race.</a:t>
            </a:r>
            <a:endParaRPr lang="en-US" sz="105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63717744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77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3779912" y="5407332"/>
            <a:ext cx="36004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F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79912" y="6309320"/>
            <a:ext cx="36004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F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79912" y="6165304"/>
            <a:ext cx="36004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T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79912" y="5589240"/>
            <a:ext cx="36004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T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51920" y="5733256"/>
            <a:ext cx="28803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T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79912" y="5949280"/>
            <a:ext cx="36004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F</a:t>
            </a:r>
            <a:endParaRPr lang="en-US" sz="105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58756822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78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8" y="0"/>
            <a:ext cx="9145588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6228184" y="908720"/>
            <a:ext cx="172819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legendary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00192" y="1124744"/>
            <a:ext cx="165618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trade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372200" y="1340768"/>
            <a:ext cx="172819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numerous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28184" y="1556792"/>
            <a:ext cx="187220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On display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72200" y="1916832"/>
            <a:ext cx="172819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glimpse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660232" y="2204864"/>
            <a:ext cx="158417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destination</a:t>
            </a:r>
            <a:endParaRPr lang="en-US" sz="105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56990804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1831</TotalTime>
  <Words>183</Words>
  <Application>Microsoft Office PowerPoint</Application>
  <PresentationFormat>On-screen Show (4:3)</PresentationFormat>
  <Paragraphs>93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Median</vt:lpstr>
      <vt:lpstr>Slide 1</vt:lpstr>
      <vt:lpstr>Unit 5 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ABUMADA</dc:creator>
  <cp:lastModifiedBy>Ekhaa</cp:lastModifiedBy>
  <cp:revision>188</cp:revision>
  <dcterms:created xsi:type="dcterms:W3CDTF">2014-07-14T17:59:03Z</dcterms:created>
  <dcterms:modified xsi:type="dcterms:W3CDTF">2014-08-08T17:00:24Z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2120134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D6.2.8</vt:lpwstr>
  </property>
</Properties>
</file>