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8" r:id="rId2"/>
    <p:sldId id="466" r:id="rId3"/>
    <p:sldId id="476" r:id="rId4"/>
    <p:sldId id="458" r:id="rId5"/>
    <p:sldId id="447" r:id="rId6"/>
    <p:sldId id="387" r:id="rId7"/>
    <p:sldId id="474" r:id="rId8"/>
    <p:sldId id="475" r:id="rId9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58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624" y="-72"/>
      </p:cViewPr>
      <p:guideLst>
        <p:guide orient="horz" pos="1624"/>
        <p:guide pos="3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4.wdp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microsoft.com/office/2007/relationships/hdphoto" Target="../media/hdphoto3.wdp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اليومُ الوطني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2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65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012" l="0" r="100000">
                        <a14:foregroundMark x1="52602" y1="92885" x2="21375" y2="90119"/>
                        <a14:foregroundMark x1="35502" y1="90711" x2="5204" y2="907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933"/>
          <a:stretch/>
        </p:blipFill>
        <p:spPr bwMode="auto">
          <a:xfrm>
            <a:off x="6057901" y="3503962"/>
            <a:ext cx="3632200" cy="3315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58" y="3527487"/>
            <a:ext cx="914034" cy="62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937481" y="219813"/>
            <a:ext cx="1010949" cy="2676688"/>
            <a:chOff x="1130422" y="69895"/>
            <a:chExt cx="1010949" cy="2676688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2" y="69895"/>
              <a:ext cx="461665" cy="2676688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اليومُ الوطني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4637807" y="217869"/>
            <a:ext cx="3671168" cy="756086"/>
            <a:chOff x="5203282" y="157026"/>
            <a:chExt cx="1822108" cy="999586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4"/>
              <a:ext cx="1656522" cy="905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4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اليومُ الوطني</a:t>
              </a:r>
            </a:p>
          </p:txBody>
        </p:sp>
      </p:grpSp>
      <p:grpSp>
        <p:nvGrpSpPr>
          <p:cNvPr id="31" name="Group 22">
            <a:extLst>
              <a:ext uri="{FF2B5EF4-FFF2-40B4-BE49-F238E27FC236}">
                <a16:creationId xmlns="" xmlns:a16="http://schemas.microsoft.com/office/drawing/2014/main" id="{CB5453F7-CEF5-407A-97C4-CA1E091EE88C}"/>
              </a:ext>
            </a:extLst>
          </p:cNvPr>
          <p:cNvGrpSpPr/>
          <p:nvPr/>
        </p:nvGrpSpPr>
        <p:grpSpPr>
          <a:xfrm>
            <a:off x="4637807" y="1328919"/>
            <a:ext cx="7554193" cy="2508686"/>
            <a:chOff x="-693266" y="821635"/>
            <a:chExt cx="5732972" cy="4794607"/>
          </a:xfrm>
        </p:grpSpPr>
        <p:sp>
          <p:nvSpPr>
            <p:cNvPr id="32" name="Rectangle 10">
              <a:extLst>
                <a:ext uri="{FF2B5EF4-FFF2-40B4-BE49-F238E27FC236}">
                  <a16:creationId xmlns="" xmlns:a16="http://schemas.microsoft.com/office/drawing/2014/main" id="{389FE835-AF4C-4B60-852F-DE3A8D61F3DF}"/>
                </a:ext>
              </a:extLst>
            </p:cNvPr>
            <p:cNvSpPr/>
            <p:nvPr/>
          </p:nvSpPr>
          <p:spPr>
            <a:xfrm>
              <a:off x="4002155" y="1258958"/>
              <a:ext cx="1037551" cy="4357284"/>
            </a:xfrm>
            <a:custGeom>
              <a:avLst/>
              <a:gdLst>
                <a:gd name="connsiteX0" fmla="*/ 0 w 2002999"/>
                <a:gd name="connsiteY0" fmla="*/ 0 h 3843130"/>
                <a:gd name="connsiteX1" fmla="*/ 2002999 w 2002999"/>
                <a:gd name="connsiteY1" fmla="*/ 0 h 3843130"/>
                <a:gd name="connsiteX2" fmla="*/ 2002999 w 2002999"/>
                <a:gd name="connsiteY2" fmla="*/ 3843130 h 3843130"/>
                <a:gd name="connsiteX3" fmla="*/ 0 w 2002999"/>
                <a:gd name="connsiteY3" fmla="*/ 3843130 h 3843130"/>
                <a:gd name="connsiteX4" fmla="*/ 0 w 2002999"/>
                <a:gd name="connsiteY4" fmla="*/ 0 h 3843130"/>
                <a:gd name="connsiteX0" fmla="*/ 0 w 2002999"/>
                <a:gd name="connsiteY0" fmla="*/ 0 h 3913468"/>
                <a:gd name="connsiteX1" fmla="*/ 2002999 w 2002999"/>
                <a:gd name="connsiteY1" fmla="*/ 0 h 3913468"/>
                <a:gd name="connsiteX2" fmla="*/ 1988932 w 2002999"/>
                <a:gd name="connsiteY2" fmla="*/ 3913468 h 3913468"/>
                <a:gd name="connsiteX3" fmla="*/ 0 w 2002999"/>
                <a:gd name="connsiteY3" fmla="*/ 3843130 h 3913468"/>
                <a:gd name="connsiteX4" fmla="*/ 0 w 2002999"/>
                <a:gd name="connsiteY4" fmla="*/ 0 h 3913468"/>
                <a:gd name="connsiteX0" fmla="*/ 0 w 2002999"/>
                <a:gd name="connsiteY0" fmla="*/ 0 h 4011942"/>
                <a:gd name="connsiteX1" fmla="*/ 2002999 w 2002999"/>
                <a:gd name="connsiteY1" fmla="*/ 0 h 4011942"/>
                <a:gd name="connsiteX2" fmla="*/ 2001108 w 2002999"/>
                <a:gd name="connsiteY2" fmla="*/ 4011942 h 4011942"/>
                <a:gd name="connsiteX3" fmla="*/ 0 w 2002999"/>
                <a:gd name="connsiteY3" fmla="*/ 3843130 h 4011942"/>
                <a:gd name="connsiteX4" fmla="*/ 0 w 2002999"/>
                <a:gd name="connsiteY4" fmla="*/ 0 h 4011942"/>
                <a:gd name="connsiteX0" fmla="*/ 0 w 2002999"/>
                <a:gd name="connsiteY0" fmla="*/ 0 h 4357284"/>
                <a:gd name="connsiteX1" fmla="*/ 2002999 w 2002999"/>
                <a:gd name="connsiteY1" fmla="*/ 0 h 4357284"/>
                <a:gd name="connsiteX2" fmla="*/ 1987521 w 2002999"/>
                <a:gd name="connsiteY2" fmla="*/ 4357284 h 4357284"/>
                <a:gd name="connsiteX3" fmla="*/ 0 w 2002999"/>
                <a:gd name="connsiteY3" fmla="*/ 3843130 h 4357284"/>
                <a:gd name="connsiteX4" fmla="*/ 0 w 2002999"/>
                <a:gd name="connsiteY4" fmla="*/ 0 h 435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999" h="4357284">
                  <a:moveTo>
                    <a:pt x="0" y="0"/>
                  </a:moveTo>
                  <a:lnTo>
                    <a:pt x="2002999" y="0"/>
                  </a:lnTo>
                  <a:cubicBezTo>
                    <a:pt x="2002369" y="1337314"/>
                    <a:pt x="1988151" y="3019970"/>
                    <a:pt x="1987521" y="4357284"/>
                  </a:cubicBezTo>
                  <a:lnTo>
                    <a:pt x="0" y="384313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6000">
                  <a:schemeClr val="tx1">
                    <a:alpha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24">
              <a:extLst>
                <a:ext uri="{FF2B5EF4-FFF2-40B4-BE49-F238E27FC236}">
                  <a16:creationId xmlns="" xmlns:a16="http://schemas.microsoft.com/office/drawing/2014/main" id="{D6AF2F14-9E30-4E44-898A-4765E9A179B9}"/>
                </a:ext>
              </a:extLst>
            </p:cNvPr>
            <p:cNvSpPr/>
            <p:nvPr/>
          </p:nvSpPr>
          <p:spPr>
            <a:xfrm>
              <a:off x="-693266" y="1258956"/>
              <a:ext cx="4695424" cy="3843130"/>
            </a:xfrm>
            <a:prstGeom prst="rect">
              <a:avLst/>
            </a:pr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25">
              <a:extLst>
                <a:ext uri="{FF2B5EF4-FFF2-40B4-BE49-F238E27FC236}">
                  <a16:creationId xmlns="" xmlns:a16="http://schemas.microsoft.com/office/drawing/2014/main" id="{2354639B-8B7D-4D8C-9ABF-02BF4937916C}"/>
                </a:ext>
              </a:extLst>
            </p:cNvPr>
            <p:cNvSpPr/>
            <p:nvPr/>
          </p:nvSpPr>
          <p:spPr>
            <a:xfrm>
              <a:off x="4002156" y="821635"/>
              <a:ext cx="837731" cy="4280451"/>
            </a:xfrm>
            <a:custGeom>
              <a:avLst/>
              <a:gdLst>
                <a:gd name="connsiteX0" fmla="*/ 1855305 w 1855306"/>
                <a:gd name="connsiteY0" fmla="*/ 0 h 4280452"/>
                <a:gd name="connsiteX1" fmla="*/ 1855305 w 1855306"/>
                <a:gd name="connsiteY1" fmla="*/ 437322 h 4280452"/>
                <a:gd name="connsiteX2" fmla="*/ 1855306 w 1855306"/>
                <a:gd name="connsiteY2" fmla="*/ 437322 h 4280452"/>
                <a:gd name="connsiteX3" fmla="*/ 1855306 w 1855306"/>
                <a:gd name="connsiteY3" fmla="*/ 4280452 h 4280452"/>
                <a:gd name="connsiteX4" fmla="*/ 1855304 w 1855306"/>
                <a:gd name="connsiteY4" fmla="*/ 4280452 h 4280452"/>
                <a:gd name="connsiteX5" fmla="*/ 1855304 w 1855306"/>
                <a:gd name="connsiteY5" fmla="*/ 3843130 h 4280452"/>
                <a:gd name="connsiteX6" fmla="*/ 2 w 1855306"/>
                <a:gd name="connsiteY6" fmla="*/ 4280452 h 4280452"/>
                <a:gd name="connsiteX7" fmla="*/ 2 w 1855306"/>
                <a:gd name="connsiteY7" fmla="*/ 437322 h 4280452"/>
                <a:gd name="connsiteX8" fmla="*/ 0 w 1855306"/>
                <a:gd name="connsiteY8" fmla="*/ 437322 h 428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5306" h="4280452">
                  <a:moveTo>
                    <a:pt x="1855305" y="0"/>
                  </a:moveTo>
                  <a:lnTo>
                    <a:pt x="1855305" y="437322"/>
                  </a:lnTo>
                  <a:lnTo>
                    <a:pt x="1855306" y="437322"/>
                  </a:lnTo>
                  <a:lnTo>
                    <a:pt x="1855306" y="4280452"/>
                  </a:lnTo>
                  <a:lnTo>
                    <a:pt x="1855304" y="4280452"/>
                  </a:lnTo>
                  <a:lnTo>
                    <a:pt x="1855304" y="3843130"/>
                  </a:lnTo>
                  <a:lnTo>
                    <a:pt x="2" y="4280452"/>
                  </a:lnTo>
                  <a:lnTo>
                    <a:pt x="2" y="437322"/>
                  </a:lnTo>
                  <a:lnTo>
                    <a:pt x="0" y="4373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26">
              <a:extLst>
                <a:ext uri="{FF2B5EF4-FFF2-40B4-BE49-F238E27FC236}">
                  <a16:creationId xmlns="" xmlns:a16="http://schemas.microsoft.com/office/drawing/2014/main" id="{FFA68C36-76C4-4C32-9551-147826F05333}"/>
                </a:ext>
              </a:extLst>
            </p:cNvPr>
            <p:cNvSpPr txBox="1"/>
            <p:nvPr/>
          </p:nvSpPr>
          <p:spPr>
            <a:xfrm>
              <a:off x="4199234" y="2777540"/>
              <a:ext cx="529926" cy="13201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RightUp"/>
                <a:lightRig rig="threePt" dir="t"/>
              </a:scene3d>
            </a:bodyPr>
            <a:lstStyle/>
            <a:p>
              <a:endParaRPr lang="en-US" sz="5400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27">
              <a:extLst>
                <a:ext uri="{FF2B5EF4-FFF2-40B4-BE49-F238E27FC236}">
                  <a16:creationId xmlns="" xmlns:a16="http://schemas.microsoft.com/office/drawing/2014/main" id="{ABC099E2-B07B-4C2E-A3B9-C08A4BDC74E1}"/>
                </a:ext>
              </a:extLst>
            </p:cNvPr>
            <p:cNvSpPr txBox="1"/>
            <p:nvPr/>
          </p:nvSpPr>
          <p:spPr>
            <a:xfrm>
              <a:off x="1488099" y="1258959"/>
              <a:ext cx="2271829" cy="433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7" name="TextBox 28">
              <a:extLst>
                <a:ext uri="{FF2B5EF4-FFF2-40B4-BE49-F238E27FC236}">
                  <a16:creationId xmlns="" xmlns:a16="http://schemas.microsoft.com/office/drawing/2014/main" id="{792F7205-3ACA-4EE4-9665-57C8A3DD0E18}"/>
                </a:ext>
              </a:extLst>
            </p:cNvPr>
            <p:cNvSpPr txBox="1"/>
            <p:nvPr/>
          </p:nvSpPr>
          <p:spPr>
            <a:xfrm>
              <a:off x="-693266" y="1475673"/>
              <a:ext cx="4590714" cy="2823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تحتفلُ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المملكة </a:t>
              </a:r>
              <a:r>
                <a:rPr lang="ar-SY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العربية </a:t>
              </a:r>
              <a:r>
                <a:rPr lang="ar-SY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السعودية </a:t>
              </a:r>
              <a:r>
                <a:rPr lang="ar-SY" b="1" dirty="0" smtClean="0">
                  <a:solidFill>
                    <a:srgbClr val="FF0000"/>
                  </a:solidFill>
                  <a:latin typeface="SansSerif" panose="00000400000000000000" pitchFamily="2" charset="2"/>
                </a:rPr>
                <a:t>باليوم الوطني لتوحيدها</a:t>
              </a:r>
              <a:r>
                <a:rPr lang="ar-SY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 في 23 سبتمبر</a:t>
              </a:r>
            </a:p>
            <a:p>
              <a:pPr algn="r"/>
              <a:r>
                <a:rPr lang="ar-SY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 ( </a:t>
              </a:r>
              <a:r>
                <a:rPr lang="ar-SY" b="1" dirty="0" smtClean="0">
                  <a:solidFill>
                    <a:srgbClr val="FF0000"/>
                  </a:solidFill>
                  <a:latin typeface="SansSerif" panose="00000400000000000000" pitchFamily="2" charset="2"/>
                </a:rPr>
                <a:t>الأول من الميزان</a:t>
              </a:r>
              <a:r>
                <a:rPr lang="ar-SY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) من كل عام , و هذا التاريخ يرجع إلى المرسوم الملكي الذي أصدره </a:t>
              </a:r>
              <a:r>
                <a:rPr lang="ar-SY" b="1" dirty="0" smtClean="0">
                  <a:solidFill>
                    <a:srgbClr val="FF0000"/>
                  </a:solidFill>
                  <a:latin typeface="SansSerif" panose="00000400000000000000" pitchFamily="2" charset="2"/>
                </a:rPr>
                <a:t>الملك عبد العزيز بن عبد الرحمن آل سعود</a:t>
              </a:r>
              <a:r>
                <a:rPr lang="ar-SY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 عند إعلان </a:t>
              </a:r>
              <a:r>
                <a:rPr lang="ar-SY" b="1" dirty="0" smtClean="0">
                  <a:solidFill>
                    <a:srgbClr val="FF0000"/>
                  </a:solidFill>
                  <a:latin typeface="SansSerif" panose="00000400000000000000" pitchFamily="2" charset="2"/>
                </a:rPr>
                <a:t>توحيد البلاد </a:t>
              </a:r>
              <a:r>
                <a:rPr lang="ar-SY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باسم المملكة العربية السعودية عام </a:t>
              </a:r>
              <a:r>
                <a:rPr lang="ar-SY" b="1" dirty="0" smtClean="0">
                  <a:solidFill>
                    <a:srgbClr val="FF0000"/>
                  </a:solidFill>
                  <a:latin typeface="SansSerif" panose="00000400000000000000" pitchFamily="2" charset="2"/>
                </a:rPr>
                <a:t>1351هـ</a:t>
              </a:r>
              <a:r>
                <a:rPr lang="ar-SY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 , و أصبحت مناسبة اليوم الوطني موعداً سنوياً للاحتفاء بما تحقق من وحدة البلاد و إنجازاتها و الفخر بذلك.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583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58" y="3527487"/>
            <a:ext cx="914034" cy="62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937481" y="219813"/>
            <a:ext cx="1010949" cy="2676688"/>
            <a:chOff x="1130422" y="69895"/>
            <a:chExt cx="1010949" cy="2676688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2" y="69895"/>
              <a:ext cx="461665" cy="2676688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اليومُ الوطني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8268239" y="367720"/>
            <a:ext cx="2334056" cy="533755"/>
            <a:chOff x="5203282" y="157026"/>
            <a:chExt cx="1822108" cy="89550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blipFill>
              <a:blip r:embed="rId3"/>
              <a:tile tx="0" ty="0" sx="100000" sy="100000" flip="none" algn="tl"/>
            </a:blip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4"/>
              <a:ext cx="1656522" cy="528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اليومُ الوطني</a:t>
              </a: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8" b="98305" l="2500" r="97955">
                        <a14:foregroundMark x1="75000" y1="95085" x2="24773" y2="923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81" b="3256"/>
          <a:stretch/>
        </p:blipFill>
        <p:spPr bwMode="auto">
          <a:xfrm>
            <a:off x="6477000" y="1051521"/>
            <a:ext cx="4125295" cy="5796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05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728321" y="375161"/>
            <a:ext cx="1010947" cy="2365989"/>
            <a:chOff x="1130424" y="434403"/>
            <a:chExt cx="1010947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8928" y="434403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اليومُ الوطني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9019481" y="169865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80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2984500" y="1378928"/>
            <a:ext cx="8599367" cy="457200"/>
            <a:chOff x="6808680" y="2432388"/>
            <a:chExt cx="8599365" cy="457200"/>
          </a:xfrm>
        </p:grpSpPr>
        <p:sp>
          <p:nvSpPr>
            <p:cNvPr id="81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1120008" y="-1398449"/>
              <a:ext cx="457200" cy="8118874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79806" y="2392903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289172" y="2501863"/>
              <a:ext cx="81188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يوضّح الطلبة جوانب التطلّع الذي ورد في نص </a:t>
              </a:r>
              <a:r>
                <a:rPr lang="ar-SY" b="1" dirty="0" err="1" smtClean="0">
                  <a:solidFill>
                    <a:srgbClr val="FFFF00"/>
                  </a:solidFill>
                </a:rPr>
                <a:t>تغريدة</a:t>
              </a:r>
              <a:r>
                <a:rPr lang="ar-SY" b="1" dirty="0" smtClean="0">
                  <a:solidFill>
                    <a:srgbClr val="FFFF00"/>
                  </a:solidFill>
                </a:rPr>
                <a:t> خادم الحرمين الشريفين الملك سلمان بن عبد العزيز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4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0662770" y="3213782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0730989" y="3225549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ب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sp>
        <p:nvSpPr>
          <p:cNvPr id="86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0645950" y="2349426"/>
            <a:ext cx="457024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0711019" y="2377316"/>
            <a:ext cx="370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أ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88" name="Group 3">
            <a:extLst>
              <a:ext uri="{FF2B5EF4-FFF2-40B4-BE49-F238E27FC236}">
                <a16:creationId xmlns:a16="http://schemas.microsoft.com/office/drawing/2014/main" xmlns="" id="{CD8D4281-B2E6-49D5-B221-5FADED31DA96}"/>
              </a:ext>
            </a:extLst>
          </p:cNvPr>
          <p:cNvGrpSpPr/>
          <p:nvPr/>
        </p:nvGrpSpPr>
        <p:grpSpPr>
          <a:xfrm>
            <a:off x="7101654" y="2321273"/>
            <a:ext cx="3403910" cy="457200"/>
            <a:chOff x="712180" y="2646425"/>
            <a:chExt cx="4396786" cy="457200"/>
          </a:xfrm>
        </p:grpSpPr>
        <p:sp>
          <p:nvSpPr>
            <p:cNvPr id="89" name="Rectangle: Top Corners Rounded 31">
              <a:extLst>
                <a:ext uri="{FF2B5EF4-FFF2-40B4-BE49-F238E27FC236}">
                  <a16:creationId xmlns:a16="http://schemas.microsoft.com/office/drawing/2014/main" xmlns="" id="{DC88F022-56F2-4D1E-811C-DAFB868B2DBF}"/>
                </a:ext>
              </a:extLst>
            </p:cNvPr>
            <p:cNvSpPr/>
            <p:nvPr/>
          </p:nvSpPr>
          <p:spPr>
            <a:xfrm rot="5400000">
              <a:off x="2633959" y="724646"/>
              <a:ext cx="457200" cy="4300758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90" name="Isosceles Triangle 32">
              <a:extLst>
                <a:ext uri="{FF2B5EF4-FFF2-40B4-BE49-F238E27FC236}">
                  <a16:creationId xmlns:a16="http://schemas.microsoft.com/office/drawing/2014/main" xmlns="" id="{1097F6C7-21F6-4C36-A276-290B15A8905C}"/>
                </a:ext>
              </a:extLst>
            </p:cNvPr>
            <p:cNvSpPr/>
            <p:nvPr/>
          </p:nvSpPr>
          <p:spPr>
            <a:xfrm rot="5400000">
              <a:off x="4941246" y="2810910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91" name="TextBox 72">
              <a:extLst>
                <a:ext uri="{FF2B5EF4-FFF2-40B4-BE49-F238E27FC236}">
                  <a16:creationId xmlns:a16="http://schemas.microsoft.com/office/drawing/2014/main" xmlns="" id="{C4E3C3CF-F623-489E-8FF9-232F563DEE61}"/>
                </a:ext>
              </a:extLst>
            </p:cNvPr>
            <p:cNvSpPr txBox="1"/>
            <p:nvPr/>
          </p:nvSpPr>
          <p:spPr>
            <a:xfrm>
              <a:off x="801082" y="2720146"/>
              <a:ext cx="41177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FF0000"/>
                  </a:solidFill>
                </a:rPr>
                <a:t>المزيد من الإنجازات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92" name="Group 11">
            <a:extLst>
              <a:ext uri="{FF2B5EF4-FFF2-40B4-BE49-F238E27FC236}">
                <a16:creationId xmlns:a16="http://schemas.microsoft.com/office/drawing/2014/main" xmlns="" id="{CD037CFC-817D-4D32-BD60-D0F26F214287}"/>
              </a:ext>
            </a:extLst>
          </p:cNvPr>
          <p:cNvGrpSpPr/>
          <p:nvPr/>
        </p:nvGrpSpPr>
        <p:grpSpPr>
          <a:xfrm>
            <a:off x="7174278" y="3177950"/>
            <a:ext cx="3348105" cy="457200"/>
            <a:chOff x="-829259" y="3373091"/>
            <a:chExt cx="5938224" cy="457200"/>
          </a:xfrm>
        </p:grpSpPr>
        <p:sp>
          <p:nvSpPr>
            <p:cNvPr id="93" name="Rectangle: Top Corners Rounded 35">
              <a:extLst>
                <a:ext uri="{FF2B5EF4-FFF2-40B4-BE49-F238E27FC236}">
                  <a16:creationId xmlns:a16="http://schemas.microsoft.com/office/drawing/2014/main" xmlns="" id="{99CEBF00-8713-444D-A6DF-CB25F44016E7}"/>
                </a:ext>
              </a:extLst>
            </p:cNvPr>
            <p:cNvSpPr/>
            <p:nvPr/>
          </p:nvSpPr>
          <p:spPr>
            <a:xfrm rot="5400000">
              <a:off x="1863241" y="680591"/>
              <a:ext cx="457200" cy="5842200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94" name="Isosceles Triangle 36">
              <a:extLst>
                <a:ext uri="{FF2B5EF4-FFF2-40B4-BE49-F238E27FC236}">
                  <a16:creationId xmlns:a16="http://schemas.microsoft.com/office/drawing/2014/main" xmlns="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95" name="TextBox 73">
              <a:extLst>
                <a:ext uri="{FF2B5EF4-FFF2-40B4-BE49-F238E27FC236}">
                  <a16:creationId xmlns:a16="http://schemas.microsoft.com/office/drawing/2014/main" xmlns="" id="{1ED73ACD-83A4-4DFC-945B-C81D5C698724}"/>
                </a:ext>
              </a:extLst>
            </p:cNvPr>
            <p:cNvSpPr txBox="1"/>
            <p:nvPr/>
          </p:nvSpPr>
          <p:spPr>
            <a:xfrm>
              <a:off x="85413" y="3428237"/>
              <a:ext cx="48307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FF0000"/>
                  </a:solidFill>
                </a:rPr>
                <a:t>تحقيق الخير للوطن وشعبه</a:t>
              </a:r>
              <a:endParaRPr lang="ar-SY" b="1" dirty="0"/>
            </a:p>
          </p:txBody>
        </p:sp>
      </p:grpSp>
      <p:sp>
        <p:nvSpPr>
          <p:cNvPr id="96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0670341" y="4111590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0738560" y="4123357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ج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98" name="Group 11">
            <a:extLst>
              <a:ext uri="{FF2B5EF4-FFF2-40B4-BE49-F238E27FC236}">
                <a16:creationId xmlns:a16="http://schemas.microsoft.com/office/drawing/2014/main" xmlns="" id="{CD037CFC-817D-4D32-BD60-D0F26F214287}"/>
              </a:ext>
            </a:extLst>
          </p:cNvPr>
          <p:cNvGrpSpPr/>
          <p:nvPr/>
        </p:nvGrpSpPr>
        <p:grpSpPr>
          <a:xfrm>
            <a:off x="7157882" y="4075759"/>
            <a:ext cx="3372071" cy="457200"/>
            <a:chOff x="-871765" y="3373092"/>
            <a:chExt cx="5980730" cy="457200"/>
          </a:xfrm>
        </p:grpSpPr>
        <p:sp>
          <p:nvSpPr>
            <p:cNvPr id="99" name="Rectangle: Top Corners Rounded 35">
              <a:extLst>
                <a:ext uri="{FF2B5EF4-FFF2-40B4-BE49-F238E27FC236}">
                  <a16:creationId xmlns:a16="http://schemas.microsoft.com/office/drawing/2014/main" xmlns="" id="{99CEBF00-8713-444D-A6DF-CB25F44016E7}"/>
                </a:ext>
              </a:extLst>
            </p:cNvPr>
            <p:cNvSpPr/>
            <p:nvPr/>
          </p:nvSpPr>
          <p:spPr>
            <a:xfrm rot="5400000">
              <a:off x="1841988" y="659339"/>
              <a:ext cx="457200" cy="5884706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00" name="Isosceles Triangle 36">
              <a:extLst>
                <a:ext uri="{FF2B5EF4-FFF2-40B4-BE49-F238E27FC236}">
                  <a16:creationId xmlns:a16="http://schemas.microsoft.com/office/drawing/2014/main" xmlns="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01" name="TextBox 73">
              <a:extLst>
                <a:ext uri="{FF2B5EF4-FFF2-40B4-BE49-F238E27FC236}">
                  <a16:creationId xmlns:a16="http://schemas.microsoft.com/office/drawing/2014/main" xmlns="" id="{1ED73ACD-83A4-4DFC-945B-C81D5C698724}"/>
                </a:ext>
              </a:extLst>
            </p:cNvPr>
            <p:cNvSpPr txBox="1"/>
            <p:nvPr/>
          </p:nvSpPr>
          <p:spPr>
            <a:xfrm>
              <a:off x="-446867" y="3383538"/>
              <a:ext cx="53214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تحقيق الازدهار للوطن وشعبه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3777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84" grpId="0" animBg="1"/>
      <p:bldP spid="85" grpId="0"/>
      <p:bldP spid="86" grpId="0" animBg="1"/>
      <p:bldP spid="87" grpId="0"/>
      <p:bldP spid="96" grpId="0" animBg="1"/>
      <p:bldP spid="9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="" xmlns:a16="http://schemas.microsoft.com/office/drawing/2014/main" id="{F99F124B-0685-41CC-8157-44F5F98077E3}"/>
              </a:ext>
            </a:extLst>
          </p:cNvPr>
          <p:cNvSpPr/>
          <p:nvPr/>
        </p:nvSpPr>
        <p:spPr>
          <a:xfrm>
            <a:off x="3734526" y="1281250"/>
            <a:ext cx="4693919" cy="4693919"/>
          </a:xfrm>
          <a:custGeom>
            <a:avLst/>
            <a:gdLst>
              <a:gd name="connsiteX0" fmla="*/ 1690293 w 3882683"/>
              <a:gd name="connsiteY0" fmla="*/ 0 h 3882683"/>
              <a:gd name="connsiteX1" fmla="*/ 2192390 w 3882683"/>
              <a:gd name="connsiteY1" fmla="*/ 0 h 3882683"/>
              <a:gd name="connsiteX2" fmla="*/ 2350990 w 3882683"/>
              <a:gd name="connsiteY2" fmla="*/ 158600 h 3882683"/>
              <a:gd name="connsiteX3" fmla="*/ 2350990 w 3882683"/>
              <a:gd name="connsiteY3" fmla="*/ 523031 h 3882683"/>
              <a:gd name="connsiteX4" fmla="*/ 2380589 w 3882683"/>
              <a:gd name="connsiteY4" fmla="*/ 530642 h 3882683"/>
              <a:gd name="connsiteX5" fmla="*/ 2645420 w 3882683"/>
              <a:gd name="connsiteY5" fmla="*/ 642513 h 3882683"/>
              <a:gd name="connsiteX6" fmla="*/ 2655012 w 3882683"/>
              <a:gd name="connsiteY6" fmla="*/ 648341 h 3882683"/>
              <a:gd name="connsiteX7" fmla="*/ 2912265 w 3882683"/>
              <a:gd name="connsiteY7" fmla="*/ 391088 h 3882683"/>
              <a:gd name="connsiteX8" fmla="*/ 3136559 w 3882683"/>
              <a:gd name="connsiteY8" fmla="*/ 391088 h 3882683"/>
              <a:gd name="connsiteX9" fmla="*/ 3491596 w 3882683"/>
              <a:gd name="connsiteY9" fmla="*/ 746124 h 3882683"/>
              <a:gd name="connsiteX10" fmla="*/ 3491596 w 3882683"/>
              <a:gd name="connsiteY10" fmla="*/ 970418 h 3882683"/>
              <a:gd name="connsiteX11" fmla="*/ 3234343 w 3882683"/>
              <a:gd name="connsiteY11" fmla="*/ 1227671 h 3882683"/>
              <a:gd name="connsiteX12" fmla="*/ 3240171 w 3882683"/>
              <a:gd name="connsiteY12" fmla="*/ 1237265 h 3882683"/>
              <a:gd name="connsiteX13" fmla="*/ 3352042 w 3882683"/>
              <a:gd name="connsiteY13" fmla="*/ 1502096 h 3882683"/>
              <a:gd name="connsiteX14" fmla="*/ 3359653 w 3882683"/>
              <a:gd name="connsiteY14" fmla="*/ 1531693 h 3882683"/>
              <a:gd name="connsiteX15" fmla="*/ 3724083 w 3882683"/>
              <a:gd name="connsiteY15" fmla="*/ 1531693 h 3882683"/>
              <a:gd name="connsiteX16" fmla="*/ 3882683 w 3882683"/>
              <a:gd name="connsiteY16" fmla="*/ 1690293 h 3882683"/>
              <a:gd name="connsiteX17" fmla="*/ 3882683 w 3882683"/>
              <a:gd name="connsiteY17" fmla="*/ 2192390 h 3882683"/>
              <a:gd name="connsiteX18" fmla="*/ 3724083 w 3882683"/>
              <a:gd name="connsiteY18" fmla="*/ 2350990 h 3882683"/>
              <a:gd name="connsiteX19" fmla="*/ 3359653 w 3882683"/>
              <a:gd name="connsiteY19" fmla="*/ 2350990 h 3882683"/>
              <a:gd name="connsiteX20" fmla="*/ 3352042 w 3882683"/>
              <a:gd name="connsiteY20" fmla="*/ 2380589 h 3882683"/>
              <a:gd name="connsiteX21" fmla="*/ 3240171 w 3882683"/>
              <a:gd name="connsiteY21" fmla="*/ 2645419 h 3882683"/>
              <a:gd name="connsiteX22" fmla="*/ 3234343 w 3882683"/>
              <a:gd name="connsiteY22" fmla="*/ 2655013 h 3882683"/>
              <a:gd name="connsiteX23" fmla="*/ 3491596 w 3882683"/>
              <a:gd name="connsiteY23" fmla="*/ 2912265 h 3882683"/>
              <a:gd name="connsiteX24" fmla="*/ 3491596 w 3882683"/>
              <a:gd name="connsiteY24" fmla="*/ 3136559 h 3882683"/>
              <a:gd name="connsiteX25" fmla="*/ 3136559 w 3882683"/>
              <a:gd name="connsiteY25" fmla="*/ 3491596 h 3882683"/>
              <a:gd name="connsiteX26" fmla="*/ 2912265 w 3882683"/>
              <a:gd name="connsiteY26" fmla="*/ 3491596 h 3882683"/>
              <a:gd name="connsiteX27" fmla="*/ 2655013 w 3882683"/>
              <a:gd name="connsiteY27" fmla="*/ 3234343 h 3882683"/>
              <a:gd name="connsiteX28" fmla="*/ 2645420 w 3882683"/>
              <a:gd name="connsiteY28" fmla="*/ 3240171 h 3882683"/>
              <a:gd name="connsiteX29" fmla="*/ 2380589 w 3882683"/>
              <a:gd name="connsiteY29" fmla="*/ 3352042 h 3882683"/>
              <a:gd name="connsiteX30" fmla="*/ 2350990 w 3882683"/>
              <a:gd name="connsiteY30" fmla="*/ 3359653 h 3882683"/>
              <a:gd name="connsiteX31" fmla="*/ 2350990 w 3882683"/>
              <a:gd name="connsiteY31" fmla="*/ 3724083 h 3882683"/>
              <a:gd name="connsiteX32" fmla="*/ 2192390 w 3882683"/>
              <a:gd name="connsiteY32" fmla="*/ 3882683 h 3882683"/>
              <a:gd name="connsiteX33" fmla="*/ 1690293 w 3882683"/>
              <a:gd name="connsiteY33" fmla="*/ 3882683 h 3882683"/>
              <a:gd name="connsiteX34" fmla="*/ 1531694 w 3882683"/>
              <a:gd name="connsiteY34" fmla="*/ 3724083 h 3882683"/>
              <a:gd name="connsiteX35" fmla="*/ 1531694 w 3882683"/>
              <a:gd name="connsiteY35" fmla="*/ 3359653 h 3882683"/>
              <a:gd name="connsiteX36" fmla="*/ 1502096 w 3882683"/>
              <a:gd name="connsiteY36" fmla="*/ 3352042 h 3882683"/>
              <a:gd name="connsiteX37" fmla="*/ 1237265 w 3882683"/>
              <a:gd name="connsiteY37" fmla="*/ 3240171 h 3882683"/>
              <a:gd name="connsiteX38" fmla="*/ 1227671 w 3882683"/>
              <a:gd name="connsiteY38" fmla="*/ 3234343 h 3882683"/>
              <a:gd name="connsiteX39" fmla="*/ 970418 w 3882683"/>
              <a:gd name="connsiteY39" fmla="*/ 3491596 h 3882683"/>
              <a:gd name="connsiteX40" fmla="*/ 746124 w 3882683"/>
              <a:gd name="connsiteY40" fmla="*/ 3491596 h 3882683"/>
              <a:gd name="connsiteX41" fmla="*/ 391087 w 3882683"/>
              <a:gd name="connsiteY41" fmla="*/ 3136559 h 3882683"/>
              <a:gd name="connsiteX42" fmla="*/ 391087 w 3882683"/>
              <a:gd name="connsiteY42" fmla="*/ 2912265 h 3882683"/>
              <a:gd name="connsiteX43" fmla="*/ 648341 w 3882683"/>
              <a:gd name="connsiteY43" fmla="*/ 2655012 h 3882683"/>
              <a:gd name="connsiteX44" fmla="*/ 642513 w 3882683"/>
              <a:gd name="connsiteY44" fmla="*/ 2645419 h 3882683"/>
              <a:gd name="connsiteX45" fmla="*/ 530642 w 3882683"/>
              <a:gd name="connsiteY45" fmla="*/ 2380589 h 3882683"/>
              <a:gd name="connsiteX46" fmla="*/ 523031 w 3882683"/>
              <a:gd name="connsiteY46" fmla="*/ 2350990 h 3882683"/>
              <a:gd name="connsiteX47" fmla="*/ 158600 w 3882683"/>
              <a:gd name="connsiteY47" fmla="*/ 2350990 h 3882683"/>
              <a:gd name="connsiteX48" fmla="*/ 0 w 3882683"/>
              <a:gd name="connsiteY48" fmla="*/ 2192390 h 3882683"/>
              <a:gd name="connsiteX49" fmla="*/ 0 w 3882683"/>
              <a:gd name="connsiteY49" fmla="*/ 1690293 h 3882683"/>
              <a:gd name="connsiteX50" fmla="*/ 158600 w 3882683"/>
              <a:gd name="connsiteY50" fmla="*/ 1531693 h 3882683"/>
              <a:gd name="connsiteX51" fmla="*/ 523032 w 3882683"/>
              <a:gd name="connsiteY51" fmla="*/ 1531693 h 3882683"/>
              <a:gd name="connsiteX52" fmla="*/ 530642 w 3882683"/>
              <a:gd name="connsiteY52" fmla="*/ 1502096 h 3882683"/>
              <a:gd name="connsiteX53" fmla="*/ 642513 w 3882683"/>
              <a:gd name="connsiteY53" fmla="*/ 1237265 h 3882683"/>
              <a:gd name="connsiteX54" fmla="*/ 648341 w 3882683"/>
              <a:gd name="connsiteY54" fmla="*/ 1227672 h 3882683"/>
              <a:gd name="connsiteX55" fmla="*/ 391087 w 3882683"/>
              <a:gd name="connsiteY55" fmla="*/ 970418 h 3882683"/>
              <a:gd name="connsiteX56" fmla="*/ 391087 w 3882683"/>
              <a:gd name="connsiteY56" fmla="*/ 746124 h 3882683"/>
              <a:gd name="connsiteX57" fmla="*/ 746124 w 3882683"/>
              <a:gd name="connsiteY57" fmla="*/ 391088 h 3882683"/>
              <a:gd name="connsiteX58" fmla="*/ 970418 w 3882683"/>
              <a:gd name="connsiteY58" fmla="*/ 391088 h 3882683"/>
              <a:gd name="connsiteX59" fmla="*/ 1227672 w 3882683"/>
              <a:gd name="connsiteY59" fmla="*/ 648341 h 3882683"/>
              <a:gd name="connsiteX60" fmla="*/ 1237265 w 3882683"/>
              <a:gd name="connsiteY60" fmla="*/ 642513 h 3882683"/>
              <a:gd name="connsiteX61" fmla="*/ 1502096 w 3882683"/>
              <a:gd name="connsiteY61" fmla="*/ 530642 h 3882683"/>
              <a:gd name="connsiteX62" fmla="*/ 1531694 w 3882683"/>
              <a:gd name="connsiteY62" fmla="*/ 523032 h 3882683"/>
              <a:gd name="connsiteX63" fmla="*/ 1531694 w 3882683"/>
              <a:gd name="connsiteY63" fmla="*/ 158600 h 3882683"/>
              <a:gd name="connsiteX64" fmla="*/ 1690293 w 3882683"/>
              <a:gd name="connsiteY64" fmla="*/ 0 h 388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882683" h="3882683">
                <a:moveTo>
                  <a:pt x="1690293" y="0"/>
                </a:moveTo>
                <a:lnTo>
                  <a:pt x="2192390" y="0"/>
                </a:lnTo>
                <a:cubicBezTo>
                  <a:pt x="2279982" y="0"/>
                  <a:pt x="2350990" y="71008"/>
                  <a:pt x="2350990" y="158600"/>
                </a:cubicBezTo>
                <a:lnTo>
                  <a:pt x="2350990" y="523031"/>
                </a:lnTo>
                <a:lnTo>
                  <a:pt x="2380589" y="530642"/>
                </a:lnTo>
                <a:cubicBezTo>
                  <a:pt x="2473094" y="559414"/>
                  <a:pt x="2561701" y="597034"/>
                  <a:pt x="2645420" y="642513"/>
                </a:cubicBezTo>
                <a:lnTo>
                  <a:pt x="2655012" y="648341"/>
                </a:lnTo>
                <a:lnTo>
                  <a:pt x="2912265" y="391088"/>
                </a:lnTo>
                <a:cubicBezTo>
                  <a:pt x="2974202" y="329151"/>
                  <a:pt x="3074622" y="329151"/>
                  <a:pt x="3136559" y="391088"/>
                </a:cubicBezTo>
                <a:lnTo>
                  <a:pt x="3491596" y="746124"/>
                </a:lnTo>
                <a:cubicBezTo>
                  <a:pt x="3553532" y="808061"/>
                  <a:pt x="3553532" y="908481"/>
                  <a:pt x="3491596" y="970418"/>
                </a:cubicBezTo>
                <a:lnTo>
                  <a:pt x="3234343" y="1227671"/>
                </a:lnTo>
                <a:lnTo>
                  <a:pt x="3240171" y="1237265"/>
                </a:lnTo>
                <a:cubicBezTo>
                  <a:pt x="3285650" y="1320983"/>
                  <a:pt x="3323270" y="1409590"/>
                  <a:pt x="3352042" y="1502096"/>
                </a:cubicBezTo>
                <a:lnTo>
                  <a:pt x="3359653" y="1531693"/>
                </a:lnTo>
                <a:lnTo>
                  <a:pt x="3724083" y="1531693"/>
                </a:lnTo>
                <a:cubicBezTo>
                  <a:pt x="3811675" y="1531693"/>
                  <a:pt x="3882683" y="1602701"/>
                  <a:pt x="3882683" y="1690293"/>
                </a:cubicBezTo>
                <a:lnTo>
                  <a:pt x="3882683" y="2192390"/>
                </a:lnTo>
                <a:cubicBezTo>
                  <a:pt x="3882683" y="2279982"/>
                  <a:pt x="3811675" y="2350990"/>
                  <a:pt x="3724083" y="2350990"/>
                </a:cubicBezTo>
                <a:lnTo>
                  <a:pt x="3359653" y="2350990"/>
                </a:lnTo>
                <a:lnTo>
                  <a:pt x="3352042" y="2380589"/>
                </a:lnTo>
                <a:cubicBezTo>
                  <a:pt x="3323270" y="2473094"/>
                  <a:pt x="3285650" y="2561701"/>
                  <a:pt x="3240171" y="2645419"/>
                </a:cubicBezTo>
                <a:lnTo>
                  <a:pt x="3234343" y="2655013"/>
                </a:lnTo>
                <a:lnTo>
                  <a:pt x="3491596" y="2912265"/>
                </a:lnTo>
                <a:cubicBezTo>
                  <a:pt x="3553532" y="2974202"/>
                  <a:pt x="3553532" y="3074622"/>
                  <a:pt x="3491596" y="3136559"/>
                </a:cubicBezTo>
                <a:lnTo>
                  <a:pt x="3136559" y="3491596"/>
                </a:lnTo>
                <a:cubicBezTo>
                  <a:pt x="3074622" y="3553532"/>
                  <a:pt x="2974202" y="3553532"/>
                  <a:pt x="2912265" y="3491596"/>
                </a:cubicBezTo>
                <a:lnTo>
                  <a:pt x="2655013" y="3234343"/>
                </a:lnTo>
                <a:lnTo>
                  <a:pt x="2645420" y="3240171"/>
                </a:lnTo>
                <a:cubicBezTo>
                  <a:pt x="2561701" y="3285650"/>
                  <a:pt x="2473094" y="3323270"/>
                  <a:pt x="2380589" y="3352042"/>
                </a:cubicBezTo>
                <a:lnTo>
                  <a:pt x="2350990" y="3359653"/>
                </a:lnTo>
                <a:lnTo>
                  <a:pt x="2350990" y="3724083"/>
                </a:lnTo>
                <a:cubicBezTo>
                  <a:pt x="2350990" y="3811675"/>
                  <a:pt x="2279982" y="3882683"/>
                  <a:pt x="2192390" y="3882683"/>
                </a:cubicBezTo>
                <a:lnTo>
                  <a:pt x="1690293" y="3882683"/>
                </a:lnTo>
                <a:cubicBezTo>
                  <a:pt x="1602701" y="3882683"/>
                  <a:pt x="1531694" y="3811675"/>
                  <a:pt x="1531694" y="3724083"/>
                </a:cubicBezTo>
                <a:lnTo>
                  <a:pt x="1531694" y="3359653"/>
                </a:lnTo>
                <a:lnTo>
                  <a:pt x="1502096" y="3352042"/>
                </a:lnTo>
                <a:cubicBezTo>
                  <a:pt x="1409590" y="3323270"/>
                  <a:pt x="1320984" y="3285650"/>
                  <a:pt x="1237265" y="3240171"/>
                </a:cubicBezTo>
                <a:lnTo>
                  <a:pt x="1227671" y="3234343"/>
                </a:lnTo>
                <a:lnTo>
                  <a:pt x="970418" y="3491596"/>
                </a:lnTo>
                <a:cubicBezTo>
                  <a:pt x="908481" y="3553532"/>
                  <a:pt x="808061" y="3553532"/>
                  <a:pt x="746124" y="3491596"/>
                </a:cubicBezTo>
                <a:lnTo>
                  <a:pt x="391087" y="3136559"/>
                </a:lnTo>
                <a:cubicBezTo>
                  <a:pt x="329151" y="3074622"/>
                  <a:pt x="329151" y="2974202"/>
                  <a:pt x="391087" y="2912265"/>
                </a:cubicBezTo>
                <a:lnTo>
                  <a:pt x="648341" y="2655012"/>
                </a:lnTo>
                <a:lnTo>
                  <a:pt x="642513" y="2645419"/>
                </a:lnTo>
                <a:cubicBezTo>
                  <a:pt x="597035" y="2561701"/>
                  <a:pt x="559414" y="2473094"/>
                  <a:pt x="530642" y="2380589"/>
                </a:cubicBezTo>
                <a:lnTo>
                  <a:pt x="523031" y="2350990"/>
                </a:lnTo>
                <a:lnTo>
                  <a:pt x="158600" y="2350990"/>
                </a:lnTo>
                <a:cubicBezTo>
                  <a:pt x="71008" y="2350990"/>
                  <a:pt x="0" y="2279982"/>
                  <a:pt x="0" y="2192390"/>
                </a:cubicBezTo>
                <a:lnTo>
                  <a:pt x="0" y="1690293"/>
                </a:lnTo>
                <a:cubicBezTo>
                  <a:pt x="0" y="1602701"/>
                  <a:pt x="71008" y="1531693"/>
                  <a:pt x="158600" y="1531693"/>
                </a:cubicBezTo>
                <a:lnTo>
                  <a:pt x="523032" y="1531693"/>
                </a:lnTo>
                <a:lnTo>
                  <a:pt x="530642" y="1502096"/>
                </a:lnTo>
                <a:cubicBezTo>
                  <a:pt x="559414" y="1409590"/>
                  <a:pt x="597035" y="1320983"/>
                  <a:pt x="642513" y="1237265"/>
                </a:cubicBezTo>
                <a:lnTo>
                  <a:pt x="648341" y="1227672"/>
                </a:lnTo>
                <a:lnTo>
                  <a:pt x="391087" y="970418"/>
                </a:lnTo>
                <a:cubicBezTo>
                  <a:pt x="329151" y="908481"/>
                  <a:pt x="329151" y="808061"/>
                  <a:pt x="391087" y="746124"/>
                </a:cubicBezTo>
                <a:lnTo>
                  <a:pt x="746124" y="391088"/>
                </a:lnTo>
                <a:cubicBezTo>
                  <a:pt x="808061" y="329151"/>
                  <a:pt x="908481" y="329151"/>
                  <a:pt x="970418" y="391088"/>
                </a:cubicBezTo>
                <a:lnTo>
                  <a:pt x="1227672" y="648341"/>
                </a:lnTo>
                <a:lnTo>
                  <a:pt x="1237265" y="642513"/>
                </a:lnTo>
                <a:cubicBezTo>
                  <a:pt x="1320984" y="597034"/>
                  <a:pt x="1409590" y="559414"/>
                  <a:pt x="1502096" y="530642"/>
                </a:cubicBezTo>
                <a:lnTo>
                  <a:pt x="1531694" y="523032"/>
                </a:lnTo>
                <a:lnTo>
                  <a:pt x="1531694" y="158600"/>
                </a:lnTo>
                <a:cubicBezTo>
                  <a:pt x="1531694" y="71008"/>
                  <a:pt x="1602701" y="0"/>
                  <a:pt x="1690293" y="0"/>
                </a:cubicBezTo>
                <a:close/>
              </a:path>
            </a:pathLst>
          </a:custGeom>
          <a:gradFill flip="none" rotWithShape="1">
            <a:gsLst>
              <a:gs pos="0">
                <a:srgbClr val="CC99FF"/>
              </a:gs>
              <a:gs pos="100000">
                <a:srgbClr val="FF9999"/>
              </a:gs>
            </a:gsLst>
            <a:lin ang="2700000" scaled="1"/>
            <a:tileRect/>
          </a:gradFill>
          <a:ln>
            <a:solidFill>
              <a:schemeClr val="bg1"/>
            </a:solidFill>
          </a:ln>
          <a:effectLst>
            <a:innerShdw blurRad="2032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D52EBDE6-200A-404F-B4A6-FC2C8E5A55AA}"/>
              </a:ext>
            </a:extLst>
          </p:cNvPr>
          <p:cNvGrpSpPr/>
          <p:nvPr/>
        </p:nvGrpSpPr>
        <p:grpSpPr>
          <a:xfrm>
            <a:off x="5488940" y="1017816"/>
            <a:ext cx="1185090" cy="1249773"/>
            <a:chOff x="5503454" y="818606"/>
            <a:chExt cx="1185090" cy="1249773"/>
          </a:xfrm>
        </p:grpSpPr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4BE8F232-433D-4B03-A265-32CD58DA542B}"/>
                </a:ext>
              </a:extLst>
            </p:cNvPr>
            <p:cNvSpPr/>
            <p:nvPr/>
          </p:nvSpPr>
          <p:spPr>
            <a:xfrm>
              <a:off x="5503454" y="883289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4A187AD9-EF0C-49DF-9D72-82EE32B27BED}"/>
                </a:ext>
              </a:extLst>
            </p:cNvPr>
            <p:cNvSpPr/>
            <p:nvPr/>
          </p:nvSpPr>
          <p:spPr>
            <a:xfrm>
              <a:off x="5709194" y="818606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86DEAFA1-8F8C-4EF1-AE95-6A30461A8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0176" y="997858"/>
              <a:ext cx="365760" cy="348343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52F560A2-33D3-46D0-AD52-7A764AFE6A39}"/>
              </a:ext>
            </a:extLst>
          </p:cNvPr>
          <p:cNvGrpSpPr/>
          <p:nvPr/>
        </p:nvGrpSpPr>
        <p:grpSpPr>
          <a:xfrm>
            <a:off x="7662772" y="3213124"/>
            <a:ext cx="1185090" cy="1185090"/>
            <a:chOff x="7677286" y="3013914"/>
            <a:chExt cx="1185090" cy="1185090"/>
          </a:xfrm>
        </p:grpSpPr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A761810D-986A-4C93-A23A-10CBD284A368}"/>
                </a:ext>
              </a:extLst>
            </p:cNvPr>
            <p:cNvSpPr/>
            <p:nvPr/>
          </p:nvSpPr>
          <p:spPr>
            <a:xfrm>
              <a:off x="7677286" y="3013914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="" xmlns:a16="http://schemas.microsoft.com/office/drawing/2014/main" id="{63E473F4-BF17-4A45-B8F4-16747FE5AA75}"/>
                </a:ext>
              </a:extLst>
            </p:cNvPr>
            <p:cNvSpPr/>
            <p:nvPr/>
          </p:nvSpPr>
          <p:spPr>
            <a:xfrm>
              <a:off x="8036559" y="3037115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00C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Graphic 25">
              <a:extLst>
                <a:ext uri="{FF2B5EF4-FFF2-40B4-BE49-F238E27FC236}">
                  <a16:creationId xmlns="" xmlns:a16="http://schemas.microsoft.com/office/drawing/2014/main" id="{344EEEB6-7B0F-43B6-A4F9-FBA24B3D40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0079" y="3251925"/>
              <a:ext cx="365760" cy="354148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209C639A-8A53-4283-AB6F-60C2E16356EE}"/>
              </a:ext>
            </a:extLst>
          </p:cNvPr>
          <p:cNvGrpSpPr/>
          <p:nvPr/>
        </p:nvGrpSpPr>
        <p:grpSpPr>
          <a:xfrm>
            <a:off x="6938192" y="1538154"/>
            <a:ext cx="1204323" cy="1197753"/>
            <a:chOff x="6952706" y="1338944"/>
            <a:chExt cx="1204323" cy="1197753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ADCF97D1-DA0F-43BD-8F5E-26B2CE4BDD85}"/>
                </a:ext>
              </a:extLst>
            </p:cNvPr>
            <p:cNvSpPr/>
            <p:nvPr/>
          </p:nvSpPr>
          <p:spPr>
            <a:xfrm>
              <a:off x="6952706" y="1351607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8C6FB9CD-78CC-49B1-9DF1-697D6B2F5F34}"/>
                </a:ext>
              </a:extLst>
            </p:cNvPr>
            <p:cNvSpPr/>
            <p:nvPr/>
          </p:nvSpPr>
          <p:spPr>
            <a:xfrm>
              <a:off x="7373258" y="1338944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Graphic 27">
              <a:extLst>
                <a:ext uri="{FF2B5EF4-FFF2-40B4-BE49-F238E27FC236}">
                  <a16:creationId xmlns="" xmlns:a16="http://schemas.microsoft.com/office/drawing/2014/main" id="{7828A715-4DAA-4631-A53A-B61906AB5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3486" y="1547949"/>
              <a:ext cx="303313" cy="365760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15CBF563-E563-4360-9DAF-6EAD048736BE}"/>
              </a:ext>
            </a:extLst>
          </p:cNvPr>
          <p:cNvGrpSpPr/>
          <p:nvPr/>
        </p:nvGrpSpPr>
        <p:grpSpPr>
          <a:xfrm>
            <a:off x="7047522" y="4934495"/>
            <a:ext cx="1438796" cy="1185090"/>
            <a:chOff x="7062036" y="4735285"/>
            <a:chExt cx="1438796" cy="1185090"/>
          </a:xfrm>
        </p:grpSpPr>
        <p:sp>
          <p:nvSpPr>
            <p:cNvPr id="19" name="Oval 18">
              <a:extLst>
                <a:ext uri="{FF2B5EF4-FFF2-40B4-BE49-F238E27FC236}">
                  <a16:creationId xmlns="" xmlns:a16="http://schemas.microsoft.com/office/drawing/2014/main" id="{4E42496F-CA13-4E18-B812-13B56E93B72A}"/>
                </a:ext>
              </a:extLst>
            </p:cNvPr>
            <p:cNvSpPr/>
            <p:nvPr/>
          </p:nvSpPr>
          <p:spPr>
            <a:xfrm>
              <a:off x="7315742" y="4735285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94B58B09-6A92-4631-ADDA-40A9C20291EE}"/>
                </a:ext>
              </a:extLst>
            </p:cNvPr>
            <p:cNvSpPr/>
            <p:nvPr/>
          </p:nvSpPr>
          <p:spPr>
            <a:xfrm>
              <a:off x="7373258" y="4735285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Graphic 29">
              <a:extLst>
                <a:ext uri="{FF2B5EF4-FFF2-40B4-BE49-F238E27FC236}">
                  <a16:creationId xmlns="" xmlns:a16="http://schemas.microsoft.com/office/drawing/2014/main" id="{4AD58DA2-4EA0-4848-AD6B-2DBEE733B3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2036" y="4763588"/>
              <a:ext cx="1044668" cy="1039444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2D2C594-D20D-4C74-8118-5E7ECD68D780}"/>
              </a:ext>
            </a:extLst>
          </p:cNvPr>
          <p:cNvGrpSpPr/>
          <p:nvPr/>
        </p:nvGrpSpPr>
        <p:grpSpPr>
          <a:xfrm>
            <a:off x="3692982" y="4797518"/>
            <a:ext cx="1185090" cy="1185090"/>
            <a:chOff x="3707496" y="4598308"/>
            <a:chExt cx="1185090" cy="1185090"/>
          </a:xfrm>
        </p:grpSpPr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F17C9869-29E0-4CD7-A6C5-7B6AF0A76507}"/>
                </a:ext>
              </a:extLst>
            </p:cNvPr>
            <p:cNvSpPr/>
            <p:nvPr/>
          </p:nvSpPr>
          <p:spPr>
            <a:xfrm>
              <a:off x="3707496" y="4598308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4E192143-78C8-49CD-9A38-DE77C916F183}"/>
                </a:ext>
              </a:extLst>
            </p:cNvPr>
            <p:cNvSpPr/>
            <p:nvPr/>
          </p:nvSpPr>
          <p:spPr>
            <a:xfrm>
              <a:off x="4108815" y="4606834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Graphic 31">
              <a:extLst>
                <a:ext uri="{FF2B5EF4-FFF2-40B4-BE49-F238E27FC236}">
                  <a16:creationId xmlns="" xmlns:a16="http://schemas.microsoft.com/office/drawing/2014/main" id="{C4CBDED0-E2D5-44E1-B156-94E9E71988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0341" y="4815839"/>
              <a:ext cx="365760" cy="36576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E57D02B7-9002-49E5-A1BD-7CFA9B2ED292}"/>
              </a:ext>
            </a:extLst>
          </p:cNvPr>
          <p:cNvGrpSpPr/>
          <p:nvPr/>
        </p:nvGrpSpPr>
        <p:grpSpPr>
          <a:xfrm>
            <a:off x="3842206" y="1554155"/>
            <a:ext cx="1185090" cy="1193529"/>
            <a:chOff x="3925299" y="1467395"/>
            <a:chExt cx="1185090" cy="1193529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BF751732-3E1A-40B7-AE88-55553CF98E88}"/>
                </a:ext>
              </a:extLst>
            </p:cNvPr>
            <p:cNvSpPr/>
            <p:nvPr/>
          </p:nvSpPr>
          <p:spPr>
            <a:xfrm>
              <a:off x="3925299" y="1475834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C6EAE447-2B5E-47D7-AE2C-953BCBFFDE79}"/>
                </a:ext>
              </a:extLst>
            </p:cNvPr>
            <p:cNvSpPr/>
            <p:nvPr/>
          </p:nvSpPr>
          <p:spPr>
            <a:xfrm>
              <a:off x="4125959" y="1467395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33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Graphic 33">
              <a:extLst>
                <a:ext uri="{FF2B5EF4-FFF2-40B4-BE49-F238E27FC236}">
                  <a16:creationId xmlns="" xmlns:a16="http://schemas.microsoft.com/office/drawing/2014/main" id="{1A35272B-B64B-4F2B-865B-1CA52B3DE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5743" y="1711473"/>
              <a:ext cx="365760" cy="29561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CB378006-160D-4264-BD15-6E216EBDC139}"/>
              </a:ext>
            </a:extLst>
          </p:cNvPr>
          <p:cNvGrpSpPr/>
          <p:nvPr/>
        </p:nvGrpSpPr>
        <p:grpSpPr>
          <a:xfrm>
            <a:off x="3318240" y="3236325"/>
            <a:ext cx="1185090" cy="1204504"/>
            <a:chOff x="3332754" y="3037115"/>
            <a:chExt cx="1185090" cy="1204504"/>
          </a:xfrm>
        </p:grpSpPr>
        <p:sp>
          <p:nvSpPr>
            <p:cNvPr id="22" name="Oval 21">
              <a:extLst>
                <a:ext uri="{FF2B5EF4-FFF2-40B4-BE49-F238E27FC236}">
                  <a16:creationId xmlns="" xmlns:a16="http://schemas.microsoft.com/office/drawing/2014/main" id="{EAAFF0EA-04D3-4F67-82D5-6F2C6542F98C}"/>
                </a:ext>
              </a:extLst>
            </p:cNvPr>
            <p:cNvSpPr/>
            <p:nvPr/>
          </p:nvSpPr>
          <p:spPr>
            <a:xfrm>
              <a:off x="3332754" y="3056529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59A71B8E-48AC-4F44-849F-D6A183F4C691}"/>
                </a:ext>
              </a:extLst>
            </p:cNvPr>
            <p:cNvSpPr/>
            <p:nvPr/>
          </p:nvSpPr>
          <p:spPr>
            <a:xfrm>
              <a:off x="3505747" y="3037115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6" name="Graphic 35">
              <a:extLst>
                <a:ext uri="{FF2B5EF4-FFF2-40B4-BE49-F238E27FC236}">
                  <a16:creationId xmlns="" xmlns:a16="http://schemas.microsoft.com/office/drawing/2014/main" id="{6F314ED9-9E44-4074-AAB7-A6C477EBC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5149" y="3268210"/>
              <a:ext cx="360300" cy="365760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9BEFC0B8-1659-41CC-88EC-C41C1F752909}"/>
              </a:ext>
            </a:extLst>
          </p:cNvPr>
          <p:cNvGrpSpPr/>
          <p:nvPr/>
        </p:nvGrpSpPr>
        <p:grpSpPr>
          <a:xfrm>
            <a:off x="5488940" y="5454106"/>
            <a:ext cx="1185090" cy="1233805"/>
            <a:chOff x="5488939" y="5383620"/>
            <a:chExt cx="1185090" cy="1233805"/>
          </a:xfrm>
        </p:grpSpPr>
        <p:sp>
          <p:nvSpPr>
            <p:cNvPr id="20" name="Oval 19">
              <a:extLst>
                <a:ext uri="{FF2B5EF4-FFF2-40B4-BE49-F238E27FC236}">
                  <a16:creationId xmlns="" xmlns:a16="http://schemas.microsoft.com/office/drawing/2014/main" id="{27617C6F-478C-41F6-9247-66CFD57DC462}"/>
                </a:ext>
              </a:extLst>
            </p:cNvPr>
            <p:cNvSpPr/>
            <p:nvPr/>
          </p:nvSpPr>
          <p:spPr>
            <a:xfrm>
              <a:off x="5488939" y="5432335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473810BB-B40C-4CD1-B9A4-59BCA7793624}"/>
                </a:ext>
              </a:extLst>
            </p:cNvPr>
            <p:cNvSpPr/>
            <p:nvPr/>
          </p:nvSpPr>
          <p:spPr>
            <a:xfrm>
              <a:off x="5689601" y="5383620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CC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Graphic 37">
              <a:extLst>
                <a:ext uri="{FF2B5EF4-FFF2-40B4-BE49-F238E27FC236}">
                  <a16:creationId xmlns="" xmlns:a16="http://schemas.microsoft.com/office/drawing/2014/main" id="{098345C0-E5FC-41C5-8C76-4D93A752409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8604" y="5567148"/>
              <a:ext cx="365760" cy="339634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10B1322-5108-402D-A2B5-694F2E9F7C67}"/>
              </a:ext>
            </a:extLst>
          </p:cNvPr>
          <p:cNvGrpSpPr/>
          <p:nvPr/>
        </p:nvGrpSpPr>
        <p:grpSpPr>
          <a:xfrm>
            <a:off x="4775201" y="2321925"/>
            <a:ext cx="2612571" cy="2612571"/>
            <a:chOff x="4789715" y="2122715"/>
            <a:chExt cx="2612571" cy="2612571"/>
          </a:xfrm>
        </p:grpSpPr>
        <p:sp>
          <p:nvSpPr>
            <p:cNvPr id="3" name="Oval 2">
              <a:extLst>
                <a:ext uri="{FF2B5EF4-FFF2-40B4-BE49-F238E27FC236}">
                  <a16:creationId xmlns="" xmlns:a16="http://schemas.microsoft.com/office/drawing/2014/main" id="{33F0B07A-6E51-46EA-B200-A066EC9EA800}"/>
                </a:ext>
              </a:extLst>
            </p:cNvPr>
            <p:cNvSpPr/>
            <p:nvPr/>
          </p:nvSpPr>
          <p:spPr>
            <a:xfrm>
              <a:off x="4789715" y="2122715"/>
              <a:ext cx="2612571" cy="2612571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651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D9797013-5966-43FF-9854-BD98052B0398}"/>
                </a:ext>
              </a:extLst>
            </p:cNvPr>
            <p:cNvSpPr/>
            <p:nvPr/>
          </p:nvSpPr>
          <p:spPr>
            <a:xfrm>
              <a:off x="4977494" y="2310494"/>
              <a:ext cx="2237013" cy="2237013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EF331A15-3A3B-4E22-974E-F067C5957513}"/>
                </a:ext>
              </a:extLst>
            </p:cNvPr>
            <p:cNvSpPr txBox="1"/>
            <p:nvPr/>
          </p:nvSpPr>
          <p:spPr>
            <a:xfrm>
              <a:off x="4833849" y="3105833"/>
              <a:ext cx="25584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لماذا نحتفل</a:t>
              </a:r>
            </a:p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 باليوم الوطني؟</a:t>
              </a:r>
              <a:endParaRPr lang="ar-SY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AF5C7CBD-17BF-44B2-9ED2-1F851B39369E}"/>
              </a:ext>
            </a:extLst>
          </p:cNvPr>
          <p:cNvSpPr txBox="1"/>
          <p:nvPr/>
        </p:nvSpPr>
        <p:spPr>
          <a:xfrm>
            <a:off x="3730635" y="34478"/>
            <a:ext cx="62905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chemeClr val="bg1"/>
                </a:solidFill>
              </a:rPr>
              <a:t>تقدير الجهود التي قام بها المؤسس الملك عبد العزيز بن عبد الرحمن آل سعود – طيَّب الله ثراه-و رجاله المخلصون و ؟أبناؤه البررة من بعده , في توحيد المملكة العربية السعودية و تأسيسها و بنائها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8B41DE4B-C427-4439-ABAF-15AE42097DCB}"/>
              </a:ext>
            </a:extLst>
          </p:cNvPr>
          <p:cNvSpPr txBox="1"/>
          <p:nvPr/>
        </p:nvSpPr>
        <p:spPr>
          <a:xfrm>
            <a:off x="8142515" y="1676151"/>
            <a:ext cx="35922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b="1" dirty="0" smtClean="0">
                <a:solidFill>
                  <a:schemeClr val="bg1"/>
                </a:solidFill>
              </a:rPr>
              <a:t>الوفاء لشهداء الواجب و لجنودنا البواسل الذين يحمون حدود وطننا , و يسهرون على أمنه و استقراره</a:t>
            </a:r>
            <a:endParaRPr lang="ar-SY" dirty="0" smtClean="0">
              <a:solidFill>
                <a:srgbClr val="FFFF00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BEAA9378-FE9C-4659-B9D0-6716D9ED2680}"/>
              </a:ext>
            </a:extLst>
          </p:cNvPr>
          <p:cNvSpPr txBox="1"/>
          <p:nvPr/>
        </p:nvSpPr>
        <p:spPr>
          <a:xfrm>
            <a:off x="8486318" y="3354255"/>
            <a:ext cx="37056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b="1" dirty="0" smtClean="0">
                <a:solidFill>
                  <a:schemeClr val="bg1"/>
                </a:solidFill>
              </a:rPr>
              <a:t>الاعتزاز بأبناء الوطن الذين قدَّموا له خدمات جليلة , و رفعوا اسمه في مجالات كثيرة و متنوّعة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38F39F96-33AF-42EE-A710-9896CFD4E762}"/>
              </a:ext>
            </a:extLst>
          </p:cNvPr>
          <p:cNvSpPr txBox="1"/>
          <p:nvPr/>
        </p:nvSpPr>
        <p:spPr>
          <a:xfrm>
            <a:off x="8260078" y="5213191"/>
            <a:ext cx="3779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chemeClr val="bg1"/>
                </a:solidFill>
              </a:rPr>
              <a:t>تعميق الانتماء للوطن و الولاء للملك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B5B16976-6BA0-4220-87CA-C85D87A90376}"/>
              </a:ext>
            </a:extLst>
          </p:cNvPr>
          <p:cNvSpPr txBox="1"/>
          <p:nvPr/>
        </p:nvSpPr>
        <p:spPr>
          <a:xfrm>
            <a:off x="114300" y="4892881"/>
            <a:ext cx="39425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chemeClr val="bg1"/>
                </a:solidFill>
              </a:rPr>
              <a:t>التعبير عن مشاعر الحب و الولاء للوطن و لقيادته الرّشيدة وفق سلوك حضاري يبرز مكانة المملكة العربية السعودية , و يُظهِرُ قيمها الإسلامية</a:t>
            </a:r>
            <a:endParaRPr lang="ar-SY" sz="1600" dirty="0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12CB3B17-DF7B-4236-94D2-FEF4C39D3B99}"/>
              </a:ext>
            </a:extLst>
          </p:cNvPr>
          <p:cNvSpPr txBox="1"/>
          <p:nvPr/>
        </p:nvSpPr>
        <p:spPr>
          <a:xfrm>
            <a:off x="114300" y="3213124"/>
            <a:ext cx="3409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chemeClr val="bg1"/>
                </a:solidFill>
              </a:rPr>
              <a:t>إبراز المنجزات الحضارية , و الاقتصادية , و الاجتماعيّة للوطن</a:t>
            </a:r>
            <a:endParaRPr lang="ar-SY" dirty="0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0D424FB1-2A9D-4E1F-8CD8-5955C22565ED}"/>
              </a:ext>
            </a:extLst>
          </p:cNvPr>
          <p:cNvSpPr txBox="1"/>
          <p:nvPr/>
        </p:nvSpPr>
        <p:spPr>
          <a:xfrm>
            <a:off x="431800" y="1583098"/>
            <a:ext cx="3478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b="1" dirty="0" smtClean="0">
                <a:solidFill>
                  <a:schemeClr val="bg1"/>
                </a:solidFill>
              </a:rPr>
              <a:t>تعزيز التَّلاحم و التَّكاتف بين فئات المجتمع</a:t>
            </a:r>
            <a:endParaRPr lang="ar-SY" dirty="0">
              <a:solidFill>
                <a:schemeClr val="bg1"/>
              </a:solidFill>
            </a:endParaRPr>
          </a:p>
        </p:txBody>
      </p: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752" r="99624">
                        <a14:foregroundMark x1="68045" y1="90608" x2="8271" y2="94475"/>
                        <a14:foregroundMark x1="71429" y1="87845" x2="20677" y2="83978"/>
                        <a14:foregroundMark x1="74436" y1="82873" x2="72932" y2="89503"/>
                        <a14:foregroundMark x1="72932" y1="94475" x2="63158" y2="944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6002" y="2645403"/>
            <a:ext cx="1587686" cy="8220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8295" l="0" r="100000">
                        <a14:foregroundMark x1="67123" y1="91875" x2="8219" y2="90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42575" y="4064004"/>
            <a:ext cx="1423759" cy="7311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TextBox 43">
            <a:extLst>
              <a:ext uri="{FF2B5EF4-FFF2-40B4-BE49-F238E27FC236}">
                <a16:creationId xmlns="" xmlns:a16="http://schemas.microsoft.com/office/drawing/2014/main" id="{38F39F96-33AF-42EE-A710-9896CFD4E762}"/>
              </a:ext>
            </a:extLst>
          </p:cNvPr>
          <p:cNvSpPr txBox="1"/>
          <p:nvPr/>
        </p:nvSpPr>
        <p:spPr>
          <a:xfrm>
            <a:off x="4315827" y="6223362"/>
            <a:ext cx="4177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chemeClr val="bg1"/>
                </a:solidFill>
              </a:rPr>
              <a:t>استذكار جوانب التاريخ , و التراث الوطني , و الأسس و المبادئ التي تقوم عليها المملكة العربية السعودية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9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1" grpId="0"/>
      <p:bldP spid="42" grpId="0"/>
      <p:bldP spid="43" grpId="0"/>
      <p:bldP spid="44" grpId="0"/>
      <p:bldP spid="46" grpId="0"/>
      <p:bldP spid="47" grpId="0"/>
      <p:bldP spid="48" grpId="0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31D52F77-7E88-48B7-9F4E-B60345EE796C}"/>
              </a:ext>
            </a:extLst>
          </p:cNvPr>
          <p:cNvSpPr/>
          <p:nvPr/>
        </p:nvSpPr>
        <p:spPr>
          <a:xfrm>
            <a:off x="1" y="1394461"/>
            <a:ext cx="12163283" cy="4926075"/>
          </a:xfrm>
          <a:custGeom>
            <a:avLst/>
            <a:gdLst>
              <a:gd name="connsiteX0" fmla="*/ 6112039 w 12163283"/>
              <a:gd name="connsiteY0" fmla="*/ 63 h 4926075"/>
              <a:gd name="connsiteX1" fmla="*/ 7545934 w 12163283"/>
              <a:gd name="connsiteY1" fmla="*/ 607289 h 4926075"/>
              <a:gd name="connsiteX2" fmla="*/ 7523250 w 12163283"/>
              <a:gd name="connsiteY2" fmla="*/ 3484473 h 4926075"/>
              <a:gd name="connsiteX3" fmla="*/ 7520054 w 12163283"/>
              <a:gd name="connsiteY3" fmla="*/ 3481227 h 4926075"/>
              <a:gd name="connsiteX4" fmla="*/ 7481408 w 12163283"/>
              <a:gd name="connsiteY4" fmla="*/ 3536996 h 4926075"/>
              <a:gd name="connsiteX5" fmla="*/ 7367620 w 12163283"/>
              <a:gd name="connsiteY5" fmla="*/ 3964495 h 4926075"/>
              <a:gd name="connsiteX6" fmla="*/ 8053383 w 12163283"/>
              <a:gd name="connsiteY6" fmla="*/ 4805898 h 4926075"/>
              <a:gd name="connsiteX7" fmla="*/ 8122910 w 12163283"/>
              <a:gd name="connsiteY7" fmla="*/ 4816509 h 4926075"/>
              <a:gd name="connsiteX8" fmla="*/ 8122910 w 12163283"/>
              <a:gd name="connsiteY8" fmla="*/ 4811430 h 4926075"/>
              <a:gd name="connsiteX9" fmla="*/ 12163283 w 12163283"/>
              <a:gd name="connsiteY9" fmla="*/ 4811430 h 4926075"/>
              <a:gd name="connsiteX10" fmla="*/ 12163283 w 12163283"/>
              <a:gd name="connsiteY10" fmla="*/ 4925120 h 4926075"/>
              <a:gd name="connsiteX11" fmla="*/ 8122910 w 12163283"/>
              <a:gd name="connsiteY11" fmla="*/ 4925120 h 4926075"/>
              <a:gd name="connsiteX12" fmla="*/ 8122910 w 12163283"/>
              <a:gd name="connsiteY12" fmla="*/ 4926075 h 4926075"/>
              <a:gd name="connsiteX13" fmla="*/ 8031530 w 12163283"/>
              <a:gd name="connsiteY13" fmla="*/ 4912128 h 4926075"/>
              <a:gd name="connsiteX14" fmla="*/ 7259187 w 12163283"/>
              <a:gd name="connsiteY14" fmla="*/ 3964495 h 4926075"/>
              <a:gd name="connsiteX15" fmla="*/ 7387341 w 12163283"/>
              <a:gd name="connsiteY15" fmla="*/ 3483022 h 4926075"/>
              <a:gd name="connsiteX16" fmla="*/ 7442770 w 12163283"/>
              <a:gd name="connsiteY16" fmla="*/ 3403034 h 4926075"/>
              <a:gd name="connsiteX17" fmla="*/ 7446137 w 12163283"/>
              <a:gd name="connsiteY17" fmla="*/ 3406135 h 4926075"/>
              <a:gd name="connsiteX18" fmla="*/ 7443780 w 12163283"/>
              <a:gd name="connsiteY18" fmla="*/ 3403741 h 4926075"/>
              <a:gd name="connsiteX19" fmla="*/ 7465201 w 12163283"/>
              <a:gd name="connsiteY19" fmla="*/ 686758 h 4926075"/>
              <a:gd name="connsiteX20" fmla="*/ 4748218 w 12163283"/>
              <a:gd name="connsiteY20" fmla="*/ 665337 h 4926075"/>
              <a:gd name="connsiteX21" fmla="*/ 4726797 w 12163283"/>
              <a:gd name="connsiteY21" fmla="*/ 3382320 h 4926075"/>
              <a:gd name="connsiteX22" fmla="*/ 4722790 w 12163283"/>
              <a:gd name="connsiteY22" fmla="*/ 3386265 h 4926075"/>
              <a:gd name="connsiteX23" fmla="*/ 4775941 w 12163283"/>
              <a:gd name="connsiteY23" fmla="*/ 3462967 h 4926075"/>
              <a:gd name="connsiteX24" fmla="*/ 4904095 w 12163283"/>
              <a:gd name="connsiteY24" fmla="*/ 3944440 h 4926075"/>
              <a:gd name="connsiteX25" fmla="*/ 4131752 w 12163283"/>
              <a:gd name="connsiteY25" fmla="*/ 4892073 h 4926075"/>
              <a:gd name="connsiteX26" fmla="*/ 4040373 w 12163283"/>
              <a:gd name="connsiteY26" fmla="*/ 4906020 h 4926075"/>
              <a:gd name="connsiteX27" fmla="*/ 0 w 12163283"/>
              <a:gd name="connsiteY27" fmla="*/ 4906020 h 4926075"/>
              <a:gd name="connsiteX28" fmla="*/ 0 w 12163283"/>
              <a:gd name="connsiteY28" fmla="*/ 4792330 h 4926075"/>
              <a:gd name="connsiteX29" fmla="*/ 4040373 w 12163283"/>
              <a:gd name="connsiteY29" fmla="*/ 4792330 h 4926075"/>
              <a:gd name="connsiteX30" fmla="*/ 4040373 w 12163283"/>
              <a:gd name="connsiteY30" fmla="*/ 4796454 h 4926075"/>
              <a:gd name="connsiteX31" fmla="*/ 4109899 w 12163283"/>
              <a:gd name="connsiteY31" fmla="*/ 4785843 h 4926075"/>
              <a:gd name="connsiteX32" fmla="*/ 4795662 w 12163283"/>
              <a:gd name="connsiteY32" fmla="*/ 3944440 h 4926075"/>
              <a:gd name="connsiteX33" fmla="*/ 4681874 w 12163283"/>
              <a:gd name="connsiteY33" fmla="*/ 3516941 h 4926075"/>
              <a:gd name="connsiteX34" fmla="*/ 4640265 w 12163283"/>
              <a:gd name="connsiteY34" fmla="*/ 3456897 h 4926075"/>
              <a:gd name="connsiteX35" fmla="*/ 4641061 w 12163283"/>
              <a:gd name="connsiteY35" fmla="*/ 3456164 h 4926075"/>
              <a:gd name="connsiteX36" fmla="*/ 4507623 w 12163283"/>
              <a:gd name="connsiteY36" fmla="*/ 3306173 h 4926075"/>
              <a:gd name="connsiteX37" fmla="*/ 4668749 w 12163283"/>
              <a:gd name="connsiteY37" fmla="*/ 584605 h 4926075"/>
              <a:gd name="connsiteX38" fmla="*/ 6112039 w 12163283"/>
              <a:gd name="connsiteY38" fmla="*/ 63 h 4926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2163283" h="4926075">
                <a:moveTo>
                  <a:pt x="6112039" y="63"/>
                </a:moveTo>
                <a:cubicBezTo>
                  <a:pt x="6632707" y="4168"/>
                  <a:pt x="7151809" y="206901"/>
                  <a:pt x="7545934" y="607289"/>
                </a:cubicBezTo>
                <a:cubicBezTo>
                  <a:pt x="8334182" y="1408065"/>
                  <a:pt x="8324026" y="2696225"/>
                  <a:pt x="7523250" y="3484473"/>
                </a:cubicBezTo>
                <a:lnTo>
                  <a:pt x="7520054" y="3481227"/>
                </a:lnTo>
                <a:lnTo>
                  <a:pt x="7481408" y="3536996"/>
                </a:lnTo>
                <a:cubicBezTo>
                  <a:pt x="7409020" y="3662885"/>
                  <a:pt x="7367620" y="3808856"/>
                  <a:pt x="7367620" y="3964495"/>
                </a:cubicBezTo>
                <a:cubicBezTo>
                  <a:pt x="7367620" y="4379535"/>
                  <a:pt x="7662019" y="4725814"/>
                  <a:pt x="8053383" y="4805898"/>
                </a:cubicBezTo>
                <a:lnTo>
                  <a:pt x="8122910" y="4816509"/>
                </a:lnTo>
                <a:lnTo>
                  <a:pt x="8122910" y="4811430"/>
                </a:lnTo>
                <a:lnTo>
                  <a:pt x="12163283" y="4811430"/>
                </a:lnTo>
                <a:lnTo>
                  <a:pt x="12163283" y="4925120"/>
                </a:lnTo>
                <a:lnTo>
                  <a:pt x="8122910" y="4925120"/>
                </a:lnTo>
                <a:lnTo>
                  <a:pt x="8122910" y="4926075"/>
                </a:lnTo>
                <a:lnTo>
                  <a:pt x="8031530" y="4912128"/>
                </a:lnTo>
                <a:cubicBezTo>
                  <a:pt x="7590754" y="4821933"/>
                  <a:pt x="7259187" y="4431935"/>
                  <a:pt x="7259187" y="3964495"/>
                </a:cubicBezTo>
                <a:cubicBezTo>
                  <a:pt x="7259187" y="3789205"/>
                  <a:pt x="7305813" y="3624806"/>
                  <a:pt x="7387341" y="3483022"/>
                </a:cubicBezTo>
                <a:lnTo>
                  <a:pt x="7442770" y="3403034"/>
                </a:lnTo>
                <a:lnTo>
                  <a:pt x="7446137" y="3406135"/>
                </a:lnTo>
                <a:lnTo>
                  <a:pt x="7443780" y="3403741"/>
                </a:lnTo>
                <a:cubicBezTo>
                  <a:pt x="8199970" y="2659382"/>
                  <a:pt x="8209560" y="1442947"/>
                  <a:pt x="7465201" y="686758"/>
                </a:cubicBezTo>
                <a:cubicBezTo>
                  <a:pt x="6720842" y="-69431"/>
                  <a:pt x="5504408" y="-79022"/>
                  <a:pt x="4748218" y="665337"/>
                </a:cubicBezTo>
                <a:cubicBezTo>
                  <a:pt x="3992029" y="1409696"/>
                  <a:pt x="3982439" y="2626131"/>
                  <a:pt x="4726797" y="3382320"/>
                </a:cubicBezTo>
                <a:lnTo>
                  <a:pt x="4722790" y="3386265"/>
                </a:lnTo>
                <a:lnTo>
                  <a:pt x="4775941" y="3462967"/>
                </a:lnTo>
                <a:cubicBezTo>
                  <a:pt x="4857469" y="3604751"/>
                  <a:pt x="4904095" y="3769150"/>
                  <a:pt x="4904095" y="3944440"/>
                </a:cubicBezTo>
                <a:cubicBezTo>
                  <a:pt x="4904095" y="4411880"/>
                  <a:pt x="4572528" y="4801878"/>
                  <a:pt x="4131752" y="4892073"/>
                </a:cubicBezTo>
                <a:lnTo>
                  <a:pt x="4040373" y="4906020"/>
                </a:lnTo>
                <a:lnTo>
                  <a:pt x="0" y="4906020"/>
                </a:lnTo>
                <a:lnTo>
                  <a:pt x="0" y="4792330"/>
                </a:lnTo>
                <a:lnTo>
                  <a:pt x="4040373" y="4792330"/>
                </a:lnTo>
                <a:lnTo>
                  <a:pt x="4040373" y="4796454"/>
                </a:lnTo>
                <a:lnTo>
                  <a:pt x="4109899" y="4785843"/>
                </a:lnTo>
                <a:cubicBezTo>
                  <a:pt x="4501263" y="4705759"/>
                  <a:pt x="4795662" y="4359480"/>
                  <a:pt x="4795662" y="3944440"/>
                </a:cubicBezTo>
                <a:cubicBezTo>
                  <a:pt x="4795662" y="3788801"/>
                  <a:pt x="4754262" y="3642830"/>
                  <a:pt x="4681874" y="3516941"/>
                </a:cubicBezTo>
                <a:lnTo>
                  <a:pt x="4640265" y="3456897"/>
                </a:lnTo>
                <a:lnTo>
                  <a:pt x="4641061" y="3456164"/>
                </a:lnTo>
                <a:lnTo>
                  <a:pt x="4507623" y="3306173"/>
                </a:lnTo>
                <a:cubicBezTo>
                  <a:pt x="3862175" y="2501946"/>
                  <a:pt x="3918021" y="1323587"/>
                  <a:pt x="4668749" y="584605"/>
                </a:cubicBezTo>
                <a:cubicBezTo>
                  <a:pt x="5069137" y="190481"/>
                  <a:pt x="5591371" y="-4042"/>
                  <a:pt x="6112039" y="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164B350D-7F4A-408B-B262-294E4C573E9B}"/>
              </a:ext>
            </a:extLst>
          </p:cNvPr>
          <p:cNvSpPr/>
          <p:nvPr/>
        </p:nvSpPr>
        <p:spPr>
          <a:xfrm>
            <a:off x="4189978" y="4183347"/>
            <a:ext cx="254833" cy="254833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61926D0E-A6E4-4E56-982D-36DF4226F80C}"/>
              </a:ext>
            </a:extLst>
          </p:cNvPr>
          <p:cNvSpPr/>
          <p:nvPr/>
        </p:nvSpPr>
        <p:spPr>
          <a:xfrm>
            <a:off x="4242817" y="2283818"/>
            <a:ext cx="254833" cy="254833"/>
          </a:xfrm>
          <a:prstGeom prst="ellipse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0CA63F34-FEB1-4F33-8D55-359760AF78C6}"/>
              </a:ext>
            </a:extLst>
          </p:cNvPr>
          <p:cNvSpPr/>
          <p:nvPr/>
        </p:nvSpPr>
        <p:spPr>
          <a:xfrm>
            <a:off x="5968582" y="1311092"/>
            <a:ext cx="254833" cy="254833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517522D0-7693-4FBE-A6E3-650883A121C8}"/>
              </a:ext>
            </a:extLst>
          </p:cNvPr>
          <p:cNvSpPr/>
          <p:nvPr/>
        </p:nvSpPr>
        <p:spPr>
          <a:xfrm>
            <a:off x="7763110" y="4183347"/>
            <a:ext cx="254833" cy="25483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DA90ECDA-1FEF-4F38-8FE2-1538F07A0C28}"/>
              </a:ext>
            </a:extLst>
          </p:cNvPr>
          <p:cNvSpPr/>
          <p:nvPr/>
        </p:nvSpPr>
        <p:spPr>
          <a:xfrm>
            <a:off x="7681804" y="2283819"/>
            <a:ext cx="254833" cy="254833"/>
          </a:xfrm>
          <a:prstGeom prst="ellipse">
            <a:avLst/>
          </a:prstGeom>
          <a:solidFill>
            <a:srgbClr val="CC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E1A20E84-4193-4F11-8E83-E8FB5E9C8515}"/>
              </a:ext>
            </a:extLst>
          </p:cNvPr>
          <p:cNvGrpSpPr/>
          <p:nvPr/>
        </p:nvGrpSpPr>
        <p:grpSpPr>
          <a:xfrm>
            <a:off x="4490487" y="1823487"/>
            <a:ext cx="3211025" cy="3211025"/>
            <a:chOff x="4490487" y="1823487"/>
            <a:chExt cx="3211025" cy="3211025"/>
          </a:xfrm>
        </p:grpSpPr>
        <p:sp>
          <p:nvSpPr>
            <p:cNvPr id="2" name="Oval 1">
              <a:extLst>
                <a:ext uri="{FF2B5EF4-FFF2-40B4-BE49-F238E27FC236}">
                  <a16:creationId xmlns="" xmlns:a16="http://schemas.microsoft.com/office/drawing/2014/main" id="{F28379F3-C6AE-4BE8-B37E-D0B1A7CAECB0}"/>
                </a:ext>
              </a:extLst>
            </p:cNvPr>
            <p:cNvSpPr/>
            <p:nvPr/>
          </p:nvSpPr>
          <p:spPr>
            <a:xfrm>
              <a:off x="4490487" y="1823487"/>
              <a:ext cx="3211025" cy="3211025"/>
            </a:xfrm>
            <a:prstGeom prst="ellipse">
              <a:avLst/>
            </a:prstGeom>
            <a:solidFill>
              <a:srgbClr val="F6F7F6"/>
            </a:solidFill>
            <a:ln>
              <a:noFill/>
            </a:ln>
            <a:effectLst>
              <a:outerShdw blurRad="279400" dist="1905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02C7485E-88D9-4613-B9CD-31B72A95673C}"/>
                </a:ext>
              </a:extLst>
            </p:cNvPr>
            <p:cNvSpPr/>
            <p:nvPr/>
          </p:nvSpPr>
          <p:spPr>
            <a:xfrm>
              <a:off x="4596826" y="1929826"/>
              <a:ext cx="2998348" cy="2998348"/>
            </a:xfrm>
            <a:prstGeom prst="ellipse">
              <a:avLst/>
            </a:prstGeom>
            <a:solidFill>
              <a:srgbClr val="F6F6F6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072C5E3F-B9AC-416D-929D-0BE76FA5D063}"/>
                </a:ext>
              </a:extLst>
            </p:cNvPr>
            <p:cNvSpPr txBox="1"/>
            <p:nvPr/>
          </p:nvSpPr>
          <p:spPr>
            <a:xfrm>
              <a:off x="4732052" y="2768671"/>
              <a:ext cx="28631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sz="2400" b="1" dirty="0" smtClean="0">
                  <a:solidFill>
                    <a:srgbClr val="FF0000"/>
                  </a:solidFill>
                </a:rPr>
                <a:t>ممارسات سلبية</a:t>
              </a:r>
            </a:p>
            <a:p>
              <a:pPr lvl="0" algn="ctr">
                <a:defRPr/>
              </a:pPr>
              <a:r>
                <a:rPr kumimoji="0" lang="ar-SY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nsSerif" panose="00000400000000000000" pitchFamily="2" charset="2"/>
                </a:rPr>
                <a:t>في مثل هذه المناسبات تحدث بعض الممارسات التي تُخالف السلوك</a:t>
              </a:r>
              <a:r>
                <a:rPr kumimoji="0" lang="ar-SY" sz="16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nsSerif" panose="00000400000000000000" pitchFamily="2" charset="2"/>
                </a:rPr>
                <a:t> الحضاري منها ما يأتي :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nsSerif" panose="00000400000000000000" pitchFamily="2" charset="2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="" xmlns:a16="http://schemas.microsoft.com/office/drawing/2014/main" id="{2C749A1A-2C7A-4A2E-9B44-B9F98057C57B}"/>
              </a:ext>
            </a:extLst>
          </p:cNvPr>
          <p:cNvGrpSpPr/>
          <p:nvPr/>
        </p:nvGrpSpPr>
        <p:grpSpPr>
          <a:xfrm>
            <a:off x="2113614" y="1697563"/>
            <a:ext cx="1858780" cy="928372"/>
            <a:chOff x="2113614" y="1697563"/>
            <a:chExt cx="1858780" cy="928372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="" xmlns:a16="http://schemas.microsoft.com/office/drawing/2014/main" id="{37203B36-4CAA-49C9-80CF-9FD923CC6B3C}"/>
                </a:ext>
              </a:extLst>
            </p:cNvPr>
            <p:cNvSpPr/>
            <p:nvPr/>
          </p:nvSpPr>
          <p:spPr>
            <a:xfrm>
              <a:off x="2113614" y="1697563"/>
              <a:ext cx="1858780" cy="895505"/>
            </a:xfrm>
            <a:prstGeom prst="roundRect">
              <a:avLst>
                <a:gd name="adj" fmla="val 41068"/>
              </a:avLst>
            </a:prstGeom>
            <a:solidFill>
              <a:srgbClr val="FF0066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="" xmlns:a16="http://schemas.microsoft.com/office/drawing/2014/main" id="{BFCC6929-5733-4C5F-BDE5-22CEE3E203C5}"/>
                </a:ext>
              </a:extLst>
            </p:cNvPr>
            <p:cNvGrpSpPr/>
            <p:nvPr/>
          </p:nvGrpSpPr>
          <p:grpSpPr>
            <a:xfrm>
              <a:off x="2219001" y="2152664"/>
              <a:ext cx="1656522" cy="473271"/>
              <a:chOff x="2214743" y="4637118"/>
              <a:chExt cx="1656522" cy="473271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="" xmlns:a16="http://schemas.microsoft.com/office/drawing/2014/main" id="{A8FD0D13-44D1-4481-8452-01D04F8641BD}"/>
                  </a:ext>
                </a:extLst>
              </p:cNvPr>
              <p:cNvCxnSpPr/>
              <p:nvPr/>
            </p:nvCxnSpPr>
            <p:spPr>
              <a:xfrm>
                <a:off x="2669096" y="4637118"/>
                <a:ext cx="75537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21">
                <a:extLst>
                  <a:ext uri="{FF2B5EF4-FFF2-40B4-BE49-F238E27FC236}">
                    <a16:creationId xmlns="" xmlns:a16="http://schemas.microsoft.com/office/drawing/2014/main" id="{8EB3CFE4-A2D9-409C-B4CE-81D0CEBEBDC6}"/>
                  </a:ext>
                </a:extLst>
              </p:cNvPr>
              <p:cNvSpPr txBox="1"/>
              <p:nvPr/>
            </p:nvSpPr>
            <p:spPr>
              <a:xfrm>
                <a:off x="2214743" y="4648724"/>
                <a:ext cx="165652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ar-SY" sz="2400" b="1" dirty="0">
                    <a:solidFill>
                      <a:prstClr val="white"/>
                    </a:solidFill>
                    <a:latin typeface="SansSerif" panose="00000400000000000000" pitchFamily="2" charset="2"/>
                  </a:rPr>
                  <a:t>2</a:t>
                </a: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nsSerif" panose="00000400000000000000" pitchFamily="2" charset="2"/>
                </a:endParaRPr>
              </a:p>
            </p:txBody>
          </p:sp>
        </p:grpSp>
      </p:grpSp>
      <p:grpSp>
        <p:nvGrpSpPr>
          <p:cNvPr id="52" name="Group 51">
            <a:extLst>
              <a:ext uri="{FF2B5EF4-FFF2-40B4-BE49-F238E27FC236}">
                <a16:creationId xmlns="" xmlns:a16="http://schemas.microsoft.com/office/drawing/2014/main" id="{E7486C55-A741-4141-85BE-C48D4D4FB36F}"/>
              </a:ext>
            </a:extLst>
          </p:cNvPr>
          <p:cNvGrpSpPr/>
          <p:nvPr/>
        </p:nvGrpSpPr>
        <p:grpSpPr>
          <a:xfrm>
            <a:off x="2113614" y="4174761"/>
            <a:ext cx="1858780" cy="1007314"/>
            <a:chOff x="2113614" y="4174761"/>
            <a:chExt cx="1858780" cy="1007314"/>
          </a:xfrm>
        </p:grpSpPr>
        <p:sp>
          <p:nvSpPr>
            <p:cNvPr id="5" name="Rectangle: Rounded Corners 4">
              <a:extLst>
                <a:ext uri="{FF2B5EF4-FFF2-40B4-BE49-F238E27FC236}">
                  <a16:creationId xmlns="" xmlns:a16="http://schemas.microsoft.com/office/drawing/2014/main" id="{4AA3E6B1-FAA6-4B34-9B58-3164A75CE2EB}"/>
                </a:ext>
              </a:extLst>
            </p:cNvPr>
            <p:cNvSpPr/>
            <p:nvPr/>
          </p:nvSpPr>
          <p:spPr>
            <a:xfrm>
              <a:off x="2113614" y="4174761"/>
              <a:ext cx="1858780" cy="895505"/>
            </a:xfrm>
            <a:prstGeom prst="roundRect">
              <a:avLst>
                <a:gd name="adj" fmla="val 41068"/>
              </a:avLst>
            </a:prstGeom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="" xmlns:a16="http://schemas.microsoft.com/office/drawing/2014/main" id="{36D18880-EA55-4D62-B7D3-2D7D955DF07A}"/>
                </a:ext>
              </a:extLst>
            </p:cNvPr>
            <p:cNvGrpSpPr/>
            <p:nvPr/>
          </p:nvGrpSpPr>
          <p:grpSpPr>
            <a:xfrm>
              <a:off x="2234349" y="4647249"/>
              <a:ext cx="1656522" cy="534826"/>
              <a:chOff x="2214743" y="4637118"/>
              <a:chExt cx="1656522" cy="534826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="" xmlns:a16="http://schemas.microsoft.com/office/drawing/2014/main" id="{FEC10621-DB9B-4623-826D-6EFB0BE1E312}"/>
                  </a:ext>
                </a:extLst>
              </p:cNvPr>
              <p:cNvCxnSpPr/>
              <p:nvPr/>
            </p:nvCxnSpPr>
            <p:spPr>
              <a:xfrm>
                <a:off x="2669096" y="4637118"/>
                <a:ext cx="75537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Box 25">
                <a:extLst>
                  <a:ext uri="{FF2B5EF4-FFF2-40B4-BE49-F238E27FC236}">
                    <a16:creationId xmlns="" xmlns:a16="http://schemas.microsoft.com/office/drawing/2014/main" id="{DE845F8A-16F4-4CAF-8AE2-DC424576D0FF}"/>
                  </a:ext>
                </a:extLst>
              </p:cNvPr>
              <p:cNvSpPr txBox="1"/>
              <p:nvPr/>
            </p:nvSpPr>
            <p:spPr>
              <a:xfrm>
                <a:off x="2214743" y="4648724"/>
                <a:ext cx="165652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ar-SY" sz="2800" dirty="0">
                    <a:solidFill>
                      <a:prstClr val="white"/>
                    </a:solidFill>
                    <a:latin typeface="SansSerif" panose="00000400000000000000" pitchFamily="2" charset="2"/>
                  </a:rPr>
                  <a:t>1</a:t>
                </a:r>
                <a:endPara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nsSerif" panose="00000400000000000000" pitchFamily="2" charset="2"/>
                </a:endParaRPr>
              </a:p>
            </p:txBody>
          </p:sp>
        </p:grpSp>
      </p:grpSp>
      <p:grpSp>
        <p:nvGrpSpPr>
          <p:cNvPr id="54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5166610" y="157026"/>
            <a:ext cx="1858780" cy="895505"/>
            <a:chOff x="5166610" y="157026"/>
            <a:chExt cx="1858780" cy="895505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166610" y="157026"/>
              <a:ext cx="1858780" cy="895505"/>
            </a:xfrm>
            <a:prstGeom prst="roundRect">
              <a:avLst>
                <a:gd name="adj" fmla="val 41068"/>
              </a:avLst>
            </a:prstGeom>
            <a:solidFill>
              <a:srgbClr val="FFC00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9" y="404723"/>
              <a:ext cx="16565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3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nsSerif" panose="00000400000000000000" pitchFamily="2" charset="2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="" xmlns:a16="http://schemas.microsoft.com/office/drawing/2014/main" id="{6BB1F2D0-14F1-44B1-8DEF-6E6380E6093F}"/>
              </a:ext>
            </a:extLst>
          </p:cNvPr>
          <p:cNvGrpSpPr/>
          <p:nvPr/>
        </p:nvGrpSpPr>
        <p:grpSpPr>
          <a:xfrm>
            <a:off x="8205248" y="1697562"/>
            <a:ext cx="1858780" cy="895505"/>
            <a:chOff x="8205248" y="1697562"/>
            <a:chExt cx="1858780" cy="895505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="" xmlns:a16="http://schemas.microsoft.com/office/drawing/2014/main" id="{C7BC9B6E-6AA3-47BA-AC29-5598F9F7C33B}"/>
                </a:ext>
              </a:extLst>
            </p:cNvPr>
            <p:cNvSpPr/>
            <p:nvPr/>
          </p:nvSpPr>
          <p:spPr>
            <a:xfrm>
              <a:off x="8205248" y="1697562"/>
              <a:ext cx="1858780" cy="895505"/>
            </a:xfrm>
            <a:prstGeom prst="roundRect">
              <a:avLst>
                <a:gd name="adj" fmla="val 41068"/>
              </a:avLst>
            </a:prstGeom>
            <a:solidFill>
              <a:srgbClr val="CC00CC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00E4B27-3638-474D-82C3-CFA85A00A362}"/>
                </a:ext>
              </a:extLst>
            </p:cNvPr>
            <p:cNvGrpSpPr/>
            <p:nvPr/>
          </p:nvGrpSpPr>
          <p:grpSpPr>
            <a:xfrm>
              <a:off x="8310635" y="2152664"/>
              <a:ext cx="1656522" cy="411716"/>
              <a:chOff x="2214743" y="4637118"/>
              <a:chExt cx="1656522" cy="411716"/>
            </a:xfrm>
          </p:grpSpPr>
          <p:cxnSp>
            <p:nvCxnSpPr>
              <p:cNvPr id="33" name="Straight Connector 32">
                <a:extLst>
                  <a:ext uri="{FF2B5EF4-FFF2-40B4-BE49-F238E27FC236}">
                    <a16:creationId xmlns="" xmlns:a16="http://schemas.microsoft.com/office/drawing/2014/main" id="{8E6EAA15-F24E-4B83-85EA-52C900FF2BD4}"/>
                  </a:ext>
                </a:extLst>
              </p:cNvPr>
              <p:cNvCxnSpPr/>
              <p:nvPr/>
            </p:nvCxnSpPr>
            <p:spPr>
              <a:xfrm>
                <a:off x="2669096" y="4637118"/>
                <a:ext cx="75537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="" xmlns:a16="http://schemas.microsoft.com/office/drawing/2014/main" id="{F16C798E-4669-4E4A-B081-1E94A4F80C61}"/>
                  </a:ext>
                </a:extLst>
              </p:cNvPr>
              <p:cNvSpPr txBox="1"/>
              <p:nvPr/>
            </p:nvSpPr>
            <p:spPr>
              <a:xfrm>
                <a:off x="2214743" y="4648724"/>
                <a:ext cx="165652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Y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ansSerif" panose="00000400000000000000" pitchFamily="2" charset="2"/>
                    <a:ea typeface="+mn-ea"/>
                    <a:cs typeface="+mn-cs"/>
                  </a:rPr>
                  <a:t>4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nsSerif" panose="00000400000000000000" pitchFamily="2" charset="2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6" name="Group 55">
            <a:extLst>
              <a:ext uri="{FF2B5EF4-FFF2-40B4-BE49-F238E27FC236}">
                <a16:creationId xmlns="" xmlns:a16="http://schemas.microsoft.com/office/drawing/2014/main" id="{833A9C99-BA82-4885-B6F2-8E7C34FC7DCC}"/>
              </a:ext>
            </a:extLst>
          </p:cNvPr>
          <p:cNvGrpSpPr/>
          <p:nvPr/>
        </p:nvGrpSpPr>
        <p:grpSpPr>
          <a:xfrm>
            <a:off x="8273557" y="4174761"/>
            <a:ext cx="1858780" cy="895505"/>
            <a:chOff x="8273557" y="4174761"/>
            <a:chExt cx="1858780" cy="895505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="" xmlns:a16="http://schemas.microsoft.com/office/drawing/2014/main" id="{3746FCBD-20E2-439A-BFDA-4DA4112F3A42}"/>
                </a:ext>
              </a:extLst>
            </p:cNvPr>
            <p:cNvSpPr/>
            <p:nvPr/>
          </p:nvSpPr>
          <p:spPr>
            <a:xfrm>
              <a:off x="8273557" y="4174761"/>
              <a:ext cx="1858780" cy="895505"/>
            </a:xfrm>
            <a:prstGeom prst="roundRect">
              <a:avLst>
                <a:gd name="adj" fmla="val 41068"/>
              </a:avLst>
            </a:prstGeom>
            <a:solidFill>
              <a:srgbClr val="339933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="" xmlns:a16="http://schemas.microsoft.com/office/drawing/2014/main" id="{6CDD5DD8-3B27-413D-B9A5-878D3FD759E9}"/>
                </a:ext>
              </a:extLst>
            </p:cNvPr>
            <p:cNvGrpSpPr/>
            <p:nvPr/>
          </p:nvGrpSpPr>
          <p:grpSpPr>
            <a:xfrm>
              <a:off x="8409504" y="4622995"/>
              <a:ext cx="1656522" cy="411716"/>
              <a:chOff x="2214743" y="4637118"/>
              <a:chExt cx="1656522" cy="411716"/>
            </a:xfrm>
          </p:grpSpPr>
          <p:cxnSp>
            <p:nvCxnSpPr>
              <p:cNvPr id="38" name="Straight Connector 37">
                <a:extLst>
                  <a:ext uri="{FF2B5EF4-FFF2-40B4-BE49-F238E27FC236}">
                    <a16:creationId xmlns="" xmlns:a16="http://schemas.microsoft.com/office/drawing/2014/main" id="{A9773EF4-FD48-43EC-854F-804B48E49189}"/>
                  </a:ext>
                </a:extLst>
              </p:cNvPr>
              <p:cNvCxnSpPr/>
              <p:nvPr/>
            </p:nvCxnSpPr>
            <p:spPr>
              <a:xfrm>
                <a:off x="2669096" y="4637118"/>
                <a:ext cx="75537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>
                <a:extLst>
                  <a:ext uri="{FF2B5EF4-FFF2-40B4-BE49-F238E27FC236}">
                    <a16:creationId xmlns="" xmlns:a16="http://schemas.microsoft.com/office/drawing/2014/main" id="{B8835114-DB55-445A-A1D3-7AC681F8C892}"/>
                  </a:ext>
                </a:extLst>
              </p:cNvPr>
              <p:cNvSpPr txBox="1"/>
              <p:nvPr/>
            </p:nvSpPr>
            <p:spPr>
              <a:xfrm>
                <a:off x="2214743" y="4648724"/>
                <a:ext cx="165652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Y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ansSerif" panose="00000400000000000000" pitchFamily="2" charset="2"/>
                    <a:ea typeface="+mn-ea"/>
                    <a:cs typeface="+mn-cs"/>
                  </a:rPr>
                  <a:t>5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nsSerif" panose="00000400000000000000" pitchFamily="2" charset="2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1" name="Group 60">
            <a:extLst>
              <a:ext uri="{FF2B5EF4-FFF2-40B4-BE49-F238E27FC236}">
                <a16:creationId xmlns="" xmlns:a16="http://schemas.microsoft.com/office/drawing/2014/main" id="{E804B91D-63E1-4D56-82AF-D440D21A599C}"/>
              </a:ext>
            </a:extLst>
          </p:cNvPr>
          <p:cNvGrpSpPr/>
          <p:nvPr/>
        </p:nvGrpSpPr>
        <p:grpSpPr>
          <a:xfrm>
            <a:off x="9782878" y="4019368"/>
            <a:ext cx="2680614" cy="1278974"/>
            <a:chOff x="7804761" y="5284308"/>
            <a:chExt cx="1656522" cy="1278974"/>
          </a:xfrm>
        </p:grpSpPr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FD725F9A-6B65-44CE-BFF7-F08D15A46FED}"/>
                </a:ext>
              </a:extLst>
            </p:cNvPr>
            <p:cNvSpPr txBox="1"/>
            <p:nvPr/>
          </p:nvSpPr>
          <p:spPr>
            <a:xfrm>
              <a:off x="7804761" y="5284308"/>
              <a:ext cx="16565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nsSerif" panose="00000400000000000000" pitchFamily="2" charset="2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7D6E674E-B8B1-4736-8EA3-0051DA9EC4D4}"/>
                </a:ext>
              </a:extLst>
            </p:cNvPr>
            <p:cNvSpPr txBox="1"/>
            <p:nvPr/>
          </p:nvSpPr>
          <p:spPr>
            <a:xfrm>
              <a:off x="7980955" y="5547619"/>
              <a:ext cx="13469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chemeClr val="bg1"/>
                  </a:solidFill>
                </a:rPr>
                <a:t>رمي النفايات في الطرق و المنتزهات و السَّاحات المُعدّة للاحتفال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nsSerif" panose="00000400000000000000" pitchFamily="2" charset="2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="" xmlns:a16="http://schemas.microsoft.com/office/drawing/2014/main" id="{79CA9E90-4ABF-4180-AEB3-CF7165492941}"/>
              </a:ext>
            </a:extLst>
          </p:cNvPr>
          <p:cNvGrpSpPr/>
          <p:nvPr/>
        </p:nvGrpSpPr>
        <p:grpSpPr>
          <a:xfrm>
            <a:off x="44263" y="3071678"/>
            <a:ext cx="3622314" cy="1929514"/>
            <a:chOff x="-1818201" y="3615043"/>
            <a:chExt cx="5061058" cy="1929514"/>
          </a:xfrm>
        </p:grpSpPr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EFA9211A-355E-4AD2-8503-0EF5AA11F676}"/>
                </a:ext>
              </a:extLst>
            </p:cNvPr>
            <p:cNvSpPr txBox="1"/>
            <p:nvPr/>
          </p:nvSpPr>
          <p:spPr>
            <a:xfrm>
              <a:off x="1586334" y="3615043"/>
              <a:ext cx="16565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nsSerif" panose="00000400000000000000" pitchFamily="2" charset="2"/>
                <a:ea typeface="+mn-ea"/>
                <a:cs typeface="+mn-cs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739FE624-EE86-4739-A602-F7CCDE8FEC7C}"/>
                </a:ext>
              </a:extLst>
            </p:cNvPr>
            <p:cNvSpPr txBox="1"/>
            <p:nvPr/>
          </p:nvSpPr>
          <p:spPr>
            <a:xfrm>
              <a:off x="-1818201" y="4836671"/>
              <a:ext cx="26380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</a:rPr>
                <a:t>سوء استعمال العلَم الوطني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="" xmlns:a16="http://schemas.microsoft.com/office/drawing/2014/main" id="{AE4E0E7A-7352-4CAE-B236-6AAF4D422400}"/>
              </a:ext>
            </a:extLst>
          </p:cNvPr>
          <p:cNvGrpSpPr/>
          <p:nvPr/>
        </p:nvGrpSpPr>
        <p:grpSpPr>
          <a:xfrm>
            <a:off x="44263" y="1794713"/>
            <a:ext cx="2190086" cy="569612"/>
            <a:chOff x="3269198" y="772611"/>
            <a:chExt cx="1319708" cy="569612"/>
          </a:xfrm>
        </p:grpSpPr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E0543F64-8CC1-443B-A167-FB3F713214FA}"/>
                </a:ext>
              </a:extLst>
            </p:cNvPr>
            <p:cNvSpPr txBox="1"/>
            <p:nvPr/>
          </p:nvSpPr>
          <p:spPr>
            <a:xfrm>
              <a:off x="3294255" y="772611"/>
              <a:ext cx="9843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nsSerif" panose="00000400000000000000" pitchFamily="2" charset="2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30781660-EFA9-40D6-83A1-2A91103B81D2}"/>
                </a:ext>
              </a:extLst>
            </p:cNvPr>
            <p:cNvSpPr txBox="1"/>
            <p:nvPr/>
          </p:nvSpPr>
          <p:spPr>
            <a:xfrm>
              <a:off x="3269198" y="942113"/>
              <a:ext cx="13197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</a:rPr>
                <a:t>مخالفة أنظمة المرور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="" xmlns:a16="http://schemas.microsoft.com/office/drawing/2014/main" id="{09054A4C-B20D-4A31-90FB-8C5A2370D7AA}"/>
              </a:ext>
            </a:extLst>
          </p:cNvPr>
          <p:cNvGrpSpPr/>
          <p:nvPr/>
        </p:nvGrpSpPr>
        <p:grpSpPr>
          <a:xfrm>
            <a:off x="7151136" y="325179"/>
            <a:ext cx="2844565" cy="707886"/>
            <a:chOff x="7298184" y="678802"/>
            <a:chExt cx="1769686" cy="707886"/>
          </a:xfrm>
        </p:grpSpPr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F87E7434-EAD2-42FF-9027-1B4C6B0651F1}"/>
                </a:ext>
              </a:extLst>
            </p:cNvPr>
            <p:cNvSpPr txBox="1"/>
            <p:nvPr/>
          </p:nvSpPr>
          <p:spPr>
            <a:xfrm>
              <a:off x="7298184" y="678802"/>
              <a:ext cx="16565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nsSerif" panose="00000400000000000000" pitchFamily="2" charset="2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71B26D3C-02FF-4FD1-8850-1FF6B239BF53}"/>
                </a:ext>
              </a:extLst>
            </p:cNvPr>
            <p:cNvSpPr txBox="1"/>
            <p:nvPr/>
          </p:nvSpPr>
          <p:spPr>
            <a:xfrm>
              <a:off x="7310219" y="678802"/>
              <a:ext cx="175765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sz="2000" b="1" dirty="0" smtClean="0">
                  <a:solidFill>
                    <a:schemeClr val="bg1"/>
                  </a:solidFill>
                </a:rPr>
                <a:t>استعمال منبهات السَّيارات استعمالاً مزعجاً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nsSerif" panose="00000400000000000000" pitchFamily="2" charset="2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EC7A257E-89CD-4B71-B3D1-5858BB196BFA}"/>
              </a:ext>
            </a:extLst>
          </p:cNvPr>
          <p:cNvGrpSpPr/>
          <p:nvPr/>
        </p:nvGrpSpPr>
        <p:grpSpPr>
          <a:xfrm>
            <a:off x="9619231" y="1869838"/>
            <a:ext cx="2380883" cy="707886"/>
            <a:chOff x="8869304" y="2842795"/>
            <a:chExt cx="1338276" cy="707886"/>
          </a:xfrm>
        </p:grpSpPr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F3DCC454-54A3-48C7-B7DD-2FAC5C996895}"/>
                </a:ext>
              </a:extLst>
            </p:cNvPr>
            <p:cNvSpPr txBox="1"/>
            <p:nvPr/>
          </p:nvSpPr>
          <p:spPr>
            <a:xfrm>
              <a:off x="9326391" y="2861005"/>
              <a:ext cx="8059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nsSerif" panose="00000400000000000000" pitchFamily="2" charset="2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="" xmlns:a16="http://schemas.microsoft.com/office/drawing/2014/main" id="{A55368E2-D25D-4BE8-B761-80CD534786F8}"/>
                </a:ext>
              </a:extLst>
            </p:cNvPr>
            <p:cNvSpPr txBox="1"/>
            <p:nvPr/>
          </p:nvSpPr>
          <p:spPr>
            <a:xfrm>
              <a:off x="8869304" y="2842795"/>
              <a:ext cx="13382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r">
                <a:defRPr/>
              </a:pPr>
              <a:r>
                <a:rPr lang="ar-SY" sz="2000" b="1" dirty="0" smtClean="0">
                  <a:solidFill>
                    <a:schemeClr val="bg1"/>
                  </a:solidFill>
                </a:rPr>
                <a:t>التَّعدّي على الممتلكات العامة و الخاصّة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nsSerif" panose="00000400000000000000" pitchFamily="2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786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4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9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9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6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6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8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3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3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2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7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773398" y="411330"/>
            <a:ext cx="1028542" cy="2276064"/>
            <a:chOff x="1112830" y="425494"/>
            <a:chExt cx="1028542" cy="2276064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12830" y="425494"/>
              <a:ext cx="461665" cy="2232188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8929" y="425494"/>
              <a:ext cx="492443" cy="227606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اليومُ الوطني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2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12" r="100000">
                        <a14:foregroundMark x1="44127" y1="23856" x2="26667" y2="39216"/>
                        <a14:foregroundMark x1="42963" y1="17647" x2="9312" y2="18954"/>
                        <a14:foregroundMark x1="43915" y1="47712" x2="11958" y2="72222"/>
                        <a14:foregroundMark x1="20317" y1="38562" x2="4550" y2="56863"/>
                        <a14:foregroundMark x1="44762" y1="2941" x2="5926" y2="3595"/>
                        <a14:foregroundMark x1="46772" y1="91503" x2="5397" y2="92484"/>
                        <a14:foregroundMark x1="40000" y1="58170" x2="24868" y2="76144"/>
                        <a14:foregroundMark x1="91958" y1="92484" x2="55556" y2="93137"/>
                        <a14:backgroundMark x1="25820" y1="2941" x2="42751" y2="16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68900" y="2063633"/>
            <a:ext cx="6379917" cy="2065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54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4025084" y="1035091"/>
            <a:ext cx="6981067" cy="677698"/>
            <a:chOff x="6818654" y="2432396"/>
            <a:chExt cx="6981064" cy="677698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209626" y="-488059"/>
              <a:ext cx="669637" cy="6510547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89780" y="2529153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90402" y="2463763"/>
              <a:ext cx="64093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</a:rPr>
                <a:t> يُبيّن الطلبة الطريقة المُثلى للاحتفال باليوم الوطني , مع ذكر بعض النواحي السَّلبية التي ينبغي الابتعاد عنها ::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586253"/>
              </p:ext>
            </p:extLst>
          </p:nvPr>
        </p:nvGraphicFramePr>
        <p:xfrm>
          <a:off x="5194300" y="4605866"/>
          <a:ext cx="4762500" cy="17983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381250"/>
                <a:gridCol w="2381250"/>
              </a:tblGrid>
              <a:tr h="249767">
                <a:tc>
                  <a:txBody>
                    <a:bodyPr/>
                    <a:lstStyle/>
                    <a:p>
                      <a:pPr algn="ctr" rtl="1"/>
                      <a:r>
                        <a:rPr lang="ar-SY" dirty="0" smtClean="0"/>
                        <a:t>الطريقة السليمة</a:t>
                      </a:r>
                      <a:endParaRPr lang="ar-S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Y" dirty="0" smtClean="0"/>
                        <a:t>الطريقة غير السليمة</a:t>
                      </a:r>
                      <a:endParaRPr lang="ar-SY" dirty="0"/>
                    </a:p>
                  </a:txBody>
                  <a:tcPr/>
                </a:tc>
              </a:tr>
              <a:tr h="249767">
                <a:tc>
                  <a:txBody>
                    <a:bodyPr/>
                    <a:lstStyle/>
                    <a:p>
                      <a:pPr algn="r" rtl="1"/>
                      <a:r>
                        <a:rPr lang="ar-SY" sz="1400" b="1" dirty="0" smtClean="0"/>
                        <a:t>تقديم</a:t>
                      </a:r>
                      <a:r>
                        <a:rPr lang="ar-SY" sz="1400" b="1" baseline="0" dirty="0" smtClean="0"/>
                        <a:t> شيء مفيد للوطن</a:t>
                      </a:r>
                      <a:endParaRPr lang="ar-SY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Y" sz="1400" b="1" dirty="0" smtClean="0"/>
                        <a:t>التجمهر و تعطيل حركة السّير</a:t>
                      </a:r>
                      <a:endParaRPr lang="ar-SY" sz="1400" b="1" dirty="0"/>
                    </a:p>
                  </a:txBody>
                  <a:tcPr/>
                </a:tc>
              </a:tr>
              <a:tr h="249767">
                <a:tc>
                  <a:txBody>
                    <a:bodyPr/>
                    <a:lstStyle/>
                    <a:p>
                      <a:pPr algn="r" rtl="1"/>
                      <a:r>
                        <a:rPr lang="ar-SY" sz="1400" b="1" dirty="0" smtClean="0"/>
                        <a:t>تجديد الوفاء للوطن و الولاء للقيادة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Y" sz="1400" b="1" i="0" dirty="0" smtClean="0"/>
                        <a:t>الإسراف و العبث في النِّعم</a:t>
                      </a:r>
                      <a:endParaRPr lang="ar-SY" sz="1400" b="1" i="0" dirty="0"/>
                    </a:p>
                  </a:txBody>
                  <a:tcPr/>
                </a:tc>
              </a:tr>
              <a:tr h="249767">
                <a:tc>
                  <a:txBody>
                    <a:bodyPr/>
                    <a:lstStyle/>
                    <a:p>
                      <a:pPr algn="r" rtl="1"/>
                      <a:r>
                        <a:rPr lang="ar-SY" sz="1400" b="1" dirty="0" smtClean="0"/>
                        <a:t>التذكير بالجهود التي بُذِلَت لتوفير سُبل الرّاحة و الأمن و الأمان للمواطنين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Y" sz="1400" b="1" dirty="0" smtClean="0"/>
                        <a:t>إهانة راية التوحيد و العلَم الوطني</a:t>
                      </a:r>
                      <a:endParaRPr lang="ar-SY" sz="1400" b="1" dirty="0"/>
                    </a:p>
                  </a:txBody>
                  <a:tcPr/>
                </a:tc>
              </a:tr>
              <a:tr h="249767">
                <a:tc>
                  <a:txBody>
                    <a:bodyPr/>
                    <a:lstStyle/>
                    <a:p>
                      <a:pPr algn="r" rtl="1"/>
                      <a:r>
                        <a:rPr lang="ar-SY" sz="1400" b="1" dirty="0" smtClean="0"/>
                        <a:t>احترام العلَم و عدم إهانته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Y" sz="1400" b="1" dirty="0" smtClean="0"/>
                        <a:t>التَّعدِّي على المرافق العامّة</a:t>
                      </a:r>
                      <a:endParaRPr lang="ar-SY" sz="1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718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انتهى الدرس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87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35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3220</TotalTime>
  <Words>399</Words>
  <Application>Microsoft Office PowerPoint</Application>
  <PresentationFormat>مخصص</PresentationFormat>
  <Paragraphs>64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1721</cp:revision>
  <dcterms:created xsi:type="dcterms:W3CDTF">2020-10-10T04:32:51Z</dcterms:created>
  <dcterms:modified xsi:type="dcterms:W3CDTF">2021-08-16T16:11:50Z</dcterms:modified>
</cp:coreProperties>
</file>