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124F-62FF-42BE-8643-89971F952CC7}" type="datetimeFigureOut">
              <a:rPr lang="ar-SA" smtClean="0"/>
              <a:t>11/02/44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77DA-56E2-4AEC-8D66-8F1F3864E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613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124F-62FF-42BE-8643-89971F952CC7}" type="datetimeFigureOut">
              <a:rPr lang="ar-SA" smtClean="0"/>
              <a:t>11/02/44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77DA-56E2-4AEC-8D66-8F1F3864E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644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124F-62FF-42BE-8643-89971F952CC7}" type="datetimeFigureOut">
              <a:rPr lang="ar-SA" smtClean="0"/>
              <a:t>11/02/44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77DA-56E2-4AEC-8D66-8F1F3864E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445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124F-62FF-42BE-8643-89971F952CC7}" type="datetimeFigureOut">
              <a:rPr lang="ar-SA" smtClean="0"/>
              <a:t>11/02/44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77DA-56E2-4AEC-8D66-8F1F3864E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252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124F-62FF-42BE-8643-89971F952CC7}" type="datetimeFigureOut">
              <a:rPr lang="ar-SA" smtClean="0"/>
              <a:t>11/02/44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77DA-56E2-4AEC-8D66-8F1F3864E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835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124F-62FF-42BE-8643-89971F952CC7}" type="datetimeFigureOut">
              <a:rPr lang="ar-SA" smtClean="0"/>
              <a:t>11/02/44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77DA-56E2-4AEC-8D66-8F1F3864E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832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124F-62FF-42BE-8643-89971F952CC7}" type="datetimeFigureOut">
              <a:rPr lang="ar-SA" smtClean="0"/>
              <a:t>11/02/44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77DA-56E2-4AEC-8D66-8F1F3864E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067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124F-62FF-42BE-8643-89971F952CC7}" type="datetimeFigureOut">
              <a:rPr lang="ar-SA" smtClean="0"/>
              <a:t>11/02/44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77DA-56E2-4AEC-8D66-8F1F3864E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5264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124F-62FF-42BE-8643-89971F952CC7}" type="datetimeFigureOut">
              <a:rPr lang="ar-SA" smtClean="0"/>
              <a:t>11/02/44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77DA-56E2-4AEC-8D66-8F1F3864E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684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124F-62FF-42BE-8643-89971F952CC7}" type="datetimeFigureOut">
              <a:rPr lang="ar-SA" smtClean="0"/>
              <a:t>11/02/44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77DA-56E2-4AEC-8D66-8F1F3864E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2108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124F-62FF-42BE-8643-89971F952CC7}" type="datetimeFigureOut">
              <a:rPr lang="ar-SA" smtClean="0"/>
              <a:t>11/02/44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E77DA-56E2-4AEC-8D66-8F1F3864E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429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2124F-62FF-42BE-8643-89971F952CC7}" type="datetimeFigureOut">
              <a:rPr lang="ar-SA" smtClean="0"/>
              <a:t>11/02/44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E77DA-56E2-4AEC-8D66-8F1F3864E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361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594354"/>
              </p:ext>
            </p:extLst>
          </p:nvPr>
        </p:nvGraphicFramePr>
        <p:xfrm>
          <a:off x="505222" y="352966"/>
          <a:ext cx="11214348" cy="625834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664897"/>
                <a:gridCol w="465827"/>
                <a:gridCol w="465827"/>
                <a:gridCol w="465827"/>
                <a:gridCol w="465827"/>
                <a:gridCol w="616790"/>
                <a:gridCol w="616790"/>
                <a:gridCol w="616790"/>
                <a:gridCol w="616790"/>
                <a:gridCol w="579887"/>
                <a:gridCol w="579887"/>
                <a:gridCol w="579887"/>
                <a:gridCol w="1739661"/>
                <a:gridCol w="1739661"/>
              </a:tblGrid>
              <a:tr h="467147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اسم الطفل</a:t>
                      </a:r>
                      <a:r>
                        <a:rPr lang="ar-SA" sz="1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ar-SA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rtl="1"/>
                      <a:r>
                        <a:rPr lang="ar-SA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الألوان </a:t>
                      </a:r>
                      <a:endParaRPr lang="ar-SA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ar-SA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ar-SA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ar-SA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الأشكال الهندسية</a:t>
                      </a:r>
                      <a:endParaRPr lang="ar-SA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rtl="1"/>
                      <a:r>
                        <a:rPr lang="ar-SA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الأحجام</a:t>
                      </a:r>
                      <a:endParaRPr lang="ar-SA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الأرقام</a:t>
                      </a:r>
                      <a:r>
                        <a:rPr lang="ar-SA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rtl="1"/>
                      <a:r>
                        <a:rPr lang="ar-SA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العد من ( 1- 10 )</a:t>
                      </a:r>
                      <a:endParaRPr lang="ar-SA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الملاحظات</a:t>
                      </a:r>
                      <a:endParaRPr lang="ar-SA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جمانا أحمد </a:t>
                      </a:r>
                      <a:r>
                        <a:rPr lang="ar-SA" sz="1400" b="1" dirty="0" err="1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الجغثمي</a:t>
                      </a:r>
                      <a:endParaRPr lang="ar-SA" sz="1400" b="1" dirty="0" smtClean="0">
                        <a:ln w="0"/>
                        <a:solidFill>
                          <a:srgbClr val="FF0066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رهف تركي السلمي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cap="none" spc="0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حنين عمار السلمي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cap="none" spc="0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ريما حمد </a:t>
                      </a:r>
                      <a:r>
                        <a:rPr lang="ar-SA" sz="1400" b="1" cap="none" spc="0" dirty="0" err="1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الرايقي</a:t>
                      </a:r>
                      <a:endParaRPr lang="ar-SA" sz="1400" b="1" cap="none" spc="0" dirty="0" smtClean="0">
                        <a:ln w="0"/>
                        <a:solidFill>
                          <a:srgbClr val="FF0066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فرح نايف </a:t>
                      </a:r>
                      <a:r>
                        <a:rPr lang="ar-SA" sz="1400" b="1" dirty="0" err="1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القريقري</a:t>
                      </a:r>
                      <a:endParaRPr lang="ar-SA" sz="1400" b="1" dirty="0" smtClean="0">
                        <a:ln w="0"/>
                        <a:solidFill>
                          <a:srgbClr val="FF0066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كادي عبدالاله السلمي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لتين ماجد </a:t>
                      </a:r>
                      <a:r>
                        <a:rPr lang="ar-SA" sz="1400" b="1" dirty="0" err="1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القريقري</a:t>
                      </a:r>
                      <a:endParaRPr lang="ar-SA" sz="1400" b="1" dirty="0" smtClean="0">
                        <a:ln w="0"/>
                        <a:solidFill>
                          <a:srgbClr val="FF0066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لجين نواف الفارسي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سحاب عوض السلمي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ملك محمد السلمي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ميرا راشد </a:t>
                      </a:r>
                      <a:r>
                        <a:rPr lang="ar-SA" sz="1400" b="1" dirty="0" err="1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الجغثمي</a:t>
                      </a:r>
                      <a:endParaRPr lang="ar-SA" sz="1400" b="1" dirty="0" smtClean="0">
                        <a:ln w="0"/>
                        <a:solidFill>
                          <a:srgbClr val="FF0066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وريف حمد </a:t>
                      </a:r>
                      <a:r>
                        <a:rPr lang="ar-SA" sz="1400" b="1" dirty="0" err="1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الرايقي</a:t>
                      </a:r>
                      <a:endParaRPr lang="ar-SA" sz="1400" b="1" dirty="0" smtClean="0">
                        <a:ln w="0"/>
                        <a:solidFill>
                          <a:srgbClr val="FF0066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حسين زين الغباري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جسار </a:t>
                      </a:r>
                      <a:r>
                        <a:rPr lang="ar-SA" sz="1400" b="1" dirty="0" err="1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عبدالرؤف</a:t>
                      </a: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السلمي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أمير سلطان السلمي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حاتم عبدالغني </a:t>
                      </a:r>
                      <a:r>
                        <a:rPr lang="ar-SA" sz="1400" b="1" dirty="0" err="1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الجغثمي</a:t>
                      </a:r>
                      <a:endParaRPr lang="ar-SA" sz="1400" b="1" dirty="0" smtClean="0">
                        <a:ln w="0"/>
                        <a:solidFill>
                          <a:srgbClr val="FF0066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بدر خلف السلمي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عبد الرحمن </a:t>
                      </a:r>
                      <a:r>
                        <a:rPr lang="ar-SA" sz="1200" b="1" dirty="0" err="1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شعيل</a:t>
                      </a:r>
                      <a:r>
                        <a:rPr lang="ar-SA" sz="1400" b="1" dirty="0" err="1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السلمي</a:t>
                      </a:r>
                      <a:endParaRPr lang="ar-SA" sz="1400" b="1" dirty="0" smtClean="0">
                        <a:ln w="0"/>
                        <a:solidFill>
                          <a:srgbClr val="FF0066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</a:tr>
              <a:tr h="29995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>
                          <a:ln w="0"/>
                          <a:solidFill>
                            <a:srgbClr val="FF0066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محمد أمين العدواني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صورة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616352" y="180866"/>
            <a:ext cx="362647" cy="812866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839" y="287114"/>
            <a:ext cx="616206" cy="616206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296"/>
          <a:stretch/>
        </p:blipFill>
        <p:spPr>
          <a:xfrm>
            <a:off x="4081515" y="401807"/>
            <a:ext cx="878097" cy="407022"/>
          </a:xfrm>
          <a:prstGeom prst="rect">
            <a:avLst/>
          </a:prstGeom>
        </p:spPr>
      </p:pic>
      <p:sp>
        <p:nvSpPr>
          <p:cNvPr id="9" name="مستطيل 8"/>
          <p:cNvSpPr/>
          <p:nvPr/>
        </p:nvSpPr>
        <p:spPr>
          <a:xfrm>
            <a:off x="2977840" y="31406"/>
            <a:ext cx="649248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متابعة مستوى الأطفال( اختبار قدرات الطفل المستجد ) بداية العام الدراسي </a:t>
            </a:r>
            <a:r>
              <a:rPr lang="ar-SA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1444 هـ</a:t>
            </a:r>
            <a:endParaRPr lang="ar-SA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1" name="رابط مستقيم 10"/>
          <p:cNvCxnSpPr/>
          <p:nvPr/>
        </p:nvCxnSpPr>
        <p:spPr>
          <a:xfrm flipH="1">
            <a:off x="8202967" y="400735"/>
            <a:ext cx="8878" cy="62533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 flipH="1">
            <a:off x="5733803" y="400736"/>
            <a:ext cx="8878" cy="62533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 flipH="1">
            <a:off x="3983935" y="400737"/>
            <a:ext cx="8878" cy="62533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flipH="1">
            <a:off x="2234067" y="400738"/>
            <a:ext cx="8878" cy="62533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مستطيل 11"/>
          <p:cNvSpPr/>
          <p:nvPr/>
        </p:nvSpPr>
        <p:spPr>
          <a:xfrm>
            <a:off x="241844" y="6530629"/>
            <a:ext cx="157607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0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 . تهاني سالمين</a:t>
            </a:r>
            <a:endParaRPr lang="ar-SA" sz="2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87035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89</Words>
  <Application>Microsoft Office PowerPoint</Application>
  <PresentationFormat>ملء الشاشة</PresentationFormat>
  <Paragraphs>28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حساب Microsoft</dc:creator>
  <cp:lastModifiedBy>حساب Microsoft</cp:lastModifiedBy>
  <cp:revision>8</cp:revision>
  <cp:lastPrinted>2022-09-07T20:50:56Z</cp:lastPrinted>
  <dcterms:created xsi:type="dcterms:W3CDTF">2022-09-06T18:55:58Z</dcterms:created>
  <dcterms:modified xsi:type="dcterms:W3CDTF">2022-09-07T20:52:30Z</dcterms:modified>
</cp:coreProperties>
</file>