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19" r:id="rId3"/>
    <p:sldMasterId id="2147484232" r:id="rId4"/>
  </p:sldMasterIdLst>
  <p:notesMasterIdLst>
    <p:notesMasterId r:id="rId43"/>
  </p:notesMasterIdLst>
  <p:handoutMasterIdLst>
    <p:handoutMasterId r:id="rId44"/>
  </p:handoutMasterIdLst>
  <p:sldIdLst>
    <p:sldId id="256" r:id="rId5"/>
    <p:sldId id="350" r:id="rId6"/>
    <p:sldId id="489" r:id="rId7"/>
    <p:sldId id="492" r:id="rId8"/>
    <p:sldId id="491" r:id="rId9"/>
    <p:sldId id="490" r:id="rId10"/>
    <p:sldId id="493" r:id="rId11"/>
    <p:sldId id="494" r:id="rId12"/>
    <p:sldId id="517" r:id="rId13"/>
    <p:sldId id="496" r:id="rId14"/>
    <p:sldId id="516" r:id="rId15"/>
    <p:sldId id="498" r:id="rId16"/>
    <p:sldId id="523" r:id="rId17"/>
    <p:sldId id="499" r:id="rId18"/>
    <p:sldId id="500" r:id="rId19"/>
    <p:sldId id="525" r:id="rId20"/>
    <p:sldId id="529" r:id="rId21"/>
    <p:sldId id="526" r:id="rId22"/>
    <p:sldId id="502" r:id="rId23"/>
    <p:sldId id="518" r:id="rId24"/>
    <p:sldId id="503" r:id="rId25"/>
    <p:sldId id="504" r:id="rId26"/>
    <p:sldId id="505" r:id="rId27"/>
    <p:sldId id="506" r:id="rId28"/>
    <p:sldId id="519" r:id="rId29"/>
    <p:sldId id="507" r:id="rId30"/>
    <p:sldId id="527" r:id="rId31"/>
    <p:sldId id="520" r:id="rId32"/>
    <p:sldId id="508" r:id="rId33"/>
    <p:sldId id="509" r:id="rId34"/>
    <p:sldId id="510" r:id="rId35"/>
    <p:sldId id="528" r:id="rId36"/>
    <p:sldId id="511" r:id="rId37"/>
    <p:sldId id="524" r:id="rId38"/>
    <p:sldId id="512" r:id="rId39"/>
    <p:sldId id="513" r:id="rId40"/>
    <p:sldId id="514" r:id="rId41"/>
    <p:sldId id="522" r:id="rId4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F87AB"/>
    <a:srgbClr val="CC0000"/>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344" autoAdjust="0"/>
    <p:restoredTop sz="94660"/>
  </p:normalViewPr>
  <p:slideViewPr>
    <p:cSldViewPr>
      <p:cViewPr varScale="1">
        <p:scale>
          <a:sx n="71" d="100"/>
          <a:sy n="71" d="100"/>
        </p:scale>
        <p:origin x="888" y="53"/>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48" d="100"/>
          <a:sy n="48" d="100"/>
        </p:scale>
        <p:origin x="-272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4" Type="http://schemas.openxmlformats.org/officeDocument/2006/relationships/slideMaster" Target="slideMasters/slideMaster2.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image" Target="../media/image45.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7.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8.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9.png"/></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50.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51.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53.wmf"/><Relationship Id="rId1" Type="http://schemas.openxmlformats.org/officeDocument/2006/relationships/image" Target="../media/image52.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54.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1.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55.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56.w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58.wmf"/><Relationship Id="rId1" Type="http://schemas.openxmlformats.org/officeDocument/2006/relationships/image" Target="../media/image57.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59.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60.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61.wmf"/></Relationships>
</file>

<file path=ppt/drawings/_rels/vmlDrawing26.vml.rels><?xml version="1.0" encoding="UTF-8" standalone="yes"?>
<Relationships xmlns="http://schemas.openxmlformats.org/package/2006/relationships"><Relationship Id="rId2" Type="http://schemas.openxmlformats.org/officeDocument/2006/relationships/image" Target="../media/image63.wmf"/><Relationship Id="rId1" Type="http://schemas.openxmlformats.org/officeDocument/2006/relationships/image" Target="../media/image62.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64.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6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image" Target="../media/image27.png"/><Relationship Id="rId5" Type="http://schemas.openxmlformats.org/officeDocument/2006/relationships/image" Target="../media/image31.png"/><Relationship Id="rId4" Type="http://schemas.openxmlformats.org/officeDocument/2006/relationships/image" Target="../media/image30.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9.wmf"/><Relationship Id="rId1" Type="http://schemas.openxmlformats.org/officeDocument/2006/relationships/image" Target="../media/image3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2DA035F-9C86-410E-9FBB-F29BB73A85B4}"/>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9FE53FF3-7BD3-4598-B1A1-129FF29D4981}"/>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C70B6BE9-2224-44AB-AE8D-2BA73FF790BD}" type="datetimeFigureOut">
              <a:rPr lang="en-US"/>
              <a:pPr>
                <a:defRPr/>
              </a:pPr>
              <a:t>1/21/2020</a:t>
            </a:fld>
            <a:endParaRPr lang="en-US"/>
          </a:p>
        </p:txBody>
      </p:sp>
      <p:sp>
        <p:nvSpPr>
          <p:cNvPr id="4" name="Footer Placeholder 3">
            <a:extLst>
              <a:ext uri="{FF2B5EF4-FFF2-40B4-BE49-F238E27FC236}">
                <a16:creationId xmlns:a16="http://schemas.microsoft.com/office/drawing/2014/main" id="{EEEF0412-D34E-4920-9F0D-6E632EE5CF6D}"/>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a:extLst>
              <a:ext uri="{FF2B5EF4-FFF2-40B4-BE49-F238E27FC236}">
                <a16:creationId xmlns:a16="http://schemas.microsoft.com/office/drawing/2014/main" id="{BFDC6F0B-36DA-4F9C-B819-EEA7EF3DA32E}"/>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DD8B1452-F6D9-4333-A00D-01840B88136F}" type="slidenum">
              <a:rPr lang="en-US" altLang="ar-SA"/>
              <a:pPr/>
              <a:t>‹#›</a:t>
            </a:fld>
            <a:endParaRPr lang="en-US" altLang="ar-SA"/>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8265756-2BAD-4A3B-BD87-4C33BE9B9E0C}"/>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8B19F77C-3687-4344-9EBA-AF80F7DBF1AB}"/>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5D72ECEB-EBC7-4D31-8379-6041D1C400E0}" type="datetimeFigureOut">
              <a:rPr lang="en-US"/>
              <a:pPr>
                <a:defRPr/>
              </a:pPr>
              <a:t>1/21/2020</a:t>
            </a:fld>
            <a:endParaRPr lang="en-US"/>
          </a:p>
        </p:txBody>
      </p:sp>
      <p:sp>
        <p:nvSpPr>
          <p:cNvPr id="4" name="Slide Image Placeholder 3">
            <a:extLst>
              <a:ext uri="{FF2B5EF4-FFF2-40B4-BE49-F238E27FC236}">
                <a16:creationId xmlns:a16="http://schemas.microsoft.com/office/drawing/2014/main" id="{E817042C-409A-4D3E-8E60-EDCC8244B9FA}"/>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4A39E209-897D-4723-B7D4-83D16899C58E}"/>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D09B50B6-0D3C-400C-8580-334F82F18971}"/>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a:extLst>
              <a:ext uri="{FF2B5EF4-FFF2-40B4-BE49-F238E27FC236}">
                <a16:creationId xmlns:a16="http://schemas.microsoft.com/office/drawing/2014/main" id="{A1B9C245-982F-42B6-9ABD-FF7070DDAE11}"/>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2C2F37D9-914C-4FC5-9D68-EA3556C14BA2}" type="slidenum">
              <a:rPr lang="en-US" altLang="ar-SA"/>
              <a:pPr/>
              <a:t>‹#›</a:t>
            </a:fld>
            <a:endParaRPr lang="en-US" altLang="ar-SA"/>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E5BD3064-7226-41E6-A4BB-CF8845F800D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a:extLst>
              <a:ext uri="{FF2B5EF4-FFF2-40B4-BE49-F238E27FC236}">
                <a16:creationId xmlns:a16="http://schemas.microsoft.com/office/drawing/2014/main" id="{671A3017-CC62-439E-B4DF-E94A9885B96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ar-SA"/>
          </a:p>
        </p:txBody>
      </p:sp>
      <p:sp>
        <p:nvSpPr>
          <p:cNvPr id="98308" name="Slide Number Placeholder 3">
            <a:extLst>
              <a:ext uri="{FF2B5EF4-FFF2-40B4-BE49-F238E27FC236}">
                <a16:creationId xmlns:a16="http://schemas.microsoft.com/office/drawing/2014/main" id="{16F4FE58-509C-4908-9E3D-FBBC7D1C98C8}"/>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A761038-F588-492E-8660-649C57221896}" type="slidenum">
              <a:rPr lang="en-US" altLang="ar-SA">
                <a:latin typeface="Calibri" panose="020F0502020204030204" pitchFamily="34" charset="0"/>
              </a:rPr>
              <a:pPr eaLnBrk="1" hangingPunct="1"/>
              <a:t>1</a:t>
            </a:fld>
            <a:endParaRPr lang="en-US" altLang="ar-SA">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47EDFE3A-5E6D-46AF-82EA-24F04705D5D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a:extLst>
              <a:ext uri="{FF2B5EF4-FFF2-40B4-BE49-F238E27FC236}">
                <a16:creationId xmlns:a16="http://schemas.microsoft.com/office/drawing/2014/main" id="{56345DED-DE28-4311-B473-2CE84E93EB7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ltLang="ar-SA"/>
          </a:p>
        </p:txBody>
      </p:sp>
      <p:sp>
        <p:nvSpPr>
          <p:cNvPr id="4" name="Slide Number Placeholder 3">
            <a:extLst>
              <a:ext uri="{FF2B5EF4-FFF2-40B4-BE49-F238E27FC236}">
                <a16:creationId xmlns:a16="http://schemas.microsoft.com/office/drawing/2014/main" id="{00195D32-B92A-433D-8AD7-F903BD0D2192}"/>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4DE9104-E21D-4F45-9402-8B3E716DE3BC}" type="slidenum">
              <a:rPr lang="en-US" altLang="ar-SA">
                <a:latin typeface="Calibri" panose="020F0502020204030204" pitchFamily="34" charset="0"/>
              </a:rPr>
              <a:pPr eaLnBrk="1" hangingPunct="1"/>
              <a:t>25</a:t>
            </a:fld>
            <a:endParaRPr lang="en-US" altLang="ar-SA">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FCDE0797-4C4E-4480-BDD6-0B01AC8B5F71}"/>
              </a:ext>
            </a:extLst>
          </p:cNvPr>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091199D-F6AC-4350-9206-279CF507883B}" type="slidenum">
              <a:rPr lang="en-US" altLang="ar-SA">
                <a:solidFill>
                  <a:srgbClr val="000000"/>
                </a:solidFill>
                <a:latin typeface="Calibri" panose="020F0502020204030204" pitchFamily="34" charset="0"/>
              </a:rPr>
              <a:pPr eaLnBrk="1" hangingPunct="1"/>
              <a:t>38</a:t>
            </a:fld>
            <a:endParaRPr lang="en-US" altLang="ar-SA">
              <a:solidFill>
                <a:srgbClr val="000000"/>
              </a:solidFill>
              <a:latin typeface="Calibri" panose="020F0502020204030204" pitchFamily="34" charset="0"/>
            </a:endParaRPr>
          </a:p>
        </p:txBody>
      </p:sp>
      <p:sp>
        <p:nvSpPr>
          <p:cNvPr id="59395" name="Rectangle 2">
            <a:extLst>
              <a:ext uri="{FF2B5EF4-FFF2-40B4-BE49-F238E27FC236}">
                <a16:creationId xmlns:a16="http://schemas.microsoft.com/office/drawing/2014/main" id="{153C8317-BFA7-49C2-B982-799DE2C84B0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6" name="Rectangle 3">
            <a:extLst>
              <a:ext uri="{FF2B5EF4-FFF2-40B4-BE49-F238E27FC236}">
                <a16:creationId xmlns:a16="http://schemas.microsoft.com/office/drawing/2014/main" id="{DE83CC2F-0D4E-4DFE-9376-BB60BBBC6E6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ar-S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36AA91EE-982C-45EC-9BF5-2A6C5DEA26AB}"/>
              </a:ext>
            </a:extLst>
          </p:cNvPr>
          <p:cNvSpPr>
            <a:spLocks noGrp="1"/>
          </p:cNvSpPr>
          <p:nvPr>
            <p:ph type="dt" sz="half" idx="10"/>
          </p:nvPr>
        </p:nvSpPr>
        <p:spPr/>
        <p:txBody>
          <a:bodyPr/>
          <a:lstStyle>
            <a:lvl1pPr>
              <a:defRPr/>
            </a:lvl1pPr>
          </a:lstStyle>
          <a:p>
            <a:pPr>
              <a:defRPr/>
            </a:pPr>
            <a:fld id="{9D54A555-03E5-4078-898B-4109B77C5078}" type="datetime6">
              <a:rPr lang="en-US"/>
              <a:pPr>
                <a:defRPr/>
              </a:pPr>
              <a:t>January 20</a:t>
            </a:fld>
            <a:endParaRPr lang="en-US"/>
          </a:p>
        </p:txBody>
      </p:sp>
      <p:sp>
        <p:nvSpPr>
          <p:cNvPr id="5" name="Footer Placeholder 4">
            <a:extLst>
              <a:ext uri="{FF2B5EF4-FFF2-40B4-BE49-F238E27FC236}">
                <a16:creationId xmlns:a16="http://schemas.microsoft.com/office/drawing/2014/main" id="{D27FEA45-6661-4014-B6D0-26DF1C6232E8}"/>
              </a:ext>
            </a:extLst>
          </p:cNvPr>
          <p:cNvSpPr>
            <a:spLocks noGrp="1"/>
          </p:cNvSpPr>
          <p:nvPr>
            <p:ph type="ftr" sz="quarter" idx="11"/>
          </p:nvPr>
        </p:nvSpPr>
        <p:spPr/>
        <p:txBody>
          <a:bodyPr/>
          <a:lstStyle>
            <a:lvl1pPr>
              <a:defRPr/>
            </a:lvl1pPr>
          </a:lstStyle>
          <a:p>
            <a:pPr>
              <a:defRPr/>
            </a:pPr>
            <a:r>
              <a:rPr lang="en-US"/>
              <a:t>1111</a:t>
            </a:r>
          </a:p>
        </p:txBody>
      </p:sp>
      <p:sp>
        <p:nvSpPr>
          <p:cNvPr id="6" name="Slide Number Placeholder 5">
            <a:extLst>
              <a:ext uri="{FF2B5EF4-FFF2-40B4-BE49-F238E27FC236}">
                <a16:creationId xmlns:a16="http://schemas.microsoft.com/office/drawing/2014/main" id="{0B4425CB-766C-439B-8957-2AD647686DF6}"/>
              </a:ext>
            </a:extLst>
          </p:cNvPr>
          <p:cNvSpPr>
            <a:spLocks noGrp="1"/>
          </p:cNvSpPr>
          <p:nvPr>
            <p:ph type="sldNum" sz="quarter" idx="12"/>
          </p:nvPr>
        </p:nvSpPr>
        <p:spPr/>
        <p:txBody>
          <a:bodyPr/>
          <a:lstStyle>
            <a:lvl1pPr>
              <a:defRPr/>
            </a:lvl1pPr>
          </a:lstStyle>
          <a:p>
            <a:fld id="{9EE825AD-957C-4A42-8BAF-A556DB121DDE}" type="slidenum">
              <a:rPr lang="en-US" altLang="ar-SA"/>
              <a:pPr/>
              <a:t>‹#›</a:t>
            </a:fld>
            <a:endParaRPr lang="en-US" altLang="ar-SA"/>
          </a:p>
        </p:txBody>
      </p:sp>
    </p:spTree>
    <p:extLst>
      <p:ext uri="{BB962C8B-B14F-4D97-AF65-F5344CB8AC3E}">
        <p14:creationId xmlns:p14="http://schemas.microsoft.com/office/powerpoint/2010/main" val="3596536576"/>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E19F9D-BDC9-4624-A8A4-C105BE080BF9}"/>
              </a:ext>
            </a:extLst>
          </p:cNvPr>
          <p:cNvSpPr>
            <a:spLocks noGrp="1"/>
          </p:cNvSpPr>
          <p:nvPr>
            <p:ph type="dt" sz="half" idx="10"/>
          </p:nvPr>
        </p:nvSpPr>
        <p:spPr/>
        <p:txBody>
          <a:bodyPr/>
          <a:lstStyle>
            <a:lvl1pPr>
              <a:defRPr/>
            </a:lvl1pPr>
          </a:lstStyle>
          <a:p>
            <a:pPr>
              <a:defRPr/>
            </a:pPr>
            <a:fld id="{A22DD222-16F0-455C-ABAF-632506B5B195}" type="datetime6">
              <a:rPr lang="en-US"/>
              <a:pPr>
                <a:defRPr/>
              </a:pPr>
              <a:t>January 20</a:t>
            </a:fld>
            <a:endParaRPr lang="en-US"/>
          </a:p>
        </p:txBody>
      </p:sp>
      <p:sp>
        <p:nvSpPr>
          <p:cNvPr id="5" name="Footer Placeholder 4">
            <a:extLst>
              <a:ext uri="{FF2B5EF4-FFF2-40B4-BE49-F238E27FC236}">
                <a16:creationId xmlns:a16="http://schemas.microsoft.com/office/drawing/2014/main" id="{15F82D3D-1346-4738-8871-484113338C87}"/>
              </a:ext>
            </a:extLst>
          </p:cNvPr>
          <p:cNvSpPr>
            <a:spLocks noGrp="1"/>
          </p:cNvSpPr>
          <p:nvPr>
            <p:ph type="ftr" sz="quarter" idx="11"/>
          </p:nvPr>
        </p:nvSpPr>
        <p:spPr/>
        <p:txBody>
          <a:bodyPr/>
          <a:lstStyle>
            <a:lvl1pPr>
              <a:defRPr/>
            </a:lvl1pPr>
          </a:lstStyle>
          <a:p>
            <a:pPr>
              <a:defRPr/>
            </a:pPr>
            <a:r>
              <a:rPr lang="en-US"/>
              <a:t>1111</a:t>
            </a:r>
          </a:p>
        </p:txBody>
      </p:sp>
      <p:sp>
        <p:nvSpPr>
          <p:cNvPr id="6" name="Slide Number Placeholder 5">
            <a:extLst>
              <a:ext uri="{FF2B5EF4-FFF2-40B4-BE49-F238E27FC236}">
                <a16:creationId xmlns:a16="http://schemas.microsoft.com/office/drawing/2014/main" id="{B10B71A4-BDFA-4C9B-97B1-B53C0B2F7338}"/>
              </a:ext>
            </a:extLst>
          </p:cNvPr>
          <p:cNvSpPr>
            <a:spLocks noGrp="1"/>
          </p:cNvSpPr>
          <p:nvPr>
            <p:ph type="sldNum" sz="quarter" idx="12"/>
          </p:nvPr>
        </p:nvSpPr>
        <p:spPr/>
        <p:txBody>
          <a:bodyPr/>
          <a:lstStyle>
            <a:lvl1pPr>
              <a:defRPr/>
            </a:lvl1pPr>
          </a:lstStyle>
          <a:p>
            <a:fld id="{F2F823CB-000F-40C8-BB46-1B14DF357F6B}" type="slidenum">
              <a:rPr lang="en-US" altLang="ar-SA"/>
              <a:pPr/>
              <a:t>‹#›</a:t>
            </a:fld>
            <a:endParaRPr lang="en-US" altLang="ar-SA"/>
          </a:p>
        </p:txBody>
      </p:sp>
    </p:spTree>
    <p:extLst>
      <p:ext uri="{BB962C8B-B14F-4D97-AF65-F5344CB8AC3E}">
        <p14:creationId xmlns:p14="http://schemas.microsoft.com/office/powerpoint/2010/main" val="1090218649"/>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A0F2A7-CE1A-40E0-864D-E1D226019C29}"/>
              </a:ext>
            </a:extLst>
          </p:cNvPr>
          <p:cNvSpPr>
            <a:spLocks noGrp="1"/>
          </p:cNvSpPr>
          <p:nvPr>
            <p:ph type="dt" sz="half" idx="10"/>
          </p:nvPr>
        </p:nvSpPr>
        <p:spPr/>
        <p:txBody>
          <a:bodyPr/>
          <a:lstStyle>
            <a:lvl1pPr>
              <a:defRPr/>
            </a:lvl1pPr>
          </a:lstStyle>
          <a:p>
            <a:pPr>
              <a:defRPr/>
            </a:pPr>
            <a:fld id="{D6071E16-8B16-46D6-9C00-CD76F337F437}" type="datetime6">
              <a:rPr lang="en-US"/>
              <a:pPr>
                <a:defRPr/>
              </a:pPr>
              <a:t>January 20</a:t>
            </a:fld>
            <a:endParaRPr lang="en-US"/>
          </a:p>
        </p:txBody>
      </p:sp>
      <p:sp>
        <p:nvSpPr>
          <p:cNvPr id="5" name="Footer Placeholder 4">
            <a:extLst>
              <a:ext uri="{FF2B5EF4-FFF2-40B4-BE49-F238E27FC236}">
                <a16:creationId xmlns:a16="http://schemas.microsoft.com/office/drawing/2014/main" id="{232933C2-6491-48D1-A73A-884A9226CC99}"/>
              </a:ext>
            </a:extLst>
          </p:cNvPr>
          <p:cNvSpPr>
            <a:spLocks noGrp="1"/>
          </p:cNvSpPr>
          <p:nvPr>
            <p:ph type="ftr" sz="quarter" idx="11"/>
          </p:nvPr>
        </p:nvSpPr>
        <p:spPr/>
        <p:txBody>
          <a:bodyPr/>
          <a:lstStyle>
            <a:lvl1pPr>
              <a:defRPr/>
            </a:lvl1pPr>
          </a:lstStyle>
          <a:p>
            <a:pPr>
              <a:defRPr/>
            </a:pPr>
            <a:r>
              <a:rPr lang="en-US"/>
              <a:t>1111</a:t>
            </a:r>
          </a:p>
        </p:txBody>
      </p:sp>
      <p:sp>
        <p:nvSpPr>
          <p:cNvPr id="6" name="Slide Number Placeholder 5">
            <a:extLst>
              <a:ext uri="{FF2B5EF4-FFF2-40B4-BE49-F238E27FC236}">
                <a16:creationId xmlns:a16="http://schemas.microsoft.com/office/drawing/2014/main" id="{C9CC8B39-58A9-404B-A8AD-10506F196217}"/>
              </a:ext>
            </a:extLst>
          </p:cNvPr>
          <p:cNvSpPr>
            <a:spLocks noGrp="1"/>
          </p:cNvSpPr>
          <p:nvPr>
            <p:ph type="sldNum" sz="quarter" idx="12"/>
          </p:nvPr>
        </p:nvSpPr>
        <p:spPr/>
        <p:txBody>
          <a:bodyPr/>
          <a:lstStyle>
            <a:lvl1pPr>
              <a:defRPr/>
            </a:lvl1pPr>
          </a:lstStyle>
          <a:p>
            <a:fld id="{CAB952BF-84A5-46DD-9AE1-CE3D131E6D9C}" type="slidenum">
              <a:rPr lang="en-US" altLang="ar-SA"/>
              <a:pPr/>
              <a:t>‹#›</a:t>
            </a:fld>
            <a:endParaRPr lang="en-US" altLang="ar-SA"/>
          </a:p>
        </p:txBody>
      </p:sp>
    </p:spTree>
    <p:extLst>
      <p:ext uri="{BB962C8B-B14F-4D97-AF65-F5344CB8AC3E}">
        <p14:creationId xmlns:p14="http://schemas.microsoft.com/office/powerpoint/2010/main" val="2944447645"/>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704850"/>
            <a:ext cx="8229600" cy="5619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Date Placeholder 9">
            <a:extLst>
              <a:ext uri="{FF2B5EF4-FFF2-40B4-BE49-F238E27FC236}">
                <a16:creationId xmlns:a16="http://schemas.microsoft.com/office/drawing/2014/main" id="{15B26E89-9ED0-43E2-8A1A-CAF8952AF151}"/>
              </a:ext>
            </a:extLst>
          </p:cNvPr>
          <p:cNvSpPr>
            <a:spLocks noGrp="1"/>
          </p:cNvSpPr>
          <p:nvPr>
            <p:ph type="dt" sz="half" idx="10"/>
          </p:nvPr>
        </p:nvSpPr>
        <p:spPr/>
        <p:txBody>
          <a:bodyPr/>
          <a:lstStyle>
            <a:lvl1pPr>
              <a:defRPr/>
            </a:lvl1pPr>
          </a:lstStyle>
          <a:p>
            <a:pPr>
              <a:defRPr/>
            </a:pPr>
            <a:fld id="{A587AE54-8164-46E1-82F2-7556C2491B60}" type="datetime6">
              <a:rPr lang="en-US"/>
              <a:pPr>
                <a:defRPr/>
              </a:pPr>
              <a:t>January 20</a:t>
            </a:fld>
            <a:endParaRPr lang="en-US"/>
          </a:p>
        </p:txBody>
      </p:sp>
      <p:sp>
        <p:nvSpPr>
          <p:cNvPr id="4" name="Footer Placeholder 21">
            <a:extLst>
              <a:ext uri="{FF2B5EF4-FFF2-40B4-BE49-F238E27FC236}">
                <a16:creationId xmlns:a16="http://schemas.microsoft.com/office/drawing/2014/main" id="{CC9390BC-15B6-43ED-9AEF-C7C4BFEBDB3D}"/>
              </a:ext>
            </a:extLst>
          </p:cNvPr>
          <p:cNvSpPr>
            <a:spLocks noGrp="1"/>
          </p:cNvSpPr>
          <p:nvPr>
            <p:ph type="ftr" sz="quarter" idx="11"/>
          </p:nvPr>
        </p:nvSpPr>
        <p:spPr/>
        <p:txBody>
          <a:bodyPr/>
          <a:lstStyle>
            <a:lvl1pPr>
              <a:defRPr/>
            </a:lvl1pPr>
          </a:lstStyle>
          <a:p>
            <a:pPr>
              <a:defRPr/>
            </a:pPr>
            <a:r>
              <a:rPr lang="en-US"/>
              <a:t>1111</a:t>
            </a:r>
          </a:p>
        </p:txBody>
      </p:sp>
      <p:sp>
        <p:nvSpPr>
          <p:cNvPr id="5" name="Slide Number Placeholder 17">
            <a:extLst>
              <a:ext uri="{FF2B5EF4-FFF2-40B4-BE49-F238E27FC236}">
                <a16:creationId xmlns:a16="http://schemas.microsoft.com/office/drawing/2014/main" id="{542E5C3F-4F08-4DD4-AA1B-7A429A1E9C1C}"/>
              </a:ext>
            </a:extLst>
          </p:cNvPr>
          <p:cNvSpPr>
            <a:spLocks noGrp="1"/>
          </p:cNvSpPr>
          <p:nvPr>
            <p:ph type="sldNum" sz="quarter" idx="12"/>
          </p:nvPr>
        </p:nvSpPr>
        <p:spPr/>
        <p:txBody>
          <a:bodyPr/>
          <a:lstStyle>
            <a:lvl1pPr>
              <a:defRPr/>
            </a:lvl1pPr>
          </a:lstStyle>
          <a:p>
            <a:fld id="{E19D97A9-3043-4FB3-A057-2B813B213EBE}" type="slidenum">
              <a:rPr lang="en-US" altLang="ar-SA"/>
              <a:pPr/>
              <a:t>‹#›</a:t>
            </a:fld>
            <a:endParaRPr lang="en-US" altLang="ar-SA"/>
          </a:p>
        </p:txBody>
      </p:sp>
    </p:spTree>
    <p:extLst>
      <p:ext uri="{BB962C8B-B14F-4D97-AF65-F5344CB8AC3E}">
        <p14:creationId xmlns:p14="http://schemas.microsoft.com/office/powerpoint/2010/main" val="3103469225"/>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lstStyle>
            <a:lvl1pPr>
              <a:lnSpc>
                <a:spcPct val="100000"/>
              </a:lnSpc>
              <a:defRPr sz="8000"/>
            </a:lvl1pPr>
          </a:lstStyle>
          <a:p>
            <a:r>
              <a:rPr lang="ar-SA"/>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Click to edit Master subtitle style</a:t>
            </a:r>
            <a:endParaRPr lang="en-US" dirty="0"/>
          </a:p>
        </p:txBody>
      </p:sp>
      <p:sp>
        <p:nvSpPr>
          <p:cNvPr id="4" name="Date Placeholder 6">
            <a:extLst>
              <a:ext uri="{FF2B5EF4-FFF2-40B4-BE49-F238E27FC236}">
                <a16:creationId xmlns:a16="http://schemas.microsoft.com/office/drawing/2014/main" id="{74DD7A59-36A5-498F-B214-E2C886F633F0}"/>
              </a:ext>
            </a:extLst>
          </p:cNvPr>
          <p:cNvSpPr>
            <a:spLocks noGrp="1"/>
          </p:cNvSpPr>
          <p:nvPr>
            <p:ph type="dt" sz="half" idx="10"/>
          </p:nvPr>
        </p:nvSpPr>
        <p:spPr/>
        <p:txBody>
          <a:bodyPr/>
          <a:lstStyle>
            <a:lvl1pPr>
              <a:defRPr>
                <a:cs typeface="+mn-cs"/>
              </a:defRPr>
            </a:lvl1pPr>
          </a:lstStyle>
          <a:p>
            <a:pPr>
              <a:defRPr/>
            </a:pPr>
            <a:fld id="{61AEF133-D8EB-4D0C-B143-A56A126E6912}" type="datetime6">
              <a:rPr lang="ar-SA"/>
              <a:pPr>
                <a:defRPr/>
              </a:pPr>
              <a:t>26-جمادى الأولى-41</a:t>
            </a:fld>
            <a:endParaRPr lang="en-US"/>
          </a:p>
        </p:txBody>
      </p:sp>
      <p:sp>
        <p:nvSpPr>
          <p:cNvPr id="5" name="Slide Number Placeholder 7">
            <a:extLst>
              <a:ext uri="{FF2B5EF4-FFF2-40B4-BE49-F238E27FC236}">
                <a16:creationId xmlns:a16="http://schemas.microsoft.com/office/drawing/2014/main" id="{1E4C137D-1CB0-4677-BB65-CD15C9B76ECA}"/>
              </a:ext>
            </a:extLst>
          </p:cNvPr>
          <p:cNvSpPr>
            <a:spLocks noGrp="1"/>
          </p:cNvSpPr>
          <p:nvPr>
            <p:ph type="sldNum" sz="quarter" idx="11"/>
          </p:nvPr>
        </p:nvSpPr>
        <p:spPr/>
        <p:txBody>
          <a:bodyPr/>
          <a:lstStyle>
            <a:lvl1pPr>
              <a:defRPr/>
            </a:lvl1pPr>
          </a:lstStyle>
          <a:p>
            <a:fld id="{EB97F97A-3403-46E8-86D2-C9DE29A1FE7A}" type="slidenum">
              <a:rPr lang="en-US" altLang="ar-SA"/>
              <a:pPr/>
              <a:t>‹#›</a:t>
            </a:fld>
            <a:endParaRPr lang="en-US" altLang="ar-SA"/>
          </a:p>
        </p:txBody>
      </p:sp>
      <p:sp>
        <p:nvSpPr>
          <p:cNvPr id="6" name="Footer Placeholder 8">
            <a:extLst>
              <a:ext uri="{FF2B5EF4-FFF2-40B4-BE49-F238E27FC236}">
                <a16:creationId xmlns:a16="http://schemas.microsoft.com/office/drawing/2014/main" id="{AFDD2EFB-D909-40AA-9315-52528CC9115F}"/>
              </a:ext>
            </a:extLst>
          </p:cNvPr>
          <p:cNvSpPr>
            <a:spLocks noGrp="1"/>
          </p:cNvSpPr>
          <p:nvPr>
            <p:ph type="ftr" sz="quarter" idx="12"/>
          </p:nvPr>
        </p:nvSpPr>
        <p:spPr/>
        <p:txBody>
          <a:bodyPr/>
          <a:lstStyle>
            <a:lvl1pPr>
              <a:defRPr>
                <a:cs typeface="+mn-cs"/>
              </a:defRPr>
            </a:lvl1pPr>
          </a:lstStyle>
          <a:p>
            <a:pPr>
              <a:defRPr/>
            </a:pPr>
            <a:r>
              <a:rPr lang="en-US"/>
              <a:t>1111</a:t>
            </a:r>
          </a:p>
        </p:txBody>
      </p:sp>
    </p:spTree>
    <p:extLst>
      <p:ext uri="{BB962C8B-B14F-4D97-AF65-F5344CB8AC3E}">
        <p14:creationId xmlns:p14="http://schemas.microsoft.com/office/powerpoint/2010/main" val="118942578"/>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ar-SA"/>
              <a:t>Click to edit Master text styles</a:t>
            </a:r>
          </a:p>
          <a:p>
            <a:pPr lvl="1"/>
            <a:r>
              <a:rPr lang="ar-SA"/>
              <a:t>Second level</a:t>
            </a:r>
          </a:p>
          <a:p>
            <a:pPr lvl="2"/>
            <a:r>
              <a:rPr lang="ar-SA"/>
              <a:t>Third level</a:t>
            </a:r>
          </a:p>
          <a:p>
            <a:pPr lvl="3"/>
            <a:r>
              <a:rPr lang="ar-SA"/>
              <a:t>Fourth level</a:t>
            </a:r>
          </a:p>
          <a:p>
            <a:pPr lvl="4"/>
            <a:r>
              <a:rPr lang="ar-SA"/>
              <a:t>Fifth level</a:t>
            </a:r>
            <a:endParaRPr lang="en-US" dirty="0"/>
          </a:p>
        </p:txBody>
      </p:sp>
      <p:sp>
        <p:nvSpPr>
          <p:cNvPr id="4" name="Date Placeholder 3">
            <a:extLst>
              <a:ext uri="{FF2B5EF4-FFF2-40B4-BE49-F238E27FC236}">
                <a16:creationId xmlns:a16="http://schemas.microsoft.com/office/drawing/2014/main" id="{322AF117-85E4-4C78-A671-64BA21E161EA}"/>
              </a:ext>
            </a:extLst>
          </p:cNvPr>
          <p:cNvSpPr>
            <a:spLocks noGrp="1"/>
          </p:cNvSpPr>
          <p:nvPr>
            <p:ph type="dt" sz="half" idx="10"/>
          </p:nvPr>
        </p:nvSpPr>
        <p:spPr/>
        <p:txBody>
          <a:bodyPr/>
          <a:lstStyle>
            <a:lvl1pPr>
              <a:defRPr>
                <a:cs typeface="+mn-cs"/>
              </a:defRPr>
            </a:lvl1pPr>
          </a:lstStyle>
          <a:p>
            <a:pPr>
              <a:defRPr/>
            </a:pPr>
            <a:fld id="{0688BFCB-8A43-4314-B6FF-A6D41D169149}" type="datetime6">
              <a:rPr lang="ar-SA"/>
              <a:pPr>
                <a:defRPr/>
              </a:pPr>
              <a:t>26-جمادى الأولى-41</a:t>
            </a:fld>
            <a:endParaRPr lang="en-US"/>
          </a:p>
        </p:txBody>
      </p:sp>
      <p:sp>
        <p:nvSpPr>
          <p:cNvPr id="5" name="Footer Placeholder 4">
            <a:extLst>
              <a:ext uri="{FF2B5EF4-FFF2-40B4-BE49-F238E27FC236}">
                <a16:creationId xmlns:a16="http://schemas.microsoft.com/office/drawing/2014/main" id="{F358B10B-81B8-4372-B64E-B4988EC10EA8}"/>
              </a:ext>
            </a:extLst>
          </p:cNvPr>
          <p:cNvSpPr>
            <a:spLocks noGrp="1"/>
          </p:cNvSpPr>
          <p:nvPr>
            <p:ph type="ftr" sz="quarter" idx="11"/>
          </p:nvPr>
        </p:nvSpPr>
        <p:spPr/>
        <p:txBody>
          <a:bodyPr/>
          <a:lstStyle>
            <a:lvl1pPr>
              <a:defRPr>
                <a:cs typeface="+mn-cs"/>
              </a:defRPr>
            </a:lvl1pPr>
          </a:lstStyle>
          <a:p>
            <a:pPr>
              <a:defRPr/>
            </a:pPr>
            <a:r>
              <a:rPr lang="en-US"/>
              <a:t>1111</a:t>
            </a:r>
          </a:p>
        </p:txBody>
      </p:sp>
      <p:sp>
        <p:nvSpPr>
          <p:cNvPr id="6" name="Slide Number Placeholder 5">
            <a:extLst>
              <a:ext uri="{FF2B5EF4-FFF2-40B4-BE49-F238E27FC236}">
                <a16:creationId xmlns:a16="http://schemas.microsoft.com/office/drawing/2014/main" id="{174017B5-CE08-4BEC-9BA3-0061A8C1A114}"/>
              </a:ext>
            </a:extLst>
          </p:cNvPr>
          <p:cNvSpPr>
            <a:spLocks noGrp="1"/>
          </p:cNvSpPr>
          <p:nvPr>
            <p:ph type="sldNum" sz="quarter" idx="12"/>
          </p:nvPr>
        </p:nvSpPr>
        <p:spPr/>
        <p:txBody>
          <a:bodyPr/>
          <a:lstStyle>
            <a:lvl1pPr>
              <a:defRPr/>
            </a:lvl1pPr>
          </a:lstStyle>
          <a:p>
            <a:fld id="{5A3D1757-5993-402D-B184-361CE4DE9187}" type="slidenum">
              <a:rPr lang="en-US" altLang="ar-SA"/>
              <a:pPr/>
              <a:t>‹#›</a:t>
            </a:fld>
            <a:endParaRPr lang="en-US" altLang="ar-SA"/>
          </a:p>
        </p:txBody>
      </p:sp>
    </p:spTree>
    <p:extLst>
      <p:ext uri="{BB962C8B-B14F-4D97-AF65-F5344CB8AC3E}">
        <p14:creationId xmlns:p14="http://schemas.microsoft.com/office/powerpoint/2010/main" val="25125774"/>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Oval 8">
            <a:extLst>
              <a:ext uri="{FF2B5EF4-FFF2-40B4-BE49-F238E27FC236}">
                <a16:creationId xmlns:a16="http://schemas.microsoft.com/office/drawing/2014/main" id="{419D34BD-92A4-4DAF-ABF5-FBD450256D66}"/>
              </a:ext>
            </a:extLst>
          </p:cNvPr>
          <p:cNvSpPr/>
          <p:nvPr/>
        </p:nvSpPr>
        <p:spPr>
          <a:xfrm>
            <a:off x="4495800"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 name="Oval 9">
            <a:extLst>
              <a:ext uri="{FF2B5EF4-FFF2-40B4-BE49-F238E27FC236}">
                <a16:creationId xmlns:a16="http://schemas.microsoft.com/office/drawing/2014/main" id="{E43A4E5F-4703-411C-88F2-387F3C396533}"/>
              </a:ext>
            </a:extLst>
          </p:cNvPr>
          <p:cNvSpPr/>
          <p:nvPr/>
        </p:nvSpPr>
        <p:spPr>
          <a:xfrm>
            <a:off x="4695825"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 name="Oval 10">
            <a:extLst>
              <a:ext uri="{FF2B5EF4-FFF2-40B4-BE49-F238E27FC236}">
                <a16:creationId xmlns:a16="http://schemas.microsoft.com/office/drawing/2014/main" id="{B370E4A5-DB4A-4FC0-BA7E-16C9B6BA4FA1}"/>
              </a:ext>
            </a:extLst>
          </p:cNvPr>
          <p:cNvSpPr/>
          <p:nvPr/>
        </p:nvSpPr>
        <p:spPr>
          <a:xfrm>
            <a:off x="4297363" y="3924300"/>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 name="Title 1"/>
          <p:cNvSpPr>
            <a:spLocks noGrp="1"/>
          </p:cNvSpPr>
          <p:nvPr>
            <p:ph type="title"/>
          </p:nvPr>
        </p:nvSpPr>
        <p:spPr>
          <a:xfrm>
            <a:off x="722313" y="1371600"/>
            <a:ext cx="7772400" cy="2505075"/>
          </a:xfr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ar-SA"/>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Click to edit Master text styles</a:t>
            </a:r>
          </a:p>
        </p:txBody>
      </p:sp>
      <p:sp>
        <p:nvSpPr>
          <p:cNvPr id="7" name="Date Placeholder 3">
            <a:extLst>
              <a:ext uri="{FF2B5EF4-FFF2-40B4-BE49-F238E27FC236}">
                <a16:creationId xmlns:a16="http://schemas.microsoft.com/office/drawing/2014/main" id="{6F50E92E-32D4-4F72-BB0C-29535A39B065}"/>
              </a:ext>
            </a:extLst>
          </p:cNvPr>
          <p:cNvSpPr>
            <a:spLocks noGrp="1"/>
          </p:cNvSpPr>
          <p:nvPr>
            <p:ph type="dt" sz="half" idx="10"/>
          </p:nvPr>
        </p:nvSpPr>
        <p:spPr/>
        <p:txBody>
          <a:bodyPr/>
          <a:lstStyle>
            <a:lvl1pPr>
              <a:defRPr>
                <a:cs typeface="+mn-cs"/>
              </a:defRPr>
            </a:lvl1pPr>
          </a:lstStyle>
          <a:p>
            <a:pPr>
              <a:defRPr/>
            </a:pPr>
            <a:fld id="{090F04D4-A75F-4D79-BA1C-089E2D04AD58}" type="datetime6">
              <a:rPr lang="ar-SA"/>
              <a:pPr>
                <a:defRPr/>
              </a:pPr>
              <a:t>26-جمادى الأولى-41</a:t>
            </a:fld>
            <a:endParaRPr lang="en-US"/>
          </a:p>
        </p:txBody>
      </p:sp>
      <p:sp>
        <p:nvSpPr>
          <p:cNvPr id="8" name="Footer Placeholder 4">
            <a:extLst>
              <a:ext uri="{FF2B5EF4-FFF2-40B4-BE49-F238E27FC236}">
                <a16:creationId xmlns:a16="http://schemas.microsoft.com/office/drawing/2014/main" id="{982FCC81-0B33-4186-9F98-E3A444F62697}"/>
              </a:ext>
            </a:extLst>
          </p:cNvPr>
          <p:cNvSpPr>
            <a:spLocks noGrp="1"/>
          </p:cNvSpPr>
          <p:nvPr>
            <p:ph type="ftr" sz="quarter" idx="11"/>
          </p:nvPr>
        </p:nvSpPr>
        <p:spPr/>
        <p:txBody>
          <a:bodyPr/>
          <a:lstStyle>
            <a:lvl1pPr>
              <a:defRPr>
                <a:cs typeface="+mn-cs"/>
              </a:defRPr>
            </a:lvl1pPr>
          </a:lstStyle>
          <a:p>
            <a:pPr>
              <a:defRPr/>
            </a:pPr>
            <a:r>
              <a:rPr lang="en-US"/>
              <a:t>1111</a:t>
            </a:r>
          </a:p>
        </p:txBody>
      </p:sp>
      <p:sp>
        <p:nvSpPr>
          <p:cNvPr id="9" name="Slide Number Placeholder 5">
            <a:extLst>
              <a:ext uri="{FF2B5EF4-FFF2-40B4-BE49-F238E27FC236}">
                <a16:creationId xmlns:a16="http://schemas.microsoft.com/office/drawing/2014/main" id="{8B24B358-BA67-40F7-BE30-FC06B7BD34E2}"/>
              </a:ext>
            </a:extLst>
          </p:cNvPr>
          <p:cNvSpPr>
            <a:spLocks noGrp="1"/>
          </p:cNvSpPr>
          <p:nvPr>
            <p:ph type="sldNum" sz="quarter" idx="12"/>
          </p:nvPr>
        </p:nvSpPr>
        <p:spPr/>
        <p:txBody>
          <a:bodyPr/>
          <a:lstStyle>
            <a:lvl1pPr>
              <a:defRPr/>
            </a:lvl1pPr>
          </a:lstStyle>
          <a:p>
            <a:fld id="{D203FA1A-4D93-41A2-BB35-BE59DA39647B}" type="slidenum">
              <a:rPr lang="en-US" altLang="ar-SA"/>
              <a:pPr/>
              <a:t>‹#›</a:t>
            </a:fld>
            <a:endParaRPr lang="en-US" altLang="ar-SA"/>
          </a:p>
        </p:txBody>
      </p:sp>
    </p:spTree>
    <p:extLst>
      <p:ext uri="{BB962C8B-B14F-4D97-AF65-F5344CB8AC3E}">
        <p14:creationId xmlns:p14="http://schemas.microsoft.com/office/powerpoint/2010/main" val="1870482101"/>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ar-SA"/>
              <a:t>Click to edit Master text styles</a:t>
            </a:r>
          </a:p>
          <a:p>
            <a:pPr lvl="1"/>
            <a:r>
              <a:rPr lang="ar-SA"/>
              <a:t>Second level</a:t>
            </a:r>
          </a:p>
          <a:p>
            <a:pPr lvl="2"/>
            <a:r>
              <a:rPr lang="ar-SA"/>
              <a:t>Third level</a:t>
            </a:r>
          </a:p>
          <a:p>
            <a:pPr lvl="3"/>
            <a:r>
              <a:rPr lang="ar-SA"/>
              <a:t>Fourth level</a:t>
            </a:r>
          </a:p>
          <a:p>
            <a:pPr lvl="4"/>
            <a:r>
              <a:rPr lang="ar-SA"/>
              <a:t>Fifth level</a:t>
            </a:r>
            <a:endParaRPr lang="en-US" dirty="0"/>
          </a:p>
        </p:txBody>
      </p:sp>
      <p:sp>
        <p:nvSpPr>
          <p:cNvPr id="9" name="Content Placeholder 8"/>
          <p:cNvSpPr>
            <a:spLocks noGrp="1"/>
          </p:cNvSpPr>
          <p:nvPr>
            <p:ph sz="quarter" idx="13"/>
          </p:nvPr>
        </p:nvSpPr>
        <p:spPr>
          <a:xfrm>
            <a:off x="365760" y="1600200"/>
            <a:ext cx="4041648" cy="4526280"/>
          </a:xfrm>
        </p:spPr>
        <p:txBody>
          <a:bodyPr/>
          <a:lstStyle/>
          <a:p>
            <a:pPr lvl="0"/>
            <a:r>
              <a:rPr lang="ar-SA"/>
              <a:t>Click to edit Master text styles</a:t>
            </a:r>
          </a:p>
          <a:p>
            <a:pPr lvl="1"/>
            <a:r>
              <a:rPr lang="ar-SA"/>
              <a:t>Second level</a:t>
            </a:r>
          </a:p>
          <a:p>
            <a:pPr lvl="2"/>
            <a:r>
              <a:rPr lang="ar-SA"/>
              <a:t>Third level</a:t>
            </a:r>
          </a:p>
          <a:p>
            <a:pPr lvl="3"/>
            <a:r>
              <a:rPr lang="ar-SA"/>
              <a:t>Fourth level</a:t>
            </a:r>
          </a:p>
          <a:p>
            <a:pPr lvl="4"/>
            <a:r>
              <a:rPr lang="ar-SA"/>
              <a:t>Fifth level</a:t>
            </a:r>
            <a:endParaRPr lang="en-US"/>
          </a:p>
        </p:txBody>
      </p:sp>
      <p:sp>
        <p:nvSpPr>
          <p:cNvPr id="5" name="Date Placeholder 4">
            <a:extLst>
              <a:ext uri="{FF2B5EF4-FFF2-40B4-BE49-F238E27FC236}">
                <a16:creationId xmlns:a16="http://schemas.microsoft.com/office/drawing/2014/main" id="{909F3F6B-F85C-4F04-8983-ED021BE5E299}"/>
              </a:ext>
            </a:extLst>
          </p:cNvPr>
          <p:cNvSpPr>
            <a:spLocks noGrp="1"/>
          </p:cNvSpPr>
          <p:nvPr>
            <p:ph type="dt" sz="half" idx="14"/>
          </p:nvPr>
        </p:nvSpPr>
        <p:spPr/>
        <p:txBody>
          <a:bodyPr/>
          <a:lstStyle>
            <a:lvl1pPr>
              <a:defRPr>
                <a:cs typeface="+mn-cs"/>
              </a:defRPr>
            </a:lvl1pPr>
          </a:lstStyle>
          <a:p>
            <a:pPr>
              <a:defRPr/>
            </a:pPr>
            <a:fld id="{C592AC2B-531E-438B-AB80-8C01DF563EFC}" type="datetime6">
              <a:rPr lang="ar-SA"/>
              <a:pPr>
                <a:defRPr/>
              </a:pPr>
              <a:t>26-جمادى الأولى-41</a:t>
            </a:fld>
            <a:endParaRPr lang="en-US"/>
          </a:p>
        </p:txBody>
      </p:sp>
      <p:sp>
        <p:nvSpPr>
          <p:cNvPr id="6" name="Footer Placeholder 5">
            <a:extLst>
              <a:ext uri="{FF2B5EF4-FFF2-40B4-BE49-F238E27FC236}">
                <a16:creationId xmlns:a16="http://schemas.microsoft.com/office/drawing/2014/main" id="{25680992-BE69-4352-870D-F63910642ACD}"/>
              </a:ext>
            </a:extLst>
          </p:cNvPr>
          <p:cNvSpPr>
            <a:spLocks noGrp="1"/>
          </p:cNvSpPr>
          <p:nvPr>
            <p:ph type="ftr" sz="quarter" idx="15"/>
          </p:nvPr>
        </p:nvSpPr>
        <p:spPr/>
        <p:txBody>
          <a:bodyPr/>
          <a:lstStyle>
            <a:lvl1pPr>
              <a:defRPr>
                <a:cs typeface="+mn-cs"/>
              </a:defRPr>
            </a:lvl1pPr>
          </a:lstStyle>
          <a:p>
            <a:pPr>
              <a:defRPr/>
            </a:pPr>
            <a:r>
              <a:rPr lang="en-US"/>
              <a:t>1111</a:t>
            </a:r>
          </a:p>
        </p:txBody>
      </p:sp>
      <p:sp>
        <p:nvSpPr>
          <p:cNvPr id="7" name="Slide Number Placeholder 6">
            <a:extLst>
              <a:ext uri="{FF2B5EF4-FFF2-40B4-BE49-F238E27FC236}">
                <a16:creationId xmlns:a16="http://schemas.microsoft.com/office/drawing/2014/main" id="{7342A023-5EB9-4E27-8E1F-27D4EC8AF834}"/>
              </a:ext>
            </a:extLst>
          </p:cNvPr>
          <p:cNvSpPr>
            <a:spLocks noGrp="1"/>
          </p:cNvSpPr>
          <p:nvPr>
            <p:ph type="sldNum" sz="quarter" idx="16"/>
          </p:nvPr>
        </p:nvSpPr>
        <p:spPr/>
        <p:txBody>
          <a:bodyPr/>
          <a:lstStyle>
            <a:lvl1pPr>
              <a:defRPr/>
            </a:lvl1pPr>
          </a:lstStyle>
          <a:p>
            <a:fld id="{B3D6DE7B-3ADE-471E-86D7-E5B2416ED8ED}" type="slidenum">
              <a:rPr lang="en-US" altLang="ar-SA"/>
              <a:pPr/>
              <a:t>‹#›</a:t>
            </a:fld>
            <a:endParaRPr lang="en-US" altLang="ar-SA"/>
          </a:p>
        </p:txBody>
      </p:sp>
    </p:spTree>
    <p:extLst>
      <p:ext uri="{BB962C8B-B14F-4D97-AF65-F5344CB8AC3E}">
        <p14:creationId xmlns:p14="http://schemas.microsoft.com/office/powerpoint/2010/main" val="420674035"/>
      </p:ext>
    </p:extLst>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Click to edit Master text styles</a:t>
            </a:r>
          </a:p>
        </p:txBody>
      </p:sp>
      <p:sp>
        <p:nvSpPr>
          <p:cNvPr id="11" name="Content Placeholder 10"/>
          <p:cNvSpPr>
            <a:spLocks noGrp="1"/>
          </p:cNvSpPr>
          <p:nvPr>
            <p:ph sz="quarter" idx="13"/>
          </p:nvPr>
        </p:nvSpPr>
        <p:spPr>
          <a:xfrm>
            <a:off x="457200" y="2212848"/>
            <a:ext cx="4041648" cy="3913632"/>
          </a:xfrm>
        </p:spPr>
        <p:txBody>
          <a:bodyPr/>
          <a:lstStyle/>
          <a:p>
            <a:pPr lvl="0"/>
            <a:r>
              <a:rPr lang="ar-SA"/>
              <a:t>Click to edit Master text styles</a:t>
            </a:r>
          </a:p>
          <a:p>
            <a:pPr lvl="1"/>
            <a:r>
              <a:rPr lang="ar-SA"/>
              <a:t>Second level</a:t>
            </a:r>
          </a:p>
          <a:p>
            <a:pPr lvl="2"/>
            <a:r>
              <a:rPr lang="ar-SA"/>
              <a:t>Third level</a:t>
            </a:r>
          </a:p>
          <a:p>
            <a:pPr lvl="3"/>
            <a:r>
              <a:rPr lang="ar-SA"/>
              <a:t>Fourth level</a:t>
            </a:r>
          </a:p>
          <a:p>
            <a:pPr lvl="4"/>
            <a:r>
              <a:rPr lang="ar-SA"/>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ar-SA"/>
              <a:t>Click to edit Master text styles</a:t>
            </a:r>
          </a:p>
          <a:p>
            <a:pPr lvl="1"/>
            <a:r>
              <a:rPr lang="ar-SA"/>
              <a:t>Second level</a:t>
            </a:r>
          </a:p>
          <a:p>
            <a:pPr lvl="2"/>
            <a:r>
              <a:rPr lang="ar-SA"/>
              <a:t>Third level</a:t>
            </a:r>
          </a:p>
          <a:p>
            <a:pPr lvl="3"/>
            <a:r>
              <a:rPr lang="ar-SA"/>
              <a:t>Fourth level</a:t>
            </a:r>
          </a:p>
          <a:p>
            <a:pPr lvl="4"/>
            <a:r>
              <a:rPr lang="ar-SA"/>
              <a:t>Fifth level</a:t>
            </a:r>
            <a:endParaRPr lang="en-US" dirty="0"/>
          </a:p>
        </p:txBody>
      </p:sp>
      <p:sp>
        <p:nvSpPr>
          <p:cNvPr id="7" name="Date Placeholder 6">
            <a:extLst>
              <a:ext uri="{FF2B5EF4-FFF2-40B4-BE49-F238E27FC236}">
                <a16:creationId xmlns:a16="http://schemas.microsoft.com/office/drawing/2014/main" id="{34D2DC52-F538-4757-82D7-B1D296E8515C}"/>
              </a:ext>
            </a:extLst>
          </p:cNvPr>
          <p:cNvSpPr>
            <a:spLocks noGrp="1"/>
          </p:cNvSpPr>
          <p:nvPr>
            <p:ph type="dt" sz="half" idx="15"/>
          </p:nvPr>
        </p:nvSpPr>
        <p:spPr/>
        <p:txBody>
          <a:bodyPr/>
          <a:lstStyle>
            <a:lvl1pPr>
              <a:defRPr>
                <a:cs typeface="+mn-cs"/>
              </a:defRPr>
            </a:lvl1pPr>
          </a:lstStyle>
          <a:p>
            <a:pPr>
              <a:defRPr/>
            </a:pPr>
            <a:fld id="{3865E65B-F55D-4013-B724-B6E34351B018}" type="datetime6">
              <a:rPr lang="ar-SA"/>
              <a:pPr>
                <a:defRPr/>
              </a:pPr>
              <a:t>26-جمادى الأولى-41</a:t>
            </a:fld>
            <a:endParaRPr lang="en-US"/>
          </a:p>
        </p:txBody>
      </p:sp>
      <p:sp>
        <p:nvSpPr>
          <p:cNvPr id="8" name="Footer Placeholder 7">
            <a:extLst>
              <a:ext uri="{FF2B5EF4-FFF2-40B4-BE49-F238E27FC236}">
                <a16:creationId xmlns:a16="http://schemas.microsoft.com/office/drawing/2014/main" id="{7157C435-8A05-4ABC-94B7-16F9CD1DF7B4}"/>
              </a:ext>
            </a:extLst>
          </p:cNvPr>
          <p:cNvSpPr>
            <a:spLocks noGrp="1"/>
          </p:cNvSpPr>
          <p:nvPr>
            <p:ph type="ftr" sz="quarter" idx="16"/>
          </p:nvPr>
        </p:nvSpPr>
        <p:spPr/>
        <p:txBody>
          <a:bodyPr/>
          <a:lstStyle>
            <a:lvl1pPr>
              <a:defRPr>
                <a:cs typeface="+mn-cs"/>
              </a:defRPr>
            </a:lvl1pPr>
          </a:lstStyle>
          <a:p>
            <a:pPr>
              <a:defRPr/>
            </a:pPr>
            <a:r>
              <a:rPr lang="en-US"/>
              <a:t>1111</a:t>
            </a:r>
          </a:p>
        </p:txBody>
      </p:sp>
      <p:sp>
        <p:nvSpPr>
          <p:cNvPr id="9" name="Slide Number Placeholder 8">
            <a:extLst>
              <a:ext uri="{FF2B5EF4-FFF2-40B4-BE49-F238E27FC236}">
                <a16:creationId xmlns:a16="http://schemas.microsoft.com/office/drawing/2014/main" id="{1E15B182-B934-4350-96E2-72936F6F6572}"/>
              </a:ext>
            </a:extLst>
          </p:cNvPr>
          <p:cNvSpPr>
            <a:spLocks noGrp="1"/>
          </p:cNvSpPr>
          <p:nvPr>
            <p:ph type="sldNum" sz="quarter" idx="17"/>
          </p:nvPr>
        </p:nvSpPr>
        <p:spPr/>
        <p:txBody>
          <a:bodyPr/>
          <a:lstStyle>
            <a:lvl1pPr>
              <a:defRPr/>
            </a:lvl1pPr>
          </a:lstStyle>
          <a:p>
            <a:fld id="{CB36B590-FB47-49A6-B80B-8001F2340597}" type="slidenum">
              <a:rPr lang="en-US" altLang="ar-SA"/>
              <a:pPr/>
              <a:t>‹#›</a:t>
            </a:fld>
            <a:endParaRPr lang="en-US" altLang="ar-SA"/>
          </a:p>
        </p:txBody>
      </p:sp>
    </p:spTree>
    <p:extLst>
      <p:ext uri="{BB962C8B-B14F-4D97-AF65-F5344CB8AC3E}">
        <p14:creationId xmlns:p14="http://schemas.microsoft.com/office/powerpoint/2010/main" val="3349326387"/>
      </p:ext>
    </p:extLst>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Click to edit Master title style</a:t>
            </a:r>
            <a:endParaRPr lang="en-US" dirty="0"/>
          </a:p>
        </p:txBody>
      </p:sp>
      <p:sp>
        <p:nvSpPr>
          <p:cNvPr id="3" name="Date Placeholder 2">
            <a:extLst>
              <a:ext uri="{FF2B5EF4-FFF2-40B4-BE49-F238E27FC236}">
                <a16:creationId xmlns:a16="http://schemas.microsoft.com/office/drawing/2014/main" id="{0200D608-7F0E-4EB0-AFE4-DCF777EC99F8}"/>
              </a:ext>
            </a:extLst>
          </p:cNvPr>
          <p:cNvSpPr>
            <a:spLocks noGrp="1"/>
          </p:cNvSpPr>
          <p:nvPr>
            <p:ph type="dt" sz="half" idx="10"/>
          </p:nvPr>
        </p:nvSpPr>
        <p:spPr/>
        <p:txBody>
          <a:bodyPr/>
          <a:lstStyle>
            <a:lvl1pPr>
              <a:defRPr>
                <a:cs typeface="+mn-cs"/>
              </a:defRPr>
            </a:lvl1pPr>
          </a:lstStyle>
          <a:p>
            <a:pPr>
              <a:defRPr/>
            </a:pPr>
            <a:fld id="{E9D22C8F-D60B-46AB-99C6-D0DB8A533196}" type="datetime6">
              <a:rPr lang="ar-SA"/>
              <a:pPr>
                <a:defRPr/>
              </a:pPr>
              <a:t>26-جمادى الأولى-41</a:t>
            </a:fld>
            <a:endParaRPr lang="en-US"/>
          </a:p>
        </p:txBody>
      </p:sp>
      <p:sp>
        <p:nvSpPr>
          <p:cNvPr id="4" name="Footer Placeholder 3">
            <a:extLst>
              <a:ext uri="{FF2B5EF4-FFF2-40B4-BE49-F238E27FC236}">
                <a16:creationId xmlns:a16="http://schemas.microsoft.com/office/drawing/2014/main" id="{D8A52A0F-4D2E-4124-B6C4-4388598B4993}"/>
              </a:ext>
            </a:extLst>
          </p:cNvPr>
          <p:cNvSpPr>
            <a:spLocks noGrp="1"/>
          </p:cNvSpPr>
          <p:nvPr>
            <p:ph type="ftr" sz="quarter" idx="11"/>
          </p:nvPr>
        </p:nvSpPr>
        <p:spPr/>
        <p:txBody>
          <a:bodyPr/>
          <a:lstStyle>
            <a:lvl1pPr>
              <a:defRPr>
                <a:cs typeface="+mn-cs"/>
              </a:defRPr>
            </a:lvl1pPr>
          </a:lstStyle>
          <a:p>
            <a:pPr>
              <a:defRPr/>
            </a:pPr>
            <a:r>
              <a:rPr lang="en-US"/>
              <a:t>1111</a:t>
            </a:r>
          </a:p>
        </p:txBody>
      </p:sp>
      <p:sp>
        <p:nvSpPr>
          <p:cNvPr id="5" name="Slide Number Placeholder 4">
            <a:extLst>
              <a:ext uri="{FF2B5EF4-FFF2-40B4-BE49-F238E27FC236}">
                <a16:creationId xmlns:a16="http://schemas.microsoft.com/office/drawing/2014/main" id="{A7BEC6A3-87BC-4FC0-B266-E584951A4279}"/>
              </a:ext>
            </a:extLst>
          </p:cNvPr>
          <p:cNvSpPr>
            <a:spLocks noGrp="1"/>
          </p:cNvSpPr>
          <p:nvPr>
            <p:ph type="sldNum" sz="quarter" idx="12"/>
          </p:nvPr>
        </p:nvSpPr>
        <p:spPr/>
        <p:txBody>
          <a:bodyPr/>
          <a:lstStyle>
            <a:lvl1pPr>
              <a:defRPr/>
            </a:lvl1pPr>
          </a:lstStyle>
          <a:p>
            <a:fld id="{DEEF5B16-E64A-49E2-9066-44E8C82B7F87}" type="slidenum">
              <a:rPr lang="en-US" altLang="ar-SA"/>
              <a:pPr/>
              <a:t>‹#›</a:t>
            </a:fld>
            <a:endParaRPr lang="en-US" altLang="ar-SA"/>
          </a:p>
        </p:txBody>
      </p:sp>
    </p:spTree>
    <p:extLst>
      <p:ext uri="{BB962C8B-B14F-4D97-AF65-F5344CB8AC3E}">
        <p14:creationId xmlns:p14="http://schemas.microsoft.com/office/powerpoint/2010/main" val="4073237893"/>
      </p:ext>
    </p:extLst>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57B49A-1A55-4C7F-BF98-A447BBC6C614}"/>
              </a:ext>
            </a:extLst>
          </p:cNvPr>
          <p:cNvSpPr>
            <a:spLocks noGrp="1"/>
          </p:cNvSpPr>
          <p:nvPr>
            <p:ph type="dt" sz="half" idx="10"/>
          </p:nvPr>
        </p:nvSpPr>
        <p:spPr/>
        <p:txBody>
          <a:bodyPr/>
          <a:lstStyle>
            <a:lvl1pPr>
              <a:defRPr>
                <a:cs typeface="+mn-cs"/>
              </a:defRPr>
            </a:lvl1pPr>
          </a:lstStyle>
          <a:p>
            <a:pPr>
              <a:defRPr/>
            </a:pPr>
            <a:fld id="{8CEC50EA-2671-450B-9063-2D7CA93F1E7C}" type="datetime6">
              <a:rPr lang="ar-SA"/>
              <a:pPr>
                <a:defRPr/>
              </a:pPr>
              <a:t>26-جمادى الأولى-41</a:t>
            </a:fld>
            <a:endParaRPr lang="en-US"/>
          </a:p>
        </p:txBody>
      </p:sp>
      <p:sp>
        <p:nvSpPr>
          <p:cNvPr id="3" name="Footer Placeholder 2">
            <a:extLst>
              <a:ext uri="{FF2B5EF4-FFF2-40B4-BE49-F238E27FC236}">
                <a16:creationId xmlns:a16="http://schemas.microsoft.com/office/drawing/2014/main" id="{24BCA7B4-EE68-4617-B531-09E317C6DA70}"/>
              </a:ext>
            </a:extLst>
          </p:cNvPr>
          <p:cNvSpPr>
            <a:spLocks noGrp="1"/>
          </p:cNvSpPr>
          <p:nvPr>
            <p:ph type="ftr" sz="quarter" idx="11"/>
          </p:nvPr>
        </p:nvSpPr>
        <p:spPr/>
        <p:txBody>
          <a:bodyPr/>
          <a:lstStyle>
            <a:lvl1pPr>
              <a:defRPr>
                <a:cs typeface="+mn-cs"/>
              </a:defRPr>
            </a:lvl1pPr>
          </a:lstStyle>
          <a:p>
            <a:pPr>
              <a:defRPr/>
            </a:pPr>
            <a:r>
              <a:rPr lang="en-US"/>
              <a:t>1111</a:t>
            </a:r>
          </a:p>
        </p:txBody>
      </p:sp>
      <p:sp>
        <p:nvSpPr>
          <p:cNvPr id="4" name="Slide Number Placeholder 3">
            <a:extLst>
              <a:ext uri="{FF2B5EF4-FFF2-40B4-BE49-F238E27FC236}">
                <a16:creationId xmlns:a16="http://schemas.microsoft.com/office/drawing/2014/main" id="{8E3CB750-8426-439F-9112-E9FDB6D81A9F}"/>
              </a:ext>
            </a:extLst>
          </p:cNvPr>
          <p:cNvSpPr>
            <a:spLocks noGrp="1"/>
          </p:cNvSpPr>
          <p:nvPr>
            <p:ph type="sldNum" sz="quarter" idx="12"/>
          </p:nvPr>
        </p:nvSpPr>
        <p:spPr/>
        <p:txBody>
          <a:bodyPr/>
          <a:lstStyle>
            <a:lvl1pPr>
              <a:defRPr/>
            </a:lvl1pPr>
          </a:lstStyle>
          <a:p>
            <a:fld id="{9FA66D3B-DBC2-4585-86DF-0F16721B95B9}" type="slidenum">
              <a:rPr lang="en-US" altLang="ar-SA"/>
              <a:pPr/>
              <a:t>‹#›</a:t>
            </a:fld>
            <a:endParaRPr lang="en-US" altLang="ar-SA"/>
          </a:p>
        </p:txBody>
      </p:sp>
    </p:spTree>
    <p:extLst>
      <p:ext uri="{BB962C8B-B14F-4D97-AF65-F5344CB8AC3E}">
        <p14:creationId xmlns:p14="http://schemas.microsoft.com/office/powerpoint/2010/main" val="4165879752"/>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ED956E-92CF-4596-BDAE-F6EDA80B148F}"/>
              </a:ext>
            </a:extLst>
          </p:cNvPr>
          <p:cNvSpPr>
            <a:spLocks noGrp="1"/>
          </p:cNvSpPr>
          <p:nvPr>
            <p:ph type="dt" sz="half" idx="10"/>
          </p:nvPr>
        </p:nvSpPr>
        <p:spPr/>
        <p:txBody>
          <a:bodyPr/>
          <a:lstStyle>
            <a:lvl1pPr>
              <a:defRPr/>
            </a:lvl1pPr>
          </a:lstStyle>
          <a:p>
            <a:pPr>
              <a:defRPr/>
            </a:pPr>
            <a:fld id="{817731DC-D634-478E-B569-6B105DC11F1C}" type="datetime6">
              <a:rPr lang="en-US"/>
              <a:pPr>
                <a:defRPr/>
              </a:pPr>
              <a:t>January 20</a:t>
            </a:fld>
            <a:endParaRPr lang="en-US"/>
          </a:p>
        </p:txBody>
      </p:sp>
      <p:sp>
        <p:nvSpPr>
          <p:cNvPr id="5" name="Footer Placeholder 4">
            <a:extLst>
              <a:ext uri="{FF2B5EF4-FFF2-40B4-BE49-F238E27FC236}">
                <a16:creationId xmlns:a16="http://schemas.microsoft.com/office/drawing/2014/main" id="{C66915CA-F4BB-4362-A02E-23B6508528FE}"/>
              </a:ext>
            </a:extLst>
          </p:cNvPr>
          <p:cNvSpPr>
            <a:spLocks noGrp="1"/>
          </p:cNvSpPr>
          <p:nvPr>
            <p:ph type="ftr" sz="quarter" idx="11"/>
          </p:nvPr>
        </p:nvSpPr>
        <p:spPr/>
        <p:txBody>
          <a:bodyPr/>
          <a:lstStyle>
            <a:lvl1pPr>
              <a:defRPr/>
            </a:lvl1pPr>
          </a:lstStyle>
          <a:p>
            <a:pPr>
              <a:defRPr/>
            </a:pPr>
            <a:r>
              <a:rPr lang="en-US"/>
              <a:t>1111</a:t>
            </a:r>
          </a:p>
        </p:txBody>
      </p:sp>
      <p:sp>
        <p:nvSpPr>
          <p:cNvPr id="6" name="Slide Number Placeholder 5">
            <a:extLst>
              <a:ext uri="{FF2B5EF4-FFF2-40B4-BE49-F238E27FC236}">
                <a16:creationId xmlns:a16="http://schemas.microsoft.com/office/drawing/2014/main" id="{97C7AC6F-2F3A-4B27-A4DB-4BD6CD3362C6}"/>
              </a:ext>
            </a:extLst>
          </p:cNvPr>
          <p:cNvSpPr>
            <a:spLocks noGrp="1"/>
          </p:cNvSpPr>
          <p:nvPr>
            <p:ph type="sldNum" sz="quarter" idx="12"/>
          </p:nvPr>
        </p:nvSpPr>
        <p:spPr/>
        <p:txBody>
          <a:bodyPr/>
          <a:lstStyle>
            <a:lvl1pPr>
              <a:defRPr/>
            </a:lvl1pPr>
          </a:lstStyle>
          <a:p>
            <a:fld id="{55D80590-B589-43BD-A8BE-9B5CE1B7AEA5}" type="slidenum">
              <a:rPr lang="en-US" altLang="ar-SA"/>
              <a:pPr/>
              <a:t>‹#›</a:t>
            </a:fld>
            <a:endParaRPr lang="en-US" altLang="ar-SA"/>
          </a:p>
        </p:txBody>
      </p:sp>
    </p:spTree>
    <p:extLst>
      <p:ext uri="{BB962C8B-B14F-4D97-AF65-F5344CB8AC3E}">
        <p14:creationId xmlns:p14="http://schemas.microsoft.com/office/powerpoint/2010/main" val="1699810059"/>
      </p:ext>
    </p:extLst>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lstStyle>
            <a:lvl1pPr algn="ctr">
              <a:lnSpc>
                <a:spcPct val="100000"/>
              </a:lnSpc>
              <a:defRPr sz="2800" b="0">
                <a:effectLst>
                  <a:outerShdw blurRad="50800" dist="25400" dir="5400000" algn="t" rotWithShape="0">
                    <a:prstClr val="black">
                      <a:alpha val="25000"/>
                    </a:prstClr>
                  </a:outerShdw>
                </a:effectLst>
              </a:defRPr>
            </a:lvl1pPr>
          </a:lstStyle>
          <a:p>
            <a:r>
              <a:rPr lang="ar-SA"/>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Click to edit Master text styles</a:t>
            </a:r>
          </a:p>
          <a:p>
            <a:pPr lvl="1"/>
            <a:r>
              <a:rPr lang="ar-SA"/>
              <a:t>Second level</a:t>
            </a:r>
          </a:p>
          <a:p>
            <a:pPr lvl="2"/>
            <a:r>
              <a:rPr lang="ar-SA"/>
              <a:t>Third level</a:t>
            </a:r>
          </a:p>
          <a:p>
            <a:pPr lvl="3"/>
            <a:r>
              <a:rPr lang="ar-SA"/>
              <a:t>Fourth level</a:t>
            </a:r>
          </a:p>
          <a:p>
            <a:pPr lvl="4"/>
            <a:r>
              <a:rPr lang="ar-SA"/>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Click to edit Master text styles</a:t>
            </a:r>
          </a:p>
        </p:txBody>
      </p:sp>
      <p:sp>
        <p:nvSpPr>
          <p:cNvPr id="5" name="Date Placeholder 4">
            <a:extLst>
              <a:ext uri="{FF2B5EF4-FFF2-40B4-BE49-F238E27FC236}">
                <a16:creationId xmlns:a16="http://schemas.microsoft.com/office/drawing/2014/main" id="{4EA91672-F74D-4B97-8BEF-4CFA80863AF1}"/>
              </a:ext>
            </a:extLst>
          </p:cNvPr>
          <p:cNvSpPr>
            <a:spLocks noGrp="1"/>
          </p:cNvSpPr>
          <p:nvPr>
            <p:ph type="dt" sz="half" idx="10"/>
          </p:nvPr>
        </p:nvSpPr>
        <p:spPr/>
        <p:txBody>
          <a:bodyPr/>
          <a:lstStyle>
            <a:lvl1pPr>
              <a:defRPr>
                <a:cs typeface="+mn-cs"/>
              </a:defRPr>
            </a:lvl1pPr>
          </a:lstStyle>
          <a:p>
            <a:pPr>
              <a:defRPr/>
            </a:pPr>
            <a:fld id="{5817E2B3-D85E-480D-A6CD-37C4DF906D61}" type="datetime6">
              <a:rPr lang="ar-SA"/>
              <a:pPr>
                <a:defRPr/>
              </a:pPr>
              <a:t>26-جمادى الأولى-41</a:t>
            </a:fld>
            <a:endParaRPr lang="en-US"/>
          </a:p>
        </p:txBody>
      </p:sp>
      <p:sp>
        <p:nvSpPr>
          <p:cNvPr id="6" name="Footer Placeholder 5">
            <a:extLst>
              <a:ext uri="{FF2B5EF4-FFF2-40B4-BE49-F238E27FC236}">
                <a16:creationId xmlns:a16="http://schemas.microsoft.com/office/drawing/2014/main" id="{2B0D8D57-2FDD-4838-9170-9505FA195365}"/>
              </a:ext>
            </a:extLst>
          </p:cNvPr>
          <p:cNvSpPr>
            <a:spLocks noGrp="1"/>
          </p:cNvSpPr>
          <p:nvPr>
            <p:ph type="ftr" sz="quarter" idx="11"/>
          </p:nvPr>
        </p:nvSpPr>
        <p:spPr/>
        <p:txBody>
          <a:bodyPr/>
          <a:lstStyle>
            <a:lvl1pPr>
              <a:defRPr>
                <a:cs typeface="+mn-cs"/>
              </a:defRPr>
            </a:lvl1pPr>
          </a:lstStyle>
          <a:p>
            <a:pPr>
              <a:defRPr/>
            </a:pPr>
            <a:r>
              <a:rPr lang="en-US"/>
              <a:t>1111</a:t>
            </a:r>
          </a:p>
        </p:txBody>
      </p:sp>
      <p:sp>
        <p:nvSpPr>
          <p:cNvPr id="7" name="Slide Number Placeholder 6">
            <a:extLst>
              <a:ext uri="{FF2B5EF4-FFF2-40B4-BE49-F238E27FC236}">
                <a16:creationId xmlns:a16="http://schemas.microsoft.com/office/drawing/2014/main" id="{27FE9249-9205-4BE8-BF37-08355D2B969F}"/>
              </a:ext>
            </a:extLst>
          </p:cNvPr>
          <p:cNvSpPr>
            <a:spLocks noGrp="1"/>
          </p:cNvSpPr>
          <p:nvPr>
            <p:ph type="sldNum" sz="quarter" idx="12"/>
          </p:nvPr>
        </p:nvSpPr>
        <p:spPr/>
        <p:txBody>
          <a:bodyPr/>
          <a:lstStyle>
            <a:lvl1pPr>
              <a:defRPr/>
            </a:lvl1pPr>
          </a:lstStyle>
          <a:p>
            <a:fld id="{2172BA1C-E245-44DA-8B18-DBA3DD690AC3}" type="slidenum">
              <a:rPr lang="en-US" altLang="ar-SA"/>
              <a:pPr/>
              <a:t>‹#›</a:t>
            </a:fld>
            <a:endParaRPr lang="en-US" altLang="ar-SA"/>
          </a:p>
        </p:txBody>
      </p:sp>
    </p:spTree>
    <p:extLst>
      <p:ext uri="{BB962C8B-B14F-4D97-AF65-F5344CB8AC3E}">
        <p14:creationId xmlns:p14="http://schemas.microsoft.com/office/powerpoint/2010/main" val="1540922364"/>
      </p:ext>
    </p:extLst>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lstStyle>
            <a:lvl1pPr algn="ctr">
              <a:lnSpc>
                <a:spcPct val="100000"/>
              </a:lnSpc>
              <a:defRPr sz="2800" b="0"/>
            </a:lvl1pPr>
          </a:lstStyle>
          <a:p>
            <a:r>
              <a:rPr lang="ar-SA"/>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rtlCol="0">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ar-SA" noProof="0"/>
              <a:t>Drag picture to placeholder or click icon to add</a:t>
            </a:r>
            <a:endParaRPr lang="en-US" noProof="0"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Click to edit Master text styles</a:t>
            </a:r>
          </a:p>
        </p:txBody>
      </p:sp>
      <p:sp>
        <p:nvSpPr>
          <p:cNvPr id="5" name="Date Placeholder 4">
            <a:extLst>
              <a:ext uri="{FF2B5EF4-FFF2-40B4-BE49-F238E27FC236}">
                <a16:creationId xmlns:a16="http://schemas.microsoft.com/office/drawing/2014/main" id="{D938D964-B55F-448F-9333-F7B2E8830C08}"/>
              </a:ext>
            </a:extLst>
          </p:cNvPr>
          <p:cNvSpPr>
            <a:spLocks noGrp="1"/>
          </p:cNvSpPr>
          <p:nvPr>
            <p:ph type="dt" sz="half" idx="10"/>
          </p:nvPr>
        </p:nvSpPr>
        <p:spPr/>
        <p:txBody>
          <a:bodyPr/>
          <a:lstStyle>
            <a:lvl1pPr>
              <a:defRPr>
                <a:cs typeface="+mn-cs"/>
              </a:defRPr>
            </a:lvl1pPr>
          </a:lstStyle>
          <a:p>
            <a:pPr>
              <a:defRPr/>
            </a:pPr>
            <a:fld id="{5E403A1F-BF16-4096-8F67-34266909E399}" type="datetime6">
              <a:rPr lang="ar-SA"/>
              <a:pPr>
                <a:defRPr/>
              </a:pPr>
              <a:t>26-جمادى الأولى-41</a:t>
            </a:fld>
            <a:endParaRPr lang="en-US"/>
          </a:p>
        </p:txBody>
      </p:sp>
      <p:sp>
        <p:nvSpPr>
          <p:cNvPr id="6" name="Footer Placeholder 5">
            <a:extLst>
              <a:ext uri="{FF2B5EF4-FFF2-40B4-BE49-F238E27FC236}">
                <a16:creationId xmlns:a16="http://schemas.microsoft.com/office/drawing/2014/main" id="{638CA948-8FEB-4255-9B6A-42662C595488}"/>
              </a:ext>
            </a:extLst>
          </p:cNvPr>
          <p:cNvSpPr>
            <a:spLocks noGrp="1"/>
          </p:cNvSpPr>
          <p:nvPr>
            <p:ph type="ftr" sz="quarter" idx="11"/>
          </p:nvPr>
        </p:nvSpPr>
        <p:spPr/>
        <p:txBody>
          <a:bodyPr/>
          <a:lstStyle>
            <a:lvl1pPr>
              <a:defRPr>
                <a:cs typeface="+mn-cs"/>
              </a:defRPr>
            </a:lvl1pPr>
          </a:lstStyle>
          <a:p>
            <a:pPr>
              <a:defRPr/>
            </a:pPr>
            <a:r>
              <a:rPr lang="en-US"/>
              <a:t>1111</a:t>
            </a:r>
          </a:p>
        </p:txBody>
      </p:sp>
      <p:sp>
        <p:nvSpPr>
          <p:cNvPr id="7" name="Slide Number Placeholder 6">
            <a:extLst>
              <a:ext uri="{FF2B5EF4-FFF2-40B4-BE49-F238E27FC236}">
                <a16:creationId xmlns:a16="http://schemas.microsoft.com/office/drawing/2014/main" id="{DD36B5AD-4CC6-463C-881A-D40373B105D5}"/>
              </a:ext>
            </a:extLst>
          </p:cNvPr>
          <p:cNvSpPr>
            <a:spLocks noGrp="1"/>
          </p:cNvSpPr>
          <p:nvPr>
            <p:ph type="sldNum" sz="quarter" idx="12"/>
          </p:nvPr>
        </p:nvSpPr>
        <p:spPr/>
        <p:txBody>
          <a:bodyPr/>
          <a:lstStyle>
            <a:lvl1pPr>
              <a:defRPr/>
            </a:lvl1pPr>
          </a:lstStyle>
          <a:p>
            <a:fld id="{12501EA0-A772-4D47-9910-75D3BC089F0D}" type="slidenum">
              <a:rPr lang="en-US" altLang="ar-SA"/>
              <a:pPr/>
              <a:t>‹#›</a:t>
            </a:fld>
            <a:endParaRPr lang="en-US" altLang="ar-SA"/>
          </a:p>
        </p:txBody>
      </p:sp>
    </p:spTree>
    <p:extLst>
      <p:ext uri="{BB962C8B-B14F-4D97-AF65-F5344CB8AC3E}">
        <p14:creationId xmlns:p14="http://schemas.microsoft.com/office/powerpoint/2010/main" val="2300403102"/>
      </p:ext>
    </p:extLst>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ar-SA"/>
              <a:t>Click to edit Master text styles</a:t>
            </a:r>
          </a:p>
          <a:p>
            <a:pPr lvl="1"/>
            <a:r>
              <a:rPr lang="ar-SA"/>
              <a:t>Second level</a:t>
            </a:r>
          </a:p>
          <a:p>
            <a:pPr lvl="2"/>
            <a:r>
              <a:rPr lang="ar-SA"/>
              <a:t>Third level</a:t>
            </a:r>
          </a:p>
          <a:p>
            <a:pPr lvl="3"/>
            <a:r>
              <a:rPr lang="ar-SA"/>
              <a:t>Fourth level</a:t>
            </a:r>
          </a:p>
          <a:p>
            <a:pPr lvl="4"/>
            <a:r>
              <a:rPr lang="ar-SA"/>
              <a:t>Fifth level</a:t>
            </a:r>
            <a:endParaRPr lang="en-US"/>
          </a:p>
        </p:txBody>
      </p:sp>
      <p:sp>
        <p:nvSpPr>
          <p:cNvPr id="4" name="Date Placeholder 3">
            <a:extLst>
              <a:ext uri="{FF2B5EF4-FFF2-40B4-BE49-F238E27FC236}">
                <a16:creationId xmlns:a16="http://schemas.microsoft.com/office/drawing/2014/main" id="{FCE9CDD8-6B25-434D-9BCF-B4746DAE0A54}"/>
              </a:ext>
            </a:extLst>
          </p:cNvPr>
          <p:cNvSpPr>
            <a:spLocks noGrp="1"/>
          </p:cNvSpPr>
          <p:nvPr>
            <p:ph type="dt" sz="half" idx="10"/>
          </p:nvPr>
        </p:nvSpPr>
        <p:spPr/>
        <p:txBody>
          <a:bodyPr/>
          <a:lstStyle>
            <a:lvl1pPr>
              <a:defRPr>
                <a:cs typeface="+mn-cs"/>
              </a:defRPr>
            </a:lvl1pPr>
          </a:lstStyle>
          <a:p>
            <a:pPr>
              <a:defRPr/>
            </a:pPr>
            <a:fld id="{2C9AB259-8DD7-4C40-A24A-CEE17607C88B}" type="datetime6">
              <a:rPr lang="ar-SA"/>
              <a:pPr>
                <a:defRPr/>
              </a:pPr>
              <a:t>26-جمادى الأولى-41</a:t>
            </a:fld>
            <a:endParaRPr lang="en-US"/>
          </a:p>
        </p:txBody>
      </p:sp>
      <p:sp>
        <p:nvSpPr>
          <p:cNvPr id="5" name="Footer Placeholder 4">
            <a:extLst>
              <a:ext uri="{FF2B5EF4-FFF2-40B4-BE49-F238E27FC236}">
                <a16:creationId xmlns:a16="http://schemas.microsoft.com/office/drawing/2014/main" id="{9C4030BD-1657-4FA7-985F-9CA3A2549718}"/>
              </a:ext>
            </a:extLst>
          </p:cNvPr>
          <p:cNvSpPr>
            <a:spLocks noGrp="1"/>
          </p:cNvSpPr>
          <p:nvPr>
            <p:ph type="ftr" sz="quarter" idx="11"/>
          </p:nvPr>
        </p:nvSpPr>
        <p:spPr/>
        <p:txBody>
          <a:bodyPr/>
          <a:lstStyle>
            <a:lvl1pPr>
              <a:defRPr>
                <a:cs typeface="+mn-cs"/>
              </a:defRPr>
            </a:lvl1pPr>
          </a:lstStyle>
          <a:p>
            <a:pPr>
              <a:defRPr/>
            </a:pPr>
            <a:r>
              <a:rPr lang="en-US"/>
              <a:t>1111</a:t>
            </a:r>
          </a:p>
        </p:txBody>
      </p:sp>
      <p:sp>
        <p:nvSpPr>
          <p:cNvPr id="6" name="Slide Number Placeholder 5">
            <a:extLst>
              <a:ext uri="{FF2B5EF4-FFF2-40B4-BE49-F238E27FC236}">
                <a16:creationId xmlns:a16="http://schemas.microsoft.com/office/drawing/2014/main" id="{5AF41B45-DD86-4778-B24D-8A32A61561D2}"/>
              </a:ext>
            </a:extLst>
          </p:cNvPr>
          <p:cNvSpPr>
            <a:spLocks noGrp="1"/>
          </p:cNvSpPr>
          <p:nvPr>
            <p:ph type="sldNum" sz="quarter" idx="12"/>
          </p:nvPr>
        </p:nvSpPr>
        <p:spPr/>
        <p:txBody>
          <a:bodyPr/>
          <a:lstStyle>
            <a:lvl1pPr>
              <a:defRPr/>
            </a:lvl1pPr>
          </a:lstStyle>
          <a:p>
            <a:fld id="{5A666707-E89F-4300-AD61-9C3A50B8ED94}" type="slidenum">
              <a:rPr lang="en-US" altLang="ar-SA"/>
              <a:pPr/>
              <a:t>‹#›</a:t>
            </a:fld>
            <a:endParaRPr lang="en-US" altLang="ar-SA"/>
          </a:p>
        </p:txBody>
      </p:sp>
    </p:spTree>
    <p:extLst>
      <p:ext uri="{BB962C8B-B14F-4D97-AF65-F5344CB8AC3E}">
        <p14:creationId xmlns:p14="http://schemas.microsoft.com/office/powerpoint/2010/main" val="3908240196"/>
      </p:ext>
    </p:extLst>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ar-SA"/>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ar-SA"/>
              <a:t>Click to edit Master text styles</a:t>
            </a:r>
          </a:p>
          <a:p>
            <a:pPr lvl="1"/>
            <a:r>
              <a:rPr lang="ar-SA"/>
              <a:t>Second level</a:t>
            </a:r>
          </a:p>
          <a:p>
            <a:pPr lvl="2"/>
            <a:r>
              <a:rPr lang="ar-SA"/>
              <a:t>Third level</a:t>
            </a:r>
          </a:p>
          <a:p>
            <a:pPr lvl="3"/>
            <a:r>
              <a:rPr lang="ar-SA"/>
              <a:t>Fourth level</a:t>
            </a:r>
          </a:p>
          <a:p>
            <a:pPr lvl="4"/>
            <a:r>
              <a:rPr lang="ar-SA"/>
              <a:t>Fifth level</a:t>
            </a:r>
            <a:endParaRPr lang="en-US"/>
          </a:p>
        </p:txBody>
      </p:sp>
      <p:sp>
        <p:nvSpPr>
          <p:cNvPr id="4" name="Date Placeholder 3">
            <a:extLst>
              <a:ext uri="{FF2B5EF4-FFF2-40B4-BE49-F238E27FC236}">
                <a16:creationId xmlns:a16="http://schemas.microsoft.com/office/drawing/2014/main" id="{1445F4B5-1138-44B0-8F13-5DFAC94D6B97}"/>
              </a:ext>
            </a:extLst>
          </p:cNvPr>
          <p:cNvSpPr>
            <a:spLocks noGrp="1"/>
          </p:cNvSpPr>
          <p:nvPr>
            <p:ph type="dt" sz="half" idx="10"/>
          </p:nvPr>
        </p:nvSpPr>
        <p:spPr/>
        <p:txBody>
          <a:bodyPr/>
          <a:lstStyle>
            <a:lvl1pPr>
              <a:defRPr>
                <a:cs typeface="+mn-cs"/>
              </a:defRPr>
            </a:lvl1pPr>
          </a:lstStyle>
          <a:p>
            <a:pPr>
              <a:defRPr/>
            </a:pPr>
            <a:fld id="{E06AE272-6434-4321-8E72-0F0188008FA8}" type="datetime6">
              <a:rPr lang="ar-SA"/>
              <a:pPr>
                <a:defRPr/>
              </a:pPr>
              <a:t>26-جمادى الأولى-41</a:t>
            </a:fld>
            <a:endParaRPr lang="en-US"/>
          </a:p>
        </p:txBody>
      </p:sp>
      <p:sp>
        <p:nvSpPr>
          <p:cNvPr id="5" name="Footer Placeholder 4">
            <a:extLst>
              <a:ext uri="{FF2B5EF4-FFF2-40B4-BE49-F238E27FC236}">
                <a16:creationId xmlns:a16="http://schemas.microsoft.com/office/drawing/2014/main" id="{FDEE735D-ACA9-463A-BFE3-88387CE4930E}"/>
              </a:ext>
            </a:extLst>
          </p:cNvPr>
          <p:cNvSpPr>
            <a:spLocks noGrp="1"/>
          </p:cNvSpPr>
          <p:nvPr>
            <p:ph type="ftr" sz="quarter" idx="11"/>
          </p:nvPr>
        </p:nvSpPr>
        <p:spPr/>
        <p:txBody>
          <a:bodyPr/>
          <a:lstStyle>
            <a:lvl1pPr>
              <a:defRPr>
                <a:cs typeface="+mn-cs"/>
              </a:defRPr>
            </a:lvl1pPr>
          </a:lstStyle>
          <a:p>
            <a:pPr>
              <a:defRPr/>
            </a:pPr>
            <a:r>
              <a:rPr lang="en-US"/>
              <a:t>1111</a:t>
            </a:r>
          </a:p>
        </p:txBody>
      </p:sp>
      <p:sp>
        <p:nvSpPr>
          <p:cNvPr id="6" name="Slide Number Placeholder 5">
            <a:extLst>
              <a:ext uri="{FF2B5EF4-FFF2-40B4-BE49-F238E27FC236}">
                <a16:creationId xmlns:a16="http://schemas.microsoft.com/office/drawing/2014/main" id="{FF7096FF-B5AC-4FC2-965D-71706F457542}"/>
              </a:ext>
            </a:extLst>
          </p:cNvPr>
          <p:cNvSpPr>
            <a:spLocks noGrp="1"/>
          </p:cNvSpPr>
          <p:nvPr>
            <p:ph type="sldNum" sz="quarter" idx="12"/>
          </p:nvPr>
        </p:nvSpPr>
        <p:spPr/>
        <p:txBody>
          <a:bodyPr/>
          <a:lstStyle>
            <a:lvl1pPr>
              <a:defRPr/>
            </a:lvl1pPr>
          </a:lstStyle>
          <a:p>
            <a:fld id="{59B257BE-A73D-47AE-95F7-B9DC06DCA1A5}" type="slidenum">
              <a:rPr lang="en-US" altLang="ar-SA"/>
              <a:pPr/>
              <a:t>‹#›</a:t>
            </a:fld>
            <a:endParaRPr lang="en-US" altLang="ar-SA"/>
          </a:p>
        </p:txBody>
      </p:sp>
    </p:spTree>
    <p:extLst>
      <p:ext uri="{BB962C8B-B14F-4D97-AF65-F5344CB8AC3E}">
        <p14:creationId xmlns:p14="http://schemas.microsoft.com/office/powerpoint/2010/main" val="2482507999"/>
      </p:ext>
    </p:extLst>
  </p:cSld>
  <p:clrMapOvr>
    <a:masterClrMapping/>
  </p:clrMapOvr>
  <p:transition spd="slow">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xAndMedia">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1266498" y="609600"/>
            <a:ext cx="6611004" cy="1143000"/>
          </a:xfrm>
        </p:spPr>
        <p:txBody>
          <a:bodyPr/>
          <a:lstStyle/>
          <a:p>
            <a:r>
              <a:rPr lang="en-US"/>
              <a:t>Click to edit Master title style</a:t>
            </a:r>
          </a:p>
        </p:txBody>
      </p:sp>
      <p:sp>
        <p:nvSpPr>
          <p:cNvPr id="3" name="Text Placeholder 2"/>
          <p:cNvSpPr>
            <a:spLocks noGrp="1"/>
          </p:cNvSpPr>
          <p:nvPr>
            <p:ph type="body" sz="half" idx="1"/>
          </p:nvPr>
        </p:nvSpPr>
        <p:spPr>
          <a:xfrm>
            <a:off x="1266499" y="1981200"/>
            <a:ext cx="3235141"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Media Placeholder 3"/>
          <p:cNvSpPr>
            <a:spLocks noGrp="1"/>
          </p:cNvSpPr>
          <p:nvPr>
            <p:ph type="media" sz="half" idx="2"/>
          </p:nvPr>
        </p:nvSpPr>
        <p:spPr>
          <a:xfrm>
            <a:off x="4642362" y="1981200"/>
            <a:ext cx="3235140" cy="4114800"/>
          </a:xfrm>
        </p:spPr>
        <p:txBody>
          <a:bodyPr rtlCol="0">
            <a:normAutofit/>
          </a:bodyPr>
          <a:lstStyle/>
          <a:p>
            <a:pPr lvl="0"/>
            <a:endParaRPr lang="en-US" noProof="0"/>
          </a:p>
        </p:txBody>
      </p:sp>
    </p:spTree>
    <p:extLst>
      <p:ext uri="{BB962C8B-B14F-4D97-AF65-F5344CB8AC3E}">
        <p14:creationId xmlns:p14="http://schemas.microsoft.com/office/powerpoint/2010/main" val="4275245806"/>
      </p:ext>
    </p:extLst>
  </p:cSld>
  <p:clrMapOvr>
    <a:masterClrMapping/>
  </p:clrMapOvr>
  <p:transition spd="slow">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66498" y="609600"/>
            <a:ext cx="6611004" cy="1143000"/>
          </a:xfrm>
        </p:spPr>
        <p:txBody>
          <a:bodyPr/>
          <a:lstStyle/>
          <a:p>
            <a:r>
              <a:rPr lang="en-US"/>
              <a:t>Click to edit Master title style</a:t>
            </a:r>
          </a:p>
        </p:txBody>
      </p:sp>
      <p:sp>
        <p:nvSpPr>
          <p:cNvPr id="3" name="Text Placeholder 2"/>
          <p:cNvSpPr>
            <a:spLocks noGrp="1"/>
          </p:cNvSpPr>
          <p:nvPr>
            <p:ph type="body" sz="half" idx="1"/>
          </p:nvPr>
        </p:nvSpPr>
        <p:spPr>
          <a:xfrm>
            <a:off x="1266499" y="1981200"/>
            <a:ext cx="3235141"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2362" y="1981200"/>
            <a:ext cx="323514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8455454"/>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E36E4FA-5173-4B45-9FE1-3AC61FCE8F25}"/>
              </a:ext>
            </a:extLst>
          </p:cNvPr>
          <p:cNvSpPr>
            <a:spLocks noGrp="1"/>
          </p:cNvSpPr>
          <p:nvPr>
            <p:ph type="dt" sz="half" idx="10"/>
          </p:nvPr>
        </p:nvSpPr>
        <p:spPr/>
        <p:txBody>
          <a:bodyPr/>
          <a:lstStyle>
            <a:lvl1pPr>
              <a:defRPr/>
            </a:lvl1pPr>
          </a:lstStyle>
          <a:p>
            <a:pPr>
              <a:defRPr/>
            </a:pPr>
            <a:fld id="{0585AB21-FD16-4D6D-BE1E-B97945892976}" type="datetime6">
              <a:rPr lang="en-US"/>
              <a:pPr>
                <a:defRPr/>
              </a:pPr>
              <a:t>January 20</a:t>
            </a:fld>
            <a:endParaRPr lang="en-US"/>
          </a:p>
        </p:txBody>
      </p:sp>
      <p:sp>
        <p:nvSpPr>
          <p:cNvPr id="5" name="Footer Placeholder 4">
            <a:extLst>
              <a:ext uri="{FF2B5EF4-FFF2-40B4-BE49-F238E27FC236}">
                <a16:creationId xmlns:a16="http://schemas.microsoft.com/office/drawing/2014/main" id="{53137DFF-AC60-4C2F-9C9F-81015C04A022}"/>
              </a:ext>
            </a:extLst>
          </p:cNvPr>
          <p:cNvSpPr>
            <a:spLocks noGrp="1"/>
          </p:cNvSpPr>
          <p:nvPr>
            <p:ph type="ftr" sz="quarter" idx="11"/>
          </p:nvPr>
        </p:nvSpPr>
        <p:spPr/>
        <p:txBody>
          <a:bodyPr/>
          <a:lstStyle>
            <a:lvl1pPr>
              <a:defRPr/>
            </a:lvl1pPr>
          </a:lstStyle>
          <a:p>
            <a:pPr>
              <a:defRPr/>
            </a:pPr>
            <a:r>
              <a:rPr lang="en-US"/>
              <a:t>1111</a:t>
            </a:r>
          </a:p>
        </p:txBody>
      </p:sp>
      <p:sp>
        <p:nvSpPr>
          <p:cNvPr id="6" name="Slide Number Placeholder 5">
            <a:extLst>
              <a:ext uri="{FF2B5EF4-FFF2-40B4-BE49-F238E27FC236}">
                <a16:creationId xmlns:a16="http://schemas.microsoft.com/office/drawing/2014/main" id="{C54672B7-93D6-4DDB-8F7D-54DBCC9E1C68}"/>
              </a:ext>
            </a:extLst>
          </p:cNvPr>
          <p:cNvSpPr>
            <a:spLocks noGrp="1"/>
          </p:cNvSpPr>
          <p:nvPr>
            <p:ph type="sldNum" sz="quarter" idx="12"/>
          </p:nvPr>
        </p:nvSpPr>
        <p:spPr/>
        <p:txBody>
          <a:bodyPr/>
          <a:lstStyle>
            <a:lvl1pPr>
              <a:defRPr/>
            </a:lvl1pPr>
          </a:lstStyle>
          <a:p>
            <a:fld id="{5703EE0B-FE5C-4D09-A8A2-2FFE32C1AE9E}" type="slidenum">
              <a:rPr lang="en-US" altLang="ar-SA"/>
              <a:pPr/>
              <a:t>‹#›</a:t>
            </a:fld>
            <a:endParaRPr lang="en-US" altLang="ar-SA"/>
          </a:p>
        </p:txBody>
      </p:sp>
    </p:spTree>
    <p:extLst>
      <p:ext uri="{BB962C8B-B14F-4D97-AF65-F5344CB8AC3E}">
        <p14:creationId xmlns:p14="http://schemas.microsoft.com/office/powerpoint/2010/main" val="2851823307"/>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46ACBDFC-1353-418D-9062-56FFFC000573}"/>
              </a:ext>
            </a:extLst>
          </p:cNvPr>
          <p:cNvSpPr>
            <a:spLocks noGrp="1"/>
          </p:cNvSpPr>
          <p:nvPr>
            <p:ph type="dt" sz="half" idx="10"/>
          </p:nvPr>
        </p:nvSpPr>
        <p:spPr/>
        <p:txBody>
          <a:bodyPr/>
          <a:lstStyle>
            <a:lvl1pPr>
              <a:defRPr/>
            </a:lvl1pPr>
          </a:lstStyle>
          <a:p>
            <a:pPr>
              <a:defRPr/>
            </a:pPr>
            <a:fld id="{A8554597-9513-49F4-BD54-B74B5DD1C678}" type="datetime6">
              <a:rPr lang="en-US"/>
              <a:pPr>
                <a:defRPr/>
              </a:pPr>
              <a:t>January 20</a:t>
            </a:fld>
            <a:endParaRPr lang="en-US"/>
          </a:p>
        </p:txBody>
      </p:sp>
      <p:sp>
        <p:nvSpPr>
          <p:cNvPr id="6" name="Footer Placeholder 4">
            <a:extLst>
              <a:ext uri="{FF2B5EF4-FFF2-40B4-BE49-F238E27FC236}">
                <a16:creationId xmlns:a16="http://schemas.microsoft.com/office/drawing/2014/main" id="{456C64DF-7447-4604-A92E-F1EAB03B5339}"/>
              </a:ext>
            </a:extLst>
          </p:cNvPr>
          <p:cNvSpPr>
            <a:spLocks noGrp="1"/>
          </p:cNvSpPr>
          <p:nvPr>
            <p:ph type="ftr" sz="quarter" idx="11"/>
          </p:nvPr>
        </p:nvSpPr>
        <p:spPr/>
        <p:txBody>
          <a:bodyPr/>
          <a:lstStyle>
            <a:lvl1pPr>
              <a:defRPr/>
            </a:lvl1pPr>
          </a:lstStyle>
          <a:p>
            <a:pPr>
              <a:defRPr/>
            </a:pPr>
            <a:r>
              <a:rPr lang="en-US"/>
              <a:t>1111</a:t>
            </a:r>
          </a:p>
        </p:txBody>
      </p:sp>
      <p:sp>
        <p:nvSpPr>
          <p:cNvPr id="7" name="Slide Number Placeholder 5">
            <a:extLst>
              <a:ext uri="{FF2B5EF4-FFF2-40B4-BE49-F238E27FC236}">
                <a16:creationId xmlns:a16="http://schemas.microsoft.com/office/drawing/2014/main" id="{8DEA5CC7-2B5A-4A63-930C-B0E031B285C2}"/>
              </a:ext>
            </a:extLst>
          </p:cNvPr>
          <p:cNvSpPr>
            <a:spLocks noGrp="1"/>
          </p:cNvSpPr>
          <p:nvPr>
            <p:ph type="sldNum" sz="quarter" idx="12"/>
          </p:nvPr>
        </p:nvSpPr>
        <p:spPr/>
        <p:txBody>
          <a:bodyPr/>
          <a:lstStyle>
            <a:lvl1pPr>
              <a:defRPr/>
            </a:lvl1pPr>
          </a:lstStyle>
          <a:p>
            <a:fld id="{8C0359D7-AB02-49F7-B4EC-C0F77AE76AE4}" type="slidenum">
              <a:rPr lang="en-US" altLang="ar-SA"/>
              <a:pPr/>
              <a:t>‹#›</a:t>
            </a:fld>
            <a:endParaRPr lang="en-US" altLang="ar-SA"/>
          </a:p>
        </p:txBody>
      </p:sp>
    </p:spTree>
    <p:extLst>
      <p:ext uri="{BB962C8B-B14F-4D97-AF65-F5344CB8AC3E}">
        <p14:creationId xmlns:p14="http://schemas.microsoft.com/office/powerpoint/2010/main" val="180446526"/>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04F26FBE-F5AE-4075-8E83-8877BE2C58DF}"/>
              </a:ext>
            </a:extLst>
          </p:cNvPr>
          <p:cNvSpPr>
            <a:spLocks noGrp="1"/>
          </p:cNvSpPr>
          <p:nvPr>
            <p:ph type="dt" sz="half" idx="10"/>
          </p:nvPr>
        </p:nvSpPr>
        <p:spPr/>
        <p:txBody>
          <a:bodyPr/>
          <a:lstStyle>
            <a:lvl1pPr>
              <a:defRPr/>
            </a:lvl1pPr>
          </a:lstStyle>
          <a:p>
            <a:pPr>
              <a:defRPr/>
            </a:pPr>
            <a:fld id="{396618BA-90FC-4C63-AE23-9ACF5FFCFE51}" type="datetime6">
              <a:rPr lang="en-US"/>
              <a:pPr>
                <a:defRPr/>
              </a:pPr>
              <a:t>January 20</a:t>
            </a:fld>
            <a:endParaRPr lang="en-US"/>
          </a:p>
        </p:txBody>
      </p:sp>
      <p:sp>
        <p:nvSpPr>
          <p:cNvPr id="8" name="Footer Placeholder 4">
            <a:extLst>
              <a:ext uri="{FF2B5EF4-FFF2-40B4-BE49-F238E27FC236}">
                <a16:creationId xmlns:a16="http://schemas.microsoft.com/office/drawing/2014/main" id="{43D2F079-4A5A-4550-9A5D-CD4ED0E9B062}"/>
              </a:ext>
            </a:extLst>
          </p:cNvPr>
          <p:cNvSpPr>
            <a:spLocks noGrp="1"/>
          </p:cNvSpPr>
          <p:nvPr>
            <p:ph type="ftr" sz="quarter" idx="11"/>
          </p:nvPr>
        </p:nvSpPr>
        <p:spPr/>
        <p:txBody>
          <a:bodyPr/>
          <a:lstStyle>
            <a:lvl1pPr>
              <a:defRPr/>
            </a:lvl1pPr>
          </a:lstStyle>
          <a:p>
            <a:pPr>
              <a:defRPr/>
            </a:pPr>
            <a:r>
              <a:rPr lang="en-US"/>
              <a:t>1111</a:t>
            </a:r>
          </a:p>
        </p:txBody>
      </p:sp>
      <p:sp>
        <p:nvSpPr>
          <p:cNvPr id="9" name="Slide Number Placeholder 5">
            <a:extLst>
              <a:ext uri="{FF2B5EF4-FFF2-40B4-BE49-F238E27FC236}">
                <a16:creationId xmlns:a16="http://schemas.microsoft.com/office/drawing/2014/main" id="{75F29AF9-3910-43DB-8BD7-D8944B6830F5}"/>
              </a:ext>
            </a:extLst>
          </p:cNvPr>
          <p:cNvSpPr>
            <a:spLocks noGrp="1"/>
          </p:cNvSpPr>
          <p:nvPr>
            <p:ph type="sldNum" sz="quarter" idx="12"/>
          </p:nvPr>
        </p:nvSpPr>
        <p:spPr/>
        <p:txBody>
          <a:bodyPr/>
          <a:lstStyle>
            <a:lvl1pPr>
              <a:defRPr/>
            </a:lvl1pPr>
          </a:lstStyle>
          <a:p>
            <a:fld id="{D0D1C31A-0F81-45DA-B23A-EAAF04329892}" type="slidenum">
              <a:rPr lang="en-US" altLang="ar-SA"/>
              <a:pPr/>
              <a:t>‹#›</a:t>
            </a:fld>
            <a:endParaRPr lang="en-US" altLang="ar-SA"/>
          </a:p>
        </p:txBody>
      </p:sp>
    </p:spTree>
    <p:extLst>
      <p:ext uri="{BB962C8B-B14F-4D97-AF65-F5344CB8AC3E}">
        <p14:creationId xmlns:p14="http://schemas.microsoft.com/office/powerpoint/2010/main" val="1276197504"/>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755CDB54-E19D-4E6C-A417-097694A938AD}"/>
              </a:ext>
            </a:extLst>
          </p:cNvPr>
          <p:cNvSpPr>
            <a:spLocks noGrp="1"/>
          </p:cNvSpPr>
          <p:nvPr>
            <p:ph type="dt" sz="half" idx="10"/>
          </p:nvPr>
        </p:nvSpPr>
        <p:spPr/>
        <p:txBody>
          <a:bodyPr/>
          <a:lstStyle>
            <a:lvl1pPr>
              <a:defRPr/>
            </a:lvl1pPr>
          </a:lstStyle>
          <a:p>
            <a:pPr>
              <a:defRPr/>
            </a:pPr>
            <a:fld id="{06A8535F-F736-4A4A-91B6-8E1C179CFFCC}" type="datetime6">
              <a:rPr lang="en-US"/>
              <a:pPr>
                <a:defRPr/>
              </a:pPr>
              <a:t>January 20</a:t>
            </a:fld>
            <a:endParaRPr lang="en-US"/>
          </a:p>
        </p:txBody>
      </p:sp>
      <p:sp>
        <p:nvSpPr>
          <p:cNvPr id="4" name="Footer Placeholder 4">
            <a:extLst>
              <a:ext uri="{FF2B5EF4-FFF2-40B4-BE49-F238E27FC236}">
                <a16:creationId xmlns:a16="http://schemas.microsoft.com/office/drawing/2014/main" id="{C69AF43C-8510-46A9-8224-90084C1556E4}"/>
              </a:ext>
            </a:extLst>
          </p:cNvPr>
          <p:cNvSpPr>
            <a:spLocks noGrp="1"/>
          </p:cNvSpPr>
          <p:nvPr>
            <p:ph type="ftr" sz="quarter" idx="11"/>
          </p:nvPr>
        </p:nvSpPr>
        <p:spPr/>
        <p:txBody>
          <a:bodyPr/>
          <a:lstStyle>
            <a:lvl1pPr>
              <a:defRPr/>
            </a:lvl1pPr>
          </a:lstStyle>
          <a:p>
            <a:pPr>
              <a:defRPr/>
            </a:pPr>
            <a:r>
              <a:rPr lang="en-US"/>
              <a:t>1111</a:t>
            </a:r>
          </a:p>
        </p:txBody>
      </p:sp>
      <p:sp>
        <p:nvSpPr>
          <p:cNvPr id="5" name="Slide Number Placeholder 5">
            <a:extLst>
              <a:ext uri="{FF2B5EF4-FFF2-40B4-BE49-F238E27FC236}">
                <a16:creationId xmlns:a16="http://schemas.microsoft.com/office/drawing/2014/main" id="{3E33A26E-353E-448E-9C19-335FFB26D15D}"/>
              </a:ext>
            </a:extLst>
          </p:cNvPr>
          <p:cNvSpPr>
            <a:spLocks noGrp="1"/>
          </p:cNvSpPr>
          <p:nvPr>
            <p:ph type="sldNum" sz="quarter" idx="12"/>
          </p:nvPr>
        </p:nvSpPr>
        <p:spPr/>
        <p:txBody>
          <a:bodyPr/>
          <a:lstStyle>
            <a:lvl1pPr>
              <a:defRPr/>
            </a:lvl1pPr>
          </a:lstStyle>
          <a:p>
            <a:fld id="{8F6EE6EC-E60E-4615-AB04-D39E799E8630}" type="slidenum">
              <a:rPr lang="en-US" altLang="ar-SA"/>
              <a:pPr/>
              <a:t>‹#›</a:t>
            </a:fld>
            <a:endParaRPr lang="en-US" altLang="ar-SA"/>
          </a:p>
        </p:txBody>
      </p:sp>
    </p:spTree>
    <p:extLst>
      <p:ext uri="{BB962C8B-B14F-4D97-AF65-F5344CB8AC3E}">
        <p14:creationId xmlns:p14="http://schemas.microsoft.com/office/powerpoint/2010/main" val="1063370220"/>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783E8B7C-993C-4627-B314-0F61074AB1D0}"/>
              </a:ext>
            </a:extLst>
          </p:cNvPr>
          <p:cNvSpPr>
            <a:spLocks noGrp="1"/>
          </p:cNvSpPr>
          <p:nvPr>
            <p:ph type="dt" sz="half" idx="10"/>
          </p:nvPr>
        </p:nvSpPr>
        <p:spPr/>
        <p:txBody>
          <a:bodyPr/>
          <a:lstStyle>
            <a:lvl1pPr>
              <a:defRPr/>
            </a:lvl1pPr>
          </a:lstStyle>
          <a:p>
            <a:pPr>
              <a:defRPr/>
            </a:pPr>
            <a:fld id="{BCB1766B-8EE5-4CF2-900E-985BAB1ACA34}" type="datetime6">
              <a:rPr lang="en-US"/>
              <a:pPr>
                <a:defRPr/>
              </a:pPr>
              <a:t>January 20</a:t>
            </a:fld>
            <a:endParaRPr lang="en-US"/>
          </a:p>
        </p:txBody>
      </p:sp>
      <p:sp>
        <p:nvSpPr>
          <p:cNvPr id="3" name="Footer Placeholder 4">
            <a:extLst>
              <a:ext uri="{FF2B5EF4-FFF2-40B4-BE49-F238E27FC236}">
                <a16:creationId xmlns:a16="http://schemas.microsoft.com/office/drawing/2014/main" id="{56C570A8-A434-48E4-8A62-7818E4790FAA}"/>
              </a:ext>
            </a:extLst>
          </p:cNvPr>
          <p:cNvSpPr>
            <a:spLocks noGrp="1"/>
          </p:cNvSpPr>
          <p:nvPr>
            <p:ph type="ftr" sz="quarter" idx="11"/>
          </p:nvPr>
        </p:nvSpPr>
        <p:spPr/>
        <p:txBody>
          <a:bodyPr/>
          <a:lstStyle>
            <a:lvl1pPr>
              <a:defRPr/>
            </a:lvl1pPr>
          </a:lstStyle>
          <a:p>
            <a:pPr>
              <a:defRPr/>
            </a:pPr>
            <a:r>
              <a:rPr lang="en-US"/>
              <a:t>1111</a:t>
            </a:r>
          </a:p>
        </p:txBody>
      </p:sp>
      <p:sp>
        <p:nvSpPr>
          <p:cNvPr id="4" name="Slide Number Placeholder 5">
            <a:extLst>
              <a:ext uri="{FF2B5EF4-FFF2-40B4-BE49-F238E27FC236}">
                <a16:creationId xmlns:a16="http://schemas.microsoft.com/office/drawing/2014/main" id="{F9802984-E480-4B5B-8139-5CBCFA8C111D}"/>
              </a:ext>
            </a:extLst>
          </p:cNvPr>
          <p:cNvSpPr>
            <a:spLocks noGrp="1"/>
          </p:cNvSpPr>
          <p:nvPr>
            <p:ph type="sldNum" sz="quarter" idx="12"/>
          </p:nvPr>
        </p:nvSpPr>
        <p:spPr/>
        <p:txBody>
          <a:bodyPr/>
          <a:lstStyle>
            <a:lvl1pPr>
              <a:defRPr/>
            </a:lvl1pPr>
          </a:lstStyle>
          <a:p>
            <a:fld id="{DF6EB68E-AE86-469F-8D66-9A702781A2C1}" type="slidenum">
              <a:rPr lang="en-US" altLang="ar-SA"/>
              <a:pPr/>
              <a:t>‹#›</a:t>
            </a:fld>
            <a:endParaRPr lang="en-US" altLang="ar-SA"/>
          </a:p>
        </p:txBody>
      </p:sp>
    </p:spTree>
    <p:extLst>
      <p:ext uri="{BB962C8B-B14F-4D97-AF65-F5344CB8AC3E}">
        <p14:creationId xmlns:p14="http://schemas.microsoft.com/office/powerpoint/2010/main" val="1799486262"/>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5B7E3668-966F-4BCF-8AB9-B7BC00EB571C}"/>
              </a:ext>
            </a:extLst>
          </p:cNvPr>
          <p:cNvSpPr>
            <a:spLocks noGrp="1"/>
          </p:cNvSpPr>
          <p:nvPr>
            <p:ph type="dt" sz="half" idx="10"/>
          </p:nvPr>
        </p:nvSpPr>
        <p:spPr/>
        <p:txBody>
          <a:bodyPr/>
          <a:lstStyle>
            <a:lvl1pPr>
              <a:defRPr/>
            </a:lvl1pPr>
          </a:lstStyle>
          <a:p>
            <a:pPr>
              <a:defRPr/>
            </a:pPr>
            <a:fld id="{922CDB24-F24E-4706-B62D-4F97FE08B5A6}" type="datetime6">
              <a:rPr lang="en-US"/>
              <a:pPr>
                <a:defRPr/>
              </a:pPr>
              <a:t>January 20</a:t>
            </a:fld>
            <a:endParaRPr lang="en-US"/>
          </a:p>
        </p:txBody>
      </p:sp>
      <p:sp>
        <p:nvSpPr>
          <p:cNvPr id="6" name="Footer Placeholder 4">
            <a:extLst>
              <a:ext uri="{FF2B5EF4-FFF2-40B4-BE49-F238E27FC236}">
                <a16:creationId xmlns:a16="http://schemas.microsoft.com/office/drawing/2014/main" id="{1990D588-1EF2-4C16-862E-8DD017FEC8B9}"/>
              </a:ext>
            </a:extLst>
          </p:cNvPr>
          <p:cNvSpPr>
            <a:spLocks noGrp="1"/>
          </p:cNvSpPr>
          <p:nvPr>
            <p:ph type="ftr" sz="quarter" idx="11"/>
          </p:nvPr>
        </p:nvSpPr>
        <p:spPr/>
        <p:txBody>
          <a:bodyPr/>
          <a:lstStyle>
            <a:lvl1pPr>
              <a:defRPr/>
            </a:lvl1pPr>
          </a:lstStyle>
          <a:p>
            <a:pPr>
              <a:defRPr/>
            </a:pPr>
            <a:r>
              <a:rPr lang="en-US"/>
              <a:t>1111</a:t>
            </a:r>
          </a:p>
        </p:txBody>
      </p:sp>
      <p:sp>
        <p:nvSpPr>
          <p:cNvPr id="7" name="Slide Number Placeholder 5">
            <a:extLst>
              <a:ext uri="{FF2B5EF4-FFF2-40B4-BE49-F238E27FC236}">
                <a16:creationId xmlns:a16="http://schemas.microsoft.com/office/drawing/2014/main" id="{82163434-4EF3-4A62-B3DC-794BDDDD1AD5}"/>
              </a:ext>
            </a:extLst>
          </p:cNvPr>
          <p:cNvSpPr>
            <a:spLocks noGrp="1"/>
          </p:cNvSpPr>
          <p:nvPr>
            <p:ph type="sldNum" sz="quarter" idx="12"/>
          </p:nvPr>
        </p:nvSpPr>
        <p:spPr/>
        <p:txBody>
          <a:bodyPr/>
          <a:lstStyle>
            <a:lvl1pPr>
              <a:defRPr/>
            </a:lvl1pPr>
          </a:lstStyle>
          <a:p>
            <a:fld id="{91F8AF58-5E93-41CC-80EA-164226EA6B4B}" type="slidenum">
              <a:rPr lang="en-US" altLang="ar-SA"/>
              <a:pPr/>
              <a:t>‹#›</a:t>
            </a:fld>
            <a:endParaRPr lang="en-US" altLang="ar-SA"/>
          </a:p>
        </p:txBody>
      </p:sp>
    </p:spTree>
    <p:extLst>
      <p:ext uri="{BB962C8B-B14F-4D97-AF65-F5344CB8AC3E}">
        <p14:creationId xmlns:p14="http://schemas.microsoft.com/office/powerpoint/2010/main" val="1559349549"/>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2E0A965B-4086-47E4-B307-F018E489C15E}"/>
              </a:ext>
            </a:extLst>
          </p:cNvPr>
          <p:cNvSpPr>
            <a:spLocks noGrp="1"/>
          </p:cNvSpPr>
          <p:nvPr>
            <p:ph type="dt" sz="half" idx="10"/>
          </p:nvPr>
        </p:nvSpPr>
        <p:spPr/>
        <p:txBody>
          <a:bodyPr/>
          <a:lstStyle>
            <a:lvl1pPr>
              <a:defRPr/>
            </a:lvl1pPr>
          </a:lstStyle>
          <a:p>
            <a:pPr>
              <a:defRPr/>
            </a:pPr>
            <a:fld id="{CAF0C682-0182-49A0-8511-699925D9C002}" type="datetime6">
              <a:rPr lang="en-US"/>
              <a:pPr>
                <a:defRPr/>
              </a:pPr>
              <a:t>January 20</a:t>
            </a:fld>
            <a:endParaRPr lang="en-US"/>
          </a:p>
        </p:txBody>
      </p:sp>
      <p:sp>
        <p:nvSpPr>
          <p:cNvPr id="6" name="Footer Placeholder 4">
            <a:extLst>
              <a:ext uri="{FF2B5EF4-FFF2-40B4-BE49-F238E27FC236}">
                <a16:creationId xmlns:a16="http://schemas.microsoft.com/office/drawing/2014/main" id="{320E9F98-B666-4F60-9107-E2FC23174949}"/>
              </a:ext>
            </a:extLst>
          </p:cNvPr>
          <p:cNvSpPr>
            <a:spLocks noGrp="1"/>
          </p:cNvSpPr>
          <p:nvPr>
            <p:ph type="ftr" sz="quarter" idx="11"/>
          </p:nvPr>
        </p:nvSpPr>
        <p:spPr/>
        <p:txBody>
          <a:bodyPr/>
          <a:lstStyle>
            <a:lvl1pPr>
              <a:defRPr/>
            </a:lvl1pPr>
          </a:lstStyle>
          <a:p>
            <a:pPr>
              <a:defRPr/>
            </a:pPr>
            <a:r>
              <a:rPr lang="en-US"/>
              <a:t>1111</a:t>
            </a:r>
          </a:p>
        </p:txBody>
      </p:sp>
      <p:sp>
        <p:nvSpPr>
          <p:cNvPr id="7" name="Slide Number Placeholder 5">
            <a:extLst>
              <a:ext uri="{FF2B5EF4-FFF2-40B4-BE49-F238E27FC236}">
                <a16:creationId xmlns:a16="http://schemas.microsoft.com/office/drawing/2014/main" id="{0063EA6D-6FC3-469E-BE3D-21DE9E656C29}"/>
              </a:ext>
            </a:extLst>
          </p:cNvPr>
          <p:cNvSpPr>
            <a:spLocks noGrp="1"/>
          </p:cNvSpPr>
          <p:nvPr>
            <p:ph type="sldNum" sz="quarter" idx="12"/>
          </p:nvPr>
        </p:nvSpPr>
        <p:spPr/>
        <p:txBody>
          <a:bodyPr/>
          <a:lstStyle>
            <a:lvl1pPr>
              <a:defRPr/>
            </a:lvl1pPr>
          </a:lstStyle>
          <a:p>
            <a:fld id="{C0F57C30-988A-42FA-8D44-421C49E125AA}" type="slidenum">
              <a:rPr lang="en-US" altLang="ar-SA"/>
              <a:pPr/>
              <a:t>‹#›</a:t>
            </a:fld>
            <a:endParaRPr lang="en-US" altLang="ar-SA"/>
          </a:p>
        </p:txBody>
      </p:sp>
    </p:spTree>
    <p:extLst>
      <p:ext uri="{BB962C8B-B14F-4D97-AF65-F5344CB8AC3E}">
        <p14:creationId xmlns:p14="http://schemas.microsoft.com/office/powerpoint/2010/main" val="1886575895"/>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1.jpe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29698" name="Title Placeholder 1">
            <a:extLst>
              <a:ext uri="{FF2B5EF4-FFF2-40B4-BE49-F238E27FC236}">
                <a16:creationId xmlns:a16="http://schemas.microsoft.com/office/drawing/2014/main" id="{8C49D240-22C0-4680-9947-40E3597D91A0}"/>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ar-SA"/>
              <a:t>Click to edit Master title style</a:t>
            </a:r>
          </a:p>
        </p:txBody>
      </p:sp>
      <p:sp>
        <p:nvSpPr>
          <p:cNvPr id="29699" name="Text Placeholder 2">
            <a:extLst>
              <a:ext uri="{FF2B5EF4-FFF2-40B4-BE49-F238E27FC236}">
                <a16:creationId xmlns:a16="http://schemas.microsoft.com/office/drawing/2014/main" id="{35A0A5EA-3320-4D3B-BED3-FCAD5CB806C5}"/>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ar-SA"/>
              <a:t>Click to edit Master text styles</a:t>
            </a:r>
          </a:p>
          <a:p>
            <a:pPr lvl="1"/>
            <a:r>
              <a:rPr lang="en-US" altLang="ar-SA"/>
              <a:t>Second level</a:t>
            </a:r>
          </a:p>
          <a:p>
            <a:pPr lvl="2"/>
            <a:r>
              <a:rPr lang="en-US" altLang="ar-SA"/>
              <a:t>Third level</a:t>
            </a:r>
          </a:p>
          <a:p>
            <a:pPr lvl="3"/>
            <a:r>
              <a:rPr lang="en-US" altLang="ar-SA"/>
              <a:t>Fourth level</a:t>
            </a:r>
          </a:p>
          <a:p>
            <a:pPr lvl="4"/>
            <a:r>
              <a:rPr lang="en-US" altLang="ar-SA"/>
              <a:t>Fifth level</a:t>
            </a:r>
          </a:p>
        </p:txBody>
      </p:sp>
      <p:sp>
        <p:nvSpPr>
          <p:cNvPr id="4" name="Date Placeholder 3">
            <a:extLst>
              <a:ext uri="{FF2B5EF4-FFF2-40B4-BE49-F238E27FC236}">
                <a16:creationId xmlns:a16="http://schemas.microsoft.com/office/drawing/2014/main" id="{5E04136F-1512-42C5-8A21-2217AB99040C}"/>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cs typeface="+mn-cs"/>
              </a:defRPr>
            </a:lvl1pPr>
          </a:lstStyle>
          <a:p>
            <a:pPr>
              <a:defRPr/>
            </a:pPr>
            <a:fld id="{026571A6-5355-48D7-A191-15E450C0F6C9}" type="datetime6">
              <a:rPr lang="en-US"/>
              <a:pPr>
                <a:defRPr/>
              </a:pPr>
              <a:t>January 20</a:t>
            </a:fld>
            <a:endParaRPr lang="en-US"/>
          </a:p>
        </p:txBody>
      </p:sp>
      <p:sp>
        <p:nvSpPr>
          <p:cNvPr id="5" name="Footer Placeholder 4">
            <a:extLst>
              <a:ext uri="{FF2B5EF4-FFF2-40B4-BE49-F238E27FC236}">
                <a16:creationId xmlns:a16="http://schemas.microsoft.com/office/drawing/2014/main" id="{D8990897-B012-407A-8868-C3FA6EE1CBBD}"/>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smtClean="0">
                <a:solidFill>
                  <a:schemeClr val="tx1">
                    <a:tint val="75000"/>
                  </a:schemeClr>
                </a:solidFill>
                <a:cs typeface="+mn-cs"/>
              </a:defRPr>
            </a:lvl1pPr>
          </a:lstStyle>
          <a:p>
            <a:pPr>
              <a:defRPr/>
            </a:pPr>
            <a:r>
              <a:rPr lang="en-US"/>
              <a:t>1111</a:t>
            </a:r>
          </a:p>
        </p:txBody>
      </p:sp>
      <p:sp>
        <p:nvSpPr>
          <p:cNvPr id="6" name="Slide Number Placeholder 5">
            <a:extLst>
              <a:ext uri="{FF2B5EF4-FFF2-40B4-BE49-F238E27FC236}">
                <a16:creationId xmlns:a16="http://schemas.microsoft.com/office/drawing/2014/main" id="{A30C8975-6B4C-458B-8BE9-86EFFA7F9032}"/>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E03E34E9-14F4-46E1-9959-7FB88DE27480}" type="slidenum">
              <a:rPr lang="en-US" altLang="ar-SA"/>
              <a:pPr/>
              <a:t>‹#›</a:t>
            </a:fld>
            <a:endParaRPr lang="en-US" altLang="ar-SA"/>
          </a:p>
        </p:txBody>
      </p:sp>
    </p:spTree>
  </p:cSld>
  <p:clrMap bg1="lt1" tx1="dk1" bg2="lt2" tx2="dk2" accent1="accent1" accent2="accent2" accent3="accent3" accent4="accent4" accent5="accent5" accent6="accent6" hlink="hlink" folHlink="folHlink"/>
  <p:sldLayoutIdLst>
    <p:sldLayoutId id="2147484260" r:id="rId1"/>
    <p:sldLayoutId id="2147484261" r:id="rId2"/>
    <p:sldLayoutId id="2147484262" r:id="rId3"/>
    <p:sldLayoutId id="2147484263" r:id="rId4"/>
    <p:sldLayoutId id="2147484264" r:id="rId5"/>
    <p:sldLayoutId id="2147484265" r:id="rId6"/>
    <p:sldLayoutId id="2147484266" r:id="rId7"/>
    <p:sldLayoutId id="2147484267" r:id="rId8"/>
    <p:sldLayoutId id="2147484268" r:id="rId9"/>
    <p:sldLayoutId id="2147484269" r:id="rId10"/>
    <p:sldLayoutId id="2147484270" r:id="rId11"/>
    <p:sldLayoutId id="2147484271" r:id="rId12"/>
  </p:sldLayoutIdLst>
  <p:transition spd="slow">
    <p:fade/>
  </p:transition>
  <p:hf hdr="0" ftr="0" dt="0"/>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anose="020F0502020204030204" pitchFamily="34" charset="0"/>
        </a:defRPr>
      </a:lvl2pPr>
      <a:lvl3pPr algn="ctr" defTabSz="457200" rtl="0" fontAlgn="base">
        <a:spcBef>
          <a:spcPct val="0"/>
        </a:spcBef>
        <a:spcAft>
          <a:spcPct val="0"/>
        </a:spcAft>
        <a:defRPr sz="4400">
          <a:solidFill>
            <a:schemeClr val="tx1"/>
          </a:solidFill>
          <a:latin typeface="Calibri" panose="020F0502020204030204" pitchFamily="34" charset="0"/>
        </a:defRPr>
      </a:lvl3pPr>
      <a:lvl4pPr algn="ctr" defTabSz="457200" rtl="0" fontAlgn="base">
        <a:spcBef>
          <a:spcPct val="0"/>
        </a:spcBef>
        <a:spcAft>
          <a:spcPct val="0"/>
        </a:spcAft>
        <a:defRPr sz="4400">
          <a:solidFill>
            <a:schemeClr val="tx1"/>
          </a:solidFill>
          <a:latin typeface="Calibri" panose="020F0502020204030204" pitchFamily="34" charset="0"/>
        </a:defRPr>
      </a:lvl4pPr>
      <a:lvl5pPr algn="ctr" defTabSz="457200" rtl="0" fontAlgn="base">
        <a:spcBef>
          <a:spcPct val="0"/>
        </a:spcBef>
        <a:spcAft>
          <a:spcPct val="0"/>
        </a:spcAft>
        <a:defRPr sz="4400">
          <a:solidFill>
            <a:schemeClr val="tx1"/>
          </a:solidFill>
          <a:latin typeface="Calibri" panose="020F0502020204030204" pitchFamily="34" charset="0"/>
        </a:defRPr>
      </a:lvl5pPr>
      <a:lvl6pPr marL="457200" algn="ctr" defTabSz="457200" rtl="0" fontAlgn="base">
        <a:spcBef>
          <a:spcPct val="0"/>
        </a:spcBef>
        <a:spcAft>
          <a:spcPct val="0"/>
        </a:spcAft>
        <a:defRPr sz="4400">
          <a:solidFill>
            <a:schemeClr val="tx1"/>
          </a:solidFill>
          <a:latin typeface="Calibri" panose="020F0502020204030204" pitchFamily="34" charset="0"/>
        </a:defRPr>
      </a:lvl6pPr>
      <a:lvl7pPr marL="914400" algn="ctr" defTabSz="457200" rtl="0" fontAlgn="base">
        <a:spcBef>
          <a:spcPct val="0"/>
        </a:spcBef>
        <a:spcAft>
          <a:spcPct val="0"/>
        </a:spcAft>
        <a:defRPr sz="4400">
          <a:solidFill>
            <a:schemeClr val="tx1"/>
          </a:solidFill>
          <a:latin typeface="Calibri" panose="020F0502020204030204" pitchFamily="34" charset="0"/>
        </a:defRPr>
      </a:lvl7pPr>
      <a:lvl8pPr marL="1371600" algn="ctr" defTabSz="457200" rtl="0" fontAlgn="base">
        <a:spcBef>
          <a:spcPct val="0"/>
        </a:spcBef>
        <a:spcAft>
          <a:spcPct val="0"/>
        </a:spcAft>
        <a:defRPr sz="4400">
          <a:solidFill>
            <a:schemeClr val="tx1"/>
          </a:solidFill>
          <a:latin typeface="Calibri" panose="020F0502020204030204" pitchFamily="34" charset="0"/>
        </a:defRPr>
      </a:lvl8pPr>
      <a:lvl9pPr marL="1828800" algn="ctr" defTabSz="457200"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defTabSz="457200"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D3796DD-8C10-4B84-AE5C-2821E44573B0}"/>
              </a:ext>
            </a:extLst>
          </p:cNvPr>
          <p:cNvSpPr>
            <a:spLocks noGrp="1"/>
          </p:cNvSpPr>
          <p:nvPr>
            <p:ph type="title"/>
          </p:nvPr>
        </p:nvSpPr>
        <p:spPr>
          <a:xfrm>
            <a:off x="457200" y="0"/>
            <a:ext cx="8229600" cy="1600200"/>
          </a:xfrm>
          <a:prstGeom prst="rect">
            <a:avLst/>
          </a:prstGeom>
        </p:spPr>
        <p:txBody>
          <a:bodyPr vert="horz" wrap="square" lIns="91440" tIns="45720" rIns="91440" bIns="45720" numCol="1" anchor="b" anchorCtr="0" compatLnSpc="1">
            <a:prstTxWarp prst="textNoShape">
              <a:avLst/>
            </a:prstTxWarp>
            <a:noAutofit/>
          </a:bodyPr>
          <a:lstStyle/>
          <a:p>
            <a:pPr lvl="0"/>
            <a:r>
              <a:rPr lang="en-GB" altLang="ar-SA"/>
              <a:t>Click to edit Master title style</a:t>
            </a:r>
            <a:endParaRPr lang="en-US" altLang="ar-SA"/>
          </a:p>
        </p:txBody>
      </p:sp>
      <p:sp>
        <p:nvSpPr>
          <p:cNvPr id="30723" name="Text Placeholder 2">
            <a:extLst>
              <a:ext uri="{FF2B5EF4-FFF2-40B4-BE49-F238E27FC236}">
                <a16:creationId xmlns:a16="http://schemas.microsoft.com/office/drawing/2014/main" id="{DD0628C3-49D7-4346-BF84-FAFDAB67CCB3}"/>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ar-SA"/>
              <a:t>Click to edit Master text styles</a:t>
            </a:r>
          </a:p>
          <a:p>
            <a:pPr lvl="1"/>
            <a:r>
              <a:rPr lang="en-GB" altLang="ar-SA"/>
              <a:t>Second level</a:t>
            </a:r>
          </a:p>
          <a:p>
            <a:pPr lvl="2"/>
            <a:r>
              <a:rPr lang="en-GB" altLang="ar-SA"/>
              <a:t>Third level</a:t>
            </a:r>
          </a:p>
          <a:p>
            <a:pPr lvl="3"/>
            <a:r>
              <a:rPr lang="en-GB" altLang="ar-SA"/>
              <a:t>Fourth level</a:t>
            </a:r>
          </a:p>
          <a:p>
            <a:pPr lvl="4"/>
            <a:r>
              <a:rPr lang="en-GB" altLang="ar-SA"/>
              <a:t>Fifth level</a:t>
            </a:r>
            <a:endParaRPr lang="en-US" altLang="ar-SA"/>
          </a:p>
        </p:txBody>
      </p:sp>
      <p:sp>
        <p:nvSpPr>
          <p:cNvPr id="4" name="Date Placeholder 3">
            <a:extLst>
              <a:ext uri="{FF2B5EF4-FFF2-40B4-BE49-F238E27FC236}">
                <a16:creationId xmlns:a16="http://schemas.microsoft.com/office/drawing/2014/main" id="{903AC700-55B0-47BE-B1E5-E75FADAC19B8}"/>
              </a:ext>
            </a:extLst>
          </p:cNvPr>
          <p:cNvSpPr>
            <a:spLocks noGrp="1"/>
          </p:cNvSpPr>
          <p:nvPr>
            <p:ph type="dt" sz="half" idx="2"/>
          </p:nvPr>
        </p:nvSpPr>
        <p:spPr>
          <a:xfrm>
            <a:off x="6362700" y="6356350"/>
            <a:ext cx="2085975" cy="365125"/>
          </a:xfrm>
          <a:prstGeom prst="rect">
            <a:avLst/>
          </a:prstGeom>
        </p:spPr>
        <p:txBody>
          <a:bodyPr vert="horz" lIns="91440" tIns="45720" rIns="45720" bIns="45720" rtlCol="0" anchor="ctr"/>
          <a:lstStyle>
            <a:lvl1pPr algn="r">
              <a:defRPr sz="1200" smtClean="0">
                <a:solidFill>
                  <a:prstClr val="black">
                    <a:lumMod val="65000"/>
                    <a:lumOff val="35000"/>
                  </a:prstClr>
                </a:solidFill>
                <a:latin typeface="Century Gothic" pitchFamily="34" charset="0"/>
              </a:defRPr>
            </a:lvl1pPr>
          </a:lstStyle>
          <a:p>
            <a:pPr>
              <a:defRPr/>
            </a:pPr>
            <a:fld id="{E1678DFE-D061-4FEA-B411-C3493023CEE9}" type="datetime6">
              <a:rPr lang="ar-SA"/>
              <a:pPr>
                <a:defRPr/>
              </a:pPr>
              <a:t>26-جمادى الأولى-41</a:t>
            </a:fld>
            <a:endParaRPr lang="en-US"/>
          </a:p>
        </p:txBody>
      </p:sp>
      <p:sp>
        <p:nvSpPr>
          <p:cNvPr id="5" name="Footer Placeholder 4">
            <a:extLst>
              <a:ext uri="{FF2B5EF4-FFF2-40B4-BE49-F238E27FC236}">
                <a16:creationId xmlns:a16="http://schemas.microsoft.com/office/drawing/2014/main" id="{83DC5D0D-BCAD-4475-AB0D-0F454021769E}"/>
              </a:ext>
            </a:extLst>
          </p:cNvPr>
          <p:cNvSpPr>
            <a:spLocks noGrp="1"/>
          </p:cNvSpPr>
          <p:nvPr>
            <p:ph type="ftr" sz="quarter" idx="3"/>
          </p:nvPr>
        </p:nvSpPr>
        <p:spPr>
          <a:xfrm>
            <a:off x="658813" y="6356350"/>
            <a:ext cx="2847975" cy="365125"/>
          </a:xfrm>
          <a:prstGeom prst="rect">
            <a:avLst/>
          </a:prstGeom>
        </p:spPr>
        <p:txBody>
          <a:bodyPr vert="horz" lIns="45720" tIns="45720" rIns="91440" bIns="45720" rtlCol="0" anchor="ctr"/>
          <a:lstStyle>
            <a:lvl1pPr algn="l">
              <a:defRPr sz="1200" smtClean="0">
                <a:solidFill>
                  <a:prstClr val="black">
                    <a:lumMod val="65000"/>
                    <a:lumOff val="35000"/>
                  </a:prstClr>
                </a:solidFill>
                <a:latin typeface="Century Gothic" pitchFamily="34" charset="0"/>
              </a:defRPr>
            </a:lvl1pPr>
          </a:lstStyle>
          <a:p>
            <a:pPr>
              <a:defRPr/>
            </a:pPr>
            <a:r>
              <a:rPr lang="en-US"/>
              <a:t>1111</a:t>
            </a:r>
          </a:p>
        </p:txBody>
      </p:sp>
      <p:sp>
        <p:nvSpPr>
          <p:cNvPr id="6" name="Slide Number Placeholder 5">
            <a:extLst>
              <a:ext uri="{FF2B5EF4-FFF2-40B4-BE49-F238E27FC236}">
                <a16:creationId xmlns:a16="http://schemas.microsoft.com/office/drawing/2014/main" id="{A8BE80FB-0D5C-4321-A2E7-D08B8927F321}"/>
              </a:ext>
            </a:extLst>
          </p:cNvPr>
          <p:cNvSpPr>
            <a:spLocks noGrp="1"/>
          </p:cNvSpPr>
          <p:nvPr>
            <p:ph type="sldNum" sz="quarter" idx="4"/>
          </p:nvPr>
        </p:nvSpPr>
        <p:spPr>
          <a:xfrm>
            <a:off x="8543925" y="6356350"/>
            <a:ext cx="561975" cy="365125"/>
          </a:xfrm>
          <a:prstGeom prst="rect">
            <a:avLst/>
          </a:prstGeom>
        </p:spPr>
        <p:txBody>
          <a:bodyPr vert="horz" wrap="square" lIns="27432" tIns="45720" rIns="45720" bIns="45720" numCol="1" anchor="ctr" anchorCtr="0" compatLnSpc="1">
            <a:prstTxWarp prst="textNoShape">
              <a:avLst/>
            </a:prstTxWarp>
          </a:bodyPr>
          <a:lstStyle>
            <a:lvl1pPr>
              <a:defRPr sz="1200">
                <a:solidFill>
                  <a:srgbClr val="595959"/>
                </a:solidFill>
                <a:latin typeface="Century Gothic" panose="020B0604020202020204" pitchFamily="34" charset="0"/>
              </a:defRPr>
            </a:lvl1pPr>
          </a:lstStyle>
          <a:p>
            <a:fld id="{140D8A50-672A-48E8-8C82-4D647E07E37B}" type="slidenum">
              <a:rPr lang="en-US" altLang="ar-SA"/>
              <a:pPr/>
              <a:t>‹#›</a:t>
            </a:fld>
            <a:endParaRPr lang="en-US" altLang="ar-SA"/>
          </a:p>
        </p:txBody>
      </p:sp>
      <p:sp>
        <p:nvSpPr>
          <p:cNvPr id="7" name="Oval 6">
            <a:extLst>
              <a:ext uri="{FF2B5EF4-FFF2-40B4-BE49-F238E27FC236}">
                <a16:creationId xmlns:a16="http://schemas.microsoft.com/office/drawing/2014/main" id="{559FE90B-2FAC-4CD0-8131-6FCD28776D8F}"/>
              </a:ext>
            </a:extLst>
          </p:cNvPr>
          <p:cNvSpPr/>
          <p:nvPr/>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 name="Oval 7">
            <a:extLst>
              <a:ext uri="{FF2B5EF4-FFF2-40B4-BE49-F238E27FC236}">
                <a16:creationId xmlns:a16="http://schemas.microsoft.com/office/drawing/2014/main" id="{59C3F167-0D30-4E67-86A8-173CCB45216C}"/>
              </a:ext>
            </a:extLst>
          </p:cNvPr>
          <p:cNvSpPr/>
          <p:nvPr/>
        </p:nvSpPr>
        <p:spPr>
          <a:xfrm>
            <a:off x="569913" y="6499225"/>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4272" r:id="rId1"/>
    <p:sldLayoutId id="2147484273" r:id="rId2"/>
    <p:sldLayoutId id="2147484274" r:id="rId3"/>
    <p:sldLayoutId id="2147484275" r:id="rId4"/>
    <p:sldLayoutId id="2147484276" r:id="rId5"/>
    <p:sldLayoutId id="2147484277" r:id="rId6"/>
    <p:sldLayoutId id="2147484278" r:id="rId7"/>
    <p:sldLayoutId id="2147484279" r:id="rId8"/>
    <p:sldLayoutId id="2147484280" r:id="rId9"/>
    <p:sldLayoutId id="2147484281" r:id="rId10"/>
    <p:sldLayoutId id="2147484282" r:id="rId11"/>
    <p:sldLayoutId id="2147484283" r:id="rId12"/>
    <p:sldLayoutId id="2147484284" r:id="rId13"/>
  </p:sldLayoutIdLst>
  <p:transition spd="slow">
    <p:fade/>
  </p:transition>
  <p:hf hdr="0" ftr="0" dt="0"/>
  <p:txStyles>
    <p:titleStyle>
      <a:lvl1pPr algn="ctr" rtl="0" fontAlgn="base">
        <a:lnSpc>
          <a:spcPts val="5800"/>
        </a:lnSpc>
        <a:spcBef>
          <a:spcPct val="0"/>
        </a:spcBef>
        <a:spcAft>
          <a:spcPct val="0"/>
        </a:spcAft>
        <a:defRPr sz="5400" kern="1200">
          <a:solidFill>
            <a:schemeClr val="tx2"/>
          </a:solidFill>
          <a:effectLst>
            <a:outerShdw blurRad="63500" dist="38100" dir="5400000" algn="t" rotWithShape="0">
              <a:prstClr val="black">
                <a:alpha val="25000"/>
              </a:prstClr>
            </a:outerShdw>
          </a:effectLst>
          <a:latin typeface="+mn-lt"/>
          <a:ea typeface="+mj-ea"/>
          <a:cs typeface="+mj-cs"/>
        </a:defRPr>
      </a:lvl1pPr>
      <a:lvl2pPr algn="ctr" rtl="0" fontAlgn="base">
        <a:lnSpc>
          <a:spcPts val="5800"/>
        </a:lnSpc>
        <a:spcBef>
          <a:spcPct val="0"/>
        </a:spcBef>
        <a:spcAft>
          <a:spcPct val="0"/>
        </a:spcAft>
        <a:defRPr sz="5400">
          <a:solidFill>
            <a:schemeClr val="tx2"/>
          </a:solidFill>
          <a:latin typeface="Palatino Linotype" panose="02040502050505030304" pitchFamily="18" charset="0"/>
        </a:defRPr>
      </a:lvl2pPr>
      <a:lvl3pPr algn="ctr" rtl="0" fontAlgn="base">
        <a:lnSpc>
          <a:spcPts val="5800"/>
        </a:lnSpc>
        <a:spcBef>
          <a:spcPct val="0"/>
        </a:spcBef>
        <a:spcAft>
          <a:spcPct val="0"/>
        </a:spcAft>
        <a:defRPr sz="5400">
          <a:solidFill>
            <a:schemeClr val="tx2"/>
          </a:solidFill>
          <a:latin typeface="Palatino Linotype" panose="02040502050505030304" pitchFamily="18" charset="0"/>
        </a:defRPr>
      </a:lvl3pPr>
      <a:lvl4pPr algn="ctr" rtl="0" fontAlgn="base">
        <a:lnSpc>
          <a:spcPts val="5800"/>
        </a:lnSpc>
        <a:spcBef>
          <a:spcPct val="0"/>
        </a:spcBef>
        <a:spcAft>
          <a:spcPct val="0"/>
        </a:spcAft>
        <a:defRPr sz="5400">
          <a:solidFill>
            <a:schemeClr val="tx2"/>
          </a:solidFill>
          <a:latin typeface="Palatino Linotype" panose="02040502050505030304" pitchFamily="18" charset="0"/>
        </a:defRPr>
      </a:lvl4pPr>
      <a:lvl5pPr algn="ctr" rtl="0" fontAlgn="base">
        <a:lnSpc>
          <a:spcPts val="5800"/>
        </a:lnSpc>
        <a:spcBef>
          <a:spcPct val="0"/>
        </a:spcBef>
        <a:spcAft>
          <a:spcPct val="0"/>
        </a:spcAft>
        <a:defRPr sz="5400">
          <a:solidFill>
            <a:schemeClr val="tx2"/>
          </a:solidFill>
          <a:latin typeface="Palatino Linotype" panose="02040502050505030304" pitchFamily="18" charset="0"/>
        </a:defRPr>
      </a:lvl5pPr>
      <a:lvl6pPr marL="457200" algn="ctr" rtl="0" fontAlgn="base">
        <a:lnSpc>
          <a:spcPts val="5800"/>
        </a:lnSpc>
        <a:spcBef>
          <a:spcPct val="0"/>
        </a:spcBef>
        <a:spcAft>
          <a:spcPct val="0"/>
        </a:spcAft>
        <a:defRPr sz="5400">
          <a:solidFill>
            <a:schemeClr val="tx2"/>
          </a:solidFill>
          <a:latin typeface="Palatino Linotype" panose="02040502050505030304" pitchFamily="18" charset="0"/>
        </a:defRPr>
      </a:lvl6pPr>
      <a:lvl7pPr marL="914400" algn="ctr" rtl="0" fontAlgn="base">
        <a:lnSpc>
          <a:spcPts val="5800"/>
        </a:lnSpc>
        <a:spcBef>
          <a:spcPct val="0"/>
        </a:spcBef>
        <a:spcAft>
          <a:spcPct val="0"/>
        </a:spcAft>
        <a:defRPr sz="5400">
          <a:solidFill>
            <a:schemeClr val="tx2"/>
          </a:solidFill>
          <a:latin typeface="Palatino Linotype" panose="02040502050505030304" pitchFamily="18" charset="0"/>
        </a:defRPr>
      </a:lvl7pPr>
      <a:lvl8pPr marL="1371600" algn="ctr" rtl="0" fontAlgn="base">
        <a:lnSpc>
          <a:spcPts val="5800"/>
        </a:lnSpc>
        <a:spcBef>
          <a:spcPct val="0"/>
        </a:spcBef>
        <a:spcAft>
          <a:spcPct val="0"/>
        </a:spcAft>
        <a:defRPr sz="5400">
          <a:solidFill>
            <a:schemeClr val="tx2"/>
          </a:solidFill>
          <a:latin typeface="Palatino Linotype" panose="02040502050505030304" pitchFamily="18" charset="0"/>
        </a:defRPr>
      </a:lvl8pPr>
      <a:lvl9pPr marL="1828800" algn="ctr" rtl="0" fontAlgn="base">
        <a:lnSpc>
          <a:spcPts val="5800"/>
        </a:lnSpc>
        <a:spcBef>
          <a:spcPct val="0"/>
        </a:spcBef>
        <a:spcAft>
          <a:spcPct val="0"/>
        </a:spcAft>
        <a:defRPr sz="5400">
          <a:solidFill>
            <a:schemeClr val="tx2"/>
          </a:solidFill>
          <a:latin typeface="Palatino Linotype" panose="02040502050505030304" pitchFamily="18" charset="0"/>
        </a:defRPr>
      </a:lvl9pPr>
    </p:titleStyle>
    <p:bodyStyle>
      <a:lvl1pPr marL="342900" indent="-342900" algn="l" rtl="0" fontAlgn="base">
        <a:spcBef>
          <a:spcPct val="20000"/>
        </a:spcBef>
        <a:spcAft>
          <a:spcPct val="0"/>
        </a:spcAft>
        <a:buFont typeface="Arial" panose="020B0604020202020204" pitchFamily="34" charset="0"/>
        <a:buChar char="•"/>
        <a:defRPr sz="2400" kern="1200">
          <a:solidFill>
            <a:srgbClr val="7F7F7F"/>
          </a:solidFill>
          <a:latin typeface="+mj-lt"/>
          <a:ea typeface="+mn-ea"/>
          <a:cs typeface="+mn-cs"/>
        </a:defRPr>
      </a:lvl1pPr>
      <a:lvl2pPr marL="742950" indent="-285750" algn="l" rtl="0" fontAlgn="base">
        <a:spcBef>
          <a:spcPct val="20000"/>
        </a:spcBef>
        <a:spcAft>
          <a:spcPct val="0"/>
        </a:spcAft>
        <a:buFont typeface="Courier New" panose="02070309020205020404" pitchFamily="49" charset="0"/>
        <a:buChar char="o"/>
        <a:defRPr sz="1600" kern="1200">
          <a:solidFill>
            <a:srgbClr val="7F7F7F"/>
          </a:solidFill>
          <a:latin typeface="+mj-lt"/>
          <a:ea typeface="+mn-ea"/>
          <a:cs typeface="+mn-cs"/>
        </a:defRPr>
      </a:lvl2pPr>
      <a:lvl3pPr marL="1143000" indent="-228600" algn="l" rtl="0" fontAlgn="base">
        <a:spcBef>
          <a:spcPct val="20000"/>
        </a:spcBef>
        <a:spcAft>
          <a:spcPct val="0"/>
        </a:spcAft>
        <a:buFont typeface="Arial" panose="020B0604020202020204" pitchFamily="34" charset="0"/>
        <a:buChar char="•"/>
        <a:defRPr sz="1600" kern="1200">
          <a:solidFill>
            <a:srgbClr val="7F7F7F"/>
          </a:solidFill>
          <a:latin typeface="+mj-lt"/>
          <a:ea typeface="+mn-ea"/>
          <a:cs typeface="+mn-cs"/>
        </a:defRPr>
      </a:lvl3pPr>
      <a:lvl4pPr marL="1600200" indent="-228600" algn="l" rtl="0" fontAlgn="base">
        <a:spcBef>
          <a:spcPct val="20000"/>
        </a:spcBef>
        <a:spcAft>
          <a:spcPct val="0"/>
        </a:spcAft>
        <a:buFont typeface="Courier New" panose="02070309020205020404" pitchFamily="49" charset="0"/>
        <a:buChar char="o"/>
        <a:defRPr sz="1600" kern="1200">
          <a:solidFill>
            <a:srgbClr val="7F7F7F"/>
          </a:solidFill>
          <a:latin typeface="+mj-lt"/>
          <a:ea typeface="+mn-ea"/>
          <a:cs typeface="+mn-cs"/>
        </a:defRPr>
      </a:lvl4pPr>
      <a:lvl5pPr marL="2057400" indent="-228600" algn="l" rtl="0" fontAlgn="base">
        <a:spcBef>
          <a:spcPct val="20000"/>
        </a:spcBef>
        <a:spcAft>
          <a:spcPct val="0"/>
        </a:spcAft>
        <a:buFont typeface="Arial" panose="020B0604020202020204" pitchFamily="34" charset="0"/>
        <a:buChar char="•"/>
        <a:defRPr sz="1600" kern="1200">
          <a:solidFill>
            <a:srgbClr val="7F7F7F"/>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oleObject" Target="../embeddings/oleObject6.bin"/><Relationship Id="rId7"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25.wmf"/><Relationship Id="rId5" Type="http://schemas.openxmlformats.org/officeDocument/2006/relationships/oleObject" Target="../embeddings/oleObject7.bin"/><Relationship Id="rId4" Type="http://schemas.openxmlformats.org/officeDocument/2006/relationships/image" Target="../media/image24.w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4.xml"/><Relationship Id="rId1" Type="http://schemas.openxmlformats.org/officeDocument/2006/relationships/vmlDrawing" Target="../drawings/vmlDrawing5.v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26.wmf"/></Relationships>
</file>

<file path=ppt/slides/_rels/slide12.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oleObject" Target="../embeddings/oleObject13.bin"/><Relationship Id="rId3" Type="http://schemas.openxmlformats.org/officeDocument/2006/relationships/oleObject" Target="../embeddings/oleObject9.bin"/><Relationship Id="rId7" Type="http://schemas.openxmlformats.org/officeDocument/2006/relationships/oleObject" Target="../embeddings/oleObject11.bin"/><Relationship Id="rId12" Type="http://schemas.openxmlformats.org/officeDocument/2006/relationships/image" Target="../media/image8.jpeg"/><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28.png"/><Relationship Id="rId11" Type="http://schemas.openxmlformats.org/officeDocument/2006/relationships/image" Target="../media/image7.png"/><Relationship Id="rId5" Type="http://schemas.openxmlformats.org/officeDocument/2006/relationships/oleObject" Target="../embeddings/oleObject10.bin"/><Relationship Id="rId10" Type="http://schemas.openxmlformats.org/officeDocument/2006/relationships/image" Target="../media/image30.wmf"/><Relationship Id="rId4" Type="http://schemas.openxmlformats.org/officeDocument/2006/relationships/image" Target="../media/image27.png"/><Relationship Id="rId9" Type="http://schemas.openxmlformats.org/officeDocument/2006/relationships/oleObject" Target="../embeddings/oleObject12.bin"/><Relationship Id="rId14" Type="http://schemas.openxmlformats.org/officeDocument/2006/relationships/image" Target="../media/image31.png"/></Relationships>
</file>

<file path=ppt/slides/_rels/slide1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3.png"/><Relationship Id="rId7"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32.wmf"/><Relationship Id="rId5" Type="http://schemas.openxmlformats.org/officeDocument/2006/relationships/oleObject" Target="../embeddings/oleObject14.bin"/><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6.png"/><Relationship Id="rId7"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35.wmf"/><Relationship Id="rId5" Type="http://schemas.openxmlformats.org/officeDocument/2006/relationships/oleObject" Target="../embeddings/oleObject15.bin"/><Relationship Id="rId4" Type="http://schemas.openxmlformats.org/officeDocument/2006/relationships/image" Target="../media/image37.jpeg"/></Relationships>
</file>

<file path=ppt/slides/_rels/slide15.xml.rels><?xml version="1.0" encoding="UTF-8" standalone="yes"?>
<Relationships xmlns="http://schemas.openxmlformats.org/package/2006/relationships"><Relationship Id="rId8" Type="http://schemas.openxmlformats.org/officeDocument/2006/relationships/image" Target="../media/image39.wmf"/><Relationship Id="rId3" Type="http://schemas.openxmlformats.org/officeDocument/2006/relationships/oleObject" Target="../embeddings/oleObject16.bin"/><Relationship Id="rId7" Type="http://schemas.openxmlformats.org/officeDocument/2006/relationships/oleObject" Target="../embeddings/oleObject17.bin"/><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image" Target="../media/image8.jpeg"/><Relationship Id="rId5" Type="http://schemas.openxmlformats.org/officeDocument/2006/relationships/image" Target="../media/image7.png"/><Relationship Id="rId10" Type="http://schemas.openxmlformats.org/officeDocument/2006/relationships/image" Target="../media/image40.wmf"/><Relationship Id="rId4" Type="http://schemas.openxmlformats.org/officeDocument/2006/relationships/image" Target="../media/image38.wmf"/><Relationship Id="rId9" Type="http://schemas.openxmlformats.org/officeDocument/2006/relationships/oleObject" Target="../embeddings/oleObject18.bin"/></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42.jpeg"/><Relationship Id="rId4" Type="http://schemas.openxmlformats.org/officeDocument/2006/relationships/image" Target="../media/image41.jpeg"/></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43.w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44.wmf"/></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46.wmf"/><Relationship Id="rId3" Type="http://schemas.openxmlformats.org/officeDocument/2006/relationships/oleObject" Target="../embeddings/oleObject21.bin"/><Relationship Id="rId7" Type="http://schemas.openxmlformats.org/officeDocument/2006/relationships/oleObject" Target="../embeddings/oleObject22.bin"/><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45.wmf"/></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47.w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48.w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49.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8.jpeg"/><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image" Target="../media/image7.png"/><Relationship Id="rId5" Type="http://schemas.openxmlformats.org/officeDocument/2006/relationships/image" Target="../media/image50.wmf"/><Relationship Id="rId4" Type="http://schemas.openxmlformats.org/officeDocument/2006/relationships/oleObject" Target="../embeddings/oleObject26.bin"/></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7.xml"/><Relationship Id="rId1" Type="http://schemas.openxmlformats.org/officeDocument/2006/relationships/vmlDrawing" Target="../drawings/vmlDrawing17.v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51.wmf"/></Relationships>
</file>

<file path=ppt/slides/_rels/slide27.xml.rels><?xml version="1.0" encoding="UTF-8" standalone="yes"?>
<Relationships xmlns="http://schemas.openxmlformats.org/package/2006/relationships"><Relationship Id="rId8" Type="http://schemas.openxmlformats.org/officeDocument/2006/relationships/image" Target="../media/image53.wmf"/><Relationship Id="rId3" Type="http://schemas.openxmlformats.org/officeDocument/2006/relationships/image" Target="../media/image7.png"/><Relationship Id="rId7" Type="http://schemas.openxmlformats.org/officeDocument/2006/relationships/oleObject" Target="../embeddings/oleObject29.bin"/><Relationship Id="rId2" Type="http://schemas.openxmlformats.org/officeDocument/2006/relationships/slideLayout" Target="../slideLayouts/slideLayout7.xml"/><Relationship Id="rId1" Type="http://schemas.openxmlformats.org/officeDocument/2006/relationships/vmlDrawing" Target="../drawings/vmlDrawing18.vml"/><Relationship Id="rId6" Type="http://schemas.openxmlformats.org/officeDocument/2006/relationships/image" Target="../media/image52.wmf"/><Relationship Id="rId5" Type="http://schemas.openxmlformats.org/officeDocument/2006/relationships/oleObject" Target="../embeddings/oleObject28.bin"/><Relationship Id="rId4" Type="http://schemas.openxmlformats.org/officeDocument/2006/relationships/image" Target="../media/image8.jpeg"/></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vmlDrawing" Target="../drawings/vmlDrawing19.vml"/><Relationship Id="rId6" Type="http://schemas.openxmlformats.org/officeDocument/2006/relationships/image" Target="../media/image54.wmf"/><Relationship Id="rId5" Type="http://schemas.openxmlformats.org/officeDocument/2006/relationships/oleObject" Target="../embeddings/oleObject30.bin"/><Relationship Id="rId4" Type="http://schemas.openxmlformats.org/officeDocument/2006/relationships/image" Target="../media/image8.jpeg"/></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vmlDrawing" Target="../drawings/vmlDrawing20.vml"/><Relationship Id="rId6" Type="http://schemas.openxmlformats.org/officeDocument/2006/relationships/image" Target="../media/image55.wmf"/><Relationship Id="rId5" Type="http://schemas.openxmlformats.org/officeDocument/2006/relationships/oleObject" Target="../embeddings/oleObject31.bin"/><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12.xml"/><Relationship Id="rId1" Type="http://schemas.openxmlformats.org/officeDocument/2006/relationships/vmlDrawing" Target="../drawings/vmlDrawing21.v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56.wmf"/></Relationships>
</file>

<file path=ppt/slides/_rels/slide31.xml.rels><?xml version="1.0" encoding="UTF-8" standalone="yes"?>
<Relationships xmlns="http://schemas.openxmlformats.org/package/2006/relationships"><Relationship Id="rId8" Type="http://schemas.openxmlformats.org/officeDocument/2006/relationships/image" Target="../media/image58.wmf"/><Relationship Id="rId3" Type="http://schemas.openxmlformats.org/officeDocument/2006/relationships/image" Target="../media/image7.png"/><Relationship Id="rId7" Type="http://schemas.openxmlformats.org/officeDocument/2006/relationships/oleObject" Target="../embeddings/oleObject34.bin"/><Relationship Id="rId2" Type="http://schemas.openxmlformats.org/officeDocument/2006/relationships/slideLayout" Target="../slideLayouts/slideLayout7.xml"/><Relationship Id="rId1" Type="http://schemas.openxmlformats.org/officeDocument/2006/relationships/vmlDrawing" Target="../drawings/vmlDrawing22.vml"/><Relationship Id="rId6" Type="http://schemas.openxmlformats.org/officeDocument/2006/relationships/image" Target="../media/image57.wmf"/><Relationship Id="rId5" Type="http://schemas.openxmlformats.org/officeDocument/2006/relationships/oleObject" Target="../embeddings/oleObject33.bin"/><Relationship Id="rId4" Type="http://schemas.openxmlformats.org/officeDocument/2006/relationships/image" Target="../media/image8.jpeg"/></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vmlDrawing" Target="../drawings/vmlDrawing23.vml"/><Relationship Id="rId6" Type="http://schemas.openxmlformats.org/officeDocument/2006/relationships/image" Target="../media/image59.wmf"/><Relationship Id="rId5" Type="http://schemas.openxmlformats.org/officeDocument/2006/relationships/oleObject" Target="../embeddings/oleObject35.bin"/><Relationship Id="rId4" Type="http://schemas.openxmlformats.org/officeDocument/2006/relationships/image" Target="../media/image8.jpeg"/></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7.xml"/><Relationship Id="rId1" Type="http://schemas.openxmlformats.org/officeDocument/2006/relationships/vmlDrawing" Target="../drawings/vmlDrawing24.v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0.wmf"/></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vmlDrawing" Target="../drawings/vmlDrawing25.vml"/><Relationship Id="rId6" Type="http://schemas.openxmlformats.org/officeDocument/2006/relationships/image" Target="../media/image61.wmf"/><Relationship Id="rId5" Type="http://schemas.openxmlformats.org/officeDocument/2006/relationships/oleObject" Target="../embeddings/oleObject37.bin"/><Relationship Id="rId4" Type="http://schemas.openxmlformats.org/officeDocument/2006/relationships/image" Target="../media/image8.jpeg"/></Relationships>
</file>

<file path=ppt/slides/_rels/slide35.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oleObject" Target="../embeddings/oleObject38.bin"/><Relationship Id="rId7"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vmlDrawing" Target="../drawings/vmlDrawing26.vml"/><Relationship Id="rId6" Type="http://schemas.openxmlformats.org/officeDocument/2006/relationships/image" Target="../media/image63.wmf"/><Relationship Id="rId5" Type="http://schemas.openxmlformats.org/officeDocument/2006/relationships/oleObject" Target="../embeddings/oleObject39.bin"/><Relationship Id="rId4" Type="http://schemas.openxmlformats.org/officeDocument/2006/relationships/image" Target="../media/image62.wmf"/></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7.xml"/><Relationship Id="rId1" Type="http://schemas.openxmlformats.org/officeDocument/2006/relationships/vmlDrawing" Target="../drawings/vmlDrawing27.v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4.wmf"/></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Layout" Target="../slideLayouts/slideLayout7.xml"/><Relationship Id="rId1" Type="http://schemas.openxmlformats.org/officeDocument/2006/relationships/vmlDrawing" Target="../drawings/vmlDrawing28.v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5.wmf"/></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8.jpe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en.wikipedia.org/wiki/File:Ethene-2D-flat.png" TargetMode="Externa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15.png"/><Relationship Id="rId7"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oleObject" Target="../embeddings/oleObject1.bin"/><Relationship Id="rId7"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0.wmf"/><Relationship Id="rId5" Type="http://schemas.openxmlformats.org/officeDocument/2006/relationships/oleObject" Target="../embeddings/oleObject2.bin"/><Relationship Id="rId4" Type="http://schemas.openxmlformats.org/officeDocument/2006/relationships/image" Target="../media/image19.wmf"/></Relationships>
</file>

<file path=ppt/slides/_rels/slide8.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oleObject" Target="../embeddings/oleObject3.bin"/><Relationship Id="rId7"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22.wmf"/><Relationship Id="rId5" Type="http://schemas.openxmlformats.org/officeDocument/2006/relationships/oleObject" Target="../embeddings/oleObject4.bin"/><Relationship Id="rId4" Type="http://schemas.openxmlformats.org/officeDocument/2006/relationships/image" Target="../media/image21.w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23.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WordArt 4">
            <a:extLst>
              <a:ext uri="{FF2B5EF4-FFF2-40B4-BE49-F238E27FC236}">
                <a16:creationId xmlns:a16="http://schemas.microsoft.com/office/drawing/2014/main" id="{202D4341-038A-4BB9-812C-0B7462707E99}"/>
              </a:ext>
            </a:extLst>
          </p:cNvPr>
          <p:cNvSpPr>
            <a:spLocks noChangeArrowheads="1" noChangeShapeType="1" noTextEdit="1"/>
          </p:cNvSpPr>
          <p:nvPr/>
        </p:nvSpPr>
        <p:spPr bwMode="auto">
          <a:xfrm>
            <a:off x="1066800" y="1828800"/>
            <a:ext cx="6629400" cy="2133600"/>
          </a:xfrm>
          <a:prstGeom prst="rect">
            <a:avLst/>
          </a:prstGeom>
        </p:spPr>
        <p:txBody>
          <a:bodyPr wrap="none" fromWordArt="1"/>
          <a:lstStyle/>
          <a:p>
            <a:pPr algn="ctr">
              <a:defRPr/>
            </a:pPr>
            <a:r>
              <a:rPr lang="en-US" sz="3600" b="1" kern="10" dirty="0">
                <a:ln w="12700">
                  <a:solidFill>
                    <a:srgbClr val="B2B2B2"/>
                  </a:solidFill>
                  <a:round/>
                  <a:headEnd/>
                  <a:tailEnd/>
                </a:ln>
                <a:solidFill>
                  <a:srgbClr val="000000"/>
                </a:solidFill>
                <a:latin typeface="Times New Roman"/>
                <a:cs typeface="Times New Roman"/>
              </a:rPr>
              <a:t>Unsaturated Hydrocarbons</a:t>
            </a:r>
          </a:p>
          <a:p>
            <a:pPr algn="ctr">
              <a:defRPr/>
            </a:pPr>
            <a:r>
              <a:rPr lang="en-US" sz="3600" b="1" kern="10" dirty="0">
                <a:ln w="12700">
                  <a:solidFill>
                    <a:srgbClr val="B2B2B2"/>
                  </a:solidFill>
                  <a:round/>
                  <a:headEnd/>
                  <a:tailEnd/>
                </a:ln>
                <a:solidFill>
                  <a:srgbClr val="000000"/>
                </a:solidFill>
                <a:latin typeface="Times New Roman"/>
                <a:cs typeface="Times New Roman"/>
              </a:rPr>
              <a:t>Alkenes</a:t>
            </a:r>
          </a:p>
        </p:txBody>
      </p:sp>
      <p:pic>
        <p:nvPicPr>
          <p:cNvPr id="46083" name="Picture 3" descr="logo.gif">
            <a:extLst>
              <a:ext uri="{FF2B5EF4-FFF2-40B4-BE49-F238E27FC236}">
                <a16:creationId xmlns:a16="http://schemas.microsoft.com/office/drawing/2014/main" id="{795F3097-4FBE-404D-8266-79BBB5941DD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228600"/>
            <a:ext cx="241300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a:extLst>
              <a:ext uri="{FF2B5EF4-FFF2-40B4-BE49-F238E27FC236}">
                <a16:creationId xmlns:a16="http://schemas.microsoft.com/office/drawing/2014/main" id="{E14CEA7A-55EE-4F35-AA76-B4D41B74005B}"/>
              </a:ext>
            </a:extLst>
          </p:cNvPr>
          <p:cNvCxnSpPr/>
          <p:nvPr/>
        </p:nvCxnSpPr>
        <p:spPr>
          <a:xfrm>
            <a:off x="1752600" y="1066800"/>
            <a:ext cx="5334000" cy="0"/>
          </a:xfrm>
          <a:prstGeom prst="line">
            <a:avLst/>
          </a:prstGeom>
        </p:spPr>
        <p:style>
          <a:lnRef idx="2">
            <a:schemeClr val="dk1"/>
          </a:lnRef>
          <a:fillRef idx="0">
            <a:schemeClr val="dk1"/>
          </a:fillRef>
          <a:effectRef idx="1">
            <a:schemeClr val="dk1"/>
          </a:effectRef>
          <a:fontRef idx="minor">
            <a:schemeClr val="tx1"/>
          </a:fontRef>
        </p:style>
      </p:cxnSp>
      <p:pic>
        <p:nvPicPr>
          <p:cNvPr id="46085" name="Picture 5" descr="ksulogo3.png">
            <a:extLst>
              <a:ext uri="{FF2B5EF4-FFF2-40B4-BE49-F238E27FC236}">
                <a16:creationId xmlns:a16="http://schemas.microsoft.com/office/drawing/2014/main" id="{7651A01C-FF31-4B15-8E63-6F04C76DED8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2000" y="295275"/>
            <a:ext cx="1752600"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6" name="Rectangle 1">
            <a:extLst>
              <a:ext uri="{FF2B5EF4-FFF2-40B4-BE49-F238E27FC236}">
                <a16:creationId xmlns:a16="http://schemas.microsoft.com/office/drawing/2014/main" id="{92907AC5-C93D-4A1F-93AE-DCF2A68FF916}"/>
              </a:ext>
            </a:extLst>
          </p:cNvPr>
          <p:cNvSpPr>
            <a:spLocks noChangeArrowheads="1"/>
          </p:cNvSpPr>
          <p:nvPr/>
        </p:nvSpPr>
        <p:spPr bwMode="auto">
          <a:xfrm>
            <a:off x="3657600" y="4953000"/>
            <a:ext cx="12874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ar-SA" b="1">
                <a:solidFill>
                  <a:srgbClr val="800000"/>
                </a:solidFill>
                <a:latin typeface="Cambria Math" panose="02040503050406030204" pitchFamily="18" charset="0"/>
              </a:rPr>
              <a:t>1435-1436</a:t>
            </a:r>
          </a:p>
          <a:p>
            <a:pPr algn="ctr" eaLnBrk="1" hangingPunct="1"/>
            <a:r>
              <a:rPr lang="en-US" altLang="ar-SA" b="1">
                <a:solidFill>
                  <a:srgbClr val="800000"/>
                </a:solidFill>
                <a:latin typeface="Cambria Math" panose="02040503050406030204" pitchFamily="18" charset="0"/>
              </a:rPr>
              <a:t>2014-2015</a:t>
            </a:r>
          </a:p>
        </p:txBody>
      </p:sp>
      <p:pic>
        <p:nvPicPr>
          <p:cNvPr id="46087" name="Picture 2" descr="propene.png">
            <a:extLst>
              <a:ext uri="{FF2B5EF4-FFF2-40B4-BE49-F238E27FC236}">
                <a16:creationId xmlns:a16="http://schemas.microsoft.com/office/drawing/2014/main" id="{88D0AB2E-8680-4C63-88C0-8DFEA484152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3048000"/>
            <a:ext cx="2890838" cy="219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8" name="Picture 6" descr="Ethylene-3D-balls.png">
            <a:extLst>
              <a:ext uri="{FF2B5EF4-FFF2-40B4-BE49-F238E27FC236}">
                <a16:creationId xmlns:a16="http://schemas.microsoft.com/office/drawing/2014/main" id="{64AA4EF8-0691-488F-BF96-AB40D956DB3C}"/>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953000" y="3200400"/>
            <a:ext cx="2303463"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Content Placeholder 2">
            <a:extLst>
              <a:ext uri="{FF2B5EF4-FFF2-40B4-BE49-F238E27FC236}">
                <a16:creationId xmlns:a16="http://schemas.microsoft.com/office/drawing/2014/main" id="{0C5486BE-8BEE-46F7-90EF-43F8800703C9}"/>
              </a:ext>
            </a:extLst>
          </p:cNvPr>
          <p:cNvSpPr>
            <a:spLocks noGrp="1"/>
          </p:cNvSpPr>
          <p:nvPr>
            <p:ph idx="4294967295"/>
          </p:nvPr>
        </p:nvSpPr>
        <p:spPr>
          <a:xfrm>
            <a:off x="0" y="1066800"/>
            <a:ext cx="9144000" cy="6858000"/>
          </a:xfrm>
        </p:spPr>
        <p:txBody>
          <a:bodyPr rtlCol="0">
            <a:normAutofit/>
          </a:bodyPr>
          <a:lstStyle/>
          <a:p>
            <a:pPr fontAlgn="auto">
              <a:spcAft>
                <a:spcPts val="0"/>
              </a:spcAft>
              <a:buFont typeface="Wingdings" pitchFamily="2" charset="2"/>
              <a:buChar char="Ø"/>
              <a:defRPr/>
            </a:pPr>
            <a:r>
              <a:rPr lang="en-US" sz="2000" dirty="0">
                <a:effectLst>
                  <a:outerShdw blurRad="38100" dist="38100" dir="2700000" algn="tl">
                    <a:srgbClr val="C0C0C0"/>
                  </a:outerShdw>
                </a:effectLst>
                <a:latin typeface="Times New Roman"/>
                <a:cs typeface="Times New Roman"/>
              </a:rPr>
              <a:t>In </a:t>
            </a:r>
            <a:r>
              <a:rPr lang="en-US" sz="2000" dirty="0" err="1">
                <a:effectLst>
                  <a:outerShdw blurRad="38100" dist="38100" dir="2700000" algn="tl">
                    <a:srgbClr val="C0C0C0"/>
                  </a:outerShdw>
                </a:effectLst>
                <a:latin typeface="Times New Roman"/>
                <a:cs typeface="Times New Roman"/>
              </a:rPr>
              <a:t>cycloalkenes</a:t>
            </a:r>
            <a:r>
              <a:rPr lang="en-US" sz="2000" dirty="0">
                <a:effectLst>
                  <a:outerShdw blurRad="38100" dist="38100" dir="2700000" algn="tl">
                    <a:srgbClr val="C0C0C0"/>
                  </a:outerShdw>
                </a:effectLst>
                <a:latin typeface="Times New Roman"/>
                <a:cs typeface="Times New Roman"/>
              </a:rPr>
              <a:t> the double bond carbons are assigned ring locations #1 and #2. Which of the two is #1 may be determined by the nearest substituent rule.</a:t>
            </a:r>
          </a:p>
          <a:p>
            <a:pPr fontAlgn="auto">
              <a:spcAft>
                <a:spcPts val="0"/>
              </a:spcAft>
              <a:buFont typeface="Wingdings 2" pitchFamily="18" charset="2"/>
              <a:buNone/>
              <a:defRPr/>
            </a:pPr>
            <a:endParaRPr lang="en-US" sz="2000" dirty="0">
              <a:effectLst>
                <a:outerShdw blurRad="38100" dist="38100" dir="2700000" algn="tl">
                  <a:srgbClr val="C0C0C0"/>
                </a:outerShdw>
              </a:effectLst>
              <a:latin typeface="Times New Roman"/>
              <a:cs typeface="Times New Roman"/>
            </a:endParaRPr>
          </a:p>
          <a:p>
            <a:pPr fontAlgn="auto">
              <a:spcAft>
                <a:spcPts val="0"/>
              </a:spcAft>
              <a:buFont typeface="Wingdings 2" pitchFamily="18" charset="2"/>
              <a:buNone/>
              <a:defRPr/>
            </a:pPr>
            <a:endParaRPr lang="en-US" sz="2000" dirty="0">
              <a:effectLst>
                <a:outerShdw blurRad="38100" dist="38100" dir="2700000" algn="tl">
                  <a:srgbClr val="C0C0C0"/>
                </a:outerShdw>
              </a:effectLst>
              <a:latin typeface="Times New Roman"/>
              <a:cs typeface="Times New Roman"/>
            </a:endParaRPr>
          </a:p>
          <a:p>
            <a:pPr fontAlgn="auto">
              <a:spcAft>
                <a:spcPts val="0"/>
              </a:spcAft>
              <a:buFont typeface="Wingdings 2" pitchFamily="18" charset="2"/>
              <a:buNone/>
              <a:defRPr/>
            </a:pPr>
            <a:endParaRPr lang="en-US" sz="2000" dirty="0">
              <a:effectLst>
                <a:outerShdw blurRad="38100" dist="38100" dir="2700000" algn="tl">
                  <a:srgbClr val="C0C0C0"/>
                </a:outerShdw>
              </a:effectLst>
              <a:latin typeface="Times New Roman"/>
              <a:cs typeface="Times New Roman"/>
            </a:endParaRPr>
          </a:p>
          <a:p>
            <a:pPr fontAlgn="auto">
              <a:spcAft>
                <a:spcPts val="0"/>
              </a:spcAft>
              <a:buFont typeface="Wingdings 2" pitchFamily="18" charset="2"/>
              <a:buNone/>
              <a:defRPr/>
            </a:pPr>
            <a:endParaRPr lang="en-US" sz="2000" dirty="0">
              <a:latin typeface="Times New Roman"/>
              <a:cs typeface="Times New Roman"/>
            </a:endParaRPr>
          </a:p>
          <a:p>
            <a:pPr fontAlgn="auto">
              <a:spcAft>
                <a:spcPts val="0"/>
              </a:spcAft>
              <a:buFont typeface="Wingdings 2" pitchFamily="18" charset="2"/>
              <a:buNone/>
              <a:defRPr/>
            </a:pPr>
            <a:endParaRPr lang="en-US" sz="2000" dirty="0">
              <a:latin typeface="Times New Roman"/>
              <a:cs typeface="Times New Roman"/>
            </a:endParaRPr>
          </a:p>
          <a:p>
            <a:pPr fontAlgn="auto">
              <a:spcAft>
                <a:spcPts val="0"/>
              </a:spcAft>
              <a:buFont typeface="Wingdings 2" pitchFamily="18" charset="2"/>
              <a:buNone/>
              <a:defRPr/>
            </a:pPr>
            <a:endParaRPr lang="en-US" sz="2000" dirty="0">
              <a:latin typeface="Times New Roman"/>
              <a:cs typeface="Times New Roman"/>
            </a:endParaRPr>
          </a:p>
          <a:p>
            <a:pPr fontAlgn="auto">
              <a:spcAft>
                <a:spcPts val="0"/>
              </a:spcAft>
              <a:buFont typeface="Wingdings 2" pitchFamily="18" charset="2"/>
              <a:buNone/>
              <a:defRPr/>
            </a:pPr>
            <a:endParaRPr lang="en-US" sz="2000" dirty="0">
              <a:latin typeface="Times New Roman"/>
              <a:cs typeface="Times New Roman"/>
            </a:endParaRPr>
          </a:p>
          <a:p>
            <a:pPr fontAlgn="auto">
              <a:spcAft>
                <a:spcPts val="0"/>
              </a:spcAft>
              <a:buFont typeface="Wingdings" pitchFamily="2" charset="2"/>
              <a:buChar char="Ø"/>
              <a:defRPr/>
            </a:pPr>
            <a:r>
              <a:rPr lang="en-US" sz="2000" dirty="0">
                <a:effectLst>
                  <a:outerShdw blurRad="38100" dist="38100" dir="2700000" algn="tl">
                    <a:srgbClr val="C0C0C0"/>
                  </a:outerShdw>
                </a:effectLst>
                <a:latin typeface="Times New Roman"/>
                <a:cs typeface="Times New Roman"/>
              </a:rPr>
              <a:t>If the substituents on both sides  of the = bond are at the same distance, the numbering should start from the side that  gives the substituents with lower alphabet the lower number.</a:t>
            </a:r>
            <a:r>
              <a:rPr lang="en-US" sz="2000" dirty="0">
                <a:solidFill>
                  <a:srgbClr val="C00000"/>
                </a:solidFill>
                <a:effectLst>
                  <a:outerShdw blurRad="38100" dist="38100" dir="2700000" algn="tl">
                    <a:srgbClr val="C0C0C0"/>
                  </a:outerShdw>
                </a:effectLst>
                <a:latin typeface="Times New Roman"/>
                <a:cs typeface="Times New Roman"/>
              </a:rPr>
              <a:t>	</a:t>
            </a:r>
          </a:p>
          <a:p>
            <a:pPr fontAlgn="auto">
              <a:spcAft>
                <a:spcPts val="0"/>
              </a:spcAft>
              <a:buFont typeface="Wingdings" pitchFamily="2" charset="2"/>
              <a:buChar char="Ø"/>
              <a:defRPr/>
            </a:pPr>
            <a:endParaRPr lang="en-US" sz="2000" dirty="0">
              <a:solidFill>
                <a:srgbClr val="C00000"/>
              </a:solidFill>
              <a:effectLst>
                <a:outerShdw blurRad="38100" dist="38100" dir="2700000" algn="tl">
                  <a:srgbClr val="C0C0C0"/>
                </a:outerShdw>
              </a:effectLst>
              <a:latin typeface="Times New Roman"/>
              <a:cs typeface="Times New Roman"/>
            </a:endParaRPr>
          </a:p>
          <a:p>
            <a:pPr fontAlgn="auto">
              <a:spcAft>
                <a:spcPts val="0"/>
              </a:spcAft>
              <a:buFont typeface="Wingdings" pitchFamily="2" charset="2"/>
              <a:buChar char="Ø"/>
              <a:defRPr/>
            </a:pPr>
            <a:endParaRPr lang="en-US" sz="2000" dirty="0">
              <a:solidFill>
                <a:srgbClr val="C00000"/>
              </a:solidFill>
              <a:latin typeface="Times New Roman"/>
              <a:cs typeface="Times New Roman"/>
            </a:endParaRPr>
          </a:p>
          <a:p>
            <a:pPr fontAlgn="auto">
              <a:spcAft>
                <a:spcPts val="0"/>
              </a:spcAft>
              <a:buFont typeface="Wingdings" pitchFamily="2" charset="2"/>
              <a:buNone/>
              <a:defRPr/>
            </a:pPr>
            <a:endParaRPr lang="en-US" sz="2000" dirty="0">
              <a:latin typeface="Times New Roman"/>
              <a:cs typeface="Times New Roman"/>
            </a:endParaRPr>
          </a:p>
          <a:p>
            <a:pPr fontAlgn="auto">
              <a:spcAft>
                <a:spcPts val="0"/>
              </a:spcAft>
              <a:buFont typeface="Arial"/>
              <a:buChar char="•"/>
              <a:defRPr/>
            </a:pPr>
            <a:endParaRPr lang="en-US" sz="2000" dirty="0">
              <a:latin typeface="Times New Roman"/>
              <a:cs typeface="Times New Roman"/>
            </a:endParaRPr>
          </a:p>
          <a:p>
            <a:pPr fontAlgn="auto">
              <a:spcAft>
                <a:spcPts val="0"/>
              </a:spcAft>
              <a:buFont typeface="Arial"/>
              <a:buChar char="•"/>
              <a:defRPr/>
            </a:pPr>
            <a:endParaRPr lang="en-US" sz="2000" dirty="0">
              <a:latin typeface="Times New Roman"/>
              <a:cs typeface="Times New Roman"/>
            </a:endParaRPr>
          </a:p>
          <a:p>
            <a:pPr fontAlgn="auto">
              <a:spcAft>
                <a:spcPts val="0"/>
              </a:spcAft>
              <a:buFont typeface="Arial"/>
              <a:buChar char="•"/>
              <a:defRPr/>
            </a:pPr>
            <a:endParaRPr lang="en-US" sz="2000" dirty="0">
              <a:latin typeface="Times New Roman"/>
              <a:cs typeface="Times New Roman"/>
            </a:endParaRPr>
          </a:p>
          <a:p>
            <a:pPr fontAlgn="auto">
              <a:spcAft>
                <a:spcPts val="0"/>
              </a:spcAft>
              <a:buFont typeface="Wingdings 2" pitchFamily="18" charset="2"/>
              <a:buNone/>
              <a:defRPr/>
            </a:pPr>
            <a:endParaRPr lang="en-US" sz="2000" dirty="0">
              <a:latin typeface="Times New Roman"/>
              <a:cs typeface="Times New Roman"/>
            </a:endParaRPr>
          </a:p>
          <a:p>
            <a:pPr fontAlgn="auto">
              <a:spcAft>
                <a:spcPts val="0"/>
              </a:spcAft>
              <a:buFont typeface="Wingdings 2" pitchFamily="18" charset="2"/>
              <a:buNone/>
              <a:defRPr/>
            </a:pPr>
            <a:endParaRPr lang="en-US" sz="2000" dirty="0">
              <a:latin typeface="Times New Roman"/>
              <a:cs typeface="Times New Roman"/>
            </a:endParaRPr>
          </a:p>
          <a:p>
            <a:pPr fontAlgn="auto">
              <a:spcAft>
                <a:spcPts val="0"/>
              </a:spcAft>
              <a:buFont typeface="Wingdings 2" pitchFamily="18" charset="2"/>
              <a:buNone/>
              <a:defRPr/>
            </a:pPr>
            <a:endParaRPr lang="en-US" sz="2000" dirty="0">
              <a:latin typeface="Times New Roman"/>
              <a:cs typeface="Times New Roman"/>
            </a:endParaRPr>
          </a:p>
        </p:txBody>
      </p:sp>
      <p:sp>
        <p:nvSpPr>
          <p:cNvPr id="4101" name="Slide Number Placeholder 8">
            <a:extLst>
              <a:ext uri="{FF2B5EF4-FFF2-40B4-BE49-F238E27FC236}">
                <a16:creationId xmlns:a16="http://schemas.microsoft.com/office/drawing/2014/main" id="{8695B7D0-1FBC-4DE2-87FE-61FF6CE1D8B7}"/>
              </a:ext>
            </a:extLst>
          </p:cNvPr>
          <p:cNvSpPr txBox="1">
            <a:spLocks noGrp="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rtl="1" eaLnBrk="1" hangingPunct="1"/>
            <a:fld id="{ABA6A45A-2E35-47BB-B016-9D78A900B7D0}" type="slidenum">
              <a:rPr lang="ar-SA" altLang="ar-SA" sz="1400"/>
              <a:pPr rtl="1" eaLnBrk="1" hangingPunct="1"/>
              <a:t>10</a:t>
            </a:fld>
            <a:endParaRPr lang="en-US" altLang="ar-SA" sz="1400"/>
          </a:p>
        </p:txBody>
      </p:sp>
      <p:graphicFrame>
        <p:nvGraphicFramePr>
          <p:cNvPr id="4098" name="Object 141">
            <a:extLst>
              <a:ext uri="{FF2B5EF4-FFF2-40B4-BE49-F238E27FC236}">
                <a16:creationId xmlns:a16="http://schemas.microsoft.com/office/drawing/2014/main" id="{107AA263-91D7-4698-83F8-3CCB85D2F808}"/>
              </a:ext>
            </a:extLst>
          </p:cNvPr>
          <p:cNvGraphicFramePr>
            <a:graphicFrameLocks noChangeAspect="1"/>
          </p:cNvGraphicFramePr>
          <p:nvPr/>
        </p:nvGraphicFramePr>
        <p:xfrm>
          <a:off x="2819400" y="4995863"/>
          <a:ext cx="3657600" cy="1633537"/>
        </p:xfrm>
        <a:graphic>
          <a:graphicData uri="http://schemas.openxmlformats.org/presentationml/2006/ole">
            <mc:AlternateContent xmlns:mc="http://schemas.openxmlformats.org/markup-compatibility/2006">
              <mc:Choice xmlns:v="urn:schemas-microsoft-com:vml" Requires="v">
                <p:oleObj spid="_x0000_s4106" name="CS ChemDraw Drawing" r:id="rId3" imgW="2606040" imgH="1278636" progId="ChemDraw.Document.6.0">
                  <p:embed/>
                </p:oleObj>
              </mc:Choice>
              <mc:Fallback>
                <p:oleObj name="CS ChemDraw Drawing" r:id="rId3" imgW="2606040" imgH="1278636" progId="ChemDraw.Document.6.0">
                  <p:embed/>
                  <p:pic>
                    <p:nvPicPr>
                      <p:cNvPr id="0" name="Object 1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4995863"/>
                        <a:ext cx="3657600" cy="163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099" name="Object 142">
            <a:extLst>
              <a:ext uri="{FF2B5EF4-FFF2-40B4-BE49-F238E27FC236}">
                <a16:creationId xmlns:a16="http://schemas.microsoft.com/office/drawing/2014/main" id="{C758CDD7-82C1-4419-8ACB-3EA1906675F7}"/>
              </a:ext>
            </a:extLst>
          </p:cNvPr>
          <p:cNvGraphicFramePr>
            <a:graphicFrameLocks noChangeAspect="1"/>
          </p:cNvGraphicFramePr>
          <p:nvPr/>
        </p:nvGraphicFramePr>
        <p:xfrm>
          <a:off x="1295400" y="1905000"/>
          <a:ext cx="6477000" cy="2057400"/>
        </p:xfrm>
        <a:graphic>
          <a:graphicData uri="http://schemas.openxmlformats.org/presentationml/2006/ole">
            <mc:AlternateContent xmlns:mc="http://schemas.openxmlformats.org/markup-compatibility/2006">
              <mc:Choice xmlns:v="urn:schemas-microsoft-com:vml" Requires="v">
                <p:oleObj spid="_x0000_s4107" name="CS ChemDraw Drawing" r:id="rId5" imgW="3252216" imgH="1013460" progId="ChemDraw.Document.6.0">
                  <p:embed/>
                </p:oleObj>
              </mc:Choice>
              <mc:Fallback>
                <p:oleObj name="CS ChemDraw Drawing" r:id="rId5" imgW="3252216" imgH="1013460" progId="ChemDraw.Document.6.0">
                  <p:embed/>
                  <p:pic>
                    <p:nvPicPr>
                      <p:cNvPr id="0" name="Object 14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5400" y="1905000"/>
                        <a:ext cx="64770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02" name="Rectangle 9">
            <a:extLst>
              <a:ext uri="{FF2B5EF4-FFF2-40B4-BE49-F238E27FC236}">
                <a16:creationId xmlns:a16="http://schemas.microsoft.com/office/drawing/2014/main" id="{872DAEEF-A972-4CEE-8F76-DCEF67428EF5}"/>
              </a:ext>
            </a:extLst>
          </p:cNvPr>
          <p:cNvSpPr>
            <a:spLocks noChangeArrowheads="1"/>
          </p:cNvSpPr>
          <p:nvPr/>
        </p:nvSpPr>
        <p:spPr bwMode="auto">
          <a:xfrm>
            <a:off x="3733800" y="457200"/>
            <a:ext cx="9667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ar-SA" b="1">
                <a:solidFill>
                  <a:srgbClr val="000000"/>
                </a:solidFill>
                <a:latin typeface="Times New Roman" panose="02020603050405020304" pitchFamily="18" charset="0"/>
                <a:cs typeface="Times New Roman" panose="02020603050405020304" pitchFamily="18" charset="0"/>
              </a:rPr>
              <a:t>Alkenes</a:t>
            </a:r>
            <a:endParaRPr lang="en-US" altLang="ar-SA"/>
          </a:p>
        </p:txBody>
      </p:sp>
      <p:pic>
        <p:nvPicPr>
          <p:cNvPr id="4103" name="Picture 10" descr="ksulogo2.png">
            <a:extLst>
              <a:ext uri="{FF2B5EF4-FFF2-40B4-BE49-F238E27FC236}">
                <a16:creationId xmlns:a16="http://schemas.microsoft.com/office/drawing/2014/main" id="{83F7E718-E56F-451E-B40C-BFCEEA20CB3C}"/>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52400" y="7620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11" descr="images.jpeg">
            <a:extLst>
              <a:ext uri="{FF2B5EF4-FFF2-40B4-BE49-F238E27FC236}">
                <a16:creationId xmlns:a16="http://schemas.microsoft.com/office/drawing/2014/main" id="{B6DF1416-CEF4-41D4-8672-A42D46E8B677}"/>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848600" y="0"/>
            <a:ext cx="1066800" cy="100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Connector 12">
            <a:extLst>
              <a:ext uri="{FF2B5EF4-FFF2-40B4-BE49-F238E27FC236}">
                <a16:creationId xmlns:a16="http://schemas.microsoft.com/office/drawing/2014/main" id="{A260755A-F735-49D5-9D0B-220E652DCE86}"/>
              </a:ext>
            </a:extLst>
          </p:cNvPr>
          <p:cNvCxnSpPr/>
          <p:nvPr/>
        </p:nvCxnSpPr>
        <p:spPr>
          <a:xfrm>
            <a:off x="457200" y="914400"/>
            <a:ext cx="8305800" cy="0"/>
          </a:xfrm>
          <a:prstGeom prst="line">
            <a:avLst/>
          </a:prstGeom>
        </p:spPr>
        <p:style>
          <a:lnRef idx="2">
            <a:schemeClr val="dk1"/>
          </a:lnRef>
          <a:fillRef idx="0">
            <a:schemeClr val="dk1"/>
          </a:fillRef>
          <a:effectRef idx="1">
            <a:schemeClr val="dk1"/>
          </a:effectRef>
          <a:fontRef idx="minor">
            <a:schemeClr val="tx1"/>
          </a:fontRef>
        </p:style>
      </p:cxnSp>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40" name="Rectangle 4">
            <a:extLst>
              <a:ext uri="{FF2B5EF4-FFF2-40B4-BE49-F238E27FC236}">
                <a16:creationId xmlns:a16="http://schemas.microsoft.com/office/drawing/2014/main" id="{7BA4B7A8-2100-4EC5-9BA8-E74383FE18AA}"/>
              </a:ext>
            </a:extLst>
          </p:cNvPr>
          <p:cNvSpPr>
            <a:spLocks noChangeArrowheads="1"/>
          </p:cNvSpPr>
          <p:nvPr/>
        </p:nvSpPr>
        <p:spPr bwMode="auto">
          <a:xfrm>
            <a:off x="0" y="1295400"/>
            <a:ext cx="8839200" cy="830263"/>
          </a:xfrm>
          <a:prstGeom prst="rect">
            <a:avLst/>
          </a:prstGeom>
          <a:noFill/>
          <a:ln w="9525">
            <a:noFill/>
            <a:miter lim="800000"/>
            <a:headEnd/>
            <a:tailEnd/>
          </a:ln>
          <a:effectLst/>
        </p:spPr>
        <p:txBody>
          <a:bodyPr>
            <a:spAutoFit/>
          </a:bodyPr>
          <a:lstStyle/>
          <a:p>
            <a:pPr>
              <a:buClr>
                <a:schemeClr val="folHlink"/>
              </a:buClr>
              <a:buFont typeface="Wingdings" pitchFamily="2" charset="2"/>
              <a:buChar char="Ø"/>
              <a:defRPr/>
            </a:pPr>
            <a:r>
              <a:rPr lang="en-US" sz="2400" dirty="0">
                <a:latin typeface="Times New Roman"/>
                <a:cs typeface="Times New Roman"/>
              </a:rPr>
              <a:t> </a:t>
            </a:r>
            <a:r>
              <a:rPr lang="en-US" sz="2400" dirty="0">
                <a:effectLst>
                  <a:outerShdw blurRad="38100" dist="38100" dir="2700000" algn="tl">
                    <a:srgbClr val="C0C0C0"/>
                  </a:outerShdw>
                </a:effectLst>
                <a:latin typeface="Times New Roman"/>
                <a:cs typeface="Times New Roman"/>
              </a:rPr>
              <a:t>When the longer chain cannot include the C=C, a substituent name is used.</a:t>
            </a:r>
            <a:r>
              <a:rPr lang="en-US" sz="2400" dirty="0">
                <a:latin typeface="Times New Roman"/>
                <a:cs typeface="Times New Roman"/>
              </a:rPr>
              <a:t> </a:t>
            </a:r>
            <a:endParaRPr lang="en-GB" sz="2400" dirty="0">
              <a:effectLst>
                <a:outerShdw blurRad="38100" dist="38100" dir="2700000" algn="tl">
                  <a:srgbClr val="C0C0C0"/>
                </a:outerShdw>
              </a:effectLst>
              <a:latin typeface="Times New Roman"/>
              <a:cs typeface="Times New Roman"/>
            </a:endParaRPr>
          </a:p>
        </p:txBody>
      </p:sp>
      <p:graphicFrame>
        <p:nvGraphicFramePr>
          <p:cNvPr id="5122" name="Object 77">
            <a:extLst>
              <a:ext uri="{FF2B5EF4-FFF2-40B4-BE49-F238E27FC236}">
                <a16:creationId xmlns:a16="http://schemas.microsoft.com/office/drawing/2014/main" id="{6AA13E1C-E7E7-41BA-83AF-FB9B8840695F}"/>
              </a:ext>
            </a:extLst>
          </p:cNvPr>
          <p:cNvGraphicFramePr>
            <a:graphicFrameLocks noGrp="1" noChangeAspect="1"/>
          </p:cNvGraphicFramePr>
          <p:nvPr>
            <p:ph sz="half" idx="1"/>
          </p:nvPr>
        </p:nvGraphicFramePr>
        <p:xfrm>
          <a:off x="652463" y="2070100"/>
          <a:ext cx="6772275" cy="1905000"/>
        </p:xfrm>
        <a:graphic>
          <a:graphicData uri="http://schemas.openxmlformats.org/presentationml/2006/ole">
            <mc:AlternateContent xmlns:mc="http://schemas.openxmlformats.org/markup-compatibility/2006">
              <mc:Choice xmlns:v="urn:schemas-microsoft-com:vml" Requires="v">
                <p:oleObj spid="_x0000_s5128" name="CS ChemDraw Drawing" r:id="rId3" imgW="4079748" imgH="1147572" progId="ChemDraw.Document.6.0">
                  <p:embed/>
                </p:oleObj>
              </mc:Choice>
              <mc:Fallback>
                <p:oleObj name="CS ChemDraw Drawing" r:id="rId3" imgW="4079748" imgH="1147572" progId="ChemDraw.Document.6.0">
                  <p:embed/>
                  <p:pic>
                    <p:nvPicPr>
                      <p:cNvPr id="0" name="Object 77"/>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2463" y="2070100"/>
                        <a:ext cx="6772275"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24" name="Rectangle 7">
            <a:extLst>
              <a:ext uri="{FF2B5EF4-FFF2-40B4-BE49-F238E27FC236}">
                <a16:creationId xmlns:a16="http://schemas.microsoft.com/office/drawing/2014/main" id="{736F74FE-7080-43C7-8D62-2F090999D0F5}"/>
              </a:ext>
            </a:extLst>
          </p:cNvPr>
          <p:cNvSpPr>
            <a:spLocks noChangeArrowheads="1"/>
          </p:cNvSpPr>
          <p:nvPr/>
        </p:nvSpPr>
        <p:spPr bwMode="auto">
          <a:xfrm>
            <a:off x="3733800" y="457200"/>
            <a:ext cx="9667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ar-SA" b="1">
                <a:solidFill>
                  <a:srgbClr val="000000"/>
                </a:solidFill>
                <a:latin typeface="Times New Roman" panose="02020603050405020304" pitchFamily="18" charset="0"/>
                <a:cs typeface="Times New Roman" panose="02020603050405020304" pitchFamily="18" charset="0"/>
              </a:rPr>
              <a:t>Alkenes</a:t>
            </a:r>
            <a:endParaRPr lang="en-US" altLang="ar-SA"/>
          </a:p>
        </p:txBody>
      </p:sp>
      <p:pic>
        <p:nvPicPr>
          <p:cNvPr id="5125" name="Picture 8" descr="ksulogo2.png">
            <a:extLst>
              <a:ext uri="{FF2B5EF4-FFF2-40B4-BE49-F238E27FC236}">
                <a16:creationId xmlns:a16="http://schemas.microsoft.com/office/drawing/2014/main" id="{1883D119-5649-4257-B2D6-3E1A4D98DA9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2400" y="7620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9" descr="images.jpeg">
            <a:extLst>
              <a:ext uri="{FF2B5EF4-FFF2-40B4-BE49-F238E27FC236}">
                <a16:creationId xmlns:a16="http://schemas.microsoft.com/office/drawing/2014/main" id="{D3050077-B54E-4457-8DDB-A12C1367D8AD}"/>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848600" y="0"/>
            <a:ext cx="1066800" cy="100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Connector 10">
            <a:extLst>
              <a:ext uri="{FF2B5EF4-FFF2-40B4-BE49-F238E27FC236}">
                <a16:creationId xmlns:a16="http://schemas.microsoft.com/office/drawing/2014/main" id="{C3A056DB-0670-4B41-A014-D834A9A254EC}"/>
              </a:ext>
            </a:extLst>
          </p:cNvPr>
          <p:cNvCxnSpPr/>
          <p:nvPr/>
        </p:nvCxnSpPr>
        <p:spPr>
          <a:xfrm>
            <a:off x="457200" y="914400"/>
            <a:ext cx="8305800" cy="0"/>
          </a:xfrm>
          <a:prstGeom prst="line">
            <a:avLst/>
          </a:prstGeom>
        </p:spPr>
        <p:style>
          <a:lnRef idx="2">
            <a:schemeClr val="dk1"/>
          </a:lnRef>
          <a:fillRef idx="0">
            <a:schemeClr val="dk1"/>
          </a:fillRef>
          <a:effectRef idx="1">
            <a:schemeClr val="dk1"/>
          </a:effectRef>
          <a:fontRef idx="minor">
            <a:schemeClr val="tx1"/>
          </a:fontRef>
        </p:style>
      </p:cxnSp>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50D3B-BACD-438B-83F0-AAE3DA985D09}"/>
              </a:ext>
            </a:extLst>
          </p:cNvPr>
          <p:cNvSpPr>
            <a:spLocks noGrp="1"/>
          </p:cNvSpPr>
          <p:nvPr>
            <p:ph type="title" idx="4294967295"/>
          </p:nvPr>
        </p:nvSpPr>
        <p:spPr>
          <a:xfrm>
            <a:off x="304800" y="762000"/>
            <a:ext cx="7467600" cy="762000"/>
          </a:xfrm>
        </p:spPr>
        <p:txBody>
          <a:bodyPr rtlCol="0">
            <a:noAutofit/>
          </a:bodyPr>
          <a:lstStyle/>
          <a:p>
            <a:pPr fontAlgn="auto">
              <a:spcBef>
                <a:spcPct val="50000"/>
              </a:spcBef>
              <a:spcAft>
                <a:spcPts val="0"/>
              </a:spcAft>
              <a:defRPr/>
            </a:pPr>
            <a:br>
              <a:rPr lang="en-US" sz="2400" b="1" dirty="0">
                <a:solidFill>
                  <a:srgbClr val="000066"/>
                </a:solidFill>
                <a:effectLst>
                  <a:outerShdw blurRad="38100" dist="38100" dir="2700000" algn="tl">
                    <a:srgbClr val="C0C0C0"/>
                  </a:outerShdw>
                </a:effectLst>
                <a:latin typeface="Times New Roman"/>
                <a:cs typeface="Times New Roman"/>
              </a:rPr>
            </a:br>
            <a:r>
              <a:rPr lang="en-US" sz="2400" b="1" dirty="0">
                <a:solidFill>
                  <a:schemeClr val="accent2"/>
                </a:solidFill>
                <a:effectLst>
                  <a:outerShdw blurRad="38100" dist="38100" dir="2700000" algn="tl">
                    <a:srgbClr val="C0C0C0"/>
                  </a:outerShdw>
                </a:effectLst>
                <a:latin typeface="Times New Roman"/>
                <a:cs typeface="Times New Roman"/>
              </a:rPr>
              <a:t>Geometrical Isomerism In Alkenes</a:t>
            </a:r>
            <a:br>
              <a:rPr lang="en-US" sz="2400" b="1" dirty="0">
                <a:solidFill>
                  <a:schemeClr val="accent2"/>
                </a:solidFill>
                <a:effectLst>
                  <a:outerShdw blurRad="38100" dist="38100" dir="2700000" algn="tl">
                    <a:srgbClr val="C0C0C0"/>
                  </a:outerShdw>
                </a:effectLst>
                <a:latin typeface="Times New Roman"/>
                <a:cs typeface="Times New Roman"/>
              </a:rPr>
            </a:br>
            <a:endParaRPr lang="en-US" sz="2400" dirty="0">
              <a:solidFill>
                <a:schemeClr val="accent2"/>
              </a:solidFill>
              <a:latin typeface="Times New Roman"/>
              <a:cs typeface="Times New Roman"/>
            </a:endParaRPr>
          </a:p>
        </p:txBody>
      </p:sp>
      <p:sp>
        <p:nvSpPr>
          <p:cNvPr id="3" name="Content Placeholder 2">
            <a:extLst>
              <a:ext uri="{FF2B5EF4-FFF2-40B4-BE49-F238E27FC236}">
                <a16:creationId xmlns:a16="http://schemas.microsoft.com/office/drawing/2014/main" id="{EE4A892B-8EC7-4EDC-84BB-DE0766126D34}"/>
              </a:ext>
            </a:extLst>
          </p:cNvPr>
          <p:cNvSpPr>
            <a:spLocks noGrp="1"/>
          </p:cNvSpPr>
          <p:nvPr>
            <p:ph idx="4294967295"/>
          </p:nvPr>
        </p:nvSpPr>
        <p:spPr>
          <a:xfrm>
            <a:off x="0" y="1295400"/>
            <a:ext cx="8915400" cy="5562600"/>
          </a:xfrm>
        </p:spPr>
        <p:txBody>
          <a:bodyPr rtlCol="0">
            <a:noAutofit/>
          </a:bodyPr>
          <a:lstStyle/>
          <a:p>
            <a:pPr fontAlgn="auto">
              <a:spcAft>
                <a:spcPts val="200"/>
              </a:spcAft>
              <a:buFont typeface="Wingdings" pitchFamily="2" charset="2"/>
              <a:buChar char="Ø"/>
              <a:defRPr/>
            </a:pPr>
            <a:endParaRPr lang="en-GB" sz="2000" b="1" dirty="0">
              <a:effectLst>
                <a:outerShdw blurRad="38100" dist="38100" dir="2700000" algn="tl">
                  <a:srgbClr val="C0C0C0"/>
                </a:outerShdw>
              </a:effectLst>
              <a:latin typeface="Times New Roman"/>
              <a:cs typeface="Times New Roman"/>
            </a:endParaRPr>
          </a:p>
          <a:p>
            <a:pPr fontAlgn="auto">
              <a:spcAft>
                <a:spcPts val="200"/>
              </a:spcAft>
              <a:buFont typeface="Wingdings" pitchFamily="2" charset="2"/>
              <a:buChar char="Ø"/>
              <a:defRPr/>
            </a:pPr>
            <a:endParaRPr lang="en-GB" sz="2000" b="1" dirty="0">
              <a:effectLst>
                <a:outerShdw blurRad="38100" dist="38100" dir="2700000" algn="tl">
                  <a:srgbClr val="C0C0C0"/>
                </a:outerShdw>
              </a:effectLst>
              <a:latin typeface="Times New Roman"/>
              <a:cs typeface="Times New Roman"/>
            </a:endParaRPr>
          </a:p>
          <a:p>
            <a:pPr fontAlgn="auto">
              <a:spcAft>
                <a:spcPts val="200"/>
              </a:spcAft>
              <a:buFont typeface="Wingdings" pitchFamily="2" charset="2"/>
              <a:buChar char="Ø"/>
              <a:defRPr/>
            </a:pPr>
            <a:r>
              <a:rPr lang="en-GB" sz="2000" b="1" dirty="0">
                <a:effectLst>
                  <a:outerShdw blurRad="38100" dist="38100" dir="2700000" algn="tl">
                    <a:srgbClr val="C0C0C0"/>
                  </a:outerShdw>
                </a:effectLst>
                <a:latin typeface="Times New Roman"/>
                <a:cs typeface="Times New Roman"/>
              </a:rPr>
              <a:t>G</a:t>
            </a:r>
            <a:r>
              <a:rPr lang="en-GB" sz="2000" dirty="0">
                <a:effectLst>
                  <a:outerShdw blurRad="38100" dist="38100" dir="2700000" algn="tl">
                    <a:srgbClr val="C0C0C0"/>
                  </a:outerShdw>
                </a:effectLst>
                <a:latin typeface="Times New Roman"/>
                <a:cs typeface="Times New Roman"/>
              </a:rPr>
              <a:t>. I.  found in some, but not all, alkenes</a:t>
            </a:r>
          </a:p>
          <a:p>
            <a:pPr fontAlgn="auto">
              <a:spcAft>
                <a:spcPts val="200"/>
              </a:spcAft>
              <a:buFont typeface="Wingdings" pitchFamily="2" charset="2"/>
              <a:buChar char="Ø"/>
              <a:defRPr/>
            </a:pPr>
            <a:r>
              <a:rPr lang="en-GB" sz="2000" dirty="0">
                <a:effectLst>
                  <a:outerShdw blurRad="38100" dist="38100" dir="2700000" algn="tl">
                    <a:srgbClr val="C0C0C0"/>
                  </a:outerShdw>
                </a:effectLst>
                <a:latin typeface="Times New Roman"/>
                <a:cs typeface="Times New Roman"/>
              </a:rPr>
              <a:t>It occurs in alkenes having two different groups / atoms attached to each carbon atom of the = bond </a:t>
            </a:r>
          </a:p>
          <a:p>
            <a:pPr fontAlgn="auto">
              <a:spcAft>
                <a:spcPts val="200"/>
              </a:spcAft>
              <a:buFont typeface="Wingdings 2" pitchFamily="18" charset="2"/>
              <a:buNone/>
              <a:defRPr/>
            </a:pPr>
            <a:endParaRPr lang="en-GB" sz="2000" dirty="0">
              <a:effectLst>
                <a:outerShdw blurRad="38100" dist="38100" dir="2700000" algn="tl">
                  <a:srgbClr val="C0C0C0"/>
                </a:outerShdw>
              </a:effectLst>
              <a:latin typeface="Times New Roman"/>
              <a:cs typeface="Times New Roman"/>
            </a:endParaRPr>
          </a:p>
          <a:p>
            <a:pPr fontAlgn="auto">
              <a:spcAft>
                <a:spcPts val="200"/>
              </a:spcAft>
              <a:buFont typeface="Wingdings 2" pitchFamily="18" charset="2"/>
              <a:buNone/>
              <a:defRPr/>
            </a:pPr>
            <a:endParaRPr lang="en-GB" sz="2000" dirty="0">
              <a:effectLst>
                <a:outerShdw blurRad="38100" dist="38100" dir="2700000" algn="tl">
                  <a:srgbClr val="C0C0C0"/>
                </a:outerShdw>
              </a:effectLst>
              <a:latin typeface="Times New Roman"/>
              <a:cs typeface="Times New Roman"/>
            </a:endParaRPr>
          </a:p>
          <a:p>
            <a:pPr fontAlgn="auto">
              <a:spcAft>
                <a:spcPts val="200"/>
              </a:spcAft>
              <a:buFont typeface="Wingdings 2" pitchFamily="18" charset="2"/>
              <a:buNone/>
              <a:defRPr/>
            </a:pPr>
            <a:endParaRPr lang="en-GB" sz="2000" dirty="0">
              <a:effectLst>
                <a:outerShdw blurRad="38100" dist="38100" dir="2700000" algn="tl">
                  <a:srgbClr val="C0C0C0"/>
                </a:outerShdw>
              </a:effectLst>
              <a:latin typeface="Times New Roman"/>
              <a:cs typeface="Times New Roman"/>
            </a:endParaRPr>
          </a:p>
          <a:p>
            <a:pPr fontAlgn="auto">
              <a:spcAft>
                <a:spcPts val="200"/>
              </a:spcAft>
              <a:buFont typeface="Wingdings 2" pitchFamily="18" charset="2"/>
              <a:buNone/>
              <a:defRPr/>
            </a:pPr>
            <a:endParaRPr lang="en-GB" sz="2000" dirty="0">
              <a:effectLst>
                <a:outerShdw blurRad="38100" dist="38100" dir="2700000" algn="tl">
                  <a:srgbClr val="C0C0C0"/>
                </a:outerShdw>
              </a:effectLst>
              <a:latin typeface="Times New Roman"/>
              <a:cs typeface="Times New Roman"/>
            </a:endParaRPr>
          </a:p>
          <a:p>
            <a:pPr fontAlgn="auto">
              <a:spcAft>
                <a:spcPts val="200"/>
              </a:spcAft>
              <a:buFont typeface="Wingdings 2" pitchFamily="18" charset="2"/>
              <a:buNone/>
              <a:defRPr/>
            </a:pPr>
            <a:endParaRPr lang="en-GB" sz="2000" dirty="0">
              <a:effectLst>
                <a:outerShdw blurRad="38100" dist="38100" dir="2700000" algn="tl">
                  <a:srgbClr val="C0C0C0"/>
                </a:outerShdw>
              </a:effectLst>
              <a:latin typeface="Times New Roman"/>
              <a:cs typeface="Times New Roman"/>
            </a:endParaRPr>
          </a:p>
          <a:p>
            <a:pPr fontAlgn="auto">
              <a:spcAft>
                <a:spcPts val="200"/>
              </a:spcAft>
              <a:buFont typeface="Wingdings 2" pitchFamily="18" charset="2"/>
              <a:buNone/>
              <a:defRPr/>
            </a:pPr>
            <a:endParaRPr lang="en-GB" sz="2000" b="1" dirty="0">
              <a:latin typeface="Times New Roman"/>
              <a:cs typeface="Times New Roman"/>
            </a:endParaRPr>
          </a:p>
          <a:p>
            <a:pPr fontAlgn="auto">
              <a:spcAft>
                <a:spcPts val="200"/>
              </a:spcAft>
              <a:buFont typeface="Wingdings 2" pitchFamily="18" charset="2"/>
              <a:buNone/>
              <a:defRPr/>
            </a:pPr>
            <a:endParaRPr lang="en-GB" sz="2000" b="1" dirty="0">
              <a:latin typeface="Times New Roman"/>
              <a:cs typeface="Times New Roman"/>
            </a:endParaRPr>
          </a:p>
          <a:p>
            <a:pPr fontAlgn="auto">
              <a:spcAft>
                <a:spcPts val="200"/>
              </a:spcAft>
              <a:buFont typeface="Wingdings 2" pitchFamily="18" charset="2"/>
              <a:buNone/>
              <a:defRPr/>
            </a:pPr>
            <a:r>
              <a:rPr lang="en-GB" sz="2000" b="1" dirty="0">
                <a:latin typeface="Times New Roman"/>
                <a:cs typeface="Times New Roman"/>
                <a:sym typeface="Wingdings 2" pitchFamily="18" charset="2"/>
              </a:rPr>
              <a:t>            G. I.  </a:t>
            </a:r>
            <a:r>
              <a:rPr lang="en-GB" sz="2000" b="1" dirty="0">
                <a:solidFill>
                  <a:srgbClr val="FF0000"/>
                </a:solidFill>
                <a:latin typeface="Times New Roman"/>
                <a:cs typeface="Times New Roman"/>
                <a:sym typeface="Wingdings 2" pitchFamily="18" charset="2"/>
              </a:rPr>
              <a:t>x	</a:t>
            </a:r>
            <a:r>
              <a:rPr lang="en-GB" sz="2000" b="1" dirty="0">
                <a:latin typeface="Times New Roman"/>
                <a:cs typeface="Times New Roman"/>
                <a:sym typeface="Wingdings 2" pitchFamily="18" charset="2"/>
              </a:rPr>
              <a:t>                 G. I.  </a:t>
            </a:r>
            <a:r>
              <a:rPr lang="en-GB" sz="2000" b="1" dirty="0">
                <a:solidFill>
                  <a:srgbClr val="FF0000"/>
                </a:solidFill>
                <a:latin typeface="Times New Roman"/>
                <a:cs typeface="Times New Roman"/>
                <a:sym typeface="Wingdings 2" pitchFamily="18" charset="2"/>
              </a:rPr>
              <a:t>X</a:t>
            </a:r>
            <a:r>
              <a:rPr lang="en-GB" sz="2000" b="1" dirty="0">
                <a:latin typeface="Times New Roman"/>
                <a:cs typeface="Times New Roman"/>
                <a:sym typeface="Wingdings 2" pitchFamily="18" charset="2"/>
              </a:rPr>
              <a:t>	                G. I. </a:t>
            </a:r>
            <a:r>
              <a:rPr lang="en-GB" sz="2000" b="1" dirty="0">
                <a:solidFill>
                  <a:srgbClr val="FF0000"/>
                </a:solidFill>
                <a:latin typeface="Times New Roman"/>
                <a:cs typeface="Times New Roman"/>
                <a:sym typeface="Wingdings 2" pitchFamily="18" charset="2"/>
              </a:rPr>
              <a:t>                          </a:t>
            </a:r>
            <a:r>
              <a:rPr lang="en-GB" sz="2000" b="1" dirty="0">
                <a:latin typeface="Times New Roman"/>
                <a:cs typeface="Times New Roman"/>
                <a:sym typeface="Wingdings 2" pitchFamily="18" charset="2"/>
              </a:rPr>
              <a:t>G. I. </a:t>
            </a:r>
            <a:r>
              <a:rPr lang="en-GB" sz="2000" b="1" dirty="0">
                <a:solidFill>
                  <a:srgbClr val="FF0000"/>
                </a:solidFill>
                <a:latin typeface="Times New Roman"/>
                <a:cs typeface="Times New Roman"/>
                <a:sym typeface="Wingdings 2" pitchFamily="18" charset="2"/>
              </a:rPr>
              <a:t></a:t>
            </a:r>
          </a:p>
          <a:p>
            <a:pPr marL="914400" lvl="2" indent="0" fontAlgn="auto">
              <a:spcAft>
                <a:spcPts val="0"/>
              </a:spcAft>
              <a:buFont typeface="Arial"/>
              <a:buNone/>
              <a:defRPr/>
            </a:pPr>
            <a:r>
              <a:rPr lang="en-GB" sz="2000" b="1" dirty="0">
                <a:solidFill>
                  <a:srgbClr val="C00000"/>
                </a:solidFill>
                <a:effectLst>
                  <a:outerShdw blurRad="38100" dist="38100" dir="2700000" algn="tl">
                    <a:srgbClr val="C0C0C0"/>
                  </a:outerShdw>
                </a:effectLst>
                <a:latin typeface="Times New Roman"/>
                <a:cs typeface="Times New Roman"/>
              </a:rPr>
              <a:t>                                                                                                                                                                                                                  </a:t>
            </a:r>
            <a:endParaRPr lang="en-US" sz="2000" b="1" dirty="0">
              <a:solidFill>
                <a:srgbClr val="C00000"/>
              </a:solidFill>
              <a:effectLst>
                <a:outerShdw blurRad="38100" dist="38100" dir="2700000" algn="tl">
                  <a:srgbClr val="C0C0C0"/>
                </a:outerShdw>
              </a:effectLst>
              <a:latin typeface="Times New Roman"/>
              <a:cs typeface="Times New Roman"/>
            </a:endParaRPr>
          </a:p>
          <a:p>
            <a:pPr fontAlgn="auto">
              <a:spcAft>
                <a:spcPts val="0"/>
              </a:spcAft>
              <a:buFont typeface="Wingdings 2" pitchFamily="18" charset="2"/>
              <a:buNone/>
              <a:defRPr/>
            </a:pPr>
            <a:endParaRPr lang="en-US" sz="2000" b="1" dirty="0">
              <a:solidFill>
                <a:srgbClr val="C00000"/>
              </a:solidFill>
              <a:effectLst>
                <a:outerShdw blurRad="38100" dist="38100" dir="2700000" algn="tl">
                  <a:srgbClr val="C0C0C0"/>
                </a:outerShdw>
              </a:effectLst>
              <a:latin typeface="Times New Roman"/>
              <a:cs typeface="Times New Roman"/>
            </a:endParaRPr>
          </a:p>
        </p:txBody>
      </p:sp>
      <p:graphicFrame>
        <p:nvGraphicFramePr>
          <p:cNvPr id="6146" name="Object 358">
            <a:extLst>
              <a:ext uri="{FF2B5EF4-FFF2-40B4-BE49-F238E27FC236}">
                <a16:creationId xmlns:a16="http://schemas.microsoft.com/office/drawing/2014/main" id="{CAF3069C-3F1D-4CA7-A93F-C9C9A006EC87}"/>
              </a:ext>
            </a:extLst>
          </p:cNvPr>
          <p:cNvGraphicFramePr>
            <a:graphicFrameLocks noChangeAspect="1"/>
          </p:cNvGraphicFramePr>
          <p:nvPr/>
        </p:nvGraphicFramePr>
        <p:xfrm>
          <a:off x="381000" y="3276600"/>
          <a:ext cx="1265238" cy="1371600"/>
        </p:xfrm>
        <a:graphic>
          <a:graphicData uri="http://schemas.openxmlformats.org/presentationml/2006/ole">
            <mc:AlternateContent xmlns:mc="http://schemas.openxmlformats.org/markup-compatibility/2006">
              <mc:Choice xmlns:v="urn:schemas-microsoft-com:vml" Requires="v">
                <p:oleObj spid="_x0000_s6160" name="CS ChemDraw Drawing" r:id="rId3" imgW="1785602" imgH="1936106" progId="ChemDraw.Document.6.0">
                  <p:embed/>
                </p:oleObj>
              </mc:Choice>
              <mc:Fallback>
                <p:oleObj name="CS ChemDraw Drawing" r:id="rId3" imgW="1785602" imgH="1936106" progId="ChemDraw.Document.6.0">
                  <p:embed/>
                  <p:pic>
                    <p:nvPicPr>
                      <p:cNvPr id="0" name="Object 35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3276600"/>
                        <a:ext cx="1265238"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47" name="Object 359">
            <a:extLst>
              <a:ext uri="{FF2B5EF4-FFF2-40B4-BE49-F238E27FC236}">
                <a16:creationId xmlns:a16="http://schemas.microsoft.com/office/drawing/2014/main" id="{16660BFB-D5D6-4F7D-B9DE-C63F835F389B}"/>
              </a:ext>
            </a:extLst>
          </p:cNvPr>
          <p:cNvGraphicFramePr>
            <a:graphicFrameLocks noChangeAspect="1"/>
          </p:cNvGraphicFramePr>
          <p:nvPr/>
        </p:nvGraphicFramePr>
        <p:xfrm>
          <a:off x="2438400" y="3268663"/>
          <a:ext cx="1447800" cy="1284287"/>
        </p:xfrm>
        <a:graphic>
          <a:graphicData uri="http://schemas.openxmlformats.org/presentationml/2006/ole">
            <mc:AlternateContent xmlns:mc="http://schemas.openxmlformats.org/markup-compatibility/2006">
              <mc:Choice xmlns:v="urn:schemas-microsoft-com:vml" Requires="v">
                <p:oleObj spid="_x0000_s6161" name="CS ChemDraw Drawing" r:id="rId5" imgW="2146341" imgH="1905479" progId="ChemDraw.Document.6.0">
                  <p:embed/>
                </p:oleObj>
              </mc:Choice>
              <mc:Fallback>
                <p:oleObj name="CS ChemDraw Drawing" r:id="rId5" imgW="2146341" imgH="1905479" progId="ChemDraw.Document.6.0">
                  <p:embed/>
                  <p:pic>
                    <p:nvPicPr>
                      <p:cNvPr id="0" name="Object 35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38400" y="3268663"/>
                        <a:ext cx="1447800" cy="128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148" name="Object 360">
            <a:extLst>
              <a:ext uri="{FF2B5EF4-FFF2-40B4-BE49-F238E27FC236}">
                <a16:creationId xmlns:a16="http://schemas.microsoft.com/office/drawing/2014/main" id="{D084EFE6-DFC8-44BA-9A1C-81C1A2FBFBE7}"/>
              </a:ext>
            </a:extLst>
          </p:cNvPr>
          <p:cNvGraphicFramePr>
            <a:graphicFrameLocks noChangeAspect="1"/>
          </p:cNvGraphicFramePr>
          <p:nvPr/>
        </p:nvGraphicFramePr>
        <p:xfrm>
          <a:off x="7165975" y="3276600"/>
          <a:ext cx="1365250" cy="1295400"/>
        </p:xfrm>
        <a:graphic>
          <a:graphicData uri="http://schemas.openxmlformats.org/presentationml/2006/ole">
            <mc:AlternateContent xmlns:mc="http://schemas.openxmlformats.org/markup-compatibility/2006">
              <mc:Choice xmlns:v="urn:schemas-microsoft-com:vml" Requires="v">
                <p:oleObj spid="_x0000_s6162" name="CS ChemDraw Drawing" r:id="rId7" imgW="1362574" imgH="1291698" progId="ChemDraw.Document.6.0">
                  <p:embed/>
                </p:oleObj>
              </mc:Choice>
              <mc:Fallback>
                <p:oleObj name="CS ChemDraw Drawing" r:id="rId7" imgW="1362574" imgH="1291698" progId="ChemDraw.Document.6.0">
                  <p:embed/>
                  <p:pic>
                    <p:nvPicPr>
                      <p:cNvPr id="0" name="Object 36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65975" y="3276600"/>
                        <a:ext cx="136525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153" name="Slide Number Placeholder 16">
            <a:extLst>
              <a:ext uri="{FF2B5EF4-FFF2-40B4-BE49-F238E27FC236}">
                <a16:creationId xmlns:a16="http://schemas.microsoft.com/office/drawing/2014/main" id="{96E82613-2C5A-4EEC-BDEC-C61B88E086C5}"/>
              </a:ext>
            </a:extLst>
          </p:cNvPr>
          <p:cNvSpPr txBox="1">
            <a:spLocks noGrp="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rtl="1" eaLnBrk="1" hangingPunct="1"/>
            <a:fld id="{FBFCB7AD-0851-4BB2-9198-3848F0328071}" type="slidenum">
              <a:rPr lang="ar-SA" altLang="ar-SA" sz="1400"/>
              <a:pPr rtl="1" eaLnBrk="1" hangingPunct="1"/>
              <a:t>12</a:t>
            </a:fld>
            <a:endParaRPr lang="en-US" altLang="ar-SA" sz="1400"/>
          </a:p>
        </p:txBody>
      </p:sp>
      <p:graphicFrame>
        <p:nvGraphicFramePr>
          <p:cNvPr id="6149" name="Object 361">
            <a:extLst>
              <a:ext uri="{FF2B5EF4-FFF2-40B4-BE49-F238E27FC236}">
                <a16:creationId xmlns:a16="http://schemas.microsoft.com/office/drawing/2014/main" id="{032C22B3-A53B-4489-8A9E-85B2C241620E}"/>
              </a:ext>
            </a:extLst>
          </p:cNvPr>
          <p:cNvGraphicFramePr>
            <a:graphicFrameLocks noChangeAspect="1"/>
          </p:cNvGraphicFramePr>
          <p:nvPr/>
        </p:nvGraphicFramePr>
        <p:xfrm>
          <a:off x="5294313" y="1371600"/>
          <a:ext cx="3203575" cy="981075"/>
        </p:xfrm>
        <a:graphic>
          <a:graphicData uri="http://schemas.openxmlformats.org/presentationml/2006/ole">
            <mc:AlternateContent xmlns:mc="http://schemas.openxmlformats.org/markup-compatibility/2006">
              <mc:Choice xmlns:v="urn:schemas-microsoft-com:vml" Requires="v">
                <p:oleObj spid="_x0000_s6163" name="CS ChemDraw Drawing" r:id="rId9" imgW="924560" imgH="1066800" progId="ChemDraw.Document.6.0">
                  <p:embed/>
                </p:oleObj>
              </mc:Choice>
              <mc:Fallback>
                <p:oleObj name="CS ChemDraw Drawing" r:id="rId9" imgW="924560" imgH="1066800" progId="ChemDraw.Document.6.0">
                  <p:embed/>
                  <p:pic>
                    <p:nvPicPr>
                      <p:cNvPr id="0" name="Object 36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94313" y="1371600"/>
                        <a:ext cx="3203575"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154" name="Rectangle 15">
            <a:extLst>
              <a:ext uri="{FF2B5EF4-FFF2-40B4-BE49-F238E27FC236}">
                <a16:creationId xmlns:a16="http://schemas.microsoft.com/office/drawing/2014/main" id="{9BCFF1E2-0EC4-4FCE-9EF2-46345147FB5E}"/>
              </a:ext>
            </a:extLst>
          </p:cNvPr>
          <p:cNvSpPr>
            <a:spLocks noChangeArrowheads="1"/>
          </p:cNvSpPr>
          <p:nvPr/>
        </p:nvSpPr>
        <p:spPr bwMode="auto">
          <a:xfrm>
            <a:off x="685800" y="4953000"/>
            <a:ext cx="3276600" cy="738188"/>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ar-SA" sz="1400" b="1">
                <a:solidFill>
                  <a:srgbClr val="0C9B74"/>
                </a:solidFill>
                <a:latin typeface="Times New Roman" panose="02020603050405020304" pitchFamily="18" charset="0"/>
                <a:cs typeface="Times New Roman" panose="02020603050405020304" pitchFamily="18" charset="0"/>
              </a:rPr>
              <a:t>A=C   or B=D      </a:t>
            </a:r>
          </a:p>
          <a:p>
            <a:pPr algn="ctr" eaLnBrk="1" hangingPunct="1"/>
            <a:r>
              <a:rPr lang="en-GB" altLang="ar-SA" sz="1400" b="1">
                <a:solidFill>
                  <a:srgbClr val="0C9B74"/>
                </a:solidFill>
                <a:latin typeface="Times New Roman" panose="02020603050405020304" pitchFamily="18" charset="0"/>
                <a:cs typeface="Times New Roman" panose="02020603050405020304" pitchFamily="18" charset="0"/>
              </a:rPr>
              <a:t> No </a:t>
            </a:r>
            <a:r>
              <a:rPr lang="en-GB" altLang="ar-SA" sz="1400" b="1">
                <a:solidFill>
                  <a:srgbClr val="C00000"/>
                </a:solidFill>
                <a:latin typeface="Times New Roman" panose="02020603050405020304" pitchFamily="18" charset="0"/>
                <a:cs typeface="Times New Roman" panose="02020603050405020304" pitchFamily="18" charset="0"/>
              </a:rPr>
              <a:t>Cis   or   tran</a:t>
            </a:r>
            <a:r>
              <a:rPr lang="en-US" altLang="ar-SA" sz="1400" b="1">
                <a:solidFill>
                  <a:srgbClr val="C00000"/>
                </a:solidFill>
                <a:latin typeface="Times New Roman" panose="02020603050405020304" pitchFamily="18" charset="0"/>
                <a:cs typeface="Times New Roman" panose="02020603050405020304" pitchFamily="18" charset="0"/>
              </a:rPr>
              <a:t>s</a:t>
            </a:r>
            <a:r>
              <a:rPr lang="en-GB" altLang="ar-SA" sz="1400" b="1">
                <a:solidFill>
                  <a:srgbClr val="C00000"/>
                </a:solidFill>
                <a:latin typeface="Times New Roman" panose="02020603050405020304" pitchFamily="18" charset="0"/>
                <a:cs typeface="Times New Roman" panose="02020603050405020304" pitchFamily="18" charset="0"/>
              </a:rPr>
              <a:t>e</a:t>
            </a:r>
          </a:p>
          <a:p>
            <a:pPr algn="ctr" eaLnBrk="1" hangingPunct="1"/>
            <a:r>
              <a:rPr lang="en-GB" altLang="ar-SA" sz="1400" b="1">
                <a:solidFill>
                  <a:srgbClr val="000000"/>
                </a:solidFill>
                <a:latin typeface="Times New Roman" panose="02020603050405020304" pitchFamily="18" charset="0"/>
                <a:cs typeface="Times New Roman" panose="02020603050405020304" pitchFamily="18" charset="0"/>
                <a:sym typeface="Wingdings 2" panose="05020102010507070707" pitchFamily="82" charset="2"/>
              </a:rPr>
              <a:t>(G. I.  </a:t>
            </a:r>
            <a:r>
              <a:rPr lang="en-GB" altLang="ar-SA" sz="1400" b="1">
                <a:solidFill>
                  <a:srgbClr val="FF0000"/>
                </a:solidFill>
                <a:latin typeface="Times New Roman" panose="02020603050405020304" pitchFamily="18" charset="0"/>
                <a:cs typeface="Times New Roman" panose="02020603050405020304" pitchFamily="18" charset="0"/>
                <a:sym typeface="Wingdings 2" panose="05020102010507070707" pitchFamily="82" charset="2"/>
              </a:rPr>
              <a:t>X</a:t>
            </a:r>
            <a:r>
              <a:rPr lang="en-GB" altLang="ar-SA" sz="1400" b="1">
                <a:latin typeface="Times New Roman" panose="02020603050405020304" pitchFamily="18" charset="0"/>
                <a:cs typeface="Times New Roman" panose="02020603050405020304" pitchFamily="18" charset="0"/>
                <a:sym typeface="Wingdings 2" panose="05020102010507070707" pitchFamily="82" charset="2"/>
              </a:rPr>
              <a:t>)</a:t>
            </a:r>
            <a:endParaRPr lang="en-GB" altLang="ar-SA" sz="1400" b="1">
              <a:latin typeface="Times New Roman" panose="02020603050405020304" pitchFamily="18" charset="0"/>
              <a:cs typeface="Times New Roman" panose="02020603050405020304" pitchFamily="18" charset="0"/>
            </a:endParaRPr>
          </a:p>
        </p:txBody>
      </p:sp>
      <p:sp>
        <p:nvSpPr>
          <p:cNvPr id="6155" name="Rectangle 16">
            <a:extLst>
              <a:ext uri="{FF2B5EF4-FFF2-40B4-BE49-F238E27FC236}">
                <a16:creationId xmlns:a16="http://schemas.microsoft.com/office/drawing/2014/main" id="{204434D7-3F0C-487F-BA48-76082EE987DF}"/>
              </a:ext>
            </a:extLst>
          </p:cNvPr>
          <p:cNvSpPr>
            <a:spLocks noChangeArrowheads="1"/>
          </p:cNvSpPr>
          <p:nvPr/>
        </p:nvSpPr>
        <p:spPr bwMode="auto">
          <a:xfrm>
            <a:off x="5029200" y="5029200"/>
            <a:ext cx="3733800" cy="738188"/>
          </a:xfrm>
          <a:prstGeom prst="rect">
            <a:avLst/>
          </a:prstGeom>
          <a:noFill/>
          <a:ln w="9525">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ar-SA" sz="1400">
                <a:solidFill>
                  <a:srgbClr val="000000"/>
                </a:solidFill>
                <a:latin typeface="Times New Roman" panose="02020603050405020304" pitchFamily="18" charset="0"/>
                <a:cs typeface="Times New Roman" panose="02020603050405020304" pitchFamily="18" charset="0"/>
              </a:rPr>
              <a:t>A≠C   B≠D, </a:t>
            </a:r>
          </a:p>
          <a:p>
            <a:pPr algn="ctr" eaLnBrk="1" hangingPunct="1"/>
            <a:r>
              <a:rPr lang="en-GB" altLang="ar-SA" sz="1400">
                <a:solidFill>
                  <a:srgbClr val="000000"/>
                </a:solidFill>
                <a:latin typeface="Times New Roman" panose="02020603050405020304" pitchFamily="18" charset="0"/>
                <a:cs typeface="Times New Roman" panose="02020603050405020304" pitchFamily="18" charset="0"/>
              </a:rPr>
              <a:t>A =B  or  C=D  Cis /  A =D  or  C= B  transe</a:t>
            </a:r>
          </a:p>
          <a:p>
            <a:pPr algn="ctr" eaLnBrk="1" hangingPunct="1"/>
            <a:r>
              <a:rPr lang="en-GB" altLang="ar-SA" sz="1400">
                <a:solidFill>
                  <a:srgbClr val="000000"/>
                </a:solidFill>
                <a:latin typeface="Times New Roman" panose="02020603050405020304" pitchFamily="18" charset="0"/>
                <a:cs typeface="Times New Roman" panose="02020603050405020304" pitchFamily="18" charset="0"/>
              </a:rPr>
              <a:t> </a:t>
            </a:r>
            <a:r>
              <a:rPr lang="en-GB" altLang="ar-SA" sz="1400" b="1">
                <a:solidFill>
                  <a:srgbClr val="000000"/>
                </a:solidFill>
                <a:latin typeface="Times New Roman" panose="02020603050405020304" pitchFamily="18" charset="0"/>
                <a:cs typeface="Times New Roman" panose="02020603050405020304" pitchFamily="18" charset="0"/>
                <a:sym typeface="Wingdings 2" panose="05020102010507070707" pitchFamily="82" charset="2"/>
              </a:rPr>
              <a:t>G. I. </a:t>
            </a:r>
            <a:r>
              <a:rPr lang="en-GB" altLang="ar-SA" sz="1400" b="1">
                <a:solidFill>
                  <a:srgbClr val="FF0000"/>
                </a:solidFill>
                <a:latin typeface="Times New Roman" panose="02020603050405020304" pitchFamily="18" charset="0"/>
                <a:cs typeface="Times New Roman" panose="02020603050405020304" pitchFamily="18" charset="0"/>
                <a:sym typeface="Wingdings 2" panose="05020102010507070707" pitchFamily="82" charset="2"/>
              </a:rPr>
              <a:t></a:t>
            </a:r>
            <a:endParaRPr lang="en-GB" altLang="ar-SA" sz="1400">
              <a:solidFill>
                <a:srgbClr val="000000"/>
              </a:solidFill>
              <a:latin typeface="Times New Roman" panose="02020603050405020304" pitchFamily="18" charset="0"/>
              <a:cs typeface="Times New Roman" panose="02020603050405020304" pitchFamily="18" charset="0"/>
            </a:endParaRPr>
          </a:p>
        </p:txBody>
      </p:sp>
      <p:sp>
        <p:nvSpPr>
          <p:cNvPr id="6156" name="Rectangle 17">
            <a:extLst>
              <a:ext uri="{FF2B5EF4-FFF2-40B4-BE49-F238E27FC236}">
                <a16:creationId xmlns:a16="http://schemas.microsoft.com/office/drawing/2014/main" id="{E8420565-C4DA-4A21-9E75-651CAB27A33A}"/>
              </a:ext>
            </a:extLst>
          </p:cNvPr>
          <p:cNvSpPr>
            <a:spLocks noChangeArrowheads="1"/>
          </p:cNvSpPr>
          <p:nvPr/>
        </p:nvSpPr>
        <p:spPr bwMode="auto">
          <a:xfrm>
            <a:off x="3733800" y="457200"/>
            <a:ext cx="9667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ar-SA" b="1">
                <a:solidFill>
                  <a:srgbClr val="000000"/>
                </a:solidFill>
                <a:latin typeface="Times New Roman" panose="02020603050405020304" pitchFamily="18" charset="0"/>
                <a:cs typeface="Times New Roman" panose="02020603050405020304" pitchFamily="18" charset="0"/>
              </a:rPr>
              <a:t>Alkenes</a:t>
            </a:r>
            <a:endParaRPr lang="en-US" altLang="ar-SA"/>
          </a:p>
        </p:txBody>
      </p:sp>
      <p:pic>
        <p:nvPicPr>
          <p:cNvPr id="6157" name="Picture 18" descr="ksulogo2.png">
            <a:extLst>
              <a:ext uri="{FF2B5EF4-FFF2-40B4-BE49-F238E27FC236}">
                <a16:creationId xmlns:a16="http://schemas.microsoft.com/office/drawing/2014/main" id="{3FA34D39-C13B-4833-AF50-3A78C3BE4876}"/>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52400" y="7620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8" name="Picture 19" descr="images.jpeg">
            <a:extLst>
              <a:ext uri="{FF2B5EF4-FFF2-40B4-BE49-F238E27FC236}">
                <a16:creationId xmlns:a16="http://schemas.microsoft.com/office/drawing/2014/main" id="{05C4770D-F45E-43C9-89DC-5EE1623FEB0E}"/>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7848600" y="0"/>
            <a:ext cx="1066800" cy="100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1" name="Straight Connector 20">
            <a:extLst>
              <a:ext uri="{FF2B5EF4-FFF2-40B4-BE49-F238E27FC236}">
                <a16:creationId xmlns:a16="http://schemas.microsoft.com/office/drawing/2014/main" id="{13928350-4B75-4A91-AB05-82B82E0B62B6}"/>
              </a:ext>
            </a:extLst>
          </p:cNvPr>
          <p:cNvCxnSpPr/>
          <p:nvPr/>
        </p:nvCxnSpPr>
        <p:spPr>
          <a:xfrm>
            <a:off x="457200" y="914400"/>
            <a:ext cx="8305800" cy="0"/>
          </a:xfrm>
          <a:prstGeom prst="line">
            <a:avLst/>
          </a:prstGeom>
        </p:spPr>
        <p:style>
          <a:lnRef idx="2">
            <a:schemeClr val="dk1"/>
          </a:lnRef>
          <a:fillRef idx="0">
            <a:schemeClr val="dk1"/>
          </a:fillRef>
          <a:effectRef idx="1">
            <a:schemeClr val="dk1"/>
          </a:effectRef>
          <a:fontRef idx="minor">
            <a:schemeClr val="tx1"/>
          </a:fontRef>
        </p:style>
      </p:cxnSp>
      <p:graphicFrame>
        <p:nvGraphicFramePr>
          <p:cNvPr id="6150" name="Object 362">
            <a:extLst>
              <a:ext uri="{FF2B5EF4-FFF2-40B4-BE49-F238E27FC236}">
                <a16:creationId xmlns:a16="http://schemas.microsoft.com/office/drawing/2014/main" id="{785910F5-F75E-4BB9-A8ED-87276331FE64}"/>
              </a:ext>
            </a:extLst>
          </p:cNvPr>
          <p:cNvGraphicFramePr>
            <a:graphicFrameLocks noChangeAspect="1"/>
          </p:cNvGraphicFramePr>
          <p:nvPr/>
        </p:nvGraphicFramePr>
        <p:xfrm>
          <a:off x="5029200" y="3276600"/>
          <a:ext cx="1382713" cy="1343025"/>
        </p:xfrm>
        <a:graphic>
          <a:graphicData uri="http://schemas.openxmlformats.org/presentationml/2006/ole">
            <mc:AlternateContent xmlns:mc="http://schemas.openxmlformats.org/markup-compatibility/2006">
              <mc:Choice xmlns:v="urn:schemas-microsoft-com:vml" Requires="v">
                <p:oleObj spid="_x0000_s6164" name="CS ChemDraw Drawing" r:id="rId13" imgW="0" imgH="0" progId="ChemDraw.Document.6.0">
                  <p:embed/>
                </p:oleObj>
              </mc:Choice>
              <mc:Fallback>
                <p:oleObj name="CS ChemDraw Drawing" r:id="rId13" imgW="0" imgH="0" progId="ChemDraw.Document.6.0">
                  <p:embed/>
                  <p:pic>
                    <p:nvPicPr>
                      <p:cNvPr id="0" name="Object 36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029200" y="3276600"/>
                        <a:ext cx="1382713"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F4ED298-961A-44F5-9007-56F573E19A14}"/>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76FD20A-8A33-4DF6-82E1-A5A2A7815BD9}" type="slidenum">
              <a:rPr lang="en-US" altLang="ar-SA">
                <a:solidFill>
                  <a:srgbClr val="898989"/>
                </a:solidFill>
              </a:rPr>
              <a:pPr eaLnBrk="1" hangingPunct="1"/>
              <a:t>13</a:t>
            </a:fld>
            <a:endParaRPr lang="en-US" altLang="ar-SA">
              <a:solidFill>
                <a:srgbClr val="898989"/>
              </a:solidFill>
            </a:endParaRPr>
          </a:p>
        </p:txBody>
      </p:sp>
      <p:sp>
        <p:nvSpPr>
          <p:cNvPr id="3" name="Rectangle 2">
            <a:extLst>
              <a:ext uri="{FF2B5EF4-FFF2-40B4-BE49-F238E27FC236}">
                <a16:creationId xmlns:a16="http://schemas.microsoft.com/office/drawing/2014/main" id="{43319BBD-8E08-40F6-9DA4-FC9D4DD4FA6D}"/>
              </a:ext>
            </a:extLst>
          </p:cNvPr>
          <p:cNvSpPr/>
          <p:nvPr/>
        </p:nvSpPr>
        <p:spPr>
          <a:xfrm>
            <a:off x="0" y="1752600"/>
            <a:ext cx="8915400" cy="1411288"/>
          </a:xfrm>
          <a:prstGeom prst="rect">
            <a:avLst/>
          </a:prstGeom>
        </p:spPr>
        <p:txBody>
          <a:bodyPr>
            <a:spAutoFit/>
          </a:bodyPr>
          <a:lstStyle/>
          <a:p>
            <a:pPr marL="342900" indent="-342900" defTabSz="457200" fontAlgn="auto">
              <a:spcBef>
                <a:spcPct val="20000"/>
              </a:spcBef>
              <a:spcAft>
                <a:spcPts val="200"/>
              </a:spcAft>
              <a:buFont typeface="Wingdings" pitchFamily="2" charset="2"/>
              <a:buChar char="Ø"/>
              <a:defRPr/>
            </a:pPr>
            <a:r>
              <a:rPr lang="en-GB" sz="2000" dirty="0">
                <a:solidFill>
                  <a:prstClr val="black"/>
                </a:solidFill>
                <a:effectLst>
                  <a:outerShdw blurRad="38100" dist="38100" dir="2700000" algn="tl">
                    <a:srgbClr val="C0C0C0"/>
                  </a:outerShdw>
                </a:effectLst>
                <a:latin typeface="Times New Roman"/>
                <a:cs typeface="Times New Roman"/>
              </a:rPr>
              <a:t>It occurs due to the </a:t>
            </a:r>
            <a:r>
              <a:rPr lang="en-GB" sz="2000" b="1" dirty="0">
                <a:solidFill>
                  <a:srgbClr val="CC0000"/>
                </a:solidFill>
                <a:effectLst>
                  <a:outerShdw blurRad="38100" dist="38100" dir="2700000" algn="tl">
                    <a:srgbClr val="C0C0C0"/>
                  </a:outerShdw>
                </a:effectLst>
                <a:latin typeface="Times New Roman"/>
                <a:cs typeface="Times New Roman"/>
              </a:rPr>
              <a:t>Restricted Rotation</a:t>
            </a:r>
            <a:r>
              <a:rPr lang="en-GB" sz="2000" dirty="0">
                <a:solidFill>
                  <a:prstClr val="black"/>
                </a:solidFill>
                <a:effectLst>
                  <a:outerShdw blurRad="38100" dist="38100" dir="2700000" algn="tl">
                    <a:srgbClr val="C0C0C0"/>
                  </a:outerShdw>
                </a:effectLst>
                <a:latin typeface="Times New Roman"/>
                <a:cs typeface="Times New Roman"/>
              </a:rPr>
              <a:t> of C=C bonds so the groups on either end of the bond are ‘fixed’ in one position in space; to flip between the two groups a bond must be broken.</a:t>
            </a:r>
          </a:p>
          <a:p>
            <a:pPr marL="342900" indent="-342900" defTabSz="457200" fontAlgn="auto">
              <a:spcBef>
                <a:spcPct val="20000"/>
              </a:spcBef>
              <a:spcAft>
                <a:spcPts val="200"/>
              </a:spcAft>
              <a:defRPr/>
            </a:pPr>
            <a:endParaRPr lang="en-US" sz="2000" dirty="0">
              <a:solidFill>
                <a:prstClr val="black"/>
              </a:solidFill>
              <a:latin typeface="Times New Roman"/>
              <a:cs typeface="Times New Roman"/>
            </a:endParaRPr>
          </a:p>
        </p:txBody>
      </p:sp>
      <p:pic>
        <p:nvPicPr>
          <p:cNvPr id="7173" name="Picture 10" descr="giso2c">
            <a:extLst>
              <a:ext uri="{FF2B5EF4-FFF2-40B4-BE49-F238E27FC236}">
                <a16:creationId xmlns:a16="http://schemas.microsoft.com/office/drawing/2014/main" id="{5B6BF75B-27EB-491D-9E22-DD939CA962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3124200"/>
            <a:ext cx="1119188"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11" descr="giso2t">
            <a:extLst>
              <a:ext uri="{FF2B5EF4-FFF2-40B4-BE49-F238E27FC236}">
                <a16:creationId xmlns:a16="http://schemas.microsoft.com/office/drawing/2014/main" id="{F9B38366-8514-4B91-B910-7831918F8B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3124200"/>
            <a:ext cx="1135063"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170" name="Object 49">
            <a:extLst>
              <a:ext uri="{FF2B5EF4-FFF2-40B4-BE49-F238E27FC236}">
                <a16:creationId xmlns:a16="http://schemas.microsoft.com/office/drawing/2014/main" id="{25EEC686-FBA4-4F35-B321-7DF5E7954B09}"/>
              </a:ext>
            </a:extLst>
          </p:cNvPr>
          <p:cNvGraphicFramePr>
            <a:graphicFrameLocks noChangeAspect="1"/>
          </p:cNvGraphicFramePr>
          <p:nvPr/>
        </p:nvGraphicFramePr>
        <p:xfrm>
          <a:off x="3505200" y="3200400"/>
          <a:ext cx="1243013" cy="554038"/>
        </p:xfrm>
        <a:graphic>
          <a:graphicData uri="http://schemas.openxmlformats.org/presentationml/2006/ole">
            <mc:AlternateContent xmlns:mc="http://schemas.openxmlformats.org/markup-compatibility/2006">
              <mc:Choice xmlns:v="urn:schemas-microsoft-com:vml" Requires="v">
                <p:oleObj spid="_x0000_s7181" name="CS ChemDraw Drawing" r:id="rId5" imgW="1245108" imgH="553212" progId="ChemDraw.Document.6.0">
                  <p:embed/>
                </p:oleObj>
              </mc:Choice>
              <mc:Fallback>
                <p:oleObj name="CS ChemDraw Drawing" r:id="rId5" imgW="1245108" imgH="553212" progId="ChemDraw.Document.6.0">
                  <p:embed/>
                  <p:pic>
                    <p:nvPicPr>
                      <p:cNvPr id="0" name="Object 4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05200" y="3200400"/>
                        <a:ext cx="1243013" cy="55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9">
            <a:extLst>
              <a:ext uri="{FF2B5EF4-FFF2-40B4-BE49-F238E27FC236}">
                <a16:creationId xmlns:a16="http://schemas.microsoft.com/office/drawing/2014/main" id="{42F2C28E-CFF6-4606-9254-49FB07E915DC}"/>
              </a:ext>
            </a:extLst>
          </p:cNvPr>
          <p:cNvSpPr/>
          <p:nvPr/>
        </p:nvSpPr>
        <p:spPr>
          <a:xfrm>
            <a:off x="838200" y="5105400"/>
            <a:ext cx="7543800" cy="369888"/>
          </a:xfrm>
          <a:prstGeom prst="rect">
            <a:avLst/>
          </a:prstGeom>
        </p:spPr>
        <p:txBody>
          <a:bodyPr>
            <a:spAutoFit/>
          </a:bodyPr>
          <a:lstStyle/>
          <a:p>
            <a:pPr>
              <a:defRPr/>
            </a:pPr>
            <a:r>
              <a:rPr lang="en-GB" b="1" dirty="0">
                <a:solidFill>
                  <a:srgbClr val="C00000"/>
                </a:solidFill>
                <a:effectLst>
                  <a:outerShdw blurRad="38100" dist="38100" dir="2700000" algn="tl">
                    <a:srgbClr val="C0C0C0"/>
                  </a:outerShdw>
                </a:effectLst>
                <a:latin typeface="Times New Roman"/>
                <a:cs typeface="Times New Roman"/>
              </a:rPr>
              <a:t> Geometrical isomers can not convert to each  at room temperature.</a:t>
            </a:r>
            <a:endParaRPr lang="en-US" dirty="0">
              <a:cs typeface="+mn-cs"/>
            </a:endParaRPr>
          </a:p>
        </p:txBody>
      </p:sp>
      <p:sp>
        <p:nvSpPr>
          <p:cNvPr id="7176" name="Rectangle 10">
            <a:extLst>
              <a:ext uri="{FF2B5EF4-FFF2-40B4-BE49-F238E27FC236}">
                <a16:creationId xmlns:a16="http://schemas.microsoft.com/office/drawing/2014/main" id="{679C8411-6C8D-4A24-A1F6-4CA13FAEED12}"/>
              </a:ext>
            </a:extLst>
          </p:cNvPr>
          <p:cNvSpPr>
            <a:spLocks noChangeArrowheads="1"/>
          </p:cNvSpPr>
          <p:nvPr/>
        </p:nvSpPr>
        <p:spPr bwMode="auto">
          <a:xfrm>
            <a:off x="3733800" y="457200"/>
            <a:ext cx="9667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ar-SA" b="1">
                <a:solidFill>
                  <a:srgbClr val="000000"/>
                </a:solidFill>
                <a:latin typeface="Times New Roman" panose="02020603050405020304" pitchFamily="18" charset="0"/>
                <a:cs typeface="Times New Roman" panose="02020603050405020304" pitchFamily="18" charset="0"/>
              </a:rPr>
              <a:t>Alkenes</a:t>
            </a:r>
            <a:endParaRPr lang="en-US" altLang="ar-SA"/>
          </a:p>
        </p:txBody>
      </p:sp>
      <p:pic>
        <p:nvPicPr>
          <p:cNvPr id="7177" name="Picture 11" descr="ksulogo2.png">
            <a:extLst>
              <a:ext uri="{FF2B5EF4-FFF2-40B4-BE49-F238E27FC236}">
                <a16:creationId xmlns:a16="http://schemas.microsoft.com/office/drawing/2014/main" id="{DA351A1B-61F9-4FA5-8E78-D0B69E21CF8F}"/>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52400" y="7620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8" name="Picture 12" descr="images.jpeg">
            <a:extLst>
              <a:ext uri="{FF2B5EF4-FFF2-40B4-BE49-F238E27FC236}">
                <a16:creationId xmlns:a16="http://schemas.microsoft.com/office/drawing/2014/main" id="{605563CB-0BE2-4C99-BC76-CFF1B3431C16}"/>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848600" y="0"/>
            <a:ext cx="1066800" cy="100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Straight Connector 13">
            <a:extLst>
              <a:ext uri="{FF2B5EF4-FFF2-40B4-BE49-F238E27FC236}">
                <a16:creationId xmlns:a16="http://schemas.microsoft.com/office/drawing/2014/main" id="{D16E0D00-8D25-4EFF-B3B1-60A9524D8BDF}"/>
              </a:ext>
            </a:extLst>
          </p:cNvPr>
          <p:cNvCxnSpPr/>
          <p:nvPr/>
        </p:nvCxnSpPr>
        <p:spPr>
          <a:xfrm>
            <a:off x="457200" y="914400"/>
            <a:ext cx="8305800" cy="0"/>
          </a:xfrm>
          <a:prstGeom prst="line">
            <a:avLst/>
          </a:prstGeom>
        </p:spPr>
        <p:style>
          <a:lnRef idx="2">
            <a:schemeClr val="dk1"/>
          </a:lnRef>
          <a:fillRef idx="0">
            <a:schemeClr val="dk1"/>
          </a:fillRef>
          <a:effectRef idx="1">
            <a:schemeClr val="dk1"/>
          </a:effectRef>
          <a:fontRef idx="minor">
            <a:schemeClr val="tx1"/>
          </a:fontRef>
        </p:style>
      </p:cxnSp>
      <p:sp>
        <p:nvSpPr>
          <p:cNvPr id="15" name="Title 1">
            <a:extLst>
              <a:ext uri="{FF2B5EF4-FFF2-40B4-BE49-F238E27FC236}">
                <a16:creationId xmlns:a16="http://schemas.microsoft.com/office/drawing/2014/main" id="{D60C58B3-BCAD-4DD4-BA6C-DA3A923017E7}"/>
              </a:ext>
            </a:extLst>
          </p:cNvPr>
          <p:cNvSpPr txBox="1">
            <a:spLocks/>
          </p:cNvSpPr>
          <p:nvPr/>
        </p:nvSpPr>
        <p:spPr>
          <a:xfrm>
            <a:off x="304800" y="762000"/>
            <a:ext cx="7467600" cy="762000"/>
          </a:xfrm>
          <a:prstGeom prst="rect">
            <a:avLst/>
          </a:prstGeom>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a:spcBef>
                <a:spcPct val="50000"/>
              </a:spcBef>
              <a:defRPr/>
            </a:pPr>
            <a:br>
              <a:rPr lang="en-US" sz="2400" b="1">
                <a:solidFill>
                  <a:srgbClr val="000066"/>
                </a:solidFill>
                <a:effectLst>
                  <a:outerShdw blurRad="38100" dist="38100" dir="2700000" algn="tl">
                    <a:srgbClr val="C0C0C0"/>
                  </a:outerShdw>
                </a:effectLst>
                <a:latin typeface="Times New Roman"/>
                <a:cs typeface="Times New Roman"/>
              </a:rPr>
            </a:br>
            <a:r>
              <a:rPr lang="en-US" sz="2400" b="1">
                <a:solidFill>
                  <a:schemeClr val="accent2"/>
                </a:solidFill>
                <a:effectLst>
                  <a:outerShdw blurRad="38100" dist="38100" dir="2700000" algn="tl">
                    <a:srgbClr val="C0C0C0"/>
                  </a:outerShdw>
                </a:effectLst>
                <a:latin typeface="Times New Roman"/>
                <a:cs typeface="Times New Roman"/>
              </a:rPr>
              <a:t>Geometrical Isomerism In Alkenes</a:t>
            </a:r>
            <a:br>
              <a:rPr lang="en-US" sz="2400" b="1">
                <a:solidFill>
                  <a:schemeClr val="accent2"/>
                </a:solidFill>
                <a:effectLst>
                  <a:outerShdw blurRad="38100" dist="38100" dir="2700000" algn="tl">
                    <a:srgbClr val="C0C0C0"/>
                  </a:outerShdw>
                </a:effectLst>
                <a:latin typeface="Times New Roman"/>
                <a:cs typeface="Times New Roman"/>
              </a:rPr>
            </a:br>
            <a:endParaRPr lang="en-US" sz="2400" dirty="0">
              <a:solidFill>
                <a:schemeClr val="accent2"/>
              </a:solidFill>
              <a:latin typeface="Times New Roman"/>
              <a:cs typeface="Times New Roman"/>
            </a:endParaRPr>
          </a:p>
        </p:txBody>
      </p:sp>
    </p:spTree>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17EAEA9-D785-4B03-BDF1-D015E3424842}"/>
              </a:ext>
            </a:extLst>
          </p:cNvPr>
          <p:cNvSpPr>
            <a:spLocks noGrp="1"/>
          </p:cNvSpPr>
          <p:nvPr>
            <p:ph idx="4294967295"/>
          </p:nvPr>
        </p:nvSpPr>
        <p:spPr>
          <a:xfrm>
            <a:off x="0" y="1447800"/>
            <a:ext cx="9144000" cy="6858000"/>
          </a:xfrm>
        </p:spPr>
        <p:txBody>
          <a:bodyPr rtlCol="0">
            <a:normAutofit/>
          </a:bodyPr>
          <a:lstStyle/>
          <a:p>
            <a:pPr fontAlgn="auto">
              <a:spcAft>
                <a:spcPts val="0"/>
              </a:spcAft>
              <a:buFont typeface="Wingdings 2" pitchFamily="18" charset="2"/>
              <a:buNone/>
              <a:defRPr/>
            </a:pPr>
            <a:r>
              <a:rPr lang="en-US" sz="2400" b="1" u="sng" dirty="0">
                <a:solidFill>
                  <a:srgbClr val="C00000"/>
                </a:solidFill>
                <a:effectLst>
                  <a:outerShdw blurRad="38100" dist="38100" dir="2700000" algn="tl">
                    <a:srgbClr val="C0C0C0"/>
                  </a:outerShdw>
                </a:effectLst>
                <a:latin typeface="Times New Roman"/>
                <a:cs typeface="Times New Roman"/>
              </a:rPr>
              <a:t>A) Cis / trans isomerism in alkenes</a:t>
            </a:r>
          </a:p>
          <a:p>
            <a:pPr fontAlgn="auto">
              <a:spcAft>
                <a:spcPts val="0"/>
              </a:spcAft>
              <a:buClr>
                <a:schemeClr val="folHlink"/>
              </a:buClr>
              <a:buFont typeface="Wingdings" pitchFamily="2" charset="2"/>
              <a:buChar char="Ø"/>
              <a:defRPr/>
            </a:pPr>
            <a:r>
              <a:rPr lang="en-GB" sz="2400" dirty="0">
                <a:effectLst>
                  <a:outerShdw blurRad="38100" dist="38100" dir="2700000" algn="tl">
                    <a:srgbClr val="C0C0C0"/>
                  </a:outerShdw>
                </a:effectLst>
                <a:latin typeface="Times New Roman"/>
                <a:cs typeface="Times New Roman"/>
              </a:rPr>
              <a:t>Exhibited by alkenes having two H’s and two  other  similar groups or atoms attached to each carbon atom of the = bond (or generally the alkene have only two types of atom or groups i.e. ABC=CAB)</a:t>
            </a:r>
          </a:p>
          <a:p>
            <a:pPr algn="just" fontAlgn="auto">
              <a:spcAft>
                <a:spcPts val="0"/>
              </a:spcAft>
              <a:buFont typeface="Wingdings" pitchFamily="2" charset="2"/>
              <a:buChar char="Ø"/>
              <a:defRPr/>
            </a:pPr>
            <a:r>
              <a:rPr lang="en-GB" sz="2400" dirty="0" err="1">
                <a:solidFill>
                  <a:srgbClr val="C00000"/>
                </a:solidFill>
                <a:effectLst>
                  <a:outerShdw blurRad="38100" dist="38100" dir="2700000" algn="tl">
                    <a:srgbClr val="C0C0C0"/>
                  </a:outerShdw>
                </a:effectLst>
                <a:latin typeface="Times New Roman"/>
                <a:cs typeface="Times New Roman"/>
              </a:rPr>
              <a:t>Cis</a:t>
            </a:r>
            <a:r>
              <a:rPr lang="en-GB" sz="2400" dirty="0">
                <a:solidFill>
                  <a:srgbClr val="C00000"/>
                </a:solidFill>
                <a:effectLst>
                  <a:outerShdw blurRad="38100" dist="38100" dir="2700000" algn="tl">
                    <a:srgbClr val="C0C0C0"/>
                  </a:outerShdw>
                </a:effectLst>
                <a:latin typeface="Times New Roman"/>
                <a:cs typeface="Times New Roman"/>
              </a:rPr>
              <a:t> prefix </a:t>
            </a:r>
            <a:r>
              <a:rPr lang="en-GB" sz="2400" dirty="0">
                <a:effectLst>
                  <a:outerShdw blurRad="38100" dist="38100" dir="2700000" algn="tl">
                    <a:srgbClr val="C0C0C0"/>
                  </a:outerShdw>
                </a:effectLst>
                <a:latin typeface="Times New Roman"/>
                <a:cs typeface="Times New Roman"/>
              </a:rPr>
              <a:t>used when hydrogen atoms on both carbon atoms are  on the </a:t>
            </a:r>
            <a:r>
              <a:rPr lang="en-GB" sz="2400" dirty="0">
                <a:solidFill>
                  <a:srgbClr val="C00000"/>
                </a:solidFill>
                <a:effectLst>
                  <a:outerShdw blurRad="38100" dist="38100" dir="2700000" algn="tl">
                    <a:srgbClr val="C0C0C0"/>
                  </a:outerShdw>
                </a:effectLst>
                <a:latin typeface="Times New Roman"/>
                <a:cs typeface="Times New Roman"/>
              </a:rPr>
              <a:t>SAME</a:t>
            </a:r>
            <a:r>
              <a:rPr lang="en-GB" sz="2400" dirty="0">
                <a:effectLst>
                  <a:outerShdw blurRad="38100" dist="38100" dir="2700000" algn="tl">
                    <a:srgbClr val="C0C0C0"/>
                  </a:outerShdw>
                </a:effectLst>
                <a:latin typeface="Times New Roman"/>
                <a:cs typeface="Times New Roman"/>
              </a:rPr>
              <a:t> side of C=C bond</a:t>
            </a:r>
          </a:p>
          <a:p>
            <a:pPr algn="just" fontAlgn="auto">
              <a:spcAft>
                <a:spcPts val="0"/>
              </a:spcAft>
              <a:buFont typeface="Wingdings" pitchFamily="2" charset="2"/>
              <a:buChar char="Ø"/>
              <a:defRPr/>
            </a:pPr>
            <a:r>
              <a:rPr lang="en-GB" sz="2400" dirty="0">
                <a:solidFill>
                  <a:srgbClr val="C00000"/>
                </a:solidFill>
                <a:effectLst>
                  <a:outerShdw blurRad="38100" dist="38100" dir="2700000" algn="tl">
                    <a:srgbClr val="C0C0C0"/>
                  </a:outerShdw>
                </a:effectLst>
                <a:latin typeface="Times New Roman"/>
                <a:cs typeface="Times New Roman"/>
              </a:rPr>
              <a:t>Trans prefix </a:t>
            </a:r>
            <a:r>
              <a:rPr lang="en-GB" sz="2400" dirty="0">
                <a:effectLst>
                  <a:outerShdw blurRad="38100" dist="38100" dir="2700000" algn="tl">
                    <a:srgbClr val="C0C0C0"/>
                  </a:outerShdw>
                </a:effectLst>
                <a:latin typeface="Times New Roman"/>
                <a:cs typeface="Times New Roman"/>
              </a:rPr>
              <a:t>used when non-hydrogen groups / atoms are  on the </a:t>
            </a:r>
            <a:r>
              <a:rPr lang="en-GB" sz="2400" dirty="0">
                <a:solidFill>
                  <a:srgbClr val="C00000"/>
                </a:solidFill>
                <a:effectLst>
                  <a:outerShdw blurRad="38100" dist="38100" dir="2700000" algn="tl">
                    <a:srgbClr val="C0C0C0"/>
                  </a:outerShdw>
                </a:effectLst>
                <a:latin typeface="Times New Roman"/>
                <a:cs typeface="Times New Roman"/>
              </a:rPr>
              <a:t>opposite</a:t>
            </a:r>
            <a:r>
              <a:rPr lang="en-GB" sz="2400" dirty="0">
                <a:effectLst>
                  <a:outerShdw blurRad="38100" dist="38100" dir="2700000" algn="tl">
                    <a:srgbClr val="C0C0C0"/>
                  </a:outerShdw>
                </a:effectLst>
                <a:latin typeface="Times New Roman"/>
                <a:cs typeface="Times New Roman"/>
              </a:rPr>
              <a:t> sides of C=C bond</a:t>
            </a:r>
            <a:endParaRPr lang="en-GB" sz="2400" dirty="0">
              <a:solidFill>
                <a:srgbClr val="C00000"/>
              </a:solidFill>
              <a:effectLst>
                <a:outerShdw blurRad="38100" dist="38100" dir="2700000" algn="tl">
                  <a:srgbClr val="C0C0C0"/>
                </a:outerShdw>
              </a:effectLst>
              <a:latin typeface="Times New Roman"/>
              <a:cs typeface="Times New Roman"/>
            </a:endParaRPr>
          </a:p>
          <a:p>
            <a:pPr fontAlgn="auto">
              <a:spcAft>
                <a:spcPts val="0"/>
              </a:spcAft>
              <a:buFont typeface="Arial"/>
              <a:buChar char="•"/>
              <a:defRPr/>
            </a:pPr>
            <a:endParaRPr lang="en-GB" sz="2400" dirty="0">
              <a:effectLst>
                <a:outerShdw blurRad="38100" dist="38100" dir="2700000" algn="tl">
                  <a:srgbClr val="C0C0C0"/>
                </a:outerShdw>
              </a:effectLst>
              <a:latin typeface="Times New Roman"/>
              <a:cs typeface="Times New Roman"/>
            </a:endParaRPr>
          </a:p>
          <a:p>
            <a:pPr fontAlgn="auto">
              <a:spcAft>
                <a:spcPts val="0"/>
              </a:spcAft>
              <a:buFont typeface="Wingdings 2" pitchFamily="18" charset="2"/>
              <a:buNone/>
              <a:defRPr/>
            </a:pPr>
            <a:r>
              <a:rPr lang="en-GB" sz="2400" b="1" dirty="0">
                <a:latin typeface="Times New Roman"/>
                <a:cs typeface="Times New Roman"/>
              </a:rPr>
              <a:t>		</a:t>
            </a:r>
            <a:endParaRPr lang="en-US" sz="2400" dirty="0">
              <a:latin typeface="Times New Roman"/>
              <a:cs typeface="Times New Roman"/>
            </a:endParaRPr>
          </a:p>
          <a:p>
            <a:pPr fontAlgn="auto">
              <a:spcAft>
                <a:spcPts val="0"/>
              </a:spcAft>
              <a:buFont typeface="Wingdings 2" pitchFamily="18" charset="2"/>
              <a:buNone/>
              <a:defRPr/>
            </a:pPr>
            <a:endParaRPr lang="en-US" sz="2400" dirty="0">
              <a:latin typeface="Times New Roman"/>
              <a:cs typeface="Times New Roman"/>
            </a:endParaRPr>
          </a:p>
        </p:txBody>
      </p:sp>
      <p:sp>
        <p:nvSpPr>
          <p:cNvPr id="8196" name="Slide Number Placeholder 13">
            <a:extLst>
              <a:ext uri="{FF2B5EF4-FFF2-40B4-BE49-F238E27FC236}">
                <a16:creationId xmlns:a16="http://schemas.microsoft.com/office/drawing/2014/main" id="{CB61EF88-7EE5-47FD-B7A9-357B3BF1A04F}"/>
              </a:ext>
            </a:extLst>
          </p:cNvPr>
          <p:cNvSpPr txBox="1">
            <a:spLocks noGrp="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rtl="1" eaLnBrk="1" hangingPunct="1"/>
            <a:fld id="{8EA7E35E-A2C0-4E70-985F-C25A7F7ADE52}" type="slidenum">
              <a:rPr lang="ar-SA" altLang="ar-SA" sz="1400"/>
              <a:pPr rtl="1" eaLnBrk="1" hangingPunct="1"/>
              <a:t>14</a:t>
            </a:fld>
            <a:endParaRPr lang="en-US" altLang="ar-SA" sz="1400"/>
          </a:p>
        </p:txBody>
      </p:sp>
      <p:pic>
        <p:nvPicPr>
          <p:cNvPr id="8197" name="Picture 5" descr="butenecistrans">
            <a:extLst>
              <a:ext uri="{FF2B5EF4-FFF2-40B4-BE49-F238E27FC236}">
                <a16:creationId xmlns:a16="http://schemas.microsoft.com/office/drawing/2014/main" id="{EF0B2858-DAE9-45FA-B07A-162CFC0EBA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4716463"/>
            <a:ext cx="3581400" cy="846137"/>
          </a:xfrm>
          <a:prstGeom prst="rect">
            <a:avLst/>
          </a:prstGeom>
          <a:blipFill dpi="0" rotWithShape="1">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pic>
      <p:sp>
        <p:nvSpPr>
          <p:cNvPr id="175113" name="Rectangle 9">
            <a:extLst>
              <a:ext uri="{FF2B5EF4-FFF2-40B4-BE49-F238E27FC236}">
                <a16:creationId xmlns:a16="http://schemas.microsoft.com/office/drawing/2014/main" id="{ABDFB055-35B4-4EFD-B66D-B04642DA630E}"/>
              </a:ext>
            </a:extLst>
          </p:cNvPr>
          <p:cNvSpPr>
            <a:spLocks noChangeArrowheads="1"/>
          </p:cNvSpPr>
          <p:nvPr/>
        </p:nvSpPr>
        <p:spPr bwMode="auto">
          <a:xfrm>
            <a:off x="0" y="1066800"/>
            <a:ext cx="6705600" cy="461963"/>
          </a:xfrm>
          <a:prstGeom prst="rect">
            <a:avLst/>
          </a:prstGeom>
          <a:noFill/>
          <a:ln w="9525">
            <a:noFill/>
            <a:miter lim="800000"/>
            <a:headEnd/>
            <a:tailEnd/>
          </a:ln>
          <a:effectLst/>
        </p:spPr>
        <p:txBody>
          <a:bodyPr>
            <a:spAutoFit/>
          </a:bodyPr>
          <a:lstStyle/>
          <a:p>
            <a:pPr eaLnBrk="0" hangingPunct="0">
              <a:spcBef>
                <a:spcPct val="50000"/>
              </a:spcBef>
              <a:buClr>
                <a:srgbClr val="0BD0D9"/>
              </a:buClr>
              <a:buSzPct val="95000"/>
              <a:buFont typeface="Wingdings 2" pitchFamily="18" charset="2"/>
              <a:buNone/>
              <a:defRPr/>
            </a:pPr>
            <a:r>
              <a:rPr lang="en-US" sz="2400" b="1" dirty="0">
                <a:solidFill>
                  <a:schemeClr val="accent2"/>
                </a:solidFill>
                <a:effectLst>
                  <a:outerShdw blurRad="38100" dist="38100" dir="2700000" algn="tl">
                    <a:srgbClr val="C0C0C0"/>
                  </a:outerShdw>
                </a:effectLst>
                <a:latin typeface="Times New Roman"/>
                <a:cs typeface="Times New Roman"/>
              </a:rPr>
              <a:t>Types Of Geometric Isomerism </a:t>
            </a:r>
          </a:p>
        </p:txBody>
      </p:sp>
      <p:graphicFrame>
        <p:nvGraphicFramePr>
          <p:cNvPr id="8194" name="Object 80">
            <a:extLst>
              <a:ext uri="{FF2B5EF4-FFF2-40B4-BE49-F238E27FC236}">
                <a16:creationId xmlns:a16="http://schemas.microsoft.com/office/drawing/2014/main" id="{F65A91A1-B2F6-40E8-AEE7-03A2223C470A}"/>
              </a:ext>
            </a:extLst>
          </p:cNvPr>
          <p:cNvGraphicFramePr>
            <a:graphicFrameLocks noChangeAspect="1"/>
          </p:cNvGraphicFramePr>
          <p:nvPr/>
        </p:nvGraphicFramePr>
        <p:xfrm>
          <a:off x="2667000" y="5489575"/>
          <a:ext cx="4648200" cy="1371600"/>
        </p:xfrm>
        <a:graphic>
          <a:graphicData uri="http://schemas.openxmlformats.org/presentationml/2006/ole">
            <mc:AlternateContent xmlns:mc="http://schemas.openxmlformats.org/markup-compatibility/2006">
              <mc:Choice xmlns:v="urn:schemas-microsoft-com:vml" Requires="v">
                <p:oleObj spid="_x0000_s8203" name="CS ChemDraw Drawing" r:id="rId5" imgW="2708148" imgH="755904" progId="ChemDraw.Document.6.0">
                  <p:embed/>
                </p:oleObj>
              </mc:Choice>
              <mc:Fallback>
                <p:oleObj name="CS ChemDraw Drawing" r:id="rId5" imgW="2708148" imgH="755904" progId="ChemDraw.Document.6.0">
                  <p:embed/>
                  <p:pic>
                    <p:nvPicPr>
                      <p:cNvPr id="0" name="Object 8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7000" y="5489575"/>
                        <a:ext cx="46482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199" name="Rectangle 6">
            <a:extLst>
              <a:ext uri="{FF2B5EF4-FFF2-40B4-BE49-F238E27FC236}">
                <a16:creationId xmlns:a16="http://schemas.microsoft.com/office/drawing/2014/main" id="{7E1DAA73-CA1F-4F38-8979-13406F4A2F9C}"/>
              </a:ext>
            </a:extLst>
          </p:cNvPr>
          <p:cNvSpPr>
            <a:spLocks noChangeArrowheads="1"/>
          </p:cNvSpPr>
          <p:nvPr/>
        </p:nvSpPr>
        <p:spPr bwMode="auto">
          <a:xfrm>
            <a:off x="3733800" y="457200"/>
            <a:ext cx="9667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ar-SA" b="1">
                <a:solidFill>
                  <a:srgbClr val="000000"/>
                </a:solidFill>
                <a:latin typeface="Times New Roman" panose="02020603050405020304" pitchFamily="18" charset="0"/>
                <a:cs typeface="Times New Roman" panose="02020603050405020304" pitchFamily="18" charset="0"/>
              </a:rPr>
              <a:t>Alkenes</a:t>
            </a:r>
            <a:endParaRPr lang="en-US" altLang="ar-SA"/>
          </a:p>
        </p:txBody>
      </p:sp>
      <p:pic>
        <p:nvPicPr>
          <p:cNvPr id="8200" name="Picture 7" descr="ksulogo2.png">
            <a:extLst>
              <a:ext uri="{FF2B5EF4-FFF2-40B4-BE49-F238E27FC236}">
                <a16:creationId xmlns:a16="http://schemas.microsoft.com/office/drawing/2014/main" id="{DC68F171-8CE6-466E-9C07-BC98F718B234}"/>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52400" y="7620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Picture 8" descr="images.jpeg">
            <a:extLst>
              <a:ext uri="{FF2B5EF4-FFF2-40B4-BE49-F238E27FC236}">
                <a16:creationId xmlns:a16="http://schemas.microsoft.com/office/drawing/2014/main" id="{2956FC77-A191-4CB0-9538-50D01388EACC}"/>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848600" y="0"/>
            <a:ext cx="1066800" cy="100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a:extLst>
              <a:ext uri="{FF2B5EF4-FFF2-40B4-BE49-F238E27FC236}">
                <a16:creationId xmlns:a16="http://schemas.microsoft.com/office/drawing/2014/main" id="{34B88E65-40DB-427F-B0C0-46F02CE700A3}"/>
              </a:ext>
            </a:extLst>
          </p:cNvPr>
          <p:cNvCxnSpPr/>
          <p:nvPr/>
        </p:nvCxnSpPr>
        <p:spPr>
          <a:xfrm>
            <a:off x="457200" y="914400"/>
            <a:ext cx="8305800" cy="0"/>
          </a:xfrm>
          <a:prstGeom prst="line">
            <a:avLst/>
          </a:prstGeom>
        </p:spPr>
        <p:style>
          <a:lnRef idx="2">
            <a:schemeClr val="dk1"/>
          </a:lnRef>
          <a:fillRef idx="0">
            <a:schemeClr val="dk1"/>
          </a:fillRef>
          <a:effectRef idx="1">
            <a:schemeClr val="dk1"/>
          </a:effectRef>
          <a:fontRef idx="minor">
            <a:schemeClr val="tx1"/>
          </a:fontRef>
        </p:style>
      </p:cxnSp>
    </p:spTree>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Text Box 12">
            <a:extLst>
              <a:ext uri="{FF2B5EF4-FFF2-40B4-BE49-F238E27FC236}">
                <a16:creationId xmlns:a16="http://schemas.microsoft.com/office/drawing/2014/main" id="{0FF1294B-489F-4D48-8696-06703BF19E1A}"/>
              </a:ext>
            </a:extLst>
          </p:cNvPr>
          <p:cNvSpPr txBox="1">
            <a:spLocks noChangeArrowheads="1"/>
          </p:cNvSpPr>
          <p:nvPr/>
        </p:nvSpPr>
        <p:spPr bwMode="auto">
          <a:xfrm>
            <a:off x="762000" y="2819400"/>
            <a:ext cx="2895600" cy="11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Aft>
                <a:spcPts val="200"/>
              </a:spcAft>
            </a:pPr>
            <a:r>
              <a:rPr lang="en-GB" altLang="ar-SA" sz="1600" b="1" i="1">
                <a:solidFill>
                  <a:srgbClr val="CC3300"/>
                </a:solidFill>
              </a:rPr>
              <a:t>Cis</a:t>
            </a:r>
            <a:endParaRPr lang="en-GB" altLang="ar-SA" sz="1500" i="1"/>
          </a:p>
          <a:p>
            <a:pPr algn="ctr" rtl="1" eaLnBrk="1" hangingPunct="1">
              <a:spcAft>
                <a:spcPts val="200"/>
              </a:spcAft>
            </a:pPr>
            <a:r>
              <a:rPr lang="en-GB" altLang="ar-SA" sz="1600" b="1"/>
              <a:t>Groups / atoms are on the</a:t>
            </a:r>
          </a:p>
          <a:p>
            <a:pPr algn="ctr" rtl="1" eaLnBrk="1" hangingPunct="1">
              <a:spcAft>
                <a:spcPts val="200"/>
              </a:spcAft>
            </a:pPr>
            <a:r>
              <a:rPr lang="en-GB" altLang="ar-SA" sz="1600" b="1">
                <a:solidFill>
                  <a:srgbClr val="CC0000"/>
                </a:solidFill>
              </a:rPr>
              <a:t>Same Side </a:t>
            </a:r>
            <a:r>
              <a:rPr lang="en-GB" altLang="ar-SA" sz="1600" b="1"/>
              <a:t>of the double bond</a:t>
            </a:r>
            <a:endParaRPr lang="en-GB" altLang="ar-SA" sz="1600"/>
          </a:p>
        </p:txBody>
      </p:sp>
      <p:sp>
        <p:nvSpPr>
          <p:cNvPr id="9222" name="Text Box 13">
            <a:extLst>
              <a:ext uri="{FF2B5EF4-FFF2-40B4-BE49-F238E27FC236}">
                <a16:creationId xmlns:a16="http://schemas.microsoft.com/office/drawing/2014/main" id="{BAF62580-8B5B-459B-9F37-D966A09B0FDE}"/>
              </a:ext>
            </a:extLst>
          </p:cNvPr>
          <p:cNvSpPr txBox="1">
            <a:spLocks noChangeArrowheads="1"/>
          </p:cNvSpPr>
          <p:nvPr/>
        </p:nvSpPr>
        <p:spPr bwMode="auto">
          <a:xfrm>
            <a:off x="4800600" y="2819400"/>
            <a:ext cx="3048000"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lgn="ctr" rtl="1" eaLnBrk="1" hangingPunct="1">
              <a:spcAft>
                <a:spcPts val="200"/>
              </a:spcAft>
            </a:pPr>
            <a:r>
              <a:rPr lang="en-GB" altLang="ar-SA" sz="1600" b="1" i="1">
                <a:solidFill>
                  <a:srgbClr val="CC3300"/>
                </a:solidFill>
              </a:rPr>
              <a:t>Trans</a:t>
            </a:r>
            <a:endParaRPr lang="en-GB" altLang="ar-SA" sz="1500" i="1"/>
          </a:p>
          <a:p>
            <a:pPr algn="ctr" rtl="1" eaLnBrk="1" hangingPunct="1">
              <a:spcAft>
                <a:spcPts val="200"/>
              </a:spcAft>
            </a:pPr>
            <a:r>
              <a:rPr lang="en-GB" altLang="ar-SA" sz="1600" b="1"/>
              <a:t>Groups / atoms are on </a:t>
            </a:r>
            <a:r>
              <a:rPr lang="en-GB" altLang="ar-SA" sz="1600" b="1">
                <a:solidFill>
                  <a:srgbClr val="CC0000"/>
                </a:solidFill>
              </a:rPr>
              <a:t>Opposite Sides </a:t>
            </a:r>
            <a:r>
              <a:rPr lang="en-GB" altLang="ar-SA" sz="1600" b="1"/>
              <a:t>across the double bond</a:t>
            </a:r>
            <a:endParaRPr lang="en-GB" altLang="ar-SA" sz="1600"/>
          </a:p>
        </p:txBody>
      </p:sp>
      <p:sp>
        <p:nvSpPr>
          <p:cNvPr id="9223" name="Slide Number Placeholder 8">
            <a:extLst>
              <a:ext uri="{FF2B5EF4-FFF2-40B4-BE49-F238E27FC236}">
                <a16:creationId xmlns:a16="http://schemas.microsoft.com/office/drawing/2014/main" id="{8554617F-C08F-46C4-96BD-02D970D45F6B}"/>
              </a:ext>
            </a:extLst>
          </p:cNvPr>
          <p:cNvSpPr txBox="1">
            <a:spLocks noGrp="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rtl="1" eaLnBrk="1" hangingPunct="1"/>
            <a:fld id="{E4BB290D-2F01-4EB2-9381-0B0932ECABAC}" type="slidenum">
              <a:rPr lang="ar-SA" altLang="ar-SA" sz="1400"/>
              <a:pPr rtl="1" eaLnBrk="1" hangingPunct="1"/>
              <a:t>15</a:t>
            </a:fld>
            <a:endParaRPr lang="en-US" altLang="ar-SA" sz="1400"/>
          </a:p>
        </p:txBody>
      </p:sp>
      <p:graphicFrame>
        <p:nvGraphicFramePr>
          <p:cNvPr id="9218" name="Object 148">
            <a:extLst>
              <a:ext uri="{FF2B5EF4-FFF2-40B4-BE49-F238E27FC236}">
                <a16:creationId xmlns:a16="http://schemas.microsoft.com/office/drawing/2014/main" id="{3757119A-7056-4432-868F-6B99FA49744E}"/>
              </a:ext>
            </a:extLst>
          </p:cNvPr>
          <p:cNvGraphicFramePr>
            <a:graphicFrameLocks noChangeAspect="1"/>
          </p:cNvGraphicFramePr>
          <p:nvPr/>
        </p:nvGraphicFramePr>
        <p:xfrm>
          <a:off x="1066800" y="990600"/>
          <a:ext cx="6324600" cy="1905000"/>
        </p:xfrm>
        <a:graphic>
          <a:graphicData uri="http://schemas.openxmlformats.org/presentationml/2006/ole">
            <mc:AlternateContent xmlns:mc="http://schemas.openxmlformats.org/markup-compatibility/2006">
              <mc:Choice xmlns:v="urn:schemas-microsoft-com:vml" Requires="v">
                <p:oleObj spid="_x0000_s9228" name="CS ChemDraw Drawing" r:id="rId3" imgW="4148328" imgH="1223772" progId="ChemDraw.Document.6.0">
                  <p:embed/>
                </p:oleObj>
              </mc:Choice>
              <mc:Fallback>
                <p:oleObj name="CS ChemDraw Drawing" r:id="rId3" imgW="4148328" imgH="1223772" progId="ChemDraw.Document.6.0">
                  <p:embed/>
                  <p:pic>
                    <p:nvPicPr>
                      <p:cNvPr id="0" name="Object 14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990600"/>
                        <a:ext cx="63246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224" name="Rectangle 10">
            <a:extLst>
              <a:ext uri="{FF2B5EF4-FFF2-40B4-BE49-F238E27FC236}">
                <a16:creationId xmlns:a16="http://schemas.microsoft.com/office/drawing/2014/main" id="{4782AE8E-D2FA-4A0A-B414-C37553AA4DB9}"/>
              </a:ext>
            </a:extLst>
          </p:cNvPr>
          <p:cNvSpPr>
            <a:spLocks noChangeArrowheads="1"/>
          </p:cNvSpPr>
          <p:nvPr/>
        </p:nvSpPr>
        <p:spPr bwMode="auto">
          <a:xfrm>
            <a:off x="3733800" y="457200"/>
            <a:ext cx="9667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ar-SA" b="1">
                <a:solidFill>
                  <a:srgbClr val="000000"/>
                </a:solidFill>
                <a:latin typeface="Times New Roman" panose="02020603050405020304" pitchFamily="18" charset="0"/>
                <a:cs typeface="Times New Roman" panose="02020603050405020304" pitchFamily="18" charset="0"/>
              </a:rPr>
              <a:t>Alkenes</a:t>
            </a:r>
            <a:endParaRPr lang="en-US" altLang="ar-SA"/>
          </a:p>
        </p:txBody>
      </p:sp>
      <p:pic>
        <p:nvPicPr>
          <p:cNvPr id="9225" name="Picture 11" descr="ksulogo2.png">
            <a:extLst>
              <a:ext uri="{FF2B5EF4-FFF2-40B4-BE49-F238E27FC236}">
                <a16:creationId xmlns:a16="http://schemas.microsoft.com/office/drawing/2014/main" id="{FBA32654-96B3-4CAE-9628-41FD39554F9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2400" y="7620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6" name="Picture 12" descr="images.jpeg">
            <a:extLst>
              <a:ext uri="{FF2B5EF4-FFF2-40B4-BE49-F238E27FC236}">
                <a16:creationId xmlns:a16="http://schemas.microsoft.com/office/drawing/2014/main" id="{9B8D1350-ADC0-4A03-A47B-77AA4813B1F6}"/>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848600" y="0"/>
            <a:ext cx="1066800" cy="100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Straight Connector 13">
            <a:extLst>
              <a:ext uri="{FF2B5EF4-FFF2-40B4-BE49-F238E27FC236}">
                <a16:creationId xmlns:a16="http://schemas.microsoft.com/office/drawing/2014/main" id="{603592F5-8F5E-432B-ABCA-1F2CC96D556D}"/>
              </a:ext>
            </a:extLst>
          </p:cNvPr>
          <p:cNvCxnSpPr/>
          <p:nvPr/>
        </p:nvCxnSpPr>
        <p:spPr>
          <a:xfrm>
            <a:off x="457200" y="914400"/>
            <a:ext cx="8305800" cy="0"/>
          </a:xfrm>
          <a:prstGeom prst="line">
            <a:avLst/>
          </a:prstGeom>
        </p:spPr>
        <p:style>
          <a:lnRef idx="2">
            <a:schemeClr val="dk1"/>
          </a:lnRef>
          <a:fillRef idx="0">
            <a:schemeClr val="dk1"/>
          </a:fillRef>
          <a:effectRef idx="1">
            <a:schemeClr val="dk1"/>
          </a:effectRef>
          <a:fontRef idx="minor">
            <a:schemeClr val="tx1"/>
          </a:fontRef>
        </p:style>
      </p:cxnSp>
      <p:graphicFrame>
        <p:nvGraphicFramePr>
          <p:cNvPr id="9219" name="Object 149">
            <a:extLst>
              <a:ext uri="{FF2B5EF4-FFF2-40B4-BE49-F238E27FC236}">
                <a16:creationId xmlns:a16="http://schemas.microsoft.com/office/drawing/2014/main" id="{9464F8BE-F1D6-43C2-9275-51B98181BB4D}"/>
              </a:ext>
            </a:extLst>
          </p:cNvPr>
          <p:cNvGraphicFramePr>
            <a:graphicFrameLocks noChangeAspect="1"/>
          </p:cNvGraphicFramePr>
          <p:nvPr/>
        </p:nvGraphicFramePr>
        <p:xfrm>
          <a:off x="938213" y="3810000"/>
          <a:ext cx="7367587" cy="914400"/>
        </p:xfrm>
        <a:graphic>
          <a:graphicData uri="http://schemas.openxmlformats.org/presentationml/2006/ole">
            <mc:AlternateContent xmlns:mc="http://schemas.openxmlformats.org/markup-compatibility/2006">
              <mc:Choice xmlns:v="urn:schemas-microsoft-com:vml" Requires="v">
                <p:oleObj spid="_x0000_s9229" name="CS ChemDraw Drawing" r:id="rId7" imgW="3555360" imgH="440640" progId="ChemDraw.Document.6.0">
                  <p:embed/>
                </p:oleObj>
              </mc:Choice>
              <mc:Fallback>
                <p:oleObj name="CS ChemDraw Drawing" r:id="rId7" imgW="3555360" imgH="440640" progId="ChemDraw.Document.6.0">
                  <p:embed/>
                  <p:pic>
                    <p:nvPicPr>
                      <p:cNvPr id="0" name="Object 14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38213" y="3810000"/>
                        <a:ext cx="7367587"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220" name="Object 150">
            <a:extLst>
              <a:ext uri="{FF2B5EF4-FFF2-40B4-BE49-F238E27FC236}">
                <a16:creationId xmlns:a16="http://schemas.microsoft.com/office/drawing/2014/main" id="{C0798655-310A-45FA-9627-8713034DE157}"/>
              </a:ext>
            </a:extLst>
          </p:cNvPr>
          <p:cNvGraphicFramePr>
            <a:graphicFrameLocks noChangeAspect="1"/>
          </p:cNvGraphicFramePr>
          <p:nvPr/>
        </p:nvGraphicFramePr>
        <p:xfrm>
          <a:off x="1263650" y="4870450"/>
          <a:ext cx="7073900" cy="1454150"/>
        </p:xfrm>
        <a:graphic>
          <a:graphicData uri="http://schemas.openxmlformats.org/presentationml/2006/ole">
            <mc:AlternateContent xmlns:mc="http://schemas.openxmlformats.org/markup-compatibility/2006">
              <mc:Choice xmlns:v="urn:schemas-microsoft-com:vml" Requires="v">
                <p:oleObj spid="_x0000_s9230" name="CS ChemDraw Drawing" r:id="rId9" imgW="6248520" imgH="1284480" progId="ChemDraw.Document.6.0">
                  <p:embed/>
                </p:oleObj>
              </mc:Choice>
              <mc:Fallback>
                <p:oleObj name="CS ChemDraw Drawing" r:id="rId9" imgW="6248520" imgH="1284480" progId="ChemDraw.Document.6.0">
                  <p:embed/>
                  <p:pic>
                    <p:nvPicPr>
                      <p:cNvPr id="0" name="Object 15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63650" y="4870450"/>
                        <a:ext cx="7073900"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9F0B414-53D6-4024-B2A2-758BE8C81D42}"/>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1A5B38F-E630-47C6-9AAF-9A8AFCA43E31}" type="slidenum">
              <a:rPr lang="en-US" altLang="ar-SA">
                <a:solidFill>
                  <a:srgbClr val="898989"/>
                </a:solidFill>
              </a:rPr>
              <a:pPr eaLnBrk="1" hangingPunct="1"/>
              <a:t>16</a:t>
            </a:fld>
            <a:endParaRPr lang="en-US" altLang="ar-SA">
              <a:solidFill>
                <a:srgbClr val="898989"/>
              </a:solidFill>
            </a:endParaRPr>
          </a:p>
        </p:txBody>
      </p:sp>
      <p:sp>
        <p:nvSpPr>
          <p:cNvPr id="4" name="Rectangle 3">
            <a:extLst>
              <a:ext uri="{FF2B5EF4-FFF2-40B4-BE49-F238E27FC236}">
                <a16:creationId xmlns:a16="http://schemas.microsoft.com/office/drawing/2014/main" id="{D353A847-5133-4027-A0C3-3A6979296857}"/>
              </a:ext>
            </a:extLst>
          </p:cNvPr>
          <p:cNvSpPr txBox="1">
            <a:spLocks noChangeArrowheads="1"/>
          </p:cNvSpPr>
          <p:nvPr/>
        </p:nvSpPr>
        <p:spPr>
          <a:xfrm>
            <a:off x="393700" y="1752600"/>
            <a:ext cx="8218488" cy="18288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fontAlgn="auto">
              <a:lnSpc>
                <a:spcPct val="90000"/>
              </a:lnSpc>
              <a:spcAft>
                <a:spcPts val="0"/>
              </a:spcAft>
              <a:buFontTx/>
              <a:buNone/>
              <a:defRPr/>
            </a:pPr>
            <a:r>
              <a:rPr lang="en-US" altLang="en-US" sz="2400" dirty="0">
                <a:effectLst>
                  <a:outerShdw blurRad="38100" dist="38100" dir="2700000" algn="tl">
                    <a:srgbClr val="000000">
                      <a:alpha val="43137"/>
                    </a:srgbClr>
                  </a:outerShdw>
                </a:effectLst>
              </a:rPr>
              <a:t>     If the groups attached to the C=C are different, we distinguish the two isomers by adding the prefix Z (from German word </a:t>
            </a:r>
            <a:r>
              <a:rPr lang="en-US" altLang="en-US" sz="2400" dirty="0" err="1">
                <a:effectLst>
                  <a:outerShdw blurRad="38100" dist="38100" dir="2700000" algn="tl">
                    <a:srgbClr val="000000">
                      <a:alpha val="43137"/>
                    </a:srgbClr>
                  </a:outerShdw>
                </a:effectLst>
              </a:rPr>
              <a:t>Zusammen</a:t>
            </a:r>
            <a:r>
              <a:rPr lang="en-US" altLang="en-US" sz="2400" dirty="0">
                <a:effectLst>
                  <a:outerShdw blurRad="38100" dist="38100" dir="2700000" algn="tl">
                    <a:srgbClr val="000000">
                      <a:alpha val="43137"/>
                    </a:srgbClr>
                  </a:outerShdw>
                </a:effectLst>
              </a:rPr>
              <a:t>) if the higher-priority groups are together in the same side or E (from German word </a:t>
            </a:r>
            <a:r>
              <a:rPr lang="en-US" altLang="en-US" sz="2400" dirty="0" err="1">
                <a:effectLst>
                  <a:outerShdw blurRad="38100" dist="38100" dir="2700000" algn="tl">
                    <a:srgbClr val="000000">
                      <a:alpha val="43137"/>
                    </a:srgbClr>
                  </a:outerShdw>
                </a:effectLst>
              </a:rPr>
              <a:t>Entgegen</a:t>
            </a:r>
            <a:r>
              <a:rPr lang="en-US" altLang="en-US" sz="2400" dirty="0">
                <a:effectLst>
                  <a:outerShdw blurRad="38100" dist="38100" dir="2700000" algn="tl">
                    <a:srgbClr val="000000">
                      <a:alpha val="43137"/>
                    </a:srgbClr>
                  </a:outerShdw>
                </a:effectLst>
              </a:rPr>
              <a:t>) if the higher-priority groups are opposite sides depending on the atomic number  of the atoms attached to each end of the C=C.</a:t>
            </a:r>
          </a:p>
          <a:p>
            <a:pPr algn="just" fontAlgn="auto">
              <a:lnSpc>
                <a:spcPct val="90000"/>
              </a:lnSpc>
              <a:spcAft>
                <a:spcPts val="0"/>
              </a:spcAft>
              <a:buFontTx/>
              <a:buNone/>
              <a:defRPr/>
            </a:pPr>
            <a:endParaRPr lang="en-US" altLang="en-US" sz="2400" dirty="0">
              <a:effectLst>
                <a:outerShdw blurRad="38100" dist="38100" dir="2700000" algn="tl">
                  <a:srgbClr val="000000">
                    <a:alpha val="43137"/>
                  </a:srgbClr>
                </a:outerShdw>
              </a:effectLst>
            </a:endParaRPr>
          </a:p>
          <a:p>
            <a:pPr algn="just" fontAlgn="auto">
              <a:lnSpc>
                <a:spcPct val="90000"/>
              </a:lnSpc>
              <a:spcAft>
                <a:spcPts val="0"/>
              </a:spcAft>
              <a:buFontTx/>
              <a:buNone/>
              <a:defRPr/>
            </a:pPr>
            <a:r>
              <a:rPr lang="en-US" altLang="en-US" sz="2400" dirty="0">
                <a:effectLst>
                  <a:outerShdw blurRad="38100" dist="38100" dir="2700000" algn="tl">
                    <a:srgbClr val="000000">
                      <a:alpha val="43137"/>
                    </a:srgbClr>
                  </a:outerShdw>
                </a:effectLst>
              </a:rPr>
              <a:t>     Atoms with higher atomic numbers receive higher priority</a:t>
            </a:r>
          </a:p>
          <a:p>
            <a:pPr algn="just" fontAlgn="auto">
              <a:lnSpc>
                <a:spcPct val="90000"/>
              </a:lnSpc>
              <a:spcAft>
                <a:spcPts val="0"/>
              </a:spcAft>
              <a:buFontTx/>
              <a:buNone/>
              <a:defRPr/>
            </a:pPr>
            <a:r>
              <a:rPr lang="en-US" altLang="en-US" sz="2400" dirty="0">
                <a:effectLst>
                  <a:outerShdw blurRad="38100" dist="38100" dir="2700000" algn="tl">
                    <a:srgbClr val="000000">
                      <a:alpha val="43137"/>
                    </a:srgbClr>
                  </a:outerShdw>
                </a:effectLst>
              </a:rPr>
              <a:t>                              I&gt; Br &gt; Cl &gt; F &gt; O &gt; N &gt; C &gt; H</a:t>
            </a:r>
          </a:p>
          <a:p>
            <a:pPr algn="just" fontAlgn="auto">
              <a:lnSpc>
                <a:spcPct val="90000"/>
              </a:lnSpc>
              <a:spcAft>
                <a:spcPts val="0"/>
              </a:spcAft>
              <a:buFontTx/>
              <a:buNone/>
              <a:defRPr/>
            </a:pPr>
            <a:endParaRPr lang="en-US" altLang="en-US" sz="2400" dirty="0">
              <a:effectLst>
                <a:outerShdw blurRad="38100" dist="38100" dir="2700000" algn="tl">
                  <a:srgbClr val="000000">
                    <a:alpha val="43137"/>
                  </a:srgbClr>
                </a:outerShdw>
              </a:effectLst>
            </a:endParaRPr>
          </a:p>
          <a:p>
            <a:pPr algn="just" fontAlgn="auto">
              <a:lnSpc>
                <a:spcPct val="90000"/>
              </a:lnSpc>
              <a:spcAft>
                <a:spcPts val="0"/>
              </a:spcAft>
              <a:buFontTx/>
              <a:buNone/>
              <a:defRPr/>
            </a:pPr>
            <a:r>
              <a:rPr lang="en-US" altLang="en-US" sz="2400" dirty="0">
                <a:effectLst>
                  <a:outerShdw blurRad="38100" dist="38100" dir="2700000" algn="tl">
                    <a:srgbClr val="000000">
                      <a:alpha val="43137"/>
                    </a:srgbClr>
                  </a:outerShdw>
                </a:effectLst>
              </a:rPr>
              <a:t>  </a:t>
            </a:r>
          </a:p>
        </p:txBody>
      </p:sp>
      <p:sp>
        <p:nvSpPr>
          <p:cNvPr id="6" name="Rectangle 5">
            <a:extLst>
              <a:ext uri="{FF2B5EF4-FFF2-40B4-BE49-F238E27FC236}">
                <a16:creationId xmlns:a16="http://schemas.microsoft.com/office/drawing/2014/main" id="{B31F9752-0F31-4DA4-93E7-E686E426AA50}"/>
              </a:ext>
            </a:extLst>
          </p:cNvPr>
          <p:cNvSpPr/>
          <p:nvPr/>
        </p:nvSpPr>
        <p:spPr>
          <a:xfrm>
            <a:off x="685800" y="1066800"/>
            <a:ext cx="3952875" cy="461963"/>
          </a:xfrm>
          <a:prstGeom prst="rect">
            <a:avLst/>
          </a:prstGeom>
        </p:spPr>
        <p:txBody>
          <a:bodyPr wrap="none">
            <a:spAutoFit/>
          </a:bodyPr>
          <a:lstStyle/>
          <a:p>
            <a:pPr>
              <a:defRPr/>
            </a:pPr>
            <a:r>
              <a:rPr lang="en-US" sz="2400" b="1" u="sng" dirty="0">
                <a:solidFill>
                  <a:srgbClr val="C00000"/>
                </a:solidFill>
                <a:effectLst>
                  <a:outerShdw blurRad="38100" dist="38100" dir="2700000" algn="tl">
                    <a:srgbClr val="C0C0C0"/>
                  </a:outerShdw>
                </a:effectLst>
                <a:latin typeface="Times New Roman"/>
                <a:cs typeface="Times New Roman"/>
              </a:rPr>
              <a:t>B) Z/ E isomerism in alkenes</a:t>
            </a:r>
          </a:p>
        </p:txBody>
      </p:sp>
      <p:sp>
        <p:nvSpPr>
          <p:cNvPr id="52229" name="Rectangle 6">
            <a:extLst>
              <a:ext uri="{FF2B5EF4-FFF2-40B4-BE49-F238E27FC236}">
                <a16:creationId xmlns:a16="http://schemas.microsoft.com/office/drawing/2014/main" id="{CE96A6FD-238D-4F1F-A558-CD7D27C540DD}"/>
              </a:ext>
            </a:extLst>
          </p:cNvPr>
          <p:cNvSpPr>
            <a:spLocks noChangeArrowheads="1"/>
          </p:cNvSpPr>
          <p:nvPr/>
        </p:nvSpPr>
        <p:spPr bwMode="auto">
          <a:xfrm>
            <a:off x="3733800" y="457200"/>
            <a:ext cx="9667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ar-SA" b="1">
                <a:solidFill>
                  <a:srgbClr val="000000"/>
                </a:solidFill>
                <a:latin typeface="Times New Roman" panose="02020603050405020304" pitchFamily="18" charset="0"/>
                <a:cs typeface="Times New Roman" panose="02020603050405020304" pitchFamily="18" charset="0"/>
              </a:rPr>
              <a:t>Alkenes</a:t>
            </a:r>
            <a:endParaRPr lang="en-US" altLang="ar-SA"/>
          </a:p>
        </p:txBody>
      </p:sp>
      <p:pic>
        <p:nvPicPr>
          <p:cNvPr id="52230" name="Picture 7" descr="ksulogo2.png">
            <a:extLst>
              <a:ext uri="{FF2B5EF4-FFF2-40B4-BE49-F238E27FC236}">
                <a16:creationId xmlns:a16="http://schemas.microsoft.com/office/drawing/2014/main" id="{E45BEA50-7676-4AC3-A65F-55050ED40C2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7620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1" name="Picture 8" descr="images.jpeg">
            <a:extLst>
              <a:ext uri="{FF2B5EF4-FFF2-40B4-BE49-F238E27FC236}">
                <a16:creationId xmlns:a16="http://schemas.microsoft.com/office/drawing/2014/main" id="{FC96F9E3-921C-49EA-8F5E-5B16E989B3A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0"/>
            <a:ext cx="1066800" cy="100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a:extLst>
              <a:ext uri="{FF2B5EF4-FFF2-40B4-BE49-F238E27FC236}">
                <a16:creationId xmlns:a16="http://schemas.microsoft.com/office/drawing/2014/main" id="{62C122C1-3467-4639-828D-8D5B4D02AFBF}"/>
              </a:ext>
            </a:extLst>
          </p:cNvPr>
          <p:cNvCxnSpPr/>
          <p:nvPr/>
        </p:nvCxnSpPr>
        <p:spPr>
          <a:xfrm>
            <a:off x="457200" y="914400"/>
            <a:ext cx="8305800" cy="0"/>
          </a:xfrm>
          <a:prstGeom prst="line">
            <a:avLst/>
          </a:prstGeom>
        </p:spPr>
        <p:style>
          <a:lnRef idx="2">
            <a:schemeClr val="dk1"/>
          </a:lnRef>
          <a:fillRef idx="0">
            <a:schemeClr val="dk1"/>
          </a:fillRef>
          <a:effectRef idx="1">
            <a:schemeClr val="dk1"/>
          </a:effectRef>
          <a:fontRef idx="minor">
            <a:schemeClr val="tx1"/>
          </a:fontRef>
        </p:style>
      </p:cxnSp>
    </p:spTree>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8C69C98-1D30-40CE-BF01-A34F5CE9859E}"/>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631548C-52B3-4444-874E-6070C75DC810}" type="slidenum">
              <a:rPr lang="en-US" altLang="ar-SA">
                <a:solidFill>
                  <a:srgbClr val="898989"/>
                </a:solidFill>
              </a:rPr>
              <a:pPr eaLnBrk="1" hangingPunct="1"/>
              <a:t>17</a:t>
            </a:fld>
            <a:endParaRPr lang="en-US" altLang="ar-SA">
              <a:solidFill>
                <a:srgbClr val="898989"/>
              </a:solidFill>
            </a:endParaRPr>
          </a:p>
        </p:txBody>
      </p:sp>
      <p:sp>
        <p:nvSpPr>
          <p:cNvPr id="53251" name="Rectangle 2">
            <a:extLst>
              <a:ext uri="{FF2B5EF4-FFF2-40B4-BE49-F238E27FC236}">
                <a16:creationId xmlns:a16="http://schemas.microsoft.com/office/drawing/2014/main" id="{54F976C6-9D2B-46B3-A2D0-37D62CBC6F22}"/>
              </a:ext>
            </a:extLst>
          </p:cNvPr>
          <p:cNvSpPr>
            <a:spLocks noChangeArrowheads="1"/>
          </p:cNvSpPr>
          <p:nvPr/>
        </p:nvSpPr>
        <p:spPr bwMode="auto">
          <a:xfrm>
            <a:off x="3733800" y="457200"/>
            <a:ext cx="9667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ar-SA" b="1">
                <a:solidFill>
                  <a:srgbClr val="000000"/>
                </a:solidFill>
                <a:latin typeface="Times New Roman" panose="02020603050405020304" pitchFamily="18" charset="0"/>
                <a:cs typeface="Times New Roman" panose="02020603050405020304" pitchFamily="18" charset="0"/>
              </a:rPr>
              <a:t>Alkenes</a:t>
            </a:r>
            <a:endParaRPr lang="en-US" altLang="ar-SA"/>
          </a:p>
        </p:txBody>
      </p:sp>
      <p:pic>
        <p:nvPicPr>
          <p:cNvPr id="53252" name="Picture 3" descr="ksulogo2.png">
            <a:extLst>
              <a:ext uri="{FF2B5EF4-FFF2-40B4-BE49-F238E27FC236}">
                <a16:creationId xmlns:a16="http://schemas.microsoft.com/office/drawing/2014/main" id="{0E39E969-6BB8-4A19-8F07-217CB091BC6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7620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3" name="Picture 4" descr="images.jpeg">
            <a:extLst>
              <a:ext uri="{FF2B5EF4-FFF2-40B4-BE49-F238E27FC236}">
                <a16:creationId xmlns:a16="http://schemas.microsoft.com/office/drawing/2014/main" id="{792EB27C-D026-4419-B632-7708B9C9188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0"/>
            <a:ext cx="1066800" cy="100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a:extLst>
              <a:ext uri="{FF2B5EF4-FFF2-40B4-BE49-F238E27FC236}">
                <a16:creationId xmlns:a16="http://schemas.microsoft.com/office/drawing/2014/main" id="{6EE5D52B-5014-4A23-9148-D456EA576AE2}"/>
              </a:ext>
            </a:extLst>
          </p:cNvPr>
          <p:cNvCxnSpPr/>
          <p:nvPr/>
        </p:nvCxnSpPr>
        <p:spPr>
          <a:xfrm>
            <a:off x="457200" y="914400"/>
            <a:ext cx="8305800" cy="0"/>
          </a:xfrm>
          <a:prstGeom prst="line">
            <a:avLst/>
          </a:prstGeom>
        </p:spPr>
        <p:style>
          <a:lnRef idx="2">
            <a:schemeClr val="dk1"/>
          </a:lnRef>
          <a:fillRef idx="0">
            <a:schemeClr val="dk1"/>
          </a:fillRef>
          <a:effectRef idx="1">
            <a:schemeClr val="dk1"/>
          </a:effectRef>
          <a:fontRef idx="minor">
            <a:schemeClr val="tx1"/>
          </a:fontRef>
        </p:style>
      </p:cxnSp>
      <p:pic>
        <p:nvPicPr>
          <p:cNvPr id="53255" name="Picture 6" descr="\\Ilee2\C\My Documents\Ch03\FG03_01-08UN.JPG">
            <a:extLst>
              <a:ext uri="{FF2B5EF4-FFF2-40B4-BE49-F238E27FC236}">
                <a16:creationId xmlns:a16="http://schemas.microsoft.com/office/drawing/2014/main" id="{5F61067C-35F6-4738-8D7A-29D90F6D25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516" t="33195" r="516" b="28632"/>
          <a:stretch>
            <a:fillRect/>
          </a:stretch>
        </p:blipFill>
        <p:spPr bwMode="auto">
          <a:xfrm>
            <a:off x="914400" y="1089025"/>
            <a:ext cx="73914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6" name="Picture 7" descr="\\Ilee2\C\My Documents\Ch03\FG03_01-10UN.JPG">
            <a:extLst>
              <a:ext uri="{FF2B5EF4-FFF2-40B4-BE49-F238E27FC236}">
                <a16:creationId xmlns:a16="http://schemas.microsoft.com/office/drawing/2014/main" id="{A5FE821F-B0D4-4865-A979-F3FE4BDBDFE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18114" b="17667"/>
          <a:stretch>
            <a:fillRect/>
          </a:stretch>
        </p:blipFill>
        <p:spPr bwMode="auto">
          <a:xfrm>
            <a:off x="1447800" y="3113088"/>
            <a:ext cx="61722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EC54443-5468-4165-8A72-1A43F7B29D83}"/>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5685456-2876-4346-9787-E10D30709705}" type="slidenum">
              <a:rPr lang="en-US" altLang="ar-SA">
                <a:solidFill>
                  <a:srgbClr val="898989"/>
                </a:solidFill>
              </a:rPr>
              <a:pPr eaLnBrk="1" hangingPunct="1"/>
              <a:t>18</a:t>
            </a:fld>
            <a:endParaRPr lang="en-US" altLang="ar-SA">
              <a:solidFill>
                <a:srgbClr val="898989"/>
              </a:solidFill>
            </a:endParaRPr>
          </a:p>
        </p:txBody>
      </p:sp>
      <p:graphicFrame>
        <p:nvGraphicFramePr>
          <p:cNvPr id="10242" name="Object 39">
            <a:extLst>
              <a:ext uri="{FF2B5EF4-FFF2-40B4-BE49-F238E27FC236}">
                <a16:creationId xmlns:a16="http://schemas.microsoft.com/office/drawing/2014/main" id="{86ECFC4A-FC20-4EAF-A57C-2792686563E4}"/>
              </a:ext>
            </a:extLst>
          </p:cNvPr>
          <p:cNvGraphicFramePr>
            <a:graphicFrameLocks noChangeAspect="1"/>
          </p:cNvGraphicFramePr>
          <p:nvPr/>
        </p:nvGraphicFramePr>
        <p:xfrm>
          <a:off x="1117600" y="1295400"/>
          <a:ext cx="6985000" cy="4530725"/>
        </p:xfrm>
        <a:graphic>
          <a:graphicData uri="http://schemas.openxmlformats.org/presentationml/2006/ole">
            <mc:AlternateContent xmlns:mc="http://schemas.openxmlformats.org/markup-compatibility/2006">
              <mc:Choice xmlns:v="urn:schemas-microsoft-com:vml" Requires="v">
                <p:oleObj spid="_x0000_s10248" name="ISIS/Draw Sketch" r:id="rId3" imgW="5384800" imgH="3496310" progId="">
                  <p:embed/>
                </p:oleObj>
              </mc:Choice>
              <mc:Fallback>
                <p:oleObj name="ISIS/Draw Sketch" r:id="rId3" imgW="5384800" imgH="3496310" progId="">
                  <p:embed/>
                  <p:pic>
                    <p:nvPicPr>
                      <p:cNvPr id="0" name="Object 3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7600" y="1295400"/>
                        <a:ext cx="6985000" cy="453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244" name="Rectangle 3">
            <a:extLst>
              <a:ext uri="{FF2B5EF4-FFF2-40B4-BE49-F238E27FC236}">
                <a16:creationId xmlns:a16="http://schemas.microsoft.com/office/drawing/2014/main" id="{93886346-15C1-4B88-9EB7-50EA8B0673A8}"/>
              </a:ext>
            </a:extLst>
          </p:cNvPr>
          <p:cNvSpPr>
            <a:spLocks noChangeArrowheads="1"/>
          </p:cNvSpPr>
          <p:nvPr/>
        </p:nvSpPr>
        <p:spPr bwMode="auto">
          <a:xfrm>
            <a:off x="3733800" y="457200"/>
            <a:ext cx="9667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ar-SA" b="1">
                <a:solidFill>
                  <a:srgbClr val="000000"/>
                </a:solidFill>
                <a:latin typeface="Times New Roman" panose="02020603050405020304" pitchFamily="18" charset="0"/>
                <a:cs typeface="Times New Roman" panose="02020603050405020304" pitchFamily="18" charset="0"/>
              </a:rPr>
              <a:t>Alkenes</a:t>
            </a:r>
            <a:endParaRPr lang="en-US" altLang="ar-SA"/>
          </a:p>
        </p:txBody>
      </p:sp>
      <p:pic>
        <p:nvPicPr>
          <p:cNvPr id="10245" name="Picture 4" descr="ksulogo2.png">
            <a:extLst>
              <a:ext uri="{FF2B5EF4-FFF2-40B4-BE49-F238E27FC236}">
                <a16:creationId xmlns:a16="http://schemas.microsoft.com/office/drawing/2014/main" id="{2C000ADF-4567-4552-B56E-87D13EFCC7B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2400" y="7620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5" descr="images.jpeg">
            <a:extLst>
              <a:ext uri="{FF2B5EF4-FFF2-40B4-BE49-F238E27FC236}">
                <a16:creationId xmlns:a16="http://schemas.microsoft.com/office/drawing/2014/main" id="{CC96A46A-0139-4433-BD84-903D11B1F0AC}"/>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848600" y="0"/>
            <a:ext cx="1066800" cy="100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a:extLst>
              <a:ext uri="{FF2B5EF4-FFF2-40B4-BE49-F238E27FC236}">
                <a16:creationId xmlns:a16="http://schemas.microsoft.com/office/drawing/2014/main" id="{149D02FD-7A93-478A-AD55-89820A812F08}"/>
              </a:ext>
            </a:extLst>
          </p:cNvPr>
          <p:cNvCxnSpPr/>
          <p:nvPr/>
        </p:nvCxnSpPr>
        <p:spPr>
          <a:xfrm>
            <a:off x="457200" y="914400"/>
            <a:ext cx="8305800" cy="0"/>
          </a:xfrm>
          <a:prstGeom prst="line">
            <a:avLst/>
          </a:prstGeom>
        </p:spPr>
        <p:style>
          <a:lnRef idx="2">
            <a:schemeClr val="dk1"/>
          </a:lnRef>
          <a:fillRef idx="0">
            <a:schemeClr val="dk1"/>
          </a:fillRef>
          <a:effectRef idx="1">
            <a:schemeClr val="dk1"/>
          </a:effectRef>
          <a:fontRef idx="minor">
            <a:schemeClr val="tx1"/>
          </a:fontRef>
        </p:style>
      </p:cxnSp>
    </p:spTree>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E1502-8853-4FB0-A90A-0559DCD27A9C}"/>
              </a:ext>
            </a:extLst>
          </p:cNvPr>
          <p:cNvSpPr>
            <a:spLocks noGrp="1"/>
          </p:cNvSpPr>
          <p:nvPr>
            <p:ph type="title" idx="4294967295"/>
          </p:nvPr>
        </p:nvSpPr>
        <p:spPr>
          <a:xfrm>
            <a:off x="0" y="838200"/>
            <a:ext cx="1905000" cy="781050"/>
          </a:xfrm>
        </p:spPr>
        <p:txBody>
          <a:bodyPr rtlCol="0">
            <a:normAutofit/>
          </a:bodyPr>
          <a:lstStyle/>
          <a:p>
            <a:pPr algn="l" fontAlgn="auto">
              <a:spcAft>
                <a:spcPts val="0"/>
              </a:spcAft>
              <a:defRPr/>
            </a:pPr>
            <a:r>
              <a:rPr lang="en-US" sz="2400" b="1" u="sng" dirty="0">
                <a:solidFill>
                  <a:srgbClr val="CC0000"/>
                </a:solidFill>
                <a:effectLst>
                  <a:outerShdw blurRad="38100" dist="38100" dir="2700000" algn="tl">
                    <a:srgbClr val="C0C0C0"/>
                  </a:outerShdw>
                </a:effectLst>
                <a:latin typeface="Times New Roman"/>
                <a:cs typeface="Times New Roman"/>
              </a:rPr>
              <a:t>Exercise</a:t>
            </a:r>
            <a:r>
              <a:rPr lang="en-US" sz="2400" b="1" dirty="0">
                <a:solidFill>
                  <a:srgbClr val="CC0000"/>
                </a:solidFill>
                <a:effectLst>
                  <a:outerShdw blurRad="38100" dist="38100" dir="2700000" algn="tl">
                    <a:srgbClr val="C0C0C0"/>
                  </a:outerShdw>
                </a:effectLst>
                <a:latin typeface="Times New Roman"/>
                <a:cs typeface="Times New Roman"/>
              </a:rPr>
              <a:t> </a:t>
            </a:r>
          </a:p>
        </p:txBody>
      </p:sp>
      <p:sp>
        <p:nvSpPr>
          <p:cNvPr id="3" name="Content Placeholder 2">
            <a:extLst>
              <a:ext uri="{FF2B5EF4-FFF2-40B4-BE49-F238E27FC236}">
                <a16:creationId xmlns:a16="http://schemas.microsoft.com/office/drawing/2014/main" id="{44E52BA2-F087-4399-B24F-F3A530926545}"/>
              </a:ext>
            </a:extLst>
          </p:cNvPr>
          <p:cNvSpPr>
            <a:spLocks noGrp="1"/>
          </p:cNvSpPr>
          <p:nvPr>
            <p:ph idx="4294967295"/>
          </p:nvPr>
        </p:nvSpPr>
        <p:spPr>
          <a:xfrm>
            <a:off x="0" y="1600200"/>
            <a:ext cx="9448800" cy="4800600"/>
          </a:xfrm>
        </p:spPr>
        <p:txBody>
          <a:bodyPr rtlCol="0">
            <a:normAutofit/>
          </a:bodyPr>
          <a:lstStyle/>
          <a:p>
            <a:pPr marL="495300" indent="-495300" algn="just" fontAlgn="auto">
              <a:spcAft>
                <a:spcPts val="0"/>
              </a:spcAft>
              <a:buFont typeface="Wingdings 2" pitchFamily="18" charset="2"/>
              <a:buNone/>
              <a:defRPr/>
            </a:pPr>
            <a:r>
              <a:rPr lang="en-US" sz="2400" dirty="0">
                <a:effectLst>
                  <a:outerShdw blurRad="38100" dist="38100" dir="2700000" algn="tl">
                    <a:srgbClr val="C0C0C0"/>
                  </a:outerShdw>
                </a:effectLst>
                <a:latin typeface="Times New Roman"/>
                <a:cs typeface="Times New Roman"/>
              </a:rPr>
              <a:t>Q1-Which of the following compounds can exhibit </a:t>
            </a:r>
            <a:r>
              <a:rPr lang="en-US" sz="2400" dirty="0" err="1">
                <a:effectLst>
                  <a:outerShdw blurRad="38100" dist="38100" dir="2700000" algn="tl">
                    <a:srgbClr val="C0C0C0"/>
                  </a:outerShdw>
                </a:effectLst>
                <a:latin typeface="Times New Roman"/>
                <a:cs typeface="Times New Roman"/>
              </a:rPr>
              <a:t>cis</a:t>
            </a:r>
            <a:r>
              <a:rPr lang="en-US" sz="2400" dirty="0">
                <a:effectLst>
                  <a:outerShdw blurRad="38100" dist="38100" dir="2700000" algn="tl">
                    <a:srgbClr val="C0C0C0"/>
                  </a:outerShdw>
                </a:effectLst>
                <a:latin typeface="Times New Roman"/>
                <a:cs typeface="Times New Roman"/>
              </a:rPr>
              <a:t> / trans isomerism</a:t>
            </a:r>
          </a:p>
          <a:p>
            <a:pPr marL="495300" indent="-495300" algn="just" fontAlgn="auto">
              <a:spcAft>
                <a:spcPts val="0"/>
              </a:spcAft>
              <a:buClr>
                <a:schemeClr val="tx1"/>
              </a:buClr>
              <a:buFontTx/>
              <a:buAutoNum type="alphaLcParenR"/>
              <a:defRPr/>
            </a:pPr>
            <a:r>
              <a:rPr lang="en-US" sz="2400" dirty="0">
                <a:effectLst>
                  <a:outerShdw blurRad="38100" dist="38100" dir="2700000" algn="tl">
                    <a:srgbClr val="C0C0C0"/>
                  </a:outerShdw>
                </a:effectLst>
                <a:latin typeface="Times New Roman"/>
                <a:cs typeface="Times New Roman"/>
              </a:rPr>
              <a:t>2-Methylpropene</a:t>
            </a:r>
          </a:p>
          <a:p>
            <a:pPr marL="495300" indent="-495300" algn="just" fontAlgn="auto">
              <a:spcAft>
                <a:spcPts val="0"/>
              </a:spcAft>
              <a:buClr>
                <a:schemeClr val="tx1"/>
              </a:buClr>
              <a:buFontTx/>
              <a:buAutoNum type="alphaLcParenR"/>
              <a:defRPr/>
            </a:pPr>
            <a:r>
              <a:rPr lang="en-US" sz="2400" dirty="0">
                <a:effectLst>
                  <a:outerShdw blurRad="38100" dist="38100" dir="2700000" algn="tl">
                    <a:srgbClr val="C0C0C0"/>
                  </a:outerShdw>
                </a:effectLst>
                <a:latin typeface="Times New Roman"/>
                <a:cs typeface="Times New Roman"/>
              </a:rPr>
              <a:t>1-Butene</a:t>
            </a:r>
          </a:p>
          <a:p>
            <a:pPr marL="495300" indent="-495300" algn="just" fontAlgn="auto">
              <a:spcAft>
                <a:spcPts val="0"/>
              </a:spcAft>
              <a:buClr>
                <a:schemeClr val="tx1"/>
              </a:buClr>
              <a:buFontTx/>
              <a:buAutoNum type="alphaLcParenR"/>
              <a:defRPr/>
            </a:pPr>
            <a:r>
              <a:rPr lang="en-US" sz="2400" dirty="0">
                <a:effectLst>
                  <a:outerShdw blurRad="38100" dist="38100" dir="2700000" algn="tl">
                    <a:srgbClr val="C0C0C0"/>
                  </a:outerShdw>
                </a:effectLst>
                <a:latin typeface="Times New Roman"/>
                <a:cs typeface="Times New Roman"/>
              </a:rPr>
              <a:t>2-Methyl-2-pentene</a:t>
            </a:r>
          </a:p>
          <a:p>
            <a:pPr marL="495300" indent="-495300" algn="just" fontAlgn="auto">
              <a:spcAft>
                <a:spcPts val="0"/>
              </a:spcAft>
              <a:buClr>
                <a:schemeClr val="tx1"/>
              </a:buClr>
              <a:buFontTx/>
              <a:buAutoNum type="alphaLcParenR"/>
              <a:defRPr/>
            </a:pPr>
            <a:r>
              <a:rPr lang="en-US" sz="2400" dirty="0">
                <a:effectLst>
                  <a:outerShdw blurRad="38100" dist="38100" dir="2700000" algn="tl">
                    <a:srgbClr val="C0C0C0"/>
                  </a:outerShdw>
                </a:effectLst>
                <a:latin typeface="Times New Roman"/>
                <a:cs typeface="Times New Roman"/>
              </a:rPr>
              <a:t>2-Butene </a:t>
            </a:r>
          </a:p>
          <a:p>
            <a:pPr marL="495300" indent="-495300" algn="just" fontAlgn="auto">
              <a:spcAft>
                <a:spcPts val="0"/>
              </a:spcAft>
              <a:buClr>
                <a:schemeClr val="tx1"/>
              </a:buClr>
              <a:buFontTx/>
              <a:buAutoNum type="alphaLcParenR"/>
              <a:defRPr/>
            </a:pPr>
            <a:r>
              <a:rPr lang="en-US" sz="2400" dirty="0">
                <a:effectLst>
                  <a:outerShdw blurRad="38100" dist="38100" dir="2700000" algn="tl">
                    <a:srgbClr val="C0C0C0"/>
                  </a:outerShdw>
                </a:effectLst>
                <a:latin typeface="Times New Roman"/>
                <a:cs typeface="Times New Roman"/>
              </a:rPr>
              <a:t>3-Methyl-2-hexene</a:t>
            </a:r>
          </a:p>
          <a:p>
            <a:pPr marL="495300" indent="-495300" algn="just" fontAlgn="auto">
              <a:spcAft>
                <a:spcPts val="0"/>
              </a:spcAft>
              <a:buFont typeface="Wingdings 2" pitchFamily="18" charset="2"/>
              <a:buNone/>
              <a:defRPr/>
            </a:pPr>
            <a:r>
              <a:rPr lang="en-US" sz="2400" dirty="0">
                <a:effectLst>
                  <a:outerShdw blurRad="38100" dist="38100" dir="2700000" algn="tl">
                    <a:srgbClr val="C0C0C0"/>
                  </a:outerShdw>
                </a:effectLst>
                <a:latin typeface="Times New Roman"/>
                <a:cs typeface="Times New Roman"/>
              </a:rPr>
              <a:t>Q2- Name the following compounds according to IUPAC system</a:t>
            </a:r>
          </a:p>
        </p:txBody>
      </p:sp>
      <p:sp>
        <p:nvSpPr>
          <p:cNvPr id="11269" name="Slide Number Placeholder 9">
            <a:extLst>
              <a:ext uri="{FF2B5EF4-FFF2-40B4-BE49-F238E27FC236}">
                <a16:creationId xmlns:a16="http://schemas.microsoft.com/office/drawing/2014/main" id="{092FD29C-ADEE-4A72-9D26-00C13FEA7AD5}"/>
              </a:ext>
            </a:extLst>
          </p:cNvPr>
          <p:cNvSpPr txBox="1">
            <a:spLocks noGrp="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rtl="1" eaLnBrk="1" hangingPunct="1"/>
            <a:fld id="{7D5CCBF9-12C4-4A56-AE2A-3E7C36730FCC}" type="slidenum">
              <a:rPr lang="ar-SA" altLang="ar-SA" sz="1400"/>
              <a:pPr rtl="1" eaLnBrk="1" hangingPunct="1"/>
              <a:t>19</a:t>
            </a:fld>
            <a:endParaRPr lang="en-US" altLang="ar-SA" sz="1400"/>
          </a:p>
        </p:txBody>
      </p:sp>
      <p:graphicFrame>
        <p:nvGraphicFramePr>
          <p:cNvPr id="11266" name="Object 78">
            <a:extLst>
              <a:ext uri="{FF2B5EF4-FFF2-40B4-BE49-F238E27FC236}">
                <a16:creationId xmlns:a16="http://schemas.microsoft.com/office/drawing/2014/main" id="{68B9D1D7-1BBA-4758-A9CE-6EE0A6372FD3}"/>
              </a:ext>
            </a:extLst>
          </p:cNvPr>
          <p:cNvGraphicFramePr>
            <a:graphicFrameLocks noChangeAspect="1"/>
          </p:cNvGraphicFramePr>
          <p:nvPr/>
        </p:nvGraphicFramePr>
        <p:xfrm>
          <a:off x="838200" y="4876800"/>
          <a:ext cx="7924800" cy="1600200"/>
        </p:xfrm>
        <a:graphic>
          <a:graphicData uri="http://schemas.openxmlformats.org/presentationml/2006/ole">
            <mc:AlternateContent xmlns:mc="http://schemas.openxmlformats.org/markup-compatibility/2006">
              <mc:Choice xmlns:v="urn:schemas-microsoft-com:vml" Requires="v">
                <p:oleObj spid="_x0000_s11274" name="CS ChemDraw Drawing" r:id="rId3" imgW="3736848" imgH="682752" progId="ChemDraw.Document.6.0">
                  <p:embed/>
                </p:oleObj>
              </mc:Choice>
              <mc:Fallback>
                <p:oleObj name="CS ChemDraw Drawing" r:id="rId3" imgW="3736848" imgH="682752" progId="ChemDraw.Document.6.0">
                  <p:embed/>
                  <p:pic>
                    <p:nvPicPr>
                      <p:cNvPr id="0" name="Object 7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4876800"/>
                        <a:ext cx="79248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70" name="Rectangle 9">
            <a:extLst>
              <a:ext uri="{FF2B5EF4-FFF2-40B4-BE49-F238E27FC236}">
                <a16:creationId xmlns:a16="http://schemas.microsoft.com/office/drawing/2014/main" id="{8A061157-507D-43B4-B5E4-DAFFE0EEA965}"/>
              </a:ext>
            </a:extLst>
          </p:cNvPr>
          <p:cNvSpPr>
            <a:spLocks noChangeArrowheads="1"/>
          </p:cNvSpPr>
          <p:nvPr/>
        </p:nvSpPr>
        <p:spPr bwMode="auto">
          <a:xfrm>
            <a:off x="3733800" y="457200"/>
            <a:ext cx="9667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ar-SA" b="1">
                <a:solidFill>
                  <a:srgbClr val="000000"/>
                </a:solidFill>
                <a:latin typeface="Times New Roman" panose="02020603050405020304" pitchFamily="18" charset="0"/>
                <a:cs typeface="Times New Roman" panose="02020603050405020304" pitchFamily="18" charset="0"/>
              </a:rPr>
              <a:t>Alkenes</a:t>
            </a:r>
            <a:endParaRPr lang="en-US" altLang="ar-SA"/>
          </a:p>
        </p:txBody>
      </p:sp>
      <p:pic>
        <p:nvPicPr>
          <p:cNvPr id="11271" name="Picture 10" descr="ksulogo2.png">
            <a:extLst>
              <a:ext uri="{FF2B5EF4-FFF2-40B4-BE49-F238E27FC236}">
                <a16:creationId xmlns:a16="http://schemas.microsoft.com/office/drawing/2014/main" id="{2138B461-40B8-46A4-82EF-40BD385E5E6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2400" y="7620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Picture 11" descr="images.jpeg">
            <a:extLst>
              <a:ext uri="{FF2B5EF4-FFF2-40B4-BE49-F238E27FC236}">
                <a16:creationId xmlns:a16="http://schemas.microsoft.com/office/drawing/2014/main" id="{9C8063AA-D90E-40DD-90BB-BFD0F68155A4}"/>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848600" y="0"/>
            <a:ext cx="1066800" cy="100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Connector 12">
            <a:extLst>
              <a:ext uri="{FF2B5EF4-FFF2-40B4-BE49-F238E27FC236}">
                <a16:creationId xmlns:a16="http://schemas.microsoft.com/office/drawing/2014/main" id="{9280B9FF-9133-4249-A4A3-F8DA5A462E75}"/>
              </a:ext>
            </a:extLst>
          </p:cNvPr>
          <p:cNvCxnSpPr/>
          <p:nvPr/>
        </p:nvCxnSpPr>
        <p:spPr>
          <a:xfrm>
            <a:off x="457200" y="914400"/>
            <a:ext cx="8305800" cy="0"/>
          </a:xfrm>
          <a:prstGeom prst="line">
            <a:avLst/>
          </a:prstGeom>
        </p:spPr>
        <p:style>
          <a:lnRef idx="2">
            <a:schemeClr val="dk1"/>
          </a:lnRef>
          <a:fillRef idx="0">
            <a:schemeClr val="dk1"/>
          </a:fillRef>
          <a:effectRef idx="1">
            <a:schemeClr val="dk1"/>
          </a:effectRef>
          <a:fontRef idx="minor">
            <a:schemeClr val="tx1"/>
          </a:fontRef>
        </p:style>
      </p:cxnSp>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B44A962D-0096-4B01-A34D-6C6BDF4B700B}"/>
              </a:ext>
            </a:extLst>
          </p:cNvPr>
          <p:cNvSpPr>
            <a:spLocks noGrp="1" noChangeArrowheads="1"/>
          </p:cNvSpPr>
          <p:nvPr>
            <p:ph type="title"/>
          </p:nvPr>
        </p:nvSpPr>
        <p:spPr>
          <a:xfrm>
            <a:off x="-304800" y="914400"/>
            <a:ext cx="3200400" cy="762000"/>
          </a:xfrm>
        </p:spPr>
        <p:txBody>
          <a:bodyPr rtlCol="0">
            <a:normAutofit/>
          </a:bodyPr>
          <a:lstStyle/>
          <a:p>
            <a:pPr fontAlgn="auto">
              <a:spcAft>
                <a:spcPts val="0"/>
              </a:spcAft>
              <a:defRPr/>
            </a:pPr>
            <a:r>
              <a:rPr lang="en-US" altLang="en-US" sz="2400" dirty="0">
                <a:solidFill>
                  <a:srgbClr val="800000"/>
                </a:solidFill>
                <a:effectLst>
                  <a:outerShdw blurRad="38100" dist="38100" dir="2700000" algn="tl">
                    <a:srgbClr val="C0C0C0"/>
                  </a:outerShdw>
                </a:effectLst>
                <a:latin typeface="Times New Roman"/>
                <a:cs typeface="Times New Roman"/>
              </a:rPr>
              <a:t>Learning Objectives</a:t>
            </a:r>
          </a:p>
        </p:txBody>
      </p:sp>
      <p:sp>
        <p:nvSpPr>
          <p:cNvPr id="10248" name="Rectangle 8">
            <a:extLst>
              <a:ext uri="{FF2B5EF4-FFF2-40B4-BE49-F238E27FC236}">
                <a16:creationId xmlns:a16="http://schemas.microsoft.com/office/drawing/2014/main" id="{9BE8CDF3-E6B5-4EFF-BDE9-EE99422D15D8}"/>
              </a:ext>
            </a:extLst>
          </p:cNvPr>
          <p:cNvSpPr>
            <a:spLocks noChangeArrowheads="1"/>
          </p:cNvSpPr>
          <p:nvPr/>
        </p:nvSpPr>
        <p:spPr bwMode="auto">
          <a:xfrm>
            <a:off x="0" y="1497013"/>
            <a:ext cx="8915400" cy="5586412"/>
          </a:xfrm>
          <a:prstGeom prst="rect">
            <a:avLst/>
          </a:prstGeom>
          <a:noFill/>
          <a:ln w="9525">
            <a:noFill/>
            <a:miter lim="800000"/>
            <a:headEnd/>
            <a:tailEnd/>
          </a:ln>
          <a:effectLst/>
        </p:spPr>
        <p:txBody>
          <a:bodyPr bIns="0" anchor="ctr">
            <a:spAutoFit/>
          </a:bodyPr>
          <a:lstStyle/>
          <a:p>
            <a:pPr algn="just">
              <a:defRPr/>
            </a:pPr>
            <a:r>
              <a:rPr lang="en-US" sz="2000" dirty="0">
                <a:solidFill>
                  <a:schemeClr val="accent1"/>
                </a:solidFill>
                <a:effectLst>
                  <a:outerShdw blurRad="38100" dist="38100" dir="2700000" algn="tl">
                    <a:srgbClr val="C0C0C0"/>
                  </a:outerShdw>
                </a:effectLst>
                <a:latin typeface="Constantia" pitchFamily="18" charset="0"/>
                <a:cs typeface="+mn-cs"/>
              </a:rPr>
              <a:t>Chapter two discusses the following topics and the student by the end of this chapter will:</a:t>
            </a:r>
          </a:p>
          <a:p>
            <a:pPr eaLnBrk="0" hangingPunct="0">
              <a:defRPr/>
            </a:pPr>
            <a:endParaRPr lang="en-US" sz="2000" dirty="0">
              <a:solidFill>
                <a:schemeClr val="accent1"/>
              </a:solidFill>
              <a:effectLst>
                <a:outerShdw blurRad="38100" dist="38100" dir="2700000" algn="tl">
                  <a:srgbClr val="C0C0C0"/>
                </a:outerShdw>
              </a:effectLst>
              <a:latin typeface="Constantia" pitchFamily="18" charset="0"/>
              <a:ea typeface="Times New Roman" pitchFamily="18" charset="0"/>
              <a:cs typeface="Arial" charset="0"/>
            </a:endParaRPr>
          </a:p>
          <a:p>
            <a:pPr algn="just" eaLnBrk="0" hangingPunct="0">
              <a:buClr>
                <a:schemeClr val="folHlink"/>
              </a:buClr>
              <a:buFont typeface="Wingdings" pitchFamily="2" charset="2"/>
              <a:buChar char="Ø"/>
              <a:defRPr/>
            </a:pPr>
            <a:r>
              <a:rPr lang="en-US" dirty="0">
                <a:latin typeface="Arial" charset="0"/>
                <a:ea typeface="Times New Roman" pitchFamily="18" charset="0"/>
                <a:cs typeface="Arial" charset="0"/>
              </a:rPr>
              <a:t> </a:t>
            </a:r>
            <a:r>
              <a:rPr lang="en-US" sz="2000" dirty="0">
                <a:effectLst>
                  <a:outerShdw blurRad="38100" dist="38100" dir="2700000" algn="tl">
                    <a:srgbClr val="C0C0C0"/>
                  </a:outerShdw>
                </a:effectLst>
                <a:latin typeface="Constantia" pitchFamily="18" charset="0"/>
                <a:ea typeface="Times New Roman" pitchFamily="18" charset="0"/>
                <a:cs typeface="Arial" charset="0"/>
              </a:rPr>
              <a:t>Know the structure, hybridization and bonding of alkenes </a:t>
            </a:r>
          </a:p>
          <a:p>
            <a:pPr algn="just" eaLnBrk="0" hangingPunct="0">
              <a:buClr>
                <a:schemeClr val="folHlink"/>
              </a:buClr>
              <a:buFont typeface="Wingdings" pitchFamily="2" charset="2"/>
              <a:buChar char="Ø"/>
              <a:defRPr/>
            </a:pPr>
            <a:endParaRPr lang="en-US" sz="2000" dirty="0">
              <a:effectLst>
                <a:outerShdw blurRad="38100" dist="38100" dir="2700000" algn="tl">
                  <a:srgbClr val="C0C0C0"/>
                </a:outerShdw>
              </a:effectLst>
              <a:latin typeface="Constantia" pitchFamily="18" charset="0"/>
              <a:ea typeface="Times New Roman" pitchFamily="18" charset="0"/>
              <a:cs typeface="Arial" charset="0"/>
            </a:endParaRPr>
          </a:p>
          <a:p>
            <a:pPr algn="just" eaLnBrk="0" hangingPunct="0">
              <a:buClr>
                <a:schemeClr val="folHlink"/>
              </a:buClr>
              <a:buFont typeface="Wingdings" pitchFamily="2" charset="2"/>
              <a:buChar char="Ø"/>
              <a:defRPr/>
            </a:pPr>
            <a:r>
              <a:rPr lang="en-US" sz="2000" dirty="0">
                <a:effectLst>
                  <a:outerShdw blurRad="38100" dist="38100" dir="2700000" algn="tl">
                    <a:srgbClr val="C0C0C0"/>
                  </a:outerShdw>
                </a:effectLst>
                <a:latin typeface="Constantia" pitchFamily="18" charset="0"/>
                <a:ea typeface="Times New Roman" pitchFamily="18" charset="0"/>
                <a:cs typeface="Arial" charset="0"/>
              </a:rPr>
              <a:t> </a:t>
            </a:r>
            <a:r>
              <a:rPr lang="en-US" sz="2000" dirty="0">
                <a:effectLst>
                  <a:outerShdw blurRad="38100" dist="38100" dir="2700000" algn="tl">
                    <a:srgbClr val="C0C0C0"/>
                  </a:outerShdw>
                </a:effectLst>
                <a:latin typeface="Constantia" pitchFamily="18" charset="0"/>
                <a:cs typeface="+mn-cs"/>
              </a:rPr>
              <a:t>Know the c</a:t>
            </a:r>
            <a:r>
              <a:rPr lang="en-US" sz="2000" dirty="0">
                <a:effectLst>
                  <a:outerShdw blurRad="38100" dist="38100" dir="2700000" algn="tl">
                    <a:srgbClr val="C0C0C0"/>
                  </a:outerShdw>
                </a:effectLst>
                <a:latin typeface="Constantia" pitchFamily="18" charset="0"/>
                <a:cs typeface="Times New Roman" pitchFamily="18" charset="0"/>
              </a:rPr>
              <a:t>ommon and IUPAC naming of alkenes</a:t>
            </a:r>
          </a:p>
          <a:p>
            <a:pPr algn="just" eaLnBrk="0" hangingPunct="0">
              <a:buClr>
                <a:schemeClr val="folHlink"/>
              </a:buClr>
              <a:buFont typeface="Wingdings" pitchFamily="2" charset="2"/>
              <a:buChar char="Ø"/>
              <a:defRPr/>
            </a:pPr>
            <a:endParaRPr lang="en-US" sz="2000" dirty="0">
              <a:effectLst>
                <a:outerShdw blurRad="38100" dist="38100" dir="2700000" algn="tl">
                  <a:srgbClr val="C0C0C0"/>
                </a:outerShdw>
              </a:effectLst>
              <a:latin typeface="Constantia" pitchFamily="18" charset="0"/>
              <a:cs typeface="Times New Roman" pitchFamily="18" charset="0"/>
            </a:endParaRPr>
          </a:p>
          <a:p>
            <a:pPr algn="just" eaLnBrk="0" hangingPunct="0">
              <a:buClr>
                <a:schemeClr val="folHlink"/>
              </a:buClr>
              <a:buFont typeface="Wingdings" pitchFamily="2" charset="2"/>
              <a:buChar char="Ø"/>
              <a:defRPr/>
            </a:pPr>
            <a:r>
              <a:rPr lang="en-US" sz="2000" dirty="0">
                <a:effectLst>
                  <a:outerShdw blurRad="38100" dist="38100" dir="2700000" algn="tl">
                    <a:srgbClr val="C0C0C0"/>
                  </a:outerShdw>
                </a:effectLst>
                <a:latin typeface="Constantia" pitchFamily="18" charset="0"/>
                <a:cs typeface="Times New Roman" pitchFamily="18" charset="0"/>
              </a:rPr>
              <a:t> Know the geometry of the double bond  i.e. cis/trans isomerization</a:t>
            </a:r>
          </a:p>
          <a:p>
            <a:pPr algn="just" eaLnBrk="0" hangingPunct="0">
              <a:buClr>
                <a:schemeClr val="folHlink"/>
              </a:buClr>
              <a:buFont typeface="Wingdings" pitchFamily="2" charset="2"/>
              <a:buChar char="Ø"/>
              <a:defRPr/>
            </a:pPr>
            <a:r>
              <a:rPr lang="en-US" sz="2000" dirty="0">
                <a:effectLst>
                  <a:outerShdw blurRad="38100" dist="38100" dir="2700000" algn="tl">
                    <a:srgbClr val="C0C0C0"/>
                  </a:outerShdw>
                </a:effectLst>
                <a:latin typeface="Constantia" pitchFamily="18" charset="0"/>
                <a:cs typeface="Times New Roman" pitchFamily="18" charset="0"/>
              </a:rPr>
              <a:t> Know the physical properties of alkenes</a:t>
            </a:r>
          </a:p>
          <a:p>
            <a:pPr algn="just" eaLnBrk="0" hangingPunct="0">
              <a:buClr>
                <a:schemeClr val="folHlink"/>
              </a:buClr>
              <a:buFont typeface="Wingdings" pitchFamily="2" charset="2"/>
              <a:buChar char="Ø"/>
              <a:defRPr/>
            </a:pPr>
            <a:endParaRPr lang="en-US" sz="2000" dirty="0">
              <a:effectLst>
                <a:outerShdw blurRad="38100" dist="38100" dir="2700000" algn="tl">
                  <a:srgbClr val="C0C0C0"/>
                </a:outerShdw>
              </a:effectLst>
              <a:latin typeface="Constantia" pitchFamily="18" charset="0"/>
              <a:cs typeface="Times New Roman" pitchFamily="18" charset="0"/>
            </a:endParaRPr>
          </a:p>
          <a:p>
            <a:pPr algn="just" eaLnBrk="0" hangingPunct="0">
              <a:buClr>
                <a:schemeClr val="folHlink"/>
              </a:buClr>
              <a:buFont typeface="Wingdings" pitchFamily="2" charset="2"/>
              <a:buChar char="Ø"/>
              <a:defRPr/>
            </a:pPr>
            <a:r>
              <a:rPr lang="en-US" sz="2000" dirty="0">
                <a:effectLst>
                  <a:outerShdw blurRad="38100" dist="38100" dir="2700000" algn="tl">
                    <a:srgbClr val="C0C0C0"/>
                  </a:outerShdw>
                </a:effectLst>
                <a:latin typeface="Constantia" pitchFamily="18" charset="0"/>
                <a:cs typeface="Times New Roman" pitchFamily="18" charset="0"/>
              </a:rPr>
              <a:t> Know the different methods used for preparation of alkenes (elimination reactions ; dehydrogenation, dehydration and alkenes stability (Zaitsev’s rule) play an important role in understanding these reactions</a:t>
            </a:r>
          </a:p>
          <a:p>
            <a:pPr algn="just" eaLnBrk="0" hangingPunct="0">
              <a:buClr>
                <a:schemeClr val="folHlink"/>
              </a:buClr>
              <a:buFont typeface="Wingdings" pitchFamily="2" charset="2"/>
              <a:buChar char="Ø"/>
              <a:defRPr/>
            </a:pPr>
            <a:endParaRPr lang="en-US" sz="2000" dirty="0">
              <a:effectLst>
                <a:outerShdw blurRad="38100" dist="38100" dir="2700000" algn="tl">
                  <a:srgbClr val="C0C0C0"/>
                </a:outerShdw>
              </a:effectLst>
              <a:latin typeface="Constantia" pitchFamily="18" charset="0"/>
              <a:cs typeface="Times New Roman" pitchFamily="18" charset="0"/>
            </a:endParaRPr>
          </a:p>
          <a:p>
            <a:pPr algn="just" eaLnBrk="0" hangingPunct="0">
              <a:buClr>
                <a:schemeClr val="folHlink"/>
              </a:buClr>
              <a:buFont typeface="Wingdings" pitchFamily="2" charset="2"/>
              <a:buChar char="Ø"/>
              <a:defRPr/>
            </a:pPr>
            <a:r>
              <a:rPr lang="en-US" sz="2000" dirty="0">
                <a:effectLst>
                  <a:outerShdw blurRad="38100" dist="38100" dir="2700000" algn="tl">
                    <a:srgbClr val="C0C0C0"/>
                  </a:outerShdw>
                </a:effectLst>
                <a:latin typeface="Constantia" pitchFamily="18" charset="0"/>
                <a:cs typeface="Times New Roman" pitchFamily="18" charset="0"/>
              </a:rPr>
              <a:t> Know the addition reactions of alkenes and the effect of Markovnikov’s rule in determining the </a:t>
            </a:r>
            <a:r>
              <a:rPr lang="en-US" sz="2000" dirty="0" err="1">
                <a:effectLst>
                  <a:outerShdw blurRad="38100" dist="38100" dir="2700000" algn="tl">
                    <a:srgbClr val="C0C0C0"/>
                  </a:outerShdw>
                </a:effectLst>
                <a:latin typeface="Constantia" pitchFamily="18" charset="0"/>
                <a:cs typeface="Times New Roman" pitchFamily="18" charset="0"/>
              </a:rPr>
              <a:t>regioselectivity</a:t>
            </a:r>
            <a:r>
              <a:rPr lang="en-US" sz="2000" dirty="0">
                <a:effectLst>
                  <a:outerShdw blurRad="38100" dist="38100" dir="2700000" algn="tl">
                    <a:srgbClr val="C0C0C0"/>
                  </a:outerShdw>
                </a:effectLst>
                <a:latin typeface="Constantia" pitchFamily="18" charset="0"/>
                <a:cs typeface="Times New Roman" pitchFamily="18" charset="0"/>
              </a:rPr>
              <a:t> of this reaction.</a:t>
            </a:r>
          </a:p>
          <a:p>
            <a:pPr algn="just" eaLnBrk="0" hangingPunct="0">
              <a:buClr>
                <a:schemeClr val="folHlink"/>
              </a:buClr>
              <a:buFont typeface="Wingdings" pitchFamily="2" charset="2"/>
              <a:buChar char="Ø"/>
              <a:defRPr/>
            </a:pPr>
            <a:endParaRPr lang="en-US" sz="2000" dirty="0">
              <a:effectLst>
                <a:outerShdw blurRad="38100" dist="38100" dir="2700000" algn="tl">
                  <a:srgbClr val="C0C0C0"/>
                </a:outerShdw>
              </a:effectLst>
              <a:latin typeface="Constantia" pitchFamily="18" charset="0"/>
              <a:cs typeface="Times New Roman" pitchFamily="18" charset="0"/>
            </a:endParaRPr>
          </a:p>
          <a:p>
            <a:pPr eaLnBrk="0" hangingPunct="0">
              <a:buFont typeface="Symbol" pitchFamily="18" charset="2"/>
              <a:buChar char=""/>
              <a:defRPr/>
            </a:pPr>
            <a:endParaRPr lang="en-US" sz="2000" dirty="0">
              <a:effectLst>
                <a:outerShdw blurRad="38100" dist="38100" dir="2700000" algn="tl">
                  <a:srgbClr val="C0C0C0"/>
                </a:outerShdw>
              </a:effectLst>
              <a:latin typeface="Constantia" pitchFamily="18" charset="0"/>
              <a:cs typeface="Times New Roman" pitchFamily="18" charset="0"/>
            </a:endParaRPr>
          </a:p>
        </p:txBody>
      </p:sp>
      <p:sp>
        <p:nvSpPr>
          <p:cNvPr id="47108" name="Rectangle 6">
            <a:extLst>
              <a:ext uri="{FF2B5EF4-FFF2-40B4-BE49-F238E27FC236}">
                <a16:creationId xmlns:a16="http://schemas.microsoft.com/office/drawing/2014/main" id="{6FE4DA2E-09AC-45D3-88C3-CFF624F2B7E1}"/>
              </a:ext>
            </a:extLst>
          </p:cNvPr>
          <p:cNvSpPr>
            <a:spLocks noChangeArrowheads="1"/>
          </p:cNvSpPr>
          <p:nvPr/>
        </p:nvSpPr>
        <p:spPr bwMode="auto">
          <a:xfrm>
            <a:off x="3733800" y="457200"/>
            <a:ext cx="9667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ar-SA" b="1">
                <a:solidFill>
                  <a:srgbClr val="000000"/>
                </a:solidFill>
                <a:latin typeface="Times New Roman" panose="02020603050405020304" pitchFamily="18" charset="0"/>
                <a:cs typeface="Times New Roman" panose="02020603050405020304" pitchFamily="18" charset="0"/>
              </a:rPr>
              <a:t>Alkenes</a:t>
            </a:r>
            <a:endParaRPr lang="en-US" altLang="ar-SA"/>
          </a:p>
        </p:txBody>
      </p:sp>
      <p:pic>
        <p:nvPicPr>
          <p:cNvPr id="47109" name="Picture 7" descr="ksulogo2.png">
            <a:extLst>
              <a:ext uri="{FF2B5EF4-FFF2-40B4-BE49-F238E27FC236}">
                <a16:creationId xmlns:a16="http://schemas.microsoft.com/office/drawing/2014/main" id="{F200F75E-5BD2-43F5-BBA1-37A073B2198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7620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0" name="Picture 8" descr="images.jpeg">
            <a:extLst>
              <a:ext uri="{FF2B5EF4-FFF2-40B4-BE49-F238E27FC236}">
                <a16:creationId xmlns:a16="http://schemas.microsoft.com/office/drawing/2014/main" id="{14ADCDFB-CAA0-461D-9E8A-4AA8FCDDD2D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0"/>
            <a:ext cx="1066800" cy="100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Connector 10">
            <a:extLst>
              <a:ext uri="{FF2B5EF4-FFF2-40B4-BE49-F238E27FC236}">
                <a16:creationId xmlns:a16="http://schemas.microsoft.com/office/drawing/2014/main" id="{AFC0567B-1B21-41B0-92F0-EC47E0092DA8}"/>
              </a:ext>
            </a:extLst>
          </p:cNvPr>
          <p:cNvCxnSpPr/>
          <p:nvPr/>
        </p:nvCxnSpPr>
        <p:spPr>
          <a:xfrm>
            <a:off x="457200" y="914400"/>
            <a:ext cx="8305800" cy="0"/>
          </a:xfrm>
          <a:prstGeom prst="line">
            <a:avLst/>
          </a:prstGeom>
        </p:spPr>
        <p:style>
          <a:lnRef idx="2">
            <a:schemeClr val="dk1"/>
          </a:lnRef>
          <a:fillRef idx="0">
            <a:schemeClr val="dk1"/>
          </a:fillRef>
          <a:effectRef idx="1">
            <a:schemeClr val="dk1"/>
          </a:effectRef>
          <a:fontRef idx="minor">
            <a:schemeClr val="tx1"/>
          </a:fontRef>
        </p:style>
      </p:cxnSp>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D8722B5-ED58-4245-AB86-E7C049380D43}"/>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AB08098-62C4-4B3E-A194-1B2AE601B9E7}" type="slidenum">
              <a:rPr lang="en-US" altLang="ar-SA">
                <a:solidFill>
                  <a:srgbClr val="898989"/>
                </a:solidFill>
              </a:rPr>
              <a:pPr eaLnBrk="1" hangingPunct="1"/>
              <a:t>20</a:t>
            </a:fld>
            <a:endParaRPr lang="en-US" altLang="ar-SA">
              <a:solidFill>
                <a:srgbClr val="898989"/>
              </a:solidFill>
            </a:endParaRPr>
          </a:p>
        </p:txBody>
      </p:sp>
      <p:graphicFrame>
        <p:nvGraphicFramePr>
          <p:cNvPr id="12290" name="Object 93">
            <a:extLst>
              <a:ext uri="{FF2B5EF4-FFF2-40B4-BE49-F238E27FC236}">
                <a16:creationId xmlns:a16="http://schemas.microsoft.com/office/drawing/2014/main" id="{C0F63D61-6A46-48D1-8B7D-C0CC9B1CC3D2}"/>
              </a:ext>
            </a:extLst>
          </p:cNvPr>
          <p:cNvGraphicFramePr>
            <a:graphicFrameLocks noChangeAspect="1"/>
          </p:cNvGraphicFramePr>
          <p:nvPr/>
        </p:nvGraphicFramePr>
        <p:xfrm>
          <a:off x="1371600" y="1143000"/>
          <a:ext cx="6100763" cy="5486400"/>
        </p:xfrm>
        <a:graphic>
          <a:graphicData uri="http://schemas.openxmlformats.org/presentationml/2006/ole">
            <mc:AlternateContent xmlns:mc="http://schemas.openxmlformats.org/markup-compatibility/2006">
              <mc:Choice xmlns:v="urn:schemas-microsoft-com:vml" Requires="v">
                <p:oleObj spid="_x0000_s12298" name="CS ChemDraw Drawing" r:id="rId3" imgW="5793235" imgH="6652680" progId="ChemDraw.Document.6.0">
                  <p:embed/>
                </p:oleObj>
              </mc:Choice>
              <mc:Fallback>
                <p:oleObj name="CS ChemDraw Drawing" r:id="rId3" imgW="5793235" imgH="6652680" progId="ChemDraw.Document.6.0">
                  <p:embed/>
                  <p:pic>
                    <p:nvPicPr>
                      <p:cNvPr id="0" name="Object 9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1143000"/>
                        <a:ext cx="6100763"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293" name="Rectangle 3">
            <a:extLst>
              <a:ext uri="{FF2B5EF4-FFF2-40B4-BE49-F238E27FC236}">
                <a16:creationId xmlns:a16="http://schemas.microsoft.com/office/drawing/2014/main" id="{3150A9A4-A5C2-4066-9397-B0173FE7EA62}"/>
              </a:ext>
            </a:extLst>
          </p:cNvPr>
          <p:cNvSpPr>
            <a:spLocks noChangeArrowheads="1"/>
          </p:cNvSpPr>
          <p:nvPr/>
        </p:nvSpPr>
        <p:spPr bwMode="auto">
          <a:xfrm>
            <a:off x="3733800" y="457200"/>
            <a:ext cx="9667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ar-SA" b="1">
                <a:solidFill>
                  <a:srgbClr val="000000"/>
                </a:solidFill>
                <a:latin typeface="Times New Roman" panose="02020603050405020304" pitchFamily="18" charset="0"/>
                <a:cs typeface="Times New Roman" panose="02020603050405020304" pitchFamily="18" charset="0"/>
              </a:rPr>
              <a:t>Alkenes</a:t>
            </a:r>
            <a:endParaRPr lang="en-US" altLang="ar-SA"/>
          </a:p>
        </p:txBody>
      </p:sp>
      <p:pic>
        <p:nvPicPr>
          <p:cNvPr id="12294" name="Picture 4" descr="ksulogo2.png">
            <a:extLst>
              <a:ext uri="{FF2B5EF4-FFF2-40B4-BE49-F238E27FC236}">
                <a16:creationId xmlns:a16="http://schemas.microsoft.com/office/drawing/2014/main" id="{BDE981E5-E8F4-479F-939A-FC0E56A2521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2400" y="7620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5" descr="images.jpeg">
            <a:extLst>
              <a:ext uri="{FF2B5EF4-FFF2-40B4-BE49-F238E27FC236}">
                <a16:creationId xmlns:a16="http://schemas.microsoft.com/office/drawing/2014/main" id="{23334E6C-012D-4B3D-BE6A-AB4F6F629FC4}"/>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848600" y="0"/>
            <a:ext cx="1066800" cy="100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a:extLst>
              <a:ext uri="{FF2B5EF4-FFF2-40B4-BE49-F238E27FC236}">
                <a16:creationId xmlns:a16="http://schemas.microsoft.com/office/drawing/2014/main" id="{3F70A755-E059-4AC5-B123-137EAC72BCA5}"/>
              </a:ext>
            </a:extLst>
          </p:cNvPr>
          <p:cNvCxnSpPr/>
          <p:nvPr/>
        </p:nvCxnSpPr>
        <p:spPr>
          <a:xfrm>
            <a:off x="457200" y="914400"/>
            <a:ext cx="8305800" cy="0"/>
          </a:xfrm>
          <a:prstGeom prst="line">
            <a:avLst/>
          </a:prstGeom>
        </p:spPr>
        <p:style>
          <a:lnRef idx="2">
            <a:schemeClr val="dk1"/>
          </a:lnRef>
          <a:fillRef idx="0">
            <a:schemeClr val="dk1"/>
          </a:fillRef>
          <a:effectRef idx="1">
            <a:schemeClr val="dk1"/>
          </a:effectRef>
          <a:fontRef idx="minor">
            <a:schemeClr val="tx1"/>
          </a:fontRef>
        </p:style>
      </p:cxnSp>
      <p:graphicFrame>
        <p:nvGraphicFramePr>
          <p:cNvPr id="12291" name="Object 94">
            <a:extLst>
              <a:ext uri="{FF2B5EF4-FFF2-40B4-BE49-F238E27FC236}">
                <a16:creationId xmlns:a16="http://schemas.microsoft.com/office/drawing/2014/main" id="{FB16245A-E0EE-4777-974F-52E3329B74F3}"/>
              </a:ext>
            </a:extLst>
          </p:cNvPr>
          <p:cNvGraphicFramePr>
            <a:graphicFrameLocks noChangeAspect="1"/>
          </p:cNvGraphicFramePr>
          <p:nvPr/>
        </p:nvGraphicFramePr>
        <p:xfrm>
          <a:off x="3733800" y="3835400"/>
          <a:ext cx="1387475" cy="1081088"/>
        </p:xfrm>
        <a:graphic>
          <a:graphicData uri="http://schemas.openxmlformats.org/presentationml/2006/ole">
            <mc:AlternateContent xmlns:mc="http://schemas.openxmlformats.org/markup-compatibility/2006">
              <mc:Choice xmlns:v="urn:schemas-microsoft-com:vml" Requires="v">
                <p:oleObj spid="_x0000_s12299" name="CS ChemDraw Drawing" r:id="rId7" imgW="1388160" imgH="1080720" progId="ChemDraw.Document.6.0">
                  <p:embed/>
                </p:oleObj>
              </mc:Choice>
              <mc:Fallback>
                <p:oleObj name="CS ChemDraw Drawing" r:id="rId7" imgW="1388160" imgH="1080720" progId="ChemDraw.Document.6.0">
                  <p:embed/>
                  <p:pic>
                    <p:nvPicPr>
                      <p:cNvPr id="0" name="Object 9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33800" y="3835400"/>
                        <a:ext cx="1387475"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297" name="Rectangle 7">
            <a:extLst>
              <a:ext uri="{FF2B5EF4-FFF2-40B4-BE49-F238E27FC236}">
                <a16:creationId xmlns:a16="http://schemas.microsoft.com/office/drawing/2014/main" id="{BD59B1A9-1B68-4836-A263-38D0DDB6DF25}"/>
              </a:ext>
            </a:extLst>
          </p:cNvPr>
          <p:cNvSpPr>
            <a:spLocks noChangeArrowheads="1"/>
          </p:cNvSpPr>
          <p:nvPr/>
        </p:nvSpPr>
        <p:spPr bwMode="auto">
          <a:xfrm>
            <a:off x="3733800" y="4806950"/>
            <a:ext cx="2667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ar-SA" sz="1200" i="1">
                <a:latin typeface="Times New Roman" panose="02020603050405020304" pitchFamily="18" charset="0"/>
                <a:cs typeface="Times New Roman" panose="02020603050405020304" pitchFamily="18" charset="0"/>
              </a:rPr>
              <a:t>E-</a:t>
            </a:r>
            <a:r>
              <a:rPr lang="en-US" altLang="ar-SA" sz="1200">
                <a:latin typeface="Times New Roman" panose="02020603050405020304" pitchFamily="18" charset="0"/>
                <a:cs typeface="Times New Roman" panose="02020603050405020304" pitchFamily="18" charset="0"/>
              </a:rPr>
              <a:t>3-Methyl-2-pentene</a:t>
            </a:r>
          </a:p>
        </p:txBody>
      </p:sp>
    </p:spTree>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CCF338AD-E564-4CE7-AE8E-DFB970A51AD5}"/>
              </a:ext>
            </a:extLst>
          </p:cNvPr>
          <p:cNvSpPr>
            <a:spLocks noGrp="1" noChangeArrowheads="1"/>
          </p:cNvSpPr>
          <p:nvPr>
            <p:ph type="title" idx="4294967295"/>
          </p:nvPr>
        </p:nvSpPr>
        <p:spPr>
          <a:xfrm>
            <a:off x="381000" y="990600"/>
            <a:ext cx="6705600" cy="857250"/>
          </a:xfrm>
        </p:spPr>
        <p:txBody>
          <a:bodyPr rtlCol="0">
            <a:normAutofit/>
          </a:bodyPr>
          <a:lstStyle/>
          <a:p>
            <a:pPr algn="just" fontAlgn="auto">
              <a:spcAft>
                <a:spcPts val="0"/>
              </a:spcAft>
              <a:defRPr/>
            </a:pPr>
            <a:r>
              <a:rPr lang="en-US" sz="2400" b="1" dirty="0">
                <a:solidFill>
                  <a:schemeClr val="accent1"/>
                </a:solidFill>
                <a:effectLst>
                  <a:outerShdw blurRad="38100" dist="38100" dir="2700000" algn="tl">
                    <a:srgbClr val="C0C0C0"/>
                  </a:outerShdw>
                </a:effectLst>
                <a:latin typeface="Times New Roman"/>
                <a:cs typeface="Times New Roman"/>
              </a:rPr>
              <a:t>Physical Properties of Alkenes</a:t>
            </a:r>
          </a:p>
        </p:txBody>
      </p:sp>
      <p:sp>
        <p:nvSpPr>
          <p:cNvPr id="20483" name="Rectangle 3">
            <a:extLst>
              <a:ext uri="{FF2B5EF4-FFF2-40B4-BE49-F238E27FC236}">
                <a16:creationId xmlns:a16="http://schemas.microsoft.com/office/drawing/2014/main" id="{DB323F65-2361-4FC1-9A01-BC8E844F03A4}"/>
              </a:ext>
            </a:extLst>
          </p:cNvPr>
          <p:cNvSpPr>
            <a:spLocks noGrp="1" noChangeArrowheads="1"/>
          </p:cNvSpPr>
          <p:nvPr>
            <p:ph type="body" idx="4294967295"/>
          </p:nvPr>
        </p:nvSpPr>
        <p:spPr>
          <a:xfrm>
            <a:off x="457200" y="1905000"/>
            <a:ext cx="8686800" cy="2133600"/>
          </a:xfrm>
        </p:spPr>
        <p:txBody>
          <a:bodyPr rtlCol="0">
            <a:normAutofit/>
          </a:bodyPr>
          <a:lstStyle/>
          <a:p>
            <a:pPr marL="457200" indent="-457200" fontAlgn="auto">
              <a:lnSpc>
                <a:spcPct val="90000"/>
              </a:lnSpc>
              <a:spcAft>
                <a:spcPts val="0"/>
              </a:spcAft>
              <a:buFont typeface="Wingdings" pitchFamily="2" charset="2"/>
              <a:buChar char="Ø"/>
              <a:defRPr/>
            </a:pPr>
            <a:r>
              <a:rPr lang="en-US" sz="2400" dirty="0">
                <a:effectLst>
                  <a:outerShdw blurRad="38100" dist="38100" dir="2700000" algn="tl">
                    <a:srgbClr val="C0C0C0"/>
                  </a:outerShdw>
                </a:effectLst>
                <a:latin typeface="Times New Roman"/>
                <a:cs typeface="Times New Roman"/>
              </a:rPr>
              <a:t>Alkenes are </a:t>
            </a:r>
            <a:r>
              <a:rPr lang="en-US" sz="2400" dirty="0" err="1">
                <a:effectLst>
                  <a:outerShdw blurRad="38100" dist="38100" dir="2700000" algn="tl">
                    <a:srgbClr val="C0C0C0"/>
                  </a:outerShdw>
                </a:effectLst>
                <a:latin typeface="Times New Roman"/>
                <a:cs typeface="Times New Roman"/>
              </a:rPr>
              <a:t>nonpolar</a:t>
            </a:r>
            <a:r>
              <a:rPr lang="en-US" sz="2400" dirty="0">
                <a:effectLst>
                  <a:outerShdw blurRad="38100" dist="38100" dir="2700000" algn="tl">
                    <a:srgbClr val="C0C0C0"/>
                  </a:outerShdw>
                </a:effectLst>
                <a:latin typeface="Times New Roman"/>
                <a:cs typeface="Times New Roman"/>
              </a:rPr>
              <a:t> compounds thus:</a:t>
            </a:r>
          </a:p>
          <a:p>
            <a:pPr marL="457200" indent="-457200" fontAlgn="auto">
              <a:lnSpc>
                <a:spcPct val="90000"/>
              </a:lnSpc>
              <a:spcAft>
                <a:spcPts val="0"/>
              </a:spcAft>
              <a:buFont typeface="Wingdings" pitchFamily="2" charset="2"/>
              <a:buChar char="Ø"/>
              <a:defRPr/>
            </a:pPr>
            <a:r>
              <a:rPr lang="en-US" sz="2400" dirty="0">
                <a:effectLst>
                  <a:outerShdw blurRad="38100" dist="38100" dir="2700000" algn="tl">
                    <a:srgbClr val="C0C0C0"/>
                  </a:outerShdw>
                </a:effectLst>
                <a:latin typeface="Times New Roman"/>
                <a:cs typeface="Times New Roman"/>
              </a:rPr>
              <a:t>Insoluble in water</a:t>
            </a:r>
          </a:p>
          <a:p>
            <a:pPr marL="457200" indent="-457200" fontAlgn="auto">
              <a:lnSpc>
                <a:spcPct val="90000"/>
              </a:lnSpc>
              <a:spcAft>
                <a:spcPts val="0"/>
              </a:spcAft>
              <a:buFont typeface="Wingdings" pitchFamily="2" charset="2"/>
              <a:buChar char="Ø"/>
              <a:defRPr/>
            </a:pPr>
            <a:r>
              <a:rPr lang="en-US" sz="2400" dirty="0">
                <a:effectLst>
                  <a:outerShdw blurRad="38100" dist="38100" dir="2700000" algn="tl">
                    <a:srgbClr val="C0C0C0"/>
                  </a:outerShdw>
                </a:effectLst>
                <a:latin typeface="Times New Roman"/>
                <a:cs typeface="Times New Roman"/>
              </a:rPr>
              <a:t>Soluble in nonpolar solvents ( hexane, benzene,…)</a:t>
            </a:r>
          </a:p>
          <a:p>
            <a:pPr marL="457200" indent="-457200" fontAlgn="auto">
              <a:lnSpc>
                <a:spcPct val="90000"/>
              </a:lnSpc>
              <a:spcAft>
                <a:spcPts val="0"/>
              </a:spcAft>
              <a:buFont typeface="Wingdings" pitchFamily="2" charset="2"/>
              <a:buChar char="Ø"/>
              <a:defRPr/>
            </a:pPr>
            <a:r>
              <a:rPr lang="en-US" sz="2400" dirty="0">
                <a:effectLst>
                  <a:outerShdw blurRad="38100" dist="38100" dir="2700000" algn="tl">
                    <a:srgbClr val="C0C0C0"/>
                  </a:outerShdw>
                </a:effectLst>
                <a:latin typeface="Times New Roman"/>
                <a:cs typeface="Times New Roman"/>
              </a:rPr>
              <a:t>The boiling point of alkenes increase as the number of carbons increase.</a:t>
            </a:r>
          </a:p>
          <a:p>
            <a:pPr marL="457200" indent="-457200" fontAlgn="auto">
              <a:lnSpc>
                <a:spcPct val="90000"/>
              </a:lnSpc>
              <a:spcAft>
                <a:spcPts val="0"/>
              </a:spcAft>
              <a:buFont typeface="Wingdings 2" pitchFamily="18" charset="2"/>
              <a:buNone/>
              <a:defRPr/>
            </a:pPr>
            <a:endParaRPr lang="en-US" sz="2400" dirty="0">
              <a:effectLst>
                <a:outerShdw blurRad="38100" dist="38100" dir="2700000" algn="tl">
                  <a:srgbClr val="C0C0C0"/>
                </a:outerShdw>
              </a:effectLst>
              <a:latin typeface="Times New Roman"/>
              <a:cs typeface="Times New Roman"/>
            </a:endParaRPr>
          </a:p>
        </p:txBody>
      </p:sp>
      <p:sp>
        <p:nvSpPr>
          <p:cNvPr id="54276" name="Slide Number Placeholder 6">
            <a:extLst>
              <a:ext uri="{FF2B5EF4-FFF2-40B4-BE49-F238E27FC236}">
                <a16:creationId xmlns:a16="http://schemas.microsoft.com/office/drawing/2014/main" id="{C012DAC1-0FD8-46E9-A0DE-427E89D6A527}"/>
              </a:ext>
            </a:extLst>
          </p:cNvPr>
          <p:cNvSpPr txBox="1">
            <a:spLocks noGrp="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rtl="1" eaLnBrk="1" hangingPunct="1"/>
            <a:fld id="{AF4AC7D3-CDA2-48E1-8BDB-846599194BEF}" type="slidenum">
              <a:rPr lang="ar-SA" altLang="ar-SA" sz="1400"/>
              <a:pPr rtl="1" eaLnBrk="1" hangingPunct="1"/>
              <a:t>21</a:t>
            </a:fld>
            <a:endParaRPr lang="en-US" altLang="ar-SA" sz="1400"/>
          </a:p>
        </p:txBody>
      </p:sp>
      <p:sp>
        <p:nvSpPr>
          <p:cNvPr id="54277" name="Rectangle 8">
            <a:extLst>
              <a:ext uri="{FF2B5EF4-FFF2-40B4-BE49-F238E27FC236}">
                <a16:creationId xmlns:a16="http://schemas.microsoft.com/office/drawing/2014/main" id="{EB54A263-9D40-46B6-A3BC-0AB1C0124FF3}"/>
              </a:ext>
            </a:extLst>
          </p:cNvPr>
          <p:cNvSpPr>
            <a:spLocks noChangeArrowheads="1"/>
          </p:cNvSpPr>
          <p:nvPr/>
        </p:nvSpPr>
        <p:spPr bwMode="auto">
          <a:xfrm>
            <a:off x="3733800" y="457200"/>
            <a:ext cx="9667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ar-SA" b="1">
                <a:solidFill>
                  <a:srgbClr val="000000"/>
                </a:solidFill>
                <a:latin typeface="Times New Roman" panose="02020603050405020304" pitchFamily="18" charset="0"/>
                <a:cs typeface="Times New Roman" panose="02020603050405020304" pitchFamily="18" charset="0"/>
              </a:rPr>
              <a:t>Alkenes</a:t>
            </a:r>
            <a:endParaRPr lang="en-US" altLang="ar-SA"/>
          </a:p>
        </p:txBody>
      </p:sp>
      <p:pic>
        <p:nvPicPr>
          <p:cNvPr id="54278" name="Picture 9" descr="ksulogo2.png">
            <a:extLst>
              <a:ext uri="{FF2B5EF4-FFF2-40B4-BE49-F238E27FC236}">
                <a16:creationId xmlns:a16="http://schemas.microsoft.com/office/drawing/2014/main" id="{B1020A55-E889-4213-8895-B18F31DF06D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7620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9" name="Picture 10" descr="images.jpeg">
            <a:extLst>
              <a:ext uri="{FF2B5EF4-FFF2-40B4-BE49-F238E27FC236}">
                <a16:creationId xmlns:a16="http://schemas.microsoft.com/office/drawing/2014/main" id="{79FDDD8D-5EF9-40BE-A2CF-1D143B9F13A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0"/>
            <a:ext cx="1066800" cy="100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11">
            <a:extLst>
              <a:ext uri="{FF2B5EF4-FFF2-40B4-BE49-F238E27FC236}">
                <a16:creationId xmlns:a16="http://schemas.microsoft.com/office/drawing/2014/main" id="{B08DA3F0-5A44-4E77-86C3-CF93C6087B85}"/>
              </a:ext>
            </a:extLst>
          </p:cNvPr>
          <p:cNvCxnSpPr/>
          <p:nvPr/>
        </p:nvCxnSpPr>
        <p:spPr>
          <a:xfrm>
            <a:off x="457200" y="914400"/>
            <a:ext cx="8305800" cy="0"/>
          </a:xfrm>
          <a:prstGeom prst="line">
            <a:avLst/>
          </a:prstGeom>
        </p:spPr>
        <p:style>
          <a:lnRef idx="2">
            <a:schemeClr val="dk1"/>
          </a:lnRef>
          <a:fillRef idx="0">
            <a:schemeClr val="dk1"/>
          </a:fillRef>
          <a:effectRef idx="1">
            <a:schemeClr val="dk1"/>
          </a:effectRef>
          <a:fontRef idx="minor">
            <a:schemeClr val="tx1"/>
          </a:fontRef>
        </p:style>
      </p:cxnSp>
    </p:spTree>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a:extLst>
              <a:ext uri="{FF2B5EF4-FFF2-40B4-BE49-F238E27FC236}">
                <a16:creationId xmlns:a16="http://schemas.microsoft.com/office/drawing/2014/main" id="{C366EEFB-E9D2-4927-8EA0-6C96E1DCBB74}"/>
              </a:ext>
            </a:extLst>
          </p:cNvPr>
          <p:cNvSpPr>
            <a:spLocks noGrp="1" noChangeArrowheads="1"/>
          </p:cNvSpPr>
          <p:nvPr>
            <p:ph type="title" idx="4294967295"/>
          </p:nvPr>
        </p:nvSpPr>
        <p:spPr>
          <a:xfrm>
            <a:off x="76200" y="838200"/>
            <a:ext cx="3429000" cy="838200"/>
          </a:xfrm>
        </p:spPr>
        <p:txBody>
          <a:bodyPr rtlCol="0">
            <a:normAutofit/>
          </a:bodyPr>
          <a:lstStyle/>
          <a:p>
            <a:pPr fontAlgn="auto">
              <a:spcAft>
                <a:spcPts val="0"/>
              </a:spcAft>
              <a:defRPr/>
            </a:pPr>
            <a:r>
              <a:rPr lang="en-US" sz="2400" b="1" dirty="0">
                <a:solidFill>
                  <a:schemeClr val="accent1"/>
                </a:solidFill>
                <a:effectLst>
                  <a:outerShdw blurRad="38100" dist="38100" dir="2700000" algn="tl">
                    <a:srgbClr val="C0C0C0"/>
                  </a:outerShdw>
                </a:effectLst>
                <a:latin typeface="Times New Roman"/>
                <a:cs typeface="Times New Roman"/>
              </a:rPr>
              <a:t>Preparation Of </a:t>
            </a:r>
            <a:r>
              <a:rPr lang="en-US" sz="2400" b="1" dirty="0" err="1">
                <a:solidFill>
                  <a:schemeClr val="accent1"/>
                </a:solidFill>
                <a:effectLst>
                  <a:outerShdw blurRad="38100" dist="38100" dir="2700000" algn="tl">
                    <a:srgbClr val="C0C0C0"/>
                  </a:outerShdw>
                </a:effectLst>
                <a:latin typeface="Times New Roman"/>
                <a:cs typeface="Times New Roman"/>
              </a:rPr>
              <a:t>Aalkenes</a:t>
            </a:r>
            <a:endParaRPr lang="en-US" sz="2400" b="1" dirty="0">
              <a:solidFill>
                <a:schemeClr val="accent1"/>
              </a:solidFill>
              <a:effectLst>
                <a:outerShdw blurRad="38100" dist="38100" dir="2700000" algn="tl">
                  <a:srgbClr val="C0C0C0"/>
                </a:outerShdw>
              </a:effectLst>
              <a:latin typeface="Times New Roman"/>
              <a:cs typeface="Times New Roman"/>
            </a:endParaRPr>
          </a:p>
        </p:txBody>
      </p:sp>
      <p:sp>
        <p:nvSpPr>
          <p:cNvPr id="8196" name="Rectangle 3">
            <a:extLst>
              <a:ext uri="{FF2B5EF4-FFF2-40B4-BE49-F238E27FC236}">
                <a16:creationId xmlns:a16="http://schemas.microsoft.com/office/drawing/2014/main" id="{30DF5099-AF77-4787-A0AA-BBD47DEAFDE3}"/>
              </a:ext>
            </a:extLst>
          </p:cNvPr>
          <p:cNvSpPr>
            <a:spLocks noGrp="1" noChangeArrowheads="1"/>
          </p:cNvSpPr>
          <p:nvPr>
            <p:ph type="body" sz="half" idx="4294967295"/>
          </p:nvPr>
        </p:nvSpPr>
        <p:spPr>
          <a:xfrm>
            <a:off x="0" y="1447800"/>
            <a:ext cx="9144000" cy="1524000"/>
          </a:xfrm>
        </p:spPr>
        <p:txBody>
          <a:bodyPr rtlCol="0">
            <a:normAutofit/>
          </a:bodyPr>
          <a:lstStyle/>
          <a:p>
            <a:pPr fontAlgn="auto">
              <a:spcAft>
                <a:spcPts val="0"/>
              </a:spcAft>
              <a:buFont typeface="Wingdings 2" pitchFamily="18" charset="2"/>
              <a:buNone/>
              <a:defRPr/>
            </a:pPr>
            <a:r>
              <a:rPr lang="en-US" sz="2400" b="1" dirty="0">
                <a:solidFill>
                  <a:srgbClr val="CC0000"/>
                </a:solidFill>
                <a:effectLst>
                  <a:outerShdw blurRad="38100" dist="38100" dir="2700000" algn="tl">
                    <a:srgbClr val="C0C0C0"/>
                  </a:outerShdw>
                </a:effectLst>
                <a:latin typeface="Times New Roman"/>
                <a:cs typeface="Times New Roman"/>
              </a:rPr>
              <a:t>1-</a:t>
            </a:r>
            <a:r>
              <a:rPr lang="en-US" sz="2400" b="1" dirty="0">
                <a:solidFill>
                  <a:srgbClr val="CC0000"/>
                </a:solidFill>
                <a:latin typeface="Times New Roman"/>
                <a:cs typeface="Times New Roman"/>
              </a:rPr>
              <a:t> Dehydration of alcohols</a:t>
            </a:r>
            <a:r>
              <a:rPr lang="en-US" sz="2400" dirty="0">
                <a:solidFill>
                  <a:srgbClr val="2D2D8A"/>
                </a:solidFill>
                <a:latin typeface="Times New Roman"/>
                <a:cs typeface="Times New Roman"/>
              </a:rPr>
              <a:t> </a:t>
            </a:r>
            <a:r>
              <a:rPr lang="en-US" sz="2400" dirty="0">
                <a:latin typeface="Times New Roman"/>
                <a:cs typeface="Times New Roman"/>
              </a:rPr>
              <a:t>( removal of OH group and a proton from two adjacent carbon atoms ) using mineral acids such as H</a:t>
            </a:r>
            <a:r>
              <a:rPr lang="en-US" sz="2400" baseline="-25000" dirty="0">
                <a:latin typeface="Times New Roman"/>
                <a:cs typeface="Times New Roman"/>
              </a:rPr>
              <a:t>2</a:t>
            </a:r>
            <a:r>
              <a:rPr lang="en-US" sz="2400" dirty="0">
                <a:latin typeface="Times New Roman"/>
                <a:cs typeface="Times New Roman"/>
              </a:rPr>
              <a:t>SO</a:t>
            </a:r>
            <a:r>
              <a:rPr lang="en-US" sz="2400" baseline="-25000" dirty="0">
                <a:latin typeface="Times New Roman"/>
                <a:cs typeface="Times New Roman"/>
              </a:rPr>
              <a:t>4</a:t>
            </a:r>
            <a:r>
              <a:rPr lang="en-US" sz="2400" dirty="0">
                <a:latin typeface="Times New Roman"/>
                <a:cs typeface="Times New Roman"/>
              </a:rPr>
              <a:t> or H</a:t>
            </a:r>
            <a:r>
              <a:rPr lang="en-US" sz="2400" baseline="-25000" dirty="0">
                <a:latin typeface="Times New Roman"/>
                <a:cs typeface="Times New Roman"/>
              </a:rPr>
              <a:t>3</a:t>
            </a:r>
            <a:r>
              <a:rPr lang="en-US" sz="2400" dirty="0">
                <a:latin typeface="Times New Roman"/>
                <a:cs typeface="Times New Roman"/>
              </a:rPr>
              <a:t>PO</a:t>
            </a:r>
            <a:r>
              <a:rPr lang="en-US" sz="2400" baseline="-25000" dirty="0">
                <a:latin typeface="Times New Roman"/>
                <a:cs typeface="Times New Roman"/>
              </a:rPr>
              <a:t>4</a:t>
            </a:r>
          </a:p>
          <a:p>
            <a:pPr fontAlgn="auto">
              <a:spcAft>
                <a:spcPts val="0"/>
              </a:spcAft>
              <a:buFont typeface="Wingdings 2" pitchFamily="18" charset="2"/>
              <a:buNone/>
              <a:defRPr/>
            </a:pPr>
            <a:endParaRPr lang="en-US" sz="2400" dirty="0">
              <a:solidFill>
                <a:srgbClr val="990033"/>
              </a:solidFill>
              <a:latin typeface="Times New Roman"/>
              <a:cs typeface="Times New Roman"/>
            </a:endParaRPr>
          </a:p>
          <a:p>
            <a:pPr fontAlgn="auto">
              <a:spcAft>
                <a:spcPts val="0"/>
              </a:spcAft>
              <a:buFont typeface="Wingdings 2" pitchFamily="18" charset="2"/>
              <a:buNone/>
              <a:defRPr/>
            </a:pPr>
            <a:endParaRPr lang="en-US" sz="2400" dirty="0">
              <a:latin typeface="Times New Roman"/>
              <a:cs typeface="Times New Roman"/>
            </a:endParaRPr>
          </a:p>
        </p:txBody>
      </p:sp>
      <p:graphicFrame>
        <p:nvGraphicFramePr>
          <p:cNvPr id="13314" name="Object 78">
            <a:extLst>
              <a:ext uri="{FF2B5EF4-FFF2-40B4-BE49-F238E27FC236}">
                <a16:creationId xmlns:a16="http://schemas.microsoft.com/office/drawing/2014/main" id="{B6CD95BC-643C-4AC8-A331-680CCBA228D6}"/>
              </a:ext>
            </a:extLst>
          </p:cNvPr>
          <p:cNvGraphicFramePr>
            <a:graphicFrameLocks noGrp="1" noChangeAspect="1"/>
          </p:cNvGraphicFramePr>
          <p:nvPr>
            <p:ph sz="half" idx="4294967295"/>
          </p:nvPr>
        </p:nvGraphicFramePr>
        <p:xfrm>
          <a:off x="1143000" y="2819400"/>
          <a:ext cx="6629400" cy="3332163"/>
        </p:xfrm>
        <a:graphic>
          <a:graphicData uri="http://schemas.openxmlformats.org/presentationml/2006/ole">
            <mc:AlternateContent xmlns:mc="http://schemas.openxmlformats.org/markup-compatibility/2006">
              <mc:Choice xmlns:v="urn:schemas-microsoft-com:vml" Requires="v">
                <p:oleObj spid="_x0000_s13322" name="ChemSketch" r:id="rId3" imgW="3072384" imgH="1917192" progId="">
                  <p:embed/>
                </p:oleObj>
              </mc:Choice>
              <mc:Fallback>
                <p:oleObj name="ChemSketch" r:id="rId3" imgW="3072384" imgH="1917192" progId="">
                  <p:embed/>
                  <p:pic>
                    <p:nvPicPr>
                      <p:cNvPr id="0" name="Object 78"/>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2819400"/>
                        <a:ext cx="6629400" cy="33321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317" name="Slide Number Placeholder 7">
            <a:extLst>
              <a:ext uri="{FF2B5EF4-FFF2-40B4-BE49-F238E27FC236}">
                <a16:creationId xmlns:a16="http://schemas.microsoft.com/office/drawing/2014/main" id="{AC0C85C6-2EA5-4B57-8A14-0F25EDC0A2E8}"/>
              </a:ext>
            </a:extLst>
          </p:cNvPr>
          <p:cNvSpPr txBox="1">
            <a:spLocks noGrp="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rtl="1" eaLnBrk="1" hangingPunct="1"/>
            <a:fld id="{F79FF6B9-49E6-4405-999D-786A6F368FA6}" type="slidenum">
              <a:rPr lang="ar-SA" altLang="ar-SA" sz="1400"/>
              <a:pPr rtl="1" eaLnBrk="1" hangingPunct="1"/>
              <a:t>22</a:t>
            </a:fld>
            <a:endParaRPr lang="en-US" altLang="ar-SA" sz="1400"/>
          </a:p>
        </p:txBody>
      </p:sp>
      <p:sp>
        <p:nvSpPr>
          <p:cNvPr id="13318" name="Rectangle 9">
            <a:extLst>
              <a:ext uri="{FF2B5EF4-FFF2-40B4-BE49-F238E27FC236}">
                <a16:creationId xmlns:a16="http://schemas.microsoft.com/office/drawing/2014/main" id="{4FB82E94-3812-4108-BC5E-01C05880A151}"/>
              </a:ext>
            </a:extLst>
          </p:cNvPr>
          <p:cNvSpPr>
            <a:spLocks noChangeArrowheads="1"/>
          </p:cNvSpPr>
          <p:nvPr/>
        </p:nvSpPr>
        <p:spPr bwMode="auto">
          <a:xfrm>
            <a:off x="3733800" y="457200"/>
            <a:ext cx="9667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ar-SA" b="1">
                <a:solidFill>
                  <a:srgbClr val="000000"/>
                </a:solidFill>
                <a:latin typeface="Times New Roman" panose="02020603050405020304" pitchFamily="18" charset="0"/>
                <a:cs typeface="Times New Roman" panose="02020603050405020304" pitchFamily="18" charset="0"/>
              </a:rPr>
              <a:t>Alkenes</a:t>
            </a:r>
            <a:endParaRPr lang="en-US" altLang="ar-SA"/>
          </a:p>
        </p:txBody>
      </p:sp>
      <p:pic>
        <p:nvPicPr>
          <p:cNvPr id="13319" name="Picture 10" descr="ksulogo2.png">
            <a:extLst>
              <a:ext uri="{FF2B5EF4-FFF2-40B4-BE49-F238E27FC236}">
                <a16:creationId xmlns:a16="http://schemas.microsoft.com/office/drawing/2014/main" id="{B6A01D8B-9E40-420D-8533-5985CA4F13E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2400" y="7620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11" descr="images.jpeg">
            <a:extLst>
              <a:ext uri="{FF2B5EF4-FFF2-40B4-BE49-F238E27FC236}">
                <a16:creationId xmlns:a16="http://schemas.microsoft.com/office/drawing/2014/main" id="{9E91402B-22E4-4D4E-A70B-31CB867B9174}"/>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848600" y="0"/>
            <a:ext cx="1066800" cy="100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Connector 12">
            <a:extLst>
              <a:ext uri="{FF2B5EF4-FFF2-40B4-BE49-F238E27FC236}">
                <a16:creationId xmlns:a16="http://schemas.microsoft.com/office/drawing/2014/main" id="{FA7F8457-8D13-4924-8218-00FE9A7A94C0}"/>
              </a:ext>
            </a:extLst>
          </p:cNvPr>
          <p:cNvCxnSpPr/>
          <p:nvPr/>
        </p:nvCxnSpPr>
        <p:spPr>
          <a:xfrm>
            <a:off x="457200" y="914400"/>
            <a:ext cx="8305800" cy="0"/>
          </a:xfrm>
          <a:prstGeom prst="line">
            <a:avLst/>
          </a:prstGeom>
        </p:spPr>
        <p:style>
          <a:lnRef idx="2">
            <a:schemeClr val="dk1"/>
          </a:lnRef>
          <a:fillRef idx="0">
            <a:schemeClr val="dk1"/>
          </a:fillRef>
          <a:effectRef idx="1">
            <a:schemeClr val="dk1"/>
          </a:effectRef>
          <a:fontRef idx="minor">
            <a:schemeClr val="tx1"/>
          </a:fontRef>
        </p:style>
      </p:cxnSp>
    </p:spTree>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Slide Number Placeholder 7">
            <a:extLst>
              <a:ext uri="{FF2B5EF4-FFF2-40B4-BE49-F238E27FC236}">
                <a16:creationId xmlns:a16="http://schemas.microsoft.com/office/drawing/2014/main" id="{47C982B1-BB29-4325-8710-A22DAFDD4612}"/>
              </a:ext>
            </a:extLst>
          </p:cNvPr>
          <p:cNvSpPr txBox="1">
            <a:spLocks noGrp="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rtl="1" eaLnBrk="1" hangingPunct="1"/>
            <a:fld id="{86190043-01C5-4A29-84FF-F6AAABCB8843}" type="slidenum">
              <a:rPr lang="ar-SA" altLang="ar-SA" sz="1400"/>
              <a:pPr rtl="1" eaLnBrk="1" hangingPunct="1"/>
              <a:t>23</a:t>
            </a:fld>
            <a:endParaRPr lang="en-US" altLang="ar-SA" sz="1400"/>
          </a:p>
        </p:txBody>
      </p:sp>
      <p:sp>
        <p:nvSpPr>
          <p:cNvPr id="181253" name="Rectangle 5">
            <a:extLst>
              <a:ext uri="{FF2B5EF4-FFF2-40B4-BE49-F238E27FC236}">
                <a16:creationId xmlns:a16="http://schemas.microsoft.com/office/drawing/2014/main" id="{3815F355-13BA-44C2-8F1C-92C729FE578F}"/>
              </a:ext>
            </a:extLst>
          </p:cNvPr>
          <p:cNvSpPr>
            <a:spLocks noChangeArrowheads="1"/>
          </p:cNvSpPr>
          <p:nvPr/>
        </p:nvSpPr>
        <p:spPr bwMode="auto">
          <a:xfrm>
            <a:off x="152400" y="1066800"/>
            <a:ext cx="1968500" cy="461963"/>
          </a:xfrm>
          <a:prstGeom prst="rect">
            <a:avLst/>
          </a:prstGeom>
          <a:noFill/>
          <a:ln w="9525">
            <a:noFill/>
            <a:miter lim="800000"/>
            <a:headEnd/>
            <a:tailEnd/>
          </a:ln>
          <a:effectLst/>
        </p:spPr>
        <p:txBody>
          <a:bodyPr wrap="none">
            <a:spAutoFit/>
          </a:bodyPr>
          <a:lstStyle/>
          <a:p>
            <a:pPr>
              <a:defRPr/>
            </a:pPr>
            <a:r>
              <a:rPr lang="en-US" sz="2400" b="1">
                <a:solidFill>
                  <a:schemeClr val="hlink"/>
                </a:solidFill>
                <a:effectLst>
                  <a:outerShdw blurRad="38100" dist="38100" dir="2700000" algn="tl">
                    <a:srgbClr val="C0C0C0"/>
                  </a:outerShdw>
                </a:effectLst>
                <a:latin typeface="Times New Roman"/>
                <a:cs typeface="Times New Roman"/>
              </a:rPr>
              <a:t>Zaitsev’sRule</a:t>
            </a:r>
            <a:endParaRPr lang="en-GB" sz="2400" b="1">
              <a:solidFill>
                <a:schemeClr val="hlink"/>
              </a:solidFill>
              <a:effectLst>
                <a:outerShdw blurRad="38100" dist="38100" dir="2700000" algn="tl">
                  <a:srgbClr val="C0C0C0"/>
                </a:outerShdw>
              </a:effectLst>
              <a:latin typeface="Times New Roman"/>
              <a:cs typeface="Times New Roman"/>
            </a:endParaRPr>
          </a:p>
        </p:txBody>
      </p:sp>
      <p:sp>
        <p:nvSpPr>
          <p:cNvPr id="181254" name="Rectangle 6">
            <a:extLst>
              <a:ext uri="{FF2B5EF4-FFF2-40B4-BE49-F238E27FC236}">
                <a16:creationId xmlns:a16="http://schemas.microsoft.com/office/drawing/2014/main" id="{546F17E5-34E0-49D2-9543-692D6068703D}"/>
              </a:ext>
            </a:extLst>
          </p:cNvPr>
          <p:cNvSpPr>
            <a:spLocks noChangeArrowheads="1"/>
          </p:cNvSpPr>
          <p:nvPr/>
        </p:nvSpPr>
        <p:spPr bwMode="auto">
          <a:xfrm>
            <a:off x="0" y="1676400"/>
            <a:ext cx="9144000" cy="1570038"/>
          </a:xfrm>
          <a:prstGeom prst="rect">
            <a:avLst/>
          </a:prstGeom>
          <a:noFill/>
          <a:ln w="9525">
            <a:noFill/>
            <a:miter lim="800000"/>
            <a:headEnd/>
            <a:tailEnd/>
          </a:ln>
          <a:effectLst/>
        </p:spPr>
        <p:txBody>
          <a:bodyPr>
            <a:spAutoFit/>
          </a:bodyPr>
          <a:lstStyle/>
          <a:p>
            <a:pPr algn="just">
              <a:buClr>
                <a:schemeClr val="folHlink"/>
              </a:buClr>
              <a:buFont typeface="Wingdings" pitchFamily="2" charset="2"/>
              <a:buChar char="Ø"/>
              <a:defRPr/>
            </a:pPr>
            <a:r>
              <a:rPr lang="en-US" sz="2400" dirty="0">
                <a:latin typeface="Times New Roman"/>
                <a:cs typeface="Times New Roman"/>
              </a:rPr>
              <a:t> </a:t>
            </a:r>
            <a:r>
              <a:rPr lang="en-US" sz="2400" dirty="0">
                <a:effectLst>
                  <a:outerShdw blurRad="38100" dist="38100" dir="2700000" algn="tl">
                    <a:srgbClr val="C0C0C0"/>
                  </a:outerShdw>
                </a:effectLst>
                <a:latin typeface="Times New Roman"/>
                <a:cs typeface="Times New Roman"/>
              </a:rPr>
              <a:t>If there are  different protons can be eliminated with the hydroxyl group or with halogen atom, in this case more than one alkene can be formed, the major product will be the alkene with the most alkyl substituents attached to the double bonded carbon.</a:t>
            </a:r>
            <a:endParaRPr lang="en-GB" sz="2400" dirty="0">
              <a:effectLst>
                <a:outerShdw blurRad="38100" dist="38100" dir="2700000" algn="tl">
                  <a:srgbClr val="C0C0C0"/>
                </a:outerShdw>
              </a:effectLst>
              <a:latin typeface="Times New Roman"/>
              <a:cs typeface="Times New Roman"/>
            </a:endParaRPr>
          </a:p>
        </p:txBody>
      </p:sp>
      <p:graphicFrame>
        <p:nvGraphicFramePr>
          <p:cNvPr id="14338" name="Object 79">
            <a:extLst>
              <a:ext uri="{FF2B5EF4-FFF2-40B4-BE49-F238E27FC236}">
                <a16:creationId xmlns:a16="http://schemas.microsoft.com/office/drawing/2014/main" id="{3739D1EC-9696-4298-8071-97F59B930A1D}"/>
              </a:ext>
            </a:extLst>
          </p:cNvPr>
          <p:cNvGraphicFramePr>
            <a:graphicFrameLocks noChangeAspect="1"/>
          </p:cNvGraphicFramePr>
          <p:nvPr/>
        </p:nvGraphicFramePr>
        <p:xfrm>
          <a:off x="685800" y="3352800"/>
          <a:ext cx="7315200" cy="2286000"/>
        </p:xfrm>
        <a:graphic>
          <a:graphicData uri="http://schemas.openxmlformats.org/presentationml/2006/ole">
            <mc:AlternateContent xmlns:mc="http://schemas.openxmlformats.org/markup-compatibility/2006">
              <mc:Choice xmlns:v="urn:schemas-microsoft-com:vml" Requires="v">
                <p:oleObj spid="_x0000_s14347" name="CS ChemDraw Drawing" r:id="rId3" imgW="4090416" imgH="1310640" progId="ChemDraw.Document.6.0">
                  <p:embed/>
                </p:oleObj>
              </mc:Choice>
              <mc:Fallback>
                <p:oleObj name="CS ChemDraw Drawing" r:id="rId3" imgW="4090416" imgH="1310640" progId="ChemDraw.Document.6.0">
                  <p:embed/>
                  <p:pic>
                    <p:nvPicPr>
                      <p:cNvPr id="0" name="Object 7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3352800"/>
                        <a:ext cx="73152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342" name="TextBox 5">
            <a:extLst>
              <a:ext uri="{FF2B5EF4-FFF2-40B4-BE49-F238E27FC236}">
                <a16:creationId xmlns:a16="http://schemas.microsoft.com/office/drawing/2014/main" id="{3474EEA8-7A3B-41F1-BC0E-95CAC9B82B75}"/>
              </a:ext>
            </a:extLst>
          </p:cNvPr>
          <p:cNvSpPr txBox="1">
            <a:spLocks noChangeArrowheads="1"/>
          </p:cNvSpPr>
          <p:nvPr/>
        </p:nvSpPr>
        <p:spPr bwMode="auto">
          <a:xfrm>
            <a:off x="152400" y="5562600"/>
            <a:ext cx="9677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ar-SA" sz="2400" b="1">
                <a:solidFill>
                  <a:srgbClr val="7030A0"/>
                </a:solidFill>
                <a:latin typeface="Times New Roman" panose="02020603050405020304" pitchFamily="18" charset="0"/>
                <a:cs typeface="Times New Roman" panose="02020603050405020304" pitchFamily="18" charset="0"/>
              </a:rPr>
              <a:t>Zaitsev rule:</a:t>
            </a:r>
            <a:r>
              <a:rPr lang="en-US" altLang="ar-SA" sz="2400">
                <a:solidFill>
                  <a:srgbClr val="7030A0"/>
                </a:solidFill>
                <a:latin typeface="Times New Roman" panose="02020603050405020304" pitchFamily="18" charset="0"/>
                <a:cs typeface="Times New Roman" panose="02020603050405020304" pitchFamily="18" charset="0"/>
              </a:rPr>
              <a:t>  an elimination occurs to give the most stable, more highly substituted alkene</a:t>
            </a:r>
          </a:p>
        </p:txBody>
      </p:sp>
      <p:sp>
        <p:nvSpPr>
          <p:cNvPr id="14343" name="Rectangle 10">
            <a:extLst>
              <a:ext uri="{FF2B5EF4-FFF2-40B4-BE49-F238E27FC236}">
                <a16:creationId xmlns:a16="http://schemas.microsoft.com/office/drawing/2014/main" id="{325F3F9D-93BB-4F02-9B71-85A8CD5960BD}"/>
              </a:ext>
            </a:extLst>
          </p:cNvPr>
          <p:cNvSpPr>
            <a:spLocks noChangeArrowheads="1"/>
          </p:cNvSpPr>
          <p:nvPr/>
        </p:nvSpPr>
        <p:spPr bwMode="auto">
          <a:xfrm>
            <a:off x="3733800" y="457200"/>
            <a:ext cx="9667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ar-SA" b="1">
                <a:solidFill>
                  <a:srgbClr val="000000"/>
                </a:solidFill>
                <a:latin typeface="Times New Roman" panose="02020603050405020304" pitchFamily="18" charset="0"/>
                <a:cs typeface="Times New Roman" panose="02020603050405020304" pitchFamily="18" charset="0"/>
              </a:rPr>
              <a:t>Alkenes</a:t>
            </a:r>
            <a:endParaRPr lang="en-US" altLang="ar-SA"/>
          </a:p>
        </p:txBody>
      </p:sp>
      <p:pic>
        <p:nvPicPr>
          <p:cNvPr id="14344" name="Picture 11" descr="ksulogo2.png">
            <a:extLst>
              <a:ext uri="{FF2B5EF4-FFF2-40B4-BE49-F238E27FC236}">
                <a16:creationId xmlns:a16="http://schemas.microsoft.com/office/drawing/2014/main" id="{FAF47382-54AB-437E-B0D4-01FAA4A0C83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2400" y="7620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5" name="Picture 12" descr="images.jpeg">
            <a:extLst>
              <a:ext uri="{FF2B5EF4-FFF2-40B4-BE49-F238E27FC236}">
                <a16:creationId xmlns:a16="http://schemas.microsoft.com/office/drawing/2014/main" id="{3DF3449B-BB24-44F4-862B-4B09404DBEEB}"/>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848600" y="0"/>
            <a:ext cx="1066800" cy="100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Straight Connector 13">
            <a:extLst>
              <a:ext uri="{FF2B5EF4-FFF2-40B4-BE49-F238E27FC236}">
                <a16:creationId xmlns:a16="http://schemas.microsoft.com/office/drawing/2014/main" id="{0D10753C-DDE2-4F13-A384-3FAC774F4B4A}"/>
              </a:ext>
            </a:extLst>
          </p:cNvPr>
          <p:cNvCxnSpPr/>
          <p:nvPr/>
        </p:nvCxnSpPr>
        <p:spPr>
          <a:xfrm>
            <a:off x="457200" y="914400"/>
            <a:ext cx="8305800" cy="0"/>
          </a:xfrm>
          <a:prstGeom prst="line">
            <a:avLst/>
          </a:prstGeom>
        </p:spPr>
        <p:style>
          <a:lnRef idx="2">
            <a:schemeClr val="dk1"/>
          </a:lnRef>
          <a:fillRef idx="0">
            <a:schemeClr val="dk1"/>
          </a:fillRef>
          <a:effectRef idx="1">
            <a:schemeClr val="dk1"/>
          </a:effectRef>
          <a:fontRef idx="minor">
            <a:schemeClr val="tx1"/>
          </a:fontRef>
        </p:style>
      </p:cxnSp>
    </p:spTree>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a:extLst>
              <a:ext uri="{FF2B5EF4-FFF2-40B4-BE49-F238E27FC236}">
                <a16:creationId xmlns:a16="http://schemas.microsoft.com/office/drawing/2014/main" id="{C1B8E90C-DA8B-42EF-8558-57ECEB2B3211}"/>
              </a:ext>
            </a:extLst>
          </p:cNvPr>
          <p:cNvSpPr>
            <a:spLocks noGrp="1" noChangeArrowheads="1"/>
          </p:cNvSpPr>
          <p:nvPr>
            <p:ph type="body" sz="half" idx="4294967295"/>
          </p:nvPr>
        </p:nvSpPr>
        <p:spPr>
          <a:xfrm>
            <a:off x="0" y="1219200"/>
            <a:ext cx="7391400" cy="838200"/>
          </a:xfrm>
        </p:spPr>
        <p:txBody>
          <a:bodyPr rtlCol="0">
            <a:normAutofit/>
          </a:bodyPr>
          <a:lstStyle/>
          <a:p>
            <a:pPr marL="419100" indent="-419100" algn="just" fontAlgn="auto">
              <a:spcAft>
                <a:spcPts val="0"/>
              </a:spcAft>
              <a:buClr>
                <a:srgbClr val="CC0000"/>
              </a:buClr>
              <a:buFont typeface="Wingdings 2" pitchFamily="18" charset="2"/>
              <a:buNone/>
              <a:defRPr/>
            </a:pPr>
            <a:r>
              <a:rPr lang="en-US" sz="2400" dirty="0">
                <a:solidFill>
                  <a:srgbClr val="CC0000"/>
                </a:solidFill>
                <a:effectLst>
                  <a:outerShdw blurRad="38100" dist="38100" dir="2700000" algn="tl">
                    <a:srgbClr val="C0C0C0"/>
                  </a:outerShdw>
                </a:effectLst>
                <a:latin typeface="Times New Roman"/>
                <a:cs typeface="Times New Roman"/>
              </a:rPr>
              <a:t>2-</a:t>
            </a:r>
            <a:r>
              <a:rPr lang="en-US" sz="2400" dirty="0">
                <a:solidFill>
                  <a:srgbClr val="990033"/>
                </a:solidFill>
                <a:latin typeface="Times New Roman"/>
                <a:cs typeface="Times New Roman"/>
              </a:rPr>
              <a:t> </a:t>
            </a:r>
            <a:r>
              <a:rPr lang="en-US" sz="2400" b="1" dirty="0" err="1">
                <a:solidFill>
                  <a:srgbClr val="CC0000"/>
                </a:solidFill>
                <a:effectLst>
                  <a:outerShdw blurRad="38100" dist="38100" dir="2700000" algn="tl">
                    <a:srgbClr val="C0C0C0"/>
                  </a:outerShdw>
                </a:effectLst>
                <a:latin typeface="Times New Roman"/>
                <a:cs typeface="Times New Roman"/>
              </a:rPr>
              <a:t>Dehydrohalogenation</a:t>
            </a:r>
            <a:r>
              <a:rPr lang="en-US" sz="2400" b="1" dirty="0">
                <a:solidFill>
                  <a:srgbClr val="CC0000"/>
                </a:solidFill>
                <a:effectLst>
                  <a:outerShdw blurRad="38100" dist="38100" dir="2700000" algn="tl">
                    <a:srgbClr val="C0C0C0"/>
                  </a:outerShdw>
                </a:effectLst>
                <a:latin typeface="Times New Roman"/>
                <a:cs typeface="Times New Roman"/>
              </a:rPr>
              <a:t> of alkyl halides using a base</a:t>
            </a:r>
          </a:p>
        </p:txBody>
      </p:sp>
      <p:sp>
        <p:nvSpPr>
          <p:cNvPr id="15364" name="Slide Number Placeholder 6">
            <a:extLst>
              <a:ext uri="{FF2B5EF4-FFF2-40B4-BE49-F238E27FC236}">
                <a16:creationId xmlns:a16="http://schemas.microsoft.com/office/drawing/2014/main" id="{3189FDCE-9A89-4616-ACDB-BB2FAD01BBFE}"/>
              </a:ext>
            </a:extLst>
          </p:cNvPr>
          <p:cNvSpPr txBox="1">
            <a:spLocks noGrp="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rtl="1" eaLnBrk="1" hangingPunct="1"/>
            <a:fld id="{405EDFE3-5AAE-4D1C-9984-C092C710A842}" type="slidenum">
              <a:rPr lang="ar-SA" altLang="ar-SA" sz="1400"/>
              <a:pPr rtl="1" eaLnBrk="1" hangingPunct="1"/>
              <a:t>24</a:t>
            </a:fld>
            <a:endParaRPr lang="en-US" altLang="ar-SA" sz="1400"/>
          </a:p>
        </p:txBody>
      </p:sp>
      <p:graphicFrame>
        <p:nvGraphicFramePr>
          <p:cNvPr id="15362" name="Object 79">
            <a:extLst>
              <a:ext uri="{FF2B5EF4-FFF2-40B4-BE49-F238E27FC236}">
                <a16:creationId xmlns:a16="http://schemas.microsoft.com/office/drawing/2014/main" id="{9D626BBA-28A5-4E6F-B69F-E13897250D53}"/>
              </a:ext>
            </a:extLst>
          </p:cNvPr>
          <p:cNvGraphicFramePr>
            <a:graphicFrameLocks noChangeAspect="1"/>
          </p:cNvGraphicFramePr>
          <p:nvPr/>
        </p:nvGraphicFramePr>
        <p:xfrm>
          <a:off x="838200" y="1828800"/>
          <a:ext cx="7315200" cy="4038600"/>
        </p:xfrm>
        <a:graphic>
          <a:graphicData uri="http://schemas.openxmlformats.org/presentationml/2006/ole">
            <mc:AlternateContent xmlns:mc="http://schemas.openxmlformats.org/markup-compatibility/2006">
              <mc:Choice xmlns:v="urn:schemas-microsoft-com:vml" Requires="v">
                <p:oleObj spid="_x0000_s15370" name="CS ChemDraw Drawing" r:id="rId3" imgW="3552772" imgH="1815459" progId="ChemDraw.Document.6.0">
                  <p:embed/>
                </p:oleObj>
              </mc:Choice>
              <mc:Fallback>
                <p:oleObj name="CS ChemDraw Drawing" r:id="rId3" imgW="3552772" imgH="1815459" progId="ChemDraw.Document.6.0">
                  <p:embed/>
                  <p:pic>
                    <p:nvPicPr>
                      <p:cNvPr id="0" name="Object 7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828800"/>
                        <a:ext cx="73152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365" name="Rectangle 8">
            <a:extLst>
              <a:ext uri="{FF2B5EF4-FFF2-40B4-BE49-F238E27FC236}">
                <a16:creationId xmlns:a16="http://schemas.microsoft.com/office/drawing/2014/main" id="{09FEA9F9-608E-4383-9E27-64CBAF33C1ED}"/>
              </a:ext>
            </a:extLst>
          </p:cNvPr>
          <p:cNvSpPr>
            <a:spLocks noChangeArrowheads="1"/>
          </p:cNvSpPr>
          <p:nvPr/>
        </p:nvSpPr>
        <p:spPr bwMode="auto">
          <a:xfrm>
            <a:off x="3733800" y="457200"/>
            <a:ext cx="9667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ar-SA" b="1">
                <a:solidFill>
                  <a:srgbClr val="000000"/>
                </a:solidFill>
                <a:latin typeface="Times New Roman" panose="02020603050405020304" pitchFamily="18" charset="0"/>
                <a:cs typeface="Times New Roman" panose="02020603050405020304" pitchFamily="18" charset="0"/>
              </a:rPr>
              <a:t>Alkenes</a:t>
            </a:r>
            <a:endParaRPr lang="en-US" altLang="ar-SA"/>
          </a:p>
        </p:txBody>
      </p:sp>
      <p:pic>
        <p:nvPicPr>
          <p:cNvPr id="15366" name="Picture 9" descr="ksulogo2.png">
            <a:extLst>
              <a:ext uri="{FF2B5EF4-FFF2-40B4-BE49-F238E27FC236}">
                <a16:creationId xmlns:a16="http://schemas.microsoft.com/office/drawing/2014/main" id="{1A1FEAB6-6754-4DBF-BB0B-0963F25C8E4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2400" y="7620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10" descr="images.jpeg">
            <a:extLst>
              <a:ext uri="{FF2B5EF4-FFF2-40B4-BE49-F238E27FC236}">
                <a16:creationId xmlns:a16="http://schemas.microsoft.com/office/drawing/2014/main" id="{53FDF142-3068-47FA-BA16-E9894D4993E6}"/>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848600" y="0"/>
            <a:ext cx="1066800" cy="100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11">
            <a:extLst>
              <a:ext uri="{FF2B5EF4-FFF2-40B4-BE49-F238E27FC236}">
                <a16:creationId xmlns:a16="http://schemas.microsoft.com/office/drawing/2014/main" id="{CAED03E0-8356-4D26-961F-3F37821B71E9}"/>
              </a:ext>
            </a:extLst>
          </p:cNvPr>
          <p:cNvCxnSpPr/>
          <p:nvPr/>
        </p:nvCxnSpPr>
        <p:spPr>
          <a:xfrm>
            <a:off x="457200" y="914400"/>
            <a:ext cx="8305800" cy="0"/>
          </a:xfrm>
          <a:prstGeom prst="line">
            <a:avLst/>
          </a:prstGeom>
        </p:spPr>
        <p:style>
          <a:lnRef idx="2">
            <a:schemeClr val="dk1"/>
          </a:lnRef>
          <a:fillRef idx="0">
            <a:schemeClr val="dk1"/>
          </a:fillRef>
          <a:effectRef idx="1">
            <a:schemeClr val="dk1"/>
          </a:effectRef>
          <a:fontRef idx="minor">
            <a:schemeClr val="tx1"/>
          </a:fontRef>
        </p:style>
      </p:cxnSp>
      <p:sp>
        <p:nvSpPr>
          <p:cNvPr id="15369" name="TextBox 1">
            <a:extLst>
              <a:ext uri="{FF2B5EF4-FFF2-40B4-BE49-F238E27FC236}">
                <a16:creationId xmlns:a16="http://schemas.microsoft.com/office/drawing/2014/main" id="{C98EF920-F55A-4169-9DFC-6F42A9529712}"/>
              </a:ext>
            </a:extLst>
          </p:cNvPr>
          <p:cNvSpPr txBox="1">
            <a:spLocks noChangeArrowheads="1"/>
          </p:cNvSpPr>
          <p:nvPr/>
        </p:nvSpPr>
        <p:spPr bwMode="auto">
          <a:xfrm>
            <a:off x="2438400" y="2263775"/>
            <a:ext cx="83343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ar-SA" sz="1200"/>
              <a:t>or  NaOH</a:t>
            </a:r>
          </a:p>
        </p:txBody>
      </p:sp>
    </p:spTree>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95A5DDA-B6E3-40DB-9100-254AE80A8563}"/>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919B2C8-344F-464B-9F68-0985FC46C5CD}" type="slidenum">
              <a:rPr lang="en-US" altLang="ar-SA">
                <a:solidFill>
                  <a:srgbClr val="898989"/>
                </a:solidFill>
              </a:rPr>
              <a:pPr eaLnBrk="1" hangingPunct="1"/>
              <a:t>25</a:t>
            </a:fld>
            <a:endParaRPr lang="en-US" altLang="ar-SA">
              <a:solidFill>
                <a:srgbClr val="898989"/>
              </a:solidFill>
            </a:endParaRPr>
          </a:p>
        </p:txBody>
      </p:sp>
      <p:sp>
        <p:nvSpPr>
          <p:cNvPr id="3" name="TextBox 2">
            <a:extLst>
              <a:ext uri="{FF2B5EF4-FFF2-40B4-BE49-F238E27FC236}">
                <a16:creationId xmlns:a16="http://schemas.microsoft.com/office/drawing/2014/main" id="{72459FDC-C7F2-47B6-88DE-BE172F8ADC10}"/>
              </a:ext>
            </a:extLst>
          </p:cNvPr>
          <p:cNvSpPr txBox="1"/>
          <p:nvPr/>
        </p:nvSpPr>
        <p:spPr>
          <a:xfrm>
            <a:off x="152400" y="985838"/>
            <a:ext cx="5029200" cy="461962"/>
          </a:xfrm>
          <a:prstGeom prst="rect">
            <a:avLst/>
          </a:prstGeom>
          <a:noFill/>
          <a:ln>
            <a:noFill/>
          </a:ln>
          <a:effectLst>
            <a:outerShdw blurRad="50800" dist="38100" dir="2700000" algn="tl" rotWithShape="0">
              <a:prstClr val="black">
                <a:alpha val="40000"/>
              </a:prstClr>
            </a:outerShdw>
          </a:effectLst>
        </p:spPr>
        <p:txBody>
          <a:bodyPr>
            <a:spAutoFit/>
          </a:bodyPr>
          <a:lstStyle/>
          <a:p>
            <a:pPr marL="419100" indent="-419100" algn="just" eaLnBrk="0" hangingPunct="0">
              <a:spcBef>
                <a:spcPct val="20000"/>
              </a:spcBef>
              <a:buClr>
                <a:srgbClr val="CC0000"/>
              </a:buClr>
              <a:buSzPct val="95000"/>
              <a:defRPr/>
            </a:pPr>
            <a:r>
              <a:rPr lang="en-US" sz="2400" dirty="0">
                <a:solidFill>
                  <a:srgbClr val="CC0000"/>
                </a:solidFill>
                <a:effectLst>
                  <a:outerShdw blurRad="38100" dist="38100" dir="2700000" algn="tl">
                    <a:srgbClr val="000000">
                      <a:alpha val="43137"/>
                    </a:srgbClr>
                  </a:outerShdw>
                </a:effectLst>
                <a:latin typeface="Times New Roman"/>
                <a:cs typeface="Times New Roman"/>
              </a:rPr>
              <a:t>3.  </a:t>
            </a:r>
            <a:r>
              <a:rPr lang="en-US" sz="2400" dirty="0" err="1">
                <a:solidFill>
                  <a:srgbClr val="CC0000"/>
                </a:solidFill>
                <a:effectLst>
                  <a:outerShdw blurRad="38100" dist="38100" dir="2700000" algn="tl">
                    <a:srgbClr val="000000">
                      <a:alpha val="43137"/>
                    </a:srgbClr>
                  </a:outerShdw>
                </a:effectLst>
                <a:latin typeface="Times New Roman"/>
                <a:cs typeface="Times New Roman"/>
              </a:rPr>
              <a:t>Dehalogenation</a:t>
            </a:r>
            <a:r>
              <a:rPr lang="en-US" sz="2400" dirty="0">
                <a:solidFill>
                  <a:srgbClr val="CC0000"/>
                </a:solidFill>
                <a:effectLst>
                  <a:outerShdw blurRad="38100" dist="38100" dir="2700000" algn="tl">
                    <a:srgbClr val="000000">
                      <a:alpha val="43137"/>
                    </a:srgbClr>
                  </a:outerShdw>
                </a:effectLst>
                <a:latin typeface="Times New Roman"/>
                <a:cs typeface="Times New Roman"/>
              </a:rPr>
              <a:t> </a:t>
            </a:r>
            <a:r>
              <a:rPr lang="en-US" sz="2400" dirty="0">
                <a:solidFill>
                  <a:srgbClr val="C00000"/>
                </a:solidFill>
                <a:effectLst>
                  <a:outerShdw blurRad="38100" dist="38100" dir="2700000" algn="tl">
                    <a:srgbClr val="000000">
                      <a:alpha val="43137"/>
                    </a:srgbClr>
                  </a:outerShdw>
                </a:effectLst>
                <a:latin typeface="Times New Roman"/>
                <a:cs typeface="Times New Roman"/>
              </a:rPr>
              <a:t>of vicinal </a:t>
            </a:r>
            <a:r>
              <a:rPr lang="en-US" sz="2400" dirty="0" err="1">
                <a:solidFill>
                  <a:srgbClr val="C00000"/>
                </a:solidFill>
                <a:effectLst>
                  <a:outerShdw blurRad="38100" dist="38100" dir="2700000" algn="tl">
                    <a:srgbClr val="000000">
                      <a:alpha val="43137"/>
                    </a:srgbClr>
                  </a:outerShdw>
                </a:effectLst>
                <a:latin typeface="Times New Roman"/>
                <a:cs typeface="Times New Roman"/>
              </a:rPr>
              <a:t>dihalides</a:t>
            </a:r>
            <a:endParaRPr lang="en-US" sz="2400" dirty="0">
              <a:solidFill>
                <a:srgbClr val="C00000"/>
              </a:solidFill>
              <a:effectLst>
                <a:outerShdw blurRad="38100" dist="38100" dir="2700000" algn="tl">
                  <a:srgbClr val="000000">
                    <a:alpha val="43137"/>
                  </a:srgbClr>
                </a:outerShdw>
              </a:effectLst>
              <a:latin typeface="Times New Roman"/>
              <a:cs typeface="Times New Roman"/>
            </a:endParaRPr>
          </a:p>
        </p:txBody>
      </p:sp>
      <p:sp>
        <p:nvSpPr>
          <p:cNvPr id="16389" name="TextBox 7">
            <a:extLst>
              <a:ext uri="{FF2B5EF4-FFF2-40B4-BE49-F238E27FC236}">
                <a16:creationId xmlns:a16="http://schemas.microsoft.com/office/drawing/2014/main" id="{41C81674-C207-407F-9172-E50B7C9AED2D}"/>
              </a:ext>
            </a:extLst>
          </p:cNvPr>
          <p:cNvSpPr txBox="1">
            <a:spLocks noChangeArrowheads="1"/>
          </p:cNvSpPr>
          <p:nvPr/>
        </p:nvSpPr>
        <p:spPr bwMode="auto">
          <a:xfrm>
            <a:off x="0" y="3406775"/>
            <a:ext cx="87518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ar-SA" sz="2000" b="1">
                <a:solidFill>
                  <a:srgbClr val="0000CC"/>
                </a:solidFill>
                <a:latin typeface="Times New Roman" panose="02020603050405020304" pitchFamily="18" charset="0"/>
                <a:cs typeface="Times New Roman" panose="02020603050405020304" pitchFamily="18" charset="0"/>
              </a:rPr>
              <a:t>For example: </a:t>
            </a:r>
            <a:r>
              <a:rPr lang="en-US" altLang="ar-SA" sz="2000">
                <a:solidFill>
                  <a:srgbClr val="0000CC"/>
                </a:solidFill>
                <a:latin typeface="Times New Roman" panose="02020603050405020304" pitchFamily="18" charset="0"/>
                <a:cs typeface="Times New Roman" panose="02020603050405020304" pitchFamily="18" charset="0"/>
              </a:rPr>
              <a:t> </a:t>
            </a:r>
            <a:r>
              <a:rPr lang="en-US" altLang="ar-SA" sz="2000">
                <a:latin typeface="Times New Roman" panose="02020603050405020304" pitchFamily="18" charset="0"/>
                <a:cs typeface="Times New Roman" panose="02020603050405020304" pitchFamily="18" charset="0"/>
              </a:rPr>
              <a:t>Dehalogenation of 1,2-Dibromobutane leads to the formation of 1-Butene. In the presence of catalyst.</a:t>
            </a:r>
          </a:p>
        </p:txBody>
      </p:sp>
      <p:graphicFrame>
        <p:nvGraphicFramePr>
          <p:cNvPr id="16386" name="Object 127">
            <a:extLst>
              <a:ext uri="{FF2B5EF4-FFF2-40B4-BE49-F238E27FC236}">
                <a16:creationId xmlns:a16="http://schemas.microsoft.com/office/drawing/2014/main" id="{8C19099E-9570-41C8-A066-B84178399A60}"/>
              </a:ext>
            </a:extLst>
          </p:cNvPr>
          <p:cNvGraphicFramePr>
            <a:graphicFrameLocks noChangeAspect="1"/>
          </p:cNvGraphicFramePr>
          <p:nvPr/>
        </p:nvGraphicFramePr>
        <p:xfrm>
          <a:off x="1600200" y="1492250"/>
          <a:ext cx="5721350" cy="1098550"/>
        </p:xfrm>
        <a:graphic>
          <a:graphicData uri="http://schemas.openxmlformats.org/presentationml/2006/ole">
            <mc:AlternateContent xmlns:mc="http://schemas.openxmlformats.org/markup-compatibility/2006">
              <mc:Choice xmlns:v="urn:schemas-microsoft-com:vml" Requires="v">
                <p:oleObj spid="_x0000_s16394" name="CS ChemDraw Drawing" r:id="rId4" imgW="3718560" imgH="768096" progId="ChemDraw.Document.6.0">
                  <p:embed/>
                </p:oleObj>
              </mc:Choice>
              <mc:Fallback>
                <p:oleObj name="CS ChemDraw Drawing" r:id="rId4" imgW="3718560" imgH="768096" progId="ChemDraw.Document.6.0">
                  <p:embed/>
                  <p:pic>
                    <p:nvPicPr>
                      <p:cNvPr id="0" name="Object 12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1492250"/>
                        <a:ext cx="5721350"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90" name="Rectangle 10">
            <a:extLst>
              <a:ext uri="{FF2B5EF4-FFF2-40B4-BE49-F238E27FC236}">
                <a16:creationId xmlns:a16="http://schemas.microsoft.com/office/drawing/2014/main" id="{692F7644-699A-464A-B785-8629E5A248F5}"/>
              </a:ext>
            </a:extLst>
          </p:cNvPr>
          <p:cNvSpPr>
            <a:spLocks noChangeArrowheads="1"/>
          </p:cNvSpPr>
          <p:nvPr/>
        </p:nvSpPr>
        <p:spPr bwMode="auto">
          <a:xfrm>
            <a:off x="3733800" y="457200"/>
            <a:ext cx="9667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ar-SA" b="1">
                <a:solidFill>
                  <a:srgbClr val="000000"/>
                </a:solidFill>
                <a:latin typeface="Times New Roman" panose="02020603050405020304" pitchFamily="18" charset="0"/>
                <a:cs typeface="Times New Roman" panose="02020603050405020304" pitchFamily="18" charset="0"/>
              </a:rPr>
              <a:t>Alkenes</a:t>
            </a:r>
            <a:endParaRPr lang="en-US" altLang="ar-SA"/>
          </a:p>
        </p:txBody>
      </p:sp>
      <p:pic>
        <p:nvPicPr>
          <p:cNvPr id="16391" name="Picture 11" descr="ksulogo2.png">
            <a:extLst>
              <a:ext uri="{FF2B5EF4-FFF2-40B4-BE49-F238E27FC236}">
                <a16:creationId xmlns:a16="http://schemas.microsoft.com/office/drawing/2014/main" id="{AEEA2402-A81E-42B3-95E3-DE26D474016B}"/>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52400" y="7620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icture 12" descr="images.jpeg">
            <a:extLst>
              <a:ext uri="{FF2B5EF4-FFF2-40B4-BE49-F238E27FC236}">
                <a16:creationId xmlns:a16="http://schemas.microsoft.com/office/drawing/2014/main" id="{2EF7B95B-0B1B-4553-8756-3794D44E488D}"/>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848600" y="0"/>
            <a:ext cx="1066800" cy="100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Straight Connector 13">
            <a:extLst>
              <a:ext uri="{FF2B5EF4-FFF2-40B4-BE49-F238E27FC236}">
                <a16:creationId xmlns:a16="http://schemas.microsoft.com/office/drawing/2014/main" id="{DF7E1252-6162-45BA-B6E2-04EFE7E44409}"/>
              </a:ext>
            </a:extLst>
          </p:cNvPr>
          <p:cNvCxnSpPr/>
          <p:nvPr/>
        </p:nvCxnSpPr>
        <p:spPr>
          <a:xfrm>
            <a:off x="457200" y="914400"/>
            <a:ext cx="8305800" cy="0"/>
          </a:xfrm>
          <a:prstGeom prst="line">
            <a:avLst/>
          </a:prstGeom>
        </p:spPr>
        <p:style>
          <a:lnRef idx="2">
            <a:schemeClr val="dk1"/>
          </a:lnRef>
          <a:fillRef idx="0">
            <a:schemeClr val="dk1"/>
          </a:fillRef>
          <a:effectRef idx="1">
            <a:schemeClr val="dk1"/>
          </a:effectRef>
          <a:fontRef idx="minor">
            <a:schemeClr val="tx1"/>
          </a:fontRef>
        </p:style>
      </p:cxnSp>
    </p:spTree>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عنوان 1">
            <a:extLst>
              <a:ext uri="{FF2B5EF4-FFF2-40B4-BE49-F238E27FC236}">
                <a16:creationId xmlns:a16="http://schemas.microsoft.com/office/drawing/2014/main" id="{125BA194-87CC-44F1-8331-E7FF00161C5F}"/>
              </a:ext>
            </a:extLst>
          </p:cNvPr>
          <p:cNvSpPr>
            <a:spLocks noGrp="1"/>
          </p:cNvSpPr>
          <p:nvPr>
            <p:ph type="title" idx="4294967295"/>
          </p:nvPr>
        </p:nvSpPr>
        <p:spPr>
          <a:xfrm>
            <a:off x="0" y="914400"/>
            <a:ext cx="4724400" cy="914400"/>
          </a:xfrm>
        </p:spPr>
        <p:txBody>
          <a:bodyPr rtlCol="0">
            <a:normAutofit/>
          </a:bodyPr>
          <a:lstStyle/>
          <a:p>
            <a:pPr algn="just" fontAlgn="auto">
              <a:spcAft>
                <a:spcPts val="0"/>
              </a:spcAft>
              <a:defRPr/>
            </a:pPr>
            <a:r>
              <a:rPr lang="en-US" sz="2400" dirty="0">
                <a:solidFill>
                  <a:srgbClr val="800000"/>
                </a:solidFill>
                <a:effectLst>
                  <a:outerShdw blurRad="38100" dist="38100" dir="2700000" algn="tl">
                    <a:srgbClr val="C0C0C0"/>
                  </a:outerShdw>
                </a:effectLst>
                <a:latin typeface="Times New Roman"/>
                <a:cs typeface="Times New Roman"/>
              </a:rPr>
              <a:t>Reactions Of Alkenes</a:t>
            </a:r>
            <a:endParaRPr lang="x-none" sz="2400" dirty="0">
              <a:solidFill>
                <a:srgbClr val="800000"/>
              </a:solidFill>
              <a:effectLst>
                <a:outerShdw blurRad="38100" dist="38100" dir="2700000" algn="tl">
                  <a:srgbClr val="C0C0C0"/>
                </a:outerShdw>
              </a:effectLst>
              <a:latin typeface="Times New Roman"/>
              <a:cs typeface="Times New Roman"/>
            </a:endParaRPr>
          </a:p>
        </p:txBody>
      </p:sp>
      <p:sp>
        <p:nvSpPr>
          <p:cNvPr id="17412" name="Slide Number Placeholder 7">
            <a:extLst>
              <a:ext uri="{FF2B5EF4-FFF2-40B4-BE49-F238E27FC236}">
                <a16:creationId xmlns:a16="http://schemas.microsoft.com/office/drawing/2014/main" id="{548B88EF-4D7E-4A9F-80CC-DE425023A9D5}"/>
              </a:ext>
            </a:extLst>
          </p:cNvPr>
          <p:cNvSpPr txBox="1">
            <a:spLocks noGrp="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rtl="1" eaLnBrk="1" hangingPunct="1"/>
            <a:fld id="{3CEA297E-B667-476B-810B-F7F6026A6872}" type="slidenum">
              <a:rPr lang="ar-SA" altLang="ar-SA" sz="1400"/>
              <a:pPr rtl="1" eaLnBrk="1" hangingPunct="1"/>
              <a:t>26</a:t>
            </a:fld>
            <a:endParaRPr lang="en-US" altLang="ar-SA" sz="1400"/>
          </a:p>
        </p:txBody>
      </p:sp>
      <p:graphicFrame>
        <p:nvGraphicFramePr>
          <p:cNvPr id="17410" name="Object 78">
            <a:extLst>
              <a:ext uri="{FF2B5EF4-FFF2-40B4-BE49-F238E27FC236}">
                <a16:creationId xmlns:a16="http://schemas.microsoft.com/office/drawing/2014/main" id="{323A9D90-08D8-4DB3-B03D-2C3918475994}"/>
              </a:ext>
            </a:extLst>
          </p:cNvPr>
          <p:cNvGraphicFramePr>
            <a:graphicFrameLocks noChangeAspect="1"/>
          </p:cNvGraphicFramePr>
          <p:nvPr/>
        </p:nvGraphicFramePr>
        <p:xfrm>
          <a:off x="914400" y="1912938"/>
          <a:ext cx="7240588" cy="4335462"/>
        </p:xfrm>
        <a:graphic>
          <a:graphicData uri="http://schemas.openxmlformats.org/presentationml/2006/ole">
            <mc:AlternateContent xmlns:mc="http://schemas.openxmlformats.org/markup-compatibility/2006">
              <mc:Choice xmlns:v="urn:schemas-microsoft-com:vml" Requires="v">
                <p:oleObj spid="_x0000_s17417" name="CS ChemDraw Drawing" r:id="rId3" imgW="6028944" imgH="3422904" progId="ChemDraw.Document.6.0">
                  <p:embed/>
                </p:oleObj>
              </mc:Choice>
              <mc:Fallback>
                <p:oleObj name="CS ChemDraw Drawing" r:id="rId3" imgW="6028944" imgH="3422904" progId="ChemDraw.Document.6.0">
                  <p:embed/>
                  <p:pic>
                    <p:nvPicPr>
                      <p:cNvPr id="0" name="Object 7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912938"/>
                        <a:ext cx="7240588" cy="433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413" name="Rectangle 8">
            <a:extLst>
              <a:ext uri="{FF2B5EF4-FFF2-40B4-BE49-F238E27FC236}">
                <a16:creationId xmlns:a16="http://schemas.microsoft.com/office/drawing/2014/main" id="{E41359A9-ADF2-499B-8E12-7D51F046C39C}"/>
              </a:ext>
            </a:extLst>
          </p:cNvPr>
          <p:cNvSpPr>
            <a:spLocks noChangeArrowheads="1"/>
          </p:cNvSpPr>
          <p:nvPr/>
        </p:nvSpPr>
        <p:spPr bwMode="auto">
          <a:xfrm>
            <a:off x="3733800" y="457200"/>
            <a:ext cx="9667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ar-SA" b="1">
                <a:solidFill>
                  <a:srgbClr val="000000"/>
                </a:solidFill>
                <a:latin typeface="Times New Roman" panose="02020603050405020304" pitchFamily="18" charset="0"/>
                <a:cs typeface="Times New Roman" panose="02020603050405020304" pitchFamily="18" charset="0"/>
              </a:rPr>
              <a:t>Alkenes</a:t>
            </a:r>
            <a:endParaRPr lang="en-US" altLang="ar-SA"/>
          </a:p>
        </p:txBody>
      </p:sp>
      <p:pic>
        <p:nvPicPr>
          <p:cNvPr id="17414" name="Picture 9" descr="ksulogo2.png">
            <a:extLst>
              <a:ext uri="{FF2B5EF4-FFF2-40B4-BE49-F238E27FC236}">
                <a16:creationId xmlns:a16="http://schemas.microsoft.com/office/drawing/2014/main" id="{CDA2729C-A6FC-4FA3-92F4-C577A8F128A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2400" y="7620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10" descr="images.jpeg">
            <a:extLst>
              <a:ext uri="{FF2B5EF4-FFF2-40B4-BE49-F238E27FC236}">
                <a16:creationId xmlns:a16="http://schemas.microsoft.com/office/drawing/2014/main" id="{88884CFD-CD44-44AD-8E63-01CD0118DE67}"/>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848600" y="0"/>
            <a:ext cx="1066800" cy="100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11">
            <a:extLst>
              <a:ext uri="{FF2B5EF4-FFF2-40B4-BE49-F238E27FC236}">
                <a16:creationId xmlns:a16="http://schemas.microsoft.com/office/drawing/2014/main" id="{12CC8D10-6E90-4704-B64F-DA2989876244}"/>
              </a:ext>
            </a:extLst>
          </p:cNvPr>
          <p:cNvCxnSpPr/>
          <p:nvPr/>
        </p:nvCxnSpPr>
        <p:spPr>
          <a:xfrm>
            <a:off x="457200" y="914400"/>
            <a:ext cx="8305800" cy="0"/>
          </a:xfrm>
          <a:prstGeom prst="line">
            <a:avLst/>
          </a:prstGeom>
        </p:spPr>
        <p:style>
          <a:lnRef idx="2">
            <a:schemeClr val="dk1"/>
          </a:lnRef>
          <a:fillRef idx="0">
            <a:schemeClr val="dk1"/>
          </a:fillRef>
          <a:effectRef idx="1">
            <a:schemeClr val="dk1"/>
          </a:effectRef>
          <a:fontRef idx="minor">
            <a:schemeClr val="tx1"/>
          </a:fontRef>
        </p:style>
      </p:cxnSp>
    </p:spTree>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53CB57B-DC82-46E6-94E7-93C410F9BF41}"/>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DE3A977-E1F5-401A-9BB0-55EBCF4C6DE5}" type="slidenum">
              <a:rPr lang="en-US" altLang="ar-SA">
                <a:solidFill>
                  <a:srgbClr val="898989"/>
                </a:solidFill>
              </a:rPr>
              <a:pPr eaLnBrk="1" hangingPunct="1"/>
              <a:t>27</a:t>
            </a:fld>
            <a:endParaRPr lang="en-US" altLang="ar-SA">
              <a:solidFill>
                <a:srgbClr val="898989"/>
              </a:solidFill>
            </a:endParaRPr>
          </a:p>
        </p:txBody>
      </p:sp>
      <p:sp>
        <p:nvSpPr>
          <p:cNvPr id="18437" name="Rectangle 2">
            <a:extLst>
              <a:ext uri="{FF2B5EF4-FFF2-40B4-BE49-F238E27FC236}">
                <a16:creationId xmlns:a16="http://schemas.microsoft.com/office/drawing/2014/main" id="{C96D3812-5EC3-4699-8036-A3F0C8327604}"/>
              </a:ext>
            </a:extLst>
          </p:cNvPr>
          <p:cNvSpPr>
            <a:spLocks noChangeArrowheads="1"/>
          </p:cNvSpPr>
          <p:nvPr/>
        </p:nvSpPr>
        <p:spPr bwMode="auto">
          <a:xfrm>
            <a:off x="3733800" y="457200"/>
            <a:ext cx="9667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ar-SA" b="1">
                <a:solidFill>
                  <a:srgbClr val="000000"/>
                </a:solidFill>
                <a:latin typeface="Times New Roman" panose="02020603050405020304" pitchFamily="18" charset="0"/>
                <a:cs typeface="Times New Roman" panose="02020603050405020304" pitchFamily="18" charset="0"/>
              </a:rPr>
              <a:t>Alkenes</a:t>
            </a:r>
            <a:endParaRPr lang="en-US" altLang="ar-SA"/>
          </a:p>
        </p:txBody>
      </p:sp>
      <p:pic>
        <p:nvPicPr>
          <p:cNvPr id="18438" name="Picture 3" descr="ksulogo2.png">
            <a:extLst>
              <a:ext uri="{FF2B5EF4-FFF2-40B4-BE49-F238E27FC236}">
                <a16:creationId xmlns:a16="http://schemas.microsoft.com/office/drawing/2014/main" id="{04E24304-F376-4878-B314-E51B8C7AE27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7620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4" descr="images.jpeg">
            <a:extLst>
              <a:ext uri="{FF2B5EF4-FFF2-40B4-BE49-F238E27FC236}">
                <a16:creationId xmlns:a16="http://schemas.microsoft.com/office/drawing/2014/main" id="{C6AF6D4E-D18A-4D72-AC84-B9C9F563D5A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848600" y="0"/>
            <a:ext cx="1066800" cy="100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a:extLst>
              <a:ext uri="{FF2B5EF4-FFF2-40B4-BE49-F238E27FC236}">
                <a16:creationId xmlns:a16="http://schemas.microsoft.com/office/drawing/2014/main" id="{2C6C3C13-8D1C-487A-A9E7-553F1E386FE6}"/>
              </a:ext>
            </a:extLst>
          </p:cNvPr>
          <p:cNvCxnSpPr/>
          <p:nvPr/>
        </p:nvCxnSpPr>
        <p:spPr>
          <a:xfrm>
            <a:off x="457200" y="914400"/>
            <a:ext cx="8305800" cy="0"/>
          </a:xfrm>
          <a:prstGeom prst="line">
            <a:avLst/>
          </a:prstGeom>
        </p:spPr>
        <p:style>
          <a:lnRef idx="2">
            <a:schemeClr val="dk1"/>
          </a:lnRef>
          <a:fillRef idx="0">
            <a:schemeClr val="dk1"/>
          </a:fillRef>
          <a:effectRef idx="1">
            <a:schemeClr val="dk1"/>
          </a:effectRef>
          <a:fontRef idx="minor">
            <a:schemeClr val="tx1"/>
          </a:fontRef>
        </p:style>
      </p:cxnSp>
      <p:sp>
        <p:nvSpPr>
          <p:cNvPr id="18441" name="Rectangle 10">
            <a:extLst>
              <a:ext uri="{FF2B5EF4-FFF2-40B4-BE49-F238E27FC236}">
                <a16:creationId xmlns:a16="http://schemas.microsoft.com/office/drawing/2014/main" id="{FECCE2CD-9BCC-4407-B5AF-E0640D833443}"/>
              </a:ext>
            </a:extLst>
          </p:cNvPr>
          <p:cNvSpPr>
            <a:spLocks noChangeArrowheads="1"/>
          </p:cNvSpPr>
          <p:nvPr/>
        </p:nvSpPr>
        <p:spPr bwMode="auto">
          <a:xfrm>
            <a:off x="1447800" y="1219200"/>
            <a:ext cx="6400800" cy="507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a:t>An </a:t>
            </a:r>
            <a:r>
              <a:rPr lang="en-US" altLang="en-US" b="1"/>
              <a:t>electrophile</a:t>
            </a:r>
            <a:r>
              <a:rPr lang="en-US" altLang="en-US"/>
              <a:t>, an electron-poor species,(from the Greek words meaning electron loving). It is a species (any molecule, ion or atom) that accept a pair of electrons to form a new covalent bond.</a:t>
            </a:r>
          </a:p>
          <a:p>
            <a:pPr algn="just" eaLnBrk="1" hangingPunct="1"/>
            <a:endParaRPr lang="en-US" altLang="en-US"/>
          </a:p>
          <a:p>
            <a:pPr eaLnBrk="1" hangingPunct="1"/>
            <a:endParaRPr lang="en-US" altLang="en-US"/>
          </a:p>
          <a:p>
            <a:pPr eaLnBrk="1" hangingPunct="1"/>
            <a:endParaRPr lang="en-US" altLang="en-US"/>
          </a:p>
          <a:p>
            <a:pPr eaLnBrk="1" hangingPunct="1"/>
            <a:endParaRPr lang="en-US" altLang="en-US"/>
          </a:p>
          <a:p>
            <a:pPr algn="just" eaLnBrk="1" hangingPunct="1"/>
            <a:r>
              <a:rPr lang="en-US" altLang="en-US" b="1"/>
              <a:t>A nucleophile</a:t>
            </a:r>
            <a:r>
              <a:rPr lang="en-US" altLang="en-US"/>
              <a:t>, an electron-rich species, ,(from the Greek words meaning nucleus loving). It is a species (any molecule, ion or atom) that donate an electron pair to form a new covalent bond.</a:t>
            </a:r>
          </a:p>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p:txBody>
      </p:sp>
      <p:graphicFrame>
        <p:nvGraphicFramePr>
          <p:cNvPr id="18434" name="Object 62">
            <a:extLst>
              <a:ext uri="{FF2B5EF4-FFF2-40B4-BE49-F238E27FC236}">
                <a16:creationId xmlns:a16="http://schemas.microsoft.com/office/drawing/2014/main" id="{6274EE2D-4164-4BE6-A8F0-8BA9655D69A9}"/>
              </a:ext>
            </a:extLst>
          </p:cNvPr>
          <p:cNvGraphicFramePr>
            <a:graphicFrameLocks noChangeAspect="1"/>
          </p:cNvGraphicFramePr>
          <p:nvPr/>
        </p:nvGraphicFramePr>
        <p:xfrm>
          <a:off x="1676400" y="2362200"/>
          <a:ext cx="5688013" cy="831850"/>
        </p:xfrm>
        <a:graphic>
          <a:graphicData uri="http://schemas.openxmlformats.org/presentationml/2006/ole">
            <mc:AlternateContent xmlns:mc="http://schemas.openxmlformats.org/markup-compatibility/2006">
              <mc:Choice xmlns:v="urn:schemas-microsoft-com:vml" Requires="v">
                <p:oleObj spid="_x0000_s18442" name="CS ChemDraw Drawing" r:id="rId5" imgW="4124160" imgH="603360" progId="ChemDraw.Document.6.0">
                  <p:embed/>
                </p:oleObj>
              </mc:Choice>
              <mc:Fallback>
                <p:oleObj name="CS ChemDraw Drawing" r:id="rId5" imgW="4124160" imgH="603360" progId="ChemDraw.Document.6.0">
                  <p:embed/>
                  <p:pic>
                    <p:nvPicPr>
                      <p:cNvPr id="0" name="Object 6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76400" y="2362200"/>
                        <a:ext cx="568801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435" name="Object 63">
            <a:extLst>
              <a:ext uri="{FF2B5EF4-FFF2-40B4-BE49-F238E27FC236}">
                <a16:creationId xmlns:a16="http://schemas.microsoft.com/office/drawing/2014/main" id="{2B1C870B-73ED-4CC6-ACBA-B088AD4303D3}"/>
              </a:ext>
            </a:extLst>
          </p:cNvPr>
          <p:cNvGraphicFramePr>
            <a:graphicFrameLocks noChangeAspect="1"/>
          </p:cNvGraphicFramePr>
          <p:nvPr/>
        </p:nvGraphicFramePr>
        <p:xfrm>
          <a:off x="1752600" y="4572000"/>
          <a:ext cx="5522913" cy="1677988"/>
        </p:xfrm>
        <a:graphic>
          <a:graphicData uri="http://schemas.openxmlformats.org/presentationml/2006/ole">
            <mc:AlternateContent xmlns:mc="http://schemas.openxmlformats.org/markup-compatibility/2006">
              <mc:Choice xmlns:v="urn:schemas-microsoft-com:vml" Requires="v">
                <p:oleObj spid="_x0000_s18443" name="CS ChemDraw Drawing" r:id="rId7" imgW="3766680" imgH="1144800" progId="ChemDraw.Document.6.0">
                  <p:embed/>
                </p:oleObj>
              </mc:Choice>
              <mc:Fallback>
                <p:oleObj name="CS ChemDraw Drawing" r:id="rId7" imgW="3766680" imgH="1144800" progId="ChemDraw.Document.6.0">
                  <p:embed/>
                  <p:pic>
                    <p:nvPicPr>
                      <p:cNvPr id="0" name="Object 6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52600" y="4572000"/>
                        <a:ext cx="5522913" cy="167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F54F27F-39C3-4133-A764-20286D567119}"/>
              </a:ext>
            </a:extLst>
          </p:cNvPr>
          <p:cNvSpPr>
            <a:spLocks noGrp="1"/>
          </p:cNvSpPr>
          <p:nvPr>
            <p:ph type="sldNum" sz="quarter" idx="12"/>
          </p:nvPr>
        </p:nvSpPr>
        <p:spPr>
          <a:xfrm>
            <a:off x="6977063" y="6475413"/>
            <a:ext cx="2133600" cy="365125"/>
          </a:xfrm>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8ABA16E-A5C9-41E7-A0D7-A2B8A73B837C}" type="slidenum">
              <a:rPr lang="en-US" altLang="ar-SA">
                <a:solidFill>
                  <a:srgbClr val="898989"/>
                </a:solidFill>
              </a:rPr>
              <a:pPr eaLnBrk="1" hangingPunct="1"/>
              <a:t>28</a:t>
            </a:fld>
            <a:endParaRPr lang="en-US" altLang="ar-SA">
              <a:solidFill>
                <a:srgbClr val="898989"/>
              </a:solidFill>
            </a:endParaRPr>
          </a:p>
        </p:txBody>
      </p:sp>
      <p:sp>
        <p:nvSpPr>
          <p:cNvPr id="3" name="عنصر نائب للمحتوى 2">
            <a:extLst>
              <a:ext uri="{FF2B5EF4-FFF2-40B4-BE49-F238E27FC236}">
                <a16:creationId xmlns:a16="http://schemas.microsoft.com/office/drawing/2014/main" id="{77325AE8-C895-484D-B926-8F04E1BFE983}"/>
              </a:ext>
            </a:extLst>
          </p:cNvPr>
          <p:cNvSpPr txBox="1">
            <a:spLocks/>
          </p:cNvSpPr>
          <p:nvPr/>
        </p:nvSpPr>
        <p:spPr bwMode="auto">
          <a:xfrm>
            <a:off x="457200" y="914400"/>
            <a:ext cx="8229600" cy="1371600"/>
          </a:xfrm>
          <a:prstGeom prst="rect">
            <a:avLst/>
          </a:prstGeom>
          <a:noFill/>
          <a:ln w="9525">
            <a:noFill/>
            <a:miter lim="800000"/>
            <a:headEnd/>
            <a:tailEnd/>
          </a:ln>
        </p:spPr>
        <p:txBody>
          <a:bodyPr/>
          <a:lstStyle/>
          <a:p>
            <a:pPr marL="273050" indent="-273050" eaLnBrk="0" hangingPunct="0">
              <a:spcBef>
                <a:spcPct val="20000"/>
              </a:spcBef>
              <a:buClr>
                <a:srgbClr val="0BD0D9"/>
              </a:buClr>
              <a:buSzPct val="95000"/>
              <a:buFont typeface="Wingdings 2" pitchFamily="18" charset="2"/>
              <a:buNone/>
              <a:defRPr/>
            </a:pPr>
            <a:r>
              <a:rPr lang="en-US" sz="2400" u="sng" dirty="0">
                <a:solidFill>
                  <a:srgbClr val="002060"/>
                </a:solidFill>
                <a:effectLst>
                  <a:outerShdw blurRad="38100" dist="38100" dir="2700000" algn="tl">
                    <a:srgbClr val="C0C0C0"/>
                  </a:outerShdw>
                </a:effectLst>
                <a:latin typeface="Times New Roman"/>
                <a:cs typeface="Times New Roman"/>
              </a:rPr>
              <a:t>Electrophilic Addition Reaction</a:t>
            </a:r>
          </a:p>
          <a:p>
            <a:pPr marL="273050" indent="-273050" eaLnBrk="0" hangingPunct="0">
              <a:spcBef>
                <a:spcPct val="20000"/>
              </a:spcBef>
              <a:buClr>
                <a:srgbClr val="0BD0D9"/>
              </a:buClr>
              <a:buSzPct val="95000"/>
              <a:buFont typeface="Wingdings 2" pitchFamily="18" charset="2"/>
              <a:buNone/>
              <a:defRPr/>
            </a:pPr>
            <a:r>
              <a:rPr lang="en-US" sz="2400" u="sng" dirty="0">
                <a:solidFill>
                  <a:srgbClr val="002060"/>
                </a:solidFill>
                <a:effectLst>
                  <a:outerShdw blurRad="38100" dist="38100" dir="2700000" algn="tl">
                    <a:srgbClr val="C0C0C0"/>
                  </a:outerShdw>
                </a:effectLst>
                <a:latin typeface="Times New Roman"/>
                <a:cs typeface="Times New Roman"/>
              </a:rPr>
              <a:t>1- Additions To The Carbon-Carbon Double Bond</a:t>
            </a:r>
          </a:p>
          <a:p>
            <a:pPr marL="273050" indent="-273050" eaLnBrk="0" hangingPunct="0">
              <a:spcBef>
                <a:spcPct val="20000"/>
              </a:spcBef>
              <a:buClr>
                <a:srgbClr val="0BD0D9"/>
              </a:buClr>
              <a:buSzPct val="95000"/>
              <a:buFont typeface="Wingdings 2" pitchFamily="18" charset="2"/>
              <a:buNone/>
              <a:defRPr/>
            </a:pPr>
            <a:r>
              <a:rPr lang="en-US" sz="2400" dirty="0">
                <a:solidFill>
                  <a:srgbClr val="FF0000"/>
                </a:solidFill>
                <a:effectLst>
                  <a:outerShdw blurRad="38100" dist="38100" dir="2700000" algn="tl">
                    <a:srgbClr val="C0C0C0"/>
                  </a:outerShdw>
                </a:effectLst>
                <a:latin typeface="Times New Roman"/>
                <a:cs typeface="Times New Roman"/>
              </a:rPr>
              <a:t>1.1 Addition Of Hydrogen: Hydrogenation</a:t>
            </a:r>
          </a:p>
          <a:p>
            <a:pPr marL="273050" indent="-273050" eaLnBrk="0" hangingPunct="0">
              <a:spcBef>
                <a:spcPct val="20000"/>
              </a:spcBef>
              <a:buClr>
                <a:srgbClr val="0BD0D9"/>
              </a:buClr>
              <a:buSzPct val="95000"/>
              <a:buFont typeface="Wingdings 2" pitchFamily="18" charset="2"/>
              <a:buNone/>
              <a:defRPr/>
            </a:pPr>
            <a:endParaRPr lang="en-US" sz="2400" dirty="0">
              <a:latin typeface="Times New Roman"/>
              <a:cs typeface="Times New Roman"/>
            </a:endParaRPr>
          </a:p>
          <a:p>
            <a:pPr marL="273050" indent="-273050" eaLnBrk="0" hangingPunct="0">
              <a:spcBef>
                <a:spcPct val="20000"/>
              </a:spcBef>
              <a:buClr>
                <a:srgbClr val="0BD0D9"/>
              </a:buClr>
              <a:buSzPct val="95000"/>
              <a:buFont typeface="Wingdings 2" pitchFamily="18" charset="2"/>
              <a:buNone/>
              <a:defRPr/>
            </a:pPr>
            <a:endParaRPr lang="x-none" sz="2400" dirty="0">
              <a:solidFill>
                <a:srgbClr val="F3230D"/>
              </a:solidFill>
              <a:latin typeface="Times New Roman"/>
              <a:cs typeface="Times New Roman"/>
            </a:endParaRPr>
          </a:p>
        </p:txBody>
      </p:sp>
      <p:sp>
        <p:nvSpPr>
          <p:cNvPr id="19461" name="Rectangle 8">
            <a:extLst>
              <a:ext uri="{FF2B5EF4-FFF2-40B4-BE49-F238E27FC236}">
                <a16:creationId xmlns:a16="http://schemas.microsoft.com/office/drawing/2014/main" id="{F72F4AF6-4F21-4FE3-ACCA-7669EACBA918}"/>
              </a:ext>
            </a:extLst>
          </p:cNvPr>
          <p:cNvSpPr>
            <a:spLocks noChangeArrowheads="1"/>
          </p:cNvSpPr>
          <p:nvPr/>
        </p:nvSpPr>
        <p:spPr bwMode="auto">
          <a:xfrm>
            <a:off x="3733800" y="457200"/>
            <a:ext cx="9667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ar-SA" b="1">
                <a:solidFill>
                  <a:srgbClr val="000000"/>
                </a:solidFill>
                <a:latin typeface="Times New Roman" panose="02020603050405020304" pitchFamily="18" charset="0"/>
                <a:cs typeface="Times New Roman" panose="02020603050405020304" pitchFamily="18" charset="0"/>
              </a:rPr>
              <a:t>Alkenes</a:t>
            </a:r>
            <a:endParaRPr lang="en-US" altLang="ar-SA"/>
          </a:p>
        </p:txBody>
      </p:sp>
      <p:pic>
        <p:nvPicPr>
          <p:cNvPr id="19462" name="Picture 9" descr="ksulogo2.png">
            <a:extLst>
              <a:ext uri="{FF2B5EF4-FFF2-40B4-BE49-F238E27FC236}">
                <a16:creationId xmlns:a16="http://schemas.microsoft.com/office/drawing/2014/main" id="{EBB60638-D7DA-4A53-BBCB-4A19E54DC55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7620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Picture 10" descr="images.jpeg">
            <a:extLst>
              <a:ext uri="{FF2B5EF4-FFF2-40B4-BE49-F238E27FC236}">
                <a16:creationId xmlns:a16="http://schemas.microsoft.com/office/drawing/2014/main" id="{AA901BF0-E6B7-4B8E-A0F2-6FA8DB8518B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848600" y="0"/>
            <a:ext cx="1066800" cy="100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11">
            <a:extLst>
              <a:ext uri="{FF2B5EF4-FFF2-40B4-BE49-F238E27FC236}">
                <a16:creationId xmlns:a16="http://schemas.microsoft.com/office/drawing/2014/main" id="{2CADBD7D-10F5-4D25-8511-50D4B5461470}"/>
              </a:ext>
            </a:extLst>
          </p:cNvPr>
          <p:cNvCxnSpPr/>
          <p:nvPr/>
        </p:nvCxnSpPr>
        <p:spPr>
          <a:xfrm>
            <a:off x="457200" y="914400"/>
            <a:ext cx="8305800" cy="0"/>
          </a:xfrm>
          <a:prstGeom prst="line">
            <a:avLst/>
          </a:prstGeom>
        </p:spPr>
        <p:style>
          <a:lnRef idx="2">
            <a:schemeClr val="dk1"/>
          </a:lnRef>
          <a:fillRef idx="0">
            <a:schemeClr val="dk1"/>
          </a:fillRef>
          <a:effectRef idx="1">
            <a:schemeClr val="dk1"/>
          </a:effectRef>
          <a:fontRef idx="minor">
            <a:schemeClr val="tx1"/>
          </a:fontRef>
        </p:style>
      </p:cxnSp>
      <p:graphicFrame>
        <p:nvGraphicFramePr>
          <p:cNvPr id="19458" name="Object 80">
            <a:extLst>
              <a:ext uri="{FF2B5EF4-FFF2-40B4-BE49-F238E27FC236}">
                <a16:creationId xmlns:a16="http://schemas.microsoft.com/office/drawing/2014/main" id="{F30ED32B-527A-43A9-B39D-69E216500E78}"/>
              </a:ext>
            </a:extLst>
          </p:cNvPr>
          <p:cNvGraphicFramePr>
            <a:graphicFrameLocks noChangeAspect="1"/>
          </p:cNvGraphicFramePr>
          <p:nvPr/>
        </p:nvGraphicFramePr>
        <p:xfrm>
          <a:off x="1295400" y="2286000"/>
          <a:ext cx="6477000" cy="4400550"/>
        </p:xfrm>
        <a:graphic>
          <a:graphicData uri="http://schemas.openxmlformats.org/presentationml/2006/ole">
            <mc:AlternateContent xmlns:mc="http://schemas.openxmlformats.org/markup-compatibility/2006">
              <mc:Choice xmlns:v="urn:schemas-microsoft-com:vml" Requires="v">
                <p:oleObj spid="_x0000_s19466" name="ChemSketch" r:id="rId5" imgW="4129920" imgH="2807280" progId="">
                  <p:embed/>
                </p:oleObj>
              </mc:Choice>
              <mc:Fallback>
                <p:oleObj name="ChemSketch" r:id="rId5" imgW="4129920" imgH="2807280" progId="">
                  <p:embed/>
                  <p:pic>
                    <p:nvPicPr>
                      <p:cNvPr id="0" name="Object 8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5400" y="2286000"/>
                        <a:ext cx="64770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465" name="TextBox 5">
            <a:extLst>
              <a:ext uri="{FF2B5EF4-FFF2-40B4-BE49-F238E27FC236}">
                <a16:creationId xmlns:a16="http://schemas.microsoft.com/office/drawing/2014/main" id="{53254A2A-BDB6-4EC5-AA82-6D841E360774}"/>
              </a:ext>
            </a:extLst>
          </p:cNvPr>
          <p:cNvSpPr txBox="1">
            <a:spLocks noChangeArrowheads="1"/>
          </p:cNvSpPr>
          <p:nvPr/>
        </p:nvSpPr>
        <p:spPr bwMode="auto">
          <a:xfrm>
            <a:off x="5029200" y="6488113"/>
            <a:ext cx="32369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ar-SA" i="1"/>
              <a:t>Cis-</a:t>
            </a:r>
            <a:r>
              <a:rPr lang="en-US" altLang="ar-SA"/>
              <a:t>1,2-Dimethyl cyclohexane</a:t>
            </a:r>
          </a:p>
        </p:txBody>
      </p:sp>
    </p:spTree>
  </p:cSld>
  <p:clrMapOvr>
    <a:masterClrMapping/>
  </p:clrMapOvr>
  <p:transition spd="slow">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عنصر نائب للمحتوى 2">
            <a:extLst>
              <a:ext uri="{FF2B5EF4-FFF2-40B4-BE49-F238E27FC236}">
                <a16:creationId xmlns:a16="http://schemas.microsoft.com/office/drawing/2014/main" id="{AB929038-15A0-4164-8D43-333AA2D8E498}"/>
              </a:ext>
            </a:extLst>
          </p:cNvPr>
          <p:cNvSpPr>
            <a:spLocks noGrp="1"/>
          </p:cNvSpPr>
          <p:nvPr>
            <p:ph idx="4294967295"/>
          </p:nvPr>
        </p:nvSpPr>
        <p:spPr>
          <a:xfrm>
            <a:off x="0" y="914400"/>
            <a:ext cx="8229600" cy="685800"/>
          </a:xfrm>
        </p:spPr>
        <p:txBody>
          <a:bodyPr rtlCol="0">
            <a:normAutofit/>
          </a:bodyPr>
          <a:lstStyle/>
          <a:p>
            <a:pPr fontAlgn="auto">
              <a:spcAft>
                <a:spcPts val="0"/>
              </a:spcAft>
              <a:buFont typeface="Wingdings 2" pitchFamily="18" charset="2"/>
              <a:buNone/>
              <a:defRPr/>
            </a:pPr>
            <a:r>
              <a:rPr lang="en-US" sz="2400" u="sng" dirty="0">
                <a:solidFill>
                  <a:srgbClr val="FF0000"/>
                </a:solidFill>
                <a:effectLst>
                  <a:outerShdw blurRad="38100" dist="38100" dir="2700000" algn="tl">
                    <a:srgbClr val="C0C0C0"/>
                  </a:outerShdw>
                </a:effectLst>
                <a:latin typeface="Times New Roman"/>
                <a:cs typeface="Times New Roman"/>
              </a:rPr>
              <a:t>1.2.Addition of Halogens( Halogenation)</a:t>
            </a:r>
            <a:endParaRPr lang="x-none" sz="2400" u="sng">
              <a:solidFill>
                <a:srgbClr val="FF0000"/>
              </a:solidFill>
              <a:effectLst>
                <a:outerShdw blurRad="38100" dist="38100" dir="2700000" algn="tl">
                  <a:srgbClr val="C0C0C0"/>
                </a:outerShdw>
              </a:effectLst>
              <a:latin typeface="Times New Roman"/>
              <a:cs typeface="Times New Roman"/>
            </a:endParaRPr>
          </a:p>
        </p:txBody>
      </p:sp>
      <p:sp>
        <p:nvSpPr>
          <p:cNvPr id="20484" name="Slide Number Placeholder 6">
            <a:extLst>
              <a:ext uri="{FF2B5EF4-FFF2-40B4-BE49-F238E27FC236}">
                <a16:creationId xmlns:a16="http://schemas.microsoft.com/office/drawing/2014/main" id="{4B47A55F-5CA7-4974-9AE7-0FD5090777D5}"/>
              </a:ext>
            </a:extLst>
          </p:cNvPr>
          <p:cNvSpPr txBox="1">
            <a:spLocks noGrp="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rtl="1" eaLnBrk="1" hangingPunct="1"/>
            <a:fld id="{E93D2710-6FCF-41DD-8890-3268299238C6}" type="slidenum">
              <a:rPr lang="ar-SA" altLang="ar-SA" sz="1400"/>
              <a:pPr rtl="1" eaLnBrk="1" hangingPunct="1"/>
              <a:t>29</a:t>
            </a:fld>
            <a:endParaRPr lang="en-US" altLang="ar-SA" sz="1400"/>
          </a:p>
        </p:txBody>
      </p:sp>
      <p:sp>
        <p:nvSpPr>
          <p:cNvPr id="20485" name="Rectangle 8">
            <a:extLst>
              <a:ext uri="{FF2B5EF4-FFF2-40B4-BE49-F238E27FC236}">
                <a16:creationId xmlns:a16="http://schemas.microsoft.com/office/drawing/2014/main" id="{B2A4C6D8-C363-41F1-B548-0FF2EB9F7DE4}"/>
              </a:ext>
            </a:extLst>
          </p:cNvPr>
          <p:cNvSpPr>
            <a:spLocks noChangeArrowheads="1"/>
          </p:cNvSpPr>
          <p:nvPr/>
        </p:nvSpPr>
        <p:spPr bwMode="auto">
          <a:xfrm>
            <a:off x="3733800" y="457200"/>
            <a:ext cx="9667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ar-SA" b="1">
                <a:solidFill>
                  <a:srgbClr val="000000"/>
                </a:solidFill>
                <a:latin typeface="Times New Roman" panose="02020603050405020304" pitchFamily="18" charset="0"/>
                <a:cs typeface="Times New Roman" panose="02020603050405020304" pitchFamily="18" charset="0"/>
              </a:rPr>
              <a:t>Alkenes</a:t>
            </a:r>
            <a:endParaRPr lang="en-US" altLang="ar-SA"/>
          </a:p>
        </p:txBody>
      </p:sp>
      <p:pic>
        <p:nvPicPr>
          <p:cNvPr id="20486" name="Picture 9" descr="ksulogo2.png">
            <a:extLst>
              <a:ext uri="{FF2B5EF4-FFF2-40B4-BE49-F238E27FC236}">
                <a16:creationId xmlns:a16="http://schemas.microsoft.com/office/drawing/2014/main" id="{4EC6B604-23E9-42BA-A812-4E62CF3BC79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7620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10" descr="images.jpeg">
            <a:extLst>
              <a:ext uri="{FF2B5EF4-FFF2-40B4-BE49-F238E27FC236}">
                <a16:creationId xmlns:a16="http://schemas.microsoft.com/office/drawing/2014/main" id="{69064BF7-B176-4997-BF95-E0D1313783E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848600" y="0"/>
            <a:ext cx="1066800" cy="100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11">
            <a:extLst>
              <a:ext uri="{FF2B5EF4-FFF2-40B4-BE49-F238E27FC236}">
                <a16:creationId xmlns:a16="http://schemas.microsoft.com/office/drawing/2014/main" id="{479CA6B8-E7F8-41D3-9015-C6C55CAF8991}"/>
              </a:ext>
            </a:extLst>
          </p:cNvPr>
          <p:cNvCxnSpPr/>
          <p:nvPr/>
        </p:nvCxnSpPr>
        <p:spPr>
          <a:xfrm>
            <a:off x="457200" y="914400"/>
            <a:ext cx="8305800" cy="0"/>
          </a:xfrm>
          <a:prstGeom prst="line">
            <a:avLst/>
          </a:prstGeom>
        </p:spPr>
        <p:style>
          <a:lnRef idx="2">
            <a:schemeClr val="dk1"/>
          </a:lnRef>
          <a:fillRef idx="0">
            <a:schemeClr val="dk1"/>
          </a:fillRef>
          <a:effectRef idx="1">
            <a:schemeClr val="dk1"/>
          </a:effectRef>
          <a:fontRef idx="minor">
            <a:schemeClr val="tx1"/>
          </a:fontRef>
        </p:style>
      </p:cxnSp>
      <p:graphicFrame>
        <p:nvGraphicFramePr>
          <p:cNvPr id="20482" name="Object 80">
            <a:extLst>
              <a:ext uri="{FF2B5EF4-FFF2-40B4-BE49-F238E27FC236}">
                <a16:creationId xmlns:a16="http://schemas.microsoft.com/office/drawing/2014/main" id="{AC413A03-9C5E-4700-964D-906453164498}"/>
              </a:ext>
            </a:extLst>
          </p:cNvPr>
          <p:cNvGraphicFramePr>
            <a:graphicFrameLocks noChangeAspect="1"/>
          </p:cNvGraphicFramePr>
          <p:nvPr/>
        </p:nvGraphicFramePr>
        <p:xfrm>
          <a:off x="1241425" y="1524000"/>
          <a:ext cx="6864350" cy="4648200"/>
        </p:xfrm>
        <a:graphic>
          <a:graphicData uri="http://schemas.openxmlformats.org/presentationml/2006/ole">
            <mc:AlternateContent xmlns:mc="http://schemas.openxmlformats.org/markup-compatibility/2006">
              <mc:Choice xmlns:v="urn:schemas-microsoft-com:vml" Requires="v">
                <p:oleObj spid="_x0000_s20490" name="ChemSketch" r:id="rId5" imgW="4477680" imgH="3032640" progId="">
                  <p:embed/>
                </p:oleObj>
              </mc:Choice>
              <mc:Fallback>
                <p:oleObj name="ChemSketch" r:id="rId5" imgW="4477680" imgH="3032640" progId="">
                  <p:embed/>
                  <p:pic>
                    <p:nvPicPr>
                      <p:cNvPr id="0" name="Object 8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41425" y="1524000"/>
                        <a:ext cx="686435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489" name="TextBox 12">
            <a:extLst>
              <a:ext uri="{FF2B5EF4-FFF2-40B4-BE49-F238E27FC236}">
                <a16:creationId xmlns:a16="http://schemas.microsoft.com/office/drawing/2014/main" id="{83B32086-182C-4442-96A7-906546CF3E34}"/>
              </a:ext>
            </a:extLst>
          </p:cNvPr>
          <p:cNvSpPr txBox="1">
            <a:spLocks noChangeArrowheads="1"/>
          </p:cNvSpPr>
          <p:nvPr/>
        </p:nvSpPr>
        <p:spPr bwMode="auto">
          <a:xfrm>
            <a:off x="4238625" y="6324600"/>
            <a:ext cx="4886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ar-SA" i="1"/>
              <a:t>Trans-</a:t>
            </a:r>
            <a:r>
              <a:rPr lang="en-US" altLang="ar-SA"/>
              <a:t>1,2- Dibromo-1,2-Dimethyl cyclohexane</a:t>
            </a:r>
          </a:p>
        </p:txBody>
      </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3">
            <a:extLst>
              <a:ext uri="{FF2B5EF4-FFF2-40B4-BE49-F238E27FC236}">
                <a16:creationId xmlns:a16="http://schemas.microsoft.com/office/drawing/2014/main" id="{A23748D0-86DE-4B4C-90DD-4616A0FE8521}"/>
              </a:ext>
            </a:extLst>
          </p:cNvPr>
          <p:cNvSpPr>
            <a:spLocks noChangeArrowheads="1"/>
          </p:cNvSpPr>
          <p:nvPr/>
        </p:nvSpPr>
        <p:spPr bwMode="auto">
          <a:xfrm>
            <a:off x="76200" y="2057400"/>
            <a:ext cx="8991600" cy="2862263"/>
          </a:xfrm>
          <a:prstGeom prst="rect">
            <a:avLst/>
          </a:prstGeom>
          <a:noFill/>
          <a:ln w="9525">
            <a:noFill/>
            <a:miter lim="800000"/>
            <a:headEnd/>
            <a:tailEnd/>
          </a:ln>
        </p:spPr>
        <p:txBody>
          <a:bodyPr>
            <a:spAutoFit/>
          </a:bodyPr>
          <a:lstStyle/>
          <a:p>
            <a:pPr algn="just">
              <a:spcAft>
                <a:spcPct val="50000"/>
              </a:spcAft>
              <a:buFont typeface="Wingdings" pitchFamily="2" charset="2"/>
              <a:buChar char="Ø"/>
              <a:defRPr/>
            </a:pPr>
            <a:r>
              <a:rPr lang="en-GB" sz="2400" b="1" dirty="0">
                <a:solidFill>
                  <a:srgbClr val="CC0000"/>
                </a:solidFill>
                <a:effectLst>
                  <a:outerShdw blurRad="38100" dist="38100" dir="2700000" algn="tl">
                    <a:srgbClr val="C0C0C0"/>
                  </a:outerShdw>
                </a:effectLst>
                <a:latin typeface="Times New Roman"/>
                <a:cs typeface="Times New Roman"/>
              </a:rPr>
              <a:t>They are unsaturated hydrocarbons</a:t>
            </a:r>
            <a:r>
              <a:rPr lang="en-GB" sz="2400" dirty="0">
                <a:effectLst>
                  <a:outerShdw blurRad="38100" dist="38100" dir="2700000" algn="tl">
                    <a:srgbClr val="C0C0C0"/>
                  </a:outerShdw>
                </a:effectLst>
                <a:latin typeface="Times New Roman"/>
                <a:cs typeface="Times New Roman"/>
              </a:rPr>
              <a:t> – made up of  C and H atoms and contain </a:t>
            </a:r>
            <a:r>
              <a:rPr lang="en-GB" sz="2400" b="1" dirty="0">
                <a:solidFill>
                  <a:srgbClr val="CC0000"/>
                </a:solidFill>
                <a:effectLst>
                  <a:outerShdw blurRad="38100" dist="38100" dir="2700000" algn="tl">
                    <a:srgbClr val="C0C0C0"/>
                  </a:outerShdw>
                </a:effectLst>
                <a:latin typeface="Times New Roman"/>
                <a:cs typeface="Times New Roman"/>
              </a:rPr>
              <a:t>one or more C=C</a:t>
            </a:r>
            <a:r>
              <a:rPr lang="en-GB" sz="2400" dirty="0">
                <a:solidFill>
                  <a:srgbClr val="CC0000"/>
                </a:solidFill>
                <a:effectLst>
                  <a:outerShdw blurRad="38100" dist="38100" dir="2700000" algn="tl">
                    <a:srgbClr val="C0C0C0"/>
                  </a:outerShdw>
                </a:effectLst>
                <a:latin typeface="Times New Roman"/>
                <a:cs typeface="Times New Roman"/>
              </a:rPr>
              <a:t> </a:t>
            </a:r>
            <a:r>
              <a:rPr lang="en-GB" sz="2400" dirty="0">
                <a:effectLst>
                  <a:outerShdw blurRad="38100" dist="38100" dir="2700000" algn="tl">
                    <a:srgbClr val="C0C0C0"/>
                  </a:outerShdw>
                </a:effectLst>
                <a:latin typeface="Times New Roman"/>
                <a:cs typeface="Times New Roman"/>
              </a:rPr>
              <a:t>double bond somewhere in their structures.</a:t>
            </a:r>
          </a:p>
          <a:p>
            <a:pPr>
              <a:spcAft>
                <a:spcPct val="50000"/>
              </a:spcAft>
              <a:buClr>
                <a:schemeClr val="folHlink"/>
              </a:buClr>
              <a:buFont typeface="Wingdings" pitchFamily="2" charset="2"/>
              <a:buChar char="Ø"/>
              <a:defRPr/>
            </a:pPr>
            <a:r>
              <a:rPr lang="en-GB" sz="2400" dirty="0">
                <a:effectLst>
                  <a:outerShdw blurRad="38100" dist="38100" dir="2700000" algn="tl">
                    <a:srgbClr val="C0C0C0"/>
                  </a:outerShdw>
                </a:effectLst>
                <a:latin typeface="Times New Roman"/>
                <a:cs typeface="Times New Roman"/>
              </a:rPr>
              <a:t>Their general formula is </a:t>
            </a:r>
            <a:r>
              <a:rPr lang="en-GB" sz="2400" dirty="0">
                <a:solidFill>
                  <a:srgbClr val="C00000"/>
                </a:solidFill>
                <a:effectLst>
                  <a:outerShdw blurRad="38100" dist="38100" dir="2700000" algn="tl">
                    <a:srgbClr val="C0C0C0"/>
                  </a:outerShdw>
                </a:effectLst>
                <a:latin typeface="Times New Roman"/>
                <a:cs typeface="Times New Roman"/>
              </a:rPr>
              <a:t>C</a:t>
            </a:r>
            <a:r>
              <a:rPr lang="en-GB" sz="2400" baseline="-25000" dirty="0">
                <a:solidFill>
                  <a:srgbClr val="C00000"/>
                </a:solidFill>
                <a:effectLst>
                  <a:outerShdw blurRad="38100" dist="38100" dir="2700000" algn="tl">
                    <a:srgbClr val="C0C0C0"/>
                  </a:outerShdw>
                </a:effectLst>
                <a:latin typeface="Times New Roman"/>
                <a:cs typeface="Times New Roman"/>
              </a:rPr>
              <a:t>n</a:t>
            </a:r>
            <a:r>
              <a:rPr lang="en-GB" sz="2400" dirty="0">
                <a:solidFill>
                  <a:srgbClr val="C00000"/>
                </a:solidFill>
                <a:effectLst>
                  <a:outerShdw blurRad="38100" dist="38100" dir="2700000" algn="tl">
                    <a:srgbClr val="C0C0C0"/>
                  </a:outerShdw>
                </a:effectLst>
                <a:latin typeface="Times New Roman"/>
                <a:cs typeface="Times New Roman"/>
              </a:rPr>
              <a:t>H</a:t>
            </a:r>
            <a:r>
              <a:rPr lang="en-GB" sz="2400" baseline="-25000" dirty="0">
                <a:solidFill>
                  <a:srgbClr val="C00000"/>
                </a:solidFill>
                <a:effectLst>
                  <a:outerShdw blurRad="38100" dist="38100" dir="2700000" algn="tl">
                    <a:srgbClr val="C0C0C0"/>
                  </a:outerShdw>
                </a:effectLst>
                <a:latin typeface="Times New Roman"/>
                <a:cs typeface="Times New Roman"/>
              </a:rPr>
              <a:t>2n</a:t>
            </a:r>
            <a:r>
              <a:rPr lang="en-GB" sz="2400" dirty="0">
                <a:effectLst>
                  <a:outerShdw blurRad="38100" dist="38100" dir="2700000" algn="tl">
                    <a:srgbClr val="C0C0C0"/>
                  </a:outerShdw>
                </a:effectLst>
                <a:latin typeface="Times New Roman"/>
                <a:cs typeface="Times New Roman"/>
              </a:rPr>
              <a:t>  -  for non-cyclic alkenes</a:t>
            </a:r>
          </a:p>
          <a:p>
            <a:pPr>
              <a:spcAft>
                <a:spcPct val="50000"/>
              </a:spcAft>
              <a:buClr>
                <a:schemeClr val="folHlink"/>
              </a:buClr>
              <a:buFont typeface="Wingdings" pitchFamily="2" charset="2"/>
              <a:buChar char="Ø"/>
              <a:defRPr/>
            </a:pPr>
            <a:r>
              <a:rPr lang="en-GB" sz="2400" dirty="0">
                <a:effectLst>
                  <a:outerShdw blurRad="38100" dist="38100" dir="2700000" algn="tl">
                    <a:srgbClr val="C0C0C0"/>
                  </a:outerShdw>
                </a:effectLst>
                <a:latin typeface="Times New Roman"/>
                <a:cs typeface="Times New Roman"/>
              </a:rPr>
              <a:t>Their general formula is </a:t>
            </a:r>
            <a:r>
              <a:rPr lang="en-GB" sz="2400" dirty="0">
                <a:solidFill>
                  <a:srgbClr val="C00000"/>
                </a:solidFill>
                <a:effectLst>
                  <a:outerShdw blurRad="38100" dist="38100" dir="2700000" algn="tl">
                    <a:srgbClr val="C0C0C0"/>
                  </a:outerShdw>
                </a:effectLst>
                <a:latin typeface="Times New Roman"/>
                <a:cs typeface="Times New Roman"/>
              </a:rPr>
              <a:t>C</a:t>
            </a:r>
            <a:r>
              <a:rPr lang="en-GB" sz="2400" baseline="-25000" dirty="0">
                <a:solidFill>
                  <a:srgbClr val="C00000"/>
                </a:solidFill>
                <a:effectLst>
                  <a:outerShdw blurRad="38100" dist="38100" dir="2700000" algn="tl">
                    <a:srgbClr val="C0C0C0"/>
                  </a:outerShdw>
                </a:effectLst>
                <a:latin typeface="Times New Roman"/>
                <a:cs typeface="Times New Roman"/>
              </a:rPr>
              <a:t>n</a:t>
            </a:r>
            <a:r>
              <a:rPr lang="en-GB" sz="2400" dirty="0">
                <a:solidFill>
                  <a:srgbClr val="C00000"/>
                </a:solidFill>
                <a:effectLst>
                  <a:outerShdw blurRad="38100" dist="38100" dir="2700000" algn="tl">
                    <a:srgbClr val="C0C0C0"/>
                  </a:outerShdw>
                </a:effectLst>
                <a:latin typeface="Times New Roman"/>
                <a:cs typeface="Times New Roman"/>
              </a:rPr>
              <a:t>H</a:t>
            </a:r>
            <a:r>
              <a:rPr lang="en-GB" sz="2400" baseline="-25000" dirty="0">
                <a:solidFill>
                  <a:srgbClr val="C00000"/>
                </a:solidFill>
                <a:effectLst>
                  <a:outerShdw blurRad="38100" dist="38100" dir="2700000" algn="tl">
                    <a:srgbClr val="C0C0C0"/>
                  </a:outerShdw>
                </a:effectLst>
                <a:latin typeface="Times New Roman"/>
                <a:cs typeface="Times New Roman"/>
              </a:rPr>
              <a:t>2n-2</a:t>
            </a:r>
            <a:r>
              <a:rPr lang="en-GB" sz="2400" dirty="0">
                <a:effectLst>
                  <a:outerShdw blurRad="38100" dist="38100" dir="2700000" algn="tl">
                    <a:srgbClr val="C0C0C0"/>
                  </a:outerShdw>
                </a:effectLst>
                <a:latin typeface="Times New Roman"/>
                <a:cs typeface="Times New Roman"/>
              </a:rPr>
              <a:t>  -  for cyclic alkenes</a:t>
            </a:r>
          </a:p>
          <a:p>
            <a:pPr rtl="1">
              <a:spcAft>
                <a:spcPct val="50000"/>
              </a:spcAft>
              <a:defRPr/>
            </a:pPr>
            <a:r>
              <a:rPr lang="en-GB" sz="2400" dirty="0">
                <a:latin typeface="Times New Roman"/>
                <a:cs typeface="Times New Roman"/>
              </a:rPr>
              <a:t>	</a:t>
            </a:r>
          </a:p>
        </p:txBody>
      </p:sp>
      <p:sp>
        <p:nvSpPr>
          <p:cNvPr id="21507" name="Rectangle 4">
            <a:extLst>
              <a:ext uri="{FF2B5EF4-FFF2-40B4-BE49-F238E27FC236}">
                <a16:creationId xmlns:a16="http://schemas.microsoft.com/office/drawing/2014/main" id="{FE34040F-8654-47B1-92C4-848D3377E541}"/>
              </a:ext>
            </a:extLst>
          </p:cNvPr>
          <p:cNvSpPr>
            <a:spLocks noChangeArrowheads="1"/>
          </p:cNvSpPr>
          <p:nvPr/>
        </p:nvSpPr>
        <p:spPr bwMode="auto">
          <a:xfrm>
            <a:off x="-76200" y="1066800"/>
            <a:ext cx="3043238" cy="461963"/>
          </a:xfrm>
          <a:prstGeom prst="rect">
            <a:avLst/>
          </a:prstGeom>
          <a:noFill/>
          <a:ln w="9525">
            <a:noFill/>
            <a:miter lim="800000"/>
            <a:headEnd/>
            <a:tailEnd/>
          </a:ln>
        </p:spPr>
        <p:txBody>
          <a:bodyPr wrap="none">
            <a:spAutoFit/>
          </a:bodyPr>
          <a:lstStyle/>
          <a:p>
            <a:pPr algn="r" rtl="1">
              <a:defRPr/>
            </a:pPr>
            <a:r>
              <a:rPr lang="en-US" sz="2400" b="1" dirty="0">
                <a:latin typeface="Times New Roman"/>
                <a:cs typeface="Times New Roman"/>
              </a:rPr>
              <a:t> </a:t>
            </a:r>
            <a:r>
              <a:rPr lang="en-US" sz="2400" b="1" dirty="0">
                <a:solidFill>
                  <a:schemeClr val="accent2"/>
                </a:solidFill>
                <a:effectLst>
                  <a:outerShdw blurRad="38100" dist="38100" dir="2700000" algn="tl">
                    <a:srgbClr val="C0C0C0"/>
                  </a:outerShdw>
                </a:effectLst>
                <a:latin typeface="Times New Roman"/>
                <a:cs typeface="Times New Roman"/>
              </a:rPr>
              <a:t>Structure Of Alkenes</a:t>
            </a:r>
            <a:r>
              <a:rPr lang="en-US" sz="2400" b="1" dirty="0">
                <a:solidFill>
                  <a:srgbClr val="C00000"/>
                </a:solidFill>
                <a:effectLst>
                  <a:outerShdw blurRad="38100" dist="38100" dir="2700000" algn="tl">
                    <a:srgbClr val="C0C0C0"/>
                  </a:outerShdw>
                </a:effectLst>
                <a:latin typeface="Times New Roman"/>
                <a:cs typeface="Times New Roman"/>
              </a:rPr>
              <a:t>    </a:t>
            </a:r>
            <a:endParaRPr lang="en-US" sz="2400" dirty="0">
              <a:solidFill>
                <a:srgbClr val="C00000"/>
              </a:solidFill>
              <a:effectLst>
                <a:outerShdw blurRad="38100" dist="38100" dir="2700000" algn="tl">
                  <a:srgbClr val="C0C0C0"/>
                </a:outerShdw>
              </a:effectLst>
              <a:latin typeface="Times New Roman"/>
              <a:cs typeface="Times New Roman"/>
            </a:endParaRPr>
          </a:p>
        </p:txBody>
      </p:sp>
      <p:sp>
        <p:nvSpPr>
          <p:cNvPr id="48132" name="Slide Number Placeholder 7">
            <a:extLst>
              <a:ext uri="{FF2B5EF4-FFF2-40B4-BE49-F238E27FC236}">
                <a16:creationId xmlns:a16="http://schemas.microsoft.com/office/drawing/2014/main" id="{F6D58766-538B-47BF-AD57-DBC81CE3D078}"/>
              </a:ext>
            </a:extLst>
          </p:cNvPr>
          <p:cNvSpPr txBox="1">
            <a:spLocks noGrp="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rtl="1" eaLnBrk="1" hangingPunct="1"/>
            <a:fld id="{CC4ABE9A-5977-4C1B-B8E9-45681EC0405B}" type="slidenum">
              <a:rPr lang="ar-SA" altLang="ar-SA" sz="1400"/>
              <a:pPr rtl="1" eaLnBrk="1" hangingPunct="1"/>
              <a:t>3</a:t>
            </a:fld>
            <a:endParaRPr lang="en-US" altLang="ar-SA" sz="1400"/>
          </a:p>
        </p:txBody>
      </p:sp>
      <p:sp>
        <p:nvSpPr>
          <p:cNvPr id="48133" name="Rectangle 8">
            <a:extLst>
              <a:ext uri="{FF2B5EF4-FFF2-40B4-BE49-F238E27FC236}">
                <a16:creationId xmlns:a16="http://schemas.microsoft.com/office/drawing/2014/main" id="{6569F07E-CFBB-490E-9E88-6E44FB05FD7D}"/>
              </a:ext>
            </a:extLst>
          </p:cNvPr>
          <p:cNvSpPr>
            <a:spLocks noChangeArrowheads="1"/>
          </p:cNvSpPr>
          <p:nvPr/>
        </p:nvSpPr>
        <p:spPr bwMode="auto">
          <a:xfrm>
            <a:off x="3733800" y="457200"/>
            <a:ext cx="9667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ar-SA" b="1">
                <a:solidFill>
                  <a:srgbClr val="000000"/>
                </a:solidFill>
                <a:latin typeface="Times New Roman" panose="02020603050405020304" pitchFamily="18" charset="0"/>
                <a:cs typeface="Times New Roman" panose="02020603050405020304" pitchFamily="18" charset="0"/>
              </a:rPr>
              <a:t>Alkenes</a:t>
            </a:r>
            <a:endParaRPr lang="en-US" altLang="ar-SA"/>
          </a:p>
        </p:txBody>
      </p:sp>
      <p:pic>
        <p:nvPicPr>
          <p:cNvPr id="48134" name="Picture 9" descr="ksulogo2.png">
            <a:extLst>
              <a:ext uri="{FF2B5EF4-FFF2-40B4-BE49-F238E27FC236}">
                <a16:creationId xmlns:a16="http://schemas.microsoft.com/office/drawing/2014/main" id="{6A7A9A3C-B8A8-4B98-888A-008723F4418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7620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5" name="Picture 10" descr="images.jpeg">
            <a:extLst>
              <a:ext uri="{FF2B5EF4-FFF2-40B4-BE49-F238E27FC236}">
                <a16:creationId xmlns:a16="http://schemas.microsoft.com/office/drawing/2014/main" id="{8BCDECD6-914E-4452-9AA1-BB7DD661CDA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0"/>
            <a:ext cx="1066800" cy="100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11">
            <a:extLst>
              <a:ext uri="{FF2B5EF4-FFF2-40B4-BE49-F238E27FC236}">
                <a16:creationId xmlns:a16="http://schemas.microsoft.com/office/drawing/2014/main" id="{D44D3334-D3C6-4B64-90F0-76AA82A84B2E}"/>
              </a:ext>
            </a:extLst>
          </p:cNvPr>
          <p:cNvCxnSpPr/>
          <p:nvPr/>
        </p:nvCxnSpPr>
        <p:spPr>
          <a:xfrm>
            <a:off x="457200" y="914400"/>
            <a:ext cx="8305800" cy="0"/>
          </a:xfrm>
          <a:prstGeom prst="line">
            <a:avLst/>
          </a:prstGeom>
        </p:spPr>
        <p:style>
          <a:lnRef idx="2">
            <a:schemeClr val="dk1"/>
          </a:lnRef>
          <a:fillRef idx="0">
            <a:schemeClr val="dk1"/>
          </a:fillRef>
          <a:effectRef idx="1">
            <a:schemeClr val="dk1"/>
          </a:effectRef>
          <a:fontRef idx="minor">
            <a:schemeClr val="tx1"/>
          </a:fontRef>
        </p:style>
      </p:cxnSp>
    </p:spTree>
  </p:cSld>
  <p:clrMapOvr>
    <a:masterClrMapping/>
  </p:clrMapOvr>
  <p:transition spd="slow">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مستطيل 1">
            <a:extLst>
              <a:ext uri="{FF2B5EF4-FFF2-40B4-BE49-F238E27FC236}">
                <a16:creationId xmlns:a16="http://schemas.microsoft.com/office/drawing/2014/main" id="{81DB16CF-BF2D-44F0-A9F7-29722D70E49F}"/>
              </a:ext>
            </a:extLst>
          </p:cNvPr>
          <p:cNvSpPr>
            <a:spLocks noChangeArrowheads="1"/>
          </p:cNvSpPr>
          <p:nvPr/>
        </p:nvSpPr>
        <p:spPr bwMode="auto">
          <a:xfrm>
            <a:off x="76200" y="974725"/>
            <a:ext cx="5257800" cy="461963"/>
          </a:xfrm>
          <a:prstGeom prst="rect">
            <a:avLst/>
          </a:prstGeom>
          <a:noFill/>
          <a:ln w="9525">
            <a:noFill/>
            <a:miter lim="800000"/>
            <a:headEnd/>
            <a:tailEnd/>
          </a:ln>
        </p:spPr>
        <p:txBody>
          <a:bodyPr>
            <a:spAutoFit/>
          </a:bodyPr>
          <a:lstStyle/>
          <a:p>
            <a:pPr>
              <a:defRPr/>
            </a:pPr>
            <a:r>
              <a:rPr lang="en-US" sz="2400" b="1" u="sng" dirty="0">
                <a:solidFill>
                  <a:srgbClr val="FF0000"/>
                </a:solidFill>
                <a:effectLst>
                  <a:outerShdw blurRad="38100" dist="38100" dir="2700000" algn="tl">
                    <a:srgbClr val="C0C0C0"/>
                  </a:outerShdw>
                </a:effectLst>
                <a:latin typeface="Times New Roman"/>
                <a:cs typeface="Times New Roman"/>
              </a:rPr>
              <a:t>1.3. Addition of Hydrogen Halides</a:t>
            </a:r>
            <a:endParaRPr lang="x-none" sz="2400" b="1" u="sng" dirty="0">
              <a:solidFill>
                <a:srgbClr val="FF0000"/>
              </a:solidFill>
              <a:effectLst>
                <a:outerShdw blurRad="38100" dist="38100" dir="2700000" algn="tl">
                  <a:srgbClr val="C0C0C0"/>
                </a:outerShdw>
              </a:effectLst>
              <a:latin typeface="Times New Roman"/>
              <a:cs typeface="Times New Roman"/>
            </a:endParaRPr>
          </a:p>
        </p:txBody>
      </p:sp>
      <p:sp>
        <p:nvSpPr>
          <p:cNvPr id="21508" name="Slide Number Placeholder 6">
            <a:extLst>
              <a:ext uri="{FF2B5EF4-FFF2-40B4-BE49-F238E27FC236}">
                <a16:creationId xmlns:a16="http://schemas.microsoft.com/office/drawing/2014/main" id="{B1CFCE4A-C792-4F93-8F71-5491DD1B69EC}"/>
              </a:ext>
            </a:extLst>
          </p:cNvPr>
          <p:cNvSpPr txBox="1">
            <a:spLocks noGrp="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rtl="1" eaLnBrk="1" hangingPunct="1"/>
            <a:fld id="{3E483CF7-57D8-4110-A054-6899164C11AC}" type="slidenum">
              <a:rPr lang="ar-SA" altLang="ar-SA" sz="1400"/>
              <a:pPr rtl="1" eaLnBrk="1" hangingPunct="1"/>
              <a:t>30</a:t>
            </a:fld>
            <a:endParaRPr lang="en-US" altLang="ar-SA" sz="1400"/>
          </a:p>
        </p:txBody>
      </p:sp>
      <p:sp>
        <p:nvSpPr>
          <p:cNvPr id="185349" name="Rectangle 6">
            <a:extLst>
              <a:ext uri="{FF2B5EF4-FFF2-40B4-BE49-F238E27FC236}">
                <a16:creationId xmlns:a16="http://schemas.microsoft.com/office/drawing/2014/main" id="{FB606029-C477-4542-B1C4-4DF0BFF29F52}"/>
              </a:ext>
            </a:extLst>
          </p:cNvPr>
          <p:cNvSpPr>
            <a:spLocks noChangeArrowheads="1"/>
          </p:cNvSpPr>
          <p:nvPr/>
        </p:nvSpPr>
        <p:spPr bwMode="auto">
          <a:xfrm>
            <a:off x="152400" y="5048250"/>
            <a:ext cx="8839200" cy="1200150"/>
          </a:xfrm>
          <a:prstGeom prst="rect">
            <a:avLst/>
          </a:prstGeom>
          <a:noFill/>
          <a:ln w="9525">
            <a:noFill/>
            <a:miter lim="800000"/>
            <a:headEnd/>
            <a:tailEnd/>
          </a:ln>
        </p:spPr>
        <p:txBody>
          <a:bodyPr>
            <a:spAutoFit/>
          </a:bodyPr>
          <a:lstStyle/>
          <a:p>
            <a:pPr algn="just">
              <a:buClr>
                <a:schemeClr val="folHlink"/>
              </a:buClr>
              <a:buFont typeface="Wingdings" pitchFamily="2" charset="2"/>
              <a:buChar char="Ø"/>
              <a:defRPr/>
            </a:pPr>
            <a:r>
              <a:rPr lang="en-US" dirty="0">
                <a:latin typeface="Times New Roman"/>
                <a:cs typeface="Times New Roman"/>
              </a:rPr>
              <a:t>  </a:t>
            </a:r>
            <a:r>
              <a:rPr lang="en-US" dirty="0">
                <a:effectLst>
                  <a:outerShdw blurRad="38100" dist="38100" dir="2700000" algn="tl">
                    <a:srgbClr val="C0C0C0"/>
                  </a:outerShdw>
                </a:effectLst>
                <a:latin typeface="Times New Roman"/>
                <a:cs typeface="Times New Roman"/>
              </a:rPr>
              <a:t>However, if the double bond carbon atoms are not structurally equivalent, i.e. </a:t>
            </a:r>
            <a:r>
              <a:rPr lang="en-US" b="1" dirty="0">
                <a:solidFill>
                  <a:schemeClr val="accent2"/>
                </a:solidFill>
                <a:effectLst>
                  <a:outerShdw blurRad="38100" dist="38100" dir="2700000" algn="tl">
                    <a:srgbClr val="C0C0C0"/>
                  </a:outerShdw>
                </a:effectLst>
                <a:latin typeface="Times New Roman"/>
                <a:cs typeface="Times New Roman"/>
              </a:rPr>
              <a:t>unsymmetrical alkenes</a:t>
            </a:r>
            <a:r>
              <a:rPr lang="en-US" dirty="0">
                <a:effectLst>
                  <a:outerShdw blurRad="38100" dist="38100" dir="2700000" algn="tl">
                    <a:srgbClr val="C0C0C0"/>
                  </a:outerShdw>
                </a:effectLst>
                <a:latin typeface="Times New Roman"/>
                <a:cs typeface="Times New Roman"/>
              </a:rPr>
              <a:t> as in molecules of 1- propene, 1-butene, 2-methyl-2-butene and 1-methylcyclohexene, the </a:t>
            </a:r>
            <a:r>
              <a:rPr lang="en-US" b="1" dirty="0">
                <a:solidFill>
                  <a:schemeClr val="accent2"/>
                </a:solidFill>
                <a:effectLst>
                  <a:outerShdw blurRad="38100" dist="38100" dir="2700000" algn="tl">
                    <a:srgbClr val="C0C0C0"/>
                  </a:outerShdw>
                </a:effectLst>
                <a:latin typeface="Times New Roman"/>
                <a:cs typeface="Times New Roman"/>
              </a:rPr>
              <a:t>reagent may add in two different ways </a:t>
            </a:r>
            <a:r>
              <a:rPr lang="en-US" dirty="0">
                <a:effectLst>
                  <a:outerShdw blurRad="38100" dist="38100" dir="2700000" algn="tl">
                    <a:srgbClr val="C0C0C0"/>
                  </a:outerShdw>
                </a:effectLst>
                <a:latin typeface="Times New Roman"/>
                <a:cs typeface="Times New Roman"/>
              </a:rPr>
              <a:t>to give two isomeric products. This is shown for 1-propene in the following equation. </a:t>
            </a:r>
            <a:endParaRPr lang="x-none" dirty="0">
              <a:effectLst>
                <a:outerShdw blurRad="38100" dist="38100" dir="2700000" algn="tl">
                  <a:srgbClr val="C0C0C0"/>
                </a:outerShdw>
              </a:effectLst>
              <a:latin typeface="Times New Roman"/>
              <a:cs typeface="Times New Roman"/>
            </a:endParaRPr>
          </a:p>
        </p:txBody>
      </p:sp>
      <p:sp>
        <p:nvSpPr>
          <p:cNvPr id="185351" name="Rectangle 7">
            <a:extLst>
              <a:ext uri="{FF2B5EF4-FFF2-40B4-BE49-F238E27FC236}">
                <a16:creationId xmlns:a16="http://schemas.microsoft.com/office/drawing/2014/main" id="{A413EB5D-FA46-448D-9E94-D57461097040}"/>
              </a:ext>
            </a:extLst>
          </p:cNvPr>
          <p:cNvSpPr>
            <a:spLocks noChangeArrowheads="1"/>
          </p:cNvSpPr>
          <p:nvPr/>
        </p:nvSpPr>
        <p:spPr bwMode="auto">
          <a:xfrm>
            <a:off x="0" y="1447800"/>
            <a:ext cx="9144000" cy="646113"/>
          </a:xfrm>
          <a:prstGeom prst="rect">
            <a:avLst/>
          </a:prstGeom>
          <a:noFill/>
          <a:ln w="9525">
            <a:noFill/>
            <a:miter lim="800000"/>
            <a:headEnd/>
            <a:tailEnd/>
          </a:ln>
          <a:effectLst/>
        </p:spPr>
        <p:txBody>
          <a:bodyPr>
            <a:spAutoFit/>
          </a:bodyPr>
          <a:lstStyle/>
          <a:p>
            <a:pPr algn="just">
              <a:buClr>
                <a:schemeClr val="folHlink"/>
              </a:buClr>
              <a:buFont typeface="Wingdings" pitchFamily="2" charset="2"/>
              <a:buChar char="Ø"/>
              <a:defRPr/>
            </a:pPr>
            <a:r>
              <a:rPr lang="en-US" dirty="0">
                <a:latin typeface="Times New Roman"/>
                <a:cs typeface="Times New Roman"/>
              </a:rPr>
              <a:t> </a:t>
            </a:r>
            <a:r>
              <a:rPr lang="en-US" dirty="0">
                <a:effectLst>
                  <a:outerShdw blurRad="38100" dist="38100" dir="2700000" algn="tl">
                    <a:srgbClr val="C0C0C0"/>
                  </a:outerShdw>
                </a:effectLst>
                <a:latin typeface="Times New Roman"/>
                <a:cs typeface="Times New Roman"/>
              </a:rPr>
              <a:t>Only </a:t>
            </a:r>
            <a:r>
              <a:rPr lang="en-US" b="1" dirty="0">
                <a:solidFill>
                  <a:schemeClr val="accent2"/>
                </a:solidFill>
                <a:effectLst>
                  <a:outerShdw blurRad="38100" dist="38100" dir="2700000" algn="tl">
                    <a:srgbClr val="C0C0C0"/>
                  </a:outerShdw>
                </a:effectLst>
                <a:latin typeface="Times New Roman"/>
                <a:cs typeface="Times New Roman"/>
              </a:rPr>
              <a:t>one product</a:t>
            </a:r>
            <a:r>
              <a:rPr lang="en-US" dirty="0">
                <a:effectLst>
                  <a:outerShdw blurRad="38100" dist="38100" dir="2700000" algn="tl">
                    <a:srgbClr val="C0C0C0"/>
                  </a:outerShdw>
                </a:effectLst>
                <a:latin typeface="Times New Roman"/>
                <a:cs typeface="Times New Roman"/>
              </a:rPr>
              <a:t> is possible from the addition of these strong acids to </a:t>
            </a:r>
            <a:r>
              <a:rPr lang="en-US" b="1" dirty="0">
                <a:solidFill>
                  <a:schemeClr val="accent2"/>
                </a:solidFill>
                <a:effectLst>
                  <a:outerShdw blurRad="38100" dist="38100" dir="2700000" algn="tl">
                    <a:srgbClr val="C0C0C0"/>
                  </a:outerShdw>
                </a:effectLst>
                <a:latin typeface="Times New Roman"/>
                <a:cs typeface="Times New Roman"/>
              </a:rPr>
              <a:t>symmetrical alkenes</a:t>
            </a:r>
            <a:r>
              <a:rPr lang="en-US" dirty="0">
                <a:effectLst>
                  <a:outerShdw blurRad="38100" dist="38100" dir="2700000" algn="tl">
                    <a:srgbClr val="C0C0C0"/>
                  </a:outerShdw>
                </a:effectLst>
                <a:latin typeface="Times New Roman"/>
                <a:cs typeface="Times New Roman"/>
              </a:rPr>
              <a:t> such as </a:t>
            </a:r>
            <a:r>
              <a:rPr lang="en-US" dirty="0" err="1">
                <a:effectLst>
                  <a:outerShdw blurRad="38100" dist="38100" dir="2700000" algn="tl">
                    <a:srgbClr val="C0C0C0"/>
                  </a:outerShdw>
                </a:effectLst>
                <a:latin typeface="Times New Roman"/>
                <a:cs typeface="Times New Roman"/>
              </a:rPr>
              <a:t>ethene</a:t>
            </a:r>
            <a:r>
              <a:rPr lang="en-US" dirty="0">
                <a:effectLst>
                  <a:outerShdw blurRad="38100" dist="38100" dir="2700000" algn="tl">
                    <a:srgbClr val="C0C0C0"/>
                  </a:outerShdw>
                </a:effectLst>
                <a:latin typeface="Times New Roman"/>
                <a:cs typeface="Times New Roman"/>
              </a:rPr>
              <a:t>, 2-butene and cyclohexene. </a:t>
            </a:r>
            <a:endParaRPr lang="x-none" dirty="0">
              <a:effectLst>
                <a:outerShdw blurRad="38100" dist="38100" dir="2700000" algn="tl">
                  <a:srgbClr val="C0C0C0"/>
                </a:outerShdw>
              </a:effectLst>
              <a:latin typeface="Times New Roman"/>
              <a:cs typeface="Times New Roman"/>
            </a:endParaRPr>
          </a:p>
        </p:txBody>
      </p:sp>
      <p:graphicFrame>
        <p:nvGraphicFramePr>
          <p:cNvPr id="21506" name="Object 78">
            <a:extLst>
              <a:ext uri="{FF2B5EF4-FFF2-40B4-BE49-F238E27FC236}">
                <a16:creationId xmlns:a16="http://schemas.microsoft.com/office/drawing/2014/main" id="{5562483B-106C-49DE-9BC6-C12AEBEE13A6}"/>
              </a:ext>
            </a:extLst>
          </p:cNvPr>
          <p:cNvGraphicFramePr>
            <a:graphicFrameLocks noGrp="1" noChangeAspect="1"/>
          </p:cNvGraphicFramePr>
          <p:nvPr>
            <p:ph/>
          </p:nvPr>
        </p:nvGraphicFramePr>
        <p:xfrm>
          <a:off x="1525588" y="2168525"/>
          <a:ext cx="5100637" cy="2708275"/>
        </p:xfrm>
        <a:graphic>
          <a:graphicData uri="http://schemas.openxmlformats.org/presentationml/2006/ole">
            <mc:AlternateContent xmlns:mc="http://schemas.openxmlformats.org/markup-compatibility/2006">
              <mc:Choice xmlns:v="urn:schemas-microsoft-com:vml" Requires="v">
                <p:oleObj spid="_x0000_s21515" name="CS ChemDraw Drawing" r:id="rId3" imgW="3259836" imgH="1729740" progId="ChemDraw.Document.6.0">
                  <p:embed/>
                </p:oleObj>
              </mc:Choice>
              <mc:Fallback>
                <p:oleObj name="CS ChemDraw Drawing" r:id="rId3" imgW="3259836" imgH="1729740" progId="ChemDraw.Document.6.0">
                  <p:embed/>
                  <p:pic>
                    <p:nvPicPr>
                      <p:cNvPr id="0" name="Object 78"/>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5588" y="2168525"/>
                        <a:ext cx="5100637" cy="270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511" name="Rectangle 10">
            <a:extLst>
              <a:ext uri="{FF2B5EF4-FFF2-40B4-BE49-F238E27FC236}">
                <a16:creationId xmlns:a16="http://schemas.microsoft.com/office/drawing/2014/main" id="{DFFB9578-5512-4BDF-8DF8-273ECCB8E807}"/>
              </a:ext>
            </a:extLst>
          </p:cNvPr>
          <p:cNvSpPr>
            <a:spLocks noChangeArrowheads="1"/>
          </p:cNvSpPr>
          <p:nvPr/>
        </p:nvSpPr>
        <p:spPr bwMode="auto">
          <a:xfrm>
            <a:off x="3733800" y="457200"/>
            <a:ext cx="9667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ar-SA" b="1">
                <a:solidFill>
                  <a:srgbClr val="000000"/>
                </a:solidFill>
                <a:latin typeface="Times New Roman" panose="02020603050405020304" pitchFamily="18" charset="0"/>
                <a:cs typeface="Times New Roman" panose="02020603050405020304" pitchFamily="18" charset="0"/>
              </a:rPr>
              <a:t>Alkenes</a:t>
            </a:r>
            <a:endParaRPr lang="en-US" altLang="ar-SA"/>
          </a:p>
        </p:txBody>
      </p:sp>
      <p:pic>
        <p:nvPicPr>
          <p:cNvPr id="21512" name="Picture 11" descr="ksulogo2.png">
            <a:extLst>
              <a:ext uri="{FF2B5EF4-FFF2-40B4-BE49-F238E27FC236}">
                <a16:creationId xmlns:a16="http://schemas.microsoft.com/office/drawing/2014/main" id="{AB0FAA73-B406-4366-818A-00DF679A2F8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2400" y="7620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3" name="Picture 12" descr="images.jpeg">
            <a:extLst>
              <a:ext uri="{FF2B5EF4-FFF2-40B4-BE49-F238E27FC236}">
                <a16:creationId xmlns:a16="http://schemas.microsoft.com/office/drawing/2014/main" id="{CC8346C9-4255-426E-A44E-75EE5663DEF2}"/>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848600" y="0"/>
            <a:ext cx="1066800" cy="100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Straight Connector 13">
            <a:extLst>
              <a:ext uri="{FF2B5EF4-FFF2-40B4-BE49-F238E27FC236}">
                <a16:creationId xmlns:a16="http://schemas.microsoft.com/office/drawing/2014/main" id="{3A714DBE-3D89-4CB9-AD06-100610061944}"/>
              </a:ext>
            </a:extLst>
          </p:cNvPr>
          <p:cNvCxnSpPr/>
          <p:nvPr/>
        </p:nvCxnSpPr>
        <p:spPr>
          <a:xfrm>
            <a:off x="457200" y="914400"/>
            <a:ext cx="8305800" cy="0"/>
          </a:xfrm>
          <a:prstGeom prst="line">
            <a:avLst/>
          </a:prstGeom>
        </p:spPr>
        <p:style>
          <a:lnRef idx="2">
            <a:schemeClr val="dk1"/>
          </a:lnRef>
          <a:fillRef idx="0">
            <a:schemeClr val="dk1"/>
          </a:fillRef>
          <a:effectRef idx="1">
            <a:schemeClr val="dk1"/>
          </a:effectRef>
          <a:fontRef idx="minor">
            <a:schemeClr val="tx1"/>
          </a:fontRef>
        </p:style>
      </p:cxnSp>
    </p:spTree>
  </p:cSld>
  <p:clrMapOvr>
    <a:masterClrMapping/>
  </p:clrMapOvr>
  <p:transition spd="slow">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Slide Number Placeholder 7">
            <a:extLst>
              <a:ext uri="{FF2B5EF4-FFF2-40B4-BE49-F238E27FC236}">
                <a16:creationId xmlns:a16="http://schemas.microsoft.com/office/drawing/2014/main" id="{BF621CBE-7A01-4DA3-B103-372926808EEA}"/>
              </a:ext>
            </a:extLst>
          </p:cNvPr>
          <p:cNvSpPr txBox="1">
            <a:spLocks noGrp="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rtl="1" eaLnBrk="1" hangingPunct="1"/>
            <a:fld id="{07DE99EB-5EED-492F-8AC7-DC2F5FDB2E3D}" type="slidenum">
              <a:rPr lang="ar-SA" altLang="ar-SA" sz="1400"/>
              <a:pPr rtl="1" eaLnBrk="1" hangingPunct="1"/>
              <a:t>31</a:t>
            </a:fld>
            <a:endParaRPr lang="en-US" altLang="ar-SA" sz="1400"/>
          </a:p>
        </p:txBody>
      </p:sp>
      <p:sp>
        <p:nvSpPr>
          <p:cNvPr id="22533" name="Rectangle 10">
            <a:extLst>
              <a:ext uri="{FF2B5EF4-FFF2-40B4-BE49-F238E27FC236}">
                <a16:creationId xmlns:a16="http://schemas.microsoft.com/office/drawing/2014/main" id="{C616AB7C-1058-44CE-BD8A-8A1AE6B602A4}"/>
              </a:ext>
            </a:extLst>
          </p:cNvPr>
          <p:cNvSpPr>
            <a:spLocks noChangeArrowheads="1"/>
          </p:cNvSpPr>
          <p:nvPr/>
        </p:nvSpPr>
        <p:spPr bwMode="auto">
          <a:xfrm>
            <a:off x="3733800" y="457200"/>
            <a:ext cx="9667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ar-SA" b="1">
                <a:solidFill>
                  <a:srgbClr val="000000"/>
                </a:solidFill>
                <a:latin typeface="Times New Roman" panose="02020603050405020304" pitchFamily="18" charset="0"/>
                <a:cs typeface="Times New Roman" panose="02020603050405020304" pitchFamily="18" charset="0"/>
              </a:rPr>
              <a:t>Alkenes</a:t>
            </a:r>
            <a:endParaRPr lang="en-US" altLang="ar-SA"/>
          </a:p>
        </p:txBody>
      </p:sp>
      <p:pic>
        <p:nvPicPr>
          <p:cNvPr id="22534" name="Picture 11" descr="ksulogo2.png">
            <a:extLst>
              <a:ext uri="{FF2B5EF4-FFF2-40B4-BE49-F238E27FC236}">
                <a16:creationId xmlns:a16="http://schemas.microsoft.com/office/drawing/2014/main" id="{C0C72012-ACE8-4969-8DFD-E115A77E98B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7620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12" descr="images.jpeg">
            <a:extLst>
              <a:ext uri="{FF2B5EF4-FFF2-40B4-BE49-F238E27FC236}">
                <a16:creationId xmlns:a16="http://schemas.microsoft.com/office/drawing/2014/main" id="{1458BE30-C8E6-48EF-9250-27097651E75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848600" y="0"/>
            <a:ext cx="1066800" cy="100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Straight Connector 13">
            <a:extLst>
              <a:ext uri="{FF2B5EF4-FFF2-40B4-BE49-F238E27FC236}">
                <a16:creationId xmlns:a16="http://schemas.microsoft.com/office/drawing/2014/main" id="{6BDCBD46-A057-4784-9EC6-9EE21C560D70}"/>
              </a:ext>
            </a:extLst>
          </p:cNvPr>
          <p:cNvCxnSpPr/>
          <p:nvPr/>
        </p:nvCxnSpPr>
        <p:spPr>
          <a:xfrm>
            <a:off x="457200" y="914400"/>
            <a:ext cx="8305800" cy="0"/>
          </a:xfrm>
          <a:prstGeom prst="line">
            <a:avLst/>
          </a:prstGeom>
        </p:spPr>
        <p:style>
          <a:lnRef idx="2">
            <a:schemeClr val="dk1"/>
          </a:lnRef>
          <a:fillRef idx="0">
            <a:schemeClr val="dk1"/>
          </a:fillRef>
          <a:effectRef idx="1">
            <a:schemeClr val="dk1"/>
          </a:effectRef>
          <a:fontRef idx="minor">
            <a:schemeClr val="tx1"/>
          </a:fontRef>
        </p:style>
      </p:cxnSp>
      <p:graphicFrame>
        <p:nvGraphicFramePr>
          <p:cNvPr id="22530" name="Object 144">
            <a:extLst>
              <a:ext uri="{FF2B5EF4-FFF2-40B4-BE49-F238E27FC236}">
                <a16:creationId xmlns:a16="http://schemas.microsoft.com/office/drawing/2014/main" id="{77BA21AD-58C2-4774-AD18-CE252FB5F2C8}"/>
              </a:ext>
            </a:extLst>
          </p:cNvPr>
          <p:cNvGraphicFramePr>
            <a:graphicFrameLocks noChangeAspect="1"/>
          </p:cNvGraphicFramePr>
          <p:nvPr/>
        </p:nvGraphicFramePr>
        <p:xfrm>
          <a:off x="993775" y="1152525"/>
          <a:ext cx="6229350" cy="2041525"/>
        </p:xfrm>
        <a:graphic>
          <a:graphicData uri="http://schemas.openxmlformats.org/presentationml/2006/ole">
            <mc:AlternateContent xmlns:mc="http://schemas.openxmlformats.org/markup-compatibility/2006">
              <mc:Choice xmlns:v="urn:schemas-microsoft-com:vml" Requires="v">
                <p:oleObj spid="_x0000_s22538" name="CS ChemDraw Drawing" r:id="rId5" imgW="4756680" imgH="1357560" progId="ChemDraw.Document.6.0">
                  <p:embed/>
                </p:oleObj>
              </mc:Choice>
              <mc:Fallback>
                <p:oleObj name="CS ChemDraw Drawing" r:id="rId5" imgW="4756680" imgH="1357560" progId="ChemDraw.Document.6.0">
                  <p:embed/>
                  <p:pic>
                    <p:nvPicPr>
                      <p:cNvPr id="0" name="Object 14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3775" y="1152525"/>
                        <a:ext cx="6229350"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TextBox 2">
            <a:extLst>
              <a:ext uri="{FF2B5EF4-FFF2-40B4-BE49-F238E27FC236}">
                <a16:creationId xmlns:a16="http://schemas.microsoft.com/office/drawing/2014/main" id="{0DB3C863-AA7C-4797-AE4C-A4CF3FF6C12C}"/>
              </a:ext>
            </a:extLst>
          </p:cNvPr>
          <p:cNvSpPr txBox="1"/>
          <p:nvPr/>
        </p:nvSpPr>
        <p:spPr>
          <a:xfrm>
            <a:off x="936625" y="3509963"/>
            <a:ext cx="3260725" cy="461962"/>
          </a:xfrm>
          <a:prstGeom prst="rect">
            <a:avLst/>
          </a:prstGeom>
          <a:noFill/>
        </p:spPr>
        <p:txBody>
          <a:bodyPr wrap="none">
            <a:spAutoFit/>
          </a:bodyPr>
          <a:lstStyle/>
          <a:p>
            <a:pPr>
              <a:defRPr/>
            </a:pPr>
            <a:r>
              <a:rPr lang="en-US" sz="2400" b="1" u="sng" dirty="0">
                <a:solidFill>
                  <a:srgbClr val="FF0000"/>
                </a:solidFill>
                <a:effectLst>
                  <a:outerShdw blurRad="38100" dist="38100" dir="2700000" algn="tl">
                    <a:srgbClr val="C0C0C0"/>
                  </a:outerShdw>
                </a:effectLst>
                <a:latin typeface="Times New Roman"/>
                <a:cs typeface="Times New Roman"/>
              </a:rPr>
              <a:t>Stability of carbocation</a:t>
            </a:r>
          </a:p>
        </p:txBody>
      </p:sp>
      <p:graphicFrame>
        <p:nvGraphicFramePr>
          <p:cNvPr id="22531" name="Object 145">
            <a:extLst>
              <a:ext uri="{FF2B5EF4-FFF2-40B4-BE49-F238E27FC236}">
                <a16:creationId xmlns:a16="http://schemas.microsoft.com/office/drawing/2014/main" id="{1DB8687F-73E7-4A7F-8D53-5166E38794A0}"/>
              </a:ext>
            </a:extLst>
          </p:cNvPr>
          <p:cNvGraphicFramePr>
            <a:graphicFrameLocks noChangeAspect="1"/>
          </p:cNvGraphicFramePr>
          <p:nvPr/>
        </p:nvGraphicFramePr>
        <p:xfrm>
          <a:off x="1752600" y="4256088"/>
          <a:ext cx="6618288" cy="1801812"/>
        </p:xfrm>
        <a:graphic>
          <a:graphicData uri="http://schemas.openxmlformats.org/presentationml/2006/ole">
            <mc:AlternateContent xmlns:mc="http://schemas.openxmlformats.org/markup-compatibility/2006">
              <mc:Choice xmlns:v="urn:schemas-microsoft-com:vml" Requires="v">
                <p:oleObj spid="_x0000_s22539" name="CS ChemDraw Drawing" r:id="rId7" imgW="3735720" imgH="1018080" progId="ChemDraw.Document.6.0">
                  <p:embed/>
                </p:oleObj>
              </mc:Choice>
              <mc:Fallback>
                <p:oleObj name="CS ChemDraw Drawing" r:id="rId7" imgW="3735720" imgH="1018080" progId="ChemDraw.Document.6.0">
                  <p:embed/>
                  <p:pic>
                    <p:nvPicPr>
                      <p:cNvPr id="0" name="Object 14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52600" y="4256088"/>
                        <a:ext cx="6618288" cy="180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270A35E-0978-48E1-BAC8-726BD190A28D}"/>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6BC3252-96F8-4639-BB79-58787C1B6E66}" type="slidenum">
              <a:rPr lang="en-US" altLang="ar-SA">
                <a:solidFill>
                  <a:srgbClr val="898989"/>
                </a:solidFill>
              </a:rPr>
              <a:pPr eaLnBrk="1" hangingPunct="1"/>
              <a:t>32</a:t>
            </a:fld>
            <a:endParaRPr lang="en-US" altLang="ar-SA">
              <a:solidFill>
                <a:srgbClr val="898989"/>
              </a:solidFill>
            </a:endParaRPr>
          </a:p>
        </p:txBody>
      </p:sp>
      <p:sp>
        <p:nvSpPr>
          <p:cNvPr id="23556" name="Rectangle 2">
            <a:extLst>
              <a:ext uri="{FF2B5EF4-FFF2-40B4-BE49-F238E27FC236}">
                <a16:creationId xmlns:a16="http://schemas.microsoft.com/office/drawing/2014/main" id="{976E7469-A5C6-4C54-A39E-D35072E885CA}"/>
              </a:ext>
            </a:extLst>
          </p:cNvPr>
          <p:cNvSpPr>
            <a:spLocks noChangeArrowheads="1"/>
          </p:cNvSpPr>
          <p:nvPr/>
        </p:nvSpPr>
        <p:spPr bwMode="auto">
          <a:xfrm>
            <a:off x="3733800" y="457200"/>
            <a:ext cx="9667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ar-SA" b="1">
                <a:solidFill>
                  <a:srgbClr val="000000"/>
                </a:solidFill>
                <a:latin typeface="Times New Roman" panose="02020603050405020304" pitchFamily="18" charset="0"/>
                <a:cs typeface="Times New Roman" panose="02020603050405020304" pitchFamily="18" charset="0"/>
              </a:rPr>
              <a:t>Alkenes</a:t>
            </a:r>
            <a:endParaRPr lang="en-US" altLang="ar-SA"/>
          </a:p>
        </p:txBody>
      </p:sp>
      <p:pic>
        <p:nvPicPr>
          <p:cNvPr id="23557" name="Picture 3" descr="ksulogo2.png">
            <a:extLst>
              <a:ext uri="{FF2B5EF4-FFF2-40B4-BE49-F238E27FC236}">
                <a16:creationId xmlns:a16="http://schemas.microsoft.com/office/drawing/2014/main" id="{7C1C62E8-9CD5-4817-BBD7-DB86F634A1D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7620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4" descr="images.jpeg">
            <a:extLst>
              <a:ext uri="{FF2B5EF4-FFF2-40B4-BE49-F238E27FC236}">
                <a16:creationId xmlns:a16="http://schemas.microsoft.com/office/drawing/2014/main" id="{74809A79-403D-4C1D-8C5B-06E8700EA7B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848600" y="0"/>
            <a:ext cx="1066800" cy="100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a:extLst>
              <a:ext uri="{FF2B5EF4-FFF2-40B4-BE49-F238E27FC236}">
                <a16:creationId xmlns:a16="http://schemas.microsoft.com/office/drawing/2014/main" id="{8F672C92-00BC-434A-8332-48A15D3B3CC2}"/>
              </a:ext>
            </a:extLst>
          </p:cNvPr>
          <p:cNvCxnSpPr/>
          <p:nvPr/>
        </p:nvCxnSpPr>
        <p:spPr>
          <a:xfrm>
            <a:off x="457200" y="914400"/>
            <a:ext cx="8305800" cy="0"/>
          </a:xfrm>
          <a:prstGeom prst="line">
            <a:avLst/>
          </a:prstGeom>
        </p:spPr>
        <p:style>
          <a:lnRef idx="2">
            <a:schemeClr val="dk1"/>
          </a:lnRef>
          <a:fillRef idx="0">
            <a:schemeClr val="dk1"/>
          </a:fillRef>
          <a:effectRef idx="1">
            <a:schemeClr val="dk1"/>
          </a:effectRef>
          <a:fontRef idx="minor">
            <a:schemeClr val="tx1"/>
          </a:fontRef>
        </p:style>
      </p:cxnSp>
      <p:sp>
        <p:nvSpPr>
          <p:cNvPr id="7" name="مستطيل 3">
            <a:extLst>
              <a:ext uri="{FF2B5EF4-FFF2-40B4-BE49-F238E27FC236}">
                <a16:creationId xmlns:a16="http://schemas.microsoft.com/office/drawing/2014/main" id="{1B2B533E-0A7C-4B32-96CD-A7F9E17BC5B7}"/>
              </a:ext>
            </a:extLst>
          </p:cNvPr>
          <p:cNvSpPr>
            <a:spLocks noChangeArrowheads="1"/>
          </p:cNvSpPr>
          <p:nvPr/>
        </p:nvSpPr>
        <p:spPr bwMode="auto">
          <a:xfrm>
            <a:off x="574675" y="2465388"/>
            <a:ext cx="8188325" cy="1311275"/>
          </a:xfrm>
          <a:prstGeom prst="rect">
            <a:avLst/>
          </a:prstGeom>
          <a:noFill/>
          <a:ln w="9525">
            <a:noFill/>
            <a:miter lim="800000"/>
            <a:headEnd/>
            <a:tailEnd/>
          </a:ln>
        </p:spPr>
        <p:txBody>
          <a:bodyPr>
            <a:spAutoFit/>
          </a:bodyPr>
          <a:lstStyle/>
          <a:p>
            <a:pPr algn="just">
              <a:defRPr/>
            </a:pPr>
            <a:r>
              <a:rPr lang="en-US" sz="2000" b="1" i="1" dirty="0" err="1">
                <a:solidFill>
                  <a:srgbClr val="009900"/>
                </a:solidFill>
                <a:effectLst>
                  <a:outerShdw blurRad="38100" dist="38100" dir="2700000" algn="tl">
                    <a:srgbClr val="C0C0C0"/>
                  </a:outerShdw>
                </a:effectLst>
                <a:latin typeface="Times New Roman"/>
                <a:cs typeface="Times New Roman"/>
              </a:rPr>
              <a:t>Markovnikov’s</a:t>
            </a:r>
            <a:r>
              <a:rPr lang="en-US" sz="2000" b="1" i="1" dirty="0">
                <a:solidFill>
                  <a:srgbClr val="009900"/>
                </a:solidFill>
                <a:effectLst>
                  <a:outerShdw blurRad="38100" dist="38100" dir="2700000" algn="tl">
                    <a:srgbClr val="C0C0C0"/>
                  </a:outerShdw>
                </a:effectLst>
                <a:latin typeface="Times New Roman"/>
                <a:cs typeface="Times New Roman"/>
              </a:rPr>
              <a:t> rule stats that</a:t>
            </a:r>
            <a:r>
              <a:rPr lang="en-US" sz="2000" b="1" i="1" dirty="0">
                <a:solidFill>
                  <a:srgbClr val="00B050"/>
                </a:solidFill>
                <a:effectLst>
                  <a:outerShdw blurRad="38100" dist="38100" dir="2700000" algn="tl">
                    <a:srgbClr val="C0C0C0"/>
                  </a:outerShdw>
                </a:effectLst>
                <a:latin typeface="Times New Roman"/>
                <a:cs typeface="Times New Roman"/>
              </a:rPr>
              <a:t> </a:t>
            </a:r>
            <a:r>
              <a:rPr lang="en-US" sz="2000" dirty="0">
                <a:effectLst>
                  <a:outerShdw blurRad="38100" dist="38100" dir="2700000" algn="tl">
                    <a:srgbClr val="C0C0C0"/>
                  </a:outerShdw>
                </a:effectLst>
                <a:latin typeface="Times New Roman"/>
                <a:cs typeface="Times New Roman"/>
              </a:rPr>
              <a:t>: In addition of </a:t>
            </a:r>
            <a:r>
              <a:rPr lang="en-US" sz="2000" dirty="0">
                <a:solidFill>
                  <a:srgbClr val="C00000"/>
                </a:solidFill>
                <a:effectLst>
                  <a:outerShdw blurRad="38100" dist="38100" dir="2700000" algn="tl">
                    <a:srgbClr val="C0C0C0"/>
                  </a:outerShdw>
                </a:effectLst>
                <a:latin typeface="Times New Roman"/>
                <a:cs typeface="Times New Roman"/>
              </a:rPr>
              <a:t>unsymmetrical reagent </a:t>
            </a:r>
            <a:r>
              <a:rPr lang="en-US" sz="2000" dirty="0">
                <a:effectLst>
                  <a:outerShdw blurRad="38100" dist="38100" dir="2700000" algn="tl">
                    <a:srgbClr val="C0C0C0"/>
                  </a:outerShdw>
                </a:effectLst>
                <a:latin typeface="Times New Roman"/>
                <a:cs typeface="Times New Roman"/>
              </a:rPr>
              <a:t>to </a:t>
            </a:r>
            <a:r>
              <a:rPr lang="en-US" sz="2000" dirty="0">
                <a:solidFill>
                  <a:srgbClr val="C00000"/>
                </a:solidFill>
                <a:effectLst>
                  <a:outerShdw blurRad="38100" dist="38100" dir="2700000" algn="tl">
                    <a:srgbClr val="C0C0C0"/>
                  </a:outerShdw>
                </a:effectLst>
                <a:latin typeface="Times New Roman"/>
                <a:cs typeface="Times New Roman"/>
              </a:rPr>
              <a:t>unsymmetrical alkenes </a:t>
            </a:r>
            <a:r>
              <a:rPr lang="en-US" sz="2000" dirty="0">
                <a:effectLst>
                  <a:outerShdw blurRad="38100" dist="38100" dir="2700000" algn="tl">
                    <a:srgbClr val="C0C0C0"/>
                  </a:outerShdw>
                </a:effectLst>
                <a:latin typeface="Times New Roman"/>
                <a:cs typeface="Times New Roman"/>
              </a:rPr>
              <a:t>the </a:t>
            </a:r>
            <a:r>
              <a:rPr lang="en-US" sz="2000" b="1" dirty="0">
                <a:solidFill>
                  <a:srgbClr val="0070C0"/>
                </a:solidFill>
                <a:effectLst>
                  <a:outerShdw blurRad="38100" dist="38100" dir="2700000" algn="tl">
                    <a:srgbClr val="C0C0C0"/>
                  </a:outerShdw>
                </a:effectLst>
                <a:latin typeface="Times New Roman"/>
                <a:cs typeface="Times New Roman"/>
              </a:rPr>
              <a:t>positive ion</a:t>
            </a:r>
            <a:r>
              <a:rPr lang="en-US" sz="2000" dirty="0">
                <a:effectLst>
                  <a:outerShdw blurRad="38100" dist="38100" dir="2700000" algn="tl">
                    <a:srgbClr val="C0C0C0"/>
                  </a:outerShdw>
                </a:effectLst>
                <a:latin typeface="Times New Roman"/>
                <a:cs typeface="Times New Roman"/>
              </a:rPr>
              <a:t> </a:t>
            </a:r>
            <a:r>
              <a:rPr lang="en-US" sz="2000" b="1" dirty="0">
                <a:solidFill>
                  <a:srgbClr val="0070C0"/>
                </a:solidFill>
                <a:effectLst>
                  <a:outerShdw blurRad="38100" dist="38100" dir="2700000" algn="tl">
                    <a:srgbClr val="C0C0C0"/>
                  </a:outerShdw>
                </a:effectLst>
                <a:latin typeface="Times New Roman"/>
                <a:cs typeface="Times New Roman"/>
              </a:rPr>
              <a:t>adds</a:t>
            </a:r>
            <a:r>
              <a:rPr lang="en-US" sz="2000" dirty="0">
                <a:effectLst>
                  <a:outerShdw blurRad="38100" dist="38100" dir="2700000" algn="tl">
                    <a:srgbClr val="C0C0C0"/>
                  </a:outerShdw>
                </a:effectLst>
                <a:latin typeface="Times New Roman"/>
                <a:cs typeface="Times New Roman"/>
              </a:rPr>
              <a:t> </a:t>
            </a:r>
            <a:r>
              <a:rPr lang="en-US" sz="2000" b="1" dirty="0">
                <a:solidFill>
                  <a:schemeClr val="accent1"/>
                </a:solidFill>
                <a:effectLst>
                  <a:outerShdw blurRad="38100" dist="38100" dir="2700000" algn="tl">
                    <a:srgbClr val="C0C0C0"/>
                  </a:outerShdw>
                </a:effectLst>
                <a:latin typeface="Times New Roman"/>
                <a:cs typeface="Times New Roman"/>
              </a:rPr>
              <a:t>to the </a:t>
            </a:r>
            <a:r>
              <a:rPr lang="en-US" sz="2000" b="1" dirty="0">
                <a:solidFill>
                  <a:srgbClr val="0070C0"/>
                </a:solidFill>
                <a:effectLst>
                  <a:outerShdw blurRad="38100" dist="38100" dir="2700000" algn="tl">
                    <a:srgbClr val="C0C0C0"/>
                  </a:outerShdw>
                </a:effectLst>
                <a:latin typeface="Times New Roman"/>
                <a:cs typeface="Times New Roman"/>
              </a:rPr>
              <a:t>carbon of the </a:t>
            </a:r>
            <a:r>
              <a:rPr lang="en-US" sz="2000" b="1" dirty="0" err="1">
                <a:solidFill>
                  <a:srgbClr val="0070C0"/>
                </a:solidFill>
                <a:effectLst>
                  <a:outerShdw blurRad="38100" dist="38100" dir="2700000" algn="tl">
                    <a:srgbClr val="C0C0C0"/>
                  </a:outerShdw>
                </a:effectLst>
                <a:latin typeface="Times New Roman"/>
                <a:cs typeface="Times New Roman"/>
              </a:rPr>
              <a:t>alkene</a:t>
            </a:r>
            <a:r>
              <a:rPr lang="en-US" sz="2000" b="1" dirty="0">
                <a:solidFill>
                  <a:srgbClr val="0070C0"/>
                </a:solidFill>
                <a:effectLst>
                  <a:outerShdw blurRad="38100" dist="38100" dir="2700000" algn="tl">
                    <a:srgbClr val="C0C0C0"/>
                  </a:outerShdw>
                </a:effectLst>
                <a:latin typeface="Times New Roman"/>
                <a:cs typeface="Times New Roman"/>
              </a:rPr>
              <a:t> that bears the greater number of hydrogen atoms </a:t>
            </a:r>
            <a:r>
              <a:rPr lang="en-US" sz="2000" dirty="0">
                <a:effectLst>
                  <a:outerShdw blurRad="38100" dist="38100" dir="2700000" algn="tl">
                    <a:srgbClr val="C0C0C0"/>
                  </a:outerShdw>
                </a:effectLst>
                <a:latin typeface="Times New Roman"/>
                <a:cs typeface="Times New Roman"/>
              </a:rPr>
              <a:t>and </a:t>
            </a:r>
            <a:r>
              <a:rPr lang="en-US" sz="2000" b="1" dirty="0">
                <a:solidFill>
                  <a:srgbClr val="7030A0"/>
                </a:solidFill>
                <a:effectLst>
                  <a:outerShdw blurRad="38100" dist="38100" dir="2700000" algn="tl">
                    <a:srgbClr val="C0C0C0"/>
                  </a:outerShdw>
                </a:effectLst>
                <a:latin typeface="Times New Roman"/>
                <a:cs typeface="Times New Roman"/>
              </a:rPr>
              <a:t>the negative ion adds to the other carbon of the </a:t>
            </a:r>
            <a:r>
              <a:rPr lang="en-US" sz="2000" b="1" dirty="0" err="1">
                <a:solidFill>
                  <a:srgbClr val="7030A0"/>
                </a:solidFill>
                <a:effectLst>
                  <a:outerShdw blurRad="38100" dist="38100" dir="2700000" algn="tl">
                    <a:srgbClr val="C0C0C0"/>
                  </a:outerShdw>
                </a:effectLst>
                <a:latin typeface="Times New Roman"/>
                <a:cs typeface="Times New Roman"/>
              </a:rPr>
              <a:t>alkene</a:t>
            </a:r>
            <a:r>
              <a:rPr lang="en-US" sz="2000" dirty="0">
                <a:effectLst>
                  <a:outerShdw blurRad="38100" dist="38100" dir="2700000" algn="tl">
                    <a:srgbClr val="C0C0C0"/>
                  </a:outerShdw>
                </a:effectLst>
                <a:latin typeface="Times New Roman"/>
                <a:cs typeface="Times New Roman"/>
              </a:rPr>
              <a:t>. </a:t>
            </a:r>
            <a:endParaRPr lang="x-none" sz="2000" dirty="0">
              <a:effectLst>
                <a:outerShdw blurRad="38100" dist="38100" dir="2700000" algn="tl">
                  <a:srgbClr val="C0C0C0"/>
                </a:outerShdw>
              </a:effectLst>
              <a:latin typeface="Times New Roman"/>
              <a:cs typeface="Times New Roman"/>
            </a:endParaRPr>
          </a:p>
        </p:txBody>
      </p:sp>
      <p:sp>
        <p:nvSpPr>
          <p:cNvPr id="8" name="Rectangle 7">
            <a:extLst>
              <a:ext uri="{FF2B5EF4-FFF2-40B4-BE49-F238E27FC236}">
                <a16:creationId xmlns:a16="http://schemas.microsoft.com/office/drawing/2014/main" id="{73458B2D-DC70-441C-BE36-FE3F59C2300C}"/>
              </a:ext>
            </a:extLst>
          </p:cNvPr>
          <p:cNvSpPr>
            <a:spLocks noChangeArrowheads="1"/>
          </p:cNvSpPr>
          <p:nvPr/>
        </p:nvSpPr>
        <p:spPr bwMode="auto">
          <a:xfrm>
            <a:off x="568325" y="1219200"/>
            <a:ext cx="8077200" cy="1323975"/>
          </a:xfrm>
          <a:prstGeom prst="rect">
            <a:avLst/>
          </a:prstGeom>
          <a:noFill/>
          <a:ln w="9525">
            <a:noFill/>
            <a:miter lim="800000"/>
            <a:headEnd/>
            <a:tailEnd/>
          </a:ln>
        </p:spPr>
        <p:txBody>
          <a:bodyPr>
            <a:spAutoFit/>
          </a:bodyPr>
          <a:lstStyle/>
          <a:p>
            <a:pPr algn="just">
              <a:buClr>
                <a:schemeClr val="folHlink"/>
              </a:buClr>
              <a:buFont typeface="Wingdings" pitchFamily="2" charset="2"/>
              <a:buChar char="Ø"/>
              <a:defRPr/>
            </a:pPr>
            <a:r>
              <a:rPr lang="en-US" sz="2000" dirty="0">
                <a:latin typeface="Times New Roman"/>
                <a:cs typeface="Times New Roman"/>
              </a:rPr>
              <a:t> However w</a:t>
            </a:r>
            <a:r>
              <a:rPr lang="en-US" sz="2000" dirty="0">
                <a:effectLst>
                  <a:outerShdw blurRad="38100" dist="38100" dir="2700000" algn="tl">
                    <a:srgbClr val="C0C0C0"/>
                  </a:outerShdw>
                </a:effectLst>
                <a:latin typeface="Times New Roman"/>
                <a:cs typeface="Times New Roman"/>
              </a:rPr>
              <a:t>hen the addition reactions to such unsymmetrical alkenes are carried out, it was found that </a:t>
            </a:r>
            <a:r>
              <a:rPr lang="en-US" sz="2000" b="1" dirty="0">
                <a:solidFill>
                  <a:srgbClr val="CC0000"/>
                </a:solidFill>
                <a:effectLst>
                  <a:outerShdw blurRad="38100" dist="38100" dir="2700000" algn="tl">
                    <a:srgbClr val="C0C0C0"/>
                  </a:outerShdw>
                </a:effectLst>
                <a:latin typeface="Times New Roman"/>
                <a:cs typeface="Times New Roman"/>
              </a:rPr>
              <a:t>2-bromopropane is nearly the exclusive product</a:t>
            </a:r>
            <a:r>
              <a:rPr lang="en-US" sz="2000" dirty="0">
                <a:effectLst>
                  <a:outerShdw blurRad="38100" dist="38100" dir="2700000" algn="tl">
                    <a:srgbClr val="C0C0C0"/>
                  </a:outerShdw>
                </a:effectLst>
                <a:latin typeface="Times New Roman"/>
                <a:cs typeface="Times New Roman"/>
              </a:rPr>
              <a:t>. Thus it said the reaction proceeded according to </a:t>
            </a:r>
            <a:r>
              <a:rPr lang="en-US" sz="2000" b="1" i="1" dirty="0" err="1">
                <a:solidFill>
                  <a:srgbClr val="CC0000"/>
                </a:solidFill>
                <a:effectLst>
                  <a:outerShdw blurRad="38100" dist="38100" dir="2700000" algn="tl">
                    <a:srgbClr val="C0C0C0"/>
                  </a:outerShdw>
                </a:effectLst>
                <a:latin typeface="Times New Roman"/>
                <a:cs typeface="Times New Roman"/>
              </a:rPr>
              <a:t>Markovnikov’s</a:t>
            </a:r>
            <a:r>
              <a:rPr lang="en-US" sz="2000" b="1" i="1" dirty="0">
                <a:solidFill>
                  <a:srgbClr val="CC0000"/>
                </a:solidFill>
                <a:effectLst>
                  <a:outerShdw blurRad="38100" dist="38100" dir="2700000" algn="tl">
                    <a:srgbClr val="C0C0C0"/>
                  </a:outerShdw>
                </a:effectLst>
                <a:latin typeface="Times New Roman"/>
                <a:cs typeface="Times New Roman"/>
              </a:rPr>
              <a:t> rule</a:t>
            </a:r>
            <a:endParaRPr lang="en-US" sz="2000" b="1" dirty="0">
              <a:solidFill>
                <a:srgbClr val="CC0000"/>
              </a:solidFill>
              <a:effectLst>
                <a:outerShdw blurRad="38100" dist="38100" dir="2700000" algn="tl">
                  <a:srgbClr val="C0C0C0"/>
                </a:outerShdw>
              </a:effectLst>
              <a:latin typeface="Times New Roman"/>
              <a:cs typeface="Times New Roman"/>
            </a:endParaRPr>
          </a:p>
        </p:txBody>
      </p:sp>
      <p:graphicFrame>
        <p:nvGraphicFramePr>
          <p:cNvPr id="23554" name="Object 28">
            <a:extLst>
              <a:ext uri="{FF2B5EF4-FFF2-40B4-BE49-F238E27FC236}">
                <a16:creationId xmlns:a16="http://schemas.microsoft.com/office/drawing/2014/main" id="{585B9FAB-D507-4DE3-B71C-1C6B6DB8D1F3}"/>
              </a:ext>
            </a:extLst>
          </p:cNvPr>
          <p:cNvGraphicFramePr>
            <a:graphicFrameLocks noChangeAspect="1"/>
          </p:cNvGraphicFramePr>
          <p:nvPr/>
        </p:nvGraphicFramePr>
        <p:xfrm>
          <a:off x="609600" y="3962400"/>
          <a:ext cx="7239000" cy="1066800"/>
        </p:xfrm>
        <a:graphic>
          <a:graphicData uri="http://schemas.openxmlformats.org/presentationml/2006/ole">
            <mc:AlternateContent xmlns:mc="http://schemas.openxmlformats.org/markup-compatibility/2006">
              <mc:Choice xmlns:v="urn:schemas-microsoft-com:vml" Requires="v">
                <p:oleObj spid="_x0000_s23562" name="CS ChemDraw Drawing" r:id="rId5" imgW="3720084" imgH="565404" progId="ChemDraw.Document.6.0">
                  <p:embed/>
                </p:oleObj>
              </mc:Choice>
              <mc:Fallback>
                <p:oleObj name="CS ChemDraw Drawing" r:id="rId5" imgW="3720084" imgH="565404" progId="ChemDraw.Document.6.0">
                  <p:embed/>
                  <p:pic>
                    <p:nvPicPr>
                      <p:cNvPr id="0" name="Object 2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3962400"/>
                        <a:ext cx="7239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slow">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عنوان 1">
            <a:extLst>
              <a:ext uri="{FF2B5EF4-FFF2-40B4-BE49-F238E27FC236}">
                <a16:creationId xmlns:a16="http://schemas.microsoft.com/office/drawing/2014/main" id="{9FE618AE-2DF0-42A4-9046-256CDD5E3C79}"/>
              </a:ext>
            </a:extLst>
          </p:cNvPr>
          <p:cNvSpPr>
            <a:spLocks noGrp="1"/>
          </p:cNvSpPr>
          <p:nvPr>
            <p:ph type="title" idx="4294967295"/>
          </p:nvPr>
        </p:nvSpPr>
        <p:spPr>
          <a:xfrm>
            <a:off x="304800" y="762000"/>
            <a:ext cx="8229600" cy="1143000"/>
          </a:xfrm>
        </p:spPr>
        <p:txBody>
          <a:bodyPr rtlCol="0">
            <a:normAutofit/>
          </a:bodyPr>
          <a:lstStyle/>
          <a:p>
            <a:pPr algn="l" fontAlgn="auto">
              <a:spcAft>
                <a:spcPts val="0"/>
              </a:spcAft>
              <a:defRPr/>
            </a:pPr>
            <a:r>
              <a:rPr lang="en-US" sz="2400" b="1" u="sng" dirty="0">
                <a:solidFill>
                  <a:srgbClr val="FF0000"/>
                </a:solidFill>
                <a:effectLst>
                  <a:outerShdw blurRad="38100" dist="38100" dir="2700000" algn="tl">
                    <a:srgbClr val="C0C0C0"/>
                  </a:outerShdw>
                </a:effectLst>
                <a:latin typeface="Times New Roman"/>
                <a:cs typeface="Times New Roman"/>
              </a:rPr>
              <a:t>1.4. Addition of HOX halogen in aqueous solution ( </a:t>
            </a:r>
            <a:r>
              <a:rPr lang="en-US" sz="2400" b="1" u="sng" baseline="30000" dirty="0">
                <a:solidFill>
                  <a:srgbClr val="FF0000"/>
                </a:solidFill>
                <a:effectLst>
                  <a:outerShdw blurRad="38100" dist="38100" dir="2700000" algn="tl">
                    <a:srgbClr val="C0C0C0"/>
                  </a:outerShdw>
                </a:effectLst>
                <a:latin typeface="Times New Roman"/>
                <a:cs typeface="Times New Roman"/>
              </a:rPr>
              <a:t>-</a:t>
            </a:r>
            <a:r>
              <a:rPr lang="en-US" sz="2400" b="1" u="sng" dirty="0">
                <a:solidFill>
                  <a:srgbClr val="FF0000"/>
                </a:solidFill>
                <a:effectLst>
                  <a:outerShdw blurRad="38100" dist="38100" dir="2700000" algn="tl">
                    <a:srgbClr val="C0C0C0"/>
                  </a:outerShdw>
                </a:effectLst>
                <a:latin typeface="Times New Roman"/>
                <a:cs typeface="Times New Roman"/>
              </a:rPr>
              <a:t>OH, X</a:t>
            </a:r>
            <a:r>
              <a:rPr lang="en-US" sz="2400" b="1" u="sng" baseline="30000" dirty="0">
                <a:solidFill>
                  <a:srgbClr val="FF0000"/>
                </a:solidFill>
                <a:effectLst>
                  <a:outerShdw blurRad="38100" dist="38100" dir="2700000" algn="tl">
                    <a:srgbClr val="C0C0C0"/>
                  </a:outerShdw>
                </a:effectLst>
                <a:latin typeface="Times New Roman"/>
                <a:cs typeface="Times New Roman"/>
              </a:rPr>
              <a:t>+</a:t>
            </a:r>
            <a:r>
              <a:rPr lang="en-US" sz="2400" b="1" u="sng" dirty="0">
                <a:solidFill>
                  <a:srgbClr val="FF0000"/>
                </a:solidFill>
                <a:effectLst>
                  <a:outerShdw blurRad="38100" dist="38100" dir="2700000" algn="tl">
                    <a:srgbClr val="C0C0C0"/>
                  </a:outerShdw>
                </a:effectLst>
                <a:latin typeface="Times New Roman"/>
                <a:cs typeface="Times New Roman"/>
              </a:rPr>
              <a:t>):  </a:t>
            </a:r>
            <a:r>
              <a:rPr lang="en-US" sz="2400" b="1" u="sng" dirty="0" err="1">
                <a:solidFill>
                  <a:srgbClr val="FF0000"/>
                </a:solidFill>
                <a:effectLst>
                  <a:outerShdw blurRad="38100" dist="38100" dir="2700000" algn="tl">
                    <a:srgbClr val="C0C0C0"/>
                  </a:outerShdw>
                </a:effectLst>
                <a:latin typeface="Times New Roman"/>
                <a:cs typeface="Times New Roman"/>
              </a:rPr>
              <a:t>Halohydrin</a:t>
            </a:r>
            <a:r>
              <a:rPr lang="en-US" sz="2400" b="1" u="sng" dirty="0">
                <a:solidFill>
                  <a:srgbClr val="FF0000"/>
                </a:solidFill>
                <a:effectLst>
                  <a:outerShdw blurRad="38100" dist="38100" dir="2700000" algn="tl">
                    <a:srgbClr val="C0C0C0"/>
                  </a:outerShdw>
                </a:effectLst>
                <a:latin typeface="Times New Roman"/>
                <a:cs typeface="Times New Roman"/>
              </a:rPr>
              <a:t> formation</a:t>
            </a:r>
            <a:endParaRPr lang="x-none" sz="2400" b="1" u="sng" dirty="0">
              <a:solidFill>
                <a:srgbClr val="FF0000"/>
              </a:solidFill>
              <a:effectLst>
                <a:outerShdw blurRad="38100" dist="38100" dir="2700000" algn="tl">
                  <a:srgbClr val="C0C0C0"/>
                </a:outerShdw>
              </a:effectLst>
              <a:latin typeface="Times New Roman"/>
              <a:cs typeface="Times New Roman"/>
            </a:endParaRPr>
          </a:p>
        </p:txBody>
      </p:sp>
      <p:sp>
        <p:nvSpPr>
          <p:cNvPr id="24580" name="Slide Number Placeholder 6">
            <a:extLst>
              <a:ext uri="{FF2B5EF4-FFF2-40B4-BE49-F238E27FC236}">
                <a16:creationId xmlns:a16="http://schemas.microsoft.com/office/drawing/2014/main" id="{860BD435-22F4-48B0-8C1C-C3899D3F85EC}"/>
              </a:ext>
            </a:extLst>
          </p:cNvPr>
          <p:cNvSpPr txBox="1">
            <a:spLocks noGrp="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rtl="1" eaLnBrk="1" hangingPunct="1"/>
            <a:fld id="{018A37D4-D48D-492A-B625-4A9540C895C8}" type="slidenum">
              <a:rPr lang="ar-SA" altLang="ar-SA" sz="1400"/>
              <a:pPr rtl="1" eaLnBrk="1" hangingPunct="1"/>
              <a:t>33</a:t>
            </a:fld>
            <a:endParaRPr lang="en-US" altLang="ar-SA" sz="1400"/>
          </a:p>
        </p:txBody>
      </p:sp>
      <p:sp>
        <p:nvSpPr>
          <p:cNvPr id="187397" name="Rectangle 4">
            <a:extLst>
              <a:ext uri="{FF2B5EF4-FFF2-40B4-BE49-F238E27FC236}">
                <a16:creationId xmlns:a16="http://schemas.microsoft.com/office/drawing/2014/main" id="{514F45B7-2694-4765-A3E1-A16DBDA38C99}"/>
              </a:ext>
            </a:extLst>
          </p:cNvPr>
          <p:cNvSpPr>
            <a:spLocks noChangeArrowheads="1"/>
          </p:cNvSpPr>
          <p:nvPr/>
        </p:nvSpPr>
        <p:spPr bwMode="auto">
          <a:xfrm>
            <a:off x="304800" y="1752600"/>
            <a:ext cx="8458200" cy="708025"/>
          </a:xfrm>
          <a:prstGeom prst="rect">
            <a:avLst/>
          </a:prstGeom>
          <a:noFill/>
          <a:ln w="9525">
            <a:noFill/>
            <a:miter lim="800000"/>
            <a:headEnd/>
            <a:tailEnd/>
          </a:ln>
        </p:spPr>
        <p:txBody>
          <a:bodyPr>
            <a:spAutoFit/>
          </a:bodyPr>
          <a:lstStyle/>
          <a:p>
            <a:pPr algn="just">
              <a:buClr>
                <a:schemeClr val="folHlink"/>
              </a:buClr>
              <a:buFont typeface="Wingdings" pitchFamily="2" charset="2"/>
              <a:buChar char="Ø"/>
              <a:defRPr/>
            </a:pPr>
            <a:r>
              <a:rPr lang="en-US" sz="2000" dirty="0">
                <a:latin typeface="Times New Roman"/>
                <a:cs typeface="Times New Roman"/>
              </a:rPr>
              <a:t> </a:t>
            </a:r>
            <a:r>
              <a:rPr lang="en-US" sz="2000" dirty="0">
                <a:effectLst>
                  <a:outerShdw blurRad="38100" dist="38100" dir="2700000" algn="tl">
                    <a:srgbClr val="C0C0C0"/>
                  </a:outerShdw>
                </a:effectLst>
                <a:latin typeface="Times New Roman"/>
                <a:cs typeface="Times New Roman"/>
              </a:rPr>
              <a:t>Only one product is possible from the addition of HOX acids (formed from mixture of H2O and X2) to symmetrical alkenes such as </a:t>
            </a:r>
            <a:r>
              <a:rPr lang="en-US" sz="2000" dirty="0" err="1">
                <a:effectLst>
                  <a:outerShdw blurRad="38100" dist="38100" dir="2700000" algn="tl">
                    <a:srgbClr val="C0C0C0"/>
                  </a:outerShdw>
                </a:effectLst>
                <a:latin typeface="Times New Roman"/>
                <a:cs typeface="Times New Roman"/>
              </a:rPr>
              <a:t>ethene</a:t>
            </a:r>
            <a:r>
              <a:rPr lang="en-US" sz="2000" dirty="0">
                <a:effectLst>
                  <a:outerShdw blurRad="38100" dist="38100" dir="2700000" algn="tl">
                    <a:srgbClr val="C0C0C0"/>
                  </a:outerShdw>
                </a:effectLst>
                <a:latin typeface="Times New Roman"/>
                <a:cs typeface="Times New Roman"/>
              </a:rPr>
              <a:t> and cyclohexene.</a:t>
            </a:r>
            <a:endParaRPr lang="x-none" sz="2000" dirty="0">
              <a:effectLst>
                <a:outerShdw blurRad="38100" dist="38100" dir="2700000" algn="tl">
                  <a:srgbClr val="C0C0C0"/>
                </a:outerShdw>
              </a:effectLst>
              <a:latin typeface="Times New Roman"/>
              <a:cs typeface="Times New Roman"/>
            </a:endParaRPr>
          </a:p>
        </p:txBody>
      </p:sp>
      <p:graphicFrame>
        <p:nvGraphicFramePr>
          <p:cNvPr id="24578" name="Object 99">
            <a:extLst>
              <a:ext uri="{FF2B5EF4-FFF2-40B4-BE49-F238E27FC236}">
                <a16:creationId xmlns:a16="http://schemas.microsoft.com/office/drawing/2014/main" id="{8D1D99F6-A615-4499-9C30-AF1223D36E33}"/>
              </a:ext>
            </a:extLst>
          </p:cNvPr>
          <p:cNvGraphicFramePr>
            <a:graphicFrameLocks noChangeAspect="1"/>
          </p:cNvGraphicFramePr>
          <p:nvPr/>
        </p:nvGraphicFramePr>
        <p:xfrm>
          <a:off x="533400" y="3124200"/>
          <a:ext cx="7261225" cy="2362200"/>
        </p:xfrm>
        <a:graphic>
          <a:graphicData uri="http://schemas.openxmlformats.org/presentationml/2006/ole">
            <mc:AlternateContent xmlns:mc="http://schemas.openxmlformats.org/markup-compatibility/2006">
              <mc:Choice xmlns:v="urn:schemas-microsoft-com:vml" Requires="v">
                <p:oleObj spid="_x0000_s24586" name="CS ChemDraw Drawing" r:id="rId3" imgW="4024884" imgH="1441704" progId="ChemDraw.Document.6.0">
                  <p:embed/>
                </p:oleObj>
              </mc:Choice>
              <mc:Fallback>
                <p:oleObj name="CS ChemDraw Drawing" r:id="rId3" imgW="4024884" imgH="1441704" progId="ChemDraw.Document.6.0">
                  <p:embed/>
                  <p:pic>
                    <p:nvPicPr>
                      <p:cNvPr id="0" name="Object 9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124200"/>
                        <a:ext cx="7261225"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4582" name="Rectangle 11">
            <a:extLst>
              <a:ext uri="{FF2B5EF4-FFF2-40B4-BE49-F238E27FC236}">
                <a16:creationId xmlns:a16="http://schemas.microsoft.com/office/drawing/2014/main" id="{6E515B1C-4504-4704-8994-FC86D71573F5}"/>
              </a:ext>
            </a:extLst>
          </p:cNvPr>
          <p:cNvSpPr>
            <a:spLocks noChangeArrowheads="1"/>
          </p:cNvSpPr>
          <p:nvPr/>
        </p:nvSpPr>
        <p:spPr bwMode="auto">
          <a:xfrm>
            <a:off x="3733800" y="457200"/>
            <a:ext cx="9667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ar-SA" b="1">
                <a:solidFill>
                  <a:srgbClr val="000000"/>
                </a:solidFill>
                <a:latin typeface="Times New Roman" panose="02020603050405020304" pitchFamily="18" charset="0"/>
                <a:cs typeface="Times New Roman" panose="02020603050405020304" pitchFamily="18" charset="0"/>
              </a:rPr>
              <a:t>Alkenes</a:t>
            </a:r>
            <a:endParaRPr lang="en-US" altLang="ar-SA"/>
          </a:p>
        </p:txBody>
      </p:sp>
      <p:pic>
        <p:nvPicPr>
          <p:cNvPr id="24583" name="Picture 12" descr="ksulogo2.png">
            <a:extLst>
              <a:ext uri="{FF2B5EF4-FFF2-40B4-BE49-F238E27FC236}">
                <a16:creationId xmlns:a16="http://schemas.microsoft.com/office/drawing/2014/main" id="{B5D61B64-6AF6-45CA-A28F-770E136E5AF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2400" y="7620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4" name="Picture 13" descr="images.jpeg">
            <a:extLst>
              <a:ext uri="{FF2B5EF4-FFF2-40B4-BE49-F238E27FC236}">
                <a16:creationId xmlns:a16="http://schemas.microsoft.com/office/drawing/2014/main" id="{EF53300D-3BAF-4B9C-8654-402C99DC36F4}"/>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848600" y="0"/>
            <a:ext cx="1066800" cy="100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Straight Connector 14">
            <a:extLst>
              <a:ext uri="{FF2B5EF4-FFF2-40B4-BE49-F238E27FC236}">
                <a16:creationId xmlns:a16="http://schemas.microsoft.com/office/drawing/2014/main" id="{E33497A9-9195-4CA8-9586-21DBD357B759}"/>
              </a:ext>
            </a:extLst>
          </p:cNvPr>
          <p:cNvCxnSpPr/>
          <p:nvPr/>
        </p:nvCxnSpPr>
        <p:spPr>
          <a:xfrm>
            <a:off x="457200" y="914400"/>
            <a:ext cx="8305800" cy="0"/>
          </a:xfrm>
          <a:prstGeom prst="line">
            <a:avLst/>
          </a:prstGeom>
        </p:spPr>
        <p:style>
          <a:lnRef idx="2">
            <a:schemeClr val="dk1"/>
          </a:lnRef>
          <a:fillRef idx="0">
            <a:schemeClr val="dk1"/>
          </a:fillRef>
          <a:effectRef idx="1">
            <a:schemeClr val="dk1"/>
          </a:effectRef>
          <a:fontRef idx="minor">
            <a:schemeClr val="tx1"/>
          </a:fontRef>
        </p:style>
      </p:cxnSp>
    </p:spTree>
  </p:cSld>
  <p:clrMapOvr>
    <a:masterClrMapping/>
  </p:clrMapOvr>
  <p:transition spd="slow">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977E720-92A0-4D81-9C36-2D32F768BC7F}"/>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EB7EB96-F8E7-4AC4-8969-FD772AB70E45}" type="slidenum">
              <a:rPr lang="en-US" altLang="ar-SA">
                <a:solidFill>
                  <a:srgbClr val="898989"/>
                </a:solidFill>
              </a:rPr>
              <a:pPr eaLnBrk="1" hangingPunct="1"/>
              <a:t>34</a:t>
            </a:fld>
            <a:endParaRPr lang="en-US" altLang="ar-SA">
              <a:solidFill>
                <a:srgbClr val="898989"/>
              </a:solidFill>
            </a:endParaRPr>
          </a:p>
        </p:txBody>
      </p:sp>
      <p:sp>
        <p:nvSpPr>
          <p:cNvPr id="25604" name="Rectangle 2">
            <a:extLst>
              <a:ext uri="{FF2B5EF4-FFF2-40B4-BE49-F238E27FC236}">
                <a16:creationId xmlns:a16="http://schemas.microsoft.com/office/drawing/2014/main" id="{4E34D47A-FFFB-46D3-8E93-53EE95CAD104}"/>
              </a:ext>
            </a:extLst>
          </p:cNvPr>
          <p:cNvSpPr>
            <a:spLocks noChangeArrowheads="1"/>
          </p:cNvSpPr>
          <p:nvPr/>
        </p:nvSpPr>
        <p:spPr bwMode="auto">
          <a:xfrm>
            <a:off x="3733800" y="457200"/>
            <a:ext cx="9667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ar-SA" b="1">
                <a:solidFill>
                  <a:srgbClr val="000000"/>
                </a:solidFill>
                <a:latin typeface="Times New Roman" panose="02020603050405020304" pitchFamily="18" charset="0"/>
                <a:cs typeface="Times New Roman" panose="02020603050405020304" pitchFamily="18" charset="0"/>
              </a:rPr>
              <a:t>Alkenes</a:t>
            </a:r>
            <a:endParaRPr lang="en-US" altLang="ar-SA"/>
          </a:p>
        </p:txBody>
      </p:sp>
      <p:pic>
        <p:nvPicPr>
          <p:cNvPr id="25605" name="Picture 3" descr="ksulogo2.png">
            <a:extLst>
              <a:ext uri="{FF2B5EF4-FFF2-40B4-BE49-F238E27FC236}">
                <a16:creationId xmlns:a16="http://schemas.microsoft.com/office/drawing/2014/main" id="{62ECA3D3-37F3-4D16-9929-2A6E41EC23B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7620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4" descr="images.jpeg">
            <a:extLst>
              <a:ext uri="{FF2B5EF4-FFF2-40B4-BE49-F238E27FC236}">
                <a16:creationId xmlns:a16="http://schemas.microsoft.com/office/drawing/2014/main" id="{12004307-0C50-4249-95D5-E5FDDDDF6D2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848600" y="0"/>
            <a:ext cx="1066800" cy="100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a:extLst>
              <a:ext uri="{FF2B5EF4-FFF2-40B4-BE49-F238E27FC236}">
                <a16:creationId xmlns:a16="http://schemas.microsoft.com/office/drawing/2014/main" id="{77891E54-E835-456D-9D55-E4AC25548E00}"/>
              </a:ext>
            </a:extLst>
          </p:cNvPr>
          <p:cNvCxnSpPr/>
          <p:nvPr/>
        </p:nvCxnSpPr>
        <p:spPr>
          <a:xfrm>
            <a:off x="457200" y="914400"/>
            <a:ext cx="8305800" cy="0"/>
          </a:xfrm>
          <a:prstGeom prst="line">
            <a:avLst/>
          </a:prstGeom>
        </p:spPr>
        <p:style>
          <a:lnRef idx="2">
            <a:schemeClr val="dk1"/>
          </a:lnRef>
          <a:fillRef idx="0">
            <a:schemeClr val="dk1"/>
          </a:fillRef>
          <a:effectRef idx="1">
            <a:schemeClr val="dk1"/>
          </a:effectRef>
          <a:fontRef idx="minor">
            <a:schemeClr val="tx1"/>
          </a:fontRef>
        </p:style>
      </p:cxnSp>
      <p:sp>
        <p:nvSpPr>
          <p:cNvPr id="7" name="Rectangle 6">
            <a:extLst>
              <a:ext uri="{FF2B5EF4-FFF2-40B4-BE49-F238E27FC236}">
                <a16:creationId xmlns:a16="http://schemas.microsoft.com/office/drawing/2014/main" id="{21848A02-6B70-47A7-9104-C4663DBE9614}"/>
              </a:ext>
            </a:extLst>
          </p:cNvPr>
          <p:cNvSpPr>
            <a:spLocks noChangeArrowheads="1"/>
          </p:cNvSpPr>
          <p:nvPr/>
        </p:nvSpPr>
        <p:spPr bwMode="auto">
          <a:xfrm>
            <a:off x="0" y="1143000"/>
            <a:ext cx="9144000" cy="701675"/>
          </a:xfrm>
          <a:prstGeom prst="rect">
            <a:avLst/>
          </a:prstGeom>
          <a:noFill/>
          <a:ln w="9525">
            <a:noFill/>
            <a:miter lim="800000"/>
            <a:headEnd/>
            <a:tailEnd/>
          </a:ln>
          <a:effectLst/>
        </p:spPr>
        <p:txBody>
          <a:bodyPr>
            <a:spAutoFit/>
          </a:bodyPr>
          <a:lstStyle/>
          <a:p>
            <a:pPr algn="just">
              <a:buClr>
                <a:schemeClr val="folHlink"/>
              </a:buClr>
              <a:buFont typeface="Wingdings" pitchFamily="2" charset="2"/>
              <a:buChar char="Ø"/>
              <a:defRPr/>
            </a:pPr>
            <a:r>
              <a:rPr lang="en-US" sz="2000" dirty="0">
                <a:latin typeface="Times New Roman"/>
                <a:cs typeface="Times New Roman"/>
              </a:rPr>
              <a:t> </a:t>
            </a:r>
            <a:r>
              <a:rPr lang="en-US" sz="2000" dirty="0">
                <a:effectLst>
                  <a:outerShdw blurRad="38100" dist="38100" dir="2700000" algn="tl">
                    <a:srgbClr val="C0C0C0"/>
                  </a:outerShdw>
                </a:effectLst>
                <a:latin typeface="Times New Roman"/>
                <a:cs typeface="Times New Roman"/>
              </a:rPr>
              <a:t>However, addition reactions to unsymmetrical alkenes will result in the formation of </a:t>
            </a:r>
            <a:r>
              <a:rPr lang="en-US" sz="2000" b="1" dirty="0" err="1">
                <a:solidFill>
                  <a:srgbClr val="009900"/>
                </a:solidFill>
                <a:effectLst>
                  <a:outerShdw blurRad="38100" dist="38100" dir="2700000" algn="tl">
                    <a:srgbClr val="C0C0C0"/>
                  </a:outerShdw>
                </a:effectLst>
                <a:latin typeface="Times New Roman"/>
                <a:cs typeface="Times New Roman"/>
              </a:rPr>
              <a:t>Markovonikov’s</a:t>
            </a:r>
            <a:r>
              <a:rPr lang="en-US" sz="2000" b="1" dirty="0">
                <a:solidFill>
                  <a:srgbClr val="009900"/>
                </a:solidFill>
                <a:effectLst>
                  <a:outerShdw blurRad="38100" dist="38100" dir="2700000" algn="tl">
                    <a:srgbClr val="C0C0C0"/>
                  </a:outerShdw>
                </a:effectLst>
                <a:latin typeface="Times New Roman"/>
                <a:cs typeface="Times New Roman"/>
              </a:rPr>
              <a:t> product</a:t>
            </a:r>
            <a:r>
              <a:rPr lang="en-US" sz="2000" dirty="0">
                <a:effectLst>
                  <a:outerShdw blurRad="38100" dist="38100" dir="2700000" algn="tl">
                    <a:srgbClr val="C0C0C0"/>
                  </a:outerShdw>
                </a:effectLst>
                <a:latin typeface="Times New Roman"/>
                <a:cs typeface="Times New Roman"/>
              </a:rPr>
              <a:t> preferentially.</a:t>
            </a:r>
            <a:endParaRPr lang="x-none" sz="2000" dirty="0">
              <a:effectLst>
                <a:outerShdw blurRad="38100" dist="38100" dir="2700000" algn="tl">
                  <a:srgbClr val="C0C0C0"/>
                </a:outerShdw>
              </a:effectLst>
              <a:latin typeface="Times New Roman"/>
              <a:cs typeface="Times New Roman"/>
            </a:endParaRPr>
          </a:p>
        </p:txBody>
      </p:sp>
      <p:graphicFrame>
        <p:nvGraphicFramePr>
          <p:cNvPr id="25602" name="Object 49">
            <a:extLst>
              <a:ext uri="{FF2B5EF4-FFF2-40B4-BE49-F238E27FC236}">
                <a16:creationId xmlns:a16="http://schemas.microsoft.com/office/drawing/2014/main" id="{65BC8FDB-43DE-4383-88F8-68F2E9B5F0AC}"/>
              </a:ext>
            </a:extLst>
          </p:cNvPr>
          <p:cNvGraphicFramePr>
            <a:graphicFrameLocks noChangeAspect="1"/>
          </p:cNvGraphicFramePr>
          <p:nvPr/>
        </p:nvGraphicFramePr>
        <p:xfrm>
          <a:off x="609600" y="2286000"/>
          <a:ext cx="7331075" cy="2819400"/>
        </p:xfrm>
        <a:graphic>
          <a:graphicData uri="http://schemas.openxmlformats.org/presentationml/2006/ole">
            <mc:AlternateContent xmlns:mc="http://schemas.openxmlformats.org/markup-compatibility/2006">
              <mc:Choice xmlns:v="urn:schemas-microsoft-com:vml" Requires="v">
                <p:oleObj spid="_x0000_s25609" name="CS ChemDraw Drawing" r:id="rId5" imgW="3576828" imgH="1545336" progId="ChemDraw.Document.6.0">
                  <p:embed/>
                </p:oleObj>
              </mc:Choice>
              <mc:Fallback>
                <p:oleObj name="CS ChemDraw Drawing" r:id="rId5" imgW="3576828" imgH="1545336" progId="ChemDraw.Document.6.0">
                  <p:embed/>
                  <p:pic>
                    <p:nvPicPr>
                      <p:cNvPr id="0" name="Object 4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2286000"/>
                        <a:ext cx="7331075"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1">
            <a:extLst>
              <a:ext uri="{FF2B5EF4-FFF2-40B4-BE49-F238E27FC236}">
                <a16:creationId xmlns:a16="http://schemas.microsoft.com/office/drawing/2014/main" id="{3BDF6E3A-3CE6-4263-A8A1-75753A73693E}"/>
              </a:ext>
            </a:extLst>
          </p:cNvPr>
          <p:cNvSpPr txBox="1">
            <a:spLocks/>
          </p:cNvSpPr>
          <p:nvPr/>
        </p:nvSpPr>
        <p:spPr bwMode="auto">
          <a:xfrm>
            <a:off x="0" y="914400"/>
            <a:ext cx="4419600" cy="685800"/>
          </a:xfrm>
          <a:prstGeom prst="rect">
            <a:avLst/>
          </a:prstGeom>
          <a:noFill/>
          <a:ln w="9525">
            <a:noFill/>
            <a:miter lim="800000"/>
            <a:headEnd/>
            <a:tailEnd/>
          </a:ln>
        </p:spPr>
        <p:txBody>
          <a:bodyPr anchor="ctr"/>
          <a:lstStyle/>
          <a:p>
            <a:pPr eaLnBrk="0" hangingPunct="0">
              <a:defRPr/>
            </a:pPr>
            <a:r>
              <a:rPr lang="en-US" sz="2400" b="1" u="sng" dirty="0">
                <a:solidFill>
                  <a:srgbClr val="FF0000"/>
                </a:solidFill>
                <a:effectLst>
                  <a:outerShdw blurRad="38100" dist="38100" dir="2700000" algn="tl">
                    <a:srgbClr val="C0C0C0"/>
                  </a:outerShdw>
                </a:effectLst>
                <a:latin typeface="Times New Roman"/>
                <a:cs typeface="Times New Roman"/>
              </a:rPr>
              <a:t>1.5. Addition of H</a:t>
            </a:r>
            <a:r>
              <a:rPr lang="en-US" sz="2400" b="1" baseline="-25000" dirty="0">
                <a:solidFill>
                  <a:srgbClr val="FF0000"/>
                </a:solidFill>
                <a:effectLst>
                  <a:outerShdw blurRad="38100" dist="38100" dir="2700000" algn="tl">
                    <a:srgbClr val="C0C0C0"/>
                  </a:outerShdw>
                </a:effectLst>
                <a:latin typeface="Times New Roman"/>
                <a:cs typeface="Times New Roman"/>
              </a:rPr>
              <a:t>2</a:t>
            </a:r>
            <a:r>
              <a:rPr lang="en-US" sz="2400" b="1" u="sng" dirty="0">
                <a:solidFill>
                  <a:srgbClr val="FF0000"/>
                </a:solidFill>
                <a:effectLst>
                  <a:outerShdw blurRad="38100" dist="38100" dir="2700000" algn="tl">
                    <a:srgbClr val="C0C0C0"/>
                  </a:outerShdw>
                </a:effectLst>
                <a:latin typeface="Times New Roman"/>
                <a:cs typeface="Times New Roman"/>
              </a:rPr>
              <a:t>O: Hydration</a:t>
            </a:r>
            <a:endParaRPr lang="x-none" sz="2400" b="1" u="sng" dirty="0">
              <a:solidFill>
                <a:srgbClr val="FF0000"/>
              </a:solidFill>
              <a:effectLst>
                <a:outerShdw blurRad="38100" dist="38100" dir="2700000" algn="tl">
                  <a:srgbClr val="C0C0C0"/>
                </a:outerShdw>
              </a:effectLst>
              <a:latin typeface="Times New Roman"/>
              <a:cs typeface="Times New Roman"/>
            </a:endParaRPr>
          </a:p>
        </p:txBody>
      </p:sp>
      <p:sp>
        <p:nvSpPr>
          <p:cNvPr id="26629" name="Slide Number Placeholder 7">
            <a:extLst>
              <a:ext uri="{FF2B5EF4-FFF2-40B4-BE49-F238E27FC236}">
                <a16:creationId xmlns:a16="http://schemas.microsoft.com/office/drawing/2014/main" id="{BAC1125C-60D6-4376-A231-19E50F6A9A6D}"/>
              </a:ext>
            </a:extLst>
          </p:cNvPr>
          <p:cNvSpPr txBox="1">
            <a:spLocks noGrp="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rtl="1" eaLnBrk="1" hangingPunct="1"/>
            <a:fld id="{88DA6463-9AC6-4C43-8081-E47FAEDB70BB}" type="slidenum">
              <a:rPr lang="ar-SA" altLang="ar-SA" sz="1400"/>
              <a:pPr rtl="1" eaLnBrk="1" hangingPunct="1"/>
              <a:t>35</a:t>
            </a:fld>
            <a:endParaRPr lang="en-US" altLang="ar-SA" sz="1400"/>
          </a:p>
        </p:txBody>
      </p:sp>
      <p:sp>
        <p:nvSpPr>
          <p:cNvPr id="188421" name="Rectangle 5">
            <a:extLst>
              <a:ext uri="{FF2B5EF4-FFF2-40B4-BE49-F238E27FC236}">
                <a16:creationId xmlns:a16="http://schemas.microsoft.com/office/drawing/2014/main" id="{240D3CBF-DB39-4879-9C3E-EF9538427A55}"/>
              </a:ext>
            </a:extLst>
          </p:cNvPr>
          <p:cNvSpPr>
            <a:spLocks noChangeArrowheads="1"/>
          </p:cNvSpPr>
          <p:nvPr/>
        </p:nvSpPr>
        <p:spPr bwMode="auto">
          <a:xfrm>
            <a:off x="0" y="1524000"/>
            <a:ext cx="9144000" cy="701675"/>
          </a:xfrm>
          <a:prstGeom prst="rect">
            <a:avLst/>
          </a:prstGeom>
          <a:noFill/>
          <a:ln w="9525">
            <a:noFill/>
            <a:miter lim="800000"/>
            <a:headEnd/>
            <a:tailEnd/>
          </a:ln>
        </p:spPr>
        <p:txBody>
          <a:bodyPr>
            <a:spAutoFit/>
          </a:bodyPr>
          <a:lstStyle/>
          <a:p>
            <a:pPr algn="just">
              <a:buClr>
                <a:schemeClr val="folHlink"/>
              </a:buClr>
              <a:buFont typeface="Wingdings" pitchFamily="2" charset="2"/>
              <a:buChar char="Ø"/>
              <a:defRPr/>
            </a:pPr>
            <a:r>
              <a:rPr lang="en-US" sz="2000" dirty="0">
                <a:latin typeface="Times New Roman"/>
                <a:cs typeface="Times New Roman"/>
              </a:rPr>
              <a:t> </a:t>
            </a:r>
            <a:r>
              <a:rPr lang="en-US" sz="2000" dirty="0">
                <a:effectLst>
                  <a:outerShdw blurRad="38100" dist="38100" dir="2700000" algn="tl">
                    <a:srgbClr val="C0C0C0"/>
                  </a:outerShdw>
                </a:effectLst>
                <a:latin typeface="Times New Roman"/>
                <a:cs typeface="Times New Roman"/>
              </a:rPr>
              <a:t>Only </a:t>
            </a:r>
            <a:r>
              <a:rPr lang="en-US" sz="2000" dirty="0">
                <a:solidFill>
                  <a:schemeClr val="accent2"/>
                </a:solidFill>
                <a:effectLst>
                  <a:outerShdw blurRad="38100" dist="38100" dir="2700000" algn="tl">
                    <a:srgbClr val="C0C0C0"/>
                  </a:outerShdw>
                </a:effectLst>
                <a:latin typeface="Times New Roman"/>
                <a:cs typeface="Times New Roman"/>
              </a:rPr>
              <a:t>one product</a:t>
            </a:r>
            <a:r>
              <a:rPr lang="en-US" sz="2000" dirty="0">
                <a:effectLst>
                  <a:outerShdw blurRad="38100" dist="38100" dir="2700000" algn="tl">
                    <a:srgbClr val="C0C0C0"/>
                  </a:outerShdw>
                </a:effectLst>
                <a:latin typeface="Times New Roman"/>
                <a:cs typeface="Times New Roman"/>
              </a:rPr>
              <a:t> is possible from the addition of H</a:t>
            </a:r>
            <a:r>
              <a:rPr lang="en-US" sz="2000" baseline="-25000" dirty="0">
                <a:effectLst>
                  <a:outerShdw blurRad="38100" dist="38100" dir="2700000" algn="tl">
                    <a:srgbClr val="C0C0C0"/>
                  </a:outerShdw>
                </a:effectLst>
                <a:latin typeface="Times New Roman"/>
                <a:cs typeface="Times New Roman"/>
              </a:rPr>
              <a:t>2</a:t>
            </a:r>
            <a:r>
              <a:rPr lang="en-US" sz="2000" dirty="0">
                <a:effectLst>
                  <a:outerShdw blurRad="38100" dist="38100" dir="2700000" algn="tl">
                    <a:srgbClr val="C0C0C0"/>
                  </a:outerShdw>
                </a:effectLst>
                <a:latin typeface="Times New Roman"/>
                <a:cs typeface="Times New Roman"/>
              </a:rPr>
              <a:t>O in presence of acids as catalysts  to </a:t>
            </a:r>
            <a:r>
              <a:rPr lang="en-US" sz="2000" dirty="0">
                <a:solidFill>
                  <a:schemeClr val="accent2"/>
                </a:solidFill>
                <a:effectLst>
                  <a:outerShdw blurRad="38100" dist="38100" dir="2700000" algn="tl">
                    <a:srgbClr val="C0C0C0"/>
                  </a:outerShdw>
                </a:effectLst>
                <a:latin typeface="Times New Roman"/>
                <a:cs typeface="Times New Roman"/>
              </a:rPr>
              <a:t>symmetrical alkenes</a:t>
            </a:r>
            <a:r>
              <a:rPr lang="en-US" sz="2000" dirty="0">
                <a:effectLst>
                  <a:outerShdw blurRad="38100" dist="38100" dir="2700000" algn="tl">
                    <a:srgbClr val="C0C0C0"/>
                  </a:outerShdw>
                </a:effectLst>
                <a:latin typeface="Times New Roman"/>
                <a:cs typeface="Times New Roman"/>
              </a:rPr>
              <a:t> such as </a:t>
            </a:r>
            <a:r>
              <a:rPr lang="en-US" sz="2000" dirty="0" err="1">
                <a:effectLst>
                  <a:outerShdw blurRad="38100" dist="38100" dir="2700000" algn="tl">
                    <a:srgbClr val="C0C0C0"/>
                  </a:outerShdw>
                </a:effectLst>
                <a:latin typeface="Times New Roman"/>
                <a:cs typeface="Times New Roman"/>
              </a:rPr>
              <a:t>ethene</a:t>
            </a:r>
            <a:r>
              <a:rPr lang="en-US" sz="2000" dirty="0">
                <a:effectLst>
                  <a:outerShdw blurRad="38100" dist="38100" dir="2700000" algn="tl">
                    <a:srgbClr val="C0C0C0"/>
                  </a:outerShdw>
                </a:effectLst>
                <a:latin typeface="Times New Roman"/>
                <a:cs typeface="Times New Roman"/>
              </a:rPr>
              <a:t> and cyclohexene. </a:t>
            </a:r>
            <a:endParaRPr lang="x-none" sz="2000" dirty="0">
              <a:effectLst>
                <a:outerShdw blurRad="38100" dist="38100" dir="2700000" algn="tl">
                  <a:srgbClr val="C0C0C0"/>
                </a:outerShdw>
              </a:effectLst>
              <a:latin typeface="Times New Roman"/>
              <a:cs typeface="Times New Roman"/>
            </a:endParaRPr>
          </a:p>
        </p:txBody>
      </p:sp>
      <p:sp>
        <p:nvSpPr>
          <p:cNvPr id="188422" name="Rectangle 6">
            <a:extLst>
              <a:ext uri="{FF2B5EF4-FFF2-40B4-BE49-F238E27FC236}">
                <a16:creationId xmlns:a16="http://schemas.microsoft.com/office/drawing/2014/main" id="{94C4F280-BF24-43EE-9F2D-4EFA1FF7E94E}"/>
              </a:ext>
            </a:extLst>
          </p:cNvPr>
          <p:cNvSpPr>
            <a:spLocks noChangeArrowheads="1"/>
          </p:cNvSpPr>
          <p:nvPr/>
        </p:nvSpPr>
        <p:spPr bwMode="auto">
          <a:xfrm>
            <a:off x="0" y="4572000"/>
            <a:ext cx="9144000" cy="701675"/>
          </a:xfrm>
          <a:prstGeom prst="rect">
            <a:avLst/>
          </a:prstGeom>
          <a:noFill/>
          <a:ln w="9525">
            <a:noFill/>
            <a:miter lim="800000"/>
            <a:headEnd/>
            <a:tailEnd/>
          </a:ln>
          <a:effectLst/>
        </p:spPr>
        <p:txBody>
          <a:bodyPr>
            <a:spAutoFit/>
          </a:bodyPr>
          <a:lstStyle/>
          <a:p>
            <a:pPr algn="just">
              <a:buClr>
                <a:schemeClr val="folHlink"/>
              </a:buClr>
              <a:buFont typeface="Wingdings" pitchFamily="2" charset="2"/>
              <a:buChar char="Ø"/>
              <a:defRPr/>
            </a:pPr>
            <a:r>
              <a:rPr lang="en-US" sz="2000" dirty="0">
                <a:latin typeface="Times New Roman"/>
                <a:cs typeface="Times New Roman"/>
              </a:rPr>
              <a:t> </a:t>
            </a:r>
            <a:r>
              <a:rPr lang="en-US" sz="2000" dirty="0">
                <a:effectLst>
                  <a:outerShdw blurRad="38100" dist="38100" dir="2700000" algn="tl">
                    <a:srgbClr val="C0C0C0"/>
                  </a:outerShdw>
                </a:effectLst>
                <a:latin typeface="Times New Roman"/>
                <a:cs typeface="Times New Roman"/>
              </a:rPr>
              <a:t>However, addition reactions to </a:t>
            </a:r>
            <a:r>
              <a:rPr lang="en-US" sz="2000" dirty="0">
                <a:solidFill>
                  <a:schemeClr val="accent1"/>
                </a:solidFill>
                <a:effectLst>
                  <a:outerShdw blurRad="38100" dist="38100" dir="2700000" algn="tl">
                    <a:srgbClr val="C0C0C0"/>
                  </a:outerShdw>
                </a:effectLst>
                <a:latin typeface="Times New Roman"/>
                <a:cs typeface="Times New Roman"/>
              </a:rPr>
              <a:t>unsymmetrical alkenes</a:t>
            </a:r>
            <a:r>
              <a:rPr lang="en-US" sz="2000" dirty="0">
                <a:effectLst>
                  <a:outerShdw blurRad="38100" dist="38100" dir="2700000" algn="tl">
                    <a:srgbClr val="C0C0C0"/>
                  </a:outerShdw>
                </a:effectLst>
                <a:latin typeface="Times New Roman"/>
                <a:cs typeface="Times New Roman"/>
              </a:rPr>
              <a:t> will result in the formation of </a:t>
            </a:r>
            <a:r>
              <a:rPr lang="en-US" sz="2000" dirty="0" err="1">
                <a:solidFill>
                  <a:schemeClr val="accent1"/>
                </a:solidFill>
                <a:effectLst>
                  <a:outerShdw blurRad="38100" dist="38100" dir="2700000" algn="tl">
                    <a:srgbClr val="C0C0C0"/>
                  </a:outerShdw>
                </a:effectLst>
                <a:latin typeface="Times New Roman"/>
                <a:cs typeface="Times New Roman"/>
              </a:rPr>
              <a:t>Markovonikov’s</a:t>
            </a:r>
            <a:r>
              <a:rPr lang="en-US" sz="2000" dirty="0">
                <a:solidFill>
                  <a:schemeClr val="accent1"/>
                </a:solidFill>
                <a:effectLst>
                  <a:outerShdw blurRad="38100" dist="38100" dir="2700000" algn="tl">
                    <a:srgbClr val="C0C0C0"/>
                  </a:outerShdw>
                </a:effectLst>
                <a:latin typeface="Times New Roman"/>
                <a:cs typeface="Times New Roman"/>
              </a:rPr>
              <a:t> product preferentially</a:t>
            </a:r>
            <a:r>
              <a:rPr lang="en-US" sz="2000" dirty="0">
                <a:effectLst>
                  <a:outerShdw blurRad="38100" dist="38100" dir="2700000" algn="tl">
                    <a:srgbClr val="C0C0C0"/>
                  </a:outerShdw>
                </a:effectLst>
                <a:latin typeface="Times New Roman"/>
                <a:cs typeface="Times New Roman"/>
              </a:rPr>
              <a:t>.</a:t>
            </a:r>
            <a:endParaRPr lang="x-none" sz="2000" dirty="0">
              <a:effectLst>
                <a:outerShdw blurRad="38100" dist="38100" dir="2700000" algn="tl">
                  <a:srgbClr val="C0C0C0"/>
                </a:outerShdw>
              </a:effectLst>
              <a:latin typeface="Times New Roman"/>
              <a:cs typeface="Times New Roman"/>
            </a:endParaRPr>
          </a:p>
        </p:txBody>
      </p:sp>
      <p:graphicFrame>
        <p:nvGraphicFramePr>
          <p:cNvPr id="26626" name="Object 141">
            <a:extLst>
              <a:ext uri="{FF2B5EF4-FFF2-40B4-BE49-F238E27FC236}">
                <a16:creationId xmlns:a16="http://schemas.microsoft.com/office/drawing/2014/main" id="{5B63078D-9C48-42D0-B98B-E5B163D72844}"/>
              </a:ext>
            </a:extLst>
          </p:cNvPr>
          <p:cNvGraphicFramePr>
            <a:graphicFrameLocks noChangeAspect="1"/>
          </p:cNvGraphicFramePr>
          <p:nvPr/>
        </p:nvGraphicFramePr>
        <p:xfrm>
          <a:off x="1676400" y="5491163"/>
          <a:ext cx="4953000" cy="1138237"/>
        </p:xfrm>
        <a:graphic>
          <a:graphicData uri="http://schemas.openxmlformats.org/presentationml/2006/ole">
            <mc:AlternateContent xmlns:mc="http://schemas.openxmlformats.org/markup-compatibility/2006">
              <mc:Choice xmlns:v="urn:schemas-microsoft-com:vml" Requires="v">
                <p:oleObj spid="_x0000_s26636" name="CS ChemDraw Drawing" r:id="rId3" imgW="2964180" imgH="790956" progId="ChemDraw.Document.6.0">
                  <p:embed/>
                </p:oleObj>
              </mc:Choice>
              <mc:Fallback>
                <p:oleObj name="CS ChemDraw Drawing" r:id="rId3" imgW="2964180" imgH="790956" progId="ChemDraw.Document.6.0">
                  <p:embed/>
                  <p:pic>
                    <p:nvPicPr>
                      <p:cNvPr id="0" name="Object 1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5491163"/>
                        <a:ext cx="49530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6627" name="Object 142">
            <a:extLst>
              <a:ext uri="{FF2B5EF4-FFF2-40B4-BE49-F238E27FC236}">
                <a16:creationId xmlns:a16="http://schemas.microsoft.com/office/drawing/2014/main" id="{CA54A4C4-A444-432C-BEB7-39B9DC3635B7}"/>
              </a:ext>
            </a:extLst>
          </p:cNvPr>
          <p:cNvGraphicFramePr>
            <a:graphicFrameLocks noChangeAspect="1"/>
          </p:cNvGraphicFramePr>
          <p:nvPr/>
        </p:nvGraphicFramePr>
        <p:xfrm>
          <a:off x="1905000" y="2362200"/>
          <a:ext cx="4191000" cy="2127250"/>
        </p:xfrm>
        <a:graphic>
          <a:graphicData uri="http://schemas.openxmlformats.org/presentationml/2006/ole">
            <mc:AlternateContent xmlns:mc="http://schemas.openxmlformats.org/markup-compatibility/2006">
              <mc:Choice xmlns:v="urn:schemas-microsoft-com:vml" Requires="v">
                <p:oleObj spid="_x0000_s26637" name="CS ChemDraw Drawing" r:id="rId5" imgW="3264408" imgH="1659636" progId="ChemDraw.Document.6.0">
                  <p:embed/>
                </p:oleObj>
              </mc:Choice>
              <mc:Fallback>
                <p:oleObj name="CS ChemDraw Drawing" r:id="rId5" imgW="3264408" imgH="1659636" progId="ChemDraw.Document.6.0">
                  <p:embed/>
                  <p:pic>
                    <p:nvPicPr>
                      <p:cNvPr id="0" name="Object 14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00" y="2362200"/>
                        <a:ext cx="4191000" cy="212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6632" name="Rectangle 11">
            <a:extLst>
              <a:ext uri="{FF2B5EF4-FFF2-40B4-BE49-F238E27FC236}">
                <a16:creationId xmlns:a16="http://schemas.microsoft.com/office/drawing/2014/main" id="{D26E7E23-71CC-4664-9AF2-86F14803781E}"/>
              </a:ext>
            </a:extLst>
          </p:cNvPr>
          <p:cNvSpPr>
            <a:spLocks noChangeArrowheads="1"/>
          </p:cNvSpPr>
          <p:nvPr/>
        </p:nvSpPr>
        <p:spPr bwMode="auto">
          <a:xfrm>
            <a:off x="3733800" y="457200"/>
            <a:ext cx="9667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ar-SA" b="1">
                <a:solidFill>
                  <a:srgbClr val="000000"/>
                </a:solidFill>
                <a:latin typeface="Times New Roman" panose="02020603050405020304" pitchFamily="18" charset="0"/>
                <a:cs typeface="Times New Roman" panose="02020603050405020304" pitchFamily="18" charset="0"/>
              </a:rPr>
              <a:t>Alkenes</a:t>
            </a:r>
            <a:endParaRPr lang="en-US" altLang="ar-SA"/>
          </a:p>
        </p:txBody>
      </p:sp>
      <p:pic>
        <p:nvPicPr>
          <p:cNvPr id="26633" name="Picture 12" descr="ksulogo2.png">
            <a:extLst>
              <a:ext uri="{FF2B5EF4-FFF2-40B4-BE49-F238E27FC236}">
                <a16:creationId xmlns:a16="http://schemas.microsoft.com/office/drawing/2014/main" id="{69553E7D-954D-4608-9AB0-4B98EB08F438}"/>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52400" y="7620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4" name="Picture 13" descr="images.jpeg">
            <a:extLst>
              <a:ext uri="{FF2B5EF4-FFF2-40B4-BE49-F238E27FC236}">
                <a16:creationId xmlns:a16="http://schemas.microsoft.com/office/drawing/2014/main" id="{C6719043-801D-4F42-B178-C9DBAB0AB058}"/>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848600" y="0"/>
            <a:ext cx="1066800" cy="100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Straight Connector 14">
            <a:extLst>
              <a:ext uri="{FF2B5EF4-FFF2-40B4-BE49-F238E27FC236}">
                <a16:creationId xmlns:a16="http://schemas.microsoft.com/office/drawing/2014/main" id="{1D858E71-EB20-402B-8416-52F19E9F116E}"/>
              </a:ext>
            </a:extLst>
          </p:cNvPr>
          <p:cNvCxnSpPr/>
          <p:nvPr/>
        </p:nvCxnSpPr>
        <p:spPr>
          <a:xfrm>
            <a:off x="457200" y="914400"/>
            <a:ext cx="8305800" cy="0"/>
          </a:xfrm>
          <a:prstGeom prst="line">
            <a:avLst/>
          </a:prstGeom>
        </p:spPr>
        <p:style>
          <a:lnRef idx="2">
            <a:schemeClr val="dk1"/>
          </a:lnRef>
          <a:fillRef idx="0">
            <a:schemeClr val="dk1"/>
          </a:fillRef>
          <a:effectRef idx="1">
            <a:schemeClr val="dk1"/>
          </a:effectRef>
          <a:fontRef idx="minor">
            <a:schemeClr val="tx1"/>
          </a:fontRef>
        </p:style>
      </p:cxnSp>
    </p:spTree>
  </p:cSld>
  <p:clrMapOvr>
    <a:masterClrMapping/>
  </p:clrMapOvr>
  <p:transition spd="slow">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1">
            <a:extLst>
              <a:ext uri="{FF2B5EF4-FFF2-40B4-BE49-F238E27FC236}">
                <a16:creationId xmlns:a16="http://schemas.microsoft.com/office/drawing/2014/main" id="{EA387901-02A2-44F4-A0E0-A6C2BCD51017}"/>
              </a:ext>
            </a:extLst>
          </p:cNvPr>
          <p:cNvSpPr txBox="1">
            <a:spLocks/>
          </p:cNvSpPr>
          <p:nvPr/>
        </p:nvSpPr>
        <p:spPr bwMode="auto">
          <a:xfrm>
            <a:off x="0" y="1512888"/>
            <a:ext cx="9144000" cy="914400"/>
          </a:xfrm>
          <a:prstGeom prst="rect">
            <a:avLst/>
          </a:prstGeom>
          <a:noFill/>
          <a:ln w="9525">
            <a:noFill/>
            <a:miter lim="800000"/>
            <a:headEnd/>
            <a:tailEnd/>
          </a:ln>
        </p:spPr>
        <p:txBody>
          <a:bodyPr anchor="ctr"/>
          <a:lstStyle/>
          <a:p>
            <a:pPr algn="just" eaLnBrk="0" hangingPunct="0">
              <a:defRPr/>
            </a:pPr>
            <a:r>
              <a:rPr lang="en-US" sz="2400" b="1" u="sng" dirty="0">
                <a:solidFill>
                  <a:srgbClr val="FF0000"/>
                </a:solidFill>
                <a:effectLst>
                  <a:outerShdw blurRad="38100" dist="38100" dir="2700000" algn="tl">
                    <a:srgbClr val="C0C0C0"/>
                  </a:outerShdw>
                </a:effectLst>
                <a:latin typeface="Times New Roman"/>
                <a:cs typeface="Times New Roman"/>
              </a:rPr>
              <a:t>1- </a:t>
            </a:r>
            <a:r>
              <a:rPr lang="en-US" sz="2400" b="1" u="sng" dirty="0" err="1">
                <a:solidFill>
                  <a:srgbClr val="FF0000"/>
                </a:solidFill>
                <a:effectLst>
                  <a:outerShdw blurRad="38100" dist="38100" dir="2700000" algn="tl">
                    <a:srgbClr val="C0C0C0"/>
                  </a:outerShdw>
                </a:effectLst>
                <a:latin typeface="Times New Roman"/>
                <a:cs typeface="Times New Roman"/>
              </a:rPr>
              <a:t>Ozonolysis</a:t>
            </a:r>
            <a:r>
              <a:rPr lang="en-US" sz="2400" b="1" u="sng" dirty="0">
                <a:solidFill>
                  <a:srgbClr val="FF0000"/>
                </a:solidFill>
                <a:effectLst>
                  <a:outerShdw blurRad="38100" dist="38100" dir="2700000" algn="tl">
                    <a:srgbClr val="C0C0C0"/>
                  </a:outerShdw>
                </a:effectLst>
                <a:latin typeface="Times New Roman"/>
                <a:cs typeface="Times New Roman"/>
              </a:rPr>
              <a:t> (Oxidative cleavage): </a:t>
            </a:r>
          </a:p>
          <a:p>
            <a:pPr algn="just" eaLnBrk="0" hangingPunct="0">
              <a:defRPr/>
            </a:pPr>
            <a:r>
              <a:rPr lang="en-US" sz="2000" dirty="0">
                <a:effectLst>
                  <a:outerShdw blurRad="38100" dist="38100" dir="2700000" algn="tl">
                    <a:srgbClr val="C0C0C0"/>
                  </a:outerShdw>
                </a:effectLst>
                <a:latin typeface="Times New Roman"/>
                <a:cs typeface="Times New Roman"/>
              </a:rPr>
              <a:t>This reaction involves rupture of the C=C to give aldehydes or ketones according to the structure of the original alkene.</a:t>
            </a:r>
            <a:endParaRPr lang="x-none" sz="2000" b="1" u="sng" dirty="0">
              <a:effectLst>
                <a:outerShdw blurRad="38100" dist="38100" dir="2700000" algn="tl">
                  <a:srgbClr val="C0C0C0"/>
                </a:outerShdw>
              </a:effectLst>
              <a:latin typeface="Times New Roman"/>
              <a:cs typeface="Times New Roman"/>
            </a:endParaRPr>
          </a:p>
        </p:txBody>
      </p:sp>
      <p:sp>
        <p:nvSpPr>
          <p:cNvPr id="27652" name="Slide Number Placeholder 6">
            <a:extLst>
              <a:ext uri="{FF2B5EF4-FFF2-40B4-BE49-F238E27FC236}">
                <a16:creationId xmlns:a16="http://schemas.microsoft.com/office/drawing/2014/main" id="{384B8E67-46A4-45C7-8AA2-2922A943940A}"/>
              </a:ext>
            </a:extLst>
          </p:cNvPr>
          <p:cNvSpPr txBox="1">
            <a:spLocks noGrp="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rtl="1" eaLnBrk="1" hangingPunct="1"/>
            <a:fld id="{170036AC-882E-4AF4-BD0D-840F284FBFB9}" type="slidenum">
              <a:rPr lang="ar-SA" altLang="ar-SA" sz="1400"/>
              <a:pPr rtl="1" eaLnBrk="1" hangingPunct="1"/>
              <a:t>36</a:t>
            </a:fld>
            <a:endParaRPr lang="en-US" altLang="ar-SA" sz="1400"/>
          </a:p>
        </p:txBody>
      </p:sp>
      <p:graphicFrame>
        <p:nvGraphicFramePr>
          <p:cNvPr id="27650" name="Object 77">
            <a:extLst>
              <a:ext uri="{FF2B5EF4-FFF2-40B4-BE49-F238E27FC236}">
                <a16:creationId xmlns:a16="http://schemas.microsoft.com/office/drawing/2014/main" id="{665E7ABE-979C-4CAB-BA7D-B744EE3FEC84}"/>
              </a:ext>
            </a:extLst>
          </p:cNvPr>
          <p:cNvGraphicFramePr>
            <a:graphicFrameLocks noChangeAspect="1"/>
          </p:cNvGraphicFramePr>
          <p:nvPr/>
        </p:nvGraphicFramePr>
        <p:xfrm>
          <a:off x="1123950" y="2438400"/>
          <a:ext cx="7334250" cy="4191000"/>
        </p:xfrm>
        <a:graphic>
          <a:graphicData uri="http://schemas.openxmlformats.org/presentationml/2006/ole">
            <mc:AlternateContent xmlns:mc="http://schemas.openxmlformats.org/markup-compatibility/2006">
              <mc:Choice xmlns:v="urn:schemas-microsoft-com:vml" Requires="v">
                <p:oleObj spid="_x0000_s27658" name="CS ChemDraw Drawing" r:id="rId3" imgW="5103876" imgH="3166872" progId="ChemDraw.Document.6.0">
                  <p:embed/>
                </p:oleObj>
              </mc:Choice>
              <mc:Fallback>
                <p:oleObj name="CS ChemDraw Drawing" r:id="rId3" imgW="5103876" imgH="3166872" progId="ChemDraw.Document.6.0">
                  <p:embed/>
                  <p:pic>
                    <p:nvPicPr>
                      <p:cNvPr id="0" name="Object 7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3950" y="2438400"/>
                        <a:ext cx="733425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7653" name="Rectangle 8">
            <a:extLst>
              <a:ext uri="{FF2B5EF4-FFF2-40B4-BE49-F238E27FC236}">
                <a16:creationId xmlns:a16="http://schemas.microsoft.com/office/drawing/2014/main" id="{50D653F8-9146-41EB-816D-7A356DF0EA6F}"/>
              </a:ext>
            </a:extLst>
          </p:cNvPr>
          <p:cNvSpPr>
            <a:spLocks noChangeArrowheads="1"/>
          </p:cNvSpPr>
          <p:nvPr/>
        </p:nvSpPr>
        <p:spPr bwMode="auto">
          <a:xfrm>
            <a:off x="3733800" y="457200"/>
            <a:ext cx="9667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ar-SA" b="1">
                <a:solidFill>
                  <a:srgbClr val="000000"/>
                </a:solidFill>
                <a:latin typeface="Times New Roman" panose="02020603050405020304" pitchFamily="18" charset="0"/>
                <a:cs typeface="Times New Roman" panose="02020603050405020304" pitchFamily="18" charset="0"/>
              </a:rPr>
              <a:t>Alkenes</a:t>
            </a:r>
            <a:endParaRPr lang="en-US" altLang="ar-SA"/>
          </a:p>
        </p:txBody>
      </p:sp>
      <p:pic>
        <p:nvPicPr>
          <p:cNvPr id="27654" name="Picture 9" descr="ksulogo2.png">
            <a:extLst>
              <a:ext uri="{FF2B5EF4-FFF2-40B4-BE49-F238E27FC236}">
                <a16:creationId xmlns:a16="http://schemas.microsoft.com/office/drawing/2014/main" id="{CAC67BCE-FEB0-4DCF-811E-A62ACB0D912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2400" y="7620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5" name="Picture 10" descr="images.jpeg">
            <a:extLst>
              <a:ext uri="{FF2B5EF4-FFF2-40B4-BE49-F238E27FC236}">
                <a16:creationId xmlns:a16="http://schemas.microsoft.com/office/drawing/2014/main" id="{4E3ED8AD-1BBF-42CA-9570-DAA63A061CCC}"/>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848600" y="0"/>
            <a:ext cx="1066800" cy="100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11">
            <a:extLst>
              <a:ext uri="{FF2B5EF4-FFF2-40B4-BE49-F238E27FC236}">
                <a16:creationId xmlns:a16="http://schemas.microsoft.com/office/drawing/2014/main" id="{C27F8484-EFD8-40EC-98F3-952B2BD6639A}"/>
              </a:ext>
            </a:extLst>
          </p:cNvPr>
          <p:cNvCxnSpPr/>
          <p:nvPr/>
        </p:nvCxnSpPr>
        <p:spPr>
          <a:xfrm>
            <a:off x="457200" y="914400"/>
            <a:ext cx="8305800" cy="0"/>
          </a:xfrm>
          <a:prstGeom prst="line">
            <a:avLst/>
          </a:prstGeom>
        </p:spPr>
        <p:style>
          <a:lnRef idx="2">
            <a:schemeClr val="dk1"/>
          </a:lnRef>
          <a:fillRef idx="0">
            <a:schemeClr val="dk1"/>
          </a:fillRef>
          <a:effectRef idx="1">
            <a:schemeClr val="dk1"/>
          </a:effectRef>
          <a:fontRef idx="minor">
            <a:schemeClr val="tx1"/>
          </a:fontRef>
        </p:style>
      </p:cxnSp>
      <p:sp>
        <p:nvSpPr>
          <p:cNvPr id="2" name="TextBox 1">
            <a:extLst>
              <a:ext uri="{FF2B5EF4-FFF2-40B4-BE49-F238E27FC236}">
                <a16:creationId xmlns:a16="http://schemas.microsoft.com/office/drawing/2014/main" id="{1CF9083C-70F2-4B75-A7F3-C12F6DF2BAFC}"/>
              </a:ext>
            </a:extLst>
          </p:cNvPr>
          <p:cNvSpPr txBox="1"/>
          <p:nvPr/>
        </p:nvSpPr>
        <p:spPr>
          <a:xfrm>
            <a:off x="163513" y="1019175"/>
            <a:ext cx="2841625" cy="461963"/>
          </a:xfrm>
          <a:prstGeom prst="rect">
            <a:avLst/>
          </a:prstGeom>
          <a:noFill/>
        </p:spPr>
        <p:txBody>
          <a:bodyPr wrap="none">
            <a:spAutoFit/>
          </a:bodyPr>
          <a:lstStyle/>
          <a:p>
            <a:pPr>
              <a:defRPr/>
            </a:pPr>
            <a:r>
              <a:rPr lang="en-US" sz="2400" b="1" u="sng"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Oxidation Reaction:</a:t>
            </a:r>
          </a:p>
        </p:txBody>
      </p:sp>
    </p:spTree>
  </p:cSld>
  <p:clrMapOvr>
    <a:masterClrMapping/>
  </p:clrMapOvr>
  <p:transition spd="slow">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عنصر نائب لرقم الشريحة 2">
            <a:extLst>
              <a:ext uri="{FF2B5EF4-FFF2-40B4-BE49-F238E27FC236}">
                <a16:creationId xmlns:a16="http://schemas.microsoft.com/office/drawing/2014/main" id="{91496D69-8E5A-4452-B136-3E028B22FB51}"/>
              </a:ext>
            </a:extLst>
          </p:cNvPr>
          <p:cNvSpPr txBox="1">
            <a:spLocks noGrp="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rtl="1" eaLnBrk="1" hangingPunct="1"/>
            <a:fld id="{472C5811-F4A8-4A11-8849-B3F0B57B0E33}" type="slidenum">
              <a:rPr lang="ar-SA" altLang="ar-SA" sz="1400"/>
              <a:pPr rtl="1" eaLnBrk="1" hangingPunct="1"/>
              <a:t>37</a:t>
            </a:fld>
            <a:endParaRPr lang="en-US" altLang="ar-SA" sz="1400"/>
          </a:p>
        </p:txBody>
      </p:sp>
      <p:sp>
        <p:nvSpPr>
          <p:cNvPr id="13317" name="عنصر نائب للمحتوى 3">
            <a:extLst>
              <a:ext uri="{FF2B5EF4-FFF2-40B4-BE49-F238E27FC236}">
                <a16:creationId xmlns:a16="http://schemas.microsoft.com/office/drawing/2014/main" id="{41A94BE3-5D33-4C07-B1A7-5463D7C3E806}"/>
              </a:ext>
            </a:extLst>
          </p:cNvPr>
          <p:cNvSpPr>
            <a:spLocks noGrp="1"/>
          </p:cNvSpPr>
          <p:nvPr>
            <p:ph sz="quarter" idx="4294967295"/>
          </p:nvPr>
        </p:nvSpPr>
        <p:spPr>
          <a:xfrm>
            <a:off x="0" y="990600"/>
            <a:ext cx="7772400" cy="533400"/>
          </a:xfrm>
        </p:spPr>
        <p:txBody>
          <a:bodyPr rtlCol="0">
            <a:normAutofit/>
          </a:bodyPr>
          <a:lstStyle/>
          <a:p>
            <a:pPr fontAlgn="auto">
              <a:spcAft>
                <a:spcPts val="0"/>
              </a:spcAft>
              <a:buFont typeface="Wingdings 2" pitchFamily="18" charset="2"/>
              <a:buNone/>
              <a:defRPr/>
            </a:pPr>
            <a:r>
              <a:rPr lang="en-US" sz="2400" b="1" u="sng" dirty="0">
                <a:solidFill>
                  <a:srgbClr val="FF0000"/>
                </a:solidFill>
                <a:effectLst>
                  <a:outerShdw blurRad="38100" dist="38100" dir="2700000" algn="tl">
                    <a:srgbClr val="C0C0C0"/>
                  </a:outerShdw>
                </a:effectLst>
                <a:latin typeface="Times New Roman"/>
                <a:cs typeface="Times New Roman"/>
              </a:rPr>
              <a:t>2- Oxidation with KMnO</a:t>
            </a:r>
            <a:r>
              <a:rPr lang="en-US" sz="2400" b="1" u="sng" baseline="-25000" dirty="0">
                <a:solidFill>
                  <a:srgbClr val="FF0000"/>
                </a:solidFill>
                <a:effectLst>
                  <a:outerShdw blurRad="38100" dist="38100" dir="2700000" algn="tl">
                    <a:srgbClr val="C0C0C0"/>
                  </a:outerShdw>
                </a:effectLst>
                <a:latin typeface="Times New Roman"/>
                <a:cs typeface="Times New Roman"/>
              </a:rPr>
              <a:t>4</a:t>
            </a:r>
            <a:r>
              <a:rPr lang="en-US" sz="2400" b="1" u="sng" dirty="0">
                <a:solidFill>
                  <a:srgbClr val="FF0000"/>
                </a:solidFill>
                <a:effectLst>
                  <a:outerShdw blurRad="38100" dist="38100" dir="2700000" algn="tl">
                    <a:srgbClr val="C0C0C0"/>
                  </a:outerShdw>
                </a:effectLst>
                <a:latin typeface="Times New Roman"/>
                <a:cs typeface="Times New Roman"/>
              </a:rPr>
              <a:t> (Oxidative addition):</a:t>
            </a:r>
            <a:r>
              <a:rPr lang="en-US" sz="2400" b="1" dirty="0">
                <a:solidFill>
                  <a:schemeClr val="accent1"/>
                </a:solidFill>
                <a:latin typeface="Times New Roman"/>
                <a:cs typeface="Times New Roman"/>
              </a:rPr>
              <a:t> </a:t>
            </a:r>
          </a:p>
          <a:p>
            <a:pPr fontAlgn="auto">
              <a:spcAft>
                <a:spcPts val="0"/>
              </a:spcAft>
              <a:buFont typeface="Wingdings 2" pitchFamily="18" charset="2"/>
              <a:buNone/>
              <a:defRPr/>
            </a:pPr>
            <a:endParaRPr lang="en-US" sz="2400" b="1" dirty="0">
              <a:solidFill>
                <a:schemeClr val="accent1"/>
              </a:solidFill>
              <a:latin typeface="Times New Roman"/>
              <a:cs typeface="Times New Roman"/>
            </a:endParaRPr>
          </a:p>
        </p:txBody>
      </p:sp>
      <p:graphicFrame>
        <p:nvGraphicFramePr>
          <p:cNvPr id="28674" name="Object 77">
            <a:extLst>
              <a:ext uri="{FF2B5EF4-FFF2-40B4-BE49-F238E27FC236}">
                <a16:creationId xmlns:a16="http://schemas.microsoft.com/office/drawing/2014/main" id="{FB54F594-7144-4C9D-9338-50C1EA72A7C6}"/>
              </a:ext>
            </a:extLst>
          </p:cNvPr>
          <p:cNvGraphicFramePr>
            <a:graphicFrameLocks noChangeAspect="1"/>
          </p:cNvGraphicFramePr>
          <p:nvPr/>
        </p:nvGraphicFramePr>
        <p:xfrm>
          <a:off x="762000" y="2133600"/>
          <a:ext cx="6477000" cy="1752600"/>
        </p:xfrm>
        <a:graphic>
          <a:graphicData uri="http://schemas.openxmlformats.org/presentationml/2006/ole">
            <mc:AlternateContent xmlns:mc="http://schemas.openxmlformats.org/markup-compatibility/2006">
              <mc:Choice xmlns:v="urn:schemas-microsoft-com:vml" Requires="v">
                <p:oleObj spid="_x0000_s28682" name="CS ChemDraw Drawing" r:id="rId3" imgW="2947416" imgH="786384" progId="ChemDraw.Document.6.0">
                  <p:embed/>
                </p:oleObj>
              </mc:Choice>
              <mc:Fallback>
                <p:oleObj name="CS ChemDraw Drawing" r:id="rId3" imgW="2947416" imgH="786384" progId="ChemDraw.Document.6.0">
                  <p:embed/>
                  <p:pic>
                    <p:nvPicPr>
                      <p:cNvPr id="0" name="Object 7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2133600"/>
                        <a:ext cx="64770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8677" name="Rectangle 8">
            <a:extLst>
              <a:ext uri="{FF2B5EF4-FFF2-40B4-BE49-F238E27FC236}">
                <a16:creationId xmlns:a16="http://schemas.microsoft.com/office/drawing/2014/main" id="{37E60790-DC5B-4847-86C6-C55D873D5FD2}"/>
              </a:ext>
            </a:extLst>
          </p:cNvPr>
          <p:cNvSpPr>
            <a:spLocks noChangeArrowheads="1"/>
          </p:cNvSpPr>
          <p:nvPr/>
        </p:nvSpPr>
        <p:spPr bwMode="auto">
          <a:xfrm>
            <a:off x="3733800" y="457200"/>
            <a:ext cx="9667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ar-SA" b="1">
                <a:solidFill>
                  <a:srgbClr val="000000"/>
                </a:solidFill>
                <a:latin typeface="Times New Roman" panose="02020603050405020304" pitchFamily="18" charset="0"/>
                <a:cs typeface="Times New Roman" panose="02020603050405020304" pitchFamily="18" charset="0"/>
              </a:rPr>
              <a:t>Alkenes</a:t>
            </a:r>
            <a:endParaRPr lang="en-US" altLang="ar-SA"/>
          </a:p>
        </p:txBody>
      </p:sp>
      <p:pic>
        <p:nvPicPr>
          <p:cNvPr id="28678" name="Picture 9" descr="ksulogo2.png">
            <a:extLst>
              <a:ext uri="{FF2B5EF4-FFF2-40B4-BE49-F238E27FC236}">
                <a16:creationId xmlns:a16="http://schemas.microsoft.com/office/drawing/2014/main" id="{417A3729-FA52-4B9D-B40A-7682EB0F19E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2400" y="7620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Picture 10" descr="images.jpeg">
            <a:extLst>
              <a:ext uri="{FF2B5EF4-FFF2-40B4-BE49-F238E27FC236}">
                <a16:creationId xmlns:a16="http://schemas.microsoft.com/office/drawing/2014/main" id="{59C3B4F7-D800-492E-8825-1816599B1ECB}"/>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848600" y="0"/>
            <a:ext cx="1066800" cy="100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11">
            <a:extLst>
              <a:ext uri="{FF2B5EF4-FFF2-40B4-BE49-F238E27FC236}">
                <a16:creationId xmlns:a16="http://schemas.microsoft.com/office/drawing/2014/main" id="{B44BF13F-440B-44F8-BF45-BD7345F4F46E}"/>
              </a:ext>
            </a:extLst>
          </p:cNvPr>
          <p:cNvCxnSpPr/>
          <p:nvPr/>
        </p:nvCxnSpPr>
        <p:spPr>
          <a:xfrm>
            <a:off x="457200" y="914400"/>
            <a:ext cx="8305800" cy="0"/>
          </a:xfrm>
          <a:prstGeom prst="line">
            <a:avLst/>
          </a:prstGeom>
        </p:spPr>
        <p:style>
          <a:lnRef idx="2">
            <a:schemeClr val="dk1"/>
          </a:lnRef>
          <a:fillRef idx="0">
            <a:schemeClr val="dk1"/>
          </a:fillRef>
          <a:effectRef idx="1">
            <a:schemeClr val="dk1"/>
          </a:effectRef>
          <a:fontRef idx="minor">
            <a:schemeClr val="tx1"/>
          </a:fontRef>
        </p:style>
      </p:cxnSp>
      <p:sp>
        <p:nvSpPr>
          <p:cNvPr id="28681" name="TextBox 1">
            <a:extLst>
              <a:ext uri="{FF2B5EF4-FFF2-40B4-BE49-F238E27FC236}">
                <a16:creationId xmlns:a16="http://schemas.microsoft.com/office/drawing/2014/main" id="{D87CA078-E980-475F-ACE7-52687D9BF75E}"/>
              </a:ext>
            </a:extLst>
          </p:cNvPr>
          <p:cNvSpPr txBox="1">
            <a:spLocks noChangeArrowheads="1"/>
          </p:cNvSpPr>
          <p:nvPr/>
        </p:nvSpPr>
        <p:spPr bwMode="auto">
          <a:xfrm>
            <a:off x="5638800" y="4343400"/>
            <a:ext cx="10175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ar-SA"/>
              <a:t>Cis- doil</a:t>
            </a:r>
          </a:p>
        </p:txBody>
      </p:sp>
    </p:spTree>
  </p:cSld>
  <p:clrMapOvr>
    <a:masterClrMapping/>
  </p:clrMapOvr>
  <p:transition spd="slow">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ABE5A223-2C2B-45F1-9D30-9FB96160B8EE}"/>
              </a:ext>
            </a:extLst>
          </p:cNvPr>
          <p:cNvSpPr>
            <a:spLocks noGrp="1" noChangeArrowheads="1"/>
          </p:cNvSpPr>
          <p:nvPr>
            <p:ph type="ctrTitle"/>
          </p:nvPr>
        </p:nvSpPr>
        <p:spPr>
          <a:xfrm>
            <a:off x="685800" y="1676400"/>
            <a:ext cx="7772400" cy="914400"/>
          </a:xfrm>
        </p:spPr>
        <p:txBody>
          <a:bodyPr rtlCol="0"/>
          <a:lstStyle/>
          <a:p>
            <a:pPr fontAlgn="auto">
              <a:spcAft>
                <a:spcPts val="0"/>
              </a:spcAft>
              <a:defRPr/>
            </a:pPr>
            <a:r>
              <a:rPr lang="en-US" sz="2800" b="1" dirty="0">
                <a:solidFill>
                  <a:srgbClr val="0F87AB"/>
                </a:solidFill>
              </a:rPr>
              <a:t>Thank You for your kind attention !</a:t>
            </a:r>
          </a:p>
        </p:txBody>
      </p:sp>
      <p:sp>
        <p:nvSpPr>
          <p:cNvPr id="55299" name="Rectangle 3">
            <a:extLst>
              <a:ext uri="{FF2B5EF4-FFF2-40B4-BE49-F238E27FC236}">
                <a16:creationId xmlns:a16="http://schemas.microsoft.com/office/drawing/2014/main" id="{E029FF1A-CFB9-4D20-B3F3-98DA2197C909}"/>
              </a:ext>
            </a:extLst>
          </p:cNvPr>
          <p:cNvSpPr>
            <a:spLocks noGrp="1" noChangeArrowheads="1"/>
          </p:cNvSpPr>
          <p:nvPr>
            <p:ph type="subTitle" idx="1"/>
          </p:nvPr>
        </p:nvSpPr>
        <p:spPr>
          <a:xfrm>
            <a:off x="2667000" y="2819400"/>
            <a:ext cx="3695700" cy="1911350"/>
          </a:xfrm>
        </p:spPr>
        <p:txBody>
          <a:bodyPr/>
          <a:lstStyle/>
          <a:p>
            <a:pPr>
              <a:buFont typeface="Wingdings" panose="05000000000000000000" pitchFamily="2" charset="2"/>
              <a:buNone/>
            </a:pPr>
            <a:r>
              <a:rPr lang="en-US" altLang="ko-KR" sz="4000">
                <a:solidFill>
                  <a:srgbClr val="800000"/>
                </a:solidFill>
                <a:latin typeface="Times New Roman" panose="02020603050405020304" pitchFamily="18" charset="0"/>
                <a:ea typeface="굴림" panose="020B0503020000020004" pitchFamily="34" charset="-127"/>
                <a:cs typeface="Times New Roman" panose="02020603050405020304" pitchFamily="18" charset="0"/>
              </a:rPr>
              <a:t>Questions?</a:t>
            </a:r>
          </a:p>
          <a:p>
            <a:pPr>
              <a:buFont typeface="Wingdings" panose="05000000000000000000" pitchFamily="2" charset="2"/>
              <a:buNone/>
            </a:pPr>
            <a:r>
              <a:rPr lang="en-US" altLang="ko-KR" sz="4000">
                <a:solidFill>
                  <a:srgbClr val="800000"/>
                </a:solidFill>
                <a:latin typeface="Times New Roman" panose="02020603050405020304" pitchFamily="18" charset="0"/>
                <a:ea typeface="굴림" panose="020B0503020000020004" pitchFamily="34" charset="-127"/>
                <a:cs typeface="Times New Roman" panose="02020603050405020304" pitchFamily="18" charset="0"/>
              </a:rPr>
              <a:t>Comments</a:t>
            </a:r>
          </a:p>
          <a:p>
            <a:pPr>
              <a:buFont typeface="Wingdings" panose="05000000000000000000" pitchFamily="2" charset="2"/>
              <a:buNone/>
            </a:pPr>
            <a:endParaRPr lang="en-US" altLang="ar-SA" sz="4000">
              <a:solidFill>
                <a:srgbClr val="800000"/>
              </a:solidFill>
              <a:latin typeface="Times New Roman" panose="02020603050405020304" pitchFamily="18" charset="0"/>
              <a:ea typeface="굴림" panose="020B0503020000020004" pitchFamily="34" charset="-127"/>
            </a:endParaRPr>
          </a:p>
        </p:txBody>
      </p:sp>
      <p:sp>
        <p:nvSpPr>
          <p:cNvPr id="55300" name="Slide Number Placeholder 2">
            <a:extLst>
              <a:ext uri="{FF2B5EF4-FFF2-40B4-BE49-F238E27FC236}">
                <a16:creationId xmlns:a16="http://schemas.microsoft.com/office/drawing/2014/main" id="{BF5A07B7-F457-4230-9E92-08D2CA49FF45}"/>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0A2089C-F6FB-4711-BC9C-428DAA56D5B4}" type="slidenum">
              <a:rPr lang="en-US" altLang="ar-SA">
                <a:solidFill>
                  <a:srgbClr val="595959"/>
                </a:solidFill>
                <a:latin typeface="Century Gothic" panose="020B0502020202020204" pitchFamily="34" charset="0"/>
              </a:rPr>
              <a:pPr eaLnBrk="1" hangingPunct="1"/>
              <a:t>38</a:t>
            </a:fld>
            <a:endParaRPr lang="en-US" altLang="ar-SA">
              <a:solidFill>
                <a:srgbClr val="595959"/>
              </a:solidFill>
              <a:latin typeface="Century Gothic" panose="020B0502020202020204" pitchFamily="34" charset="0"/>
            </a:endParaRPr>
          </a:p>
        </p:txBody>
      </p:sp>
      <p:sp>
        <p:nvSpPr>
          <p:cNvPr id="55301" name="Rectangle 8">
            <a:extLst>
              <a:ext uri="{FF2B5EF4-FFF2-40B4-BE49-F238E27FC236}">
                <a16:creationId xmlns:a16="http://schemas.microsoft.com/office/drawing/2014/main" id="{0DDE106C-68A3-4CC5-933C-7FF74FCF6195}"/>
              </a:ext>
            </a:extLst>
          </p:cNvPr>
          <p:cNvSpPr>
            <a:spLocks noChangeArrowheads="1"/>
          </p:cNvSpPr>
          <p:nvPr/>
        </p:nvSpPr>
        <p:spPr bwMode="auto">
          <a:xfrm>
            <a:off x="3733800" y="457200"/>
            <a:ext cx="9667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ar-SA" b="1">
                <a:solidFill>
                  <a:srgbClr val="000000"/>
                </a:solidFill>
                <a:latin typeface="Times New Roman" panose="02020603050405020304" pitchFamily="18" charset="0"/>
                <a:cs typeface="Times New Roman" panose="02020603050405020304" pitchFamily="18" charset="0"/>
              </a:rPr>
              <a:t>Alkenes</a:t>
            </a:r>
            <a:endParaRPr lang="en-US" altLang="ar-SA"/>
          </a:p>
        </p:txBody>
      </p:sp>
      <p:pic>
        <p:nvPicPr>
          <p:cNvPr id="55302" name="Picture 9" descr="ksulogo2.png">
            <a:extLst>
              <a:ext uri="{FF2B5EF4-FFF2-40B4-BE49-F238E27FC236}">
                <a16:creationId xmlns:a16="http://schemas.microsoft.com/office/drawing/2014/main" id="{1C58EDC3-1682-45A5-8F22-2EAB124EA6A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7620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3" name="Picture 10" descr="images.jpeg">
            <a:extLst>
              <a:ext uri="{FF2B5EF4-FFF2-40B4-BE49-F238E27FC236}">
                <a16:creationId xmlns:a16="http://schemas.microsoft.com/office/drawing/2014/main" id="{7245A4EB-D13C-4306-BB80-3F425D77C82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848600" y="0"/>
            <a:ext cx="1066800" cy="100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11">
            <a:extLst>
              <a:ext uri="{FF2B5EF4-FFF2-40B4-BE49-F238E27FC236}">
                <a16:creationId xmlns:a16="http://schemas.microsoft.com/office/drawing/2014/main" id="{E6233873-7F0D-4487-AC0B-C6C6CE456923}"/>
              </a:ext>
            </a:extLst>
          </p:cNvPr>
          <p:cNvCxnSpPr/>
          <p:nvPr/>
        </p:nvCxnSpPr>
        <p:spPr>
          <a:xfrm>
            <a:off x="457200" y="914400"/>
            <a:ext cx="8305800" cy="0"/>
          </a:xfrm>
          <a:prstGeom prst="line">
            <a:avLst/>
          </a:prstGeom>
        </p:spPr>
        <p:style>
          <a:lnRef idx="2">
            <a:schemeClr val="dk1"/>
          </a:lnRef>
          <a:fillRef idx="0">
            <a:schemeClr val="dk1"/>
          </a:fillRef>
          <a:effectRef idx="1">
            <a:schemeClr val="dk1"/>
          </a:effectRef>
          <a:fontRef idx="minor">
            <a:schemeClr val="tx1"/>
          </a:fontRef>
        </p:style>
      </p:cxnSp>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04CCA5DD-42F0-4482-ADD4-D5BFEE88FC48}"/>
              </a:ext>
            </a:extLst>
          </p:cNvPr>
          <p:cNvSpPr>
            <a:spLocks noChangeArrowheads="1"/>
          </p:cNvSpPr>
          <p:nvPr/>
        </p:nvSpPr>
        <p:spPr bwMode="auto">
          <a:xfrm>
            <a:off x="80963" y="3292475"/>
            <a:ext cx="376237" cy="600075"/>
          </a:xfrm>
          <a:prstGeom prst="rect">
            <a:avLst/>
          </a:prstGeom>
          <a:solidFill>
            <a:srgbClr val="FFCCCC"/>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lgn="r" rtl="1" eaLnBrk="1" hangingPunct="1"/>
            <a:endParaRPr lang="en-GB" altLang="ar-SA"/>
          </a:p>
        </p:txBody>
      </p:sp>
      <p:grpSp>
        <p:nvGrpSpPr>
          <p:cNvPr id="49155" name="Group 11">
            <a:extLst>
              <a:ext uri="{FF2B5EF4-FFF2-40B4-BE49-F238E27FC236}">
                <a16:creationId xmlns:a16="http://schemas.microsoft.com/office/drawing/2014/main" id="{557FF716-7B87-4F5F-BA2D-9DDB9354637F}"/>
              </a:ext>
            </a:extLst>
          </p:cNvPr>
          <p:cNvGrpSpPr>
            <a:grpSpLocks/>
          </p:cNvGrpSpPr>
          <p:nvPr/>
        </p:nvGrpSpPr>
        <p:grpSpPr bwMode="auto">
          <a:xfrm>
            <a:off x="158750" y="3402013"/>
            <a:ext cx="61913" cy="368300"/>
            <a:chOff x="1114" y="940"/>
            <a:chExt cx="21" cy="77"/>
          </a:xfrm>
        </p:grpSpPr>
        <p:sp>
          <p:nvSpPr>
            <p:cNvPr id="49226" name="Line 12">
              <a:extLst>
                <a:ext uri="{FF2B5EF4-FFF2-40B4-BE49-F238E27FC236}">
                  <a16:creationId xmlns:a16="http://schemas.microsoft.com/office/drawing/2014/main" id="{5BED0558-1B93-4F13-8E2C-92B5AB67AAB8}"/>
                </a:ext>
              </a:extLst>
            </p:cNvPr>
            <p:cNvSpPr>
              <a:spLocks noChangeShapeType="1"/>
            </p:cNvSpPr>
            <p:nvPr/>
          </p:nvSpPr>
          <p:spPr bwMode="auto">
            <a:xfrm flipV="1">
              <a:off x="1135" y="940"/>
              <a:ext cx="0" cy="7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ar-SA"/>
            </a:p>
          </p:txBody>
        </p:sp>
        <p:sp>
          <p:nvSpPr>
            <p:cNvPr id="49227" name="Line 13">
              <a:extLst>
                <a:ext uri="{FF2B5EF4-FFF2-40B4-BE49-F238E27FC236}">
                  <a16:creationId xmlns:a16="http://schemas.microsoft.com/office/drawing/2014/main" id="{F820B3E4-2E26-48D5-8C71-3336A036278C}"/>
                </a:ext>
              </a:extLst>
            </p:cNvPr>
            <p:cNvSpPr>
              <a:spLocks noChangeShapeType="1"/>
            </p:cNvSpPr>
            <p:nvPr/>
          </p:nvSpPr>
          <p:spPr bwMode="auto">
            <a:xfrm flipH="1">
              <a:off x="1114" y="940"/>
              <a:ext cx="21" cy="3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ar-SA"/>
            </a:p>
          </p:txBody>
        </p:sp>
      </p:grpSp>
      <p:sp>
        <p:nvSpPr>
          <p:cNvPr id="49156" name="Rectangle 14">
            <a:extLst>
              <a:ext uri="{FF2B5EF4-FFF2-40B4-BE49-F238E27FC236}">
                <a16:creationId xmlns:a16="http://schemas.microsoft.com/office/drawing/2014/main" id="{367C7F47-E7BB-483A-9764-30B1DBF5ED34}"/>
              </a:ext>
            </a:extLst>
          </p:cNvPr>
          <p:cNvSpPr>
            <a:spLocks noChangeArrowheads="1"/>
          </p:cNvSpPr>
          <p:nvPr/>
        </p:nvSpPr>
        <p:spPr bwMode="auto">
          <a:xfrm>
            <a:off x="731838" y="3294063"/>
            <a:ext cx="376237" cy="600075"/>
          </a:xfrm>
          <a:prstGeom prst="rect">
            <a:avLst/>
          </a:prstGeom>
          <a:solidFill>
            <a:srgbClr val="CCECFF"/>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lgn="r" rtl="1" eaLnBrk="1" hangingPunct="1"/>
            <a:endParaRPr lang="en-GB" altLang="ar-SA"/>
          </a:p>
        </p:txBody>
      </p:sp>
      <p:sp>
        <p:nvSpPr>
          <p:cNvPr id="49157" name="Rectangle 15">
            <a:extLst>
              <a:ext uri="{FF2B5EF4-FFF2-40B4-BE49-F238E27FC236}">
                <a16:creationId xmlns:a16="http://schemas.microsoft.com/office/drawing/2014/main" id="{32322DAA-A630-42EB-B3A0-DA40E3E0F757}"/>
              </a:ext>
            </a:extLst>
          </p:cNvPr>
          <p:cNvSpPr>
            <a:spLocks noChangeArrowheads="1"/>
          </p:cNvSpPr>
          <p:nvPr/>
        </p:nvSpPr>
        <p:spPr bwMode="auto">
          <a:xfrm>
            <a:off x="1122363" y="3292475"/>
            <a:ext cx="376237" cy="600075"/>
          </a:xfrm>
          <a:prstGeom prst="rect">
            <a:avLst/>
          </a:prstGeom>
          <a:solidFill>
            <a:srgbClr val="CCECFF"/>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lgn="r" rtl="1" eaLnBrk="1" hangingPunct="1"/>
            <a:endParaRPr lang="en-GB" altLang="ar-SA"/>
          </a:p>
        </p:txBody>
      </p:sp>
      <p:sp>
        <p:nvSpPr>
          <p:cNvPr id="49158" name="Rectangle 16">
            <a:extLst>
              <a:ext uri="{FF2B5EF4-FFF2-40B4-BE49-F238E27FC236}">
                <a16:creationId xmlns:a16="http://schemas.microsoft.com/office/drawing/2014/main" id="{F3C672D8-C253-4CF3-AA01-AD1F54EC1A77}"/>
              </a:ext>
            </a:extLst>
          </p:cNvPr>
          <p:cNvSpPr>
            <a:spLocks noChangeArrowheads="1"/>
          </p:cNvSpPr>
          <p:nvPr/>
        </p:nvSpPr>
        <p:spPr bwMode="auto">
          <a:xfrm>
            <a:off x="1512888" y="3292475"/>
            <a:ext cx="376237" cy="600075"/>
          </a:xfrm>
          <a:prstGeom prst="rect">
            <a:avLst/>
          </a:prstGeom>
          <a:solidFill>
            <a:srgbClr val="CCECFF"/>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lgn="r" rtl="1" eaLnBrk="1" hangingPunct="1"/>
            <a:endParaRPr lang="en-GB" altLang="ar-SA"/>
          </a:p>
        </p:txBody>
      </p:sp>
      <p:grpSp>
        <p:nvGrpSpPr>
          <p:cNvPr id="49159" name="Group 17">
            <a:extLst>
              <a:ext uri="{FF2B5EF4-FFF2-40B4-BE49-F238E27FC236}">
                <a16:creationId xmlns:a16="http://schemas.microsoft.com/office/drawing/2014/main" id="{1BE1554C-060E-4E0E-957D-5CD5D65C3248}"/>
              </a:ext>
            </a:extLst>
          </p:cNvPr>
          <p:cNvGrpSpPr>
            <a:grpSpLocks/>
          </p:cNvGrpSpPr>
          <p:nvPr/>
        </p:nvGrpSpPr>
        <p:grpSpPr bwMode="auto">
          <a:xfrm>
            <a:off x="803275" y="3398838"/>
            <a:ext cx="61913" cy="368300"/>
            <a:chOff x="1114" y="940"/>
            <a:chExt cx="21" cy="77"/>
          </a:xfrm>
        </p:grpSpPr>
        <p:sp>
          <p:nvSpPr>
            <p:cNvPr id="49224" name="Line 18">
              <a:extLst>
                <a:ext uri="{FF2B5EF4-FFF2-40B4-BE49-F238E27FC236}">
                  <a16:creationId xmlns:a16="http://schemas.microsoft.com/office/drawing/2014/main" id="{51F3087A-4C56-4E6B-900E-3E6FB4D6EEEF}"/>
                </a:ext>
              </a:extLst>
            </p:cNvPr>
            <p:cNvSpPr>
              <a:spLocks noChangeShapeType="1"/>
            </p:cNvSpPr>
            <p:nvPr/>
          </p:nvSpPr>
          <p:spPr bwMode="auto">
            <a:xfrm flipV="1">
              <a:off x="1135" y="940"/>
              <a:ext cx="0" cy="7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ar-SA"/>
            </a:p>
          </p:txBody>
        </p:sp>
        <p:sp>
          <p:nvSpPr>
            <p:cNvPr id="49225" name="Line 19">
              <a:extLst>
                <a:ext uri="{FF2B5EF4-FFF2-40B4-BE49-F238E27FC236}">
                  <a16:creationId xmlns:a16="http://schemas.microsoft.com/office/drawing/2014/main" id="{C457010B-FAEC-4068-B893-8B735B95C510}"/>
                </a:ext>
              </a:extLst>
            </p:cNvPr>
            <p:cNvSpPr>
              <a:spLocks noChangeShapeType="1"/>
            </p:cNvSpPr>
            <p:nvPr/>
          </p:nvSpPr>
          <p:spPr bwMode="auto">
            <a:xfrm flipH="1">
              <a:off x="1114" y="940"/>
              <a:ext cx="21" cy="3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ar-SA"/>
            </a:p>
          </p:txBody>
        </p:sp>
      </p:grpSp>
      <p:grpSp>
        <p:nvGrpSpPr>
          <p:cNvPr id="49160" name="Group 20">
            <a:extLst>
              <a:ext uri="{FF2B5EF4-FFF2-40B4-BE49-F238E27FC236}">
                <a16:creationId xmlns:a16="http://schemas.microsoft.com/office/drawing/2014/main" id="{B86B873F-CC5C-4C80-AB0B-4A531D622FFD}"/>
              </a:ext>
            </a:extLst>
          </p:cNvPr>
          <p:cNvGrpSpPr>
            <a:grpSpLocks/>
          </p:cNvGrpSpPr>
          <p:nvPr/>
        </p:nvGrpSpPr>
        <p:grpSpPr bwMode="auto">
          <a:xfrm>
            <a:off x="1190625" y="3414713"/>
            <a:ext cx="61913" cy="368300"/>
            <a:chOff x="1114" y="940"/>
            <a:chExt cx="21" cy="77"/>
          </a:xfrm>
        </p:grpSpPr>
        <p:sp>
          <p:nvSpPr>
            <p:cNvPr id="49222" name="Line 21">
              <a:extLst>
                <a:ext uri="{FF2B5EF4-FFF2-40B4-BE49-F238E27FC236}">
                  <a16:creationId xmlns:a16="http://schemas.microsoft.com/office/drawing/2014/main" id="{3F68678E-EB3E-4A0E-AF1A-AB8B97F4C55D}"/>
                </a:ext>
              </a:extLst>
            </p:cNvPr>
            <p:cNvSpPr>
              <a:spLocks noChangeShapeType="1"/>
            </p:cNvSpPr>
            <p:nvPr/>
          </p:nvSpPr>
          <p:spPr bwMode="auto">
            <a:xfrm flipV="1">
              <a:off x="1135" y="940"/>
              <a:ext cx="0" cy="7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ar-SA"/>
            </a:p>
          </p:txBody>
        </p:sp>
        <p:sp>
          <p:nvSpPr>
            <p:cNvPr id="49223" name="Line 22">
              <a:extLst>
                <a:ext uri="{FF2B5EF4-FFF2-40B4-BE49-F238E27FC236}">
                  <a16:creationId xmlns:a16="http://schemas.microsoft.com/office/drawing/2014/main" id="{6BE00180-917C-4406-9416-242B491E61B1}"/>
                </a:ext>
              </a:extLst>
            </p:cNvPr>
            <p:cNvSpPr>
              <a:spLocks noChangeShapeType="1"/>
            </p:cNvSpPr>
            <p:nvPr/>
          </p:nvSpPr>
          <p:spPr bwMode="auto">
            <a:xfrm flipH="1">
              <a:off x="1114" y="940"/>
              <a:ext cx="21" cy="3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ar-SA"/>
            </a:p>
          </p:txBody>
        </p:sp>
      </p:grpSp>
      <p:grpSp>
        <p:nvGrpSpPr>
          <p:cNvPr id="49161" name="Group 23">
            <a:extLst>
              <a:ext uri="{FF2B5EF4-FFF2-40B4-BE49-F238E27FC236}">
                <a16:creationId xmlns:a16="http://schemas.microsoft.com/office/drawing/2014/main" id="{0D15D073-87CD-438B-9117-A47F37678E95}"/>
              </a:ext>
            </a:extLst>
          </p:cNvPr>
          <p:cNvGrpSpPr>
            <a:grpSpLocks/>
          </p:cNvGrpSpPr>
          <p:nvPr/>
        </p:nvGrpSpPr>
        <p:grpSpPr bwMode="auto">
          <a:xfrm flipH="1" flipV="1">
            <a:off x="342900" y="3408363"/>
            <a:ext cx="61913" cy="368300"/>
            <a:chOff x="1114" y="940"/>
            <a:chExt cx="21" cy="77"/>
          </a:xfrm>
        </p:grpSpPr>
        <p:sp>
          <p:nvSpPr>
            <p:cNvPr id="49220" name="Line 24">
              <a:extLst>
                <a:ext uri="{FF2B5EF4-FFF2-40B4-BE49-F238E27FC236}">
                  <a16:creationId xmlns:a16="http://schemas.microsoft.com/office/drawing/2014/main" id="{2597CE99-0904-4744-A2B3-6BB80348F735}"/>
                </a:ext>
              </a:extLst>
            </p:cNvPr>
            <p:cNvSpPr>
              <a:spLocks noChangeShapeType="1"/>
            </p:cNvSpPr>
            <p:nvPr/>
          </p:nvSpPr>
          <p:spPr bwMode="auto">
            <a:xfrm flipV="1">
              <a:off x="1135" y="940"/>
              <a:ext cx="0" cy="7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ar-SA"/>
            </a:p>
          </p:txBody>
        </p:sp>
        <p:sp>
          <p:nvSpPr>
            <p:cNvPr id="49221" name="Line 25">
              <a:extLst>
                <a:ext uri="{FF2B5EF4-FFF2-40B4-BE49-F238E27FC236}">
                  <a16:creationId xmlns:a16="http://schemas.microsoft.com/office/drawing/2014/main" id="{A12D2D7F-3C52-4551-869F-97E92B9C9753}"/>
                </a:ext>
              </a:extLst>
            </p:cNvPr>
            <p:cNvSpPr>
              <a:spLocks noChangeShapeType="1"/>
            </p:cNvSpPr>
            <p:nvPr/>
          </p:nvSpPr>
          <p:spPr bwMode="auto">
            <a:xfrm flipH="1">
              <a:off x="1114" y="940"/>
              <a:ext cx="21" cy="3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ar-SA"/>
            </a:p>
          </p:txBody>
        </p:sp>
      </p:grpSp>
      <p:sp>
        <p:nvSpPr>
          <p:cNvPr id="49162" name="Rectangle 26">
            <a:extLst>
              <a:ext uri="{FF2B5EF4-FFF2-40B4-BE49-F238E27FC236}">
                <a16:creationId xmlns:a16="http://schemas.microsoft.com/office/drawing/2014/main" id="{77C8AF9C-8280-4651-9F7F-C06898026262}"/>
              </a:ext>
            </a:extLst>
          </p:cNvPr>
          <p:cNvSpPr>
            <a:spLocks noChangeArrowheads="1"/>
          </p:cNvSpPr>
          <p:nvPr/>
        </p:nvSpPr>
        <p:spPr bwMode="auto">
          <a:xfrm>
            <a:off x="3233738" y="3244850"/>
            <a:ext cx="376237" cy="600075"/>
          </a:xfrm>
          <a:prstGeom prst="rect">
            <a:avLst/>
          </a:prstGeom>
          <a:solidFill>
            <a:srgbClr val="FFCCCC"/>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lgn="r" rtl="1" eaLnBrk="1" hangingPunct="1"/>
            <a:endParaRPr lang="en-GB" altLang="ar-SA"/>
          </a:p>
        </p:txBody>
      </p:sp>
      <p:grpSp>
        <p:nvGrpSpPr>
          <p:cNvPr id="49163" name="Group 27">
            <a:extLst>
              <a:ext uri="{FF2B5EF4-FFF2-40B4-BE49-F238E27FC236}">
                <a16:creationId xmlns:a16="http://schemas.microsoft.com/office/drawing/2014/main" id="{92D7928A-AC6E-4C9B-90C9-F56B2AF8BC74}"/>
              </a:ext>
            </a:extLst>
          </p:cNvPr>
          <p:cNvGrpSpPr>
            <a:grpSpLocks/>
          </p:cNvGrpSpPr>
          <p:nvPr/>
        </p:nvGrpSpPr>
        <p:grpSpPr bwMode="auto">
          <a:xfrm>
            <a:off x="3311525" y="3354388"/>
            <a:ext cx="61913" cy="368300"/>
            <a:chOff x="1114" y="940"/>
            <a:chExt cx="21" cy="77"/>
          </a:xfrm>
        </p:grpSpPr>
        <p:sp>
          <p:nvSpPr>
            <p:cNvPr id="49218" name="Line 28">
              <a:extLst>
                <a:ext uri="{FF2B5EF4-FFF2-40B4-BE49-F238E27FC236}">
                  <a16:creationId xmlns:a16="http://schemas.microsoft.com/office/drawing/2014/main" id="{B93BFC39-656E-4369-9C04-0A0BC0F0141C}"/>
                </a:ext>
              </a:extLst>
            </p:cNvPr>
            <p:cNvSpPr>
              <a:spLocks noChangeShapeType="1"/>
            </p:cNvSpPr>
            <p:nvPr/>
          </p:nvSpPr>
          <p:spPr bwMode="auto">
            <a:xfrm flipV="1">
              <a:off x="1135" y="940"/>
              <a:ext cx="0" cy="7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ar-SA"/>
            </a:p>
          </p:txBody>
        </p:sp>
        <p:sp>
          <p:nvSpPr>
            <p:cNvPr id="49219" name="Line 29">
              <a:extLst>
                <a:ext uri="{FF2B5EF4-FFF2-40B4-BE49-F238E27FC236}">
                  <a16:creationId xmlns:a16="http://schemas.microsoft.com/office/drawing/2014/main" id="{21A68E87-16FA-4BD3-AA62-7FE39A2BD16D}"/>
                </a:ext>
              </a:extLst>
            </p:cNvPr>
            <p:cNvSpPr>
              <a:spLocks noChangeShapeType="1"/>
            </p:cNvSpPr>
            <p:nvPr/>
          </p:nvSpPr>
          <p:spPr bwMode="auto">
            <a:xfrm flipH="1">
              <a:off x="1114" y="940"/>
              <a:ext cx="21" cy="3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ar-SA"/>
            </a:p>
          </p:txBody>
        </p:sp>
      </p:grpSp>
      <p:sp>
        <p:nvSpPr>
          <p:cNvPr id="49164" name="Rectangle 30">
            <a:extLst>
              <a:ext uri="{FF2B5EF4-FFF2-40B4-BE49-F238E27FC236}">
                <a16:creationId xmlns:a16="http://schemas.microsoft.com/office/drawing/2014/main" id="{05960B4D-E8C3-4D26-B315-CE423C915F52}"/>
              </a:ext>
            </a:extLst>
          </p:cNvPr>
          <p:cNvSpPr>
            <a:spLocks noChangeArrowheads="1"/>
          </p:cNvSpPr>
          <p:nvPr/>
        </p:nvSpPr>
        <p:spPr bwMode="auto">
          <a:xfrm>
            <a:off x="3884613" y="3246438"/>
            <a:ext cx="376237" cy="598487"/>
          </a:xfrm>
          <a:prstGeom prst="rect">
            <a:avLst/>
          </a:prstGeom>
          <a:solidFill>
            <a:srgbClr val="CCECFF"/>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lgn="r" rtl="1" eaLnBrk="1" hangingPunct="1"/>
            <a:endParaRPr lang="en-GB" altLang="ar-SA"/>
          </a:p>
        </p:txBody>
      </p:sp>
      <p:sp>
        <p:nvSpPr>
          <p:cNvPr id="49165" name="Rectangle 31">
            <a:extLst>
              <a:ext uri="{FF2B5EF4-FFF2-40B4-BE49-F238E27FC236}">
                <a16:creationId xmlns:a16="http://schemas.microsoft.com/office/drawing/2014/main" id="{D79B82C2-BF4B-4438-A1C7-092A20D104DD}"/>
              </a:ext>
            </a:extLst>
          </p:cNvPr>
          <p:cNvSpPr>
            <a:spLocks noChangeArrowheads="1"/>
          </p:cNvSpPr>
          <p:nvPr/>
        </p:nvSpPr>
        <p:spPr bwMode="auto">
          <a:xfrm>
            <a:off x="4275138" y="3244850"/>
            <a:ext cx="376237" cy="600075"/>
          </a:xfrm>
          <a:prstGeom prst="rect">
            <a:avLst/>
          </a:prstGeom>
          <a:solidFill>
            <a:srgbClr val="CCECFF"/>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lgn="r" rtl="1" eaLnBrk="1" hangingPunct="1"/>
            <a:endParaRPr lang="en-GB" altLang="ar-SA"/>
          </a:p>
        </p:txBody>
      </p:sp>
      <p:sp>
        <p:nvSpPr>
          <p:cNvPr id="49166" name="Rectangle 32">
            <a:extLst>
              <a:ext uri="{FF2B5EF4-FFF2-40B4-BE49-F238E27FC236}">
                <a16:creationId xmlns:a16="http://schemas.microsoft.com/office/drawing/2014/main" id="{FA7510DC-4791-4A31-B1B0-42569FB05D51}"/>
              </a:ext>
            </a:extLst>
          </p:cNvPr>
          <p:cNvSpPr>
            <a:spLocks noChangeArrowheads="1"/>
          </p:cNvSpPr>
          <p:nvPr/>
        </p:nvSpPr>
        <p:spPr bwMode="auto">
          <a:xfrm>
            <a:off x="4665663" y="3244850"/>
            <a:ext cx="376237" cy="600075"/>
          </a:xfrm>
          <a:prstGeom prst="rect">
            <a:avLst/>
          </a:prstGeom>
          <a:solidFill>
            <a:srgbClr val="CCECFF"/>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lgn="r" rtl="1" eaLnBrk="1" hangingPunct="1"/>
            <a:endParaRPr lang="en-GB" altLang="ar-SA"/>
          </a:p>
        </p:txBody>
      </p:sp>
      <p:grpSp>
        <p:nvGrpSpPr>
          <p:cNvPr id="49167" name="Group 33">
            <a:extLst>
              <a:ext uri="{FF2B5EF4-FFF2-40B4-BE49-F238E27FC236}">
                <a16:creationId xmlns:a16="http://schemas.microsoft.com/office/drawing/2014/main" id="{039771E7-85ED-4E67-BE82-559CA14B7A6D}"/>
              </a:ext>
            </a:extLst>
          </p:cNvPr>
          <p:cNvGrpSpPr>
            <a:grpSpLocks/>
          </p:cNvGrpSpPr>
          <p:nvPr/>
        </p:nvGrpSpPr>
        <p:grpSpPr bwMode="auto">
          <a:xfrm>
            <a:off x="3956050" y="3351213"/>
            <a:ext cx="61913" cy="368300"/>
            <a:chOff x="1114" y="940"/>
            <a:chExt cx="21" cy="77"/>
          </a:xfrm>
        </p:grpSpPr>
        <p:sp>
          <p:nvSpPr>
            <p:cNvPr id="49216" name="Line 34">
              <a:extLst>
                <a:ext uri="{FF2B5EF4-FFF2-40B4-BE49-F238E27FC236}">
                  <a16:creationId xmlns:a16="http://schemas.microsoft.com/office/drawing/2014/main" id="{A5157E43-8F16-4A0D-A51F-521529878AD6}"/>
                </a:ext>
              </a:extLst>
            </p:cNvPr>
            <p:cNvSpPr>
              <a:spLocks noChangeShapeType="1"/>
            </p:cNvSpPr>
            <p:nvPr/>
          </p:nvSpPr>
          <p:spPr bwMode="auto">
            <a:xfrm flipV="1">
              <a:off x="1135" y="940"/>
              <a:ext cx="0" cy="7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ar-SA"/>
            </a:p>
          </p:txBody>
        </p:sp>
        <p:sp>
          <p:nvSpPr>
            <p:cNvPr id="49217" name="Line 35">
              <a:extLst>
                <a:ext uri="{FF2B5EF4-FFF2-40B4-BE49-F238E27FC236}">
                  <a16:creationId xmlns:a16="http://schemas.microsoft.com/office/drawing/2014/main" id="{7F2BE79C-8648-48A3-8C15-AF9A92BC7321}"/>
                </a:ext>
              </a:extLst>
            </p:cNvPr>
            <p:cNvSpPr>
              <a:spLocks noChangeShapeType="1"/>
            </p:cNvSpPr>
            <p:nvPr/>
          </p:nvSpPr>
          <p:spPr bwMode="auto">
            <a:xfrm flipH="1">
              <a:off x="1114" y="940"/>
              <a:ext cx="21" cy="3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ar-SA"/>
            </a:p>
          </p:txBody>
        </p:sp>
      </p:grpSp>
      <p:grpSp>
        <p:nvGrpSpPr>
          <p:cNvPr id="49168" name="Group 36">
            <a:extLst>
              <a:ext uri="{FF2B5EF4-FFF2-40B4-BE49-F238E27FC236}">
                <a16:creationId xmlns:a16="http://schemas.microsoft.com/office/drawing/2014/main" id="{96007AB3-19E2-4C56-8832-802C44DACFDC}"/>
              </a:ext>
            </a:extLst>
          </p:cNvPr>
          <p:cNvGrpSpPr>
            <a:grpSpLocks/>
          </p:cNvGrpSpPr>
          <p:nvPr/>
        </p:nvGrpSpPr>
        <p:grpSpPr bwMode="auto">
          <a:xfrm>
            <a:off x="4343400" y="3367088"/>
            <a:ext cx="61913" cy="368300"/>
            <a:chOff x="1114" y="940"/>
            <a:chExt cx="21" cy="77"/>
          </a:xfrm>
        </p:grpSpPr>
        <p:sp>
          <p:nvSpPr>
            <p:cNvPr id="49214" name="Line 37">
              <a:extLst>
                <a:ext uri="{FF2B5EF4-FFF2-40B4-BE49-F238E27FC236}">
                  <a16:creationId xmlns:a16="http://schemas.microsoft.com/office/drawing/2014/main" id="{6E4A2FFE-EA99-41FD-A721-C2F3E08A1C22}"/>
                </a:ext>
              </a:extLst>
            </p:cNvPr>
            <p:cNvSpPr>
              <a:spLocks noChangeShapeType="1"/>
            </p:cNvSpPr>
            <p:nvPr/>
          </p:nvSpPr>
          <p:spPr bwMode="auto">
            <a:xfrm flipV="1">
              <a:off x="1135" y="940"/>
              <a:ext cx="0" cy="7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ar-SA"/>
            </a:p>
          </p:txBody>
        </p:sp>
        <p:sp>
          <p:nvSpPr>
            <p:cNvPr id="49215" name="Line 38">
              <a:extLst>
                <a:ext uri="{FF2B5EF4-FFF2-40B4-BE49-F238E27FC236}">
                  <a16:creationId xmlns:a16="http://schemas.microsoft.com/office/drawing/2014/main" id="{1C58817C-2810-4AD0-8FD7-A5BC10BD1B1C}"/>
                </a:ext>
              </a:extLst>
            </p:cNvPr>
            <p:cNvSpPr>
              <a:spLocks noChangeShapeType="1"/>
            </p:cNvSpPr>
            <p:nvPr/>
          </p:nvSpPr>
          <p:spPr bwMode="auto">
            <a:xfrm flipH="1">
              <a:off x="1114" y="940"/>
              <a:ext cx="21" cy="3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ar-SA"/>
            </a:p>
          </p:txBody>
        </p:sp>
      </p:grpSp>
      <p:grpSp>
        <p:nvGrpSpPr>
          <p:cNvPr id="49169" name="Group 39">
            <a:extLst>
              <a:ext uri="{FF2B5EF4-FFF2-40B4-BE49-F238E27FC236}">
                <a16:creationId xmlns:a16="http://schemas.microsoft.com/office/drawing/2014/main" id="{67ED608B-BA94-4818-83F8-EE469B90FB40}"/>
              </a:ext>
            </a:extLst>
          </p:cNvPr>
          <p:cNvGrpSpPr>
            <a:grpSpLocks/>
          </p:cNvGrpSpPr>
          <p:nvPr/>
        </p:nvGrpSpPr>
        <p:grpSpPr bwMode="auto">
          <a:xfrm>
            <a:off x="4730750" y="3368675"/>
            <a:ext cx="61913" cy="368300"/>
            <a:chOff x="1114" y="940"/>
            <a:chExt cx="21" cy="77"/>
          </a:xfrm>
        </p:grpSpPr>
        <p:sp>
          <p:nvSpPr>
            <p:cNvPr id="49212" name="Line 40">
              <a:extLst>
                <a:ext uri="{FF2B5EF4-FFF2-40B4-BE49-F238E27FC236}">
                  <a16:creationId xmlns:a16="http://schemas.microsoft.com/office/drawing/2014/main" id="{A43E6A4B-2A61-47D5-9A09-D75DAAFF0BF6}"/>
                </a:ext>
              </a:extLst>
            </p:cNvPr>
            <p:cNvSpPr>
              <a:spLocks noChangeShapeType="1"/>
            </p:cNvSpPr>
            <p:nvPr/>
          </p:nvSpPr>
          <p:spPr bwMode="auto">
            <a:xfrm flipV="1">
              <a:off x="1135" y="940"/>
              <a:ext cx="0" cy="7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ar-SA"/>
            </a:p>
          </p:txBody>
        </p:sp>
        <p:sp>
          <p:nvSpPr>
            <p:cNvPr id="49213" name="Line 41">
              <a:extLst>
                <a:ext uri="{FF2B5EF4-FFF2-40B4-BE49-F238E27FC236}">
                  <a16:creationId xmlns:a16="http://schemas.microsoft.com/office/drawing/2014/main" id="{42D0BCC2-68E6-4A1F-AF97-3A2FB2521BFD}"/>
                </a:ext>
              </a:extLst>
            </p:cNvPr>
            <p:cNvSpPr>
              <a:spLocks noChangeShapeType="1"/>
            </p:cNvSpPr>
            <p:nvPr/>
          </p:nvSpPr>
          <p:spPr bwMode="auto">
            <a:xfrm flipH="1">
              <a:off x="1114" y="940"/>
              <a:ext cx="21" cy="3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ar-SA"/>
            </a:p>
          </p:txBody>
        </p:sp>
      </p:grpSp>
      <p:sp>
        <p:nvSpPr>
          <p:cNvPr id="49170" name="Rectangle 42">
            <a:extLst>
              <a:ext uri="{FF2B5EF4-FFF2-40B4-BE49-F238E27FC236}">
                <a16:creationId xmlns:a16="http://schemas.microsoft.com/office/drawing/2014/main" id="{8E29C9F8-0B7F-442E-B730-45D08CF171A6}"/>
              </a:ext>
            </a:extLst>
          </p:cNvPr>
          <p:cNvSpPr>
            <a:spLocks noChangeArrowheads="1"/>
          </p:cNvSpPr>
          <p:nvPr/>
        </p:nvSpPr>
        <p:spPr bwMode="auto">
          <a:xfrm>
            <a:off x="6756400" y="3278188"/>
            <a:ext cx="376238" cy="600075"/>
          </a:xfrm>
          <a:prstGeom prst="rect">
            <a:avLst/>
          </a:prstGeom>
          <a:solidFill>
            <a:srgbClr val="CCFF9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lgn="r" rtl="1" eaLnBrk="1" hangingPunct="1"/>
            <a:endParaRPr lang="en-GB" altLang="ar-SA"/>
          </a:p>
        </p:txBody>
      </p:sp>
      <p:grpSp>
        <p:nvGrpSpPr>
          <p:cNvPr id="49171" name="Group 43">
            <a:extLst>
              <a:ext uri="{FF2B5EF4-FFF2-40B4-BE49-F238E27FC236}">
                <a16:creationId xmlns:a16="http://schemas.microsoft.com/office/drawing/2014/main" id="{F703255D-AD63-45A1-8E36-F95691CAE4BC}"/>
              </a:ext>
            </a:extLst>
          </p:cNvPr>
          <p:cNvGrpSpPr>
            <a:grpSpLocks/>
          </p:cNvGrpSpPr>
          <p:nvPr/>
        </p:nvGrpSpPr>
        <p:grpSpPr bwMode="auto">
          <a:xfrm>
            <a:off x="6834188" y="3387725"/>
            <a:ext cx="61912" cy="368300"/>
            <a:chOff x="1114" y="940"/>
            <a:chExt cx="21" cy="77"/>
          </a:xfrm>
        </p:grpSpPr>
        <p:sp>
          <p:nvSpPr>
            <p:cNvPr id="49210" name="Line 44">
              <a:extLst>
                <a:ext uri="{FF2B5EF4-FFF2-40B4-BE49-F238E27FC236}">
                  <a16:creationId xmlns:a16="http://schemas.microsoft.com/office/drawing/2014/main" id="{510A2979-B4E0-45A7-B172-C82DEF88ADB3}"/>
                </a:ext>
              </a:extLst>
            </p:cNvPr>
            <p:cNvSpPr>
              <a:spLocks noChangeShapeType="1"/>
            </p:cNvSpPr>
            <p:nvPr/>
          </p:nvSpPr>
          <p:spPr bwMode="auto">
            <a:xfrm flipV="1">
              <a:off x="1135" y="940"/>
              <a:ext cx="0" cy="7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ar-SA"/>
            </a:p>
          </p:txBody>
        </p:sp>
        <p:sp>
          <p:nvSpPr>
            <p:cNvPr id="49211" name="Line 45">
              <a:extLst>
                <a:ext uri="{FF2B5EF4-FFF2-40B4-BE49-F238E27FC236}">
                  <a16:creationId xmlns:a16="http://schemas.microsoft.com/office/drawing/2014/main" id="{6DD1F53F-160C-4496-B039-95B140054A6F}"/>
                </a:ext>
              </a:extLst>
            </p:cNvPr>
            <p:cNvSpPr>
              <a:spLocks noChangeShapeType="1"/>
            </p:cNvSpPr>
            <p:nvPr/>
          </p:nvSpPr>
          <p:spPr bwMode="auto">
            <a:xfrm flipH="1">
              <a:off x="1114" y="940"/>
              <a:ext cx="21" cy="3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ar-SA"/>
            </a:p>
          </p:txBody>
        </p:sp>
      </p:grpSp>
      <p:sp>
        <p:nvSpPr>
          <p:cNvPr id="49172" name="Rectangle 46">
            <a:extLst>
              <a:ext uri="{FF2B5EF4-FFF2-40B4-BE49-F238E27FC236}">
                <a16:creationId xmlns:a16="http://schemas.microsoft.com/office/drawing/2014/main" id="{A92F2EAD-AA17-47AC-8E74-933B8D85C0F1}"/>
              </a:ext>
            </a:extLst>
          </p:cNvPr>
          <p:cNvSpPr>
            <a:spLocks noChangeArrowheads="1"/>
          </p:cNvSpPr>
          <p:nvPr/>
        </p:nvSpPr>
        <p:spPr bwMode="auto">
          <a:xfrm>
            <a:off x="7192963" y="3279775"/>
            <a:ext cx="376237" cy="600075"/>
          </a:xfrm>
          <a:prstGeom prst="rect">
            <a:avLst/>
          </a:prstGeom>
          <a:solidFill>
            <a:srgbClr val="CCFF9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lgn="r" rtl="1" eaLnBrk="1" hangingPunct="1"/>
            <a:endParaRPr lang="en-GB" altLang="ar-SA"/>
          </a:p>
        </p:txBody>
      </p:sp>
      <p:sp>
        <p:nvSpPr>
          <p:cNvPr id="49173" name="Rectangle 47">
            <a:extLst>
              <a:ext uri="{FF2B5EF4-FFF2-40B4-BE49-F238E27FC236}">
                <a16:creationId xmlns:a16="http://schemas.microsoft.com/office/drawing/2014/main" id="{A67E94E0-8340-4376-8FA0-0241154CA469}"/>
              </a:ext>
            </a:extLst>
          </p:cNvPr>
          <p:cNvSpPr>
            <a:spLocks noChangeArrowheads="1"/>
          </p:cNvSpPr>
          <p:nvPr/>
        </p:nvSpPr>
        <p:spPr bwMode="auto">
          <a:xfrm>
            <a:off x="7626350" y="3278188"/>
            <a:ext cx="376238" cy="600075"/>
          </a:xfrm>
          <a:prstGeom prst="rect">
            <a:avLst/>
          </a:prstGeom>
          <a:solidFill>
            <a:srgbClr val="CCFF9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lgn="r" rtl="1" eaLnBrk="1" hangingPunct="1"/>
            <a:endParaRPr lang="en-GB" altLang="ar-SA"/>
          </a:p>
        </p:txBody>
      </p:sp>
      <p:sp>
        <p:nvSpPr>
          <p:cNvPr id="49174" name="Rectangle 48">
            <a:extLst>
              <a:ext uri="{FF2B5EF4-FFF2-40B4-BE49-F238E27FC236}">
                <a16:creationId xmlns:a16="http://schemas.microsoft.com/office/drawing/2014/main" id="{AB0BCB99-F615-40AD-A66C-C373FF36C85F}"/>
              </a:ext>
            </a:extLst>
          </p:cNvPr>
          <p:cNvSpPr>
            <a:spLocks noChangeArrowheads="1"/>
          </p:cNvSpPr>
          <p:nvPr/>
        </p:nvSpPr>
        <p:spPr bwMode="auto">
          <a:xfrm>
            <a:off x="8416925" y="3278188"/>
            <a:ext cx="376238" cy="600075"/>
          </a:xfrm>
          <a:prstGeom prst="rect">
            <a:avLst/>
          </a:prstGeom>
          <a:solidFill>
            <a:srgbClr val="CCECFF"/>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lgn="r" rtl="1" eaLnBrk="1" hangingPunct="1"/>
            <a:endParaRPr lang="en-GB" altLang="ar-SA"/>
          </a:p>
        </p:txBody>
      </p:sp>
      <p:grpSp>
        <p:nvGrpSpPr>
          <p:cNvPr id="49175" name="Group 49">
            <a:extLst>
              <a:ext uri="{FF2B5EF4-FFF2-40B4-BE49-F238E27FC236}">
                <a16:creationId xmlns:a16="http://schemas.microsoft.com/office/drawing/2014/main" id="{1ECBD415-0679-40C3-9D0A-526A8BEDBDF1}"/>
              </a:ext>
            </a:extLst>
          </p:cNvPr>
          <p:cNvGrpSpPr>
            <a:grpSpLocks/>
          </p:cNvGrpSpPr>
          <p:nvPr/>
        </p:nvGrpSpPr>
        <p:grpSpPr bwMode="auto">
          <a:xfrm>
            <a:off x="7264400" y="3384550"/>
            <a:ext cx="61913" cy="368300"/>
            <a:chOff x="1114" y="940"/>
            <a:chExt cx="21" cy="77"/>
          </a:xfrm>
        </p:grpSpPr>
        <p:sp>
          <p:nvSpPr>
            <p:cNvPr id="49208" name="Line 50">
              <a:extLst>
                <a:ext uri="{FF2B5EF4-FFF2-40B4-BE49-F238E27FC236}">
                  <a16:creationId xmlns:a16="http://schemas.microsoft.com/office/drawing/2014/main" id="{F37A8EE1-91B3-4C85-8A68-7C20AB284867}"/>
                </a:ext>
              </a:extLst>
            </p:cNvPr>
            <p:cNvSpPr>
              <a:spLocks noChangeShapeType="1"/>
            </p:cNvSpPr>
            <p:nvPr/>
          </p:nvSpPr>
          <p:spPr bwMode="auto">
            <a:xfrm flipV="1">
              <a:off x="1135" y="940"/>
              <a:ext cx="0" cy="7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ar-SA"/>
            </a:p>
          </p:txBody>
        </p:sp>
        <p:sp>
          <p:nvSpPr>
            <p:cNvPr id="49209" name="Line 51">
              <a:extLst>
                <a:ext uri="{FF2B5EF4-FFF2-40B4-BE49-F238E27FC236}">
                  <a16:creationId xmlns:a16="http://schemas.microsoft.com/office/drawing/2014/main" id="{A0A51700-15E3-4B2E-B68B-F318CCC7CB4C}"/>
                </a:ext>
              </a:extLst>
            </p:cNvPr>
            <p:cNvSpPr>
              <a:spLocks noChangeShapeType="1"/>
            </p:cNvSpPr>
            <p:nvPr/>
          </p:nvSpPr>
          <p:spPr bwMode="auto">
            <a:xfrm flipH="1">
              <a:off x="1114" y="940"/>
              <a:ext cx="21" cy="3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ar-SA"/>
            </a:p>
          </p:txBody>
        </p:sp>
      </p:grpSp>
      <p:grpSp>
        <p:nvGrpSpPr>
          <p:cNvPr id="49176" name="Group 52">
            <a:extLst>
              <a:ext uri="{FF2B5EF4-FFF2-40B4-BE49-F238E27FC236}">
                <a16:creationId xmlns:a16="http://schemas.microsoft.com/office/drawing/2014/main" id="{24284370-3D64-4485-897A-34CD12313A04}"/>
              </a:ext>
            </a:extLst>
          </p:cNvPr>
          <p:cNvGrpSpPr>
            <a:grpSpLocks/>
          </p:cNvGrpSpPr>
          <p:nvPr/>
        </p:nvGrpSpPr>
        <p:grpSpPr bwMode="auto">
          <a:xfrm>
            <a:off x="7694613" y="3400425"/>
            <a:ext cx="61912" cy="368300"/>
            <a:chOff x="1114" y="940"/>
            <a:chExt cx="21" cy="77"/>
          </a:xfrm>
        </p:grpSpPr>
        <p:sp>
          <p:nvSpPr>
            <p:cNvPr id="49206" name="Line 53">
              <a:extLst>
                <a:ext uri="{FF2B5EF4-FFF2-40B4-BE49-F238E27FC236}">
                  <a16:creationId xmlns:a16="http://schemas.microsoft.com/office/drawing/2014/main" id="{B5FAC256-9F48-4E97-873E-93A5D6261364}"/>
                </a:ext>
              </a:extLst>
            </p:cNvPr>
            <p:cNvSpPr>
              <a:spLocks noChangeShapeType="1"/>
            </p:cNvSpPr>
            <p:nvPr/>
          </p:nvSpPr>
          <p:spPr bwMode="auto">
            <a:xfrm flipV="1">
              <a:off x="1135" y="940"/>
              <a:ext cx="0" cy="7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ar-SA"/>
            </a:p>
          </p:txBody>
        </p:sp>
        <p:sp>
          <p:nvSpPr>
            <p:cNvPr id="49207" name="Line 54">
              <a:extLst>
                <a:ext uri="{FF2B5EF4-FFF2-40B4-BE49-F238E27FC236}">
                  <a16:creationId xmlns:a16="http://schemas.microsoft.com/office/drawing/2014/main" id="{BE66F2C3-2B0E-4757-BBBA-4057EA2C2760}"/>
                </a:ext>
              </a:extLst>
            </p:cNvPr>
            <p:cNvSpPr>
              <a:spLocks noChangeShapeType="1"/>
            </p:cNvSpPr>
            <p:nvPr/>
          </p:nvSpPr>
          <p:spPr bwMode="auto">
            <a:xfrm flipH="1">
              <a:off x="1114" y="940"/>
              <a:ext cx="21" cy="3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ar-SA"/>
            </a:p>
          </p:txBody>
        </p:sp>
      </p:grpSp>
      <p:grpSp>
        <p:nvGrpSpPr>
          <p:cNvPr id="49177" name="Group 55">
            <a:extLst>
              <a:ext uri="{FF2B5EF4-FFF2-40B4-BE49-F238E27FC236}">
                <a16:creationId xmlns:a16="http://schemas.microsoft.com/office/drawing/2014/main" id="{1248451F-CBBB-4458-8869-DC398B984EFA}"/>
              </a:ext>
            </a:extLst>
          </p:cNvPr>
          <p:cNvGrpSpPr>
            <a:grpSpLocks/>
          </p:cNvGrpSpPr>
          <p:nvPr/>
        </p:nvGrpSpPr>
        <p:grpSpPr bwMode="auto">
          <a:xfrm>
            <a:off x="8482013" y="3402013"/>
            <a:ext cx="61912" cy="368300"/>
            <a:chOff x="1114" y="940"/>
            <a:chExt cx="21" cy="77"/>
          </a:xfrm>
        </p:grpSpPr>
        <p:sp>
          <p:nvSpPr>
            <p:cNvPr id="49204" name="Line 56">
              <a:extLst>
                <a:ext uri="{FF2B5EF4-FFF2-40B4-BE49-F238E27FC236}">
                  <a16:creationId xmlns:a16="http://schemas.microsoft.com/office/drawing/2014/main" id="{9E400F98-C2E7-43F5-BD95-0C6B93AEAAED}"/>
                </a:ext>
              </a:extLst>
            </p:cNvPr>
            <p:cNvSpPr>
              <a:spLocks noChangeShapeType="1"/>
            </p:cNvSpPr>
            <p:nvPr/>
          </p:nvSpPr>
          <p:spPr bwMode="auto">
            <a:xfrm flipV="1">
              <a:off x="1135" y="940"/>
              <a:ext cx="0" cy="7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ar-SA"/>
            </a:p>
          </p:txBody>
        </p:sp>
        <p:sp>
          <p:nvSpPr>
            <p:cNvPr id="49205" name="Line 57">
              <a:extLst>
                <a:ext uri="{FF2B5EF4-FFF2-40B4-BE49-F238E27FC236}">
                  <a16:creationId xmlns:a16="http://schemas.microsoft.com/office/drawing/2014/main" id="{05893F3D-6B13-43C6-BD7C-7BD92538AE5F}"/>
                </a:ext>
              </a:extLst>
            </p:cNvPr>
            <p:cNvSpPr>
              <a:spLocks noChangeShapeType="1"/>
            </p:cNvSpPr>
            <p:nvPr/>
          </p:nvSpPr>
          <p:spPr bwMode="auto">
            <a:xfrm flipH="1">
              <a:off x="1114" y="940"/>
              <a:ext cx="21" cy="3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ar-SA"/>
            </a:p>
          </p:txBody>
        </p:sp>
      </p:grpSp>
      <p:sp>
        <p:nvSpPr>
          <p:cNvPr id="49178" name="Line 58">
            <a:extLst>
              <a:ext uri="{FF2B5EF4-FFF2-40B4-BE49-F238E27FC236}">
                <a16:creationId xmlns:a16="http://schemas.microsoft.com/office/drawing/2014/main" id="{44034C6C-DB88-4034-9494-2FB874C9CBDC}"/>
              </a:ext>
            </a:extLst>
          </p:cNvPr>
          <p:cNvSpPr>
            <a:spLocks noChangeShapeType="1"/>
          </p:cNvSpPr>
          <p:nvPr/>
        </p:nvSpPr>
        <p:spPr bwMode="auto">
          <a:xfrm flipV="1">
            <a:off x="1981200" y="3595688"/>
            <a:ext cx="1219200" cy="15875"/>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ar-SA"/>
          </a:p>
        </p:txBody>
      </p:sp>
      <p:sp>
        <p:nvSpPr>
          <p:cNvPr id="49179" name="Line 59">
            <a:extLst>
              <a:ext uri="{FF2B5EF4-FFF2-40B4-BE49-F238E27FC236}">
                <a16:creationId xmlns:a16="http://schemas.microsoft.com/office/drawing/2014/main" id="{557054CA-9EDB-4CA9-9D93-7C3608C9122E}"/>
              </a:ext>
            </a:extLst>
          </p:cNvPr>
          <p:cNvSpPr>
            <a:spLocks noChangeShapeType="1"/>
          </p:cNvSpPr>
          <p:nvPr/>
        </p:nvSpPr>
        <p:spPr bwMode="auto">
          <a:xfrm flipV="1">
            <a:off x="5105400" y="3595688"/>
            <a:ext cx="1441450" cy="30162"/>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ar-SA"/>
          </a:p>
        </p:txBody>
      </p:sp>
      <p:pic>
        <p:nvPicPr>
          <p:cNvPr id="49180" name="Picture 7" descr="sp22g">
            <a:extLst>
              <a:ext uri="{FF2B5EF4-FFF2-40B4-BE49-F238E27FC236}">
                <a16:creationId xmlns:a16="http://schemas.microsoft.com/office/drawing/2014/main" id="{0B37FF37-2BCB-4B37-8729-35C11F682D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4648200"/>
            <a:ext cx="1501775" cy="188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81" name="Rectangle 70">
            <a:extLst>
              <a:ext uri="{FF2B5EF4-FFF2-40B4-BE49-F238E27FC236}">
                <a16:creationId xmlns:a16="http://schemas.microsoft.com/office/drawing/2014/main" id="{55CD2974-C1FB-4306-A241-E76A5192A229}"/>
              </a:ext>
            </a:extLst>
          </p:cNvPr>
          <p:cNvSpPr>
            <a:spLocks noChangeArrowheads="1"/>
          </p:cNvSpPr>
          <p:nvPr/>
        </p:nvSpPr>
        <p:spPr bwMode="auto">
          <a:xfrm>
            <a:off x="3997325" y="5410200"/>
            <a:ext cx="22574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lgn="r" rtl="1" eaLnBrk="1" hangingPunct="1"/>
            <a:r>
              <a:rPr lang="en-GB" altLang="ar-SA" sz="2400" b="1">
                <a:solidFill>
                  <a:srgbClr val="C00000"/>
                </a:solidFill>
                <a:latin typeface="Times New Roman" panose="02020603050405020304" pitchFamily="18" charset="0"/>
                <a:cs typeface="Times New Roman" panose="02020603050405020304" pitchFamily="18" charset="0"/>
              </a:rPr>
              <a:t>Trigonal planar</a:t>
            </a:r>
            <a:endParaRPr lang="en-US" altLang="ar-SA" sz="2400">
              <a:latin typeface="Times New Roman" panose="02020603050405020304" pitchFamily="18" charset="0"/>
              <a:cs typeface="Times New Roman" panose="02020603050405020304" pitchFamily="18" charset="0"/>
            </a:endParaRPr>
          </a:p>
        </p:txBody>
      </p:sp>
      <p:pic>
        <p:nvPicPr>
          <p:cNvPr id="49182" name="Picture 9" descr="orbs">
            <a:extLst>
              <a:ext uri="{FF2B5EF4-FFF2-40B4-BE49-F238E27FC236}">
                <a16:creationId xmlns:a16="http://schemas.microsoft.com/office/drawing/2014/main" id="{84B38DF8-E74D-4F2A-B975-4C233BF71C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4038600"/>
            <a:ext cx="46355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83" name="Picture 8" descr="orbp">
            <a:extLst>
              <a:ext uri="{FF2B5EF4-FFF2-40B4-BE49-F238E27FC236}">
                <a16:creationId xmlns:a16="http://schemas.microsoft.com/office/drawing/2014/main" id="{CB2EE305-2D7F-400B-AC5E-D6A910E75B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3886200"/>
            <a:ext cx="247650"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84" name="Picture 63" descr="orbp">
            <a:extLst>
              <a:ext uri="{FF2B5EF4-FFF2-40B4-BE49-F238E27FC236}">
                <a16:creationId xmlns:a16="http://schemas.microsoft.com/office/drawing/2014/main" id="{972AA99E-54A6-40FC-BD41-33A01A0AE8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3886200"/>
            <a:ext cx="247650"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85" name="Picture 64" descr="orbp">
            <a:extLst>
              <a:ext uri="{FF2B5EF4-FFF2-40B4-BE49-F238E27FC236}">
                <a16:creationId xmlns:a16="http://schemas.microsoft.com/office/drawing/2014/main" id="{EB6BC618-4D3B-4F21-9FE6-FB804E6373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0750" y="3886200"/>
            <a:ext cx="247650"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86" name="Picture 66" descr="orbp">
            <a:extLst>
              <a:ext uri="{FF2B5EF4-FFF2-40B4-BE49-F238E27FC236}">
                <a16:creationId xmlns:a16="http://schemas.microsoft.com/office/drawing/2014/main" id="{B08B8F95-015B-4DEF-9F09-9BBAAFCA4E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58200" y="3810000"/>
            <a:ext cx="247650"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87" name="Picture 67" descr="sporbg">
            <a:extLst>
              <a:ext uri="{FF2B5EF4-FFF2-40B4-BE49-F238E27FC236}">
                <a16:creationId xmlns:a16="http://schemas.microsoft.com/office/drawing/2014/main" id="{547A308C-705B-4496-B0F0-1B93FCB9BEF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21488" y="3908425"/>
            <a:ext cx="238125"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88" name="Picture 68" descr="sporbg">
            <a:extLst>
              <a:ext uri="{FF2B5EF4-FFF2-40B4-BE49-F238E27FC236}">
                <a16:creationId xmlns:a16="http://schemas.microsoft.com/office/drawing/2014/main" id="{0492383D-C792-4C4E-8DD5-2A4D9B2EBA6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96150" y="3908425"/>
            <a:ext cx="238125"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89" name="Picture 69" descr="sporbg">
            <a:extLst>
              <a:ext uri="{FF2B5EF4-FFF2-40B4-BE49-F238E27FC236}">
                <a16:creationId xmlns:a16="http://schemas.microsoft.com/office/drawing/2014/main" id="{C6C0C087-5CC9-4A67-8DB8-9DC88B0B823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27950" y="3908425"/>
            <a:ext cx="238125"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90" name="Text Box 60">
            <a:extLst>
              <a:ext uri="{FF2B5EF4-FFF2-40B4-BE49-F238E27FC236}">
                <a16:creationId xmlns:a16="http://schemas.microsoft.com/office/drawing/2014/main" id="{2A31781D-1DB1-4725-9ECD-E6B4C9BED808}"/>
              </a:ext>
            </a:extLst>
          </p:cNvPr>
          <p:cNvSpPr txBox="1">
            <a:spLocks noChangeArrowheads="1"/>
          </p:cNvSpPr>
          <p:nvPr/>
        </p:nvSpPr>
        <p:spPr bwMode="auto">
          <a:xfrm>
            <a:off x="0" y="2757488"/>
            <a:ext cx="609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lgn="ctr" rtl="1" eaLnBrk="1" hangingPunct="1"/>
            <a:r>
              <a:rPr lang="en-GB" altLang="ar-SA" b="1"/>
              <a:t>2s</a:t>
            </a:r>
            <a:r>
              <a:rPr lang="en-GB" altLang="ar-SA" b="1" baseline="30000"/>
              <a:t>2</a:t>
            </a:r>
            <a:endParaRPr lang="en-GB" altLang="ar-SA" b="1">
              <a:solidFill>
                <a:srgbClr val="CC3300"/>
              </a:solidFill>
            </a:endParaRPr>
          </a:p>
        </p:txBody>
      </p:sp>
      <p:sp>
        <p:nvSpPr>
          <p:cNvPr id="49191" name="Text Box 61">
            <a:extLst>
              <a:ext uri="{FF2B5EF4-FFF2-40B4-BE49-F238E27FC236}">
                <a16:creationId xmlns:a16="http://schemas.microsoft.com/office/drawing/2014/main" id="{A0D0FDC4-D3D1-46C0-8430-DFB609864638}"/>
              </a:ext>
            </a:extLst>
          </p:cNvPr>
          <p:cNvSpPr txBox="1">
            <a:spLocks noChangeArrowheads="1"/>
          </p:cNvSpPr>
          <p:nvPr/>
        </p:nvSpPr>
        <p:spPr bwMode="auto">
          <a:xfrm>
            <a:off x="4038600" y="2681288"/>
            <a:ext cx="91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lgn="ctr" rtl="1" eaLnBrk="1" hangingPunct="1"/>
            <a:r>
              <a:rPr lang="en-GB" altLang="ar-SA" b="1"/>
              <a:t>2p</a:t>
            </a:r>
            <a:r>
              <a:rPr lang="en-GB" altLang="ar-SA" b="1" baseline="30000"/>
              <a:t>3</a:t>
            </a:r>
            <a:endParaRPr lang="en-GB" altLang="ar-SA" b="1">
              <a:solidFill>
                <a:srgbClr val="CC3300"/>
              </a:solidFill>
            </a:endParaRPr>
          </a:p>
        </p:txBody>
      </p:sp>
      <p:sp>
        <p:nvSpPr>
          <p:cNvPr id="49192" name="Text Box 62">
            <a:extLst>
              <a:ext uri="{FF2B5EF4-FFF2-40B4-BE49-F238E27FC236}">
                <a16:creationId xmlns:a16="http://schemas.microsoft.com/office/drawing/2014/main" id="{E1D3AD8B-D3AC-4D9F-AD61-6852E17DE232}"/>
              </a:ext>
            </a:extLst>
          </p:cNvPr>
          <p:cNvSpPr txBox="1">
            <a:spLocks noChangeArrowheads="1"/>
          </p:cNvSpPr>
          <p:nvPr/>
        </p:nvSpPr>
        <p:spPr bwMode="auto">
          <a:xfrm>
            <a:off x="6324600" y="2757488"/>
            <a:ext cx="18240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lgn="ctr" rtl="1" eaLnBrk="1" hangingPunct="1"/>
            <a:r>
              <a:rPr lang="en-GB" altLang="ar-SA" b="1"/>
              <a:t> 3 x sp</a:t>
            </a:r>
            <a:r>
              <a:rPr lang="en-GB" altLang="ar-SA" b="1" baseline="30000"/>
              <a:t>2</a:t>
            </a:r>
            <a:endParaRPr lang="en-GB" altLang="ar-SA" b="1">
              <a:solidFill>
                <a:srgbClr val="CC3300"/>
              </a:solidFill>
            </a:endParaRPr>
          </a:p>
        </p:txBody>
      </p:sp>
      <p:sp>
        <p:nvSpPr>
          <p:cNvPr id="49193" name="Text Box 65">
            <a:extLst>
              <a:ext uri="{FF2B5EF4-FFF2-40B4-BE49-F238E27FC236}">
                <a16:creationId xmlns:a16="http://schemas.microsoft.com/office/drawing/2014/main" id="{FAF247B3-CF2A-44FC-ACA0-9F9788CA2FD3}"/>
              </a:ext>
            </a:extLst>
          </p:cNvPr>
          <p:cNvSpPr txBox="1">
            <a:spLocks noChangeArrowheads="1"/>
          </p:cNvSpPr>
          <p:nvPr/>
        </p:nvSpPr>
        <p:spPr bwMode="auto">
          <a:xfrm>
            <a:off x="8305800" y="2757488"/>
            <a:ext cx="5445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lgn="ctr" rtl="1" eaLnBrk="1" hangingPunct="1"/>
            <a:r>
              <a:rPr lang="en-GB" altLang="ar-SA" b="1"/>
              <a:t>2p</a:t>
            </a:r>
            <a:endParaRPr lang="en-GB" altLang="ar-SA" b="1">
              <a:solidFill>
                <a:srgbClr val="CC3300"/>
              </a:solidFill>
            </a:endParaRPr>
          </a:p>
        </p:txBody>
      </p:sp>
      <p:sp>
        <p:nvSpPr>
          <p:cNvPr id="248838" name="Text Box 6">
            <a:extLst>
              <a:ext uri="{FF2B5EF4-FFF2-40B4-BE49-F238E27FC236}">
                <a16:creationId xmlns:a16="http://schemas.microsoft.com/office/drawing/2014/main" id="{21E6FCB2-0BAC-409C-B9D6-274A9AAF6842}"/>
              </a:ext>
            </a:extLst>
          </p:cNvPr>
          <p:cNvSpPr txBox="1">
            <a:spLocks noChangeArrowheads="1"/>
          </p:cNvSpPr>
          <p:nvPr/>
        </p:nvSpPr>
        <p:spPr bwMode="auto">
          <a:xfrm>
            <a:off x="76200" y="1096963"/>
            <a:ext cx="6858000" cy="461962"/>
          </a:xfrm>
          <a:prstGeom prst="rect">
            <a:avLst/>
          </a:prstGeom>
          <a:noFill/>
          <a:ln w="9525">
            <a:noFill/>
            <a:miter lim="800000"/>
            <a:headEnd/>
            <a:tailEnd/>
          </a:ln>
          <a:effectLst/>
        </p:spPr>
        <p:txBody>
          <a:bodyPr>
            <a:spAutoFit/>
          </a:bodyPr>
          <a:lstStyle/>
          <a:p>
            <a:pPr rtl="1">
              <a:spcBef>
                <a:spcPct val="50000"/>
              </a:spcBef>
              <a:defRPr/>
            </a:pPr>
            <a:r>
              <a:rPr lang="en-US" sz="2400" b="1">
                <a:solidFill>
                  <a:schemeClr val="accent2"/>
                </a:solidFill>
                <a:effectLst>
                  <a:outerShdw blurRad="38100" dist="38100" dir="2700000" algn="tl">
                    <a:srgbClr val="C0C0C0"/>
                  </a:outerShdw>
                </a:effectLst>
                <a:latin typeface="Times New Roman"/>
                <a:cs typeface="Times New Roman"/>
              </a:rPr>
              <a:t>sp</a:t>
            </a:r>
            <a:r>
              <a:rPr lang="en-GB" sz="2400" b="1" baseline="30000">
                <a:solidFill>
                  <a:schemeClr val="accent2"/>
                </a:solidFill>
                <a:effectLst>
                  <a:outerShdw blurRad="38100" dist="38100" dir="2700000" algn="tl">
                    <a:srgbClr val="C0C0C0"/>
                  </a:outerShdw>
                </a:effectLst>
                <a:latin typeface="Times New Roman"/>
                <a:cs typeface="Times New Roman"/>
              </a:rPr>
              <a:t>2</a:t>
            </a:r>
            <a:r>
              <a:rPr lang="en-US" sz="2400" b="1">
                <a:solidFill>
                  <a:schemeClr val="accent2"/>
                </a:solidFill>
                <a:effectLst>
                  <a:outerShdw blurRad="38100" dist="38100" dir="2700000" algn="tl">
                    <a:srgbClr val="C0C0C0"/>
                  </a:outerShdw>
                </a:effectLst>
                <a:latin typeface="Times New Roman"/>
                <a:cs typeface="Times New Roman"/>
              </a:rPr>
              <a:t> Hybridization  Of Orbitals In Alkenes</a:t>
            </a:r>
          </a:p>
        </p:txBody>
      </p:sp>
      <p:sp>
        <p:nvSpPr>
          <p:cNvPr id="168005" name="Rectangle 69">
            <a:extLst>
              <a:ext uri="{FF2B5EF4-FFF2-40B4-BE49-F238E27FC236}">
                <a16:creationId xmlns:a16="http://schemas.microsoft.com/office/drawing/2014/main" id="{8872C019-460D-455E-BC5B-9298D87B86E3}"/>
              </a:ext>
            </a:extLst>
          </p:cNvPr>
          <p:cNvSpPr>
            <a:spLocks noChangeArrowheads="1"/>
          </p:cNvSpPr>
          <p:nvPr/>
        </p:nvSpPr>
        <p:spPr bwMode="auto">
          <a:xfrm>
            <a:off x="0" y="1690688"/>
            <a:ext cx="7391400" cy="1016000"/>
          </a:xfrm>
          <a:prstGeom prst="rect">
            <a:avLst/>
          </a:prstGeom>
          <a:noFill/>
          <a:ln w="9525">
            <a:noFill/>
            <a:miter lim="800000"/>
            <a:headEnd/>
            <a:tailEnd/>
          </a:ln>
          <a:effectLst/>
        </p:spPr>
        <p:txBody>
          <a:bodyPr>
            <a:spAutoFit/>
          </a:bodyPr>
          <a:lstStyle/>
          <a:p>
            <a:pPr rtl="1">
              <a:spcBef>
                <a:spcPct val="50000"/>
              </a:spcBef>
              <a:defRPr/>
            </a:pPr>
            <a:r>
              <a:rPr lang="en-GB" sz="2400" dirty="0">
                <a:effectLst>
                  <a:outerShdw blurRad="38100" dist="38100" dir="2700000" algn="tl">
                    <a:srgbClr val="C0C0C0"/>
                  </a:outerShdw>
                </a:effectLst>
                <a:latin typeface="Times New Roman"/>
                <a:cs typeface="Times New Roman"/>
              </a:rPr>
              <a:t>The electronic configuration of a carbon atom is </a:t>
            </a:r>
            <a:r>
              <a:rPr lang="en-GB" sz="2400" b="1" dirty="0">
                <a:solidFill>
                  <a:srgbClr val="CC3300"/>
                </a:solidFill>
                <a:effectLst>
                  <a:outerShdw blurRad="38100" dist="38100" dir="2700000" algn="tl">
                    <a:srgbClr val="C0C0C0"/>
                  </a:outerShdw>
                </a:effectLst>
                <a:latin typeface="Times New Roman"/>
                <a:cs typeface="Times New Roman"/>
              </a:rPr>
              <a:t>1s</a:t>
            </a:r>
            <a:r>
              <a:rPr lang="en-GB" sz="2400" b="1" baseline="30000" dirty="0">
                <a:solidFill>
                  <a:srgbClr val="CC3300"/>
                </a:solidFill>
                <a:effectLst>
                  <a:outerShdw blurRad="38100" dist="38100" dir="2700000" algn="tl">
                    <a:srgbClr val="C0C0C0"/>
                  </a:outerShdw>
                </a:effectLst>
                <a:latin typeface="Times New Roman"/>
                <a:cs typeface="Times New Roman"/>
              </a:rPr>
              <a:t>2</a:t>
            </a:r>
            <a:r>
              <a:rPr lang="en-GB" sz="2400" b="1" dirty="0">
                <a:solidFill>
                  <a:srgbClr val="CC3300"/>
                </a:solidFill>
                <a:effectLst>
                  <a:outerShdw blurRad="38100" dist="38100" dir="2700000" algn="tl">
                    <a:srgbClr val="C0C0C0"/>
                  </a:outerShdw>
                </a:effectLst>
                <a:latin typeface="Times New Roman"/>
                <a:cs typeface="Times New Roman"/>
              </a:rPr>
              <a:t>2s</a:t>
            </a:r>
            <a:r>
              <a:rPr lang="en-GB" sz="2400" b="1" baseline="30000" dirty="0">
                <a:solidFill>
                  <a:srgbClr val="CC3300"/>
                </a:solidFill>
                <a:effectLst>
                  <a:outerShdw blurRad="38100" dist="38100" dir="2700000" algn="tl">
                    <a:srgbClr val="C0C0C0"/>
                  </a:outerShdw>
                </a:effectLst>
                <a:latin typeface="Times New Roman"/>
                <a:cs typeface="Times New Roman"/>
              </a:rPr>
              <a:t>2</a:t>
            </a:r>
            <a:r>
              <a:rPr lang="en-GB" sz="2400" b="1" dirty="0">
                <a:solidFill>
                  <a:srgbClr val="CC3300"/>
                </a:solidFill>
                <a:effectLst>
                  <a:outerShdw blurRad="38100" dist="38100" dir="2700000" algn="tl">
                    <a:srgbClr val="C0C0C0"/>
                  </a:outerShdw>
                </a:effectLst>
                <a:latin typeface="Times New Roman"/>
                <a:cs typeface="Times New Roman"/>
              </a:rPr>
              <a:t>2p</a:t>
            </a:r>
            <a:r>
              <a:rPr lang="en-GB" sz="2400" b="1" baseline="30000" dirty="0">
                <a:solidFill>
                  <a:srgbClr val="CC3300"/>
                </a:solidFill>
                <a:effectLst>
                  <a:outerShdw blurRad="38100" dist="38100" dir="2700000" algn="tl">
                    <a:srgbClr val="C0C0C0"/>
                  </a:outerShdw>
                </a:effectLst>
                <a:latin typeface="Times New Roman"/>
                <a:cs typeface="Times New Roman"/>
              </a:rPr>
              <a:t>2 </a:t>
            </a:r>
          </a:p>
          <a:p>
            <a:pPr rtl="1">
              <a:spcBef>
                <a:spcPct val="50000"/>
              </a:spcBef>
              <a:defRPr/>
            </a:pPr>
            <a:r>
              <a:rPr lang="en-GB" sz="2400" b="1" dirty="0">
                <a:solidFill>
                  <a:srgbClr val="CC3300"/>
                </a:solidFill>
                <a:effectLst>
                  <a:outerShdw blurRad="38100" dist="38100" dir="2700000" algn="tl">
                    <a:srgbClr val="C0C0C0"/>
                  </a:outerShdw>
                </a:effectLst>
                <a:latin typeface="Times New Roman"/>
                <a:cs typeface="Times New Roman"/>
              </a:rPr>
              <a:t>Thus </a:t>
            </a:r>
            <a:endParaRPr lang="en-GB" sz="2400" b="1" baseline="30000" dirty="0">
              <a:solidFill>
                <a:srgbClr val="CC3300"/>
              </a:solidFill>
              <a:latin typeface="Times New Roman"/>
              <a:cs typeface="Times New Roman"/>
            </a:endParaRPr>
          </a:p>
        </p:txBody>
      </p:sp>
      <p:sp>
        <p:nvSpPr>
          <p:cNvPr id="49196" name="Rectangle 70">
            <a:extLst>
              <a:ext uri="{FF2B5EF4-FFF2-40B4-BE49-F238E27FC236}">
                <a16:creationId xmlns:a16="http://schemas.microsoft.com/office/drawing/2014/main" id="{E5004B18-11D5-4793-B382-CB6F54EC3D31}"/>
              </a:ext>
            </a:extLst>
          </p:cNvPr>
          <p:cNvSpPr>
            <a:spLocks noChangeArrowheads="1"/>
          </p:cNvSpPr>
          <p:nvPr/>
        </p:nvSpPr>
        <p:spPr bwMode="auto">
          <a:xfrm>
            <a:off x="1981200" y="3138488"/>
            <a:ext cx="1200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ar-SA"/>
              <a:t>promotion</a:t>
            </a:r>
          </a:p>
        </p:txBody>
      </p:sp>
      <p:sp>
        <p:nvSpPr>
          <p:cNvPr id="49197" name="Rectangle 71">
            <a:extLst>
              <a:ext uri="{FF2B5EF4-FFF2-40B4-BE49-F238E27FC236}">
                <a16:creationId xmlns:a16="http://schemas.microsoft.com/office/drawing/2014/main" id="{4CCB9BC3-E17D-4BB6-9C1F-04D72EE1AAFC}"/>
              </a:ext>
            </a:extLst>
          </p:cNvPr>
          <p:cNvSpPr>
            <a:spLocks noChangeArrowheads="1"/>
          </p:cNvSpPr>
          <p:nvPr/>
        </p:nvSpPr>
        <p:spPr bwMode="auto">
          <a:xfrm>
            <a:off x="5105400" y="3214688"/>
            <a:ext cx="1466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ar-SA"/>
              <a:t>hybridization</a:t>
            </a:r>
          </a:p>
        </p:txBody>
      </p:sp>
      <p:sp>
        <p:nvSpPr>
          <p:cNvPr id="49198" name="Rectangle 69">
            <a:extLst>
              <a:ext uri="{FF2B5EF4-FFF2-40B4-BE49-F238E27FC236}">
                <a16:creationId xmlns:a16="http://schemas.microsoft.com/office/drawing/2014/main" id="{EFB71709-CF73-4843-8266-58443C9CDF9C}"/>
              </a:ext>
            </a:extLst>
          </p:cNvPr>
          <p:cNvSpPr>
            <a:spLocks noChangeArrowheads="1"/>
          </p:cNvSpPr>
          <p:nvPr/>
        </p:nvSpPr>
        <p:spPr bwMode="auto">
          <a:xfrm>
            <a:off x="762000" y="2833688"/>
            <a:ext cx="5826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ar-SA" b="1" baseline="30000"/>
              <a:t> </a:t>
            </a:r>
            <a:r>
              <a:rPr lang="en-GB" altLang="ar-SA" b="1"/>
              <a:t>2p</a:t>
            </a:r>
            <a:r>
              <a:rPr lang="en-GB" altLang="ar-SA" b="1" baseline="30000"/>
              <a:t>2</a:t>
            </a:r>
            <a:endParaRPr lang="ar-KW" altLang="ar-SA">
              <a:ea typeface="Majalla UI"/>
            </a:endParaRPr>
          </a:p>
        </p:txBody>
      </p:sp>
      <p:sp>
        <p:nvSpPr>
          <p:cNvPr id="49199" name="Rectangle 70">
            <a:extLst>
              <a:ext uri="{FF2B5EF4-FFF2-40B4-BE49-F238E27FC236}">
                <a16:creationId xmlns:a16="http://schemas.microsoft.com/office/drawing/2014/main" id="{967782BF-95CD-4729-9C00-AA4F0AD26BC4}"/>
              </a:ext>
            </a:extLst>
          </p:cNvPr>
          <p:cNvSpPr>
            <a:spLocks noChangeArrowheads="1"/>
          </p:cNvSpPr>
          <p:nvPr/>
        </p:nvSpPr>
        <p:spPr bwMode="auto">
          <a:xfrm>
            <a:off x="3124200" y="2757488"/>
            <a:ext cx="5254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ar-SA" b="1"/>
              <a:t>2s</a:t>
            </a:r>
            <a:r>
              <a:rPr lang="en-GB" altLang="ar-SA" b="1" baseline="30000"/>
              <a:t>1</a:t>
            </a:r>
            <a:endParaRPr lang="ar-KW" altLang="ar-SA">
              <a:ea typeface="Majalla UI"/>
            </a:endParaRPr>
          </a:p>
        </p:txBody>
      </p:sp>
      <p:sp>
        <p:nvSpPr>
          <p:cNvPr id="49200" name="Rectangle 75">
            <a:extLst>
              <a:ext uri="{FF2B5EF4-FFF2-40B4-BE49-F238E27FC236}">
                <a16:creationId xmlns:a16="http://schemas.microsoft.com/office/drawing/2014/main" id="{AA48CDEC-77A8-483B-848C-CF3462A8B56A}"/>
              </a:ext>
            </a:extLst>
          </p:cNvPr>
          <p:cNvSpPr>
            <a:spLocks noChangeArrowheads="1"/>
          </p:cNvSpPr>
          <p:nvPr/>
        </p:nvSpPr>
        <p:spPr bwMode="auto">
          <a:xfrm>
            <a:off x="3733800" y="457200"/>
            <a:ext cx="9667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ar-SA" b="1">
                <a:solidFill>
                  <a:srgbClr val="000000"/>
                </a:solidFill>
                <a:latin typeface="Times New Roman" panose="02020603050405020304" pitchFamily="18" charset="0"/>
                <a:cs typeface="Times New Roman" panose="02020603050405020304" pitchFamily="18" charset="0"/>
              </a:rPr>
              <a:t>Alkenes</a:t>
            </a:r>
            <a:endParaRPr lang="en-US" altLang="ar-SA"/>
          </a:p>
        </p:txBody>
      </p:sp>
      <p:pic>
        <p:nvPicPr>
          <p:cNvPr id="49201" name="Picture 76" descr="ksulogo2.png">
            <a:extLst>
              <a:ext uri="{FF2B5EF4-FFF2-40B4-BE49-F238E27FC236}">
                <a16:creationId xmlns:a16="http://schemas.microsoft.com/office/drawing/2014/main" id="{A3ABA088-386E-4D54-944A-41C600DBEFE7}"/>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52400" y="7620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202" name="Picture 77" descr="images.jpeg">
            <a:extLst>
              <a:ext uri="{FF2B5EF4-FFF2-40B4-BE49-F238E27FC236}">
                <a16:creationId xmlns:a16="http://schemas.microsoft.com/office/drawing/2014/main" id="{7DA10506-5FDF-4B7C-B016-0CF77CDC2CEE}"/>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848600" y="0"/>
            <a:ext cx="1066800" cy="100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9" name="Straight Connector 78">
            <a:extLst>
              <a:ext uri="{FF2B5EF4-FFF2-40B4-BE49-F238E27FC236}">
                <a16:creationId xmlns:a16="http://schemas.microsoft.com/office/drawing/2014/main" id="{ACA1CC6B-6EA9-4A79-8F49-0923237C6392}"/>
              </a:ext>
            </a:extLst>
          </p:cNvPr>
          <p:cNvCxnSpPr/>
          <p:nvPr/>
        </p:nvCxnSpPr>
        <p:spPr>
          <a:xfrm>
            <a:off x="457200" y="914400"/>
            <a:ext cx="8305800" cy="0"/>
          </a:xfrm>
          <a:prstGeom prst="line">
            <a:avLst/>
          </a:prstGeom>
        </p:spPr>
        <p:style>
          <a:lnRef idx="2">
            <a:schemeClr val="dk1"/>
          </a:lnRef>
          <a:fillRef idx="0">
            <a:schemeClr val="dk1"/>
          </a:fillRef>
          <a:effectRef idx="1">
            <a:schemeClr val="dk1"/>
          </a:effectRef>
          <a:fontRef idx="minor">
            <a:schemeClr val="tx1"/>
          </a:fontRef>
        </p:style>
      </p:cxnSp>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http://upload.wikimedia.org/wikipedia/commons/thumb/8/8d/Ethene-2D-flat.png/220px-Ethene-2D-flat.png">
            <a:hlinkClick r:id="rId2"/>
            <a:extLst>
              <a:ext uri="{FF2B5EF4-FFF2-40B4-BE49-F238E27FC236}">
                <a16:creationId xmlns:a16="http://schemas.microsoft.com/office/drawing/2014/main" id="{DA420B5C-C6B2-4321-B440-8BF9C98854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2652713"/>
            <a:ext cx="1322388" cy="1233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6915" name="Rectangle 2">
            <a:extLst>
              <a:ext uri="{FF2B5EF4-FFF2-40B4-BE49-F238E27FC236}">
                <a16:creationId xmlns:a16="http://schemas.microsoft.com/office/drawing/2014/main" id="{AAC7810D-6BE6-4ED2-8532-525D52C3491E}"/>
              </a:ext>
            </a:extLst>
          </p:cNvPr>
          <p:cNvSpPr>
            <a:spLocks noChangeArrowheads="1"/>
          </p:cNvSpPr>
          <p:nvPr/>
        </p:nvSpPr>
        <p:spPr bwMode="auto">
          <a:xfrm>
            <a:off x="0" y="1771650"/>
            <a:ext cx="6400800" cy="4400550"/>
          </a:xfrm>
          <a:prstGeom prst="rect">
            <a:avLst/>
          </a:prstGeom>
          <a:noFill/>
          <a:ln w="9525">
            <a:noFill/>
            <a:miter lim="800000"/>
            <a:headEnd/>
            <a:tailEnd/>
          </a:ln>
        </p:spPr>
        <p:txBody>
          <a:bodyPr>
            <a:spAutoFit/>
          </a:bodyPr>
          <a:lstStyle/>
          <a:p>
            <a:pPr algn="just">
              <a:buClr>
                <a:schemeClr val="folHlink"/>
              </a:buClr>
              <a:buFont typeface="Wingdings" pitchFamily="2" charset="2"/>
              <a:buChar char="Ø"/>
              <a:defRPr/>
            </a:pPr>
            <a:r>
              <a:rPr lang="en-US" sz="2000" dirty="0">
                <a:effectLst>
                  <a:outerShdw blurRad="38100" dist="38100" dir="2700000" algn="tl">
                    <a:srgbClr val="C0C0C0"/>
                  </a:outerShdw>
                </a:effectLst>
                <a:latin typeface="Times New Roman"/>
                <a:cs typeface="Times New Roman"/>
              </a:rPr>
              <a:t> In ethylene </a:t>
            </a:r>
            <a:r>
              <a:rPr lang="en-US" sz="2000" dirty="0">
                <a:solidFill>
                  <a:srgbClr val="C00000"/>
                </a:solidFill>
                <a:effectLst>
                  <a:outerShdw blurRad="38100" dist="38100" dir="2700000" algn="tl">
                    <a:srgbClr val="C0C0C0"/>
                  </a:outerShdw>
                </a:effectLst>
                <a:latin typeface="Times New Roman"/>
                <a:cs typeface="Times New Roman"/>
              </a:rPr>
              <a:t>(</a:t>
            </a:r>
            <a:r>
              <a:rPr lang="en-US" sz="2000" dirty="0" err="1">
                <a:solidFill>
                  <a:srgbClr val="C00000"/>
                </a:solidFill>
                <a:effectLst>
                  <a:outerShdw blurRad="38100" dist="38100" dir="2700000" algn="tl">
                    <a:srgbClr val="C0C0C0"/>
                  </a:outerShdw>
                </a:effectLst>
                <a:latin typeface="Times New Roman"/>
                <a:cs typeface="Times New Roman"/>
              </a:rPr>
              <a:t>ethene</a:t>
            </a:r>
            <a:r>
              <a:rPr lang="en-US" sz="2000" dirty="0">
                <a:solidFill>
                  <a:srgbClr val="C00000"/>
                </a:solidFill>
                <a:effectLst>
                  <a:outerShdw blurRad="38100" dist="38100" dir="2700000" algn="tl">
                    <a:srgbClr val="C0C0C0"/>
                  </a:outerShdw>
                </a:effectLst>
                <a:latin typeface="Times New Roman"/>
                <a:cs typeface="Times New Roman"/>
              </a:rPr>
              <a:t>), </a:t>
            </a:r>
            <a:r>
              <a:rPr lang="en-US" sz="2000" dirty="0">
                <a:effectLst>
                  <a:outerShdw blurRad="38100" dist="38100" dir="2700000" algn="tl">
                    <a:srgbClr val="C0C0C0"/>
                  </a:outerShdw>
                </a:effectLst>
                <a:latin typeface="Times New Roman"/>
                <a:cs typeface="Times New Roman"/>
              </a:rPr>
              <a:t>each carbon atom use an </a:t>
            </a:r>
            <a:r>
              <a:rPr lang="en-GB" sz="2000" dirty="0">
                <a:effectLst>
                  <a:outerShdw blurRad="38100" dist="38100" dir="2700000" algn="tl">
                    <a:srgbClr val="C0C0C0"/>
                  </a:outerShdw>
                </a:effectLst>
                <a:latin typeface="Times New Roman"/>
                <a:cs typeface="Times New Roman"/>
              </a:rPr>
              <a:t>sp</a:t>
            </a:r>
            <a:r>
              <a:rPr lang="en-GB" sz="2000" baseline="30000" dirty="0">
                <a:effectLst>
                  <a:outerShdw blurRad="38100" dist="38100" dir="2700000" algn="tl">
                    <a:srgbClr val="C0C0C0"/>
                  </a:outerShdw>
                </a:effectLst>
                <a:latin typeface="Times New Roman"/>
                <a:cs typeface="Times New Roman"/>
              </a:rPr>
              <a:t>2</a:t>
            </a:r>
            <a:r>
              <a:rPr lang="en-GB" sz="2000" dirty="0">
                <a:effectLst>
                  <a:outerShdw blurRad="38100" dist="38100" dir="2700000" algn="tl">
                    <a:srgbClr val="C0C0C0"/>
                  </a:outerShdw>
                </a:effectLst>
                <a:latin typeface="Times New Roman"/>
                <a:cs typeface="Times New Roman"/>
              </a:rPr>
              <a:t> orbital</a:t>
            </a:r>
            <a:r>
              <a:rPr lang="en-US" sz="2000" dirty="0">
                <a:effectLst>
                  <a:outerShdw blurRad="38100" dist="38100" dir="2700000" algn="tl">
                    <a:srgbClr val="C0C0C0"/>
                  </a:outerShdw>
                </a:effectLst>
                <a:latin typeface="Times New Roman"/>
                <a:cs typeface="Times New Roman"/>
              </a:rPr>
              <a:t> to form a </a:t>
            </a:r>
            <a:r>
              <a:rPr lang="en-GB" sz="2000" dirty="0">
                <a:effectLst>
                  <a:outerShdw blurRad="38100" dist="38100" dir="2700000" algn="tl">
                    <a:srgbClr val="C0C0C0"/>
                  </a:outerShdw>
                </a:effectLst>
                <a:latin typeface="Times New Roman"/>
                <a:cs typeface="Times New Roman"/>
              </a:rPr>
              <a:t>single </a:t>
            </a:r>
          </a:p>
          <a:p>
            <a:pPr algn="just">
              <a:buClr>
                <a:schemeClr val="folHlink"/>
              </a:buClr>
              <a:buFont typeface="Wingdings" pitchFamily="2" charset="2"/>
              <a:buNone/>
              <a:defRPr/>
            </a:pPr>
            <a:r>
              <a:rPr lang="en-GB" sz="2000" dirty="0">
                <a:effectLst>
                  <a:outerShdw blurRad="38100" dist="38100" dir="2700000" algn="tl">
                    <a:srgbClr val="C0C0C0"/>
                  </a:outerShdw>
                </a:effectLst>
                <a:latin typeface="Times New Roman"/>
                <a:cs typeface="Times New Roman"/>
              </a:rPr>
              <a:t>C-C bond. </a:t>
            </a:r>
            <a:r>
              <a:rPr lang="en-US" sz="2000" dirty="0">
                <a:effectLst>
                  <a:outerShdw blurRad="38100" dist="38100" dir="2700000" algn="tl">
                    <a:srgbClr val="C0C0C0"/>
                  </a:outerShdw>
                </a:effectLst>
                <a:latin typeface="Times New Roman"/>
                <a:cs typeface="Times New Roman"/>
              </a:rPr>
              <a:t>Because of the two </a:t>
            </a:r>
            <a:r>
              <a:rPr lang="en-US" sz="2000" i="1" dirty="0">
                <a:effectLst>
                  <a:outerShdw blurRad="38100" dist="38100" dir="2700000" algn="tl">
                    <a:srgbClr val="C0C0C0"/>
                  </a:outerShdw>
                </a:effectLst>
                <a:latin typeface="Times New Roman"/>
                <a:cs typeface="Times New Roman"/>
              </a:rPr>
              <a:t>sp</a:t>
            </a:r>
            <a:r>
              <a:rPr lang="en-US" sz="2000" baseline="30000" dirty="0">
                <a:effectLst>
                  <a:outerShdw blurRad="38100" dist="38100" dir="2700000" algn="tl">
                    <a:srgbClr val="C0C0C0"/>
                  </a:outerShdw>
                </a:effectLst>
                <a:latin typeface="Times New Roman"/>
                <a:cs typeface="Times New Roman"/>
              </a:rPr>
              <a:t>2</a:t>
            </a:r>
            <a:r>
              <a:rPr lang="en-US" sz="2000" dirty="0">
                <a:effectLst>
                  <a:outerShdw blurRad="38100" dist="38100" dir="2700000" algn="tl">
                    <a:srgbClr val="C0C0C0"/>
                  </a:outerShdw>
                </a:effectLst>
                <a:latin typeface="Times New Roman"/>
                <a:cs typeface="Times New Roman"/>
              </a:rPr>
              <a:t> </a:t>
            </a:r>
            <a:r>
              <a:rPr lang="en-US" sz="2000" dirty="0" err="1">
                <a:effectLst>
                  <a:outerShdw blurRad="38100" dist="38100" dir="2700000" algn="tl">
                    <a:srgbClr val="C0C0C0"/>
                  </a:outerShdw>
                </a:effectLst>
                <a:latin typeface="Times New Roman"/>
                <a:cs typeface="Times New Roman"/>
              </a:rPr>
              <a:t>orbitals</a:t>
            </a:r>
            <a:r>
              <a:rPr lang="en-US" sz="2000" dirty="0">
                <a:effectLst>
                  <a:outerShdw blurRad="38100" dist="38100" dir="2700000" algn="tl">
                    <a:srgbClr val="C0C0C0"/>
                  </a:outerShdw>
                </a:effectLst>
                <a:latin typeface="Times New Roman"/>
                <a:cs typeface="Times New Roman"/>
              </a:rPr>
              <a:t> overlap  </a:t>
            </a:r>
            <a:r>
              <a:rPr lang="en-US" sz="2000" dirty="0">
                <a:solidFill>
                  <a:srgbClr val="C00000"/>
                </a:solidFill>
                <a:effectLst>
                  <a:outerShdw blurRad="38100" dist="38100" dir="2700000" algn="tl">
                    <a:srgbClr val="C0C0C0"/>
                  </a:outerShdw>
                </a:effectLst>
                <a:latin typeface="Times New Roman"/>
                <a:cs typeface="Times New Roman"/>
              </a:rPr>
              <a:t>by end- to- end  </a:t>
            </a:r>
            <a:r>
              <a:rPr lang="en-US" sz="2000" dirty="0">
                <a:effectLst>
                  <a:outerShdw blurRad="38100" dist="38100" dir="2700000" algn="tl">
                    <a:srgbClr val="C0C0C0"/>
                  </a:outerShdw>
                </a:effectLst>
                <a:latin typeface="Times New Roman"/>
                <a:cs typeface="Times New Roman"/>
              </a:rPr>
              <a:t>the resulting bond is called</a:t>
            </a:r>
            <a:r>
              <a:rPr lang="en-US" sz="2000" dirty="0">
                <a:solidFill>
                  <a:srgbClr val="C00000"/>
                </a:solidFill>
                <a:effectLst>
                  <a:outerShdw blurRad="38100" dist="38100" dir="2700000" algn="tl">
                    <a:srgbClr val="C0C0C0"/>
                  </a:outerShdw>
                </a:effectLst>
                <a:latin typeface="Times New Roman"/>
                <a:cs typeface="Times New Roman"/>
              </a:rPr>
              <a:t> σ</a:t>
            </a:r>
            <a:r>
              <a:rPr lang="en-US" sz="2000" dirty="0">
                <a:effectLst>
                  <a:outerShdw blurRad="38100" dist="38100" dir="2700000" algn="tl">
                    <a:srgbClr val="C0C0C0"/>
                  </a:outerShdw>
                </a:effectLst>
                <a:latin typeface="Times New Roman"/>
                <a:cs typeface="Times New Roman"/>
              </a:rPr>
              <a:t> </a:t>
            </a:r>
            <a:r>
              <a:rPr lang="en-US" sz="2000" dirty="0">
                <a:solidFill>
                  <a:srgbClr val="C00000"/>
                </a:solidFill>
                <a:effectLst>
                  <a:outerShdw blurRad="38100" dist="38100" dir="2700000" algn="tl">
                    <a:srgbClr val="C0C0C0"/>
                  </a:outerShdw>
                </a:effectLst>
                <a:latin typeface="Times New Roman"/>
                <a:cs typeface="Times New Roman"/>
              </a:rPr>
              <a:t>bond. </a:t>
            </a:r>
            <a:r>
              <a:rPr lang="en-US" sz="2000" dirty="0">
                <a:effectLst>
                  <a:outerShdw blurRad="38100" dist="38100" dir="2700000" algn="tl">
                    <a:srgbClr val="C0C0C0"/>
                  </a:outerShdw>
                </a:effectLst>
                <a:latin typeface="Times New Roman"/>
                <a:cs typeface="Times New Roman"/>
              </a:rPr>
              <a:t>The</a:t>
            </a:r>
            <a:r>
              <a:rPr lang="en-US" sz="2000" dirty="0">
                <a:solidFill>
                  <a:srgbClr val="C00000"/>
                </a:solidFill>
                <a:effectLst>
                  <a:outerShdw blurRad="38100" dist="38100" dir="2700000" algn="tl">
                    <a:srgbClr val="C0C0C0"/>
                  </a:outerShdw>
                </a:effectLst>
                <a:latin typeface="Times New Roman"/>
                <a:cs typeface="Times New Roman"/>
              </a:rPr>
              <a:t> </a:t>
            </a:r>
            <a:r>
              <a:rPr lang="en-GB" sz="2000" dirty="0">
                <a:solidFill>
                  <a:srgbClr val="C00000"/>
                </a:solidFill>
                <a:effectLst>
                  <a:outerShdw blurRad="38100" dist="38100" dir="2700000" algn="tl">
                    <a:srgbClr val="C0C0C0"/>
                  </a:outerShdw>
                </a:effectLst>
                <a:latin typeface="Times New Roman"/>
                <a:cs typeface="Times New Roman"/>
              </a:rPr>
              <a:t>pi (</a:t>
            </a:r>
            <a:r>
              <a:rPr lang="el-GR" sz="2000" dirty="0">
                <a:solidFill>
                  <a:srgbClr val="C00000"/>
                </a:solidFill>
                <a:effectLst>
                  <a:outerShdw blurRad="38100" dist="38100" dir="2700000" algn="tl">
                    <a:srgbClr val="C0C0C0"/>
                  </a:outerShdw>
                </a:effectLst>
                <a:latin typeface="Times New Roman"/>
                <a:cs typeface="Times New Roman"/>
              </a:rPr>
              <a:t>π</a:t>
            </a:r>
            <a:r>
              <a:rPr lang="en-GB" sz="2000" dirty="0">
                <a:solidFill>
                  <a:srgbClr val="C00000"/>
                </a:solidFill>
                <a:effectLst>
                  <a:outerShdw blurRad="38100" dist="38100" dir="2700000" algn="tl">
                    <a:srgbClr val="C0C0C0"/>
                  </a:outerShdw>
                </a:effectLst>
                <a:latin typeface="Times New Roman"/>
                <a:cs typeface="Times New Roman"/>
              </a:rPr>
              <a:t>) </a:t>
            </a:r>
            <a:r>
              <a:rPr lang="en-US" sz="2000" dirty="0">
                <a:solidFill>
                  <a:srgbClr val="C00000"/>
                </a:solidFill>
                <a:effectLst>
                  <a:outerShdw blurRad="38100" dist="38100" dir="2700000" algn="tl">
                    <a:srgbClr val="C0C0C0"/>
                  </a:outerShdw>
                </a:effectLst>
                <a:latin typeface="Times New Roman"/>
                <a:cs typeface="Times New Roman"/>
              </a:rPr>
              <a:t>bond </a:t>
            </a:r>
            <a:r>
              <a:rPr lang="en-US" sz="2000" dirty="0">
                <a:effectLst>
                  <a:outerShdw blurRad="38100" dist="38100" dir="2700000" algn="tl">
                    <a:srgbClr val="C0C0C0"/>
                  </a:outerShdw>
                </a:effectLst>
                <a:latin typeface="Times New Roman"/>
                <a:cs typeface="Times New Roman"/>
              </a:rPr>
              <a:t>between the two carbon atoms is formed by </a:t>
            </a:r>
            <a:r>
              <a:rPr lang="en-US" sz="2000" dirty="0">
                <a:solidFill>
                  <a:srgbClr val="C00000"/>
                </a:solidFill>
                <a:effectLst>
                  <a:outerShdw blurRad="38100" dist="38100" dir="2700000" algn="tl">
                    <a:srgbClr val="C0C0C0"/>
                  </a:outerShdw>
                </a:effectLst>
                <a:latin typeface="Times New Roman"/>
                <a:cs typeface="Times New Roman"/>
              </a:rPr>
              <a:t>side- by-side overlap </a:t>
            </a:r>
            <a:r>
              <a:rPr lang="en-US" sz="2000" dirty="0">
                <a:effectLst>
                  <a:outerShdw blurRad="38100" dist="38100" dir="2700000" algn="tl">
                    <a:srgbClr val="C0C0C0"/>
                  </a:outerShdw>
                </a:effectLst>
                <a:latin typeface="Times New Roman"/>
                <a:cs typeface="Times New Roman"/>
              </a:rPr>
              <a:t>of the two  </a:t>
            </a:r>
            <a:r>
              <a:rPr lang="en-US" sz="2000" dirty="0" err="1">
                <a:effectLst>
                  <a:outerShdw blurRad="38100" dist="38100" dir="2700000" algn="tl">
                    <a:srgbClr val="C0C0C0"/>
                  </a:outerShdw>
                </a:effectLst>
                <a:latin typeface="Times New Roman"/>
                <a:cs typeface="Times New Roman"/>
              </a:rPr>
              <a:t>unhybridized</a:t>
            </a:r>
            <a:r>
              <a:rPr lang="en-US" sz="2000" dirty="0">
                <a:effectLst>
                  <a:outerShdw blurRad="38100" dist="38100" dir="2700000" algn="tl">
                    <a:srgbClr val="C0C0C0"/>
                  </a:outerShdw>
                </a:effectLst>
                <a:latin typeface="Times New Roman"/>
                <a:cs typeface="Times New Roman"/>
              </a:rPr>
              <a:t> p- </a:t>
            </a:r>
            <a:r>
              <a:rPr lang="en-US" sz="2000" dirty="0" err="1">
                <a:effectLst>
                  <a:outerShdw blurRad="38100" dist="38100" dir="2700000" algn="tl">
                    <a:srgbClr val="C0C0C0"/>
                  </a:outerShdw>
                </a:effectLst>
                <a:latin typeface="Times New Roman"/>
                <a:cs typeface="Times New Roman"/>
              </a:rPr>
              <a:t>orbitals</a:t>
            </a:r>
            <a:r>
              <a:rPr lang="en-US" sz="2000" dirty="0">
                <a:effectLst>
                  <a:outerShdw blurRad="38100" dist="38100" dir="2700000" algn="tl">
                    <a:srgbClr val="C0C0C0"/>
                  </a:outerShdw>
                </a:effectLst>
                <a:latin typeface="Times New Roman"/>
                <a:cs typeface="Times New Roman"/>
              </a:rPr>
              <a:t>  (2</a:t>
            </a:r>
            <a:r>
              <a:rPr lang="en-US" sz="2000" i="1" dirty="0">
                <a:effectLst>
                  <a:outerShdw blurRad="38100" dist="38100" dir="2700000" algn="tl">
                    <a:srgbClr val="C0C0C0"/>
                  </a:outerShdw>
                </a:effectLst>
                <a:latin typeface="Times New Roman"/>
                <a:cs typeface="Times New Roman"/>
              </a:rPr>
              <a:t>p</a:t>
            </a:r>
            <a:r>
              <a:rPr lang="en-US" sz="2000" dirty="0">
                <a:effectLst>
                  <a:outerShdw blurRad="38100" dist="38100" dir="2700000" algn="tl">
                    <a:srgbClr val="C0C0C0"/>
                  </a:outerShdw>
                </a:effectLst>
                <a:latin typeface="Times New Roman"/>
                <a:cs typeface="Times New Roman"/>
              </a:rPr>
              <a:t>–2</a:t>
            </a:r>
            <a:r>
              <a:rPr lang="en-US" sz="2000" i="1" dirty="0">
                <a:effectLst>
                  <a:outerShdw blurRad="38100" dist="38100" dir="2700000" algn="tl">
                    <a:srgbClr val="C0C0C0"/>
                  </a:outerShdw>
                </a:effectLst>
                <a:latin typeface="Times New Roman"/>
                <a:cs typeface="Times New Roman"/>
              </a:rPr>
              <a:t>p ) </a:t>
            </a:r>
            <a:r>
              <a:rPr lang="en-GB" sz="2000" dirty="0">
                <a:effectLst>
                  <a:outerShdw blurRad="38100" dist="38100" dir="2700000" algn="tl">
                    <a:srgbClr val="C0C0C0"/>
                  </a:outerShdw>
                </a:effectLst>
                <a:latin typeface="Times New Roman"/>
                <a:cs typeface="Times New Roman"/>
              </a:rPr>
              <a:t>for </a:t>
            </a:r>
            <a:r>
              <a:rPr lang="en-GB" sz="2000" dirty="0">
                <a:solidFill>
                  <a:srgbClr val="CC3300"/>
                </a:solidFill>
                <a:effectLst>
                  <a:outerShdw blurRad="38100" dist="38100" dir="2700000" algn="tl">
                    <a:srgbClr val="C0C0C0"/>
                  </a:outerShdw>
                </a:effectLst>
                <a:latin typeface="Times New Roman"/>
                <a:cs typeface="Times New Roman"/>
              </a:rPr>
              <a:t>maximum overlap</a:t>
            </a:r>
            <a:r>
              <a:rPr lang="en-GB" sz="2000" dirty="0">
                <a:effectLst>
                  <a:outerShdw blurRad="38100" dist="38100" dir="2700000" algn="tl">
                    <a:srgbClr val="C0C0C0"/>
                  </a:outerShdw>
                </a:effectLst>
                <a:latin typeface="Times New Roman"/>
                <a:cs typeface="Times New Roman"/>
              </a:rPr>
              <a:t> and hence</a:t>
            </a:r>
            <a:r>
              <a:rPr lang="en-GB" sz="2000" b="1" dirty="0">
                <a:solidFill>
                  <a:srgbClr val="CC3300"/>
                </a:solidFill>
                <a:effectLst>
                  <a:outerShdw blurRad="38100" dist="38100" dir="2700000" algn="tl">
                    <a:srgbClr val="C0C0C0"/>
                  </a:outerShdw>
                </a:effectLst>
                <a:latin typeface="Times New Roman"/>
                <a:cs typeface="Times New Roman"/>
              </a:rPr>
              <a:t> </a:t>
            </a:r>
            <a:r>
              <a:rPr lang="en-GB" sz="2000" dirty="0">
                <a:effectLst>
                  <a:outerShdw blurRad="38100" dist="38100" dir="2700000" algn="tl">
                    <a:srgbClr val="C0C0C0"/>
                  </a:outerShdw>
                </a:effectLst>
                <a:latin typeface="Times New Roman"/>
                <a:cs typeface="Times New Roman"/>
              </a:rPr>
              <a:t>the </a:t>
            </a:r>
            <a:r>
              <a:rPr lang="en-GB" sz="2000" dirty="0">
                <a:solidFill>
                  <a:srgbClr val="CC3300"/>
                </a:solidFill>
                <a:effectLst>
                  <a:outerShdw blurRad="38100" dist="38100" dir="2700000" algn="tl">
                    <a:srgbClr val="C0C0C0"/>
                  </a:outerShdw>
                </a:effectLst>
                <a:latin typeface="Times New Roman"/>
                <a:cs typeface="Times New Roman"/>
              </a:rPr>
              <a:t>strongest bond</a:t>
            </a:r>
            <a:r>
              <a:rPr lang="en-GB" sz="2000" dirty="0">
                <a:effectLst>
                  <a:outerShdw blurRad="38100" dist="38100" dir="2700000" algn="tl">
                    <a:srgbClr val="C0C0C0"/>
                  </a:outerShdw>
                </a:effectLst>
                <a:latin typeface="Times New Roman"/>
                <a:cs typeface="Times New Roman"/>
              </a:rPr>
              <a:t>, the 2p </a:t>
            </a:r>
            <a:r>
              <a:rPr lang="en-GB" sz="2000" dirty="0" err="1">
                <a:effectLst>
                  <a:outerShdw blurRad="38100" dist="38100" dir="2700000" algn="tl">
                    <a:srgbClr val="C0C0C0"/>
                  </a:outerShdw>
                </a:effectLst>
                <a:latin typeface="Times New Roman"/>
                <a:cs typeface="Times New Roman"/>
              </a:rPr>
              <a:t>orbitals</a:t>
            </a:r>
            <a:r>
              <a:rPr lang="en-GB" sz="2000" dirty="0">
                <a:effectLst>
                  <a:outerShdw blurRad="38100" dist="38100" dir="2700000" algn="tl">
                    <a:srgbClr val="C0C0C0"/>
                  </a:outerShdw>
                </a:effectLst>
                <a:latin typeface="Times New Roman"/>
                <a:cs typeface="Times New Roman"/>
              </a:rPr>
              <a:t> are in line </a:t>
            </a:r>
            <a:r>
              <a:rPr lang="en-US" sz="2000" dirty="0">
                <a:effectLst>
                  <a:outerShdw blurRad="38100" dist="38100" dir="2700000" algn="tl">
                    <a:srgbClr val="C0C0C0"/>
                  </a:outerShdw>
                </a:effectLst>
                <a:latin typeface="Times New Roman"/>
                <a:cs typeface="Times New Roman"/>
              </a:rPr>
              <a:t>and perpendicular to the molecular plane</a:t>
            </a:r>
            <a:r>
              <a:rPr lang="en-GB" sz="2000" dirty="0">
                <a:effectLst>
                  <a:outerShdw blurRad="38100" dist="38100" dir="2700000" algn="tl">
                    <a:srgbClr val="C0C0C0"/>
                  </a:outerShdw>
                </a:effectLst>
                <a:latin typeface="Times New Roman"/>
                <a:cs typeface="Times New Roman"/>
              </a:rPr>
              <a:t>.</a:t>
            </a:r>
          </a:p>
          <a:p>
            <a:pPr algn="just">
              <a:buClr>
                <a:schemeClr val="folHlink"/>
              </a:buClr>
              <a:buFont typeface="Wingdings" pitchFamily="2" charset="2"/>
              <a:buChar char="Ø"/>
              <a:defRPr/>
            </a:pPr>
            <a:r>
              <a:rPr lang="en-GB" sz="2000" dirty="0">
                <a:effectLst>
                  <a:outerShdw blurRad="38100" dist="38100" dir="2700000" algn="tl">
                    <a:srgbClr val="C0C0C0"/>
                  </a:outerShdw>
                </a:effectLst>
                <a:latin typeface="Times New Roman"/>
                <a:cs typeface="Times New Roman"/>
              </a:rPr>
              <a:t> This gives rise to the planar arrangement around C=C bonds</a:t>
            </a:r>
            <a:r>
              <a:rPr lang="en-US" sz="2000" dirty="0">
                <a:effectLst>
                  <a:outerShdw blurRad="38100" dist="38100" dir="2700000" algn="tl">
                    <a:srgbClr val="C0C0C0"/>
                  </a:outerShdw>
                </a:effectLst>
                <a:latin typeface="Times New Roman"/>
                <a:cs typeface="Times New Roman"/>
              </a:rPr>
              <a:t>. Also s </a:t>
            </a:r>
            <a:r>
              <a:rPr lang="en-US" sz="2000" dirty="0" err="1">
                <a:effectLst>
                  <a:outerShdw blurRad="38100" dist="38100" dir="2700000" algn="tl">
                    <a:srgbClr val="C0C0C0"/>
                  </a:outerShdw>
                </a:effectLst>
                <a:latin typeface="Times New Roman"/>
                <a:cs typeface="Times New Roman"/>
              </a:rPr>
              <a:t>orbitals</a:t>
            </a:r>
            <a:r>
              <a:rPr lang="en-US" sz="2000" dirty="0">
                <a:effectLst>
                  <a:outerShdw blurRad="38100" dist="38100" dir="2700000" algn="tl">
                    <a:srgbClr val="C0C0C0"/>
                  </a:outerShdw>
                </a:effectLst>
                <a:latin typeface="Times New Roman"/>
                <a:cs typeface="Times New Roman"/>
              </a:rPr>
              <a:t> of hydrogen atoms overlap </a:t>
            </a:r>
            <a:r>
              <a:rPr lang="en-GB" sz="2000" dirty="0">
                <a:effectLst>
                  <a:outerShdw blurRad="38100" dist="38100" dir="2700000" algn="tl">
                    <a:srgbClr val="C0C0C0"/>
                  </a:outerShdw>
                </a:effectLst>
                <a:latin typeface="Times New Roman"/>
                <a:cs typeface="Times New Roman"/>
              </a:rPr>
              <a:t>with the sp</a:t>
            </a:r>
            <a:r>
              <a:rPr lang="en-GB" sz="2000" baseline="30000" dirty="0">
                <a:effectLst>
                  <a:outerShdw blurRad="38100" dist="38100" dir="2700000" algn="tl">
                    <a:srgbClr val="C0C0C0"/>
                  </a:outerShdw>
                </a:effectLst>
                <a:latin typeface="Times New Roman"/>
                <a:cs typeface="Times New Roman"/>
              </a:rPr>
              <a:t>2</a:t>
            </a:r>
            <a:r>
              <a:rPr lang="en-GB" sz="2000" dirty="0">
                <a:effectLst>
                  <a:outerShdw blurRad="38100" dist="38100" dir="2700000" algn="tl">
                    <a:srgbClr val="C0C0C0"/>
                  </a:outerShdw>
                </a:effectLst>
                <a:latin typeface="Times New Roman"/>
                <a:cs typeface="Times New Roman"/>
              </a:rPr>
              <a:t> </a:t>
            </a:r>
            <a:r>
              <a:rPr lang="en-GB" sz="2000" dirty="0" err="1">
                <a:effectLst>
                  <a:outerShdw blurRad="38100" dist="38100" dir="2700000" algn="tl">
                    <a:srgbClr val="C0C0C0"/>
                  </a:outerShdw>
                </a:effectLst>
                <a:latin typeface="Times New Roman"/>
                <a:cs typeface="Times New Roman"/>
              </a:rPr>
              <a:t>orbitals</a:t>
            </a:r>
            <a:r>
              <a:rPr lang="en-GB" sz="2000" dirty="0">
                <a:effectLst>
                  <a:outerShdw blurRad="38100" dist="38100" dir="2700000" algn="tl">
                    <a:srgbClr val="C0C0C0"/>
                  </a:outerShdw>
                </a:effectLst>
                <a:latin typeface="Times New Roman"/>
                <a:cs typeface="Times New Roman"/>
              </a:rPr>
              <a:t> in carbon atoms  to form two </a:t>
            </a:r>
          </a:p>
          <a:p>
            <a:pPr algn="just">
              <a:buClr>
                <a:schemeClr val="folHlink"/>
              </a:buClr>
              <a:buFont typeface="Wingdings" pitchFamily="2" charset="2"/>
              <a:buNone/>
              <a:defRPr/>
            </a:pPr>
            <a:r>
              <a:rPr lang="en-GB" sz="2000" dirty="0">
                <a:effectLst>
                  <a:outerShdw blurRad="38100" dist="38100" dir="2700000" algn="tl">
                    <a:srgbClr val="C0C0C0"/>
                  </a:outerShdw>
                </a:effectLst>
                <a:latin typeface="Times New Roman"/>
                <a:cs typeface="Times New Roman"/>
              </a:rPr>
              <a:t>C-H bonds with each carbon atom.</a:t>
            </a:r>
          </a:p>
          <a:p>
            <a:pPr algn="just">
              <a:buClr>
                <a:schemeClr val="folHlink"/>
              </a:buClr>
              <a:buFont typeface="Wingdings" pitchFamily="2" charset="2"/>
              <a:buChar char="Ø"/>
              <a:defRPr/>
            </a:pPr>
            <a:r>
              <a:rPr lang="en-GB" sz="2000" b="1" dirty="0">
                <a:effectLst>
                  <a:outerShdw blurRad="38100" dist="38100" dir="2700000" algn="tl">
                    <a:srgbClr val="C0C0C0"/>
                  </a:outerShdw>
                </a:effectLst>
                <a:latin typeface="Times New Roman"/>
                <a:cs typeface="Times New Roman"/>
              </a:rPr>
              <a:t> </a:t>
            </a:r>
            <a:r>
              <a:rPr lang="en-GB" sz="2000" dirty="0">
                <a:effectLst>
                  <a:outerShdw blurRad="38100" dist="38100" dir="2700000" algn="tl">
                    <a:srgbClr val="C0C0C0"/>
                  </a:outerShdw>
                </a:effectLst>
                <a:latin typeface="Times New Roman"/>
                <a:cs typeface="Times New Roman"/>
              </a:rPr>
              <a:t>The resulting shape of </a:t>
            </a:r>
            <a:r>
              <a:rPr lang="en-GB" sz="2000" dirty="0" err="1">
                <a:effectLst>
                  <a:outerShdw blurRad="38100" dist="38100" dir="2700000" algn="tl">
                    <a:srgbClr val="C0C0C0"/>
                  </a:outerShdw>
                </a:effectLst>
                <a:latin typeface="Times New Roman"/>
                <a:cs typeface="Times New Roman"/>
              </a:rPr>
              <a:t>ethene</a:t>
            </a:r>
            <a:r>
              <a:rPr lang="en-GB" sz="2000" dirty="0">
                <a:effectLst>
                  <a:outerShdw blurRad="38100" dist="38100" dir="2700000" algn="tl">
                    <a:srgbClr val="C0C0C0"/>
                  </a:outerShdw>
                </a:effectLst>
                <a:latin typeface="Times New Roman"/>
                <a:cs typeface="Times New Roman"/>
              </a:rPr>
              <a:t> molecule is </a:t>
            </a:r>
            <a:r>
              <a:rPr lang="en-GB" sz="2000" dirty="0">
                <a:solidFill>
                  <a:srgbClr val="CC0000"/>
                </a:solidFill>
                <a:effectLst>
                  <a:outerShdw blurRad="38100" dist="38100" dir="2700000" algn="tl">
                    <a:srgbClr val="C0C0C0"/>
                  </a:outerShdw>
                </a:effectLst>
                <a:latin typeface="Times New Roman"/>
                <a:cs typeface="Times New Roman"/>
              </a:rPr>
              <a:t>planar</a:t>
            </a:r>
            <a:r>
              <a:rPr lang="en-GB" sz="2000" dirty="0">
                <a:effectLst>
                  <a:outerShdw blurRad="38100" dist="38100" dir="2700000" algn="tl">
                    <a:srgbClr val="C0C0C0"/>
                  </a:outerShdw>
                </a:effectLst>
                <a:latin typeface="Times New Roman"/>
                <a:cs typeface="Times New Roman"/>
              </a:rPr>
              <a:t> with bond angles of </a:t>
            </a:r>
            <a:r>
              <a:rPr lang="en-GB" sz="2000" dirty="0">
                <a:solidFill>
                  <a:srgbClr val="CC0000"/>
                </a:solidFill>
                <a:effectLst>
                  <a:outerShdw blurRad="38100" dist="38100" dir="2700000" algn="tl">
                    <a:srgbClr val="C0C0C0"/>
                  </a:outerShdw>
                </a:effectLst>
                <a:latin typeface="Times New Roman"/>
                <a:cs typeface="Times New Roman"/>
              </a:rPr>
              <a:t>120º</a:t>
            </a:r>
            <a:r>
              <a:rPr lang="en-GB" sz="2000" dirty="0">
                <a:effectLst>
                  <a:outerShdw blurRad="38100" dist="38100" dir="2700000" algn="tl">
                    <a:srgbClr val="C0C0C0"/>
                  </a:outerShdw>
                </a:effectLst>
                <a:latin typeface="Times New Roman"/>
                <a:cs typeface="Times New Roman"/>
              </a:rPr>
              <a:t> and </a:t>
            </a:r>
            <a:r>
              <a:rPr lang="en-US" sz="2000" dirty="0">
                <a:effectLst>
                  <a:outerShdw blurRad="38100" dist="38100" dir="2700000" algn="tl">
                    <a:srgbClr val="C0C0C0"/>
                  </a:outerShdw>
                </a:effectLst>
                <a:latin typeface="Times New Roman"/>
                <a:cs typeface="Times New Roman"/>
              </a:rPr>
              <a:t>C=C bond length is </a:t>
            </a:r>
            <a:r>
              <a:rPr lang="en-US" sz="2000" dirty="0">
                <a:solidFill>
                  <a:srgbClr val="CC0000"/>
                </a:solidFill>
                <a:effectLst>
                  <a:outerShdw blurRad="38100" dist="38100" dir="2700000" algn="tl">
                    <a:srgbClr val="C0C0C0"/>
                  </a:outerShdw>
                </a:effectLst>
                <a:latin typeface="Times New Roman"/>
                <a:cs typeface="Times New Roman"/>
              </a:rPr>
              <a:t>1.34 </a:t>
            </a:r>
            <a:r>
              <a:rPr lang="en-US" sz="2000" dirty="0" err="1">
                <a:solidFill>
                  <a:srgbClr val="CC0000"/>
                </a:solidFill>
                <a:effectLst>
                  <a:outerShdw blurRad="38100" dist="38100" dir="2700000" algn="tl">
                    <a:srgbClr val="C0C0C0"/>
                  </a:outerShdw>
                </a:effectLst>
                <a:latin typeface="Times New Roman"/>
                <a:cs typeface="Times New Roman"/>
              </a:rPr>
              <a:t>Å</a:t>
            </a:r>
            <a:r>
              <a:rPr lang="en-US" sz="2000" dirty="0">
                <a:latin typeface="Times New Roman"/>
                <a:cs typeface="Times New Roman"/>
              </a:rPr>
              <a:t> </a:t>
            </a:r>
            <a:endParaRPr lang="en-US" sz="2000" dirty="0">
              <a:solidFill>
                <a:srgbClr val="C00000"/>
              </a:solidFill>
              <a:latin typeface="Times New Roman"/>
              <a:cs typeface="Times New Roman"/>
            </a:endParaRPr>
          </a:p>
        </p:txBody>
      </p:sp>
      <p:sp>
        <p:nvSpPr>
          <p:cNvPr id="50180" name="Slide Number Placeholder 6">
            <a:extLst>
              <a:ext uri="{FF2B5EF4-FFF2-40B4-BE49-F238E27FC236}">
                <a16:creationId xmlns:a16="http://schemas.microsoft.com/office/drawing/2014/main" id="{E762F051-4B7F-4629-A72D-50839F54CED1}"/>
              </a:ext>
            </a:extLst>
          </p:cNvPr>
          <p:cNvSpPr txBox="1">
            <a:spLocks noGrp="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rtl="1" eaLnBrk="1" hangingPunct="1"/>
            <a:fld id="{4EAA0666-B7EC-410D-A04A-C74DA4321952}" type="slidenum">
              <a:rPr lang="ar-SA" altLang="ar-SA" sz="1400"/>
              <a:pPr rtl="1" eaLnBrk="1" hangingPunct="1"/>
              <a:t>5</a:t>
            </a:fld>
            <a:endParaRPr lang="en-US" altLang="ar-SA" sz="1400"/>
          </a:p>
        </p:txBody>
      </p:sp>
      <p:sp>
        <p:nvSpPr>
          <p:cNvPr id="246793" name="Text Box 1033">
            <a:extLst>
              <a:ext uri="{FF2B5EF4-FFF2-40B4-BE49-F238E27FC236}">
                <a16:creationId xmlns:a16="http://schemas.microsoft.com/office/drawing/2014/main" id="{286B968B-84C5-49A7-B98B-0789C01D4ECA}"/>
              </a:ext>
            </a:extLst>
          </p:cNvPr>
          <p:cNvSpPr txBox="1">
            <a:spLocks noChangeArrowheads="1"/>
          </p:cNvSpPr>
          <p:nvPr/>
        </p:nvSpPr>
        <p:spPr bwMode="auto">
          <a:xfrm>
            <a:off x="0" y="1214438"/>
            <a:ext cx="4114800" cy="461962"/>
          </a:xfrm>
          <a:prstGeom prst="rect">
            <a:avLst/>
          </a:prstGeom>
          <a:noFill/>
          <a:ln w="9525">
            <a:noFill/>
            <a:miter lim="800000"/>
            <a:headEnd/>
            <a:tailEnd/>
          </a:ln>
          <a:effectLst/>
        </p:spPr>
        <p:txBody>
          <a:bodyPr>
            <a:spAutoFit/>
          </a:bodyPr>
          <a:lstStyle/>
          <a:p>
            <a:pPr rtl="1">
              <a:spcBef>
                <a:spcPct val="50000"/>
              </a:spcBef>
              <a:defRPr/>
            </a:pPr>
            <a:r>
              <a:rPr lang="en-US" sz="2400" b="1" dirty="0">
                <a:solidFill>
                  <a:schemeClr val="accent2"/>
                </a:solidFill>
                <a:effectLst>
                  <a:outerShdw blurRad="38100" dist="38100" dir="2700000" algn="tl">
                    <a:srgbClr val="C0C0C0"/>
                  </a:outerShdw>
                </a:effectLst>
                <a:latin typeface="Times New Roman"/>
                <a:cs typeface="Times New Roman"/>
              </a:rPr>
              <a:t>Orbital Overlap In </a:t>
            </a:r>
            <a:r>
              <a:rPr lang="en-US" sz="2400" b="1" dirty="0" err="1">
                <a:solidFill>
                  <a:schemeClr val="accent2"/>
                </a:solidFill>
                <a:effectLst>
                  <a:outerShdw blurRad="38100" dist="38100" dir="2700000" algn="tl">
                    <a:srgbClr val="C0C0C0"/>
                  </a:outerShdw>
                </a:effectLst>
                <a:latin typeface="Times New Roman"/>
                <a:cs typeface="Times New Roman"/>
              </a:rPr>
              <a:t>Ethene</a:t>
            </a:r>
            <a:endParaRPr lang="en-US" sz="2400" b="1" dirty="0">
              <a:solidFill>
                <a:schemeClr val="accent2"/>
              </a:solidFill>
              <a:effectLst>
                <a:outerShdw blurRad="38100" dist="38100" dir="2700000" algn="tl">
                  <a:srgbClr val="C0C0C0"/>
                </a:outerShdw>
              </a:effectLst>
              <a:latin typeface="Times New Roman"/>
              <a:cs typeface="Times New Roman"/>
            </a:endParaRPr>
          </a:p>
        </p:txBody>
      </p:sp>
      <p:sp>
        <p:nvSpPr>
          <p:cNvPr id="50182" name="Rectangle 9">
            <a:extLst>
              <a:ext uri="{FF2B5EF4-FFF2-40B4-BE49-F238E27FC236}">
                <a16:creationId xmlns:a16="http://schemas.microsoft.com/office/drawing/2014/main" id="{01E15EE1-2327-4B80-B793-17E44D2479C8}"/>
              </a:ext>
            </a:extLst>
          </p:cNvPr>
          <p:cNvSpPr>
            <a:spLocks noChangeArrowheads="1"/>
          </p:cNvSpPr>
          <p:nvPr/>
        </p:nvSpPr>
        <p:spPr bwMode="auto">
          <a:xfrm>
            <a:off x="3733800" y="457200"/>
            <a:ext cx="9667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ar-SA" b="1">
                <a:solidFill>
                  <a:srgbClr val="000000"/>
                </a:solidFill>
                <a:latin typeface="Times New Roman" panose="02020603050405020304" pitchFamily="18" charset="0"/>
                <a:cs typeface="Times New Roman" panose="02020603050405020304" pitchFamily="18" charset="0"/>
              </a:rPr>
              <a:t>Alkenes</a:t>
            </a:r>
            <a:endParaRPr lang="en-US" altLang="ar-SA"/>
          </a:p>
        </p:txBody>
      </p:sp>
      <p:pic>
        <p:nvPicPr>
          <p:cNvPr id="50183" name="Picture 10" descr="ksulogo2.png">
            <a:extLst>
              <a:ext uri="{FF2B5EF4-FFF2-40B4-BE49-F238E27FC236}">
                <a16:creationId xmlns:a16="http://schemas.microsoft.com/office/drawing/2014/main" id="{8648A567-6012-438A-A85D-3451EE5C9D6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0" y="7620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4" name="Picture 11" descr="images.jpeg">
            <a:extLst>
              <a:ext uri="{FF2B5EF4-FFF2-40B4-BE49-F238E27FC236}">
                <a16:creationId xmlns:a16="http://schemas.microsoft.com/office/drawing/2014/main" id="{1A8FC204-EB4D-4456-ADE1-F9FE9EB9671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848600" y="0"/>
            <a:ext cx="1066800" cy="100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Connector 12">
            <a:extLst>
              <a:ext uri="{FF2B5EF4-FFF2-40B4-BE49-F238E27FC236}">
                <a16:creationId xmlns:a16="http://schemas.microsoft.com/office/drawing/2014/main" id="{2A58F2BB-89CD-4EB6-AA0C-244EC46D9D78}"/>
              </a:ext>
            </a:extLst>
          </p:cNvPr>
          <p:cNvCxnSpPr/>
          <p:nvPr/>
        </p:nvCxnSpPr>
        <p:spPr>
          <a:xfrm>
            <a:off x="457200" y="914400"/>
            <a:ext cx="8305800" cy="0"/>
          </a:xfrm>
          <a:prstGeom prst="line">
            <a:avLst/>
          </a:prstGeom>
        </p:spPr>
        <p:style>
          <a:lnRef idx="2">
            <a:schemeClr val="dk1"/>
          </a:lnRef>
          <a:fillRef idx="0">
            <a:schemeClr val="dk1"/>
          </a:fillRef>
          <a:effectRef idx="1">
            <a:schemeClr val="dk1"/>
          </a:effectRef>
          <a:fontRef idx="minor">
            <a:schemeClr val="tx1"/>
          </a:fontRef>
        </p:style>
      </p:cxnSp>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1026">
            <a:extLst>
              <a:ext uri="{FF2B5EF4-FFF2-40B4-BE49-F238E27FC236}">
                <a16:creationId xmlns:a16="http://schemas.microsoft.com/office/drawing/2014/main" id="{19440FC6-EBEB-473F-B096-78C9F2AC2ECD}"/>
              </a:ext>
            </a:extLst>
          </p:cNvPr>
          <p:cNvSpPr txBox="1">
            <a:spLocks noChangeArrowheads="1"/>
          </p:cNvSpPr>
          <p:nvPr/>
        </p:nvSpPr>
        <p:spPr bwMode="auto">
          <a:xfrm>
            <a:off x="4800600" y="2667000"/>
            <a:ext cx="4089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Aft>
                <a:spcPts val="200"/>
              </a:spcAft>
            </a:pPr>
            <a:r>
              <a:rPr lang="en-GB" altLang="ar-SA">
                <a:latin typeface="Times New Roman" panose="02020603050405020304" pitchFamily="18" charset="0"/>
                <a:cs typeface="Times New Roman" panose="02020603050405020304" pitchFamily="18" charset="0"/>
              </a:rPr>
              <a:t>two sp</a:t>
            </a:r>
            <a:r>
              <a:rPr lang="en-GB" altLang="ar-SA" baseline="30000">
                <a:latin typeface="Times New Roman" panose="02020603050405020304" pitchFamily="18" charset="0"/>
                <a:cs typeface="Times New Roman" panose="02020603050405020304" pitchFamily="18" charset="0"/>
              </a:rPr>
              <a:t>2</a:t>
            </a:r>
            <a:r>
              <a:rPr lang="en-GB" altLang="ar-SA">
                <a:latin typeface="Times New Roman" panose="02020603050405020304" pitchFamily="18" charset="0"/>
                <a:cs typeface="Times New Roman" panose="02020603050405020304" pitchFamily="18" charset="0"/>
              </a:rPr>
              <a:t> orbitals overlap to form a sigma bond between the two carbon atoms</a:t>
            </a:r>
          </a:p>
        </p:txBody>
      </p:sp>
      <p:sp>
        <p:nvSpPr>
          <p:cNvPr id="51203" name="Line 1027">
            <a:extLst>
              <a:ext uri="{FF2B5EF4-FFF2-40B4-BE49-F238E27FC236}">
                <a16:creationId xmlns:a16="http://schemas.microsoft.com/office/drawing/2014/main" id="{07E6EFF9-0EFD-4DD4-A63C-716C5ABC8B0D}"/>
              </a:ext>
            </a:extLst>
          </p:cNvPr>
          <p:cNvSpPr>
            <a:spLocks noChangeShapeType="1"/>
          </p:cNvSpPr>
          <p:nvPr/>
        </p:nvSpPr>
        <p:spPr bwMode="auto">
          <a:xfrm>
            <a:off x="8826500" y="6629400"/>
            <a:ext cx="190500" cy="1588"/>
          </a:xfrm>
          <a:prstGeom prst="line">
            <a:avLst/>
          </a:prstGeom>
          <a:noFill/>
          <a:ln w="76200">
            <a:solidFill>
              <a:schemeClr val="bg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ar-SA"/>
          </a:p>
        </p:txBody>
      </p:sp>
      <p:sp>
        <p:nvSpPr>
          <p:cNvPr id="51204" name="AutoShape 1028">
            <a:hlinkClick r:id="" action="ppaction://hlinkshowjump?jump=nextslide" highlightClick="1"/>
            <a:extLst>
              <a:ext uri="{FF2B5EF4-FFF2-40B4-BE49-F238E27FC236}">
                <a16:creationId xmlns:a16="http://schemas.microsoft.com/office/drawing/2014/main" id="{36BD6F94-65B2-48A9-9FF4-71C3603B150F}"/>
              </a:ext>
            </a:extLst>
          </p:cNvPr>
          <p:cNvSpPr>
            <a:spLocks noChangeArrowheads="1"/>
          </p:cNvSpPr>
          <p:nvPr/>
        </p:nvSpPr>
        <p:spPr bwMode="auto">
          <a:xfrm>
            <a:off x="8661400" y="6438900"/>
            <a:ext cx="457200" cy="393700"/>
          </a:xfrm>
          <a:prstGeom prst="actionButtonBlank">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lgn="r" rtl="1" eaLnBrk="1" hangingPunct="1"/>
            <a:endParaRPr lang="en-GB" altLang="ar-SA"/>
          </a:p>
        </p:txBody>
      </p:sp>
      <p:sp>
        <p:nvSpPr>
          <p:cNvPr id="51205" name="Line 1029">
            <a:extLst>
              <a:ext uri="{FF2B5EF4-FFF2-40B4-BE49-F238E27FC236}">
                <a16:creationId xmlns:a16="http://schemas.microsoft.com/office/drawing/2014/main" id="{C9686215-875E-4FB5-8880-03C14F6DCA2E}"/>
              </a:ext>
            </a:extLst>
          </p:cNvPr>
          <p:cNvSpPr>
            <a:spLocks noChangeShapeType="1"/>
          </p:cNvSpPr>
          <p:nvPr/>
        </p:nvSpPr>
        <p:spPr bwMode="auto">
          <a:xfrm flipH="1">
            <a:off x="139700" y="6629400"/>
            <a:ext cx="190500" cy="0"/>
          </a:xfrm>
          <a:prstGeom prst="line">
            <a:avLst/>
          </a:prstGeom>
          <a:noFill/>
          <a:ln w="76200">
            <a:solidFill>
              <a:schemeClr val="bg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ar-SA"/>
          </a:p>
        </p:txBody>
      </p:sp>
      <p:sp>
        <p:nvSpPr>
          <p:cNvPr id="51206" name="AutoShape 1030">
            <a:hlinkClick r:id="" action="ppaction://hlinkshowjump?jump=previousslide" highlightClick="1"/>
            <a:extLst>
              <a:ext uri="{FF2B5EF4-FFF2-40B4-BE49-F238E27FC236}">
                <a16:creationId xmlns:a16="http://schemas.microsoft.com/office/drawing/2014/main" id="{FCC66300-B696-437B-98B2-3D5CA3A44463}"/>
              </a:ext>
            </a:extLst>
          </p:cNvPr>
          <p:cNvSpPr>
            <a:spLocks noChangeArrowheads="1"/>
          </p:cNvSpPr>
          <p:nvPr/>
        </p:nvSpPr>
        <p:spPr bwMode="auto">
          <a:xfrm>
            <a:off x="139700" y="6438900"/>
            <a:ext cx="342900" cy="393700"/>
          </a:xfrm>
          <a:prstGeom prst="actionButtonBlank">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lgn="r" rtl="1" eaLnBrk="1" hangingPunct="1"/>
            <a:endParaRPr lang="en-GB" altLang="ar-SA"/>
          </a:p>
        </p:txBody>
      </p:sp>
      <p:sp>
        <p:nvSpPr>
          <p:cNvPr id="246793" name="Text Box 1033">
            <a:extLst>
              <a:ext uri="{FF2B5EF4-FFF2-40B4-BE49-F238E27FC236}">
                <a16:creationId xmlns:a16="http://schemas.microsoft.com/office/drawing/2014/main" id="{E9D22471-24AF-483A-90C4-6A7A945CC567}"/>
              </a:ext>
            </a:extLst>
          </p:cNvPr>
          <p:cNvSpPr txBox="1">
            <a:spLocks noChangeArrowheads="1"/>
          </p:cNvSpPr>
          <p:nvPr/>
        </p:nvSpPr>
        <p:spPr bwMode="auto">
          <a:xfrm>
            <a:off x="990600" y="990600"/>
            <a:ext cx="6248400" cy="461963"/>
          </a:xfrm>
          <a:prstGeom prst="rect">
            <a:avLst/>
          </a:prstGeom>
          <a:noFill/>
          <a:ln w="9525">
            <a:noFill/>
            <a:miter lim="800000"/>
            <a:headEnd/>
            <a:tailEnd/>
          </a:ln>
          <a:effectLst/>
        </p:spPr>
        <p:txBody>
          <a:bodyPr>
            <a:spAutoFit/>
          </a:bodyPr>
          <a:lstStyle/>
          <a:p>
            <a:pPr algn="ctr" rtl="1">
              <a:spcBef>
                <a:spcPct val="50000"/>
              </a:spcBef>
              <a:defRPr/>
            </a:pPr>
            <a:r>
              <a:rPr lang="en-US" sz="2400" b="1" dirty="0">
                <a:solidFill>
                  <a:schemeClr val="hlink"/>
                </a:solidFill>
                <a:effectLst>
                  <a:outerShdw blurRad="38100" dist="38100" dir="2700000" algn="tl">
                    <a:srgbClr val="C0C0C0"/>
                  </a:outerShdw>
                </a:effectLst>
                <a:latin typeface="Times New Roman"/>
                <a:cs typeface="Times New Roman"/>
              </a:rPr>
              <a:t>Orbital Overlap In </a:t>
            </a:r>
            <a:r>
              <a:rPr lang="en-US" sz="2400" b="1" dirty="0" err="1">
                <a:solidFill>
                  <a:schemeClr val="hlink"/>
                </a:solidFill>
                <a:effectLst>
                  <a:outerShdw blurRad="38100" dist="38100" dir="2700000" algn="tl">
                    <a:srgbClr val="C0C0C0"/>
                  </a:outerShdw>
                </a:effectLst>
                <a:latin typeface="Times New Roman"/>
                <a:cs typeface="Times New Roman"/>
              </a:rPr>
              <a:t>Ethene</a:t>
            </a:r>
            <a:endParaRPr lang="en-US" sz="2400" b="1" dirty="0">
              <a:solidFill>
                <a:schemeClr val="hlink"/>
              </a:solidFill>
              <a:effectLst>
                <a:outerShdw blurRad="38100" dist="38100" dir="2700000" algn="tl">
                  <a:srgbClr val="C0C0C0"/>
                </a:outerShdw>
              </a:effectLst>
              <a:latin typeface="Times New Roman"/>
              <a:cs typeface="Times New Roman"/>
            </a:endParaRPr>
          </a:p>
        </p:txBody>
      </p:sp>
      <p:pic>
        <p:nvPicPr>
          <p:cNvPr id="51208" name="Picture 1049" descr="sp28g">
            <a:extLst>
              <a:ext uri="{FF2B5EF4-FFF2-40B4-BE49-F238E27FC236}">
                <a16:creationId xmlns:a16="http://schemas.microsoft.com/office/drawing/2014/main" id="{F05BF606-24E0-4133-936D-3046691A59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8088" y="3276600"/>
            <a:ext cx="1636712"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9" name="Picture 1050" descr="sp24g">
            <a:extLst>
              <a:ext uri="{FF2B5EF4-FFF2-40B4-BE49-F238E27FC236}">
                <a16:creationId xmlns:a16="http://schemas.microsoft.com/office/drawing/2014/main" id="{9AE876E0-6ACC-449B-A8D2-CA443529D2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1360488"/>
            <a:ext cx="1724025" cy="123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10" name="Text Box 1051">
            <a:extLst>
              <a:ext uri="{FF2B5EF4-FFF2-40B4-BE49-F238E27FC236}">
                <a16:creationId xmlns:a16="http://schemas.microsoft.com/office/drawing/2014/main" id="{4E2DA0EF-A0DA-4CE3-83B6-14C100CB7602}"/>
              </a:ext>
            </a:extLst>
          </p:cNvPr>
          <p:cNvSpPr txBox="1">
            <a:spLocks noChangeArrowheads="1"/>
          </p:cNvSpPr>
          <p:nvPr/>
        </p:nvSpPr>
        <p:spPr bwMode="auto">
          <a:xfrm>
            <a:off x="228600" y="4572000"/>
            <a:ext cx="38735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Aft>
                <a:spcPts val="200"/>
              </a:spcAft>
            </a:pPr>
            <a:r>
              <a:rPr lang="en-GB" altLang="ar-SA">
                <a:latin typeface="Times New Roman" panose="02020603050405020304" pitchFamily="18" charset="0"/>
                <a:cs typeface="Times New Roman" panose="02020603050405020304" pitchFamily="18" charset="0"/>
              </a:rPr>
              <a:t>two 2p orbitals overlap to form a pi bond between the two carbon atoms</a:t>
            </a:r>
          </a:p>
        </p:txBody>
      </p:sp>
      <p:pic>
        <p:nvPicPr>
          <p:cNvPr id="51211" name="Picture 1052" descr="sp26g">
            <a:extLst>
              <a:ext uri="{FF2B5EF4-FFF2-40B4-BE49-F238E27FC236}">
                <a16:creationId xmlns:a16="http://schemas.microsoft.com/office/drawing/2014/main" id="{45DD98CC-44E8-4CA6-8D35-ACF594F058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3424238"/>
            <a:ext cx="1157288" cy="114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12" name="Text Box 1053">
            <a:extLst>
              <a:ext uri="{FF2B5EF4-FFF2-40B4-BE49-F238E27FC236}">
                <a16:creationId xmlns:a16="http://schemas.microsoft.com/office/drawing/2014/main" id="{E379742B-8AEB-40A6-948D-8B7D24D3C352}"/>
              </a:ext>
            </a:extLst>
          </p:cNvPr>
          <p:cNvSpPr txBox="1">
            <a:spLocks noChangeArrowheads="1"/>
          </p:cNvSpPr>
          <p:nvPr/>
        </p:nvSpPr>
        <p:spPr bwMode="auto">
          <a:xfrm>
            <a:off x="4737100" y="4508500"/>
            <a:ext cx="43307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Aft>
                <a:spcPts val="200"/>
              </a:spcAft>
            </a:pPr>
            <a:r>
              <a:rPr lang="en-GB" altLang="ar-SA">
                <a:latin typeface="Times New Roman" panose="02020603050405020304" pitchFamily="18" charset="0"/>
                <a:cs typeface="Times New Roman" panose="02020603050405020304" pitchFamily="18" charset="0"/>
              </a:rPr>
              <a:t>s orbitals in hydrogen atoms overlap with the sp</a:t>
            </a:r>
            <a:r>
              <a:rPr lang="en-GB" altLang="ar-SA" baseline="30000">
                <a:latin typeface="Times New Roman" panose="02020603050405020304" pitchFamily="18" charset="0"/>
                <a:cs typeface="Times New Roman" panose="02020603050405020304" pitchFamily="18" charset="0"/>
              </a:rPr>
              <a:t>2</a:t>
            </a:r>
            <a:r>
              <a:rPr lang="en-GB" altLang="ar-SA">
                <a:latin typeface="Times New Roman" panose="02020603050405020304" pitchFamily="18" charset="0"/>
                <a:cs typeface="Times New Roman" panose="02020603050405020304" pitchFamily="18" charset="0"/>
              </a:rPr>
              <a:t> orbitals in carbon atoms to form C-H bonds</a:t>
            </a:r>
          </a:p>
        </p:txBody>
      </p:sp>
      <p:sp>
        <p:nvSpPr>
          <p:cNvPr id="51213" name="Text Box 1054">
            <a:extLst>
              <a:ext uri="{FF2B5EF4-FFF2-40B4-BE49-F238E27FC236}">
                <a16:creationId xmlns:a16="http://schemas.microsoft.com/office/drawing/2014/main" id="{053447E6-837A-42EE-B814-B99A8F77E810}"/>
              </a:ext>
            </a:extLst>
          </p:cNvPr>
          <p:cNvSpPr txBox="1">
            <a:spLocks noChangeArrowheads="1"/>
          </p:cNvSpPr>
          <p:nvPr/>
        </p:nvSpPr>
        <p:spPr bwMode="auto">
          <a:xfrm>
            <a:off x="2438400" y="6096000"/>
            <a:ext cx="3810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Aft>
                <a:spcPts val="200"/>
              </a:spcAft>
            </a:pPr>
            <a:r>
              <a:rPr lang="en-GB" altLang="ar-SA">
                <a:latin typeface="Times New Roman" panose="02020603050405020304" pitchFamily="18" charset="0"/>
                <a:cs typeface="Times New Roman" panose="02020603050405020304" pitchFamily="18" charset="0"/>
              </a:rPr>
              <a:t>the resulting shape is planar</a:t>
            </a:r>
            <a:r>
              <a:rPr lang="en-US" altLang="ar-SA">
                <a:latin typeface="Times New Roman" panose="02020603050405020304" pitchFamily="18" charset="0"/>
                <a:cs typeface="Times New Roman" panose="02020603050405020304" pitchFamily="18" charset="0"/>
              </a:rPr>
              <a:t> </a:t>
            </a:r>
            <a:r>
              <a:rPr lang="en-GB" altLang="ar-SA">
                <a:latin typeface="Times New Roman" panose="02020603050405020304" pitchFamily="18" charset="0"/>
                <a:cs typeface="Times New Roman" panose="02020603050405020304" pitchFamily="18" charset="0"/>
              </a:rPr>
              <a:t>with bond angles of 120º and </a:t>
            </a:r>
            <a:r>
              <a:rPr lang="en-US" altLang="ar-SA">
                <a:latin typeface="Times New Roman" panose="02020603050405020304" pitchFamily="18" charset="0"/>
                <a:cs typeface="Times New Roman" panose="02020603050405020304" pitchFamily="18" charset="0"/>
              </a:rPr>
              <a:t>C=C (1.34 Å)</a:t>
            </a:r>
            <a:endParaRPr lang="en-GB" altLang="ar-SA">
              <a:latin typeface="Times New Roman" panose="02020603050405020304" pitchFamily="18" charset="0"/>
              <a:cs typeface="Times New Roman" panose="02020603050405020304" pitchFamily="18" charset="0"/>
            </a:endParaRPr>
          </a:p>
        </p:txBody>
      </p:sp>
      <p:pic>
        <p:nvPicPr>
          <p:cNvPr id="51214" name="Picture 6" descr="sp23g">
            <a:extLst>
              <a:ext uri="{FF2B5EF4-FFF2-40B4-BE49-F238E27FC236}">
                <a16:creationId xmlns:a16="http://schemas.microsoft.com/office/drawing/2014/main" id="{FFA47293-6C04-40D1-B074-ECC974FC90F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1477963"/>
            <a:ext cx="2209800"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15" name="Rectangle 15">
            <a:extLst>
              <a:ext uri="{FF2B5EF4-FFF2-40B4-BE49-F238E27FC236}">
                <a16:creationId xmlns:a16="http://schemas.microsoft.com/office/drawing/2014/main" id="{3375659C-603F-489C-923E-39DFCB6C7720}"/>
              </a:ext>
            </a:extLst>
          </p:cNvPr>
          <p:cNvSpPr>
            <a:spLocks noChangeArrowheads="1"/>
          </p:cNvSpPr>
          <p:nvPr/>
        </p:nvSpPr>
        <p:spPr bwMode="auto">
          <a:xfrm>
            <a:off x="500063" y="2711450"/>
            <a:ext cx="2806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lgn="r" rtl="1" eaLnBrk="1" hangingPunct="1"/>
            <a:r>
              <a:rPr lang="en-GB" altLang="ar-SA">
                <a:latin typeface="Times New Roman" panose="02020603050405020304" pitchFamily="18" charset="0"/>
                <a:cs typeface="Times New Roman" panose="02020603050405020304" pitchFamily="18" charset="0"/>
              </a:rPr>
              <a:t>sp</a:t>
            </a:r>
            <a:r>
              <a:rPr lang="en-GB" altLang="ar-SA" baseline="30000">
                <a:latin typeface="Times New Roman" panose="02020603050405020304" pitchFamily="18" charset="0"/>
                <a:cs typeface="Times New Roman" panose="02020603050405020304" pitchFamily="18" charset="0"/>
              </a:rPr>
              <a:t>2</a:t>
            </a:r>
            <a:r>
              <a:rPr lang="en-GB" altLang="ar-SA">
                <a:latin typeface="Times New Roman" panose="02020603050405020304" pitchFamily="18" charset="0"/>
                <a:cs typeface="Times New Roman" panose="02020603050405020304" pitchFamily="18" charset="0"/>
              </a:rPr>
              <a:t> hybridized carbon atoms </a:t>
            </a:r>
            <a:endParaRPr lang="en-US" altLang="ar-SA">
              <a:latin typeface="Times New Roman" panose="02020603050405020304" pitchFamily="18" charset="0"/>
              <a:cs typeface="Times New Roman" panose="02020603050405020304" pitchFamily="18" charset="0"/>
            </a:endParaRPr>
          </a:p>
        </p:txBody>
      </p:sp>
      <p:pic>
        <p:nvPicPr>
          <p:cNvPr id="51216" name="Picture 1031" descr="sp27g">
            <a:extLst>
              <a:ext uri="{FF2B5EF4-FFF2-40B4-BE49-F238E27FC236}">
                <a16:creationId xmlns:a16="http://schemas.microsoft.com/office/drawing/2014/main" id="{639FC74B-7A13-4B3C-9992-0D38C2B77D1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05200" y="5164138"/>
            <a:ext cx="17526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17" name="Slide Number Placeholder 19">
            <a:extLst>
              <a:ext uri="{FF2B5EF4-FFF2-40B4-BE49-F238E27FC236}">
                <a16:creationId xmlns:a16="http://schemas.microsoft.com/office/drawing/2014/main" id="{BE918A6A-C24E-4434-96B3-744256AC0E36}"/>
              </a:ext>
            </a:extLst>
          </p:cNvPr>
          <p:cNvSpPr txBox="1">
            <a:spLocks noGrp="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rtl="1" eaLnBrk="1" hangingPunct="1"/>
            <a:fld id="{8015E311-8628-4A17-A4C2-9CD31492B38F}" type="slidenum">
              <a:rPr lang="ar-SA" altLang="ar-SA" sz="1400"/>
              <a:pPr rtl="1" eaLnBrk="1" hangingPunct="1"/>
              <a:t>6</a:t>
            </a:fld>
            <a:endParaRPr lang="en-US" altLang="ar-SA" sz="1400"/>
          </a:p>
        </p:txBody>
      </p:sp>
      <p:sp>
        <p:nvSpPr>
          <p:cNvPr id="51218" name="Rectangle 17">
            <a:extLst>
              <a:ext uri="{FF2B5EF4-FFF2-40B4-BE49-F238E27FC236}">
                <a16:creationId xmlns:a16="http://schemas.microsoft.com/office/drawing/2014/main" id="{BFEE34A9-D423-4B2F-B304-40A43F5812F1}"/>
              </a:ext>
            </a:extLst>
          </p:cNvPr>
          <p:cNvSpPr>
            <a:spLocks noChangeArrowheads="1"/>
          </p:cNvSpPr>
          <p:nvPr/>
        </p:nvSpPr>
        <p:spPr bwMode="auto">
          <a:xfrm>
            <a:off x="3733800" y="457200"/>
            <a:ext cx="9667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ar-SA" b="1">
                <a:solidFill>
                  <a:srgbClr val="000000"/>
                </a:solidFill>
                <a:latin typeface="Times New Roman" panose="02020603050405020304" pitchFamily="18" charset="0"/>
                <a:cs typeface="Times New Roman" panose="02020603050405020304" pitchFamily="18" charset="0"/>
              </a:rPr>
              <a:t>Alkenes</a:t>
            </a:r>
            <a:endParaRPr lang="en-US" altLang="ar-SA"/>
          </a:p>
        </p:txBody>
      </p:sp>
      <p:pic>
        <p:nvPicPr>
          <p:cNvPr id="51219" name="Picture 18" descr="ksulogo2.png">
            <a:extLst>
              <a:ext uri="{FF2B5EF4-FFF2-40B4-BE49-F238E27FC236}">
                <a16:creationId xmlns:a16="http://schemas.microsoft.com/office/drawing/2014/main" id="{CEB33E21-3DCF-42E1-8CF2-5E70750FBE3E}"/>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52400" y="7620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0" name="Picture 19" descr="images.jpeg">
            <a:extLst>
              <a:ext uri="{FF2B5EF4-FFF2-40B4-BE49-F238E27FC236}">
                <a16:creationId xmlns:a16="http://schemas.microsoft.com/office/drawing/2014/main" id="{B862D151-8C8A-496C-9CF0-70B0A9EA82C7}"/>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848600" y="0"/>
            <a:ext cx="1066800" cy="100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1" name="Straight Connector 20">
            <a:extLst>
              <a:ext uri="{FF2B5EF4-FFF2-40B4-BE49-F238E27FC236}">
                <a16:creationId xmlns:a16="http://schemas.microsoft.com/office/drawing/2014/main" id="{F5EEDF17-A468-40FB-BFC2-D41F2739C344}"/>
              </a:ext>
            </a:extLst>
          </p:cNvPr>
          <p:cNvCxnSpPr/>
          <p:nvPr/>
        </p:nvCxnSpPr>
        <p:spPr>
          <a:xfrm>
            <a:off x="457200" y="914400"/>
            <a:ext cx="8305800" cy="0"/>
          </a:xfrm>
          <a:prstGeom prst="line">
            <a:avLst/>
          </a:prstGeom>
        </p:spPr>
        <p:style>
          <a:lnRef idx="2">
            <a:schemeClr val="dk1"/>
          </a:lnRef>
          <a:fillRef idx="0">
            <a:schemeClr val="dk1"/>
          </a:fillRef>
          <a:effectRef idx="1">
            <a:schemeClr val="dk1"/>
          </a:effectRef>
          <a:fontRef idx="minor">
            <a:schemeClr val="tx1"/>
          </a:fontRef>
        </p:style>
      </p:cxnSp>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Title 1">
            <a:extLst>
              <a:ext uri="{FF2B5EF4-FFF2-40B4-BE49-F238E27FC236}">
                <a16:creationId xmlns:a16="http://schemas.microsoft.com/office/drawing/2014/main" id="{A110454D-F932-4F7E-AD67-03620A9D951C}"/>
              </a:ext>
            </a:extLst>
          </p:cNvPr>
          <p:cNvSpPr>
            <a:spLocks noGrp="1"/>
          </p:cNvSpPr>
          <p:nvPr>
            <p:ph type="title" idx="4294967295"/>
          </p:nvPr>
        </p:nvSpPr>
        <p:spPr>
          <a:xfrm>
            <a:off x="-152400" y="914400"/>
            <a:ext cx="6629400" cy="838200"/>
          </a:xfrm>
        </p:spPr>
        <p:txBody>
          <a:bodyPr/>
          <a:lstStyle/>
          <a:p>
            <a:r>
              <a:rPr lang="en-US" altLang="ar-SA" sz="2400" b="1">
                <a:solidFill>
                  <a:schemeClr val="accent2"/>
                </a:solidFill>
                <a:latin typeface="Times New Roman" panose="02020603050405020304" pitchFamily="18" charset="0"/>
              </a:rPr>
              <a:t>Nomencalture Of Alkenes And Cycloalkenes</a:t>
            </a:r>
            <a:endParaRPr lang="ar-SA" altLang="ar-SA" sz="2400">
              <a:solidFill>
                <a:schemeClr val="accent2"/>
              </a:solidFill>
              <a:latin typeface="Times New Roman" panose="02020603050405020304" pitchFamily="18" charset="0"/>
            </a:endParaRPr>
          </a:p>
        </p:txBody>
      </p:sp>
      <p:sp>
        <p:nvSpPr>
          <p:cNvPr id="3" name="Content Placeholder 2">
            <a:extLst>
              <a:ext uri="{FF2B5EF4-FFF2-40B4-BE49-F238E27FC236}">
                <a16:creationId xmlns:a16="http://schemas.microsoft.com/office/drawing/2014/main" id="{033E6109-CE32-42F1-9F4A-3F5471290BEB}"/>
              </a:ext>
            </a:extLst>
          </p:cNvPr>
          <p:cNvSpPr>
            <a:spLocks noGrp="1"/>
          </p:cNvSpPr>
          <p:nvPr>
            <p:ph idx="4294967295"/>
          </p:nvPr>
        </p:nvSpPr>
        <p:spPr>
          <a:xfrm>
            <a:off x="0" y="1752600"/>
            <a:ext cx="8153400" cy="503238"/>
          </a:xfrm>
        </p:spPr>
        <p:txBody>
          <a:bodyPr rtlCol="0">
            <a:noAutofit/>
          </a:bodyPr>
          <a:lstStyle/>
          <a:p>
            <a:pPr fontAlgn="auto">
              <a:spcAft>
                <a:spcPts val="0"/>
              </a:spcAft>
              <a:buFont typeface="Wingdings 2" pitchFamily="18" charset="2"/>
              <a:buNone/>
              <a:defRPr/>
            </a:pPr>
            <a:r>
              <a:rPr lang="en-US" sz="2400" dirty="0">
                <a:solidFill>
                  <a:srgbClr val="A50021"/>
                </a:solidFill>
                <a:latin typeface="Times New Roman"/>
                <a:cs typeface="Times New Roman"/>
              </a:rPr>
              <a:t>1. </a:t>
            </a:r>
            <a:r>
              <a:rPr lang="en-US" sz="2400" b="1" dirty="0">
                <a:solidFill>
                  <a:srgbClr val="A50021"/>
                </a:solidFill>
                <a:latin typeface="Times New Roman"/>
                <a:cs typeface="Times New Roman"/>
              </a:rPr>
              <a:t>Alkene common names: </a:t>
            </a:r>
          </a:p>
          <a:p>
            <a:pPr fontAlgn="auto">
              <a:spcAft>
                <a:spcPts val="0"/>
              </a:spcAft>
              <a:buFont typeface="Arial"/>
              <a:buChar char="•"/>
              <a:defRPr/>
            </a:pPr>
            <a:endParaRPr lang="en-US" sz="2400" b="1" dirty="0">
              <a:solidFill>
                <a:srgbClr val="C00000"/>
              </a:solidFill>
              <a:latin typeface="Times New Roman"/>
              <a:cs typeface="Times New Roman"/>
            </a:endParaRPr>
          </a:p>
          <a:p>
            <a:pPr fontAlgn="auto">
              <a:spcAft>
                <a:spcPts val="0"/>
              </a:spcAft>
              <a:buFont typeface="Arial"/>
              <a:buChar char="•"/>
              <a:defRPr/>
            </a:pPr>
            <a:endParaRPr lang="en-US" sz="2400" b="1" dirty="0">
              <a:solidFill>
                <a:srgbClr val="C00000"/>
              </a:solidFill>
              <a:latin typeface="Times New Roman"/>
              <a:cs typeface="Times New Roman"/>
            </a:endParaRPr>
          </a:p>
          <a:p>
            <a:pPr fontAlgn="auto">
              <a:spcAft>
                <a:spcPts val="0"/>
              </a:spcAft>
              <a:buFont typeface="Wingdings 2" pitchFamily="18" charset="2"/>
              <a:buNone/>
              <a:defRPr/>
            </a:pPr>
            <a:endParaRPr lang="en-US" sz="2400" b="1" dirty="0">
              <a:solidFill>
                <a:srgbClr val="A50021"/>
              </a:solidFill>
              <a:effectLst>
                <a:outerShdw blurRad="38100" dist="38100" dir="2700000" algn="tl">
                  <a:srgbClr val="C0C0C0"/>
                </a:outerShdw>
              </a:effectLst>
              <a:latin typeface="Times New Roman"/>
              <a:cs typeface="Times New Roman"/>
            </a:endParaRPr>
          </a:p>
          <a:p>
            <a:pPr fontAlgn="auto">
              <a:spcAft>
                <a:spcPts val="0"/>
              </a:spcAft>
              <a:buFont typeface="Wingdings 2" pitchFamily="18" charset="2"/>
              <a:buNone/>
              <a:defRPr/>
            </a:pPr>
            <a:r>
              <a:rPr lang="en-US" sz="2400" b="1" dirty="0">
                <a:solidFill>
                  <a:srgbClr val="A50021"/>
                </a:solidFill>
                <a:effectLst>
                  <a:outerShdw blurRad="38100" dist="38100" dir="2700000" algn="tl">
                    <a:srgbClr val="C0C0C0"/>
                  </a:outerShdw>
                </a:effectLst>
                <a:latin typeface="Times New Roman"/>
                <a:cs typeface="Times New Roman"/>
              </a:rPr>
              <a:t>Substituent groups containing double bonds are:</a:t>
            </a:r>
            <a:r>
              <a:rPr lang="en-US" sz="2400" dirty="0">
                <a:effectLst>
                  <a:outerShdw blurRad="38100" dist="38100" dir="2700000" algn="tl">
                    <a:srgbClr val="C0C0C0"/>
                  </a:outerShdw>
                </a:effectLst>
                <a:latin typeface="Times New Roman"/>
                <a:cs typeface="Times New Roman"/>
              </a:rPr>
              <a:t> </a:t>
            </a:r>
          </a:p>
          <a:p>
            <a:pPr fontAlgn="auto">
              <a:spcAft>
                <a:spcPts val="0"/>
              </a:spcAft>
              <a:buFont typeface="Wingdings" pitchFamily="2" charset="2"/>
              <a:buChar char="Ø"/>
              <a:defRPr/>
            </a:pPr>
            <a:r>
              <a:rPr lang="en-US" sz="2400" dirty="0">
                <a:effectLst>
                  <a:outerShdw blurRad="38100" dist="38100" dir="2700000" algn="tl">
                    <a:srgbClr val="C0C0C0"/>
                  </a:outerShdw>
                </a:effectLst>
                <a:latin typeface="Times New Roman"/>
                <a:cs typeface="Times New Roman"/>
              </a:rPr>
              <a:t>H</a:t>
            </a:r>
            <a:r>
              <a:rPr lang="en-US" sz="2400" baseline="-25000" dirty="0">
                <a:effectLst>
                  <a:outerShdw blurRad="38100" dist="38100" dir="2700000" algn="tl">
                    <a:srgbClr val="C0C0C0"/>
                  </a:outerShdw>
                </a:effectLst>
                <a:latin typeface="Times New Roman"/>
                <a:cs typeface="Times New Roman"/>
              </a:rPr>
              <a:t>2</a:t>
            </a:r>
            <a:r>
              <a:rPr lang="en-US" sz="2400" dirty="0">
                <a:effectLst>
                  <a:outerShdw blurRad="38100" dist="38100" dir="2700000" algn="tl">
                    <a:srgbClr val="C0C0C0"/>
                  </a:outerShdw>
                </a:effectLst>
                <a:latin typeface="Times New Roman"/>
                <a:cs typeface="Times New Roman"/>
              </a:rPr>
              <a:t>C=CH–   Vinyl group</a:t>
            </a:r>
          </a:p>
          <a:p>
            <a:pPr fontAlgn="auto">
              <a:spcAft>
                <a:spcPts val="0"/>
              </a:spcAft>
              <a:buFont typeface="Wingdings" pitchFamily="2" charset="2"/>
              <a:buChar char="Ø"/>
              <a:defRPr/>
            </a:pPr>
            <a:r>
              <a:rPr lang="en-US" sz="2400" dirty="0">
                <a:effectLst>
                  <a:outerShdw blurRad="38100" dist="38100" dir="2700000" algn="tl">
                    <a:srgbClr val="C0C0C0"/>
                  </a:outerShdw>
                </a:effectLst>
                <a:latin typeface="Times New Roman"/>
                <a:cs typeface="Times New Roman"/>
              </a:rPr>
              <a:t>H</a:t>
            </a:r>
            <a:r>
              <a:rPr lang="en-US" sz="2400" baseline="-25000" dirty="0">
                <a:effectLst>
                  <a:outerShdw blurRad="38100" dist="38100" dir="2700000" algn="tl">
                    <a:srgbClr val="C0C0C0"/>
                  </a:outerShdw>
                </a:effectLst>
                <a:latin typeface="Times New Roman"/>
                <a:cs typeface="Times New Roman"/>
              </a:rPr>
              <a:t>2</a:t>
            </a:r>
            <a:r>
              <a:rPr lang="en-US" sz="2400" dirty="0">
                <a:effectLst>
                  <a:outerShdw blurRad="38100" dist="38100" dir="2700000" algn="tl">
                    <a:srgbClr val="C0C0C0"/>
                  </a:outerShdw>
                </a:effectLst>
                <a:latin typeface="Times New Roman"/>
                <a:cs typeface="Times New Roman"/>
              </a:rPr>
              <a:t>C=CH–CH</a:t>
            </a:r>
            <a:r>
              <a:rPr lang="en-US" sz="2400" baseline="-25000" dirty="0">
                <a:effectLst>
                  <a:outerShdw blurRad="38100" dist="38100" dir="2700000" algn="tl">
                    <a:srgbClr val="C0C0C0"/>
                  </a:outerShdw>
                </a:effectLst>
                <a:latin typeface="Times New Roman"/>
                <a:cs typeface="Times New Roman"/>
              </a:rPr>
              <a:t>2</a:t>
            </a:r>
            <a:r>
              <a:rPr lang="en-US" sz="2400" dirty="0">
                <a:effectLst>
                  <a:outerShdw blurRad="38100" dist="38100" dir="2700000" algn="tl">
                    <a:srgbClr val="C0C0C0"/>
                  </a:outerShdw>
                </a:effectLst>
                <a:latin typeface="Times New Roman"/>
                <a:cs typeface="Times New Roman"/>
              </a:rPr>
              <a:t>–   </a:t>
            </a:r>
            <a:r>
              <a:rPr lang="en-US" sz="2400" dirty="0" err="1">
                <a:effectLst>
                  <a:outerShdw blurRad="38100" dist="38100" dir="2700000" algn="tl">
                    <a:srgbClr val="C0C0C0"/>
                  </a:outerShdw>
                </a:effectLst>
                <a:latin typeface="Times New Roman"/>
                <a:cs typeface="Times New Roman"/>
              </a:rPr>
              <a:t>Allyl</a:t>
            </a:r>
            <a:r>
              <a:rPr lang="en-US" sz="2400" dirty="0">
                <a:effectLst>
                  <a:outerShdw blurRad="38100" dist="38100" dir="2700000" algn="tl">
                    <a:srgbClr val="C0C0C0"/>
                  </a:outerShdw>
                </a:effectLst>
                <a:latin typeface="Times New Roman"/>
                <a:cs typeface="Times New Roman"/>
              </a:rPr>
              <a:t> group</a:t>
            </a:r>
            <a:endParaRPr lang="x-none" sz="2400" dirty="0">
              <a:solidFill>
                <a:srgbClr val="C00000"/>
              </a:solidFill>
              <a:effectLst>
                <a:outerShdw blurRad="38100" dist="38100" dir="2700000" algn="tl">
                  <a:srgbClr val="C0C0C0"/>
                </a:outerShdw>
              </a:effectLst>
              <a:latin typeface="Times New Roman"/>
              <a:cs typeface="Times New Roman"/>
            </a:endParaRPr>
          </a:p>
        </p:txBody>
      </p:sp>
      <p:sp>
        <p:nvSpPr>
          <p:cNvPr id="1030" name="Slide Number Placeholder 8">
            <a:extLst>
              <a:ext uri="{FF2B5EF4-FFF2-40B4-BE49-F238E27FC236}">
                <a16:creationId xmlns:a16="http://schemas.microsoft.com/office/drawing/2014/main" id="{95C8431A-E23C-4232-AB83-E7FD0611720B}"/>
              </a:ext>
            </a:extLst>
          </p:cNvPr>
          <p:cNvSpPr txBox="1">
            <a:spLocks noGrp="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rtl="1" eaLnBrk="1" hangingPunct="1"/>
            <a:fld id="{3DF8A9DB-8F2A-4489-9977-DED051A6306C}" type="slidenum">
              <a:rPr lang="ar-SA" altLang="ar-SA" sz="1400"/>
              <a:pPr rtl="1" eaLnBrk="1" hangingPunct="1"/>
              <a:t>7</a:t>
            </a:fld>
            <a:endParaRPr lang="en-US" altLang="ar-SA" sz="1400"/>
          </a:p>
        </p:txBody>
      </p:sp>
      <p:graphicFrame>
        <p:nvGraphicFramePr>
          <p:cNvPr id="1026" name="Object 141">
            <a:extLst>
              <a:ext uri="{FF2B5EF4-FFF2-40B4-BE49-F238E27FC236}">
                <a16:creationId xmlns:a16="http://schemas.microsoft.com/office/drawing/2014/main" id="{A16589D9-4D9F-42B3-9E38-85F99DA47613}"/>
              </a:ext>
            </a:extLst>
          </p:cNvPr>
          <p:cNvGraphicFramePr>
            <a:graphicFrameLocks noChangeAspect="1"/>
          </p:cNvGraphicFramePr>
          <p:nvPr/>
        </p:nvGraphicFramePr>
        <p:xfrm>
          <a:off x="1524000" y="4953000"/>
          <a:ext cx="6248400" cy="1219200"/>
        </p:xfrm>
        <a:graphic>
          <a:graphicData uri="http://schemas.openxmlformats.org/presentationml/2006/ole">
            <mc:AlternateContent xmlns:mc="http://schemas.openxmlformats.org/markup-compatibility/2006">
              <mc:Choice xmlns:v="urn:schemas-microsoft-com:vml" Requires="v">
                <p:oleObj spid="_x0000_s1035" name="CS ChemDraw Drawing" r:id="rId3" imgW="3200400" imgH="640080" progId="ChemDraw.Document.6.0">
                  <p:embed/>
                </p:oleObj>
              </mc:Choice>
              <mc:Fallback>
                <p:oleObj name="CS ChemDraw Drawing" r:id="rId3" imgW="3200400" imgH="640080" progId="ChemDraw.Document.6.0">
                  <p:embed/>
                  <p:pic>
                    <p:nvPicPr>
                      <p:cNvPr id="0" name="Object 1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4953000"/>
                        <a:ext cx="62484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7" name="Object 142">
            <a:extLst>
              <a:ext uri="{FF2B5EF4-FFF2-40B4-BE49-F238E27FC236}">
                <a16:creationId xmlns:a16="http://schemas.microsoft.com/office/drawing/2014/main" id="{BFCE7E7A-625B-4C9C-A35F-48604A1BAF82}"/>
              </a:ext>
            </a:extLst>
          </p:cNvPr>
          <p:cNvGraphicFramePr>
            <a:graphicFrameLocks noChangeAspect="1"/>
          </p:cNvGraphicFramePr>
          <p:nvPr/>
        </p:nvGraphicFramePr>
        <p:xfrm>
          <a:off x="381000" y="2209800"/>
          <a:ext cx="7391400" cy="1219200"/>
        </p:xfrm>
        <a:graphic>
          <a:graphicData uri="http://schemas.openxmlformats.org/presentationml/2006/ole">
            <mc:AlternateContent xmlns:mc="http://schemas.openxmlformats.org/markup-compatibility/2006">
              <mc:Choice xmlns:v="urn:schemas-microsoft-com:vml" Requires="v">
                <p:oleObj spid="_x0000_s1036" name="CS ChemDraw Drawing" r:id="rId5" imgW="3764280" imgH="635508" progId="ChemDraw.Document.6.0">
                  <p:embed/>
                </p:oleObj>
              </mc:Choice>
              <mc:Fallback>
                <p:oleObj name="CS ChemDraw Drawing" r:id="rId5" imgW="3764280" imgH="635508" progId="ChemDraw.Document.6.0">
                  <p:embed/>
                  <p:pic>
                    <p:nvPicPr>
                      <p:cNvPr id="0" name="Object 14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2209800"/>
                        <a:ext cx="73914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31" name="Rectangle 10">
            <a:extLst>
              <a:ext uri="{FF2B5EF4-FFF2-40B4-BE49-F238E27FC236}">
                <a16:creationId xmlns:a16="http://schemas.microsoft.com/office/drawing/2014/main" id="{56539E23-E21D-4FD4-952C-90E636A4E711}"/>
              </a:ext>
            </a:extLst>
          </p:cNvPr>
          <p:cNvSpPr>
            <a:spLocks noChangeArrowheads="1"/>
          </p:cNvSpPr>
          <p:nvPr/>
        </p:nvSpPr>
        <p:spPr bwMode="auto">
          <a:xfrm>
            <a:off x="3733800" y="457200"/>
            <a:ext cx="9667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ar-SA" b="1">
                <a:solidFill>
                  <a:srgbClr val="000000"/>
                </a:solidFill>
                <a:latin typeface="Times New Roman" panose="02020603050405020304" pitchFamily="18" charset="0"/>
                <a:cs typeface="Times New Roman" panose="02020603050405020304" pitchFamily="18" charset="0"/>
              </a:rPr>
              <a:t>Alkenes</a:t>
            </a:r>
            <a:endParaRPr lang="en-US" altLang="ar-SA"/>
          </a:p>
        </p:txBody>
      </p:sp>
      <p:pic>
        <p:nvPicPr>
          <p:cNvPr id="1032" name="Picture 11" descr="ksulogo2.png">
            <a:extLst>
              <a:ext uri="{FF2B5EF4-FFF2-40B4-BE49-F238E27FC236}">
                <a16:creationId xmlns:a16="http://schemas.microsoft.com/office/drawing/2014/main" id="{8326D36A-8C78-4E0E-85BE-302F696B2B62}"/>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52400" y="7620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12" descr="images.jpeg">
            <a:extLst>
              <a:ext uri="{FF2B5EF4-FFF2-40B4-BE49-F238E27FC236}">
                <a16:creationId xmlns:a16="http://schemas.microsoft.com/office/drawing/2014/main" id="{A09231DB-622C-4F04-8225-BFC2CDBFBB17}"/>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848600" y="0"/>
            <a:ext cx="1066800" cy="100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Straight Connector 13">
            <a:extLst>
              <a:ext uri="{FF2B5EF4-FFF2-40B4-BE49-F238E27FC236}">
                <a16:creationId xmlns:a16="http://schemas.microsoft.com/office/drawing/2014/main" id="{07F0AB93-1243-45A7-8FE8-9EEC868A22C2}"/>
              </a:ext>
            </a:extLst>
          </p:cNvPr>
          <p:cNvCxnSpPr/>
          <p:nvPr/>
        </p:nvCxnSpPr>
        <p:spPr>
          <a:xfrm>
            <a:off x="457200" y="914400"/>
            <a:ext cx="8305800" cy="0"/>
          </a:xfrm>
          <a:prstGeom prst="line">
            <a:avLst/>
          </a:prstGeom>
        </p:spPr>
        <p:style>
          <a:lnRef idx="2">
            <a:schemeClr val="dk1"/>
          </a:lnRef>
          <a:fillRef idx="0">
            <a:schemeClr val="dk1"/>
          </a:fillRef>
          <a:effectRef idx="1">
            <a:schemeClr val="dk1"/>
          </a:effectRef>
          <a:fontRef idx="minor">
            <a:schemeClr val="tx1"/>
          </a:fontRef>
        </p:style>
      </p:cxnSp>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4A4E6-22DE-40C4-946A-4D754771886D}"/>
              </a:ext>
            </a:extLst>
          </p:cNvPr>
          <p:cNvSpPr>
            <a:spLocks noGrp="1"/>
          </p:cNvSpPr>
          <p:nvPr>
            <p:ph type="title" idx="4294967295"/>
          </p:nvPr>
        </p:nvSpPr>
        <p:spPr>
          <a:xfrm>
            <a:off x="0" y="914400"/>
            <a:ext cx="5105400" cy="685800"/>
          </a:xfrm>
        </p:spPr>
        <p:txBody>
          <a:bodyPr rtlCol="0">
            <a:noAutofit/>
          </a:bodyPr>
          <a:lstStyle/>
          <a:p>
            <a:pPr algn="l" fontAlgn="auto">
              <a:spcAft>
                <a:spcPts val="0"/>
              </a:spcAft>
              <a:defRPr/>
            </a:pPr>
            <a:br>
              <a:rPr lang="en-US" sz="2400" dirty="0">
                <a:solidFill>
                  <a:srgbClr val="FF0000"/>
                </a:solidFill>
                <a:latin typeface="Times New Roman"/>
                <a:cs typeface="Times New Roman"/>
              </a:rPr>
            </a:br>
            <a:r>
              <a:rPr lang="en-US" sz="2400" dirty="0">
                <a:solidFill>
                  <a:schemeClr val="accent2"/>
                </a:solidFill>
                <a:latin typeface="Times New Roman"/>
                <a:cs typeface="Times New Roman"/>
              </a:rPr>
              <a:t>2. </a:t>
            </a:r>
            <a:r>
              <a:rPr lang="en-US" sz="2400" b="1" u="sng" dirty="0">
                <a:solidFill>
                  <a:schemeClr val="accent2"/>
                </a:solidFill>
                <a:effectLst>
                  <a:outerShdw blurRad="38100" dist="38100" dir="2700000" algn="tl">
                    <a:srgbClr val="C0C0C0"/>
                  </a:outerShdw>
                </a:effectLst>
                <a:latin typeface="Times New Roman"/>
                <a:cs typeface="Times New Roman"/>
              </a:rPr>
              <a:t>IUPAC Nomenclature Of Alkenes</a:t>
            </a:r>
            <a:br>
              <a:rPr lang="en-US" sz="2400" b="1" dirty="0">
                <a:solidFill>
                  <a:schemeClr val="accent2"/>
                </a:solidFill>
                <a:latin typeface="Times New Roman"/>
                <a:cs typeface="Times New Roman"/>
              </a:rPr>
            </a:br>
            <a:endParaRPr lang="en-US" sz="2400" b="1" dirty="0">
              <a:solidFill>
                <a:schemeClr val="accent2"/>
              </a:solidFill>
              <a:latin typeface="Times New Roman"/>
              <a:cs typeface="Times New Roman"/>
            </a:endParaRPr>
          </a:p>
        </p:txBody>
      </p:sp>
      <p:sp>
        <p:nvSpPr>
          <p:cNvPr id="169987" name="Content Placeholder 2">
            <a:extLst>
              <a:ext uri="{FF2B5EF4-FFF2-40B4-BE49-F238E27FC236}">
                <a16:creationId xmlns:a16="http://schemas.microsoft.com/office/drawing/2014/main" id="{274EDEF4-5D26-4B3D-B241-053E5AB6D6BE}"/>
              </a:ext>
            </a:extLst>
          </p:cNvPr>
          <p:cNvSpPr>
            <a:spLocks noGrp="1"/>
          </p:cNvSpPr>
          <p:nvPr>
            <p:ph idx="4294967295"/>
          </p:nvPr>
        </p:nvSpPr>
        <p:spPr>
          <a:xfrm>
            <a:off x="0" y="1600200"/>
            <a:ext cx="9144000" cy="5029200"/>
          </a:xfrm>
        </p:spPr>
        <p:txBody>
          <a:bodyPr rtlCol="0">
            <a:normAutofit lnSpcReduction="10000"/>
          </a:bodyPr>
          <a:lstStyle/>
          <a:p>
            <a:pPr fontAlgn="auto">
              <a:lnSpc>
                <a:spcPct val="110000"/>
              </a:lnSpc>
              <a:spcAft>
                <a:spcPts val="0"/>
              </a:spcAft>
              <a:buFont typeface="Wingdings" pitchFamily="2" charset="2"/>
              <a:buChar char="Ø"/>
              <a:defRPr/>
            </a:pPr>
            <a:r>
              <a:rPr lang="en-GB" sz="2000" b="1" dirty="0">
                <a:effectLst>
                  <a:outerShdw blurRad="38100" dist="38100" dir="2700000" algn="tl">
                    <a:srgbClr val="C0C0C0"/>
                  </a:outerShdw>
                </a:effectLst>
                <a:latin typeface="Times New Roman"/>
                <a:cs typeface="Times New Roman"/>
              </a:rPr>
              <a:t>Find  the longest continuous  Carbon chain containing the double bond this determines the root name then add the suffix </a:t>
            </a:r>
            <a:r>
              <a:rPr lang="en-US" sz="2000" b="1" dirty="0">
                <a:effectLst>
                  <a:outerShdw blurRad="38100" dist="38100" dir="2700000" algn="tl">
                    <a:srgbClr val="C0C0C0"/>
                  </a:outerShdw>
                </a:effectLst>
                <a:latin typeface="Times New Roman"/>
                <a:cs typeface="Times New Roman"/>
              </a:rPr>
              <a:t> -</a:t>
            </a:r>
            <a:r>
              <a:rPr lang="en-US" sz="2000" b="1" dirty="0" err="1">
                <a:effectLst>
                  <a:outerShdw blurRad="38100" dist="38100" dir="2700000" algn="tl">
                    <a:srgbClr val="C0C0C0"/>
                  </a:outerShdw>
                </a:effectLst>
                <a:latin typeface="Times New Roman"/>
                <a:cs typeface="Times New Roman"/>
              </a:rPr>
              <a:t>ene</a:t>
            </a:r>
            <a:r>
              <a:rPr lang="en-US" sz="2000" b="1" dirty="0">
                <a:effectLst>
                  <a:outerShdw blurRad="38100" dist="38100" dir="2700000" algn="tl">
                    <a:srgbClr val="C0C0C0"/>
                  </a:outerShdw>
                </a:effectLst>
                <a:latin typeface="Times New Roman"/>
                <a:cs typeface="Times New Roman"/>
              </a:rPr>
              <a:t>.</a:t>
            </a:r>
          </a:p>
          <a:p>
            <a:pPr fontAlgn="auto">
              <a:lnSpc>
                <a:spcPct val="110000"/>
              </a:lnSpc>
              <a:spcAft>
                <a:spcPts val="0"/>
              </a:spcAft>
              <a:buFont typeface="Wingdings" pitchFamily="2" charset="2"/>
              <a:buChar char="Ø"/>
              <a:defRPr/>
            </a:pPr>
            <a:r>
              <a:rPr lang="en-US" sz="2000" b="1" dirty="0">
                <a:effectLst>
                  <a:outerShdw blurRad="38100" dist="38100" dir="2700000" algn="tl">
                    <a:srgbClr val="C0C0C0"/>
                  </a:outerShdw>
                </a:effectLst>
                <a:latin typeface="Times New Roman"/>
                <a:cs typeface="Times New Roman"/>
              </a:rPr>
              <a:t>Number the C- chain from the end that is nearer to the double bond. Indicate the location of the double bond by using the number of the first atom of the double bond just before the suffix </a:t>
            </a:r>
            <a:r>
              <a:rPr lang="en-US" sz="2000" b="1" dirty="0" err="1">
                <a:effectLst>
                  <a:outerShdw blurRad="38100" dist="38100" dir="2700000" algn="tl">
                    <a:srgbClr val="C0C0C0"/>
                  </a:outerShdw>
                </a:effectLst>
                <a:latin typeface="Times New Roman"/>
                <a:cs typeface="Times New Roman"/>
              </a:rPr>
              <a:t>ene</a:t>
            </a:r>
            <a:r>
              <a:rPr lang="en-US" sz="2000" b="1" dirty="0">
                <a:effectLst>
                  <a:outerShdw blurRad="38100" dist="38100" dir="2700000" algn="tl">
                    <a:srgbClr val="C0C0C0"/>
                  </a:outerShdw>
                </a:effectLst>
                <a:latin typeface="Times New Roman"/>
                <a:cs typeface="Times New Roman"/>
              </a:rPr>
              <a:t> or as a prefix. </a:t>
            </a:r>
          </a:p>
          <a:p>
            <a:pPr fontAlgn="auto">
              <a:lnSpc>
                <a:spcPct val="110000"/>
              </a:lnSpc>
              <a:spcAft>
                <a:spcPts val="0"/>
              </a:spcAft>
              <a:buFont typeface="Wingdings 2" pitchFamily="18" charset="2"/>
              <a:buNone/>
              <a:defRPr/>
            </a:pPr>
            <a:endParaRPr lang="en-US" sz="2000" dirty="0">
              <a:effectLst>
                <a:outerShdw blurRad="38100" dist="38100" dir="2700000" algn="tl">
                  <a:srgbClr val="C0C0C0"/>
                </a:outerShdw>
              </a:effectLst>
              <a:latin typeface="Times New Roman"/>
              <a:cs typeface="Times New Roman"/>
            </a:endParaRPr>
          </a:p>
          <a:p>
            <a:pPr fontAlgn="auto">
              <a:lnSpc>
                <a:spcPct val="110000"/>
              </a:lnSpc>
              <a:spcAft>
                <a:spcPts val="0"/>
              </a:spcAft>
              <a:buFont typeface="Wingdings 2" pitchFamily="18" charset="2"/>
              <a:buNone/>
              <a:defRPr/>
            </a:pPr>
            <a:endParaRPr lang="en-US" sz="2000" dirty="0">
              <a:effectLst>
                <a:outerShdw blurRad="38100" dist="38100" dir="2700000" algn="tl">
                  <a:srgbClr val="C0C0C0"/>
                </a:outerShdw>
              </a:effectLst>
              <a:latin typeface="Times New Roman"/>
              <a:cs typeface="Times New Roman"/>
            </a:endParaRPr>
          </a:p>
          <a:p>
            <a:pPr fontAlgn="auto">
              <a:lnSpc>
                <a:spcPct val="110000"/>
              </a:lnSpc>
              <a:spcAft>
                <a:spcPts val="0"/>
              </a:spcAft>
              <a:buFont typeface="Wingdings 2" pitchFamily="18" charset="2"/>
              <a:buNone/>
              <a:defRPr/>
            </a:pPr>
            <a:endParaRPr lang="en-US" sz="2000" dirty="0">
              <a:effectLst>
                <a:outerShdw blurRad="38100" dist="38100" dir="2700000" algn="tl">
                  <a:srgbClr val="C0C0C0"/>
                </a:outerShdw>
              </a:effectLst>
              <a:latin typeface="Times New Roman"/>
              <a:cs typeface="Times New Roman"/>
            </a:endParaRPr>
          </a:p>
          <a:p>
            <a:pPr fontAlgn="auto">
              <a:lnSpc>
                <a:spcPct val="110000"/>
              </a:lnSpc>
              <a:spcAft>
                <a:spcPts val="0"/>
              </a:spcAft>
              <a:buFont typeface="Wingdings 2" pitchFamily="18" charset="2"/>
              <a:buNone/>
              <a:defRPr/>
            </a:pPr>
            <a:endParaRPr lang="en-US" sz="2000" b="1" dirty="0">
              <a:effectLst>
                <a:outerShdw blurRad="38100" dist="38100" dir="2700000" algn="tl">
                  <a:srgbClr val="C0C0C0"/>
                </a:outerShdw>
              </a:effectLst>
              <a:latin typeface="Times New Roman"/>
              <a:cs typeface="Times New Roman"/>
            </a:endParaRPr>
          </a:p>
          <a:p>
            <a:pPr fontAlgn="auto">
              <a:lnSpc>
                <a:spcPct val="110000"/>
              </a:lnSpc>
              <a:spcAft>
                <a:spcPts val="0"/>
              </a:spcAft>
              <a:buFont typeface="Wingdings" pitchFamily="2" charset="2"/>
              <a:buChar char="Ø"/>
              <a:defRPr/>
            </a:pPr>
            <a:r>
              <a:rPr lang="en-US" sz="2000" b="1" dirty="0">
                <a:effectLst>
                  <a:outerShdw blurRad="38100" dist="38100" dir="2700000" algn="tl">
                    <a:srgbClr val="C0C0C0"/>
                  </a:outerShdw>
                </a:effectLst>
                <a:latin typeface="Times New Roman"/>
                <a:cs typeface="Times New Roman"/>
              </a:rPr>
              <a:t>Indicate the positions of the substituents using numbers of carbon atoms to which they are  bonded and write their names in alphabetical order (</a:t>
            </a:r>
            <a:r>
              <a:rPr lang="en-US" sz="2000" b="1" dirty="0">
                <a:solidFill>
                  <a:srgbClr val="C00000"/>
                </a:solidFill>
                <a:effectLst>
                  <a:outerShdw blurRad="38100" dist="38100" dir="2700000" algn="tl">
                    <a:srgbClr val="C0C0C0"/>
                  </a:outerShdw>
                </a:effectLst>
                <a:latin typeface="Times New Roman"/>
                <a:cs typeface="Times New Roman"/>
              </a:rPr>
              <a:t>N.B. discard the suffixes </a:t>
            </a:r>
            <a:r>
              <a:rPr lang="en-US" sz="2000" b="1" i="1" dirty="0" err="1">
                <a:solidFill>
                  <a:srgbClr val="C00000"/>
                </a:solidFill>
                <a:effectLst>
                  <a:outerShdw blurRad="38100" dist="38100" dir="2700000" algn="tl">
                    <a:srgbClr val="C0C0C0"/>
                  </a:outerShdw>
                </a:effectLst>
                <a:latin typeface="Times New Roman"/>
                <a:cs typeface="Times New Roman"/>
              </a:rPr>
              <a:t>tert</a:t>
            </a:r>
            <a:r>
              <a:rPr lang="en-US" sz="2000" b="1" dirty="0">
                <a:solidFill>
                  <a:srgbClr val="C00000"/>
                </a:solidFill>
                <a:effectLst>
                  <a:outerShdw blurRad="38100" dist="38100" dir="2700000" algn="tl">
                    <a:srgbClr val="C0C0C0"/>
                  </a:outerShdw>
                </a:effectLst>
                <a:latin typeface="Times New Roman"/>
                <a:cs typeface="Times New Roman"/>
              </a:rPr>
              <a:t>-, di, tri,---when alphabetize the substituents</a:t>
            </a:r>
            <a:r>
              <a:rPr lang="en-US" sz="2000" b="1" dirty="0">
                <a:effectLst>
                  <a:outerShdw blurRad="38100" dist="38100" dir="2700000" algn="tl">
                    <a:srgbClr val="C0C0C0"/>
                  </a:outerShdw>
                </a:effectLst>
                <a:latin typeface="Times New Roman"/>
                <a:cs typeface="Times New Roman"/>
              </a:rPr>
              <a:t>) and if more than one substituent of the same type are present use the prefixes di- or tri or tetra or </a:t>
            </a:r>
            <a:r>
              <a:rPr lang="en-US" sz="2000" b="1" dirty="0" err="1">
                <a:effectLst>
                  <a:outerShdw blurRad="38100" dist="38100" dir="2700000" algn="tl">
                    <a:srgbClr val="C0C0C0"/>
                  </a:outerShdw>
                </a:effectLst>
                <a:latin typeface="Times New Roman"/>
                <a:cs typeface="Times New Roman"/>
              </a:rPr>
              <a:t>penta</a:t>
            </a:r>
            <a:r>
              <a:rPr lang="en-US" sz="2000" b="1" dirty="0">
                <a:effectLst>
                  <a:outerShdw blurRad="38100" dist="38100" dir="2700000" algn="tl">
                    <a:srgbClr val="C0C0C0"/>
                  </a:outerShdw>
                </a:effectLst>
                <a:latin typeface="Times New Roman"/>
                <a:cs typeface="Times New Roman"/>
              </a:rPr>
              <a:t>,--- to indicate their numbers.</a:t>
            </a:r>
            <a:endParaRPr lang="en-US" sz="2000" dirty="0">
              <a:latin typeface="Times New Roman"/>
              <a:cs typeface="Times New Roman"/>
            </a:endParaRPr>
          </a:p>
          <a:p>
            <a:pPr fontAlgn="auto">
              <a:lnSpc>
                <a:spcPct val="110000"/>
              </a:lnSpc>
              <a:spcAft>
                <a:spcPts val="0"/>
              </a:spcAft>
              <a:buFont typeface="Wingdings 2" pitchFamily="18" charset="2"/>
              <a:buNone/>
              <a:defRPr/>
            </a:pPr>
            <a:endParaRPr lang="en-US" sz="2000" dirty="0">
              <a:latin typeface="Times New Roman"/>
              <a:cs typeface="Times New Roman"/>
            </a:endParaRPr>
          </a:p>
        </p:txBody>
      </p:sp>
      <p:graphicFrame>
        <p:nvGraphicFramePr>
          <p:cNvPr id="2050" name="Object 141">
            <a:extLst>
              <a:ext uri="{FF2B5EF4-FFF2-40B4-BE49-F238E27FC236}">
                <a16:creationId xmlns:a16="http://schemas.microsoft.com/office/drawing/2014/main" id="{82C7AA9C-39B9-4FC6-AEC8-370712366B47}"/>
              </a:ext>
            </a:extLst>
          </p:cNvPr>
          <p:cNvGraphicFramePr>
            <a:graphicFrameLocks noChangeAspect="1"/>
          </p:cNvGraphicFramePr>
          <p:nvPr/>
        </p:nvGraphicFramePr>
        <p:xfrm>
          <a:off x="4724400" y="3429000"/>
          <a:ext cx="2794000" cy="1217613"/>
        </p:xfrm>
        <a:graphic>
          <a:graphicData uri="http://schemas.openxmlformats.org/presentationml/2006/ole">
            <mc:AlternateContent xmlns:mc="http://schemas.openxmlformats.org/markup-compatibility/2006">
              <mc:Choice xmlns:v="urn:schemas-microsoft-com:vml" Requires="v">
                <p:oleObj spid="_x0000_s2059" name="CS ChemDraw Drawing" r:id="rId3" imgW="1623402" imgH="707481" progId="ChemDraw.Document.6.0">
                  <p:embed/>
                </p:oleObj>
              </mc:Choice>
              <mc:Fallback>
                <p:oleObj name="CS ChemDraw Drawing" r:id="rId3" imgW="1623402" imgH="707481" progId="ChemDraw.Document.6.0">
                  <p:embed/>
                  <p:pic>
                    <p:nvPicPr>
                      <p:cNvPr id="0" name="Object 1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3429000"/>
                        <a:ext cx="2794000" cy="1217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4" name="Slide Number Placeholder 8">
            <a:extLst>
              <a:ext uri="{FF2B5EF4-FFF2-40B4-BE49-F238E27FC236}">
                <a16:creationId xmlns:a16="http://schemas.microsoft.com/office/drawing/2014/main" id="{49F59848-C319-4DBC-B380-3EAABF753B8B}"/>
              </a:ext>
            </a:extLst>
          </p:cNvPr>
          <p:cNvSpPr txBox="1">
            <a:spLocks noGrp="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rtl="1" eaLnBrk="1" hangingPunct="1"/>
            <a:fld id="{3ED7C472-9529-4C77-A1C1-B53EC4D08690}" type="slidenum">
              <a:rPr lang="ar-SA" altLang="ar-SA" sz="1400"/>
              <a:pPr rtl="1" eaLnBrk="1" hangingPunct="1"/>
              <a:t>8</a:t>
            </a:fld>
            <a:endParaRPr lang="en-US" altLang="ar-SA" sz="1400"/>
          </a:p>
        </p:txBody>
      </p:sp>
      <p:graphicFrame>
        <p:nvGraphicFramePr>
          <p:cNvPr id="2051" name="Object 142">
            <a:extLst>
              <a:ext uri="{FF2B5EF4-FFF2-40B4-BE49-F238E27FC236}">
                <a16:creationId xmlns:a16="http://schemas.microsoft.com/office/drawing/2014/main" id="{D036D941-3A88-4D4B-B2A4-E3E5D92617C8}"/>
              </a:ext>
            </a:extLst>
          </p:cNvPr>
          <p:cNvGraphicFramePr>
            <a:graphicFrameLocks noChangeAspect="1"/>
          </p:cNvGraphicFramePr>
          <p:nvPr/>
        </p:nvGraphicFramePr>
        <p:xfrm>
          <a:off x="609600" y="3429000"/>
          <a:ext cx="2819400" cy="1295400"/>
        </p:xfrm>
        <a:graphic>
          <a:graphicData uri="http://schemas.openxmlformats.org/presentationml/2006/ole">
            <mc:AlternateContent xmlns:mc="http://schemas.openxmlformats.org/markup-compatibility/2006">
              <mc:Choice xmlns:v="urn:schemas-microsoft-com:vml" Requires="v">
                <p:oleObj spid="_x0000_s2060" name="CS ChemDraw Drawing" r:id="rId5" imgW="1373124" imgH="822960" progId="ChemDraw.Document.6.0">
                  <p:embed/>
                </p:oleObj>
              </mc:Choice>
              <mc:Fallback>
                <p:oleObj name="CS ChemDraw Drawing" r:id="rId5" imgW="1373124" imgH="822960" progId="ChemDraw.Document.6.0">
                  <p:embed/>
                  <p:pic>
                    <p:nvPicPr>
                      <p:cNvPr id="0" name="Object 14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3429000"/>
                        <a:ext cx="28194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5" name="Rectangle 10">
            <a:extLst>
              <a:ext uri="{FF2B5EF4-FFF2-40B4-BE49-F238E27FC236}">
                <a16:creationId xmlns:a16="http://schemas.microsoft.com/office/drawing/2014/main" id="{5D02CA70-1D08-4466-B6F4-9AF943434BF3}"/>
              </a:ext>
            </a:extLst>
          </p:cNvPr>
          <p:cNvSpPr>
            <a:spLocks noChangeArrowheads="1"/>
          </p:cNvSpPr>
          <p:nvPr/>
        </p:nvSpPr>
        <p:spPr bwMode="auto">
          <a:xfrm>
            <a:off x="3733800" y="457200"/>
            <a:ext cx="9667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ar-SA" b="1">
                <a:solidFill>
                  <a:srgbClr val="000000"/>
                </a:solidFill>
                <a:latin typeface="Times New Roman" panose="02020603050405020304" pitchFamily="18" charset="0"/>
                <a:cs typeface="Times New Roman" panose="02020603050405020304" pitchFamily="18" charset="0"/>
              </a:rPr>
              <a:t>Alkenes</a:t>
            </a:r>
            <a:endParaRPr lang="en-US" altLang="ar-SA"/>
          </a:p>
        </p:txBody>
      </p:sp>
      <p:pic>
        <p:nvPicPr>
          <p:cNvPr id="2056" name="Picture 11" descr="ksulogo2.png">
            <a:extLst>
              <a:ext uri="{FF2B5EF4-FFF2-40B4-BE49-F238E27FC236}">
                <a16:creationId xmlns:a16="http://schemas.microsoft.com/office/drawing/2014/main" id="{8165578E-94A4-44E6-BF04-E4B5622FD66E}"/>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52400" y="7620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12" descr="images.jpeg">
            <a:extLst>
              <a:ext uri="{FF2B5EF4-FFF2-40B4-BE49-F238E27FC236}">
                <a16:creationId xmlns:a16="http://schemas.microsoft.com/office/drawing/2014/main" id="{84C9C5E1-92D1-423E-A39B-AADEE4EB2CFA}"/>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848600" y="0"/>
            <a:ext cx="1066800" cy="100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Straight Connector 13">
            <a:extLst>
              <a:ext uri="{FF2B5EF4-FFF2-40B4-BE49-F238E27FC236}">
                <a16:creationId xmlns:a16="http://schemas.microsoft.com/office/drawing/2014/main" id="{4AF05430-BE50-40EC-A696-E973288242B8}"/>
              </a:ext>
            </a:extLst>
          </p:cNvPr>
          <p:cNvCxnSpPr/>
          <p:nvPr/>
        </p:nvCxnSpPr>
        <p:spPr>
          <a:xfrm>
            <a:off x="457200" y="914400"/>
            <a:ext cx="8305800" cy="0"/>
          </a:xfrm>
          <a:prstGeom prst="line">
            <a:avLst/>
          </a:prstGeom>
        </p:spPr>
        <p:style>
          <a:lnRef idx="2">
            <a:schemeClr val="dk1"/>
          </a:lnRef>
          <a:fillRef idx="0">
            <a:schemeClr val="dk1"/>
          </a:fillRef>
          <a:effectRef idx="1">
            <a:schemeClr val="dk1"/>
          </a:effectRef>
          <a:fontRef idx="minor">
            <a:schemeClr val="tx1"/>
          </a:fontRef>
        </p:style>
      </p:cxnSp>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77">
            <a:extLst>
              <a:ext uri="{FF2B5EF4-FFF2-40B4-BE49-F238E27FC236}">
                <a16:creationId xmlns:a16="http://schemas.microsoft.com/office/drawing/2014/main" id="{B3C1A70E-01D9-44A4-942A-9C9FD6642E3F}"/>
              </a:ext>
            </a:extLst>
          </p:cNvPr>
          <p:cNvGraphicFramePr>
            <a:graphicFrameLocks noChangeAspect="1"/>
          </p:cNvGraphicFramePr>
          <p:nvPr/>
        </p:nvGraphicFramePr>
        <p:xfrm>
          <a:off x="228600" y="1066800"/>
          <a:ext cx="8686800" cy="5668963"/>
        </p:xfrm>
        <a:graphic>
          <a:graphicData uri="http://schemas.openxmlformats.org/presentationml/2006/ole">
            <mc:AlternateContent xmlns:mc="http://schemas.openxmlformats.org/markup-compatibility/2006">
              <mc:Choice xmlns:v="urn:schemas-microsoft-com:vml" Requires="v">
                <p:oleObj spid="_x0000_s3079" name="CS ChemDraw Drawing" r:id="rId3" imgW="4462272" imgH="2423160" progId="ChemDraw.Document.6.0">
                  <p:embed/>
                </p:oleObj>
              </mc:Choice>
              <mc:Fallback>
                <p:oleObj name="CS ChemDraw Drawing" r:id="rId3" imgW="4462272" imgH="2423160" progId="ChemDraw.Document.6.0">
                  <p:embed/>
                  <p:pic>
                    <p:nvPicPr>
                      <p:cNvPr id="0" name="Object 7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066800"/>
                        <a:ext cx="8686800" cy="566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75" name="Rectangle 6">
            <a:extLst>
              <a:ext uri="{FF2B5EF4-FFF2-40B4-BE49-F238E27FC236}">
                <a16:creationId xmlns:a16="http://schemas.microsoft.com/office/drawing/2014/main" id="{1BC027AE-036E-41A4-AC12-88270E0BCD26}"/>
              </a:ext>
            </a:extLst>
          </p:cNvPr>
          <p:cNvSpPr>
            <a:spLocks noChangeArrowheads="1"/>
          </p:cNvSpPr>
          <p:nvPr/>
        </p:nvSpPr>
        <p:spPr bwMode="auto">
          <a:xfrm>
            <a:off x="3733800" y="457200"/>
            <a:ext cx="9667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ar-SA" b="1">
                <a:solidFill>
                  <a:srgbClr val="000000"/>
                </a:solidFill>
                <a:latin typeface="Times New Roman" panose="02020603050405020304" pitchFamily="18" charset="0"/>
                <a:cs typeface="Times New Roman" panose="02020603050405020304" pitchFamily="18" charset="0"/>
              </a:rPr>
              <a:t>Alkenes</a:t>
            </a:r>
            <a:endParaRPr lang="en-US" altLang="ar-SA"/>
          </a:p>
        </p:txBody>
      </p:sp>
      <p:pic>
        <p:nvPicPr>
          <p:cNvPr id="3076" name="Picture 7" descr="ksulogo2.png">
            <a:extLst>
              <a:ext uri="{FF2B5EF4-FFF2-40B4-BE49-F238E27FC236}">
                <a16:creationId xmlns:a16="http://schemas.microsoft.com/office/drawing/2014/main" id="{B87E5BC6-1A7B-439E-B5F0-0F2B91652BA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2400" y="7620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8" descr="images.jpeg">
            <a:extLst>
              <a:ext uri="{FF2B5EF4-FFF2-40B4-BE49-F238E27FC236}">
                <a16:creationId xmlns:a16="http://schemas.microsoft.com/office/drawing/2014/main" id="{5AFF7BFE-D55C-4508-9E10-8E386098790C}"/>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848600" y="0"/>
            <a:ext cx="1066800" cy="100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a:extLst>
              <a:ext uri="{FF2B5EF4-FFF2-40B4-BE49-F238E27FC236}">
                <a16:creationId xmlns:a16="http://schemas.microsoft.com/office/drawing/2014/main" id="{CA975C53-932B-4E04-A255-66FB824E67C1}"/>
              </a:ext>
            </a:extLst>
          </p:cNvPr>
          <p:cNvCxnSpPr/>
          <p:nvPr/>
        </p:nvCxnSpPr>
        <p:spPr>
          <a:xfrm>
            <a:off x="457200" y="914400"/>
            <a:ext cx="8305800" cy="0"/>
          </a:xfrm>
          <a:prstGeom prst="line">
            <a:avLst/>
          </a:prstGeom>
        </p:spPr>
        <p:style>
          <a:lnRef idx="2">
            <a:schemeClr val="dk1"/>
          </a:lnRef>
          <a:fillRef idx="0">
            <a:schemeClr val="dk1"/>
          </a:fillRef>
          <a:effectRef idx="1">
            <a:schemeClr val="dk1"/>
          </a:effectRef>
          <a:fontRef idx="minor">
            <a:schemeClr val="tx1"/>
          </a:fontRef>
        </p:style>
      </p:cxnSp>
    </p:spTree>
  </p:cSld>
  <p:clrMapOvr>
    <a:masterClrMapping/>
  </p:clrMapOvr>
  <p:transition spd="slow">
    <p:fade/>
  </p:transition>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B6311281520124DA42A67C39D7AD2E0" ma:contentTypeVersion="0" ma:contentTypeDescription="Create a new document." ma:contentTypeScope="" ma:versionID="9ef31ca58b2e557549f376f96485cea5">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639CF1D-6823-4CFE-9B57-A72CA119DACB}">
  <ds:schemaRefs>
    <ds:schemaRef ds:uri="http://schemas.microsoft.com/sharepoint/v3/contenttype/forms"/>
  </ds:schemaRefs>
</ds:datastoreItem>
</file>

<file path=customXml/itemProps2.xml><?xml version="1.0" encoding="utf-8"?>
<ds:datastoreItem xmlns:ds="http://schemas.openxmlformats.org/officeDocument/2006/customXml" ds:itemID="{6647303B-7CEF-467D-AD10-02F8EA8BEFE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1688</TotalTime>
  <Words>1801</Words>
  <Application>Microsoft Office PowerPoint</Application>
  <PresentationFormat>عرض على الشاشة (4:3)</PresentationFormat>
  <Paragraphs>254</Paragraphs>
  <Slides>38</Slides>
  <Notes>3</Notes>
  <HiddenSlides>0</HiddenSlides>
  <MMClips>0</MMClips>
  <ScaleCrop>false</ScaleCrop>
  <HeadingPairs>
    <vt:vector size="8" baseType="variant">
      <vt:variant>
        <vt:lpstr>الخطوط المستخدمة</vt:lpstr>
      </vt:variant>
      <vt:variant>
        <vt:i4>13</vt:i4>
      </vt:variant>
      <vt:variant>
        <vt:lpstr>نسق</vt:lpstr>
      </vt:variant>
      <vt:variant>
        <vt:i4>2</vt:i4>
      </vt:variant>
      <vt:variant>
        <vt:lpstr>خوادم OLE مضمنة</vt:lpstr>
      </vt:variant>
      <vt:variant>
        <vt:i4>3</vt:i4>
      </vt:variant>
      <vt:variant>
        <vt:lpstr>عناوين الشرائح</vt:lpstr>
      </vt:variant>
      <vt:variant>
        <vt:i4>38</vt:i4>
      </vt:variant>
    </vt:vector>
  </HeadingPairs>
  <TitlesOfParts>
    <vt:vector size="56" baseType="lpstr">
      <vt:lpstr>Arial</vt:lpstr>
      <vt:lpstr>Calibri</vt:lpstr>
      <vt:lpstr>Palatino Linotype</vt:lpstr>
      <vt:lpstr>Century Gothic</vt:lpstr>
      <vt:lpstr>Courier New</vt:lpstr>
      <vt:lpstr>Times New Roman</vt:lpstr>
      <vt:lpstr>Cambria Math</vt:lpstr>
      <vt:lpstr>Constantia</vt:lpstr>
      <vt:lpstr>Wingdings</vt:lpstr>
      <vt:lpstr>Symbol</vt:lpstr>
      <vt:lpstr>Majalla UI</vt:lpstr>
      <vt:lpstr>Wingdings 2</vt:lpstr>
      <vt:lpstr>굴림</vt:lpstr>
      <vt:lpstr>Office Theme</vt:lpstr>
      <vt:lpstr>Executive</vt:lpstr>
      <vt:lpstr>CS ChemDraw Drawing</vt:lpstr>
      <vt:lpstr>ISIS/Draw Sketch</vt:lpstr>
      <vt:lpstr>ChemSketch</vt:lpstr>
      <vt:lpstr>عرض تقديمي في PowerPoint</vt:lpstr>
      <vt:lpstr>Learning Objectives</vt:lpstr>
      <vt:lpstr>عرض تقديمي في PowerPoint</vt:lpstr>
      <vt:lpstr>عرض تقديمي في PowerPoint</vt:lpstr>
      <vt:lpstr>عرض تقديمي في PowerPoint</vt:lpstr>
      <vt:lpstr>عرض تقديمي في PowerPoint</vt:lpstr>
      <vt:lpstr>Nomencalture Of Alkenes And Cycloalkenes</vt:lpstr>
      <vt:lpstr> 2. IUPAC Nomenclature Of Alkenes </vt:lpstr>
      <vt:lpstr>عرض تقديمي في PowerPoint</vt:lpstr>
      <vt:lpstr>عرض تقديمي في PowerPoint</vt:lpstr>
      <vt:lpstr>عرض تقديمي في PowerPoint</vt:lpstr>
      <vt:lpstr> Geometrical Isomerism In Alkenes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Exercise </vt:lpstr>
      <vt:lpstr>عرض تقديمي في PowerPoint</vt:lpstr>
      <vt:lpstr>Physical Properties of Alkenes</vt:lpstr>
      <vt:lpstr>Preparation Of Aalkenes</vt:lpstr>
      <vt:lpstr>عرض تقديمي في PowerPoint</vt:lpstr>
      <vt:lpstr>عرض تقديمي في PowerPoint</vt:lpstr>
      <vt:lpstr>عرض تقديمي في PowerPoint</vt:lpstr>
      <vt:lpstr>Reactions Of Alkenes</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1.4. Addition of HOX halogen in aqueous solution ( -OH, X+):  Halohydrin formation</vt:lpstr>
      <vt:lpstr>عرض تقديمي في PowerPoint</vt:lpstr>
      <vt:lpstr>عرض تقديمي في PowerPoint</vt:lpstr>
      <vt:lpstr>عرض تقديمي في PowerPoint</vt:lpstr>
      <vt:lpstr>عرض تقديمي في PowerPoint</vt:lpstr>
      <vt:lpstr>Thank You for your kind attention !</vt:lpstr>
    </vt:vector>
  </TitlesOfParts>
  <Company>IITM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TYPES OF HYBRIDIZATION AND GEOMETRY OF MOLECULES</dc:title>
  <dc:creator>NCCR</dc:creator>
  <cp:lastModifiedBy>ن</cp:lastModifiedBy>
  <cp:revision>163</cp:revision>
  <dcterms:created xsi:type="dcterms:W3CDTF">2010-04-19T13:16:56Z</dcterms:created>
  <dcterms:modified xsi:type="dcterms:W3CDTF">2020-01-21T15:23:45Z</dcterms:modified>
</cp:coreProperties>
</file>