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388" r:id="rId2"/>
    <p:sldId id="389" r:id="rId3"/>
    <p:sldId id="409" r:id="rId4"/>
    <p:sldId id="257" r:id="rId5"/>
    <p:sldId id="258" r:id="rId6"/>
    <p:sldId id="260" r:id="rId7"/>
    <p:sldId id="299" r:id="rId8"/>
    <p:sldId id="465" r:id="rId9"/>
    <p:sldId id="467" r:id="rId10"/>
    <p:sldId id="323" r:id="rId11"/>
    <p:sldId id="283" r:id="rId12"/>
    <p:sldId id="351" r:id="rId13"/>
    <p:sldId id="466" r:id="rId14"/>
    <p:sldId id="468" r:id="rId15"/>
    <p:sldId id="268" r:id="rId16"/>
    <p:sldId id="302" r:id="rId17"/>
    <p:sldId id="273" r:id="rId18"/>
    <p:sldId id="464" r:id="rId19"/>
    <p:sldId id="281" r:id="rId20"/>
    <p:sldId id="289" r:id="rId21"/>
    <p:sldId id="303" r:id="rId22"/>
  </p:sldIdLst>
  <p:sldSz cx="17340263"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1"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1pPr>
    <a:lvl2pPr marL="0" marR="0" indent="0" algn="ctr" defTabSz="584200" rtl="1"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2pPr>
    <a:lvl3pPr marL="0" marR="0" indent="0" algn="ctr" defTabSz="584200" rtl="1"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3pPr>
    <a:lvl4pPr marL="0" marR="0" indent="0" algn="ctr" defTabSz="584200" rtl="1"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4pPr>
    <a:lvl5pPr marL="0" marR="0" indent="0" algn="ctr" defTabSz="584200" rtl="1"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5pPr>
    <a:lvl6pPr marL="0" marR="0" indent="0" algn="ctr" defTabSz="584200" rtl="1"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6pPr>
    <a:lvl7pPr marL="0" marR="0" indent="0" algn="ctr" defTabSz="584200" rtl="1"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7pPr>
    <a:lvl8pPr marL="0" marR="0" indent="0" algn="ctr" defTabSz="584200" rtl="1"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8pPr>
    <a:lvl9pPr marL="0" marR="0" indent="0" algn="ctr" defTabSz="584200" rtl="1"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6D6A67"/>
        </a:fontRef>
        <a:srgbClr val="6D6A67"/>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wholeTbl>
    <a:band2H>
      <a:tcTxStyle/>
      <a:tcStyle>
        <a:tcBdr/>
        <a:fill>
          <a:solidFill>
            <a:srgbClr val="C8C8AF">
              <a:alpha val="50000"/>
            </a:srgbClr>
          </a:solidFill>
        </a:fill>
      </a:tcStyle>
    </a:band2H>
    <a:firstCol>
      <a:tcTxStyle b="off" i="off">
        <a:fontRef idx="minor">
          <a:srgbClr val="F3F1DF"/>
        </a:fontRef>
        <a:srgbClr val="F3F1DF"/>
      </a:tcTxStyle>
      <a:tcStyle>
        <a:tcBdr>
          <a:left>
            <a:ln w="12700" cap="flat">
              <a:noFill/>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firstCol>
    <a:lastRow>
      <a:tcTxStyle b="off" i="off">
        <a:fontRef idx="minor">
          <a:srgbClr val="4B4B4B"/>
        </a:fontRef>
        <a:srgbClr val="4B4B4B"/>
      </a:tcTxStyle>
      <a:tcStyle>
        <a:tcBdr>
          <a:left>
            <a:ln w="12700" cap="flat">
              <a:solidFill>
                <a:srgbClr val="F3F1DF"/>
              </a:solidFill>
              <a:prstDash val="solid"/>
              <a:miter lim="400000"/>
            </a:ln>
          </a:left>
          <a:right>
            <a:ln w="12700" cap="flat">
              <a:solidFill>
                <a:srgbClr val="F3F1DF"/>
              </a:solidFill>
              <a:prstDash val="solid"/>
              <a:miter lim="400000"/>
            </a:ln>
          </a:right>
          <a:top>
            <a:ln w="25400" cap="flat">
              <a:solidFill>
                <a:srgbClr val="6D6A67"/>
              </a:solidFill>
              <a:prstDash val="solid"/>
              <a:miter lim="400000"/>
            </a:ln>
          </a:top>
          <a:bottom>
            <a:ln w="12700" cap="flat">
              <a:noFill/>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lastRow>
    <a:firstRow>
      <a:tcTxStyle b="off" i="off">
        <a:fontRef idx="minor">
          <a:srgbClr val="F3F1DF"/>
        </a:fontRef>
        <a:srgbClr val="F3F1D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noFill/>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noFill/>
        </a:fill>
      </a:tcStyle>
    </a:firstRow>
  </a:tblStyle>
  <a:tblStyle styleId="{C7B018BB-80A7-4F77-B60F-C8B233D01FF8}" styleName="">
    <a:tblBg/>
    <a:wholeTbl>
      <a:tcTxStyle b="off" i="off">
        <a:fontRef idx="minor">
          <a:srgbClr val="6D6A67"/>
        </a:fontRef>
        <a:srgbClr val="6D6A67"/>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rgbClr val="E7E6E2">
              <a:alpha val="60000"/>
            </a:srgbClr>
          </a:solidFill>
        </a:fill>
      </a:tcStyle>
    </a:wholeTbl>
    <a:band2H>
      <a:tcTxStyle/>
      <a:tcStyle>
        <a:tcBdr/>
        <a:fill>
          <a:solidFill>
            <a:srgbClr val="B6BEC8">
              <a:alpha val="30000"/>
            </a:srgbClr>
          </a:solidFill>
        </a:fill>
      </a:tcStyle>
    </a:band2H>
    <a:firstCol>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firstCol>
    <a:lastRow>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lastRow>
    <a:firstRow>
      <a:tcTxStyle b="off" i="off">
        <a:fontRef idx="minor">
          <a:srgbClr val="F3F1DF"/>
        </a:fontRef>
        <a:srgbClr val="F3F1DF"/>
      </a:tcTxStyle>
      <a:tcStyle>
        <a:tcBdr>
          <a:left>
            <a:ln w="12700" cap="flat">
              <a:solidFill>
                <a:srgbClr val="B2B2B2"/>
              </a:solidFill>
              <a:prstDash val="solid"/>
              <a:miter lim="400000"/>
            </a:ln>
          </a:left>
          <a:right>
            <a:ln w="12700" cap="flat">
              <a:solidFill>
                <a:srgbClr val="B2B2B2"/>
              </a:solidFill>
              <a:prstDash val="solid"/>
              <a:miter lim="400000"/>
            </a:ln>
          </a:right>
          <a:top>
            <a:ln w="12700" cap="flat">
              <a:solidFill>
                <a:srgbClr val="B2B2B2"/>
              </a:solidFill>
              <a:prstDash val="solid"/>
              <a:miter lim="400000"/>
            </a:ln>
          </a:top>
          <a:bottom>
            <a:ln w="12700" cap="flat">
              <a:solidFill>
                <a:srgbClr val="B2B2B2"/>
              </a:solidFill>
              <a:prstDash val="solid"/>
              <a:miter lim="400000"/>
            </a:ln>
          </a:bottom>
          <a:insideH>
            <a:ln w="12700" cap="flat">
              <a:solidFill>
                <a:srgbClr val="B2B2B2"/>
              </a:solidFill>
              <a:prstDash val="solid"/>
              <a:miter lim="400000"/>
            </a:ln>
          </a:insideH>
          <a:insideV>
            <a:ln w="12700" cap="flat">
              <a:solidFill>
                <a:srgbClr val="B2B2B2"/>
              </a:solidFill>
              <a:prstDash val="solid"/>
              <a:miter lim="400000"/>
            </a:ln>
          </a:insideV>
        </a:tcBdr>
        <a:fill>
          <a:noFill/>
        </a:fill>
      </a:tcStyle>
    </a:firstRow>
  </a:tblStyle>
  <a:tblStyle styleId="{EEE7283C-3CF3-47DC-8721-378D4A62B228}" styleName="">
    <a:tblBg/>
    <a:wholeTbl>
      <a:tcTxStyle b="off" i="off">
        <a:fontRef idx="minor">
          <a:srgbClr val="6D6A67"/>
        </a:fontRef>
        <a:srgbClr val="6D6A67"/>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solidFill>
            <a:srgbClr val="E6E4D7">
              <a:alpha val="70000"/>
            </a:srgbClr>
          </a:solidFill>
        </a:fill>
      </a:tcStyle>
    </a:wholeTbl>
    <a:band2H>
      <a:tcTxStyle/>
      <a:tcStyle>
        <a:tcBdr/>
        <a:fill>
          <a:solidFill>
            <a:srgbClr val="CBCAB9">
              <a:alpha val="70000"/>
            </a:srgbClr>
          </a:solidFill>
        </a:fill>
      </a:tcStyle>
    </a:band2H>
    <a:firstCol>
      <a:tcTxStyle b="off" i="off">
        <a:fontRef idx="minor">
          <a:srgbClr val="F3F1DF"/>
        </a:fontRef>
        <a:srgbClr val="F3F1DF"/>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noFill/>
        </a:fill>
      </a:tcStyle>
    </a:firstCol>
    <a:lastRow>
      <a:tcTxStyle b="off" i="off">
        <a:fontRef idx="minor">
          <a:srgbClr val="6D6A67"/>
        </a:fontRef>
        <a:srgbClr val="6D6A67"/>
      </a:tcTxStyle>
      <a:tcStyle>
        <a:tcBdr>
          <a:left>
            <a:ln w="12700" cap="flat">
              <a:solidFill>
                <a:srgbClr val="C7C0AD"/>
              </a:solidFill>
              <a:prstDash val="solid"/>
              <a:miter lim="400000"/>
            </a:ln>
          </a:left>
          <a:right>
            <a:ln w="12700" cap="flat">
              <a:solidFill>
                <a:srgbClr val="C7C0AD"/>
              </a:solidFill>
              <a:prstDash val="solid"/>
              <a:miter lim="400000"/>
            </a:ln>
          </a:right>
          <a:top>
            <a:ln w="25400" cap="flat">
              <a:solidFill>
                <a:srgbClr val="6D6A67"/>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solidFill>
            <a:srgbClr val="E6E4D7">
              <a:alpha val="70000"/>
            </a:srgbClr>
          </a:solidFill>
        </a:fill>
      </a:tcStyle>
    </a:lastRow>
    <a:firstRow>
      <a:tcTxStyle b="off" i="off">
        <a:fontRef idx="minor">
          <a:srgbClr val="F3F1DF"/>
        </a:fontRef>
        <a:srgbClr val="F3F1DF"/>
      </a:tcTxStyle>
      <a:tcStyle>
        <a:tcBdr>
          <a:left>
            <a:ln w="12700" cap="flat">
              <a:solidFill>
                <a:srgbClr val="C7C0AD"/>
              </a:solidFill>
              <a:prstDash val="solid"/>
              <a:miter lim="400000"/>
            </a:ln>
          </a:left>
          <a:right>
            <a:ln w="12700" cap="flat">
              <a:solidFill>
                <a:srgbClr val="C7C0AD"/>
              </a:solidFill>
              <a:prstDash val="solid"/>
              <a:miter lim="400000"/>
            </a:ln>
          </a:right>
          <a:top>
            <a:ln w="12700" cap="flat">
              <a:solidFill>
                <a:srgbClr val="C7C0AD"/>
              </a:solidFill>
              <a:prstDash val="solid"/>
              <a:miter lim="400000"/>
            </a:ln>
          </a:top>
          <a:bottom>
            <a:ln w="12700" cap="flat">
              <a:solidFill>
                <a:srgbClr val="C7C0AD"/>
              </a:solidFill>
              <a:prstDash val="solid"/>
              <a:miter lim="400000"/>
            </a:ln>
          </a:bottom>
          <a:insideH>
            <a:ln w="12700" cap="flat">
              <a:solidFill>
                <a:srgbClr val="C7C0AD"/>
              </a:solidFill>
              <a:prstDash val="solid"/>
              <a:miter lim="400000"/>
            </a:ln>
          </a:insideH>
          <a:insideV>
            <a:ln w="12700" cap="flat">
              <a:solidFill>
                <a:srgbClr val="C7C0AD"/>
              </a:solidFill>
              <a:prstDash val="solid"/>
              <a:miter lim="400000"/>
            </a:ln>
          </a:insideV>
        </a:tcBdr>
        <a:fill>
          <a:noFill/>
        </a:fill>
      </a:tcStyle>
    </a:firstRow>
  </a:tblStyle>
  <a:tblStyle styleId="{CF821DB8-F4EB-4A41-A1BA-3FCAFE7338EE}" styleName="">
    <a:tblBg/>
    <a:wholeTbl>
      <a:tcTxStyle b="off" i="off">
        <a:fontRef idx="minor">
          <a:srgbClr val="6D6A67"/>
        </a:fontRef>
        <a:srgbClr val="6D6A67"/>
      </a:tcTxStyle>
      <a:tcStyle>
        <a:tcBdr>
          <a:left>
            <a:ln w="12700" cap="flat">
              <a:noFill/>
              <a:miter lim="400000"/>
            </a:ln>
          </a:left>
          <a:right>
            <a:ln w="12700" cap="flat">
              <a:noFill/>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noFill/>
              <a:miter lim="400000"/>
            </a:ln>
          </a:insideV>
        </a:tcBdr>
        <a:fill>
          <a:solidFill>
            <a:srgbClr val="EAE9E0">
              <a:alpha val="80000"/>
            </a:srgbClr>
          </a:solidFill>
        </a:fill>
      </a:tcStyle>
    </a:wholeTbl>
    <a:band2H>
      <a:tcTxStyle/>
      <a:tcStyle>
        <a:tcBdr/>
        <a:fill>
          <a:solidFill>
            <a:srgbClr val="DADADA">
              <a:alpha val="50000"/>
            </a:srgbClr>
          </a:solidFill>
        </a:fill>
      </a:tcStyle>
    </a:band2H>
    <a:firstCol>
      <a:tcTxStyle b="off" i="off">
        <a:fontRef idx="minor">
          <a:srgbClr val="F3F1DF"/>
        </a:fontRef>
        <a:srgbClr val="F3F1DF"/>
      </a:tcTxStyle>
      <a:tcStyle>
        <a:tcBdr>
          <a:left>
            <a:ln w="12700" cap="flat">
              <a:solidFill>
                <a:srgbClr val="5A5950"/>
              </a:solidFill>
              <a:prstDash val="solid"/>
              <a:miter lim="400000"/>
            </a:ln>
          </a:left>
          <a:right>
            <a:ln w="12700" cap="flat">
              <a:solidFill>
                <a:srgbClr val="5A5950"/>
              </a:solidFill>
              <a:prstDash val="solid"/>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firstCol>
    <a:lastRow>
      <a:tcTxStyle b="off" i="off">
        <a:fontRef idx="minor">
          <a:srgbClr val="F3F1DF"/>
        </a:fontRef>
        <a:srgbClr val="F3F1DF"/>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lastRow>
    <a:firstRow>
      <a:tcTxStyle b="off" i="off">
        <a:fontRef idx="minor">
          <a:srgbClr val="F3F1DF"/>
        </a:fontRef>
        <a:srgbClr val="F3F1DF"/>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solidFill>
                <a:srgbClr val="5A5950"/>
              </a:solidFill>
              <a:custDash>
                <a:ds d="200000" sp="200000"/>
              </a:custDash>
              <a:miter lim="400000"/>
            </a:ln>
          </a:left>
          <a:right>
            <a:ln w="12700" cap="flat">
              <a:solidFill>
                <a:srgbClr val="5A5950"/>
              </a:solidFill>
              <a:custDash>
                <a:ds d="200000" sp="200000"/>
              </a:custDash>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solidFill>
                <a:srgbClr val="5A5950"/>
              </a:solidFill>
              <a:custDash>
                <a:ds d="200000" sp="200000"/>
              </a:custDash>
              <a:miter lim="400000"/>
            </a:ln>
          </a:insideV>
        </a:tcBdr>
        <a:fill>
          <a:solidFill>
            <a:srgbClr val="DBD9C9">
              <a:alpha val="30000"/>
            </a:srgbClr>
          </a:solidFill>
        </a:fill>
      </a:tcStyle>
    </a:wholeTbl>
    <a:band2H>
      <a:tcTxStyle/>
      <a:tcStyle>
        <a:tcBdr/>
        <a:fill>
          <a:solidFill>
            <a:srgbClr val="DADADA">
              <a:alpha val="50000"/>
            </a:srgbClr>
          </a:solidFill>
        </a:fill>
      </a:tcStyle>
    </a:band2H>
    <a:firstCol>
      <a:tcTxStyle b="off" i="off">
        <a:fontRef idx="minor">
          <a:srgbClr val="4B4B4B"/>
        </a:fontRef>
        <a:srgbClr val="4B4B4B"/>
      </a:tcTxStyle>
      <a:tcStyle>
        <a:tcBdr>
          <a:left>
            <a:ln w="12700" cap="flat">
              <a:solidFill>
                <a:srgbClr val="5A5950"/>
              </a:solidFill>
              <a:prstDash val="solid"/>
              <a:miter lim="400000"/>
            </a:ln>
          </a:left>
          <a:right>
            <a:ln w="12700" cap="flat">
              <a:solidFill>
                <a:srgbClr val="5A5950"/>
              </a:solidFill>
              <a:prstDash val="solid"/>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solidFill>
                <a:srgbClr val="5A5950"/>
              </a:solidFill>
              <a:prstDash val="solid"/>
              <a:miter lim="400000"/>
            </a:ln>
          </a:insideV>
        </a:tcBdr>
        <a:fill>
          <a:solidFill>
            <a:srgbClr val="DBD9C9">
              <a:alpha val="30000"/>
            </a:srgbClr>
          </a:solidFill>
        </a:fill>
      </a:tcStyle>
    </a:firstCol>
    <a:la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solidFill>
            <a:srgbClr val="B9B9B9">
              <a:alpha val="50000"/>
            </a:srgbClr>
          </a:solidFill>
        </a:fill>
      </a:tcStyle>
    </a:lastRow>
    <a:fir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prstDash val="solid"/>
              <a:miter lim="400000"/>
            </a:ln>
          </a:insideH>
          <a:insideV>
            <a:ln w="12700" cap="flat">
              <a:noFill/>
              <a:miter lim="400000"/>
            </a:ln>
          </a:insideV>
        </a:tcBdr>
        <a:fill>
          <a:solidFill>
            <a:srgbClr val="B9B9B9">
              <a:alpha val="50000"/>
            </a:srgbClr>
          </a:solidFill>
        </a:fill>
      </a:tcStyle>
    </a:firstRow>
  </a:tblStyle>
  <a:tblStyle styleId="{2708684C-4D16-4618-839F-0558EEFCDFE6}" styleName="">
    <a:tblBg/>
    <a:wholeTbl>
      <a:tcTxStyle b="off" i="off">
        <a:fontRef idx="minor">
          <a:srgbClr val="606060"/>
        </a:fontRef>
        <a:srgbClr val="606060"/>
      </a:tcTxStyle>
      <a:tcStyle>
        <a:tcBdr>
          <a:left>
            <a:ln w="12700" cap="flat">
              <a:solidFill>
                <a:srgbClr val="5A5950"/>
              </a:solidFill>
              <a:custDash>
                <a:ds d="200000" sp="200000"/>
              </a:custDash>
              <a:miter lim="400000"/>
            </a:ln>
          </a:left>
          <a:right>
            <a:ln w="12700" cap="flat">
              <a:solidFill>
                <a:srgbClr val="5A5950"/>
              </a:solidFill>
              <a:custDash>
                <a:ds d="200000" sp="200000"/>
              </a:custDash>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solidFill>
                <a:srgbClr val="5A5950"/>
              </a:solidFill>
              <a:custDash>
                <a:ds d="200000" sp="200000"/>
              </a:custDash>
              <a:miter lim="400000"/>
            </a:ln>
          </a:insideV>
        </a:tcBdr>
        <a:fill>
          <a:noFill/>
        </a:fill>
      </a:tcStyle>
    </a:wholeTbl>
    <a:band2H>
      <a:tcTxStyle/>
      <a:tcStyle>
        <a:tcBdr/>
        <a:fill>
          <a:solidFill>
            <a:srgbClr val="DADADA">
              <a:alpha val="50000"/>
            </a:srgbClr>
          </a:solidFill>
        </a:fill>
      </a:tcStyle>
    </a:band2H>
    <a:firstCol>
      <a:tcTxStyle b="off" i="off">
        <a:fontRef idx="minor">
          <a:srgbClr val="4B4B4B"/>
        </a:fontRef>
        <a:srgbClr val="4B4B4B"/>
      </a:tcTxStyle>
      <a:tcStyle>
        <a:tcBdr>
          <a:left>
            <a:ln w="12700" cap="flat">
              <a:solidFill>
                <a:srgbClr val="5A5950"/>
              </a:solidFill>
              <a:prstDash val="solid"/>
              <a:miter lim="400000"/>
            </a:ln>
          </a:left>
          <a:right>
            <a:ln w="25400" cap="flat">
              <a:solidFill>
                <a:srgbClr val="5A5950"/>
              </a:solidFill>
              <a:prstDash val="solid"/>
              <a:miter lim="400000"/>
            </a:ln>
          </a:right>
          <a:top>
            <a:ln w="12700" cap="flat">
              <a:solidFill>
                <a:srgbClr val="5A5950"/>
              </a:solidFill>
              <a:custDash>
                <a:ds d="200000" sp="200000"/>
              </a:custDash>
              <a:miter lim="400000"/>
            </a:ln>
          </a:top>
          <a:bottom>
            <a:ln w="12700" cap="flat">
              <a:solidFill>
                <a:srgbClr val="5A5950"/>
              </a:solidFill>
              <a:custDash>
                <a:ds d="200000" sp="200000"/>
              </a:custDash>
              <a:miter lim="400000"/>
            </a:ln>
          </a:bottom>
          <a:insideH>
            <a:ln w="12700" cap="flat">
              <a:solidFill>
                <a:srgbClr val="5A5950"/>
              </a:solidFill>
              <a:custDash>
                <a:ds d="200000" sp="200000"/>
              </a:custDash>
              <a:miter lim="400000"/>
            </a:ln>
          </a:insideH>
          <a:insideV>
            <a:ln w="12700" cap="flat">
              <a:noFill/>
              <a:miter lim="400000"/>
            </a:ln>
          </a:insideV>
        </a:tcBdr>
        <a:fill>
          <a:noFill/>
        </a:fill>
      </a:tcStyle>
    </a:firstCol>
    <a:lastRow>
      <a:tcTxStyle b="off" i="off">
        <a:fontRef idx="minor">
          <a:srgbClr val="4B4B4B"/>
        </a:fontRef>
        <a:srgbClr val="4B4B4B"/>
      </a:tcTxStyle>
      <a:tcStyle>
        <a:tcBdr>
          <a:left>
            <a:ln w="12700" cap="flat">
              <a:noFill/>
              <a:miter lim="400000"/>
            </a:ln>
          </a:left>
          <a:right>
            <a:ln w="12700" cap="flat">
              <a:noFill/>
              <a:miter lim="400000"/>
            </a:ln>
          </a:right>
          <a:top>
            <a:ln w="25400" cap="flat">
              <a:solidFill>
                <a:srgbClr val="5A5950"/>
              </a:solidFill>
              <a:prstDash val="solid"/>
              <a:miter lim="400000"/>
            </a:ln>
          </a:top>
          <a:bottom>
            <a:ln w="12700" cap="flat">
              <a:solidFill>
                <a:srgbClr val="5A5950"/>
              </a:solidFill>
              <a:prstDash val="solid"/>
              <a:miter lim="400000"/>
            </a:ln>
          </a:bottom>
          <a:insideH>
            <a:ln w="12700" cap="flat">
              <a:solidFill>
                <a:srgbClr val="5A5950"/>
              </a:solidFill>
              <a:custDash>
                <a:ds d="200000" sp="200000"/>
              </a:custDash>
              <a:miter lim="400000"/>
            </a:ln>
          </a:insideH>
          <a:insideV>
            <a:ln w="12700" cap="flat">
              <a:noFill/>
              <a:miter lim="400000"/>
            </a:ln>
          </a:insideV>
        </a:tcBdr>
        <a:fill>
          <a:noFill/>
        </a:fill>
      </a:tcStyle>
    </a:lastRow>
    <a:firstRow>
      <a:tcTxStyle b="off" i="off">
        <a:fontRef idx="minor">
          <a:srgbClr val="4B4B4B"/>
        </a:fontRef>
        <a:srgbClr val="4B4B4B"/>
      </a:tcTxStyle>
      <a:tcStyle>
        <a:tcBdr>
          <a:left>
            <a:ln w="12700" cap="flat">
              <a:noFill/>
              <a:miter lim="400000"/>
            </a:ln>
          </a:left>
          <a:right>
            <a:ln w="12700" cap="flat">
              <a:noFill/>
              <a:miter lim="400000"/>
            </a:ln>
          </a:right>
          <a:top>
            <a:ln w="12700" cap="flat">
              <a:solidFill>
                <a:srgbClr val="5A5950"/>
              </a:solidFill>
              <a:prstDash val="solid"/>
              <a:miter lim="400000"/>
            </a:ln>
          </a:top>
          <a:bottom>
            <a:ln w="25400" cap="flat">
              <a:solidFill>
                <a:srgbClr val="5A5950"/>
              </a:solidFill>
              <a:prstDash val="solid"/>
              <a:miter lim="400000"/>
            </a:ln>
          </a:bottom>
          <a:insideH>
            <a:ln w="12700" cap="flat">
              <a:solidFill>
                <a:srgbClr val="5A5950"/>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049" autoAdjust="0"/>
  </p:normalViewPr>
  <p:slideViewPr>
    <p:cSldViewPr snapToGrid="0">
      <p:cViewPr>
        <p:scale>
          <a:sx n="49" d="100"/>
          <a:sy n="49" d="100"/>
        </p:scale>
        <p:origin x="52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381000" y="685800"/>
            <a:ext cx="6096000" cy="3429000"/>
          </a:xfrm>
          <a:prstGeom prst="rect">
            <a:avLst/>
          </a:prstGeom>
        </p:spPr>
        <p:txBody>
          <a:bodyPr/>
          <a:lstStyle/>
          <a:p>
            <a:endParaRPr/>
          </a:p>
        </p:txBody>
      </p:sp>
      <p:sp>
        <p:nvSpPr>
          <p:cNvPr id="118" name="Shape 11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algn="r" defTabSz="457200" rtl="1" latinLnBrk="0">
      <a:lnSpc>
        <a:spcPct val="117999"/>
      </a:lnSpc>
      <a:defRPr sz="2200">
        <a:latin typeface="Helvetica Neue"/>
        <a:ea typeface="Helvetica Neue"/>
        <a:cs typeface="Helvetica Neue"/>
        <a:sym typeface="Helvetica Neue"/>
      </a:defRPr>
    </a:lvl1pPr>
    <a:lvl2pPr indent="228600" algn="r" defTabSz="457200" rtl="1" latinLnBrk="0">
      <a:lnSpc>
        <a:spcPct val="117999"/>
      </a:lnSpc>
      <a:defRPr sz="2200">
        <a:latin typeface="Helvetica Neue"/>
        <a:ea typeface="Helvetica Neue"/>
        <a:cs typeface="Helvetica Neue"/>
        <a:sym typeface="Helvetica Neue"/>
      </a:defRPr>
    </a:lvl2pPr>
    <a:lvl3pPr indent="457200" algn="r" defTabSz="457200" rtl="1" latinLnBrk="0">
      <a:lnSpc>
        <a:spcPct val="117999"/>
      </a:lnSpc>
      <a:defRPr sz="2200">
        <a:latin typeface="Helvetica Neue"/>
        <a:ea typeface="Helvetica Neue"/>
        <a:cs typeface="Helvetica Neue"/>
        <a:sym typeface="Helvetica Neue"/>
      </a:defRPr>
    </a:lvl3pPr>
    <a:lvl4pPr indent="685800" algn="r" defTabSz="457200" rtl="1" latinLnBrk="0">
      <a:lnSpc>
        <a:spcPct val="117999"/>
      </a:lnSpc>
      <a:defRPr sz="2200">
        <a:latin typeface="Helvetica Neue"/>
        <a:ea typeface="Helvetica Neue"/>
        <a:cs typeface="Helvetica Neue"/>
        <a:sym typeface="Helvetica Neue"/>
      </a:defRPr>
    </a:lvl4pPr>
    <a:lvl5pPr indent="914400" algn="r" defTabSz="457200" rtl="1" latinLnBrk="0">
      <a:lnSpc>
        <a:spcPct val="117999"/>
      </a:lnSpc>
      <a:defRPr sz="2200">
        <a:latin typeface="Helvetica Neue"/>
        <a:ea typeface="Helvetica Neue"/>
        <a:cs typeface="Helvetica Neue"/>
        <a:sym typeface="Helvetica Neue"/>
      </a:defRPr>
    </a:lvl5pPr>
    <a:lvl6pPr indent="1143000" algn="r" defTabSz="457200" rtl="1" latinLnBrk="0">
      <a:lnSpc>
        <a:spcPct val="117999"/>
      </a:lnSpc>
      <a:defRPr sz="2200">
        <a:latin typeface="Helvetica Neue"/>
        <a:ea typeface="Helvetica Neue"/>
        <a:cs typeface="Helvetica Neue"/>
        <a:sym typeface="Helvetica Neue"/>
      </a:defRPr>
    </a:lvl6pPr>
    <a:lvl7pPr indent="1371600" algn="r" defTabSz="457200" rtl="1" latinLnBrk="0">
      <a:lnSpc>
        <a:spcPct val="117999"/>
      </a:lnSpc>
      <a:defRPr sz="2200">
        <a:latin typeface="Helvetica Neue"/>
        <a:ea typeface="Helvetica Neue"/>
        <a:cs typeface="Helvetica Neue"/>
        <a:sym typeface="Helvetica Neue"/>
      </a:defRPr>
    </a:lvl7pPr>
    <a:lvl8pPr indent="1600200" algn="r" defTabSz="457200" rtl="1" latinLnBrk="0">
      <a:lnSpc>
        <a:spcPct val="117999"/>
      </a:lnSpc>
      <a:defRPr sz="2200">
        <a:latin typeface="Helvetica Neue"/>
        <a:ea typeface="Helvetica Neue"/>
        <a:cs typeface="Helvetica Neue"/>
        <a:sym typeface="Helvetica Neue"/>
      </a:defRPr>
    </a:lvl8pPr>
    <a:lvl9pPr indent="1828800" algn="r" defTabSz="457200" rtl="1"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صورة - أفقية">
    <p:spTree>
      <p:nvGrpSpPr>
        <p:cNvPr id="1" name=""/>
        <p:cNvGrpSpPr/>
        <p:nvPr/>
      </p:nvGrpSpPr>
      <p:grpSpPr>
        <a:xfrm>
          <a:off x="0" y="0"/>
          <a:ext cx="0" cy="0"/>
          <a:chOff x="0" y="0"/>
          <a:chExt cx="0" cy="0"/>
        </a:xfrm>
      </p:grpSpPr>
      <p:sp>
        <p:nvSpPr>
          <p:cNvPr id="21" name="مدينة صغيرة مبنية على منحدر تل يطل على المحيط"/>
          <p:cNvSpPr>
            <a:spLocks noGrp="1"/>
          </p:cNvSpPr>
          <p:nvPr>
            <p:ph type="pic" sz="half" idx="21"/>
          </p:nvPr>
        </p:nvSpPr>
        <p:spPr>
          <a:xfrm>
            <a:off x="3149696" y="927100"/>
            <a:ext cx="11051567" cy="5837807"/>
          </a:xfrm>
          <a:prstGeom prst="rect">
            <a:avLst/>
          </a:prstGeom>
          <a:ln w="9525">
            <a:round/>
          </a:ln>
        </p:spPr>
        <p:txBody>
          <a:bodyPr lIns="91439" tIns="45719" rIns="91439" bIns="45719" anchor="t">
            <a:noAutofit/>
          </a:bodyPr>
          <a:lstStyle/>
          <a:p>
            <a:endParaRPr/>
          </a:p>
        </p:txBody>
      </p:sp>
      <p:sp>
        <p:nvSpPr>
          <p:cNvPr id="22" name="نص العنوان"/>
          <p:cNvSpPr txBox="1">
            <a:spLocks noGrp="1"/>
          </p:cNvSpPr>
          <p:nvPr>
            <p:ph type="title"/>
          </p:nvPr>
        </p:nvSpPr>
        <p:spPr>
          <a:xfrm>
            <a:off x="2455409" y="6985000"/>
            <a:ext cx="12429446" cy="1231900"/>
          </a:xfrm>
          <a:prstGeom prst="rect">
            <a:avLst/>
          </a:prstGeom>
        </p:spPr>
        <p:txBody>
          <a:bodyPr/>
          <a:lstStyle>
            <a:lvl1pPr>
              <a:defRPr sz="7600">
                <a:solidFill>
                  <a:srgbClr val="F4D799"/>
                </a:solidFill>
                <a:effectLst>
                  <a:outerShdw blurRad="25400" dist="25400" dir="16200000" rotWithShape="0">
                    <a:srgbClr val="000000">
                      <a:alpha val="34000"/>
                    </a:srgbClr>
                  </a:outerShdw>
                </a:effectLst>
              </a:defRPr>
            </a:lvl1pPr>
          </a:lstStyle>
          <a:p>
            <a:r>
              <a:t>نص العنوان</a:t>
            </a:r>
          </a:p>
        </p:txBody>
      </p:sp>
      <p:sp>
        <p:nvSpPr>
          <p:cNvPr id="23" name="مستوى النص الأول…"/>
          <p:cNvSpPr txBox="1">
            <a:spLocks noGrp="1"/>
          </p:cNvSpPr>
          <p:nvPr>
            <p:ph type="body" sz="quarter" idx="1"/>
          </p:nvPr>
        </p:nvSpPr>
        <p:spPr>
          <a:xfrm>
            <a:off x="2455409" y="8204200"/>
            <a:ext cx="12429446" cy="647700"/>
          </a:xfrm>
          <a:prstGeom prst="rect">
            <a:avLst/>
          </a:prstGeom>
        </p:spPr>
        <p:txBody>
          <a:bodyPr anchor="t"/>
          <a:lstStyle>
            <a:lvl1pPr marL="0" indent="0" algn="ctr">
              <a:spcBef>
                <a:spcPts val="0"/>
              </a:spcBef>
              <a:buSzTx/>
              <a:buNone/>
              <a:defRPr sz="3400">
                <a:solidFill>
                  <a:srgbClr val="C8AF7B"/>
                </a:solidFill>
                <a:effectLst>
                  <a:outerShdw blurRad="25400" dist="12700" dir="16200000" rotWithShape="0">
                    <a:srgbClr val="000000">
                      <a:alpha val="48000"/>
                    </a:srgbClr>
                  </a:outerShdw>
                </a:effectLst>
              </a:defRPr>
            </a:lvl1pPr>
            <a:lvl2pPr marL="0" indent="0" algn="ctr">
              <a:spcBef>
                <a:spcPts val="0"/>
              </a:spcBef>
              <a:buSzTx/>
              <a:buNone/>
              <a:defRPr sz="3400">
                <a:solidFill>
                  <a:srgbClr val="C8AF7B"/>
                </a:solidFill>
                <a:effectLst>
                  <a:outerShdw blurRad="25400" dist="12700" dir="16200000" rotWithShape="0">
                    <a:srgbClr val="000000">
                      <a:alpha val="48000"/>
                    </a:srgbClr>
                  </a:outerShdw>
                </a:effectLst>
              </a:defRPr>
            </a:lvl2pPr>
            <a:lvl3pPr marL="0" indent="0" algn="ctr">
              <a:spcBef>
                <a:spcPts val="0"/>
              </a:spcBef>
              <a:buSzTx/>
              <a:buNone/>
              <a:defRPr sz="3400">
                <a:solidFill>
                  <a:srgbClr val="C8AF7B"/>
                </a:solidFill>
                <a:effectLst>
                  <a:outerShdw blurRad="25400" dist="12700" dir="16200000" rotWithShape="0">
                    <a:srgbClr val="000000">
                      <a:alpha val="48000"/>
                    </a:srgbClr>
                  </a:outerShdw>
                </a:effectLst>
              </a:defRPr>
            </a:lvl3pPr>
            <a:lvl4pPr marL="0" indent="0" algn="ctr">
              <a:spcBef>
                <a:spcPts val="0"/>
              </a:spcBef>
              <a:buSzTx/>
              <a:buNone/>
              <a:defRPr sz="3400">
                <a:solidFill>
                  <a:srgbClr val="C8AF7B"/>
                </a:solidFill>
                <a:effectLst>
                  <a:outerShdw blurRad="25400" dist="12700" dir="16200000" rotWithShape="0">
                    <a:srgbClr val="000000">
                      <a:alpha val="48000"/>
                    </a:srgbClr>
                  </a:outerShdw>
                </a:effectLst>
              </a:defRPr>
            </a:lvl4pPr>
            <a:lvl5pPr marL="0" indent="0" algn="ctr">
              <a:spcBef>
                <a:spcPts val="0"/>
              </a:spcBef>
              <a:buSzTx/>
              <a:buNone/>
              <a:defRPr sz="3400">
                <a:solidFill>
                  <a:srgbClr val="C8AF7B"/>
                </a:solidFill>
                <a:effectLst>
                  <a:outerShdw blurRad="25400" dist="12700" dir="16200000" rotWithShape="0">
                    <a:srgbClr val="000000">
                      <a:alpha val="48000"/>
                    </a:srgbClr>
                  </a:outerShdw>
                </a:effectLst>
              </a:defRPr>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24" name="رقم الشريحة"/>
          <p:cNvSpPr txBox="1">
            <a:spLocks noGrp="1"/>
          </p:cNvSpPr>
          <p:nvPr>
            <p:ph type="sldNum" sz="quarter" idx="2"/>
          </p:nvPr>
        </p:nvSpPr>
        <p:spPr>
          <a:xfrm>
            <a:off x="8480627" y="9370615"/>
            <a:ext cx="395942" cy="410369"/>
          </a:xfrm>
          <a:prstGeom prst="rect">
            <a:avLst/>
          </a:prstGeom>
        </p:spPr>
        <p:txBody>
          <a:bodyPr/>
          <a:lstStyle>
            <a:lvl1pPr>
              <a:defRPr i="1">
                <a:solidFill>
                  <a:srgbClr val="F4E1B9"/>
                </a:solidFill>
              </a:defRPr>
            </a:lvl1pPr>
          </a:lstStyle>
          <a:p>
            <a:pPr rtl="0">
              <a:defRPr/>
            </a:pPr>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صورة">
    <p:spTree>
      <p:nvGrpSpPr>
        <p:cNvPr id="1" name=""/>
        <p:cNvGrpSpPr/>
        <p:nvPr/>
      </p:nvGrpSpPr>
      <p:grpSpPr>
        <a:xfrm>
          <a:off x="0" y="0"/>
          <a:ext cx="0" cy="0"/>
          <a:chOff x="0" y="0"/>
          <a:chExt cx="0" cy="0"/>
        </a:xfrm>
      </p:grpSpPr>
      <p:sp>
        <p:nvSpPr>
          <p:cNvPr id="103" name="مدينة صغيرة مبنية على منحدر تل يطل على المحيط"/>
          <p:cNvSpPr>
            <a:spLocks noGrp="1"/>
          </p:cNvSpPr>
          <p:nvPr>
            <p:ph type="pic" idx="21"/>
          </p:nvPr>
        </p:nvSpPr>
        <p:spPr>
          <a:xfrm>
            <a:off x="-1079025" y="-147478"/>
            <a:ext cx="20043918" cy="10587868"/>
          </a:xfrm>
          <a:prstGeom prst="rect">
            <a:avLst/>
          </a:prstGeom>
        </p:spPr>
        <p:txBody>
          <a:bodyPr lIns="91439" tIns="45719" rIns="91439" bIns="45719" anchor="t">
            <a:noAutofit/>
          </a:bodyPr>
          <a:lstStyle/>
          <a:p>
            <a:endParaRPr/>
          </a:p>
        </p:txBody>
      </p:sp>
      <p:sp>
        <p:nvSpPr>
          <p:cNvPr id="104" name="رقم الشريحة"/>
          <p:cNvSpPr txBox="1">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فارغ">
    <p:spTree>
      <p:nvGrpSpPr>
        <p:cNvPr id="1" name=""/>
        <p:cNvGrpSpPr/>
        <p:nvPr/>
      </p:nvGrpSpPr>
      <p:grpSpPr>
        <a:xfrm>
          <a:off x="0" y="0"/>
          <a:ext cx="0" cy="0"/>
          <a:chOff x="0" y="0"/>
          <a:chExt cx="0" cy="0"/>
        </a:xfrm>
      </p:grpSpPr>
      <p:sp>
        <p:nvSpPr>
          <p:cNvPr id="111" name="رقم الشريحة"/>
          <p:cNvSpPr txBox="1">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العنوان - الوسط">
    <p:spTree>
      <p:nvGrpSpPr>
        <p:cNvPr id="1" name=""/>
        <p:cNvGrpSpPr/>
        <p:nvPr/>
      </p:nvGrpSpPr>
      <p:grpSpPr>
        <a:xfrm>
          <a:off x="0" y="0"/>
          <a:ext cx="0" cy="0"/>
          <a:chOff x="0" y="0"/>
          <a:chExt cx="0" cy="0"/>
        </a:xfrm>
      </p:grpSpPr>
      <p:sp>
        <p:nvSpPr>
          <p:cNvPr id="31" name="نص العنوان"/>
          <p:cNvSpPr txBox="1">
            <a:spLocks noGrp="1"/>
          </p:cNvSpPr>
          <p:nvPr>
            <p:ph type="title"/>
          </p:nvPr>
        </p:nvSpPr>
        <p:spPr>
          <a:xfrm>
            <a:off x="1693385" y="3771900"/>
            <a:ext cx="13953493" cy="2209800"/>
          </a:xfrm>
          <a:prstGeom prst="rect">
            <a:avLst/>
          </a:prstGeom>
        </p:spPr>
        <p:txBody>
          <a:bodyPr/>
          <a:lstStyle/>
          <a:p>
            <a:r>
              <a:t>نص العنوان</a:t>
            </a:r>
          </a:p>
        </p:txBody>
      </p:sp>
      <p:sp>
        <p:nvSpPr>
          <p:cNvPr id="32" name="رقم الشريحة"/>
          <p:cNvSpPr txBox="1">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صورة - رأسية">
    <p:spTree>
      <p:nvGrpSpPr>
        <p:cNvPr id="1" name=""/>
        <p:cNvGrpSpPr/>
        <p:nvPr/>
      </p:nvGrpSpPr>
      <p:grpSpPr>
        <a:xfrm>
          <a:off x="0" y="0"/>
          <a:ext cx="0" cy="0"/>
          <a:chOff x="0" y="0"/>
          <a:chExt cx="0" cy="0"/>
        </a:xfrm>
      </p:grpSpPr>
      <p:sp>
        <p:nvSpPr>
          <p:cNvPr id="39" name="مدينة صغيرة مبنية على منحدر تل يطل على المحيط"/>
          <p:cNvSpPr>
            <a:spLocks noGrp="1"/>
          </p:cNvSpPr>
          <p:nvPr>
            <p:ph type="pic" idx="21"/>
          </p:nvPr>
        </p:nvSpPr>
        <p:spPr>
          <a:xfrm>
            <a:off x="7744696" y="1714501"/>
            <a:ext cx="12655847" cy="6685241"/>
          </a:xfrm>
          <a:prstGeom prst="rect">
            <a:avLst/>
          </a:prstGeom>
          <a:ln w="9525">
            <a:round/>
          </a:ln>
        </p:spPr>
        <p:txBody>
          <a:bodyPr lIns="91439" tIns="45719" rIns="91439" bIns="45719" anchor="t">
            <a:noAutofit/>
          </a:bodyPr>
          <a:lstStyle/>
          <a:p>
            <a:endParaRPr/>
          </a:p>
        </p:txBody>
      </p:sp>
      <p:sp>
        <p:nvSpPr>
          <p:cNvPr id="40" name="نص العنوان"/>
          <p:cNvSpPr txBox="1">
            <a:spLocks noGrp="1"/>
          </p:cNvSpPr>
          <p:nvPr>
            <p:ph type="title"/>
          </p:nvPr>
        </p:nvSpPr>
        <p:spPr>
          <a:xfrm>
            <a:off x="1032965" y="2717800"/>
            <a:ext cx="8060513" cy="2438400"/>
          </a:xfrm>
          <a:prstGeom prst="rect">
            <a:avLst/>
          </a:prstGeom>
        </p:spPr>
        <p:txBody>
          <a:bodyPr anchor="b"/>
          <a:lstStyle/>
          <a:p>
            <a:r>
              <a:t>نص العنوان</a:t>
            </a:r>
          </a:p>
        </p:txBody>
      </p:sp>
      <p:sp>
        <p:nvSpPr>
          <p:cNvPr id="41" name="مستوى النص الأول…"/>
          <p:cNvSpPr txBox="1">
            <a:spLocks noGrp="1"/>
          </p:cNvSpPr>
          <p:nvPr>
            <p:ph type="body" sz="quarter" idx="1"/>
          </p:nvPr>
        </p:nvSpPr>
        <p:spPr>
          <a:xfrm>
            <a:off x="1032965" y="5168900"/>
            <a:ext cx="8060513" cy="27559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42" name="رقم الشريحة"/>
          <p:cNvSpPr txBox="1">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العنوان - أعلى">
    <p:spTree>
      <p:nvGrpSpPr>
        <p:cNvPr id="1" name=""/>
        <p:cNvGrpSpPr/>
        <p:nvPr/>
      </p:nvGrpSpPr>
      <p:grpSpPr>
        <a:xfrm>
          <a:off x="0" y="0"/>
          <a:ext cx="0" cy="0"/>
          <a:chOff x="0" y="0"/>
          <a:chExt cx="0" cy="0"/>
        </a:xfrm>
      </p:grpSpPr>
      <p:sp>
        <p:nvSpPr>
          <p:cNvPr id="49" name="نص العنوان"/>
          <p:cNvSpPr txBox="1">
            <a:spLocks noGrp="1"/>
          </p:cNvSpPr>
          <p:nvPr>
            <p:ph type="title"/>
          </p:nvPr>
        </p:nvSpPr>
        <p:spPr>
          <a:prstGeom prst="rect">
            <a:avLst/>
          </a:prstGeom>
        </p:spPr>
        <p:txBody>
          <a:bodyPr/>
          <a:lstStyle/>
          <a:p>
            <a:r>
              <a:t>نص العنوان</a:t>
            </a:r>
          </a:p>
        </p:txBody>
      </p:sp>
      <p:sp>
        <p:nvSpPr>
          <p:cNvPr id="50" name="رقم الشريحة"/>
          <p:cNvSpPr txBox="1">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العنوان والتعداد النقطي">
    <p:spTree>
      <p:nvGrpSpPr>
        <p:cNvPr id="1" name=""/>
        <p:cNvGrpSpPr/>
        <p:nvPr/>
      </p:nvGrpSpPr>
      <p:grpSpPr>
        <a:xfrm>
          <a:off x="0" y="0"/>
          <a:ext cx="0" cy="0"/>
          <a:chOff x="0" y="0"/>
          <a:chExt cx="0" cy="0"/>
        </a:xfrm>
      </p:grpSpPr>
      <p:sp>
        <p:nvSpPr>
          <p:cNvPr id="57" name="نص العنوان"/>
          <p:cNvSpPr txBox="1">
            <a:spLocks noGrp="1"/>
          </p:cNvSpPr>
          <p:nvPr>
            <p:ph type="title"/>
          </p:nvPr>
        </p:nvSpPr>
        <p:spPr>
          <a:prstGeom prst="rect">
            <a:avLst/>
          </a:prstGeom>
        </p:spPr>
        <p:txBody>
          <a:bodyPr/>
          <a:lstStyle/>
          <a:p>
            <a:r>
              <a:t>نص العنوان</a:t>
            </a:r>
          </a:p>
        </p:txBody>
      </p:sp>
      <p:sp>
        <p:nvSpPr>
          <p:cNvPr id="58" name="مستوى النص الأول…"/>
          <p:cNvSpPr txBox="1">
            <a:spLocks noGrp="1"/>
          </p:cNvSpPr>
          <p:nvPr>
            <p:ph type="body" idx="1"/>
          </p:nvPr>
        </p:nvSpPr>
        <p:spPr>
          <a:xfrm>
            <a:off x="1693385" y="2984500"/>
            <a:ext cx="13953493" cy="5715000"/>
          </a:xfrm>
          <a:prstGeom prst="rect">
            <a:avLst/>
          </a:prstGeom>
        </p:spPr>
        <p:txBody>
          <a:bodyPr/>
          <a:lstStyle>
            <a:lvl1pPr marL="419100" indent="-419100">
              <a:spcBef>
                <a:spcPts val="2800"/>
              </a:spcBef>
              <a:buBlip>
                <a:blip r:embed="rId2"/>
              </a:buBlip>
              <a:defRPr sz="3600"/>
            </a:lvl1pPr>
            <a:lvl2pPr marL="838200" indent="-419100">
              <a:spcBef>
                <a:spcPts val="2800"/>
              </a:spcBef>
              <a:buBlip>
                <a:blip r:embed="rId2"/>
              </a:buBlip>
              <a:defRPr sz="3600"/>
            </a:lvl2pPr>
            <a:lvl3pPr marL="1257300" indent="-419100">
              <a:spcBef>
                <a:spcPts val="2800"/>
              </a:spcBef>
              <a:buBlip>
                <a:blip r:embed="rId2"/>
              </a:buBlip>
              <a:defRPr sz="3600"/>
            </a:lvl3pPr>
            <a:lvl4pPr marL="1676400" indent="-419100">
              <a:spcBef>
                <a:spcPts val="2800"/>
              </a:spcBef>
              <a:buBlip>
                <a:blip r:embed="rId2"/>
              </a:buBlip>
              <a:defRPr sz="3600"/>
            </a:lvl4pPr>
            <a:lvl5pPr marL="2095500" indent="-419100">
              <a:spcBef>
                <a:spcPts val="2800"/>
              </a:spcBef>
              <a:buBlip>
                <a:blip r:embed="rId2"/>
              </a:buBlip>
              <a:defRPr sz="360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59" name="رقم الشريحة"/>
          <p:cNvSpPr txBox="1">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العنوان والتعداد النقطي والصورة">
    <p:spTree>
      <p:nvGrpSpPr>
        <p:cNvPr id="1" name=""/>
        <p:cNvGrpSpPr/>
        <p:nvPr/>
      </p:nvGrpSpPr>
      <p:grpSpPr>
        <a:xfrm>
          <a:off x="0" y="0"/>
          <a:ext cx="0" cy="0"/>
          <a:chOff x="0" y="0"/>
          <a:chExt cx="0" cy="0"/>
        </a:xfrm>
      </p:grpSpPr>
      <p:sp>
        <p:nvSpPr>
          <p:cNvPr id="66" name="مدينة صغيرة مبنية على منحدر تل يطل على المحيط"/>
          <p:cNvSpPr>
            <a:spLocks noGrp="1"/>
          </p:cNvSpPr>
          <p:nvPr>
            <p:ph type="pic" sz="half" idx="21"/>
          </p:nvPr>
        </p:nvSpPr>
        <p:spPr>
          <a:xfrm>
            <a:off x="8737868" y="3302000"/>
            <a:ext cx="10185776" cy="5380468"/>
          </a:xfrm>
          <a:prstGeom prst="rect">
            <a:avLst/>
          </a:prstGeom>
          <a:ln w="9525">
            <a:round/>
          </a:ln>
        </p:spPr>
        <p:txBody>
          <a:bodyPr lIns="91439" tIns="45719" rIns="91439" bIns="45719" anchor="t">
            <a:noAutofit/>
          </a:bodyPr>
          <a:lstStyle/>
          <a:p>
            <a:endParaRPr/>
          </a:p>
        </p:txBody>
      </p:sp>
      <p:sp>
        <p:nvSpPr>
          <p:cNvPr id="67" name="نص العنوان"/>
          <p:cNvSpPr txBox="1">
            <a:spLocks noGrp="1"/>
          </p:cNvSpPr>
          <p:nvPr>
            <p:ph type="title"/>
          </p:nvPr>
        </p:nvSpPr>
        <p:spPr>
          <a:prstGeom prst="rect">
            <a:avLst/>
          </a:prstGeom>
        </p:spPr>
        <p:txBody>
          <a:bodyPr/>
          <a:lstStyle/>
          <a:p>
            <a:r>
              <a:t>نص العنوان</a:t>
            </a:r>
          </a:p>
        </p:txBody>
      </p:sp>
      <p:sp>
        <p:nvSpPr>
          <p:cNvPr id="68" name="مستوى النص الأول…"/>
          <p:cNvSpPr txBox="1">
            <a:spLocks noGrp="1"/>
          </p:cNvSpPr>
          <p:nvPr>
            <p:ph type="body" sz="half" idx="1"/>
          </p:nvPr>
        </p:nvSpPr>
        <p:spPr>
          <a:xfrm>
            <a:off x="1693385" y="2984500"/>
            <a:ext cx="7010614" cy="5715000"/>
          </a:xfrm>
          <a:prstGeom prst="rect">
            <a:avLst/>
          </a:prstGeom>
        </p:spPr>
        <p:txBody>
          <a:bodyPr/>
          <a:lstStyle>
            <a:lvl1pPr marL="419100" indent="-419100">
              <a:spcBef>
                <a:spcPts val="2800"/>
              </a:spcBef>
              <a:buBlip>
                <a:blip r:embed="rId2"/>
              </a:buBlip>
              <a:defRPr sz="3600"/>
            </a:lvl1pPr>
            <a:lvl2pPr marL="838200" indent="-419100">
              <a:spcBef>
                <a:spcPts val="2800"/>
              </a:spcBef>
              <a:buBlip>
                <a:blip r:embed="rId2"/>
              </a:buBlip>
              <a:defRPr sz="3600"/>
            </a:lvl2pPr>
            <a:lvl3pPr marL="1257300" indent="-419100">
              <a:spcBef>
                <a:spcPts val="2800"/>
              </a:spcBef>
              <a:buBlip>
                <a:blip r:embed="rId2"/>
              </a:buBlip>
              <a:defRPr sz="3600"/>
            </a:lvl3pPr>
            <a:lvl4pPr marL="1676400" indent="-419100">
              <a:spcBef>
                <a:spcPts val="2800"/>
              </a:spcBef>
              <a:buBlip>
                <a:blip r:embed="rId2"/>
              </a:buBlip>
              <a:defRPr sz="3600"/>
            </a:lvl4pPr>
            <a:lvl5pPr marL="2095500" indent="-419100">
              <a:spcBef>
                <a:spcPts val="2800"/>
              </a:spcBef>
              <a:buBlip>
                <a:blip r:embed="rId2"/>
              </a:buBlip>
              <a:defRPr sz="3600"/>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69" name="رقم الشريحة"/>
          <p:cNvSpPr txBox="1">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تعداد نقطي">
    <p:spTree>
      <p:nvGrpSpPr>
        <p:cNvPr id="1" name=""/>
        <p:cNvGrpSpPr/>
        <p:nvPr/>
      </p:nvGrpSpPr>
      <p:grpSpPr>
        <a:xfrm>
          <a:off x="0" y="0"/>
          <a:ext cx="0" cy="0"/>
          <a:chOff x="0" y="0"/>
          <a:chExt cx="0" cy="0"/>
        </a:xfrm>
      </p:grpSpPr>
      <p:sp>
        <p:nvSpPr>
          <p:cNvPr id="76" name="مستوى النص الأول…"/>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77" name="رقم الشريحة"/>
          <p:cNvSpPr txBox="1">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صورة - ٣ أعلى">
    <p:spTree>
      <p:nvGrpSpPr>
        <p:cNvPr id="1" name=""/>
        <p:cNvGrpSpPr/>
        <p:nvPr/>
      </p:nvGrpSpPr>
      <p:grpSpPr>
        <a:xfrm>
          <a:off x="0" y="0"/>
          <a:ext cx="0" cy="0"/>
          <a:chOff x="0" y="0"/>
          <a:chExt cx="0" cy="0"/>
        </a:xfrm>
      </p:grpSpPr>
      <p:sp>
        <p:nvSpPr>
          <p:cNvPr id="84" name="مبنى حجري في المغرب مع المحيط والسماء في الخلفية"/>
          <p:cNvSpPr>
            <a:spLocks noGrp="1"/>
          </p:cNvSpPr>
          <p:nvPr>
            <p:ph type="pic" sz="quarter" idx="21"/>
          </p:nvPr>
        </p:nvSpPr>
        <p:spPr>
          <a:xfrm>
            <a:off x="8619529" y="4914900"/>
            <a:ext cx="7925043" cy="3955952"/>
          </a:xfrm>
          <a:prstGeom prst="rect">
            <a:avLst/>
          </a:prstGeom>
          <a:ln w="9525">
            <a:round/>
          </a:ln>
        </p:spPr>
        <p:txBody>
          <a:bodyPr lIns="91439" tIns="45719" rIns="91439" bIns="45719" anchor="t">
            <a:noAutofit/>
          </a:bodyPr>
          <a:lstStyle/>
          <a:p>
            <a:endParaRPr/>
          </a:p>
        </p:txBody>
      </p:sp>
      <p:sp>
        <p:nvSpPr>
          <p:cNvPr id="85" name="مدينة صغيرة مبنية على منحدر تل يطل على المحيط"/>
          <p:cNvSpPr>
            <a:spLocks noGrp="1"/>
          </p:cNvSpPr>
          <p:nvPr>
            <p:ph type="pic" sz="quarter" idx="22"/>
          </p:nvPr>
        </p:nvSpPr>
        <p:spPr>
          <a:xfrm>
            <a:off x="8536825" y="873316"/>
            <a:ext cx="7857308" cy="4150493"/>
          </a:xfrm>
          <a:prstGeom prst="rect">
            <a:avLst/>
          </a:prstGeom>
          <a:ln w="9525">
            <a:round/>
          </a:ln>
        </p:spPr>
        <p:txBody>
          <a:bodyPr lIns="91439" tIns="45719" rIns="91439" bIns="45719" anchor="t">
            <a:noAutofit/>
          </a:bodyPr>
          <a:lstStyle/>
          <a:p>
            <a:endParaRPr/>
          </a:p>
        </p:txBody>
      </p:sp>
      <p:sp>
        <p:nvSpPr>
          <p:cNvPr id="86" name="قوس طبيعي من الحجر على شاطئ في المغرب"/>
          <p:cNvSpPr>
            <a:spLocks noGrp="1"/>
          </p:cNvSpPr>
          <p:nvPr>
            <p:ph type="pic" sz="half" idx="23"/>
          </p:nvPr>
        </p:nvSpPr>
        <p:spPr>
          <a:xfrm>
            <a:off x="1235156" y="647700"/>
            <a:ext cx="7519647" cy="8650590"/>
          </a:xfrm>
          <a:prstGeom prst="rect">
            <a:avLst/>
          </a:prstGeom>
          <a:ln w="9525">
            <a:round/>
          </a:ln>
        </p:spPr>
        <p:txBody>
          <a:bodyPr lIns="91439" tIns="45719" rIns="91439" bIns="45719" anchor="t">
            <a:noAutofit/>
          </a:bodyPr>
          <a:lstStyle/>
          <a:p>
            <a:endParaRPr/>
          </a:p>
        </p:txBody>
      </p:sp>
      <p:sp>
        <p:nvSpPr>
          <p:cNvPr id="87" name="رقم الشريحة"/>
          <p:cNvSpPr txBox="1">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اقتباس">
    <p:spTree>
      <p:nvGrpSpPr>
        <p:cNvPr id="1" name=""/>
        <p:cNvGrpSpPr/>
        <p:nvPr/>
      </p:nvGrpSpPr>
      <p:grpSpPr>
        <a:xfrm>
          <a:off x="0" y="0"/>
          <a:ext cx="0" cy="0"/>
          <a:chOff x="0" y="0"/>
          <a:chExt cx="0" cy="0"/>
        </a:xfrm>
      </p:grpSpPr>
      <p:sp>
        <p:nvSpPr>
          <p:cNvPr id="94" name="– باسل أسعد"/>
          <p:cNvSpPr txBox="1">
            <a:spLocks noGrp="1"/>
          </p:cNvSpPr>
          <p:nvPr>
            <p:ph type="body" sz="quarter" idx="21"/>
          </p:nvPr>
        </p:nvSpPr>
        <p:spPr>
          <a:xfrm>
            <a:off x="1693385" y="6362700"/>
            <a:ext cx="13953493" cy="471924"/>
          </a:xfrm>
          <a:prstGeom prst="rect">
            <a:avLst/>
          </a:prstGeom>
        </p:spPr>
        <p:txBody>
          <a:bodyPr anchor="t">
            <a:spAutoFit/>
          </a:bodyPr>
          <a:lstStyle>
            <a:lvl1pPr marL="0" indent="0" algn="ctr">
              <a:lnSpc>
                <a:spcPct val="100000"/>
              </a:lnSpc>
              <a:spcBef>
                <a:spcPts val="0"/>
              </a:spcBef>
              <a:buSzTx/>
              <a:buNone/>
              <a:defRPr sz="2400"/>
            </a:lvl1pPr>
          </a:lstStyle>
          <a:p>
            <a:pPr rtl="0">
              <a:defRPr/>
            </a:pPr>
            <a:r>
              <a:t>– باسل أسعد</a:t>
            </a:r>
          </a:p>
        </p:txBody>
      </p:sp>
      <p:sp>
        <p:nvSpPr>
          <p:cNvPr id="95" name="&quot;قم بكتابة الرقم هنا.&quot;"/>
          <p:cNvSpPr txBox="1">
            <a:spLocks noGrp="1"/>
          </p:cNvSpPr>
          <p:nvPr>
            <p:ph type="body" sz="quarter" idx="22"/>
          </p:nvPr>
        </p:nvSpPr>
        <p:spPr>
          <a:xfrm>
            <a:off x="1693385" y="4235638"/>
            <a:ext cx="13953493" cy="748923"/>
          </a:xfrm>
          <a:prstGeom prst="rect">
            <a:avLst/>
          </a:prstGeom>
        </p:spPr>
        <p:txBody>
          <a:bodyPr>
            <a:spAutoFit/>
          </a:bodyPr>
          <a:lstStyle>
            <a:lvl1pPr marL="0" indent="0" algn="ctr">
              <a:lnSpc>
                <a:spcPct val="100000"/>
              </a:lnSpc>
              <a:spcBef>
                <a:spcPts val="2400"/>
              </a:spcBef>
              <a:buSzTx/>
              <a:buNone/>
            </a:lvl1pPr>
          </a:lstStyle>
          <a:p>
            <a:pPr rtl="0">
              <a:defRPr/>
            </a:pPr>
            <a:r>
              <a:t>"قم بكتابة الرقم هنا."</a:t>
            </a:r>
          </a:p>
        </p:txBody>
      </p:sp>
      <p:sp>
        <p:nvSpPr>
          <p:cNvPr id="96" name="رقم الشريحة"/>
          <p:cNvSpPr txBox="1">
            <a:spLocks noGrp="1"/>
          </p:cNvSpPr>
          <p:nvPr>
            <p:ph type="sldNum" sz="quarter" idx="2"/>
          </p:nvPr>
        </p:nvSpPr>
        <p:spPr>
          <a:prstGeom prst="rect">
            <a:avLst/>
          </a:prstGeom>
        </p:spPr>
        <p:txBody>
          <a:bodyPr/>
          <a:lstStyle/>
          <a:p>
            <a:pPr rtl="0">
              <a:defRPr/>
            </a:pPr>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0000"/>
            <a:lum/>
          </a:blip>
          <a:srcRect/>
          <a:stretch>
            <a:fillRect/>
          </a:stretch>
        </a:blipFill>
        <a:effectLst/>
      </p:bgPr>
    </p:bg>
    <p:spTree>
      <p:nvGrpSpPr>
        <p:cNvPr id="1" name=""/>
        <p:cNvGrpSpPr/>
        <p:nvPr/>
      </p:nvGrpSpPr>
      <p:grpSpPr>
        <a:xfrm>
          <a:off x="0" y="0"/>
          <a:ext cx="0" cy="0"/>
          <a:chOff x="0" y="0"/>
          <a:chExt cx="0" cy="0"/>
        </a:xfrm>
      </p:grpSpPr>
      <p:sp>
        <p:nvSpPr>
          <p:cNvPr id="2" name="مستوى النص الأول…"/>
          <p:cNvSpPr txBox="1">
            <a:spLocks noGrp="1"/>
          </p:cNvSpPr>
          <p:nvPr>
            <p:ph type="body" idx="1"/>
          </p:nvPr>
        </p:nvSpPr>
        <p:spPr>
          <a:xfrm>
            <a:off x="1693385" y="825500"/>
            <a:ext cx="13953493" cy="8102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4"/>
              </a:buBlip>
            </a:lvl1pPr>
            <a:lvl2pPr>
              <a:buBlip>
                <a:blip r:embed="rId14"/>
              </a:buBlip>
            </a:lvl2pPr>
            <a:lvl3pPr>
              <a:buBlip>
                <a:blip r:embed="rId14"/>
              </a:buBlip>
            </a:lvl3pPr>
            <a:lvl4pPr>
              <a:buBlip>
                <a:blip r:embed="rId14"/>
              </a:buBlip>
            </a:lvl4pPr>
            <a:lvl5pPr>
              <a:buBlip>
                <a:blip r:embed="rId14"/>
              </a:buBlip>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3" name="نص العنوان"/>
          <p:cNvSpPr txBox="1">
            <a:spLocks noGrp="1"/>
          </p:cNvSpPr>
          <p:nvPr>
            <p:ph type="title"/>
          </p:nvPr>
        </p:nvSpPr>
        <p:spPr>
          <a:xfrm>
            <a:off x="1693385" y="749300"/>
            <a:ext cx="13953493" cy="165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نص العنوان</a:t>
            </a:r>
          </a:p>
        </p:txBody>
      </p:sp>
      <p:sp>
        <p:nvSpPr>
          <p:cNvPr id="4" name="رقم الشريحة"/>
          <p:cNvSpPr txBox="1">
            <a:spLocks noGrp="1"/>
          </p:cNvSpPr>
          <p:nvPr>
            <p:ph type="sldNum" sz="quarter" idx="2"/>
          </p:nvPr>
        </p:nvSpPr>
        <p:spPr>
          <a:xfrm>
            <a:off x="8466201" y="9370616"/>
            <a:ext cx="424795" cy="410369"/>
          </a:xfrm>
          <a:prstGeom prst="rect">
            <a:avLst/>
          </a:prstGeom>
          <a:ln w="12700">
            <a:miter lim="400000"/>
          </a:ln>
        </p:spPr>
        <p:txBody>
          <a:bodyPr wrap="none" lIns="50800" tIns="50800" rIns="50800" bIns="50800" anchor="ctr">
            <a:spAutoFit/>
          </a:bodyPr>
          <a:lstStyle>
            <a:lvl1pPr>
              <a:defRPr sz="2000" b="1">
                <a:solidFill>
                  <a:srgbClr val="F3F1DF"/>
                </a:solidFill>
                <a:effectLst>
                  <a:outerShdw blurRad="25400" dist="12700" dir="16200000" rotWithShape="0">
                    <a:srgbClr val="000000">
                      <a:alpha val="80000"/>
                    </a:srgbClr>
                  </a:outerShdw>
                </a:effectLst>
                <a:latin typeface="Palatino"/>
                <a:ea typeface="Palatino"/>
                <a:cs typeface="Palatino"/>
                <a:sym typeface="Palatino"/>
              </a:defRPr>
            </a:lvl1pPr>
          </a:lstStyle>
          <a:p>
            <a:pPr rtl="0">
              <a:defRPr/>
            </a:pPr>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txStyles>
    <p:titleStyle>
      <a:lvl1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1pPr>
      <a:lvl2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2pPr>
      <a:lvl3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3pPr>
      <a:lvl4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4pPr>
      <a:lvl5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5pPr>
      <a:lvl6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6pPr>
      <a:lvl7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7pPr>
      <a:lvl8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8pPr>
      <a:lvl9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9pPr>
    </p:titleStyle>
    <p:bodyStyle>
      <a:lvl1pPr marL="482600" marR="0" indent="-482600" algn="r" defTabSz="584200" rtl="1" latinLnBrk="0">
        <a:lnSpc>
          <a:spcPct val="120000"/>
        </a:lnSpc>
        <a:spcBef>
          <a:spcPts val="3200"/>
        </a:spcBef>
        <a:spcAft>
          <a:spcPts val="0"/>
        </a:spcAft>
        <a:buClrTx/>
        <a:buSzPct val="50000"/>
        <a:buFontTx/>
        <a:buBlip>
          <a:blip r:embed="rId14"/>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1pPr>
      <a:lvl2pPr marL="965200" marR="0" indent="-482600" algn="r" defTabSz="584200" rtl="1" latinLnBrk="0">
        <a:lnSpc>
          <a:spcPct val="120000"/>
        </a:lnSpc>
        <a:spcBef>
          <a:spcPts val="3200"/>
        </a:spcBef>
        <a:spcAft>
          <a:spcPts val="0"/>
        </a:spcAft>
        <a:buClrTx/>
        <a:buSzPct val="50000"/>
        <a:buFontTx/>
        <a:buBlip>
          <a:blip r:embed="rId14"/>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2pPr>
      <a:lvl3pPr marL="1447800" marR="0" indent="-482600" algn="r" defTabSz="584200" rtl="1" latinLnBrk="0">
        <a:lnSpc>
          <a:spcPct val="120000"/>
        </a:lnSpc>
        <a:spcBef>
          <a:spcPts val="3200"/>
        </a:spcBef>
        <a:spcAft>
          <a:spcPts val="0"/>
        </a:spcAft>
        <a:buClrTx/>
        <a:buSzPct val="50000"/>
        <a:buFontTx/>
        <a:buBlip>
          <a:blip r:embed="rId14"/>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3pPr>
      <a:lvl4pPr marL="1930400" marR="0" indent="-482600" algn="r" defTabSz="584200" rtl="1" latinLnBrk="0">
        <a:lnSpc>
          <a:spcPct val="120000"/>
        </a:lnSpc>
        <a:spcBef>
          <a:spcPts val="3200"/>
        </a:spcBef>
        <a:spcAft>
          <a:spcPts val="0"/>
        </a:spcAft>
        <a:buClrTx/>
        <a:buSzPct val="50000"/>
        <a:buFontTx/>
        <a:buBlip>
          <a:blip r:embed="rId14"/>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4pPr>
      <a:lvl5pPr marL="2413000" marR="0" indent="-482600" algn="r" defTabSz="584200" rtl="1" latinLnBrk="0">
        <a:lnSpc>
          <a:spcPct val="120000"/>
        </a:lnSpc>
        <a:spcBef>
          <a:spcPts val="3200"/>
        </a:spcBef>
        <a:spcAft>
          <a:spcPts val="0"/>
        </a:spcAft>
        <a:buClrTx/>
        <a:buSzPct val="50000"/>
        <a:buFontTx/>
        <a:buBlip>
          <a:blip r:embed="rId14"/>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5pPr>
      <a:lvl6pPr marL="2895600" marR="0" indent="-482600" algn="r" defTabSz="584200" rtl="1" latinLnBrk="0">
        <a:lnSpc>
          <a:spcPct val="120000"/>
        </a:lnSpc>
        <a:spcBef>
          <a:spcPts val="3200"/>
        </a:spcBef>
        <a:spcAft>
          <a:spcPts val="0"/>
        </a:spcAft>
        <a:buClrTx/>
        <a:buSzPct val="50000"/>
        <a:buFontTx/>
        <a:buBlip>
          <a:blip r:embed="rId14"/>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6pPr>
      <a:lvl7pPr marL="3378200" marR="0" indent="-482600" algn="r" defTabSz="584200" rtl="1" latinLnBrk="0">
        <a:lnSpc>
          <a:spcPct val="120000"/>
        </a:lnSpc>
        <a:spcBef>
          <a:spcPts val="3200"/>
        </a:spcBef>
        <a:spcAft>
          <a:spcPts val="0"/>
        </a:spcAft>
        <a:buClrTx/>
        <a:buSzPct val="50000"/>
        <a:buFontTx/>
        <a:buBlip>
          <a:blip r:embed="rId14"/>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7pPr>
      <a:lvl8pPr marL="3860800" marR="0" indent="-482600" algn="r" defTabSz="584200" rtl="1" latinLnBrk="0">
        <a:lnSpc>
          <a:spcPct val="120000"/>
        </a:lnSpc>
        <a:spcBef>
          <a:spcPts val="3200"/>
        </a:spcBef>
        <a:spcAft>
          <a:spcPts val="0"/>
        </a:spcAft>
        <a:buClrTx/>
        <a:buSzPct val="50000"/>
        <a:buFontTx/>
        <a:buBlip>
          <a:blip r:embed="rId14"/>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8pPr>
      <a:lvl9pPr marL="4343400" marR="0" indent="-482600" algn="r" defTabSz="584200" rtl="1" latinLnBrk="0">
        <a:lnSpc>
          <a:spcPct val="120000"/>
        </a:lnSpc>
        <a:spcBef>
          <a:spcPts val="3200"/>
        </a:spcBef>
        <a:spcAft>
          <a:spcPts val="0"/>
        </a:spcAft>
        <a:buClrTx/>
        <a:buSzPct val="50000"/>
        <a:buFontTx/>
        <a:buBlip>
          <a:blip r:embed="rId14"/>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9pPr>
    </p:bodyStyle>
    <p:otherStyle>
      <a:lvl1pPr marL="0" marR="0" indent="0" algn="ctr" defTabSz="584200" latinLnBrk="0">
        <a:lnSpc>
          <a:spcPct val="100000"/>
        </a:lnSpc>
        <a:spcBef>
          <a:spcPts val="0"/>
        </a:spcBef>
        <a:spcAft>
          <a:spcPts val="0"/>
        </a:spcAft>
        <a:buClrTx/>
        <a:buSzTx/>
        <a:buFontTx/>
        <a:buNone/>
        <a:tabLst/>
        <a:defRPr sz="20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sz="20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sz="20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sz="20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sz="20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sz="20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sz="20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sz="20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sz="2000" b="1" i="0" u="none" strike="noStrike" cap="none" spc="0" baseline="0">
          <a:solidFill>
            <a:schemeClr val="tx1"/>
          </a:solidFill>
          <a:effectLst>
            <a:outerShdw blurRad="25400" dist="12700" dir="16200000" rotWithShape="0">
              <a:srgbClr val="000000">
                <a:alpha val="80000"/>
              </a:srgbClr>
            </a:outerShdw>
          </a:effectLst>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hyperlink" Target="https://t.me/albayan_12"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t.me/albayan_12" TargetMode="External"/><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25.jpg"/><Relationship Id="rId5" Type="http://schemas.openxmlformats.org/officeDocument/2006/relationships/hyperlink" Target="https://beadaya.com/worksheet/1671/" TargetMode="Externa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png"/><Relationship Id="rId4" Type="http://schemas.microsoft.com/office/2007/relationships/hdphoto" Target="../media/hdphoto1.wdp"/><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hyperlink" Target="https://t.me/albayan_12"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t.me/albayan_12" TargetMode="External"/><Relationship Id="rId2" Type="http://schemas.openxmlformats.org/officeDocument/2006/relationships/image" Target="../media/image27.jpeg"/><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youtu.be/EgWmAupAUEQ?si=_n3Mq3rUM-vU4U_k" TargetMode="Externa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a:extLst>
              <a:ext uri="{FF2B5EF4-FFF2-40B4-BE49-F238E27FC236}">
                <a16:creationId xmlns:a16="http://schemas.microsoft.com/office/drawing/2014/main" id="{738BB751-D264-482E-84C5-0EC60BD1C330}"/>
              </a:ext>
            </a:extLst>
          </p:cNvPr>
          <p:cNvSpPr/>
          <p:nvPr/>
        </p:nvSpPr>
        <p:spPr>
          <a:xfrm>
            <a:off x="-252607" y="8562546"/>
            <a:ext cx="17845476" cy="1050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defRPr sz="3200">
                <a:solidFill>
                  <a:srgbClr val="FFFFFF"/>
                </a:solidFill>
              </a:defRPr>
            </a:pPr>
            <a:endParaRPr sz="3034" dirty="0"/>
          </a:p>
        </p:txBody>
      </p:sp>
      <p:pic>
        <p:nvPicPr>
          <p:cNvPr id="6" name="Picture 6"/>
          <p:cNvPicPr>
            <a:picLocks noChangeAspect="1"/>
          </p:cNvPicPr>
          <p:nvPr/>
        </p:nvPicPr>
        <p:blipFill>
          <a:blip r:embed="rId2"/>
          <a:srcRect/>
          <a:stretch>
            <a:fillRect/>
          </a:stretch>
        </p:blipFill>
        <p:spPr>
          <a:xfrm>
            <a:off x="8053848" y="187305"/>
            <a:ext cx="3800449" cy="1962092"/>
          </a:xfrm>
          <a:prstGeom prst="rect">
            <a:avLst/>
          </a:prstGeom>
        </p:spPr>
      </p:pic>
      <p:pic>
        <p:nvPicPr>
          <p:cNvPr id="7" name="Picture 7"/>
          <p:cNvPicPr>
            <a:picLocks noChangeAspect="1"/>
          </p:cNvPicPr>
          <p:nvPr/>
        </p:nvPicPr>
        <p:blipFill>
          <a:blip r:embed="rId3"/>
          <a:srcRect t="18107" b="13711"/>
          <a:stretch>
            <a:fillRect/>
          </a:stretch>
        </p:blipFill>
        <p:spPr>
          <a:xfrm>
            <a:off x="10948871" y="1093688"/>
            <a:ext cx="1810852" cy="1234662"/>
          </a:xfrm>
          <a:prstGeom prst="rect">
            <a:avLst/>
          </a:prstGeom>
        </p:spPr>
      </p:pic>
      <p:sp>
        <p:nvSpPr>
          <p:cNvPr id="19" name="بسم الله الرحمن الرحيم والصلاة والسلام على الرسول الأمين سيدنا محمد وعلى آله وصحبه أجمعين…">
            <a:extLst>
              <a:ext uri="{FF2B5EF4-FFF2-40B4-BE49-F238E27FC236}">
                <a16:creationId xmlns:a16="http://schemas.microsoft.com/office/drawing/2014/main" id="{30EFA95B-F6A8-4DC2-8A70-18A060765805}"/>
              </a:ext>
            </a:extLst>
          </p:cNvPr>
          <p:cNvSpPr txBox="1">
            <a:spLocks/>
          </p:cNvSpPr>
          <p:nvPr/>
        </p:nvSpPr>
        <p:spPr>
          <a:xfrm>
            <a:off x="1527342" y="8572536"/>
            <a:ext cx="6213404" cy="787895"/>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4082" tIns="24082" rIns="24082" bIns="24082" anchor="ctr">
            <a:normAutofit/>
          </a:bodyPr>
          <a:lstStyle/>
          <a:p>
            <a:pPr defTabSz="234034">
              <a:defRPr sz="3956" b="0" spc="0">
                <a:solidFill>
                  <a:srgbClr val="FFFFFF"/>
                </a:solidFill>
                <a:latin typeface="Khalid Art bold"/>
                <a:ea typeface="Khalid Art bold"/>
                <a:cs typeface="Khalid Art bold"/>
                <a:sym typeface="Khalid Art bold"/>
              </a:defRPr>
            </a:pPr>
            <a:r>
              <a:rPr lang="ar-SA" sz="3413" dirty="0">
                <a:ln w="0"/>
                <a:solidFill>
                  <a:srgbClr val="6A262C"/>
                </a:solidFill>
                <a:effectLst>
                  <a:outerShdw blurRad="38100" dist="19050" dir="2700000" algn="tl" rotWithShape="0">
                    <a:schemeClr val="dk1">
                      <a:alpha val="40000"/>
                    </a:schemeClr>
                  </a:outerShdw>
                </a:effectLst>
                <a:latin typeface="Khalid Art bold"/>
                <a:ea typeface="Khalid Art bold"/>
                <a:cs typeface="Khalid Art bold"/>
                <a:sym typeface="Khalid Art bold"/>
              </a:rPr>
              <a:t>قناة البيان للعروض والعلوم الشرعية  </a:t>
            </a:r>
          </a:p>
        </p:txBody>
      </p:sp>
      <p:pic>
        <p:nvPicPr>
          <p:cNvPr id="20" name="884AEA23-EA58-47EB-8C88-9CE646949802-L0-001.png" descr="884AEA23-EA58-47EB-8C88-9CE646949802-L0-001.png">
            <a:hlinkClick r:id="rId4"/>
            <a:extLst>
              <a:ext uri="{FF2B5EF4-FFF2-40B4-BE49-F238E27FC236}">
                <a16:creationId xmlns:a16="http://schemas.microsoft.com/office/drawing/2014/main" id="{D7CA6AC6-BE0B-40ED-A74B-74E9751CB783}"/>
              </a:ext>
            </a:extLst>
          </p:cNvPr>
          <p:cNvPicPr>
            <a:picLocks noChangeAspect="1"/>
          </p:cNvPicPr>
          <p:nvPr/>
        </p:nvPicPr>
        <p:blipFill>
          <a:blip r:embed="rId5" cstate="print">
            <a:duotone>
              <a:schemeClr val="bg2">
                <a:shade val="45000"/>
                <a:satMod val="135000"/>
              </a:schemeClr>
              <a:prstClr val="white"/>
            </a:duotone>
          </a:blip>
          <a:stretch>
            <a:fillRect/>
          </a:stretch>
        </p:blipFill>
        <p:spPr>
          <a:xfrm>
            <a:off x="580240" y="8614201"/>
            <a:ext cx="947102" cy="947109"/>
          </a:xfrm>
          <a:prstGeom prst="rect">
            <a:avLst/>
          </a:prstGeom>
          <a:ln w="12700" cap="flat">
            <a:noFill/>
            <a:miter lim="400000"/>
          </a:ln>
          <a:effectLst/>
        </p:spPr>
      </p:pic>
      <p:sp>
        <p:nvSpPr>
          <p:cNvPr id="17" name="Google Shape;176;p29">
            <a:extLst>
              <a:ext uri="{FF2B5EF4-FFF2-40B4-BE49-F238E27FC236}">
                <a16:creationId xmlns:a16="http://schemas.microsoft.com/office/drawing/2014/main" id="{C916C40C-B40B-4852-9289-1F46AE8E1DCB}"/>
              </a:ext>
            </a:extLst>
          </p:cNvPr>
          <p:cNvSpPr txBox="1">
            <a:spLocks/>
          </p:cNvSpPr>
          <p:nvPr/>
        </p:nvSpPr>
        <p:spPr>
          <a:xfrm>
            <a:off x="4932566" y="2769740"/>
            <a:ext cx="7237070" cy="1909623"/>
          </a:xfrm>
          <a:prstGeom prst="rect">
            <a:avLst/>
          </a:prstGeom>
          <a:noFill/>
          <a:ln>
            <a:noFill/>
          </a:ln>
        </p:spPr>
        <p:txBody>
          <a:bodyPr spcFirstLastPara="1" wrap="square" lIns="173369" tIns="173369" rIns="173369" bIns="173369" anchor="b" anchorCtr="0">
            <a:noAutofit/>
          </a:bodyPr>
          <a:lstStyle/>
          <a:p>
            <a:pPr defTabSz="1733904" hangingPunct="1">
              <a:buClr>
                <a:srgbClr val="434343"/>
              </a:buClr>
              <a:buSzPts val="2800"/>
              <a:defRPr/>
            </a:pPr>
            <a:r>
              <a:rPr lang="ar-SA" sz="4551" dirty="0">
                <a:ln w="0"/>
                <a:solidFill>
                  <a:schemeClr val="bg1">
                    <a:alpha val="80000"/>
                  </a:schemeClr>
                </a:solidFill>
                <a:effectLst>
                  <a:outerShdw blurRad="38100" dist="19050" dir="2700000" algn="tl" rotWithShape="0">
                    <a:schemeClr val="dk1">
                      <a:alpha val="40000"/>
                    </a:schemeClr>
                  </a:outerShdw>
                </a:effectLst>
                <a:latin typeface="Calibri" pitchFamily="34" charset="0"/>
                <a:ea typeface="Fira Sans Extra Condensed Medium"/>
                <a:cs typeface="Calibri" pitchFamily="34" charset="0"/>
                <a:sym typeface="Fira Sans Extra Condensed Medium"/>
              </a:rPr>
              <a:t>الفصل الدراسي الأول </a:t>
            </a:r>
            <a:br>
              <a:rPr lang="ar-SA" sz="4551" dirty="0">
                <a:ln w="0"/>
                <a:solidFill>
                  <a:schemeClr val="bg1">
                    <a:alpha val="80000"/>
                  </a:schemeClr>
                </a:solidFill>
                <a:effectLst>
                  <a:outerShdw blurRad="38100" dist="19050" dir="2700000" algn="tl" rotWithShape="0">
                    <a:schemeClr val="dk1">
                      <a:alpha val="40000"/>
                    </a:schemeClr>
                  </a:outerShdw>
                </a:effectLst>
                <a:latin typeface="Calibri" pitchFamily="34" charset="0"/>
                <a:ea typeface="Fira Sans Extra Condensed Medium"/>
                <a:cs typeface="Calibri" pitchFamily="34" charset="0"/>
                <a:sym typeface="Fira Sans Extra Condensed Medium"/>
              </a:rPr>
            </a:br>
            <a:r>
              <a:rPr lang="ar-SA" sz="3413" dirty="0">
                <a:ln w="0"/>
                <a:solidFill>
                  <a:schemeClr val="bg1">
                    <a:alpha val="80000"/>
                  </a:schemeClr>
                </a:solidFill>
                <a:effectLst>
                  <a:outerShdw blurRad="38100" dist="19050" dir="2700000" algn="tl" rotWithShape="0">
                    <a:schemeClr val="dk1">
                      <a:alpha val="40000"/>
                    </a:schemeClr>
                  </a:outerShdw>
                </a:effectLst>
                <a:latin typeface="Calibri" pitchFamily="34" charset="0"/>
                <a:ea typeface="Fira Sans Extra Condensed Medium"/>
                <a:cs typeface="Calibri" pitchFamily="34" charset="0"/>
                <a:sym typeface="Fira Sans Extra Condensed Medium"/>
              </a:rPr>
              <a:t>توحيد الصف أول  متوسط </a:t>
            </a:r>
          </a:p>
        </p:txBody>
      </p:sp>
      <p:sp>
        <p:nvSpPr>
          <p:cNvPr id="21" name="Google Shape;176;p29">
            <a:extLst>
              <a:ext uri="{FF2B5EF4-FFF2-40B4-BE49-F238E27FC236}">
                <a16:creationId xmlns:a16="http://schemas.microsoft.com/office/drawing/2014/main" id="{13D1BEFF-E5B0-4DB4-BA79-56F3C51844E2}"/>
              </a:ext>
            </a:extLst>
          </p:cNvPr>
          <p:cNvSpPr txBox="1">
            <a:spLocks/>
          </p:cNvSpPr>
          <p:nvPr/>
        </p:nvSpPr>
        <p:spPr>
          <a:xfrm>
            <a:off x="816778" y="6722705"/>
            <a:ext cx="7237070" cy="1909623"/>
          </a:xfrm>
          <a:prstGeom prst="rect">
            <a:avLst/>
          </a:prstGeom>
          <a:noFill/>
          <a:ln>
            <a:noFill/>
          </a:ln>
        </p:spPr>
        <p:txBody>
          <a:bodyPr spcFirstLastPara="1" wrap="square" lIns="173369" tIns="173369" rIns="173369" bIns="173369" anchor="b" anchorCtr="0">
            <a:noAutofit/>
          </a:bodyPr>
          <a:lstStyle/>
          <a:p>
            <a:pPr defTabSz="1733904" hangingPunct="1">
              <a:buClr>
                <a:srgbClr val="434343"/>
              </a:buClr>
              <a:buSzPts val="2800"/>
              <a:defRPr/>
            </a:pPr>
            <a:r>
              <a:rPr lang="ar-SA" sz="3982" dirty="0">
                <a:ln w="0"/>
                <a:solidFill>
                  <a:schemeClr val="bg1">
                    <a:lumMod val="50000"/>
                    <a:alpha val="80000"/>
                  </a:schemeClr>
                </a:solidFill>
                <a:effectLst>
                  <a:outerShdw blurRad="38100" dist="19050" dir="2700000" algn="tl" rotWithShape="0">
                    <a:schemeClr val="dk1">
                      <a:alpha val="40000"/>
                    </a:schemeClr>
                  </a:outerShdw>
                </a:effectLst>
                <a:latin typeface="Calibri" pitchFamily="34" charset="0"/>
                <a:ea typeface="Fira Sans Extra Condensed Medium"/>
                <a:cs typeface="Calibri" pitchFamily="34" charset="0"/>
                <a:sym typeface="Fira Sans Extra Condensed Medium"/>
              </a:rPr>
              <a:t>إعداد أ .لؤلؤة العتيق </a:t>
            </a:r>
            <a:endParaRPr lang="ar-SA" sz="2844" dirty="0">
              <a:ln w="0"/>
              <a:solidFill>
                <a:schemeClr val="bg1">
                  <a:lumMod val="50000"/>
                  <a:alpha val="80000"/>
                </a:schemeClr>
              </a:solidFill>
              <a:effectLst>
                <a:outerShdw blurRad="38100" dist="19050" dir="2700000" algn="tl" rotWithShape="0">
                  <a:schemeClr val="dk1">
                    <a:alpha val="40000"/>
                  </a:schemeClr>
                </a:outerShdw>
              </a:effectLst>
              <a:latin typeface="Calibri" pitchFamily="34" charset="0"/>
              <a:ea typeface="Fira Sans Extra Condensed Medium"/>
              <a:cs typeface="Calibri" pitchFamily="34" charset="0"/>
              <a:sym typeface="Fira Sans Extra Condensed Medium"/>
            </a:endParaRPr>
          </a:p>
        </p:txBody>
      </p:sp>
      <p:sp>
        <p:nvSpPr>
          <p:cNvPr id="23" name="TextBox 2">
            <a:extLst>
              <a:ext uri="{FF2B5EF4-FFF2-40B4-BE49-F238E27FC236}">
                <a16:creationId xmlns:a16="http://schemas.microsoft.com/office/drawing/2014/main" id="{84AFA876-32CB-45C2-AD33-304F43DF2BF4}"/>
              </a:ext>
            </a:extLst>
          </p:cNvPr>
          <p:cNvSpPr txBox="1"/>
          <p:nvPr/>
        </p:nvSpPr>
        <p:spPr bwMode="auto">
          <a:xfrm>
            <a:off x="2900545" y="4800617"/>
            <a:ext cx="11001700" cy="96782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1">
            <a:spAutoFit/>
          </a:bodyPr>
          <a:lstStyle/>
          <a:p>
            <a:pPr hangingPunct="1">
              <a:defRPr/>
            </a:pPr>
            <a:r>
              <a:rPr lang="ar-SA" sz="5689" dirty="0">
                <a:ln w="0"/>
                <a:solidFill>
                  <a:srgbClr val="C00000"/>
                </a:solidFill>
                <a:effectLst>
                  <a:outerShdw blurRad="38100" dist="19050" dir="2700000" algn="tl" rotWithShape="0">
                    <a:schemeClr val="dk1">
                      <a:alpha val="40000"/>
                    </a:schemeClr>
                  </a:outerShdw>
                </a:effectLst>
              </a:rPr>
              <a:t>فضل التوحيد و </a:t>
            </a:r>
            <a:r>
              <a:rPr lang="ar-SA" sz="5689" dirty="0" err="1">
                <a:ln w="0"/>
                <a:solidFill>
                  <a:srgbClr val="C00000"/>
                </a:solidFill>
                <a:effectLst>
                  <a:outerShdw blurRad="38100" dist="19050" dir="2700000" algn="tl" rotWithShape="0">
                    <a:schemeClr val="dk1">
                      <a:alpha val="40000"/>
                    </a:schemeClr>
                  </a:outerShdw>
                </a:effectLst>
              </a:rPr>
              <a:t>تحقيقة</a:t>
            </a:r>
            <a:r>
              <a:rPr lang="ar-SA" sz="5689" dirty="0">
                <a:ln w="0"/>
                <a:solidFill>
                  <a:srgbClr val="C00000"/>
                </a:solidFill>
                <a:effectLst>
                  <a:outerShdw blurRad="38100" dist="19050" dir="2700000" algn="tl" rotWithShape="0">
                    <a:schemeClr val="dk1">
                      <a:alpha val="40000"/>
                    </a:schemeClr>
                  </a:outerShdw>
                </a:effectLst>
              </a:rPr>
              <a:t> </a:t>
            </a:r>
            <a:endParaRPr lang="en-US" sz="5689" dirty="0">
              <a:ln w="0"/>
              <a:solidFill>
                <a:srgbClr val="C00000"/>
              </a:solidFill>
              <a:effectLst>
                <a:outerShdw blurRad="38100" dist="19050" dir="2700000" algn="tl" rotWithShape="0">
                  <a:schemeClr val="dk1">
                    <a:alpha val="40000"/>
                  </a:schemeClr>
                </a:outerShdw>
              </a:effectLst>
            </a:endParaRPr>
          </a:p>
        </p:txBody>
      </p:sp>
      <p:sp>
        <p:nvSpPr>
          <p:cNvPr id="8" name="بسم الله الرحمن الرحيم والصلاة والسلام على الرسول الأمين سيدنا محمد وعلى آله وصحبه أجمعين…">
            <a:extLst>
              <a:ext uri="{FF2B5EF4-FFF2-40B4-BE49-F238E27FC236}">
                <a16:creationId xmlns:a16="http://schemas.microsoft.com/office/drawing/2014/main" id="{1883E4D1-78F3-2C32-496D-5E2FDDCAF8F3}"/>
              </a:ext>
            </a:extLst>
          </p:cNvPr>
          <p:cNvSpPr txBox="1">
            <a:spLocks/>
          </p:cNvSpPr>
          <p:nvPr/>
        </p:nvSpPr>
        <p:spPr>
          <a:xfrm>
            <a:off x="9123233" y="7352209"/>
            <a:ext cx="7237070" cy="2008222"/>
          </a:xfrm>
          <a:prstGeom prst="rect">
            <a:avLst/>
          </a:prstGeom>
          <a:solidFill>
            <a:schemeClr val="tx1">
              <a:lumMod val="20000"/>
              <a:lumOff val="80000"/>
            </a:schemeClr>
          </a:solidFill>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6055" tIns="16055" rIns="16055" bIns="16055" anchor="ctr">
            <a:normAutofit/>
          </a:bodyPr>
          <a:lstStyle/>
          <a:p>
            <a:pPr defTabSz="156031">
              <a:defRPr sz="3956" b="0" spc="0">
                <a:solidFill>
                  <a:srgbClr val="FFFFFF"/>
                </a:solidFill>
                <a:latin typeface="Khalid Art bold"/>
                <a:ea typeface="Khalid Art bold"/>
                <a:cs typeface="Khalid Art bold"/>
                <a:sym typeface="Khalid Art bold"/>
              </a:defRPr>
            </a:pPr>
            <a:r>
              <a:rPr lang="ar-SA" sz="3793" dirty="0">
                <a:ln w="0"/>
                <a:solidFill>
                  <a:schemeClr val="accent5">
                    <a:lumMod val="50000"/>
                  </a:schemeClr>
                </a:solidFill>
                <a:effectLst>
                  <a:outerShdw blurRad="38100" dist="19050" dir="2700000" algn="tl" rotWithShape="0">
                    <a:schemeClr val="dk1">
                      <a:alpha val="40000"/>
                    </a:schemeClr>
                  </a:outerShdw>
                </a:effectLst>
                <a:latin typeface="Khalid Art bold"/>
                <a:ea typeface="Khalid Art bold"/>
                <a:cs typeface="Khalid Art bold"/>
                <a:sym typeface="Khalid Art bold"/>
              </a:rPr>
              <a:t>كرماً العروض للاستخدام الشخصي فقط</a:t>
            </a:r>
          </a:p>
          <a:p>
            <a:pPr defTabSz="156031">
              <a:defRPr sz="3956" b="0" spc="0">
                <a:solidFill>
                  <a:srgbClr val="FFFFFF"/>
                </a:solidFill>
                <a:latin typeface="Khalid Art bold"/>
                <a:ea typeface="Khalid Art bold"/>
                <a:cs typeface="Khalid Art bold"/>
                <a:sym typeface="Khalid Art bold"/>
              </a:defRPr>
            </a:pPr>
            <a:r>
              <a:rPr lang="ar-SA" sz="3793" dirty="0">
                <a:ln w="0"/>
                <a:solidFill>
                  <a:schemeClr val="accent5">
                    <a:lumMod val="50000"/>
                  </a:schemeClr>
                </a:solidFill>
                <a:effectLst>
                  <a:outerShdw blurRad="38100" dist="19050" dir="2700000" algn="tl" rotWithShape="0">
                    <a:schemeClr val="dk1">
                      <a:alpha val="40000"/>
                    </a:schemeClr>
                  </a:outerShdw>
                </a:effectLst>
                <a:latin typeface="Khalid Art bold"/>
                <a:ea typeface="Khalid Art bold"/>
                <a:cs typeface="Khalid Art bold"/>
                <a:sym typeface="Khalid Art bold"/>
              </a:rPr>
              <a:t>ولا احل ولا ابيح نزع الحقوق ونشرها مرة أخرى  </a:t>
            </a:r>
          </a:p>
          <a:p>
            <a:pPr defTabSz="156031">
              <a:defRPr sz="3956" b="0" spc="0">
                <a:solidFill>
                  <a:srgbClr val="FFFFFF"/>
                </a:solidFill>
                <a:latin typeface="Khalid Art bold"/>
                <a:ea typeface="Khalid Art bold"/>
                <a:cs typeface="Khalid Art bold"/>
                <a:sym typeface="Khalid Art bold"/>
              </a:defRPr>
            </a:pPr>
            <a:r>
              <a:rPr lang="ar-SA" sz="3793" dirty="0">
                <a:ln w="0"/>
                <a:solidFill>
                  <a:schemeClr val="accent5">
                    <a:lumMod val="50000"/>
                  </a:schemeClr>
                </a:solidFill>
                <a:effectLst>
                  <a:outerShdw blurRad="38100" dist="19050" dir="2700000" algn="tl" rotWithShape="0">
                    <a:schemeClr val="dk1">
                      <a:alpha val="40000"/>
                    </a:schemeClr>
                  </a:outerShdw>
                </a:effectLst>
                <a:latin typeface="Khalid Art bold"/>
                <a:ea typeface="Khalid Art bold"/>
                <a:cs typeface="Khalid Art bold"/>
                <a:sym typeface="Khalid Art bold"/>
              </a:rPr>
              <a:t>أو بيعها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مستدير الزوايا 4"/>
          <p:cNvSpPr/>
          <p:nvPr/>
        </p:nvSpPr>
        <p:spPr>
          <a:xfrm>
            <a:off x="7130018" y="4096732"/>
            <a:ext cx="2438400" cy="1300480"/>
          </a:xfrm>
          <a:prstGeom prst="roundRect">
            <a:avLst/>
          </a:prstGeom>
          <a:solidFill>
            <a:schemeClr val="tx2"/>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5689"/>
          </a:p>
        </p:txBody>
      </p:sp>
      <p:sp>
        <p:nvSpPr>
          <p:cNvPr id="6" name="مربع نص 5"/>
          <p:cNvSpPr txBox="1">
            <a:spLocks noChangeArrowheads="1"/>
          </p:cNvSpPr>
          <p:nvPr/>
        </p:nvSpPr>
        <p:spPr bwMode="auto">
          <a:xfrm>
            <a:off x="7134842" y="4525593"/>
            <a:ext cx="2336799" cy="792653"/>
          </a:xfrm>
          <a:prstGeom prst="rect">
            <a:avLst/>
          </a:prstGeom>
          <a:noFill/>
          <a:ln w="9525">
            <a:noFill/>
            <a:miter lim="800000"/>
            <a:headEnd/>
            <a:tailEnd/>
          </a:ln>
        </p:spPr>
        <p:txBody>
          <a:bodyPr>
            <a:spAutoFit/>
          </a:bodyPr>
          <a:lstStyle/>
          <a:p>
            <a:pPr algn="ctr" rtl="1"/>
            <a:r>
              <a:rPr lang="ar-EG" sz="4551" b="1" dirty="0">
                <a:solidFill>
                  <a:schemeClr val="accent5">
                    <a:lumMod val="50000"/>
                    <a:alpha val="80000"/>
                  </a:schemeClr>
                </a:solidFill>
              </a:rPr>
              <a:t>يخلطوا</a:t>
            </a:r>
            <a:endParaRPr lang="en-US" sz="4551" b="1" dirty="0">
              <a:solidFill>
                <a:schemeClr val="accent5">
                  <a:lumMod val="50000"/>
                  <a:alpha val="80000"/>
                </a:schemeClr>
              </a:solidFill>
            </a:endParaRPr>
          </a:p>
        </p:txBody>
      </p:sp>
      <p:sp>
        <p:nvSpPr>
          <p:cNvPr id="8" name="مستطيل مستدير الزوايا 7"/>
          <p:cNvSpPr/>
          <p:nvPr/>
        </p:nvSpPr>
        <p:spPr>
          <a:xfrm>
            <a:off x="3980727" y="4154820"/>
            <a:ext cx="2438400" cy="1300480"/>
          </a:xfrm>
          <a:prstGeom prst="roundRect">
            <a:avLst/>
          </a:prstGeom>
          <a:solidFill>
            <a:schemeClr val="tx2"/>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5689"/>
          </a:p>
        </p:txBody>
      </p:sp>
      <p:sp>
        <p:nvSpPr>
          <p:cNvPr id="9" name="مربع نص 8"/>
          <p:cNvSpPr txBox="1">
            <a:spLocks noChangeArrowheads="1"/>
          </p:cNvSpPr>
          <p:nvPr/>
        </p:nvSpPr>
        <p:spPr bwMode="auto">
          <a:xfrm>
            <a:off x="4082328" y="4421237"/>
            <a:ext cx="2336799" cy="792653"/>
          </a:xfrm>
          <a:prstGeom prst="rect">
            <a:avLst/>
          </a:prstGeom>
          <a:noFill/>
          <a:ln w="9525">
            <a:noFill/>
            <a:miter lim="800000"/>
            <a:headEnd/>
            <a:tailEnd/>
          </a:ln>
        </p:spPr>
        <p:txBody>
          <a:bodyPr>
            <a:spAutoFit/>
          </a:bodyPr>
          <a:lstStyle/>
          <a:p>
            <a:pPr algn="ctr" rtl="1"/>
            <a:r>
              <a:rPr lang="ar-EG" sz="4551" b="1" dirty="0">
                <a:solidFill>
                  <a:schemeClr val="accent5">
                    <a:lumMod val="50000"/>
                    <a:alpha val="80000"/>
                  </a:schemeClr>
                </a:solidFill>
              </a:rPr>
              <a:t>بشرك</a:t>
            </a:r>
            <a:endParaRPr lang="en-US" sz="4551" b="1" dirty="0">
              <a:solidFill>
                <a:schemeClr val="accent5">
                  <a:lumMod val="50000"/>
                  <a:alpha val="80000"/>
                </a:schemeClr>
              </a:solidFill>
            </a:endParaRPr>
          </a:p>
        </p:txBody>
      </p:sp>
      <p:sp>
        <p:nvSpPr>
          <p:cNvPr id="17" name="مستطيل مستدير الزوايا 16"/>
          <p:cNvSpPr/>
          <p:nvPr/>
        </p:nvSpPr>
        <p:spPr>
          <a:xfrm>
            <a:off x="11117801" y="4921522"/>
            <a:ext cx="2438400" cy="1503680"/>
          </a:xfrm>
          <a:prstGeom prst="roundRect">
            <a:avLst/>
          </a:prstGeom>
          <a:solidFill>
            <a:schemeClr val="tx2"/>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5689"/>
          </a:p>
        </p:txBody>
      </p:sp>
      <p:sp>
        <p:nvSpPr>
          <p:cNvPr id="18" name="مربع نص 17"/>
          <p:cNvSpPr txBox="1">
            <a:spLocks noChangeArrowheads="1"/>
          </p:cNvSpPr>
          <p:nvPr/>
        </p:nvSpPr>
        <p:spPr bwMode="auto">
          <a:xfrm>
            <a:off x="11219400" y="4893177"/>
            <a:ext cx="2336801" cy="1492973"/>
          </a:xfrm>
          <a:prstGeom prst="rect">
            <a:avLst/>
          </a:prstGeom>
          <a:noFill/>
          <a:ln w="9525">
            <a:noFill/>
            <a:miter lim="800000"/>
            <a:headEnd/>
            <a:tailEnd/>
          </a:ln>
        </p:spPr>
        <p:txBody>
          <a:bodyPr>
            <a:spAutoFit/>
          </a:bodyPr>
          <a:lstStyle/>
          <a:p>
            <a:pPr algn="ctr" rtl="1"/>
            <a:r>
              <a:rPr lang="ar-EG" sz="4551" b="1" dirty="0">
                <a:solidFill>
                  <a:schemeClr val="accent5">
                    <a:lumMod val="50000"/>
                    <a:alpha val="80000"/>
                  </a:schemeClr>
                </a:solidFill>
              </a:rPr>
              <a:t>في الدنيا والآخرة</a:t>
            </a:r>
            <a:endParaRPr lang="en-US" sz="4551" b="1" dirty="0">
              <a:solidFill>
                <a:schemeClr val="accent5">
                  <a:lumMod val="50000"/>
                  <a:alpha val="80000"/>
                </a:schemeClr>
              </a:solidFill>
            </a:endParaRPr>
          </a:p>
        </p:txBody>
      </p:sp>
      <p:sp>
        <p:nvSpPr>
          <p:cNvPr id="19" name="سهم للأسفل 18"/>
          <p:cNvSpPr/>
          <p:nvPr/>
        </p:nvSpPr>
        <p:spPr>
          <a:xfrm>
            <a:off x="12026362" y="2573440"/>
            <a:ext cx="501204" cy="2133615"/>
          </a:xfrm>
          <a:prstGeom prst="downArrow">
            <a:avLst>
              <a:gd name="adj1" fmla="val 50000"/>
              <a:gd name="adj2" fmla="val 50000"/>
            </a:avLst>
          </a:prstGeom>
          <a:solidFill>
            <a:schemeClr val="bg1">
              <a:lumMod val="75000"/>
            </a:schemeClr>
          </a:solidFill>
          <a:ln>
            <a:solidFill>
              <a:schemeClr val="bg1">
                <a:lumMod val="75000"/>
              </a:schemeClr>
            </a:solidFill>
          </a:ln>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sz="5689">
              <a:solidFill>
                <a:schemeClr val="accent5">
                  <a:lumMod val="50000"/>
                </a:schemeClr>
              </a:solidFill>
            </a:endParaRPr>
          </a:p>
        </p:txBody>
      </p:sp>
      <p:sp>
        <p:nvSpPr>
          <p:cNvPr id="10" name="شكل بيضاوي 9">
            <a:extLst>
              <a:ext uri="{FF2B5EF4-FFF2-40B4-BE49-F238E27FC236}">
                <a16:creationId xmlns:a16="http://schemas.microsoft.com/office/drawing/2014/main" id="{D8FE5658-E550-1F7A-97B5-874C0E3466DC}"/>
              </a:ext>
            </a:extLst>
          </p:cNvPr>
          <p:cNvSpPr/>
          <p:nvPr/>
        </p:nvSpPr>
        <p:spPr>
          <a:xfrm>
            <a:off x="-893220" y="360808"/>
            <a:ext cx="19533103" cy="20590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chemeClr val="accent5">
                    <a:lumMod val="50000"/>
                  </a:schemeClr>
                </a:solidFill>
                <a:effectLst/>
                <a:latin typeface="Geeza Pro Regular (النص الأساسي)"/>
              </a:rPr>
              <a:t>والدليل على هاتين الفضيلتين</a:t>
            </a:r>
            <a:r>
              <a:rPr lang="ar-SA" sz="4800" dirty="0">
                <a:solidFill>
                  <a:srgbClr val="C00000"/>
                </a:solidFill>
                <a:effectLst/>
                <a:latin typeface="Geeza Pro Regular (النص الأساسي)"/>
              </a:rPr>
              <a:t>: </a:t>
            </a:r>
          </a:p>
          <a:p>
            <a:pPr algn="ctr"/>
            <a:r>
              <a:rPr lang="ar-SA" sz="4800" dirty="0">
                <a:solidFill>
                  <a:schemeClr val="accent5">
                    <a:lumMod val="50000"/>
                  </a:schemeClr>
                </a:solidFill>
                <a:effectLst/>
                <a:latin typeface="Geeza Pro Regular (النص الأساسي)"/>
              </a:rPr>
              <a:t>قول الله تعالى </a:t>
            </a:r>
            <a:r>
              <a:rPr lang="ar-SA" sz="4800" dirty="0">
                <a:solidFill>
                  <a:schemeClr val="bg1">
                    <a:lumMod val="75000"/>
                  </a:schemeClr>
                </a:solidFill>
                <a:effectLst/>
                <a:latin typeface="Geeza Pro Regular (النص الأساسي)"/>
              </a:rPr>
              <a:t>" </a:t>
            </a:r>
            <a:r>
              <a:rPr lang="ar-SA" sz="4800" i="0" dirty="0">
                <a:solidFill>
                  <a:schemeClr val="bg1">
                    <a:lumMod val="75000"/>
                  </a:schemeClr>
                </a:solidFill>
                <a:effectLst/>
                <a:latin typeface="Geeza Pro Regular (النص الأساسي)"/>
              </a:rPr>
              <a:t>الَّذِينَ آمَنُوا وَلَمْ يَلْبِسُوا إِيمَانَهُم بِظُلْمٍ أُولَٰئِكَ لَهُمُ الْأَمْنُ وَهُم مُّهْتَدُونَ "                            </a:t>
            </a:r>
            <a:endParaRPr lang="ar-SA" sz="4800" b="1" i="0" dirty="0">
              <a:solidFill>
                <a:srgbClr val="00B050"/>
              </a:solidFill>
              <a:effectLst/>
              <a:latin typeface="Geeza Pro Regular (النص الأساسي)"/>
            </a:endParaRPr>
          </a:p>
        </p:txBody>
      </p:sp>
      <p:sp>
        <p:nvSpPr>
          <p:cNvPr id="13" name="سهم للأسفل 18">
            <a:extLst>
              <a:ext uri="{FF2B5EF4-FFF2-40B4-BE49-F238E27FC236}">
                <a16:creationId xmlns:a16="http://schemas.microsoft.com/office/drawing/2014/main" id="{B5FB6262-F5B9-161A-F593-D65021458E52}"/>
              </a:ext>
            </a:extLst>
          </p:cNvPr>
          <p:cNvSpPr/>
          <p:nvPr/>
        </p:nvSpPr>
        <p:spPr>
          <a:xfrm>
            <a:off x="7802037" y="1906668"/>
            <a:ext cx="501204" cy="2133615"/>
          </a:xfrm>
          <a:prstGeom prst="downArrow">
            <a:avLst>
              <a:gd name="adj1" fmla="val 50000"/>
              <a:gd name="adj2" fmla="val 50000"/>
            </a:avLst>
          </a:prstGeom>
          <a:solidFill>
            <a:schemeClr val="bg1">
              <a:lumMod val="75000"/>
            </a:schemeClr>
          </a:solidFill>
          <a:ln>
            <a:solidFill>
              <a:schemeClr val="bg1">
                <a:lumMod val="75000"/>
              </a:schemeClr>
            </a:solidFill>
          </a:ln>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sz="5689">
              <a:solidFill>
                <a:schemeClr val="accent5">
                  <a:lumMod val="50000"/>
                </a:schemeClr>
              </a:solidFill>
            </a:endParaRPr>
          </a:p>
        </p:txBody>
      </p:sp>
      <p:sp>
        <p:nvSpPr>
          <p:cNvPr id="14" name="سهم للأسفل 18">
            <a:extLst>
              <a:ext uri="{FF2B5EF4-FFF2-40B4-BE49-F238E27FC236}">
                <a16:creationId xmlns:a16="http://schemas.microsoft.com/office/drawing/2014/main" id="{47DEB968-BACB-7D52-110D-B518F9A64C7A}"/>
              </a:ext>
            </a:extLst>
          </p:cNvPr>
          <p:cNvSpPr/>
          <p:nvPr/>
        </p:nvSpPr>
        <p:spPr>
          <a:xfrm>
            <a:off x="4917704" y="1963117"/>
            <a:ext cx="501204" cy="2133615"/>
          </a:xfrm>
          <a:prstGeom prst="downArrow">
            <a:avLst>
              <a:gd name="adj1" fmla="val 50000"/>
              <a:gd name="adj2" fmla="val 50000"/>
            </a:avLst>
          </a:prstGeom>
          <a:solidFill>
            <a:schemeClr val="bg1">
              <a:lumMod val="75000"/>
            </a:schemeClr>
          </a:solidFill>
          <a:ln>
            <a:solidFill>
              <a:schemeClr val="bg1">
                <a:lumMod val="75000"/>
              </a:schemeClr>
            </a:solidFill>
          </a:ln>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sz="5689">
              <a:solidFill>
                <a:schemeClr val="accent5">
                  <a:lumMod val="50000"/>
                </a:schemeClr>
              </a:solidFill>
            </a:endParaRPr>
          </a:p>
        </p:txBody>
      </p:sp>
      <p:sp>
        <p:nvSpPr>
          <p:cNvPr id="20" name="مربع نص 19">
            <a:extLst>
              <a:ext uri="{FF2B5EF4-FFF2-40B4-BE49-F238E27FC236}">
                <a16:creationId xmlns:a16="http://schemas.microsoft.com/office/drawing/2014/main" id="{A7DA4C54-133F-D63A-147B-8C487046CC38}"/>
              </a:ext>
            </a:extLst>
          </p:cNvPr>
          <p:cNvSpPr txBox="1"/>
          <p:nvPr/>
        </p:nvSpPr>
        <p:spPr>
          <a:xfrm>
            <a:off x="1539222" y="6884514"/>
            <a:ext cx="13619991"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rtl="1"/>
            <a:r>
              <a:rPr lang="ar-EG" sz="4400" b="1" dirty="0">
                <a:solidFill>
                  <a:schemeClr val="accent6">
                    <a:lumMod val="75000"/>
                  </a:schemeClr>
                </a:solidFill>
              </a:rPr>
              <a:t>والظلم هنا هو الشرك، كما قال تعالى:</a:t>
            </a:r>
            <a:r>
              <a:rPr lang="ar-SA" sz="4400" b="1" dirty="0">
                <a:solidFill>
                  <a:schemeClr val="accent6">
                    <a:lumMod val="75000"/>
                  </a:schemeClr>
                </a:solidFill>
              </a:rPr>
              <a:t>" </a:t>
            </a:r>
            <a:r>
              <a:rPr lang="ar-SA" sz="4400" b="1" i="0" dirty="0">
                <a:solidFill>
                  <a:schemeClr val="accent5">
                    <a:lumMod val="75000"/>
                  </a:schemeClr>
                </a:solidFill>
                <a:effectLst/>
                <a:latin typeface="Traditional Arabic" panose="02020603050405020304" pitchFamily="18" charset="-78"/>
              </a:rPr>
              <a:t>إِنَّ الشِّرْكَ لَظُلْمٌ عَظِيمٌ </a:t>
            </a:r>
            <a:r>
              <a:rPr lang="ar-SA" sz="4400" b="1" i="0" dirty="0">
                <a:solidFill>
                  <a:schemeClr val="accent6">
                    <a:lumMod val="50000"/>
                  </a:schemeClr>
                </a:solidFill>
                <a:effectLst/>
                <a:latin typeface="Traditional Arabic" panose="02020603050405020304" pitchFamily="18" charset="-78"/>
              </a:rPr>
              <a:t>"</a:t>
            </a:r>
            <a:endParaRPr lang="en-US" sz="4400" b="1" dirty="0">
              <a:solidFill>
                <a:schemeClr val="accent6">
                  <a:lumMod val="50000"/>
                </a:schemeClr>
              </a:solidFill>
              <a:latin typeface="Calibri"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7" grpId="0" animBg="1"/>
      <p:bldP spid="18" grpId="0"/>
      <p:bldP spid="19" grpId="0" animBg="1"/>
      <p:bldP spid="13" grpId="0" animBg="1"/>
      <p:bldP spid="14"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مستدير الزوايا 7"/>
          <p:cNvSpPr/>
          <p:nvPr/>
        </p:nvSpPr>
        <p:spPr>
          <a:xfrm>
            <a:off x="1813670" y="303422"/>
            <a:ext cx="14316116" cy="4389789"/>
          </a:xfrm>
          <a:prstGeom prst="roundRect">
            <a:avLst/>
          </a:prstGeom>
          <a:solidFill>
            <a:schemeClr val="tx2">
              <a:lumMod val="20000"/>
              <a:lumOff val="80000"/>
            </a:schemeClr>
          </a:solidFill>
          <a:ln w="57150">
            <a:noFill/>
          </a:ln>
        </p:spPr>
        <p:style>
          <a:lnRef idx="2">
            <a:schemeClr val="accent1"/>
          </a:lnRef>
          <a:fillRef idx="1">
            <a:schemeClr val="lt1"/>
          </a:fillRef>
          <a:effectRef idx="0">
            <a:schemeClr val="accent1"/>
          </a:effectRef>
          <a:fontRef idx="minor">
            <a:schemeClr val="dk1"/>
          </a:fontRef>
        </p:style>
        <p:txBody>
          <a:bodyPr rtlCol="1" anchor="ctr"/>
          <a:lstStyle/>
          <a:p>
            <a:pPr algn="ctr"/>
            <a:endParaRPr lang="ar-SA" sz="5689"/>
          </a:p>
        </p:txBody>
      </p:sp>
      <p:pic>
        <p:nvPicPr>
          <p:cNvPr id="6" name="صورة 5" descr="صورة تحتوي على نص, خط يد, الخط, رسالة&#10;&#10;تم إنشاء الوصف تلقائياً">
            <a:extLst>
              <a:ext uri="{FF2B5EF4-FFF2-40B4-BE49-F238E27FC236}">
                <a16:creationId xmlns:a16="http://schemas.microsoft.com/office/drawing/2014/main" id="{0CCB0769-5531-2DBE-61E6-63426CC29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1308" y="770312"/>
            <a:ext cx="13549746" cy="3697185"/>
          </a:xfrm>
          <a:prstGeom prst="roundRect">
            <a:avLst/>
          </a:prstGeom>
        </p:spPr>
      </p:pic>
      <p:pic>
        <p:nvPicPr>
          <p:cNvPr id="2" name="Picture 1" descr="calendari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657" y="1862300"/>
            <a:ext cx="4623929" cy="442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استراتجية العصف الذهني ؟">
            <a:extLst>
              <a:ext uri="{FF2B5EF4-FFF2-40B4-BE49-F238E27FC236}">
                <a16:creationId xmlns:a16="http://schemas.microsoft.com/office/drawing/2014/main" id="{A854FC5A-42FD-9F39-106B-45E3F27A0FD3}"/>
              </a:ext>
            </a:extLst>
          </p:cNvPr>
          <p:cNvSpPr txBox="1">
            <a:spLocks/>
          </p:cNvSpPr>
          <p:nvPr/>
        </p:nvSpPr>
        <p:spPr>
          <a:xfrm>
            <a:off x="13577037" y="142793"/>
            <a:ext cx="3763225" cy="696708"/>
          </a:xfrm>
          <a:prstGeom prst="rect">
            <a:avLst/>
          </a:prstGeom>
          <a:blipFill>
            <a:blip r:embed="rId4"/>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0" marR="0" indent="0" algn="ctr" defTabSz="584200" rtl="1" latinLnBrk="0">
              <a:lnSpc>
                <a:spcPct val="100000"/>
              </a:lnSpc>
              <a:spcBef>
                <a:spcPts val="0"/>
              </a:spcBef>
              <a:spcAft>
                <a:spcPts val="0"/>
              </a:spcAft>
              <a:buClrTx/>
              <a:buSzTx/>
              <a:buFontTx/>
              <a:buNone/>
              <a:tabLst/>
              <a:defRPr sz="3200" b="0" i="0" u="none" strike="noStrike" cap="none" spc="0" baseline="0">
                <a:solidFill>
                  <a:srgbClr val="F3F1DF"/>
                </a:solidFill>
                <a:effectLst>
                  <a:outerShdw blurRad="25400" dist="12700" dir="5400000" rotWithShape="0">
                    <a:srgbClr val="FFFFFF"/>
                  </a:outerShdw>
                </a:effectLst>
                <a:uFillTx/>
                <a:latin typeface="+mn-lt"/>
                <a:ea typeface="+mn-ea"/>
                <a:cs typeface="+mn-cs"/>
                <a:sym typeface="Geeza Pro Regular"/>
              </a:defRPr>
            </a:lvl1pPr>
            <a:lvl2pPr marL="965200" marR="0" indent="-482600" algn="r" defTabSz="584200" rtl="1" latinLnBrk="0">
              <a:lnSpc>
                <a:spcPct val="120000"/>
              </a:lnSpc>
              <a:spcBef>
                <a:spcPts val="3200"/>
              </a:spcBef>
              <a:spcAft>
                <a:spcPts val="0"/>
              </a:spcAft>
              <a:buClrTx/>
              <a:buSzPct val="50000"/>
              <a:buFontTx/>
              <a:buBlip>
                <a:blip r:embed="rId5"/>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2pPr>
            <a:lvl3pPr marL="1447800" marR="0" indent="-482600" algn="r" defTabSz="584200" rtl="1" latinLnBrk="0">
              <a:lnSpc>
                <a:spcPct val="120000"/>
              </a:lnSpc>
              <a:spcBef>
                <a:spcPts val="3200"/>
              </a:spcBef>
              <a:spcAft>
                <a:spcPts val="0"/>
              </a:spcAft>
              <a:buClrTx/>
              <a:buSzPct val="50000"/>
              <a:buFontTx/>
              <a:buBlip>
                <a:blip r:embed="rId5"/>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3pPr>
            <a:lvl4pPr marL="1930400" marR="0" indent="-482600" algn="r" defTabSz="584200" rtl="1" latinLnBrk="0">
              <a:lnSpc>
                <a:spcPct val="120000"/>
              </a:lnSpc>
              <a:spcBef>
                <a:spcPts val="3200"/>
              </a:spcBef>
              <a:spcAft>
                <a:spcPts val="0"/>
              </a:spcAft>
              <a:buClrTx/>
              <a:buSzPct val="50000"/>
              <a:buFontTx/>
              <a:buBlip>
                <a:blip r:embed="rId5"/>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4pPr>
            <a:lvl5pPr marL="2413000" marR="0" indent="-482600" algn="r" defTabSz="584200" rtl="1" latinLnBrk="0">
              <a:lnSpc>
                <a:spcPct val="120000"/>
              </a:lnSpc>
              <a:spcBef>
                <a:spcPts val="3200"/>
              </a:spcBef>
              <a:spcAft>
                <a:spcPts val="0"/>
              </a:spcAft>
              <a:buClrTx/>
              <a:buSzPct val="50000"/>
              <a:buFontTx/>
              <a:buBlip>
                <a:blip r:embed="rId5"/>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5pPr>
            <a:lvl6pPr marL="2895600" marR="0" indent="-482600" algn="r" defTabSz="584200" rtl="1" latinLnBrk="0">
              <a:lnSpc>
                <a:spcPct val="120000"/>
              </a:lnSpc>
              <a:spcBef>
                <a:spcPts val="3200"/>
              </a:spcBef>
              <a:spcAft>
                <a:spcPts val="0"/>
              </a:spcAft>
              <a:buClrTx/>
              <a:buSzPct val="50000"/>
              <a:buFontTx/>
              <a:buBlip>
                <a:blip r:embed="rId5"/>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6pPr>
            <a:lvl7pPr marL="3378200" marR="0" indent="-482600" algn="r" defTabSz="584200" rtl="1" latinLnBrk="0">
              <a:lnSpc>
                <a:spcPct val="120000"/>
              </a:lnSpc>
              <a:spcBef>
                <a:spcPts val="3200"/>
              </a:spcBef>
              <a:spcAft>
                <a:spcPts val="0"/>
              </a:spcAft>
              <a:buClrTx/>
              <a:buSzPct val="50000"/>
              <a:buFontTx/>
              <a:buBlip>
                <a:blip r:embed="rId5"/>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7pPr>
            <a:lvl8pPr marL="3860800" marR="0" indent="-482600" algn="r" defTabSz="584200" rtl="1" latinLnBrk="0">
              <a:lnSpc>
                <a:spcPct val="120000"/>
              </a:lnSpc>
              <a:spcBef>
                <a:spcPts val="3200"/>
              </a:spcBef>
              <a:spcAft>
                <a:spcPts val="0"/>
              </a:spcAft>
              <a:buClrTx/>
              <a:buSzPct val="50000"/>
              <a:buFontTx/>
              <a:buBlip>
                <a:blip r:embed="rId5"/>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8pPr>
            <a:lvl9pPr marL="4343400" marR="0" indent="-482600" algn="r" defTabSz="584200" rtl="1" latinLnBrk="0">
              <a:lnSpc>
                <a:spcPct val="120000"/>
              </a:lnSpc>
              <a:spcBef>
                <a:spcPts val="3200"/>
              </a:spcBef>
              <a:spcAft>
                <a:spcPts val="0"/>
              </a:spcAft>
              <a:buClrTx/>
              <a:buSzPct val="50000"/>
              <a:buFontTx/>
              <a:buBlip>
                <a:blip r:embed="rId5"/>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9pPr>
          </a:lstStyle>
          <a:p>
            <a:pPr algn="ctr">
              <a:defRPr/>
            </a:pPr>
            <a:r>
              <a:rPr lang="ar-SA" sz="3200" b="1" dirty="0">
                <a:solidFill>
                  <a:schemeClr val="accent6">
                    <a:lumMod val="50000"/>
                  </a:schemeClr>
                </a:solidFill>
              </a:rPr>
              <a:t>نشاط </a:t>
            </a:r>
            <a:endParaRPr lang="ar-EG" sz="3200" b="1" dirty="0">
              <a:solidFill>
                <a:schemeClr val="accent6">
                  <a:lumMod val="50000"/>
                </a:schemeClr>
              </a:solidFill>
            </a:endParaRPr>
          </a:p>
        </p:txBody>
      </p:sp>
      <p:sp>
        <p:nvSpPr>
          <p:cNvPr id="11" name="مربع نص 10">
            <a:extLst>
              <a:ext uri="{FF2B5EF4-FFF2-40B4-BE49-F238E27FC236}">
                <a16:creationId xmlns:a16="http://schemas.microsoft.com/office/drawing/2014/main" id="{C5413E67-C6BD-6627-3C4C-82388E0916F0}"/>
              </a:ext>
            </a:extLst>
          </p:cNvPr>
          <p:cNvSpPr txBox="1">
            <a:spLocks noChangeArrowheads="1"/>
          </p:cNvSpPr>
          <p:nvPr/>
        </p:nvSpPr>
        <p:spPr bwMode="auto">
          <a:xfrm>
            <a:off x="4473272" y="4899582"/>
            <a:ext cx="9979378" cy="646331"/>
          </a:xfrm>
          <a:prstGeom prst="rect">
            <a:avLst/>
          </a:prstGeom>
          <a:noFill/>
          <a:ln w="9525">
            <a:noFill/>
            <a:miter lim="800000"/>
            <a:headEnd/>
            <a:tailEnd/>
          </a:ln>
        </p:spPr>
        <p:txBody>
          <a:bodyPr>
            <a:spAutoFit/>
          </a:bodyPr>
          <a:lstStyle/>
          <a:p>
            <a:pPr rtl="1">
              <a:buFont typeface="Arial" pitchFamily="34" charset="0"/>
              <a:buChar char="•"/>
            </a:pPr>
            <a:r>
              <a:rPr lang="ar-EG" sz="3600" b="1" dirty="0">
                <a:solidFill>
                  <a:srgbClr val="C00000">
                    <a:alpha val="80000"/>
                  </a:srgbClr>
                </a:solidFill>
              </a:rPr>
              <a:t> ما الذي فهمه الصحابة رضي الله عنهم من الآية الأولى؟</a:t>
            </a:r>
            <a:endParaRPr lang="en-US" sz="3600" b="1" dirty="0">
              <a:solidFill>
                <a:srgbClr val="C00000">
                  <a:alpha val="80000"/>
                </a:srgbClr>
              </a:solidFill>
            </a:endParaRPr>
          </a:p>
        </p:txBody>
      </p:sp>
      <p:sp>
        <p:nvSpPr>
          <p:cNvPr id="12" name="Rectangle 2">
            <a:extLst>
              <a:ext uri="{FF2B5EF4-FFF2-40B4-BE49-F238E27FC236}">
                <a16:creationId xmlns:a16="http://schemas.microsoft.com/office/drawing/2014/main" id="{1A0E3AEE-646C-89ED-DE48-95B6C01F8797}"/>
              </a:ext>
            </a:extLst>
          </p:cNvPr>
          <p:cNvSpPr>
            <a:spLocks noChangeArrowheads="1"/>
          </p:cNvSpPr>
          <p:nvPr/>
        </p:nvSpPr>
        <p:spPr bwMode="auto">
          <a:xfrm>
            <a:off x="1250338" y="5651924"/>
            <a:ext cx="14839585" cy="1200329"/>
          </a:xfrm>
          <a:prstGeom prst="rect">
            <a:avLst/>
          </a:prstGeom>
          <a:noFill/>
          <a:ln w="9525">
            <a:noFill/>
            <a:miter lim="800000"/>
            <a:headEnd/>
            <a:tailEnd/>
          </a:ln>
        </p:spPr>
        <p:txBody>
          <a:bodyPr wrap="square" anchor="ctr">
            <a:spAutoFit/>
          </a:bodyPr>
          <a:lstStyle/>
          <a:p>
            <a:pPr algn="r" rtl="1"/>
            <a:r>
              <a:rPr lang="ar-EG" sz="3600" b="1" dirty="0">
                <a:solidFill>
                  <a:schemeClr val="accent6">
                    <a:lumMod val="50000"/>
                  </a:schemeClr>
                </a:solidFill>
              </a:rPr>
              <a:t>فهم أصحاب النبي </a:t>
            </a:r>
            <a:r>
              <a:rPr lang="ar-EG" sz="3600" b="1" dirty="0">
                <a:solidFill>
                  <a:schemeClr val="accent6">
                    <a:lumMod val="50000"/>
                  </a:schemeClr>
                </a:solidFill>
                <a:sym typeface="AGA Arabesque" pitchFamily="2" charset="2"/>
              </a:rPr>
              <a:t>صلى الله عليه وسلم</a:t>
            </a:r>
            <a:r>
              <a:rPr lang="en-US" sz="3600" b="1" dirty="0">
                <a:solidFill>
                  <a:schemeClr val="accent6">
                    <a:lumMod val="50000"/>
                  </a:schemeClr>
                </a:solidFill>
              </a:rPr>
              <a:t> </a:t>
            </a:r>
            <a:r>
              <a:rPr lang="ar-EG" sz="3600" b="1" dirty="0">
                <a:solidFill>
                  <a:schemeClr val="accent6">
                    <a:lumMod val="50000"/>
                  </a:schemeClr>
                </a:solidFill>
              </a:rPr>
              <a:t>قوله: (بِظُلْمٍ) على عموم معناه الواسع الذي يشمل</a:t>
            </a:r>
            <a:r>
              <a:rPr lang="ar-EG" sz="3600" dirty="0">
                <a:solidFill>
                  <a:schemeClr val="accent6">
                    <a:lumMod val="50000"/>
                  </a:schemeClr>
                </a:solidFill>
              </a:rPr>
              <a:t> </a:t>
            </a:r>
            <a:r>
              <a:rPr lang="ar-EG" sz="3600" b="1" dirty="0">
                <a:solidFill>
                  <a:schemeClr val="accent6">
                    <a:lumMod val="50000"/>
                  </a:schemeClr>
                </a:solidFill>
              </a:rPr>
              <a:t>كل ظلم ولو كان صغير</a:t>
            </a:r>
            <a:r>
              <a:rPr lang="ar-SA" sz="3600" b="1" dirty="0">
                <a:solidFill>
                  <a:schemeClr val="accent6">
                    <a:lumMod val="50000"/>
                  </a:schemeClr>
                </a:solidFill>
              </a:rPr>
              <a:t>ً</a:t>
            </a:r>
            <a:r>
              <a:rPr lang="ar-EG" sz="3600" b="1" dirty="0">
                <a:solidFill>
                  <a:schemeClr val="accent6">
                    <a:lumMod val="50000"/>
                  </a:schemeClr>
                </a:solidFill>
              </a:rPr>
              <a:t>ا، وكل تقصير ومعصية تنقل عن الملة أو دون ذلك مما لا ينقل عن الملة.</a:t>
            </a:r>
            <a:endParaRPr lang="en-US" sz="3600" dirty="0">
              <a:solidFill>
                <a:schemeClr val="accent6">
                  <a:lumMod val="50000"/>
                </a:schemeClr>
              </a:solidFill>
            </a:endParaRPr>
          </a:p>
        </p:txBody>
      </p:sp>
      <p:sp>
        <p:nvSpPr>
          <p:cNvPr id="13" name="مربع نص 12">
            <a:extLst>
              <a:ext uri="{FF2B5EF4-FFF2-40B4-BE49-F238E27FC236}">
                <a16:creationId xmlns:a16="http://schemas.microsoft.com/office/drawing/2014/main" id="{B52A921F-DEA0-3A9D-B358-A523C9E18D8D}"/>
              </a:ext>
            </a:extLst>
          </p:cNvPr>
          <p:cNvSpPr txBox="1">
            <a:spLocks noChangeArrowheads="1"/>
          </p:cNvSpPr>
          <p:nvPr/>
        </p:nvSpPr>
        <p:spPr bwMode="auto">
          <a:xfrm>
            <a:off x="1417217" y="7375018"/>
            <a:ext cx="14293837" cy="646331"/>
          </a:xfrm>
          <a:prstGeom prst="rect">
            <a:avLst/>
          </a:prstGeom>
          <a:noFill/>
          <a:ln w="9525">
            <a:noFill/>
            <a:miter lim="800000"/>
            <a:headEnd/>
            <a:tailEnd/>
          </a:ln>
        </p:spPr>
        <p:txBody>
          <a:bodyPr wrap="square">
            <a:spAutoFit/>
          </a:bodyPr>
          <a:lstStyle/>
          <a:p>
            <a:pPr algn="r" rtl="1">
              <a:buFont typeface="Arial" pitchFamily="34" charset="0"/>
              <a:buChar char="•"/>
            </a:pPr>
            <a:r>
              <a:rPr lang="ar-EG" sz="3600" b="1" dirty="0">
                <a:solidFill>
                  <a:srgbClr val="C00000">
                    <a:alpha val="80000"/>
                  </a:srgbClr>
                </a:solidFill>
              </a:rPr>
              <a:t> ما الذي تتوقع من الصحابة رضي الله عنهم بعد تفسير النبي صلى الله عليه وسلم للآية؟</a:t>
            </a:r>
            <a:endParaRPr lang="en-US" sz="3600" b="1" dirty="0">
              <a:solidFill>
                <a:srgbClr val="C00000">
                  <a:alpha val="80000"/>
                </a:srgbClr>
              </a:solidFill>
            </a:endParaRPr>
          </a:p>
        </p:txBody>
      </p:sp>
      <p:sp>
        <p:nvSpPr>
          <p:cNvPr id="14" name="Rectangle 2">
            <a:extLst>
              <a:ext uri="{FF2B5EF4-FFF2-40B4-BE49-F238E27FC236}">
                <a16:creationId xmlns:a16="http://schemas.microsoft.com/office/drawing/2014/main" id="{C7D3F3C5-B090-DC3C-0857-D356C97169BB}"/>
              </a:ext>
            </a:extLst>
          </p:cNvPr>
          <p:cNvSpPr>
            <a:spLocks noChangeArrowheads="1"/>
          </p:cNvSpPr>
          <p:nvPr/>
        </p:nvSpPr>
        <p:spPr bwMode="auto">
          <a:xfrm>
            <a:off x="2390503" y="8135208"/>
            <a:ext cx="12801600" cy="1200329"/>
          </a:xfrm>
          <a:prstGeom prst="rect">
            <a:avLst/>
          </a:prstGeom>
          <a:noFill/>
          <a:ln w="9525">
            <a:noFill/>
            <a:miter lim="800000"/>
            <a:headEnd/>
            <a:tailEnd/>
          </a:ln>
        </p:spPr>
        <p:txBody>
          <a:bodyPr wrap="square" anchor="ctr">
            <a:spAutoFit/>
          </a:bodyPr>
          <a:lstStyle/>
          <a:p>
            <a:pPr rtl="1"/>
            <a:r>
              <a:rPr lang="ar-EG" sz="3600" b="1" dirty="0">
                <a:solidFill>
                  <a:schemeClr val="bg1">
                    <a:lumMod val="50000"/>
                  </a:schemeClr>
                </a:solidFill>
              </a:rPr>
              <a:t>إفراد الله بالعبادة، والالتزام بما أمر الله </a:t>
            </a:r>
            <a:r>
              <a:rPr lang="ar-EG" sz="3600" b="1" dirty="0" err="1">
                <a:solidFill>
                  <a:schemeClr val="bg1">
                    <a:lumMod val="50000"/>
                  </a:schemeClr>
                </a:solidFill>
              </a:rPr>
              <a:t>به</a:t>
            </a:r>
            <a:r>
              <a:rPr lang="ar-EG" sz="3600" b="1" dirty="0">
                <a:solidFill>
                  <a:schemeClr val="bg1">
                    <a:lumMod val="50000"/>
                  </a:schemeClr>
                </a:solidFill>
              </a:rPr>
              <a:t> من حقوق التوحيد، واجتناب ما نهى الله عنه مما هو دون الشرك.</a:t>
            </a:r>
            <a:endParaRPr lang="en-US" sz="3600" dirty="0">
              <a:solidFill>
                <a:schemeClr val="bg1">
                  <a:lumMod val="50000"/>
                </a:schemeClr>
              </a:solidFill>
            </a:endParaRPr>
          </a:p>
        </p:txBody>
      </p:sp>
    </p:spTree>
    <p:extLst>
      <p:ext uri="{BB962C8B-B14F-4D97-AF65-F5344CB8AC3E}">
        <p14:creationId xmlns:p14="http://schemas.microsoft.com/office/powerpoint/2010/main" val="42547874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1D2D8558-8A7A-708E-0360-41BD4058A1AA}"/>
              </a:ext>
            </a:extLst>
          </p:cNvPr>
          <p:cNvSpPr txBox="1"/>
          <p:nvPr/>
        </p:nvSpPr>
        <p:spPr>
          <a:xfrm>
            <a:off x="2237860" y="4479449"/>
            <a:ext cx="13206549" cy="3785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ar-SA" b="1" dirty="0">
                <a:solidFill>
                  <a:srgbClr val="0070C0">
                    <a:alpha val="80000"/>
                  </a:srgbClr>
                </a:solidFill>
              </a:rPr>
              <a:t>فلقد تفضل الله تعالى على عبادة الموحدين : </a:t>
            </a:r>
          </a:p>
          <a:p>
            <a:r>
              <a:rPr lang="ar-SA" b="1" dirty="0">
                <a:solidFill>
                  <a:schemeClr val="bg1">
                    <a:lumMod val="75000"/>
                    <a:alpha val="80000"/>
                  </a:schemeClr>
                </a:solidFill>
              </a:rPr>
              <a:t>بأن من وحد الله ولم يشرك به شيئا واجتنب الكبائر أدخله الله الجنة ولم يعذبه </a:t>
            </a:r>
          </a:p>
          <a:p>
            <a:r>
              <a:rPr lang="ar-SA" b="1" dirty="0">
                <a:solidFill>
                  <a:schemeClr val="accent4">
                    <a:lumMod val="75000"/>
                    <a:alpha val="80000"/>
                  </a:schemeClr>
                </a:solidFill>
              </a:rPr>
              <a:t>والدليل على هذا</a:t>
            </a:r>
            <a:r>
              <a:rPr lang="ar-SA" b="1" dirty="0">
                <a:solidFill>
                  <a:srgbClr val="0070C0">
                    <a:alpha val="80000"/>
                  </a:srgbClr>
                </a:solidFill>
              </a:rPr>
              <a:t>: </a:t>
            </a:r>
            <a:r>
              <a:rPr lang="ar-SA" b="1" dirty="0">
                <a:solidFill>
                  <a:schemeClr val="tx1">
                    <a:lumMod val="50000"/>
                    <a:alpha val="80000"/>
                  </a:schemeClr>
                </a:solidFill>
              </a:rPr>
              <a:t>حديث معاذ بن جبل رضي الله عنه, وفيه: " وحقُّ العباد على الله عز وجل  أن لا يُعذبَّ من لا يشرك به شيئاً"</a:t>
            </a:r>
            <a:r>
              <a:rPr lang="ar-SA" b="1" dirty="0">
                <a:solidFill>
                  <a:srgbClr val="0070C0">
                    <a:alpha val="80000"/>
                  </a:srgbClr>
                </a:solidFill>
              </a:rPr>
              <a:t> ، وقوله </a:t>
            </a:r>
            <a:r>
              <a:rPr lang="ar-SA" b="1" dirty="0">
                <a:solidFill>
                  <a:schemeClr val="tx1">
                    <a:lumMod val="50000"/>
                    <a:alpha val="80000"/>
                  </a:schemeClr>
                </a:solidFill>
              </a:rPr>
              <a:t>ﷺ</a:t>
            </a:r>
            <a:r>
              <a:rPr lang="ar-SA" b="1" dirty="0">
                <a:solidFill>
                  <a:srgbClr val="0070C0">
                    <a:alpha val="80000"/>
                  </a:srgbClr>
                </a:solidFill>
              </a:rPr>
              <a:t>  فإن الله قد حرم على النار من قال : لا إله إلا الله ، يبتغي بذلك وجه الله "</a:t>
            </a:r>
          </a:p>
        </p:txBody>
      </p:sp>
      <p:sp>
        <p:nvSpPr>
          <p:cNvPr id="8" name="ما المقصود بالإيمان والحياء ؟">
            <a:extLst>
              <a:ext uri="{FF2B5EF4-FFF2-40B4-BE49-F238E27FC236}">
                <a16:creationId xmlns:a16="http://schemas.microsoft.com/office/drawing/2014/main" id="{40998C5B-BF6F-3D4E-2833-338D36096FB9}"/>
              </a:ext>
            </a:extLst>
          </p:cNvPr>
          <p:cNvSpPr txBox="1">
            <a:spLocks/>
          </p:cNvSpPr>
          <p:nvPr/>
        </p:nvSpPr>
        <p:spPr>
          <a:xfrm>
            <a:off x="706582" y="1037304"/>
            <a:ext cx="15406253" cy="2241474"/>
          </a:xfrm>
          <a:prstGeom prst="rect">
            <a:avLst/>
          </a:prstGeom>
        </p:spPr>
        <p:txBody>
          <a:bodyPr>
            <a:normAutofit/>
          </a:bodyPr>
          <a:lstStyle>
            <a:lvl1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1pPr>
            <a:lvl2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2pPr>
            <a:lvl3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3pPr>
            <a:lvl4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4pPr>
            <a:lvl5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5pPr>
            <a:lvl6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6pPr>
            <a:lvl7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7pPr>
            <a:lvl8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8pPr>
            <a:lvl9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9pPr>
          </a:lstStyle>
          <a:p>
            <a:pPr hangingPunct="1"/>
            <a:r>
              <a:rPr lang="ar-SA" sz="4000" dirty="0">
                <a:solidFill>
                  <a:schemeClr val="accent5">
                    <a:lumMod val="50000"/>
                  </a:schemeClr>
                </a:solidFill>
                <a:effectLst>
                  <a:outerShdw blurRad="38100" dist="38100" dir="2700000" algn="tl">
                    <a:srgbClr val="000000">
                      <a:alpha val="43137"/>
                    </a:srgbClr>
                  </a:outerShdw>
                </a:effectLst>
              </a:rPr>
              <a:t>طالبتي الغالية ماذا اوجب الله على نفسه من خلال حديث معاذ بن جبل رضي الله عنه  : </a:t>
            </a:r>
            <a:r>
              <a:rPr lang="ar-SA" sz="4400" dirty="0">
                <a:solidFill>
                  <a:schemeClr val="accent5">
                    <a:lumMod val="50000"/>
                  </a:schemeClr>
                </a:solidFill>
                <a:effectLst>
                  <a:outerShdw blurRad="38100" dist="38100" dir="2700000" algn="tl">
                    <a:srgbClr val="000000">
                      <a:alpha val="43137"/>
                    </a:srgbClr>
                  </a:outerShdw>
                </a:effectLst>
              </a:rPr>
              <a:t>"</a:t>
            </a:r>
            <a:r>
              <a:rPr lang="ar-SA" sz="4400" dirty="0">
                <a:solidFill>
                  <a:schemeClr val="accent2">
                    <a:lumMod val="75000"/>
                  </a:schemeClr>
                </a:solidFill>
                <a:effectLst>
                  <a:outerShdw blurRad="38100" dist="38100" dir="2700000" algn="tl">
                    <a:srgbClr val="000000">
                      <a:alpha val="43137"/>
                    </a:srgbClr>
                  </a:outerShdw>
                </a:effectLst>
              </a:rPr>
              <a:t>حقَّ اللهِ على العباد أن يعبدوه ولا يُشركوا به شيئاً، وحقُّ العباد على الله أن لا يُعذبَّ من لا يشرك به شيئاً </a:t>
            </a:r>
            <a:r>
              <a:rPr lang="ar-SA" sz="4400" dirty="0">
                <a:solidFill>
                  <a:schemeClr val="accent5">
                    <a:lumMod val="50000"/>
                  </a:schemeClr>
                </a:solidFill>
                <a:effectLst>
                  <a:outerShdw blurRad="38100" dist="38100" dir="2700000" algn="tl">
                    <a:srgbClr val="000000">
                      <a:alpha val="43137"/>
                    </a:srgbClr>
                  </a:outerShdw>
                </a:effectLst>
              </a:rPr>
              <a:t>".</a:t>
            </a:r>
            <a:endParaRPr lang="ar-SA" sz="6000" b="1" dirty="0">
              <a:solidFill>
                <a:schemeClr val="accent5">
                  <a:lumMod val="50000"/>
                </a:schemeClr>
              </a:solidFill>
              <a:effectLst/>
            </a:endParaRPr>
          </a:p>
        </p:txBody>
      </p:sp>
      <p:sp>
        <p:nvSpPr>
          <p:cNvPr id="10" name="مربع نص 9">
            <a:extLst>
              <a:ext uri="{FF2B5EF4-FFF2-40B4-BE49-F238E27FC236}">
                <a16:creationId xmlns:a16="http://schemas.microsoft.com/office/drawing/2014/main" id="{50814CD5-49DF-4FFC-7E11-42E0714B4744}"/>
              </a:ext>
            </a:extLst>
          </p:cNvPr>
          <p:cNvSpPr txBox="1"/>
          <p:nvPr/>
        </p:nvSpPr>
        <p:spPr>
          <a:xfrm>
            <a:off x="706582" y="3409407"/>
            <a:ext cx="16269107" cy="707886"/>
          </a:xfrm>
          <a:prstGeom prst="rect">
            <a:avLst/>
          </a:prstGeom>
          <a:noFill/>
        </p:spPr>
        <p:txBody>
          <a:bodyPr wrap="square" rtlCol="1">
            <a:spAutoFit/>
          </a:bodyPr>
          <a:lstStyle/>
          <a:p>
            <a:r>
              <a:rPr lang="ar-EG" b="1" dirty="0">
                <a:solidFill>
                  <a:schemeClr val="accent5">
                    <a:lumMod val="75000"/>
                    <a:alpha val="80000"/>
                  </a:schemeClr>
                </a:solidFill>
                <a:latin typeface="Calibri" panose="020F0502020204030204" pitchFamily="34" charset="0"/>
              </a:rPr>
              <a:t>الفضيلة الثالثة: </a:t>
            </a:r>
            <a:r>
              <a:rPr lang="ar-EG" b="1" dirty="0">
                <a:solidFill>
                  <a:schemeClr val="bg1">
                    <a:lumMod val="75000"/>
                    <a:alpha val="80000"/>
                  </a:schemeClr>
                </a:solidFill>
                <a:latin typeface="Calibri" panose="020F0502020204030204" pitchFamily="34" charset="0"/>
              </a:rPr>
              <a:t>أن الله تعالى أوجب على نفسه أن لا يعذب من لا يشرك به شيئاً</a:t>
            </a:r>
            <a:r>
              <a:rPr lang="ar-EG" b="1" dirty="0">
                <a:solidFill>
                  <a:schemeClr val="accent5">
                    <a:lumMod val="75000"/>
                    <a:alpha val="80000"/>
                  </a:schemeClr>
                </a:solidFill>
                <a:latin typeface="Calibri" panose="020F0502020204030204" pitchFamily="34" charset="0"/>
              </a:rPr>
              <a:t>.</a:t>
            </a:r>
          </a:p>
        </p:txBody>
      </p:sp>
      <p:sp>
        <p:nvSpPr>
          <p:cNvPr id="11" name="استراتجية العصف الذهني ؟">
            <a:extLst>
              <a:ext uri="{FF2B5EF4-FFF2-40B4-BE49-F238E27FC236}">
                <a16:creationId xmlns:a16="http://schemas.microsoft.com/office/drawing/2014/main" id="{52903229-E6B9-8366-18FC-E89AE0C5EC7A}"/>
              </a:ext>
            </a:extLst>
          </p:cNvPr>
          <p:cNvSpPr txBox="1">
            <a:spLocks/>
          </p:cNvSpPr>
          <p:nvPr/>
        </p:nvSpPr>
        <p:spPr>
          <a:xfrm>
            <a:off x="12528950" y="189983"/>
            <a:ext cx="4811313" cy="634938"/>
          </a:xfrm>
          <a:prstGeom prst="rect">
            <a:avLst/>
          </a:prstGeom>
          <a:blipFill>
            <a:blip r:embed="rId2"/>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0" marR="0" indent="0" algn="ctr" defTabSz="584200" rtl="1" latinLnBrk="0">
              <a:lnSpc>
                <a:spcPct val="100000"/>
              </a:lnSpc>
              <a:spcBef>
                <a:spcPts val="0"/>
              </a:spcBef>
              <a:spcAft>
                <a:spcPts val="0"/>
              </a:spcAft>
              <a:buClrTx/>
              <a:buSzTx/>
              <a:buFontTx/>
              <a:buNone/>
              <a:tabLst/>
              <a:defRPr sz="3200" b="0" i="0" u="none" strike="noStrike" cap="none" spc="0" baseline="0">
                <a:solidFill>
                  <a:srgbClr val="F3F1DF"/>
                </a:solidFill>
                <a:effectLst>
                  <a:outerShdw blurRad="25400" dist="12700" dir="5400000" rotWithShape="0">
                    <a:srgbClr val="FFFFFF"/>
                  </a:outerShdw>
                </a:effectLst>
                <a:uFillTx/>
                <a:latin typeface="+mn-lt"/>
                <a:ea typeface="+mn-ea"/>
                <a:cs typeface="+mn-cs"/>
                <a:sym typeface="Geeza Pro Regular"/>
              </a:defRPr>
            </a:lvl1pPr>
            <a:lvl2pPr marL="9652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2pPr>
            <a:lvl3pPr marL="14478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3pPr>
            <a:lvl4pPr marL="19304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4pPr>
            <a:lvl5pPr marL="24130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5pPr>
            <a:lvl6pPr marL="28956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6pPr>
            <a:lvl7pPr marL="33782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7pPr>
            <a:lvl8pPr marL="38608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8pPr>
            <a:lvl9pPr marL="43434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9pPr>
          </a:lstStyle>
          <a:p>
            <a:pPr hangingPunct="1">
              <a:defRPr>
                <a:effectLst/>
              </a:defRPr>
            </a:pPr>
            <a:r>
              <a:rPr lang="ar-SA" dirty="0">
                <a:effectLst/>
              </a:rPr>
              <a:t>استراتيجية التفكير والتأمل</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استراتجية العصف الذهني ؟">
            <a:extLst>
              <a:ext uri="{FF2B5EF4-FFF2-40B4-BE49-F238E27FC236}">
                <a16:creationId xmlns:a16="http://schemas.microsoft.com/office/drawing/2014/main" id="{07E3B8E5-203C-324F-AABB-6F3696CDE37A}"/>
              </a:ext>
            </a:extLst>
          </p:cNvPr>
          <p:cNvSpPr txBox="1">
            <a:spLocks/>
          </p:cNvSpPr>
          <p:nvPr/>
        </p:nvSpPr>
        <p:spPr>
          <a:xfrm>
            <a:off x="12528950" y="98543"/>
            <a:ext cx="4811313" cy="634938"/>
          </a:xfrm>
          <a:prstGeom prst="rect">
            <a:avLst/>
          </a:prstGeom>
          <a:blipFill>
            <a:blip r:embed="rId2"/>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0" marR="0" indent="0" algn="ctr" defTabSz="584200" rtl="1" latinLnBrk="0">
              <a:lnSpc>
                <a:spcPct val="100000"/>
              </a:lnSpc>
              <a:spcBef>
                <a:spcPts val="0"/>
              </a:spcBef>
              <a:spcAft>
                <a:spcPts val="0"/>
              </a:spcAft>
              <a:buClrTx/>
              <a:buSzTx/>
              <a:buFontTx/>
              <a:buNone/>
              <a:tabLst/>
              <a:defRPr sz="3200" b="0" i="0" u="none" strike="noStrike" cap="none" spc="0" baseline="0">
                <a:solidFill>
                  <a:srgbClr val="F3F1DF"/>
                </a:solidFill>
                <a:effectLst>
                  <a:outerShdw blurRad="25400" dist="12700" dir="5400000" rotWithShape="0">
                    <a:srgbClr val="FFFFFF"/>
                  </a:outerShdw>
                </a:effectLst>
                <a:uFillTx/>
                <a:latin typeface="+mn-lt"/>
                <a:ea typeface="+mn-ea"/>
                <a:cs typeface="+mn-cs"/>
                <a:sym typeface="Geeza Pro Regular"/>
              </a:defRPr>
            </a:lvl1pPr>
            <a:lvl2pPr marL="9652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2pPr>
            <a:lvl3pPr marL="14478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3pPr>
            <a:lvl4pPr marL="19304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4pPr>
            <a:lvl5pPr marL="24130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5pPr>
            <a:lvl6pPr marL="28956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6pPr>
            <a:lvl7pPr marL="33782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7pPr>
            <a:lvl8pPr marL="38608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8pPr>
            <a:lvl9pPr marL="43434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9pPr>
          </a:lstStyle>
          <a:p>
            <a:pPr hangingPunct="1">
              <a:defRPr>
                <a:effectLst/>
              </a:defRPr>
            </a:pPr>
            <a:r>
              <a:rPr lang="ar-SA" dirty="0">
                <a:effectLst/>
              </a:rPr>
              <a:t>استراتيجية العصف الذهني</a:t>
            </a:r>
          </a:p>
        </p:txBody>
      </p:sp>
      <p:sp>
        <p:nvSpPr>
          <p:cNvPr id="5" name="ما المقصود بالإيمان والحياء ؟">
            <a:extLst>
              <a:ext uri="{FF2B5EF4-FFF2-40B4-BE49-F238E27FC236}">
                <a16:creationId xmlns:a16="http://schemas.microsoft.com/office/drawing/2014/main" id="{D5E69F75-AB6E-FE2E-B134-93C5D1C6155A}"/>
              </a:ext>
            </a:extLst>
          </p:cNvPr>
          <p:cNvSpPr txBox="1">
            <a:spLocks/>
          </p:cNvSpPr>
          <p:nvPr/>
        </p:nvSpPr>
        <p:spPr>
          <a:xfrm>
            <a:off x="771896" y="1716571"/>
            <a:ext cx="15406253" cy="2437417"/>
          </a:xfrm>
          <a:prstGeom prst="rect">
            <a:avLst/>
          </a:prstGeom>
        </p:spPr>
        <p:txBody>
          <a:bodyPr>
            <a:normAutofit/>
          </a:bodyPr>
          <a:lstStyle>
            <a:lvl1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1pPr>
            <a:lvl2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2pPr>
            <a:lvl3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3pPr>
            <a:lvl4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4pPr>
            <a:lvl5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5pPr>
            <a:lvl6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6pPr>
            <a:lvl7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7pPr>
            <a:lvl8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8pPr>
            <a:lvl9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9pPr>
          </a:lstStyle>
          <a:p>
            <a:pPr hangingPunct="1"/>
            <a:br>
              <a:rPr lang="ar-SA" sz="4000" dirty="0">
                <a:solidFill>
                  <a:schemeClr val="accent5">
                    <a:lumMod val="50000"/>
                  </a:schemeClr>
                </a:solidFill>
                <a:effectLst>
                  <a:outerShdw blurRad="38100" dist="38100" dir="2700000" algn="tl">
                    <a:srgbClr val="000000">
                      <a:alpha val="43137"/>
                    </a:srgbClr>
                  </a:outerShdw>
                </a:effectLst>
              </a:rPr>
            </a:br>
            <a:r>
              <a:rPr lang="ar-SA" sz="4000" dirty="0">
                <a:solidFill>
                  <a:schemeClr val="bg1">
                    <a:lumMod val="60000"/>
                    <a:lumOff val="40000"/>
                  </a:schemeClr>
                </a:solidFill>
                <a:effectLst>
                  <a:outerShdw blurRad="38100" dist="38100" dir="2700000" algn="tl">
                    <a:srgbClr val="000000">
                      <a:alpha val="43137"/>
                    </a:srgbClr>
                  </a:outerShdw>
                </a:effectLst>
              </a:rPr>
              <a:t>فمن وحد الله تعالى ولم يشرك به شيئاً, ومات على ذلك فإن الله تعالى – إذا شاء – غفر له ذنوبه جميعاً</a:t>
            </a:r>
          </a:p>
        </p:txBody>
      </p:sp>
      <p:sp>
        <p:nvSpPr>
          <p:cNvPr id="10" name="مربع نص 9">
            <a:extLst>
              <a:ext uri="{FF2B5EF4-FFF2-40B4-BE49-F238E27FC236}">
                <a16:creationId xmlns:a16="http://schemas.microsoft.com/office/drawing/2014/main" id="{184C2EA7-891D-8896-1C18-372EA65D49BF}"/>
              </a:ext>
            </a:extLst>
          </p:cNvPr>
          <p:cNvSpPr txBox="1"/>
          <p:nvPr/>
        </p:nvSpPr>
        <p:spPr>
          <a:xfrm>
            <a:off x="771896" y="1362628"/>
            <a:ext cx="16269107" cy="707886"/>
          </a:xfrm>
          <a:prstGeom prst="rect">
            <a:avLst/>
          </a:prstGeom>
          <a:noFill/>
        </p:spPr>
        <p:txBody>
          <a:bodyPr wrap="square" rtlCol="1">
            <a:spAutoFit/>
          </a:bodyPr>
          <a:lstStyle/>
          <a:p>
            <a:r>
              <a:rPr lang="ar-EG" b="1" dirty="0">
                <a:solidFill>
                  <a:schemeClr val="accent5">
                    <a:lumMod val="75000"/>
                    <a:alpha val="80000"/>
                  </a:schemeClr>
                </a:solidFill>
                <a:latin typeface="Calibri" panose="020F0502020204030204" pitchFamily="34" charset="0"/>
              </a:rPr>
              <a:t>الفضيلة الرابعــة: </a:t>
            </a:r>
            <a:r>
              <a:rPr lang="ar-EG" b="1" dirty="0">
                <a:solidFill>
                  <a:schemeClr val="bg1">
                    <a:alpha val="80000"/>
                  </a:schemeClr>
                </a:solidFill>
                <a:latin typeface="Calibri" panose="020F0502020204030204" pitchFamily="34" charset="0"/>
              </a:rPr>
              <a:t>تكفيــر الذنوب.</a:t>
            </a:r>
          </a:p>
        </p:txBody>
      </p:sp>
      <p:sp>
        <p:nvSpPr>
          <p:cNvPr id="12" name="Rectangle 1">
            <a:extLst>
              <a:ext uri="{FF2B5EF4-FFF2-40B4-BE49-F238E27FC236}">
                <a16:creationId xmlns:a16="http://schemas.microsoft.com/office/drawing/2014/main" id="{E95E5757-7372-5E2D-6EE1-80200C96D1A9}"/>
              </a:ext>
            </a:extLst>
          </p:cNvPr>
          <p:cNvSpPr>
            <a:spLocks noChangeArrowheads="1"/>
          </p:cNvSpPr>
          <p:nvPr/>
        </p:nvSpPr>
        <p:spPr bwMode="auto">
          <a:xfrm>
            <a:off x="1030946" y="3716444"/>
            <a:ext cx="14713441" cy="1200329"/>
          </a:xfrm>
          <a:prstGeom prst="rect">
            <a:avLst/>
          </a:prstGeom>
          <a:noFill/>
          <a:ln w="9525">
            <a:noFill/>
            <a:miter lim="800000"/>
            <a:headEnd/>
            <a:tailEnd/>
          </a:ln>
        </p:spPr>
        <p:txBody>
          <a:bodyPr wrap="square" anchor="ctr">
            <a:spAutoFit/>
          </a:bodyPr>
          <a:lstStyle/>
          <a:p>
            <a:pPr rtl="1"/>
            <a:r>
              <a:rPr lang="ar-EG" sz="3600" b="1" dirty="0">
                <a:solidFill>
                  <a:srgbClr val="CC00CC"/>
                </a:solidFill>
              </a:rPr>
              <a:t>والدليل على هذا: </a:t>
            </a:r>
            <a:r>
              <a:rPr lang="ar-EG" sz="3600" b="1" dirty="0"/>
              <a:t>"</a:t>
            </a:r>
            <a:r>
              <a:rPr lang="ar-EG" sz="3600" b="1" dirty="0">
                <a:solidFill>
                  <a:schemeClr val="bg1">
                    <a:alpha val="80000"/>
                  </a:schemeClr>
                </a:solidFill>
              </a:rPr>
              <a:t>حديثُ أَبِي ذَرِّ رضي الله عنه قَالَ: قَالَ رَسُولُ الله صلى الله عليه وسلم: </a:t>
            </a:r>
            <a:r>
              <a:rPr lang="ar-EG" sz="3600" b="1" dirty="0"/>
              <a:t>"</a:t>
            </a:r>
            <a:r>
              <a:rPr lang="ar-EG" sz="3600" b="1" dirty="0">
                <a:solidFill>
                  <a:srgbClr val="0070C0"/>
                </a:solidFill>
              </a:rPr>
              <a:t>يَقُولُ اللهُ عَزَّ وَجَلَّ: مَنْ لَقِيَنِي بِقُرَابِ الأَرْضِ خَطيئَةً لا يُشْركُ بِي شَيئًا لَقِيتُهُ بِمِثْلهَا مَغْفِرَةً</a:t>
            </a:r>
            <a:r>
              <a:rPr lang="ar-EG" sz="3600" b="1" dirty="0"/>
              <a:t>"</a:t>
            </a:r>
            <a:endParaRPr lang="en-US" sz="3600" b="1" dirty="0"/>
          </a:p>
        </p:txBody>
      </p:sp>
      <p:sp>
        <p:nvSpPr>
          <p:cNvPr id="24" name="مستطيل مستدير الزوايا 16">
            <a:extLst>
              <a:ext uri="{FF2B5EF4-FFF2-40B4-BE49-F238E27FC236}">
                <a16:creationId xmlns:a16="http://schemas.microsoft.com/office/drawing/2014/main" id="{6B03266E-5AA9-684C-5328-5EE0BE01FF3D}"/>
              </a:ext>
            </a:extLst>
          </p:cNvPr>
          <p:cNvSpPr/>
          <p:nvPr/>
        </p:nvSpPr>
        <p:spPr>
          <a:xfrm>
            <a:off x="10090550" y="7274978"/>
            <a:ext cx="2438400" cy="1503680"/>
          </a:xfrm>
          <a:prstGeom prst="roundRect">
            <a:avLst/>
          </a:prstGeom>
          <a:solidFill>
            <a:schemeClr val="tx2"/>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5689"/>
          </a:p>
        </p:txBody>
      </p:sp>
      <p:sp>
        <p:nvSpPr>
          <p:cNvPr id="25" name="مربع نص 24">
            <a:extLst>
              <a:ext uri="{FF2B5EF4-FFF2-40B4-BE49-F238E27FC236}">
                <a16:creationId xmlns:a16="http://schemas.microsoft.com/office/drawing/2014/main" id="{F916977E-0192-377F-872C-645492C7EE22}"/>
              </a:ext>
            </a:extLst>
          </p:cNvPr>
          <p:cNvSpPr txBox="1">
            <a:spLocks noChangeArrowheads="1"/>
          </p:cNvSpPr>
          <p:nvPr/>
        </p:nvSpPr>
        <p:spPr bwMode="auto">
          <a:xfrm>
            <a:off x="10192149" y="7426653"/>
            <a:ext cx="2336801" cy="1200329"/>
          </a:xfrm>
          <a:prstGeom prst="rect">
            <a:avLst/>
          </a:prstGeom>
          <a:noFill/>
          <a:ln w="9525">
            <a:noFill/>
            <a:miter lim="800000"/>
            <a:headEnd/>
            <a:tailEnd/>
          </a:ln>
        </p:spPr>
        <p:txBody>
          <a:bodyPr>
            <a:spAutoFit/>
          </a:bodyPr>
          <a:lstStyle/>
          <a:p>
            <a:r>
              <a:rPr lang="ar-EG" sz="3600" b="1" dirty="0">
                <a:solidFill>
                  <a:schemeClr val="accent5">
                    <a:lumMod val="50000"/>
                    <a:alpha val="80000"/>
                  </a:schemeClr>
                </a:solidFill>
              </a:rPr>
              <a:t>ملؤها أو يقارب ملأها.</a:t>
            </a:r>
          </a:p>
        </p:txBody>
      </p:sp>
      <p:sp>
        <p:nvSpPr>
          <p:cNvPr id="26" name="سهم للأسفل 18">
            <a:extLst>
              <a:ext uri="{FF2B5EF4-FFF2-40B4-BE49-F238E27FC236}">
                <a16:creationId xmlns:a16="http://schemas.microsoft.com/office/drawing/2014/main" id="{DD30285A-51DB-5082-0AB0-0E412BED0B2C}"/>
              </a:ext>
            </a:extLst>
          </p:cNvPr>
          <p:cNvSpPr/>
          <p:nvPr/>
        </p:nvSpPr>
        <p:spPr>
          <a:xfrm>
            <a:off x="10785093" y="5067365"/>
            <a:ext cx="501204" cy="2133615"/>
          </a:xfrm>
          <a:prstGeom prst="downArrow">
            <a:avLst>
              <a:gd name="adj1" fmla="val 50000"/>
              <a:gd name="adj2" fmla="val 50000"/>
            </a:avLst>
          </a:prstGeom>
          <a:solidFill>
            <a:schemeClr val="bg1">
              <a:lumMod val="75000"/>
            </a:schemeClr>
          </a:solidFill>
          <a:ln>
            <a:solidFill>
              <a:schemeClr val="bg1">
                <a:lumMod val="75000"/>
              </a:schemeClr>
            </a:solidFill>
          </a:ln>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sz="5689">
              <a:solidFill>
                <a:schemeClr val="accent5">
                  <a:lumMod val="50000"/>
                </a:schemeClr>
              </a:solidFill>
            </a:endParaRPr>
          </a:p>
        </p:txBody>
      </p:sp>
      <p:sp>
        <p:nvSpPr>
          <p:cNvPr id="27" name="سهم للأسفل 18">
            <a:extLst>
              <a:ext uri="{FF2B5EF4-FFF2-40B4-BE49-F238E27FC236}">
                <a16:creationId xmlns:a16="http://schemas.microsoft.com/office/drawing/2014/main" id="{0C7023D0-E8B0-CE16-88FA-77D74AB29B6E}"/>
              </a:ext>
            </a:extLst>
          </p:cNvPr>
          <p:cNvSpPr/>
          <p:nvPr/>
        </p:nvSpPr>
        <p:spPr>
          <a:xfrm>
            <a:off x="8812237" y="4987383"/>
            <a:ext cx="501204" cy="1359562"/>
          </a:xfrm>
          <a:prstGeom prst="downArrow">
            <a:avLst>
              <a:gd name="adj1" fmla="val 50000"/>
              <a:gd name="adj2" fmla="val 50000"/>
            </a:avLst>
          </a:prstGeom>
          <a:solidFill>
            <a:schemeClr val="bg1">
              <a:lumMod val="75000"/>
            </a:schemeClr>
          </a:solidFill>
          <a:ln>
            <a:solidFill>
              <a:schemeClr val="bg1">
                <a:lumMod val="75000"/>
              </a:schemeClr>
            </a:solidFill>
          </a:ln>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sz="5689">
              <a:solidFill>
                <a:schemeClr val="accent5">
                  <a:lumMod val="50000"/>
                </a:schemeClr>
              </a:solidFill>
            </a:endParaRPr>
          </a:p>
        </p:txBody>
      </p:sp>
      <p:sp>
        <p:nvSpPr>
          <p:cNvPr id="28" name="مستطيل مستدير الزوايا 16">
            <a:extLst>
              <a:ext uri="{FF2B5EF4-FFF2-40B4-BE49-F238E27FC236}">
                <a16:creationId xmlns:a16="http://schemas.microsoft.com/office/drawing/2014/main" id="{839D7982-B9B6-8143-D4CB-387C6580B4F0}"/>
              </a:ext>
            </a:extLst>
          </p:cNvPr>
          <p:cNvSpPr/>
          <p:nvPr/>
        </p:nvSpPr>
        <p:spPr>
          <a:xfrm>
            <a:off x="8387667" y="6451701"/>
            <a:ext cx="1667507" cy="817166"/>
          </a:xfrm>
          <a:prstGeom prst="roundRect">
            <a:avLst/>
          </a:prstGeom>
          <a:solidFill>
            <a:schemeClr val="tx2"/>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5689"/>
          </a:p>
        </p:txBody>
      </p:sp>
      <p:sp>
        <p:nvSpPr>
          <p:cNvPr id="29" name="مربع نص 28">
            <a:extLst>
              <a:ext uri="{FF2B5EF4-FFF2-40B4-BE49-F238E27FC236}">
                <a16:creationId xmlns:a16="http://schemas.microsoft.com/office/drawing/2014/main" id="{99AFF309-ACA9-E8B2-B720-64D28D772176}"/>
              </a:ext>
            </a:extLst>
          </p:cNvPr>
          <p:cNvSpPr txBox="1">
            <a:spLocks noChangeArrowheads="1"/>
          </p:cNvSpPr>
          <p:nvPr/>
        </p:nvSpPr>
        <p:spPr bwMode="auto">
          <a:xfrm>
            <a:off x="8126552" y="6554649"/>
            <a:ext cx="2336801" cy="646331"/>
          </a:xfrm>
          <a:prstGeom prst="rect">
            <a:avLst/>
          </a:prstGeom>
          <a:noFill/>
          <a:ln w="9525">
            <a:noFill/>
            <a:miter lim="800000"/>
            <a:headEnd/>
            <a:tailEnd/>
          </a:ln>
        </p:spPr>
        <p:txBody>
          <a:bodyPr>
            <a:spAutoFit/>
          </a:bodyPr>
          <a:lstStyle/>
          <a:p>
            <a:r>
              <a:rPr lang="ar-EG" sz="3600" b="1" dirty="0">
                <a:solidFill>
                  <a:schemeClr val="accent5">
                    <a:lumMod val="50000"/>
                    <a:alpha val="80000"/>
                  </a:schemeClr>
                </a:solidFill>
              </a:rPr>
              <a:t>ذنوب</a:t>
            </a:r>
          </a:p>
        </p:txBody>
      </p:sp>
      <p:sp>
        <p:nvSpPr>
          <p:cNvPr id="30" name="سهم للأسفل 18">
            <a:extLst>
              <a:ext uri="{FF2B5EF4-FFF2-40B4-BE49-F238E27FC236}">
                <a16:creationId xmlns:a16="http://schemas.microsoft.com/office/drawing/2014/main" id="{96186F16-D144-2E79-D669-9452281ACA46}"/>
              </a:ext>
            </a:extLst>
          </p:cNvPr>
          <p:cNvSpPr/>
          <p:nvPr/>
        </p:nvSpPr>
        <p:spPr>
          <a:xfrm>
            <a:off x="6482479" y="5109360"/>
            <a:ext cx="501204" cy="1359562"/>
          </a:xfrm>
          <a:prstGeom prst="downArrow">
            <a:avLst>
              <a:gd name="adj1" fmla="val 50000"/>
              <a:gd name="adj2" fmla="val 50000"/>
            </a:avLst>
          </a:prstGeom>
          <a:solidFill>
            <a:schemeClr val="bg1">
              <a:lumMod val="75000"/>
            </a:schemeClr>
          </a:solidFill>
          <a:ln>
            <a:solidFill>
              <a:schemeClr val="bg1">
                <a:lumMod val="75000"/>
              </a:schemeClr>
            </a:solidFill>
          </a:ln>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sz="5689">
              <a:solidFill>
                <a:schemeClr val="accent5">
                  <a:lumMod val="50000"/>
                </a:schemeClr>
              </a:solidFill>
            </a:endParaRPr>
          </a:p>
        </p:txBody>
      </p:sp>
      <p:sp>
        <p:nvSpPr>
          <p:cNvPr id="31" name="مستطيل مستدير الزوايا 16">
            <a:extLst>
              <a:ext uri="{FF2B5EF4-FFF2-40B4-BE49-F238E27FC236}">
                <a16:creationId xmlns:a16="http://schemas.microsoft.com/office/drawing/2014/main" id="{88E51092-8743-F867-A076-4C4FD9A91D9C}"/>
              </a:ext>
            </a:extLst>
          </p:cNvPr>
          <p:cNvSpPr/>
          <p:nvPr/>
        </p:nvSpPr>
        <p:spPr>
          <a:xfrm>
            <a:off x="5757490" y="6495253"/>
            <a:ext cx="2099896" cy="1257732"/>
          </a:xfrm>
          <a:prstGeom prst="roundRect">
            <a:avLst/>
          </a:prstGeom>
          <a:solidFill>
            <a:schemeClr val="tx2"/>
          </a:solidFill>
          <a:ln>
            <a:solidFill>
              <a:schemeClr val="bg1">
                <a:lumMod val="75000"/>
              </a:schemeClr>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sz="5689"/>
          </a:p>
        </p:txBody>
      </p:sp>
      <p:sp>
        <p:nvSpPr>
          <p:cNvPr id="32" name="مربع نص 31">
            <a:extLst>
              <a:ext uri="{FF2B5EF4-FFF2-40B4-BE49-F238E27FC236}">
                <a16:creationId xmlns:a16="http://schemas.microsoft.com/office/drawing/2014/main" id="{A14235A8-1B59-EB7D-104D-42EB6EC3F7DC}"/>
              </a:ext>
            </a:extLst>
          </p:cNvPr>
          <p:cNvSpPr txBox="1">
            <a:spLocks noChangeArrowheads="1"/>
          </p:cNvSpPr>
          <p:nvPr/>
        </p:nvSpPr>
        <p:spPr bwMode="auto">
          <a:xfrm>
            <a:off x="5835840" y="6554649"/>
            <a:ext cx="1943195" cy="1200329"/>
          </a:xfrm>
          <a:prstGeom prst="rect">
            <a:avLst/>
          </a:prstGeom>
          <a:noFill/>
          <a:ln w="9525">
            <a:noFill/>
            <a:miter lim="800000"/>
            <a:headEnd/>
            <a:tailEnd/>
          </a:ln>
        </p:spPr>
        <p:txBody>
          <a:bodyPr wrap="square">
            <a:spAutoFit/>
          </a:bodyPr>
          <a:lstStyle/>
          <a:p>
            <a:r>
              <a:rPr lang="ar-EG" sz="3600" b="1" dirty="0">
                <a:solidFill>
                  <a:schemeClr val="accent5">
                    <a:lumMod val="50000"/>
                    <a:alpha val="80000"/>
                  </a:schemeClr>
                </a:solidFill>
              </a:rPr>
              <a:t>مات سالمًا من الشِّرك</a:t>
            </a:r>
            <a:endParaRPr lang="en-US" sz="3600" b="1" dirty="0">
              <a:solidFill>
                <a:schemeClr val="accent5">
                  <a:lumMod val="50000"/>
                  <a:alpha val="80000"/>
                </a:schemeClr>
              </a:solidFill>
            </a:endParaRPr>
          </a:p>
        </p:txBody>
      </p:sp>
    </p:spTree>
    <p:extLst>
      <p:ext uri="{BB962C8B-B14F-4D97-AF65-F5344CB8AC3E}">
        <p14:creationId xmlns:p14="http://schemas.microsoft.com/office/powerpoint/2010/main" val="9753708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down)">
                                      <p:cBhvr>
                                        <p:cTn id="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animBg="1"/>
      <p:bldP spid="27" grpId="0" animBg="1"/>
      <p:bldP spid="28" grpId="0" animBg="1"/>
      <p:bldP spid="29" grpId="0"/>
      <p:bldP spid="30" grpId="0" animBg="1"/>
      <p:bldP spid="31" grpId="0" animBg="1"/>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ا المقصود بالإيمان والحياء ؟">
            <a:extLst>
              <a:ext uri="{FF2B5EF4-FFF2-40B4-BE49-F238E27FC236}">
                <a16:creationId xmlns:a16="http://schemas.microsoft.com/office/drawing/2014/main" id="{D5E69F75-AB6E-FE2E-B134-93C5D1C6155A}"/>
              </a:ext>
            </a:extLst>
          </p:cNvPr>
          <p:cNvSpPr txBox="1">
            <a:spLocks/>
          </p:cNvSpPr>
          <p:nvPr/>
        </p:nvSpPr>
        <p:spPr>
          <a:xfrm>
            <a:off x="2757626" y="2451243"/>
            <a:ext cx="12297646" cy="3636049"/>
          </a:xfrm>
          <a:prstGeom prst="rect">
            <a:avLst/>
          </a:prstGeom>
        </p:spPr>
        <p:txBody>
          <a:bodyPr>
            <a:normAutofit fontScale="77500" lnSpcReduction="20000"/>
          </a:bodyPr>
          <a:lstStyle>
            <a:lvl1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1pPr>
            <a:lvl2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2pPr>
            <a:lvl3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3pPr>
            <a:lvl4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4pPr>
            <a:lvl5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5pPr>
            <a:lvl6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6pPr>
            <a:lvl7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7pPr>
            <a:lvl8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8pPr>
            <a:lvl9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9pPr>
          </a:lstStyle>
          <a:p>
            <a:pPr hangingPunct="1">
              <a:lnSpc>
                <a:spcPct val="160000"/>
              </a:lnSpc>
            </a:pPr>
            <a:br>
              <a:rPr lang="ar-SA" sz="4000" dirty="0">
                <a:solidFill>
                  <a:schemeClr val="accent5">
                    <a:lumMod val="50000"/>
                  </a:schemeClr>
                </a:solidFill>
                <a:effectLst>
                  <a:outerShdw blurRad="38100" dist="38100" dir="2700000" algn="tl">
                    <a:srgbClr val="000000">
                      <a:alpha val="43137"/>
                    </a:srgbClr>
                  </a:outerShdw>
                </a:effectLst>
              </a:rPr>
            </a:br>
            <a:r>
              <a:rPr lang="ar-EG" sz="4000" b="1" dirty="0">
                <a:solidFill>
                  <a:schemeClr val="accent3">
                    <a:lumMod val="50000"/>
                  </a:schemeClr>
                </a:solidFill>
              </a:rPr>
              <a:t>والدليل على هذا: </a:t>
            </a:r>
            <a:r>
              <a:rPr lang="ar-EG" sz="4000" b="1" dirty="0">
                <a:solidFill>
                  <a:srgbClr val="0070C0"/>
                </a:solidFill>
              </a:rPr>
              <a:t>حديث عبد الله بن عَمْرو رضي الله عنهما أنَّ النبيَّ صلى الله عليه وسلم قالَ: "إنَّ نَبِيَّ الله نُوح</a:t>
            </a:r>
            <a:r>
              <a:rPr lang="ar-SA" sz="4000" b="1" dirty="0">
                <a:solidFill>
                  <a:srgbClr val="0070C0"/>
                </a:solidFill>
              </a:rPr>
              <a:t>ً</a:t>
            </a:r>
            <a:r>
              <a:rPr lang="ar-EG" sz="4000" b="1" dirty="0">
                <a:solidFill>
                  <a:srgbClr val="0070C0"/>
                </a:solidFill>
              </a:rPr>
              <a:t>ا عليه السلام لمّا حَضَرَتْهُ الْوَفَاةُ قَالَ لابنِهِ، إِنِّي قَاصٌ عليك الوَصِيَّةَ: آمُرُكَ بِاثْنَتَيْنِ، وَأَنْهَاكَ عَنِ اثْنَتَيْنِ، آمُرُكَ بِلا إلَهَ إِلَّا اللهُ، فَإِنَّ السَّمَاوَاتِ السَّبْعَ، وَالأَرْضِينَ السَّبْعَ، لَوْ وُضِعَتْ فِي كِفِّةٍ، وَوُضِعَتْ لا إَلَه إلَّا اللهُ فِي كِفّة</a:t>
            </a:r>
            <a:r>
              <a:rPr lang="ar-SA" sz="4000" b="1" dirty="0">
                <a:solidFill>
                  <a:srgbClr val="0070C0"/>
                </a:solidFill>
              </a:rPr>
              <a:t> رَجَحَتْ بِهِنَّ لا إِلَهَ إِلا الله .....الحديث "  </a:t>
            </a:r>
            <a:r>
              <a:rPr lang="ar-EG" sz="4000" b="1" dirty="0">
                <a:solidFill>
                  <a:srgbClr val="0070C0"/>
                </a:solidFill>
              </a:rPr>
              <a:t> </a:t>
            </a:r>
            <a:endParaRPr lang="en-US" sz="4000" b="1" dirty="0">
              <a:solidFill>
                <a:srgbClr val="0070C0"/>
              </a:solidFill>
            </a:endParaRPr>
          </a:p>
          <a:p>
            <a:pPr hangingPunct="1">
              <a:lnSpc>
                <a:spcPct val="160000"/>
              </a:lnSpc>
            </a:pPr>
            <a:endParaRPr lang="ar-SA" sz="4000" dirty="0">
              <a:solidFill>
                <a:schemeClr val="bg1">
                  <a:lumMod val="60000"/>
                  <a:lumOff val="40000"/>
                </a:schemeClr>
              </a:solidFill>
              <a:effectLst>
                <a:outerShdw blurRad="38100" dist="38100" dir="2700000" algn="tl">
                  <a:srgbClr val="000000">
                    <a:alpha val="43137"/>
                  </a:srgbClr>
                </a:outerShdw>
              </a:effectLst>
            </a:endParaRPr>
          </a:p>
        </p:txBody>
      </p:sp>
      <p:sp>
        <p:nvSpPr>
          <p:cNvPr id="10" name="مربع نص 9">
            <a:extLst>
              <a:ext uri="{FF2B5EF4-FFF2-40B4-BE49-F238E27FC236}">
                <a16:creationId xmlns:a16="http://schemas.microsoft.com/office/drawing/2014/main" id="{184C2EA7-891D-8896-1C18-372EA65D49BF}"/>
              </a:ext>
            </a:extLst>
          </p:cNvPr>
          <p:cNvSpPr txBox="1"/>
          <p:nvPr/>
        </p:nvSpPr>
        <p:spPr>
          <a:xfrm>
            <a:off x="771896" y="1362628"/>
            <a:ext cx="16269107" cy="707886"/>
          </a:xfrm>
          <a:prstGeom prst="rect">
            <a:avLst/>
          </a:prstGeom>
          <a:noFill/>
        </p:spPr>
        <p:txBody>
          <a:bodyPr wrap="square" rtlCol="1">
            <a:spAutoFit/>
          </a:bodyPr>
          <a:lstStyle/>
          <a:p>
            <a:r>
              <a:rPr lang="ar-EG" b="1" dirty="0">
                <a:solidFill>
                  <a:schemeClr val="accent5">
                    <a:lumMod val="75000"/>
                    <a:alpha val="80000"/>
                  </a:schemeClr>
                </a:solidFill>
                <a:latin typeface="Calibri" panose="020F0502020204030204" pitchFamily="34" charset="0"/>
              </a:rPr>
              <a:t>الفضيلة الخامسة : </a:t>
            </a:r>
            <a:r>
              <a:rPr lang="ar-EG" b="1" dirty="0">
                <a:solidFill>
                  <a:schemeClr val="bg1">
                    <a:alpha val="80000"/>
                  </a:schemeClr>
                </a:solidFill>
                <a:latin typeface="Calibri" panose="020F0502020204030204" pitchFamily="34" charset="0"/>
              </a:rPr>
              <a:t>أن التوحيد أثقل شيءٍ في ميزان العبد يوم القيامة.</a:t>
            </a:r>
          </a:p>
        </p:txBody>
      </p:sp>
      <p:sp>
        <p:nvSpPr>
          <p:cNvPr id="3" name="استراتجية العصف الذهني ؟">
            <a:extLst>
              <a:ext uri="{FF2B5EF4-FFF2-40B4-BE49-F238E27FC236}">
                <a16:creationId xmlns:a16="http://schemas.microsoft.com/office/drawing/2014/main" id="{C0A688CA-5F08-9681-1FA0-13521AB68EB3}"/>
              </a:ext>
            </a:extLst>
          </p:cNvPr>
          <p:cNvSpPr txBox="1">
            <a:spLocks/>
          </p:cNvSpPr>
          <p:nvPr/>
        </p:nvSpPr>
        <p:spPr>
          <a:xfrm>
            <a:off x="12528950" y="98543"/>
            <a:ext cx="4811313" cy="634938"/>
          </a:xfrm>
          <a:prstGeom prst="rect">
            <a:avLst/>
          </a:prstGeom>
          <a:blipFill>
            <a:blip r:embed="rId2"/>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0" marR="0" indent="0" algn="ctr" defTabSz="584200" rtl="1" latinLnBrk="0">
              <a:lnSpc>
                <a:spcPct val="100000"/>
              </a:lnSpc>
              <a:spcBef>
                <a:spcPts val="0"/>
              </a:spcBef>
              <a:spcAft>
                <a:spcPts val="0"/>
              </a:spcAft>
              <a:buClrTx/>
              <a:buSzTx/>
              <a:buFontTx/>
              <a:buNone/>
              <a:tabLst/>
              <a:defRPr sz="3200" b="0" i="0" u="none" strike="noStrike" cap="none" spc="0" baseline="0">
                <a:solidFill>
                  <a:srgbClr val="F3F1DF"/>
                </a:solidFill>
                <a:effectLst>
                  <a:outerShdw blurRad="25400" dist="12700" dir="5400000" rotWithShape="0">
                    <a:srgbClr val="FFFFFF"/>
                  </a:outerShdw>
                </a:effectLst>
                <a:uFillTx/>
                <a:latin typeface="+mn-lt"/>
                <a:ea typeface="+mn-ea"/>
                <a:cs typeface="+mn-cs"/>
                <a:sym typeface="Geeza Pro Regular"/>
              </a:defRPr>
            </a:lvl1pPr>
            <a:lvl2pPr marL="9652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2pPr>
            <a:lvl3pPr marL="14478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3pPr>
            <a:lvl4pPr marL="19304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4pPr>
            <a:lvl5pPr marL="24130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5pPr>
            <a:lvl6pPr marL="28956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6pPr>
            <a:lvl7pPr marL="33782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7pPr>
            <a:lvl8pPr marL="38608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8pPr>
            <a:lvl9pPr marL="43434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9pPr>
          </a:lstStyle>
          <a:p>
            <a:pPr algn="r"/>
            <a:r>
              <a:rPr lang="ar-SA" sz="3200" b="1" dirty="0">
                <a:solidFill>
                  <a:schemeClr val="accent4">
                    <a:lumMod val="20000"/>
                    <a:lumOff val="80000"/>
                  </a:schemeClr>
                </a:solidFill>
                <a:latin typeface="Calibri" pitchFamily="34" charset="0"/>
                <a:cs typeface="Calibri" pitchFamily="34" charset="0"/>
              </a:rPr>
              <a:t>استراتيجية الحوار والمناقشة</a:t>
            </a:r>
          </a:p>
        </p:txBody>
      </p:sp>
    </p:spTree>
    <p:extLst>
      <p:ext uri="{BB962C8B-B14F-4D97-AF65-F5344CB8AC3E}">
        <p14:creationId xmlns:p14="http://schemas.microsoft.com/office/powerpoint/2010/main" val="358136756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43D86454-529A-2B3F-05FE-5534B835564A}"/>
              </a:ext>
            </a:extLst>
          </p:cNvPr>
          <p:cNvSpPr txBox="1"/>
          <p:nvPr/>
        </p:nvSpPr>
        <p:spPr>
          <a:xfrm>
            <a:off x="771896" y="1362628"/>
            <a:ext cx="16269107" cy="707886"/>
          </a:xfrm>
          <a:prstGeom prst="rect">
            <a:avLst/>
          </a:prstGeom>
          <a:noFill/>
        </p:spPr>
        <p:txBody>
          <a:bodyPr wrap="square" rtlCol="1">
            <a:spAutoFit/>
          </a:bodyPr>
          <a:lstStyle/>
          <a:p>
            <a:r>
              <a:rPr lang="ar-EG" b="1" dirty="0">
                <a:solidFill>
                  <a:schemeClr val="accent5">
                    <a:lumMod val="75000"/>
                    <a:alpha val="80000"/>
                  </a:schemeClr>
                </a:solidFill>
                <a:latin typeface="Calibri" panose="020F0502020204030204" pitchFamily="34" charset="0"/>
              </a:rPr>
              <a:t>الفضيلة </a:t>
            </a:r>
            <a:r>
              <a:rPr lang="ar-SA" b="1" dirty="0">
                <a:solidFill>
                  <a:schemeClr val="accent5">
                    <a:lumMod val="75000"/>
                    <a:alpha val="80000"/>
                  </a:schemeClr>
                </a:solidFill>
                <a:latin typeface="Calibri" panose="020F0502020204030204" pitchFamily="34" charset="0"/>
              </a:rPr>
              <a:t>السادسة</a:t>
            </a:r>
            <a:r>
              <a:rPr lang="ar-EG" b="1" dirty="0">
                <a:solidFill>
                  <a:schemeClr val="accent5">
                    <a:lumMod val="75000"/>
                    <a:alpha val="80000"/>
                  </a:schemeClr>
                </a:solidFill>
                <a:latin typeface="Calibri" panose="020F0502020204030204" pitchFamily="34" charset="0"/>
              </a:rPr>
              <a:t> : </a:t>
            </a:r>
            <a:r>
              <a:rPr lang="ar-SA" b="1" dirty="0">
                <a:solidFill>
                  <a:schemeClr val="bg1">
                    <a:alpha val="80000"/>
                  </a:schemeClr>
                </a:solidFill>
                <a:latin typeface="Calibri" panose="020F0502020204030204" pitchFamily="34" charset="0"/>
              </a:rPr>
              <a:t>دخول الجنة .</a:t>
            </a:r>
            <a:endParaRPr lang="ar-EG" b="1" dirty="0">
              <a:solidFill>
                <a:schemeClr val="bg1">
                  <a:alpha val="80000"/>
                </a:schemeClr>
              </a:solidFill>
              <a:latin typeface="Calibri" panose="020F0502020204030204" pitchFamily="34" charset="0"/>
            </a:endParaRPr>
          </a:p>
        </p:txBody>
      </p:sp>
      <p:sp>
        <p:nvSpPr>
          <p:cNvPr id="10" name="مربع نص 9">
            <a:extLst>
              <a:ext uri="{FF2B5EF4-FFF2-40B4-BE49-F238E27FC236}">
                <a16:creationId xmlns:a16="http://schemas.microsoft.com/office/drawing/2014/main" id="{1BFDEDCC-7C22-9AE7-BFC5-983066DAF4AE}"/>
              </a:ext>
            </a:extLst>
          </p:cNvPr>
          <p:cNvSpPr txBox="1"/>
          <p:nvPr/>
        </p:nvSpPr>
        <p:spPr>
          <a:xfrm>
            <a:off x="1867990" y="2777145"/>
            <a:ext cx="13415554" cy="2554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ar-SA" sz="4000" dirty="0">
                <a:solidFill>
                  <a:schemeClr val="bg1">
                    <a:alpha val="80000"/>
                  </a:schemeClr>
                </a:solidFill>
                <a:latin typeface="Arial" panose="020B0604020202020204" pitchFamily="34" charset="0"/>
              </a:rPr>
              <a:t>فمن شهد بالتوحيد وعمل بمقتضاه بفعل الطاعات واجتناب الكبائر والموبقات دخل الجنة, ومن شهد بالتوحيد وقوع منه تقصير في العمل فهو تحت المشيئة, إن شاء الله عذبه و إن شاء غفر له, ولكن مآله إلى الجنة, ومن أجل حسنة التوحيد, وهذا يدل على عظم فضل التوحيد. </a:t>
            </a:r>
            <a:endParaRPr lang="ar-SA" dirty="0">
              <a:solidFill>
                <a:schemeClr val="bg1">
                  <a:alpha val="80000"/>
                </a:schemeClr>
              </a:solidFill>
            </a:endParaRPr>
          </a:p>
        </p:txBody>
      </p:sp>
      <p:sp>
        <p:nvSpPr>
          <p:cNvPr id="12" name="مربع نص 11">
            <a:extLst>
              <a:ext uri="{FF2B5EF4-FFF2-40B4-BE49-F238E27FC236}">
                <a16:creationId xmlns:a16="http://schemas.microsoft.com/office/drawing/2014/main" id="{F7FD5FFE-440F-EE61-97D6-72A63BDA97B4}"/>
              </a:ext>
            </a:extLst>
          </p:cNvPr>
          <p:cNvSpPr txBox="1"/>
          <p:nvPr/>
        </p:nvSpPr>
        <p:spPr>
          <a:xfrm>
            <a:off x="1143373" y="5838471"/>
            <a:ext cx="15053515" cy="2554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ar-SA" dirty="0">
                <a:solidFill>
                  <a:srgbClr val="C00000"/>
                </a:solidFill>
                <a:latin typeface="Arial" panose="020B0604020202020204" pitchFamily="34" charset="0"/>
              </a:rPr>
              <a:t>والدليل على هذا: </a:t>
            </a:r>
            <a:r>
              <a:rPr lang="ar-SA" sz="4000" dirty="0">
                <a:solidFill>
                  <a:srgbClr val="002060"/>
                </a:solidFill>
                <a:latin typeface="Arial" panose="020B0604020202020204" pitchFamily="34" charset="0"/>
              </a:rPr>
              <a:t>حديث عبادة بن الصامت رضي الله عنهم أن النبي قال رسول الله ﷺ:"  من شهد أن لا إله إلا الله وحده لا شريك له، وأن محمداً عبده ورسوله، وأن عيسى عبد الله ورسوله، وكلمته ألقاها إلى مريم، وروح منه، وأن الجنة حق والنار حق، أدخله الله الجنة على ما كان من العمل</a:t>
            </a:r>
            <a:r>
              <a:rPr lang="ar-SA" dirty="0">
                <a:solidFill>
                  <a:srgbClr val="002060"/>
                </a:solidFill>
                <a:latin typeface="Arial" panose="020B0604020202020204" pitchFamily="34" charset="0"/>
              </a:rPr>
              <a:t> " </a:t>
            </a:r>
            <a:r>
              <a:rPr lang="ar-SA" sz="4000" dirty="0">
                <a:solidFill>
                  <a:srgbClr val="002060"/>
                </a:solidFill>
                <a:latin typeface="Arial" panose="020B0604020202020204" pitchFamily="34" charset="0"/>
              </a:rPr>
              <a:t>متفق عليه.</a:t>
            </a:r>
            <a:endParaRPr lang="ar-SA" dirty="0">
              <a:solidFill>
                <a:srgbClr val="002060"/>
              </a:solidFill>
              <a:latin typeface="Arial" panose="020B0604020202020204" pitchFamily="34" charset="0"/>
            </a:endParaRPr>
          </a:p>
        </p:txBody>
      </p:sp>
      <p:sp>
        <p:nvSpPr>
          <p:cNvPr id="13" name="استراتجية العصف الذهني ؟">
            <a:extLst>
              <a:ext uri="{FF2B5EF4-FFF2-40B4-BE49-F238E27FC236}">
                <a16:creationId xmlns:a16="http://schemas.microsoft.com/office/drawing/2014/main" id="{13A896F0-6FF4-D85F-2899-5C9C4B4EA22A}"/>
              </a:ext>
            </a:extLst>
          </p:cNvPr>
          <p:cNvSpPr txBox="1">
            <a:spLocks/>
          </p:cNvSpPr>
          <p:nvPr/>
        </p:nvSpPr>
        <p:spPr>
          <a:xfrm>
            <a:off x="12528950" y="98543"/>
            <a:ext cx="4811313" cy="634938"/>
          </a:xfrm>
          <a:prstGeom prst="rect">
            <a:avLst/>
          </a:prstGeom>
          <a:blipFill>
            <a:blip r:embed="rId2"/>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0" marR="0" indent="0" algn="ctr" defTabSz="584200" rtl="1" latinLnBrk="0">
              <a:lnSpc>
                <a:spcPct val="100000"/>
              </a:lnSpc>
              <a:spcBef>
                <a:spcPts val="0"/>
              </a:spcBef>
              <a:spcAft>
                <a:spcPts val="0"/>
              </a:spcAft>
              <a:buClrTx/>
              <a:buSzTx/>
              <a:buFontTx/>
              <a:buNone/>
              <a:tabLst/>
              <a:defRPr sz="3200" b="0" i="0" u="none" strike="noStrike" cap="none" spc="0" baseline="0">
                <a:solidFill>
                  <a:srgbClr val="F3F1DF"/>
                </a:solidFill>
                <a:effectLst>
                  <a:outerShdw blurRad="25400" dist="12700" dir="5400000" rotWithShape="0">
                    <a:srgbClr val="FFFFFF"/>
                  </a:outerShdw>
                </a:effectLst>
                <a:uFillTx/>
                <a:latin typeface="+mn-lt"/>
                <a:ea typeface="+mn-ea"/>
                <a:cs typeface="+mn-cs"/>
                <a:sym typeface="Geeza Pro Regular"/>
              </a:defRPr>
            </a:lvl1pPr>
            <a:lvl2pPr marL="9652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2pPr>
            <a:lvl3pPr marL="14478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3pPr>
            <a:lvl4pPr marL="19304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4pPr>
            <a:lvl5pPr marL="24130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5pPr>
            <a:lvl6pPr marL="28956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6pPr>
            <a:lvl7pPr marL="33782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7pPr>
            <a:lvl8pPr marL="38608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8pPr>
            <a:lvl9pPr marL="4343400" marR="0" indent="-482600" algn="r" defTabSz="584200" rtl="1" latinLnBrk="0">
              <a:lnSpc>
                <a:spcPct val="120000"/>
              </a:lnSpc>
              <a:spcBef>
                <a:spcPts val="3200"/>
              </a:spcBef>
              <a:spcAft>
                <a:spcPts val="0"/>
              </a:spcAft>
              <a:buClrTx/>
              <a:buSzPct val="50000"/>
              <a:buFontTx/>
              <a:buBlip>
                <a:blip r:embed="rId3"/>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9pPr>
          </a:lstStyle>
          <a:p>
            <a:pPr algn="r"/>
            <a:r>
              <a:rPr lang="ar-SA" sz="3200" b="1" dirty="0">
                <a:solidFill>
                  <a:schemeClr val="accent4">
                    <a:lumMod val="20000"/>
                    <a:lumOff val="80000"/>
                  </a:schemeClr>
                </a:solidFill>
                <a:latin typeface="Calibri" pitchFamily="34" charset="0"/>
                <a:cs typeface="Calibri" pitchFamily="34" charset="0"/>
              </a:rPr>
              <a:t>استراتيجية الحوار والمناقشة</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442227" y="3933775"/>
            <a:ext cx="8983051" cy="374730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endParaRPr lang="ar-SA" sz="4551" b="1" dirty="0">
              <a:solidFill>
                <a:schemeClr val="accent1">
                  <a:lumMod val="75000"/>
                </a:schemeClr>
              </a:solidFill>
              <a:latin typeface="Calibri" panose="020F0502020204030204" pitchFamily="34" charset="0"/>
              <a:cs typeface="+mn-cs"/>
            </a:endParaRPr>
          </a:p>
          <a:p>
            <a:pPr eaLnBrk="1" hangingPunct="1"/>
            <a:r>
              <a:rPr lang="ar-SA" sz="4800" kern="1200" dirty="0">
                <a:solidFill>
                  <a:schemeClr val="accent1">
                    <a:lumMod val="75000"/>
                  </a:schemeClr>
                </a:solidFill>
                <a:effectLst/>
                <a:cs typeface="+mn-cs"/>
              </a:rPr>
              <a:t>المراد بتحقيق التوحيد يكون بإخلاص العمل لله تعالى, وتخلصيه من شوائب الشرك والبدع , وتكميله بفعل السنن وترك المكروهات</a:t>
            </a:r>
            <a:endParaRPr lang="en-US" sz="4551" dirty="0">
              <a:solidFill>
                <a:schemeClr val="accent1">
                  <a:lumMod val="75000"/>
                </a:schemeClr>
              </a:solidFill>
              <a:latin typeface="Calibri" panose="020F0502020204030204" pitchFamily="34" charset="0"/>
              <a:cs typeface="+mn-cs"/>
            </a:endParaRPr>
          </a:p>
        </p:txBody>
      </p:sp>
      <p:sp>
        <p:nvSpPr>
          <p:cNvPr id="6" name="شكل بيضاوي 5"/>
          <p:cNvSpPr/>
          <p:nvPr/>
        </p:nvSpPr>
        <p:spPr>
          <a:xfrm>
            <a:off x="7053943" y="1209445"/>
            <a:ext cx="10109948" cy="205909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551" b="1" dirty="0">
                <a:solidFill>
                  <a:schemeClr val="accent5">
                    <a:lumMod val="50000"/>
                  </a:schemeClr>
                </a:solidFill>
              </a:rPr>
              <a:t>طالبتي الغالية ما المراد بتحقيق التوحيد من خلال سحابة الكلمات ؟</a:t>
            </a:r>
          </a:p>
        </p:txBody>
      </p:sp>
      <p:pic>
        <p:nvPicPr>
          <p:cNvPr id="2" name="Picture 3" descr="signos.png">
            <a:extLst>
              <a:ext uri="{FF2B5EF4-FFF2-40B4-BE49-F238E27FC236}">
                <a16:creationId xmlns:a16="http://schemas.microsoft.com/office/drawing/2014/main" id="{B654C48F-296C-E734-B7C8-7DF5AB1712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6035305" y="715396"/>
            <a:ext cx="2634826" cy="25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صورة 3">
            <a:extLst>
              <a:ext uri="{FF2B5EF4-FFF2-40B4-BE49-F238E27FC236}">
                <a16:creationId xmlns:a16="http://schemas.microsoft.com/office/drawing/2014/main" id="{EACE4447-E2E2-93A8-CD2C-54C56D479AC9}"/>
              </a:ext>
            </a:extLst>
          </p:cNvPr>
          <p:cNvPicPr>
            <a:picLocks noChangeAspect="1"/>
          </p:cNvPicPr>
          <p:nvPr/>
        </p:nvPicPr>
        <p:blipFill rotWithShape="1">
          <a:blip r:embed="rId3"/>
          <a:srcRect l="-1936" t="7205" r="572" b="-4946"/>
          <a:stretch/>
        </p:blipFill>
        <p:spPr>
          <a:xfrm>
            <a:off x="-123809" y="1485754"/>
            <a:ext cx="4957331" cy="4896042"/>
          </a:xfrm>
          <a:prstGeom prst="cloudCallout">
            <a:avLst/>
          </a:prstGeom>
          <a:solidFill>
            <a:srgbClr val="FFFFFF">
              <a:shade val="85000"/>
            </a:srgbClr>
          </a:solidFill>
          <a:ln>
            <a:noFill/>
          </a:ln>
          <a:effectLst>
            <a:reflection blurRad="12700" stA="38000" endPos="28000" dist="5000" dir="5400000" sy="-100000" algn="bl" rotWithShape="0"/>
          </a:effectLst>
        </p:spPr>
      </p:pic>
      <p:sp>
        <p:nvSpPr>
          <p:cNvPr id="9" name="استراتجية العصف الذهني ؟">
            <a:extLst>
              <a:ext uri="{FF2B5EF4-FFF2-40B4-BE49-F238E27FC236}">
                <a16:creationId xmlns:a16="http://schemas.microsoft.com/office/drawing/2014/main" id="{78415955-A32B-288D-7A26-8EDF13C076A6}"/>
              </a:ext>
            </a:extLst>
          </p:cNvPr>
          <p:cNvSpPr txBox="1">
            <a:spLocks/>
          </p:cNvSpPr>
          <p:nvPr/>
        </p:nvSpPr>
        <p:spPr>
          <a:xfrm>
            <a:off x="12528950" y="98543"/>
            <a:ext cx="4811313" cy="634938"/>
          </a:xfrm>
          <a:prstGeom prst="rect">
            <a:avLst/>
          </a:prstGeom>
          <a:blipFill>
            <a:blip r:embed="rId4"/>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marL="0" marR="0" indent="0" algn="ctr" defTabSz="584200" rtl="1" latinLnBrk="0">
              <a:lnSpc>
                <a:spcPct val="100000"/>
              </a:lnSpc>
              <a:spcBef>
                <a:spcPts val="0"/>
              </a:spcBef>
              <a:spcAft>
                <a:spcPts val="0"/>
              </a:spcAft>
              <a:buClrTx/>
              <a:buSzTx/>
              <a:buFontTx/>
              <a:buNone/>
              <a:tabLst/>
              <a:defRPr sz="3200" b="0" i="0" u="none" strike="noStrike" cap="none" spc="0" baseline="0">
                <a:solidFill>
                  <a:srgbClr val="F3F1DF"/>
                </a:solidFill>
                <a:effectLst>
                  <a:outerShdw blurRad="25400" dist="12700" dir="5400000" rotWithShape="0">
                    <a:srgbClr val="FFFFFF"/>
                  </a:outerShdw>
                </a:effectLst>
                <a:uFillTx/>
                <a:latin typeface="+mn-lt"/>
                <a:ea typeface="+mn-ea"/>
                <a:cs typeface="+mn-cs"/>
                <a:sym typeface="Geeza Pro Regular"/>
              </a:defRPr>
            </a:lvl1pPr>
            <a:lvl2pPr marL="965200" marR="0" indent="-482600" algn="r" defTabSz="584200" rtl="1" latinLnBrk="0">
              <a:lnSpc>
                <a:spcPct val="120000"/>
              </a:lnSpc>
              <a:spcBef>
                <a:spcPts val="3200"/>
              </a:spcBef>
              <a:spcAft>
                <a:spcPts val="0"/>
              </a:spcAft>
              <a:buClrTx/>
              <a:buSzPct val="50000"/>
              <a:buFontTx/>
              <a:buBlip>
                <a:blip r:embed="rId5"/>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2pPr>
            <a:lvl3pPr marL="1447800" marR="0" indent="-482600" algn="r" defTabSz="584200" rtl="1" latinLnBrk="0">
              <a:lnSpc>
                <a:spcPct val="120000"/>
              </a:lnSpc>
              <a:spcBef>
                <a:spcPts val="3200"/>
              </a:spcBef>
              <a:spcAft>
                <a:spcPts val="0"/>
              </a:spcAft>
              <a:buClrTx/>
              <a:buSzPct val="50000"/>
              <a:buFontTx/>
              <a:buBlip>
                <a:blip r:embed="rId5"/>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3pPr>
            <a:lvl4pPr marL="1930400" marR="0" indent="-482600" algn="r" defTabSz="584200" rtl="1" latinLnBrk="0">
              <a:lnSpc>
                <a:spcPct val="120000"/>
              </a:lnSpc>
              <a:spcBef>
                <a:spcPts val="3200"/>
              </a:spcBef>
              <a:spcAft>
                <a:spcPts val="0"/>
              </a:spcAft>
              <a:buClrTx/>
              <a:buSzPct val="50000"/>
              <a:buFontTx/>
              <a:buBlip>
                <a:blip r:embed="rId5"/>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4pPr>
            <a:lvl5pPr marL="2413000" marR="0" indent="-482600" algn="r" defTabSz="584200" rtl="1" latinLnBrk="0">
              <a:lnSpc>
                <a:spcPct val="120000"/>
              </a:lnSpc>
              <a:spcBef>
                <a:spcPts val="3200"/>
              </a:spcBef>
              <a:spcAft>
                <a:spcPts val="0"/>
              </a:spcAft>
              <a:buClrTx/>
              <a:buSzPct val="50000"/>
              <a:buFontTx/>
              <a:buBlip>
                <a:blip r:embed="rId5"/>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5pPr>
            <a:lvl6pPr marL="2895600" marR="0" indent="-482600" algn="r" defTabSz="584200" rtl="1" latinLnBrk="0">
              <a:lnSpc>
                <a:spcPct val="120000"/>
              </a:lnSpc>
              <a:spcBef>
                <a:spcPts val="3200"/>
              </a:spcBef>
              <a:spcAft>
                <a:spcPts val="0"/>
              </a:spcAft>
              <a:buClrTx/>
              <a:buSzPct val="50000"/>
              <a:buFontTx/>
              <a:buBlip>
                <a:blip r:embed="rId5"/>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6pPr>
            <a:lvl7pPr marL="3378200" marR="0" indent="-482600" algn="r" defTabSz="584200" rtl="1" latinLnBrk="0">
              <a:lnSpc>
                <a:spcPct val="120000"/>
              </a:lnSpc>
              <a:spcBef>
                <a:spcPts val="3200"/>
              </a:spcBef>
              <a:spcAft>
                <a:spcPts val="0"/>
              </a:spcAft>
              <a:buClrTx/>
              <a:buSzPct val="50000"/>
              <a:buFontTx/>
              <a:buBlip>
                <a:blip r:embed="rId5"/>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7pPr>
            <a:lvl8pPr marL="3860800" marR="0" indent="-482600" algn="r" defTabSz="584200" rtl="1" latinLnBrk="0">
              <a:lnSpc>
                <a:spcPct val="120000"/>
              </a:lnSpc>
              <a:spcBef>
                <a:spcPts val="3200"/>
              </a:spcBef>
              <a:spcAft>
                <a:spcPts val="0"/>
              </a:spcAft>
              <a:buClrTx/>
              <a:buSzPct val="50000"/>
              <a:buFontTx/>
              <a:buBlip>
                <a:blip r:embed="rId5"/>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8pPr>
            <a:lvl9pPr marL="4343400" marR="0" indent="-482600" algn="r" defTabSz="584200" rtl="1" latinLnBrk="0">
              <a:lnSpc>
                <a:spcPct val="120000"/>
              </a:lnSpc>
              <a:spcBef>
                <a:spcPts val="3200"/>
              </a:spcBef>
              <a:spcAft>
                <a:spcPts val="0"/>
              </a:spcAft>
              <a:buClrTx/>
              <a:buSzPct val="50000"/>
              <a:buFontTx/>
              <a:buBlip>
                <a:blip r:embed="rId5"/>
              </a:buBlip>
              <a:tabLst/>
              <a:defRPr sz="4200" b="0" i="0" u="none" strike="noStrike" cap="none" spc="0" baseline="0">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lvl9pPr>
          </a:lstStyle>
          <a:p>
            <a:pPr algn="r"/>
            <a:r>
              <a:rPr lang="ar-SA" sz="3200" b="1" dirty="0">
                <a:solidFill>
                  <a:schemeClr val="accent4">
                    <a:lumMod val="20000"/>
                    <a:lumOff val="80000"/>
                  </a:schemeClr>
                </a:solidFill>
                <a:latin typeface="Calibri" pitchFamily="34" charset="0"/>
                <a:cs typeface="Calibri" pitchFamily="34" charset="0"/>
              </a:rPr>
              <a:t>استراتيجية سحابة الكلمات</a:t>
            </a:r>
          </a:p>
        </p:txBody>
      </p:sp>
    </p:spTree>
    <p:extLst>
      <p:ext uri="{BB962C8B-B14F-4D97-AF65-F5344CB8AC3E}">
        <p14:creationId xmlns:p14="http://schemas.microsoft.com/office/powerpoint/2010/main" val="40512275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ربع نص 9">
            <a:extLst>
              <a:ext uri="{FF2B5EF4-FFF2-40B4-BE49-F238E27FC236}">
                <a16:creationId xmlns:a16="http://schemas.microsoft.com/office/drawing/2014/main" id="{7135084A-BA8F-AC4B-1FEB-9B83E874E4F3}"/>
              </a:ext>
            </a:extLst>
          </p:cNvPr>
          <p:cNvSpPr txBox="1"/>
          <p:nvPr/>
        </p:nvSpPr>
        <p:spPr>
          <a:xfrm>
            <a:off x="5875867" y="5113867"/>
            <a:ext cx="7876556" cy="3046988"/>
          </a:xfrm>
          <a:prstGeom prst="rect">
            <a:avLst/>
          </a:prstGeom>
          <a:noFill/>
        </p:spPr>
        <p:txBody>
          <a:bodyPr wrap="square" rtlCol="1">
            <a:spAutoFit/>
          </a:bodyPr>
          <a:lstStyle/>
          <a:p>
            <a:pPr algn="ctr"/>
            <a:r>
              <a:rPr lang="ar-SA" sz="4800" dirty="0">
                <a:ln w="0"/>
                <a:solidFill>
                  <a:schemeClr val="accent2"/>
                </a:solidFill>
                <a:effectLst>
                  <a:outerShdw blurRad="38100" dist="19050" dir="2700000" algn="tl" rotWithShape="0">
                    <a:schemeClr val="dk1">
                      <a:alpha val="40000"/>
                    </a:schemeClr>
                  </a:outerShdw>
                </a:effectLst>
              </a:rPr>
              <a:t>مهمه أدائية </a:t>
            </a:r>
          </a:p>
          <a:p>
            <a:pPr algn="ctr"/>
            <a:endParaRPr lang="ar-SA" sz="4800" dirty="0">
              <a:ln w="0"/>
              <a:effectLst>
                <a:outerShdw blurRad="38100" dist="19050" dir="2700000" algn="tl" rotWithShape="0">
                  <a:schemeClr val="dk1">
                    <a:alpha val="40000"/>
                  </a:schemeClr>
                </a:outerShdw>
              </a:effectLst>
            </a:endParaRPr>
          </a:p>
          <a:p>
            <a:pPr algn="ctr"/>
            <a:r>
              <a:rPr lang="ar-SA" sz="4800" dirty="0">
                <a:ln w="0"/>
                <a:effectLst>
                  <a:outerShdw blurRad="38100" dist="19050" dir="2700000" algn="tl" rotWithShape="0">
                    <a:schemeClr val="dk1">
                      <a:alpha val="40000"/>
                    </a:schemeClr>
                  </a:outerShdw>
                </a:effectLst>
              </a:rPr>
              <a:t>لخصي ما تعلمتيه اليوم على الحائط الالكتروني </a:t>
            </a:r>
          </a:p>
        </p:txBody>
      </p:sp>
      <p:pic>
        <p:nvPicPr>
          <p:cNvPr id="11" name="صورة 10">
            <a:extLst>
              <a:ext uri="{FF2B5EF4-FFF2-40B4-BE49-F238E27FC236}">
                <a16:creationId xmlns:a16="http://schemas.microsoft.com/office/drawing/2014/main" id="{5F998D18-519C-25CC-C31F-53AC12CA5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5234" y="1274920"/>
            <a:ext cx="3086100" cy="31058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0E78DF41-9A1F-3555-26D8-FC2DD8F8908E}"/>
              </a:ext>
            </a:extLst>
          </p:cNvPr>
          <p:cNvSpPr txBox="1"/>
          <p:nvPr/>
        </p:nvSpPr>
        <p:spPr>
          <a:xfrm>
            <a:off x="1063847" y="1380802"/>
            <a:ext cx="6794071" cy="1026178"/>
          </a:xfrm>
          <a:prstGeom prst="rect">
            <a:avLst/>
          </a:prstGeom>
          <a:noFill/>
        </p:spPr>
        <p:txBody>
          <a:bodyPr wrap="square">
            <a:spAutoFit/>
          </a:bodyPr>
          <a:lstStyle/>
          <a:p>
            <a:pPr algn="ctr"/>
            <a:r>
              <a:rPr lang="ar-SA" sz="3034" b="1" dirty="0">
                <a:solidFill>
                  <a:schemeClr val="accent5">
                    <a:lumMod val="50000"/>
                  </a:schemeClr>
                </a:solidFill>
                <a:latin typeface="Calibri" panose="020F0502020204030204" pitchFamily="34" charset="0"/>
                <a:cs typeface="Calibri" panose="020F0502020204030204" pitchFamily="34" charset="0"/>
              </a:rPr>
              <a:t>ورقة عمل تفاعليه ...</a:t>
            </a:r>
          </a:p>
          <a:p>
            <a:pPr algn="ctr"/>
            <a:r>
              <a:rPr lang="ar-SA" sz="3034" b="1" dirty="0">
                <a:solidFill>
                  <a:schemeClr val="accent5">
                    <a:lumMod val="50000"/>
                  </a:schemeClr>
                </a:solidFill>
                <a:latin typeface="Calibri" panose="020F0502020204030204" pitchFamily="34" charset="0"/>
                <a:cs typeface="Calibri" panose="020F0502020204030204" pitchFamily="34" charset="0"/>
              </a:rPr>
              <a:t>اضغط على الصفحة تنقلك للرابط  </a:t>
            </a:r>
          </a:p>
        </p:txBody>
      </p:sp>
      <p:pic>
        <p:nvPicPr>
          <p:cNvPr id="8" name="صورة 7">
            <a:extLst>
              <a:ext uri="{FF2B5EF4-FFF2-40B4-BE49-F238E27FC236}">
                <a16:creationId xmlns:a16="http://schemas.microsoft.com/office/drawing/2014/main" id="{785D143A-F226-1A37-3AEC-E8253CB905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7144" y="3344091"/>
            <a:ext cx="5221390" cy="6409509"/>
          </a:xfrm>
          <a:prstGeom prst="rect">
            <a:avLst/>
          </a:prstGeom>
        </p:spPr>
      </p:pic>
      <p:sp>
        <p:nvSpPr>
          <p:cNvPr id="9" name="مربع نص 8">
            <a:extLst>
              <a:ext uri="{FF2B5EF4-FFF2-40B4-BE49-F238E27FC236}">
                <a16:creationId xmlns:a16="http://schemas.microsoft.com/office/drawing/2014/main" id="{01058126-AE78-DEC0-0500-B5F261090D6B}"/>
              </a:ext>
            </a:extLst>
          </p:cNvPr>
          <p:cNvSpPr txBox="1"/>
          <p:nvPr/>
        </p:nvSpPr>
        <p:spPr>
          <a:xfrm>
            <a:off x="2401999" y="7842192"/>
            <a:ext cx="1839014" cy="880434"/>
          </a:xfrm>
          <a:prstGeom prst="rect">
            <a:avLst/>
          </a:prstGeom>
          <a:noFill/>
        </p:spPr>
        <p:txBody>
          <a:bodyPr wrap="square">
            <a:spAutoFit/>
          </a:bodyPr>
          <a:lstStyle/>
          <a:p>
            <a:pPr algn="ctr"/>
            <a:r>
              <a:rPr lang="ar-SA" sz="1707" dirty="0">
                <a:solidFill>
                  <a:schemeClr val="accent5">
                    <a:lumMod val="50000"/>
                    <a:alpha val="80000"/>
                  </a:schemeClr>
                </a:solidFill>
                <a:latin typeface="Calibri" panose="020F0502020204030204" pitchFamily="34" charset="0"/>
                <a:cs typeface="mohammad bold art 1" pitchFamily="2" charset="-78"/>
              </a:rPr>
              <a:t>جميع أوراق العمل موجوده في </a:t>
            </a:r>
          </a:p>
          <a:p>
            <a:pPr algn="ctr"/>
            <a:r>
              <a:rPr lang="ar-SA" sz="1707" dirty="0">
                <a:solidFill>
                  <a:schemeClr val="accent5">
                    <a:lumMod val="50000"/>
                    <a:alpha val="80000"/>
                  </a:schemeClr>
                </a:solidFill>
                <a:latin typeface="Calibri" panose="020F0502020204030204" pitchFamily="34" charset="0"/>
                <a:cs typeface="mohammad bold art 1" pitchFamily="2" charset="-78"/>
              </a:rPr>
              <a:t>قناة البيان </a:t>
            </a:r>
          </a:p>
        </p:txBody>
      </p:sp>
      <p:pic>
        <p:nvPicPr>
          <p:cNvPr id="10" name="884AEA23-EA58-47EB-8C88-9CE646949802-L0-001.png" descr="884AEA23-EA58-47EB-8C88-9CE646949802-L0-001.png">
            <a:hlinkClick r:id="rId3"/>
            <a:extLst>
              <a:ext uri="{FF2B5EF4-FFF2-40B4-BE49-F238E27FC236}">
                <a16:creationId xmlns:a16="http://schemas.microsoft.com/office/drawing/2014/main" id="{BBE5A451-1685-36BB-895A-B1A8E83D4AD4}"/>
              </a:ext>
            </a:extLst>
          </p:cNvPr>
          <p:cNvPicPr>
            <a:picLocks noChangeAspect="1"/>
          </p:cNvPicPr>
          <p:nvPr/>
        </p:nvPicPr>
        <p:blipFill>
          <a:blip r:embed="rId4" cstate="print">
            <a:duotone>
              <a:schemeClr val="bg2">
                <a:shade val="45000"/>
                <a:satMod val="135000"/>
              </a:schemeClr>
              <a:prstClr val="white"/>
            </a:duotone>
          </a:blip>
          <a:stretch>
            <a:fillRect/>
          </a:stretch>
        </p:blipFill>
        <p:spPr>
          <a:xfrm>
            <a:off x="2485927" y="5969361"/>
            <a:ext cx="1671158" cy="1671165"/>
          </a:xfrm>
          <a:prstGeom prst="rect">
            <a:avLst/>
          </a:prstGeom>
          <a:ln w="12700" cap="flat">
            <a:noFill/>
            <a:miter lim="400000"/>
          </a:ln>
          <a:effectLst/>
        </p:spPr>
      </p:pic>
      <p:pic>
        <p:nvPicPr>
          <p:cNvPr id="3" name="صورة 2" descr="صورة تحتوي على نص, لقطة شاشة, مستطيل, موازِ&#10;&#10;تم إنشاء الوصف تلقائياً">
            <a:hlinkClick r:id="rId5"/>
            <a:extLst>
              <a:ext uri="{FF2B5EF4-FFF2-40B4-BE49-F238E27FC236}">
                <a16:creationId xmlns:a16="http://schemas.microsoft.com/office/drawing/2014/main" id="{A41E0CF5-9235-877D-1051-8B0A4B477A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14665" y="0"/>
            <a:ext cx="6934200" cy="9753600"/>
          </a:xfrm>
          <a:prstGeom prst="rect">
            <a:avLst/>
          </a:prstGeom>
        </p:spPr>
      </p:pic>
    </p:spTree>
    <p:extLst>
      <p:ext uri="{BB962C8B-B14F-4D97-AF65-F5344CB8AC3E}">
        <p14:creationId xmlns:p14="http://schemas.microsoft.com/office/powerpoint/2010/main" val="1797511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عنوان 1">
            <a:extLst>
              <a:ext uri="{FF2B5EF4-FFF2-40B4-BE49-F238E27FC236}">
                <a16:creationId xmlns:a16="http://schemas.microsoft.com/office/drawing/2014/main" id="{A72B0EAC-7291-4F8C-97FF-FA7F2945B0A0}"/>
              </a:ext>
            </a:extLst>
          </p:cNvPr>
          <p:cNvSpPr txBox="1">
            <a:spLocks/>
          </p:cNvSpPr>
          <p:nvPr/>
        </p:nvSpPr>
        <p:spPr>
          <a:xfrm>
            <a:off x="9443934" y="1541901"/>
            <a:ext cx="4623332" cy="3911600"/>
          </a:xfrm>
          <a:prstGeom prst="rect">
            <a:avLst/>
          </a:prstGeom>
        </p:spPr>
        <p:txBody>
          <a:bodyPr>
            <a:noAutofit/>
          </a:bodyPr>
          <a:lstStyle>
            <a:lvl1pPr algn="ctr" defTabSz="914411" rtl="0" eaLnBrk="1" latinLnBrk="0" hangingPunct="1">
              <a:spcBef>
                <a:spcPct val="0"/>
              </a:spcBef>
              <a:buNone/>
              <a:defRPr sz="4400" kern="1200">
                <a:solidFill>
                  <a:schemeClr val="tx1"/>
                </a:solidFill>
                <a:latin typeface="+mj-lt"/>
                <a:ea typeface="+mj-ea"/>
                <a:cs typeface="+mj-cs"/>
              </a:defRPr>
            </a:lvl1pPr>
          </a:lstStyle>
          <a:p>
            <a:pPr algn="r"/>
            <a:r>
              <a:rPr lang="ar-SA" sz="7200" dirty="0">
                <a:ln w="0"/>
                <a:solidFill>
                  <a:schemeClr val="accent6">
                    <a:lumMod val="75000"/>
                  </a:schemeClr>
                </a:solidFill>
                <a:effectLst>
                  <a:outerShdw blurRad="38100" dist="19050" dir="2700000" algn="tl" rotWithShape="0">
                    <a:schemeClr val="dk1">
                      <a:alpha val="40000"/>
                    </a:schemeClr>
                  </a:outerShdw>
                </a:effectLst>
                <a:latin typeface="Calibri" pitchFamily="34" charset="0"/>
                <a:cs typeface="Calibri" pitchFamily="34" charset="0"/>
              </a:rPr>
              <a:t>التقويم</a:t>
            </a:r>
            <a:r>
              <a:rPr lang="ar-SA" sz="28300" dirty="0">
                <a:ln w="0"/>
                <a:solidFill>
                  <a:schemeClr val="accent6">
                    <a:lumMod val="75000"/>
                  </a:schemeClr>
                </a:solidFill>
                <a:effectLst>
                  <a:outerShdw blurRad="38100" dist="19050" dir="2700000" algn="tl" rotWithShape="0">
                    <a:schemeClr val="dk1">
                      <a:alpha val="40000"/>
                    </a:schemeClr>
                  </a:outerShdw>
                </a:effectLst>
                <a:latin typeface="Calibri" pitchFamily="34" charset="0"/>
                <a:cs typeface="Calibri" pitchFamily="34" charset="0"/>
              </a:rPr>
              <a:t> </a:t>
            </a:r>
          </a:p>
        </p:txBody>
      </p:sp>
      <p:pic>
        <p:nvPicPr>
          <p:cNvPr id="2" name="Google Shape;666;p46">
            <a:extLst>
              <a:ext uri="{FF2B5EF4-FFF2-40B4-BE49-F238E27FC236}">
                <a16:creationId xmlns:a16="http://schemas.microsoft.com/office/drawing/2014/main" id="{E4396228-1BCF-D91E-1D43-81F500A8B5D6}"/>
              </a:ext>
            </a:extLst>
          </p:cNvPr>
          <p:cNvPicPr preferRelativeResize="0"/>
          <p:nvPr/>
        </p:nvPicPr>
        <p:blipFill rotWithShape="1">
          <a:blip r:embed="rId2">
            <a:alphaModFix/>
          </a:blip>
          <a:srcRect l="21709" t="11730"/>
          <a:stretch/>
        </p:blipFill>
        <p:spPr>
          <a:xfrm>
            <a:off x="6953312" y="2120537"/>
            <a:ext cx="4306872" cy="55125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32180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duotone>
              <a:prstClr val="black"/>
              <a:schemeClr val="tx2">
                <a:tint val="45000"/>
                <a:satMod val="400000"/>
              </a:schemeClr>
            </a:duotone>
            <a:alphaModFix amt="35000"/>
          </a:blip>
          <a:srcRect/>
          <a:stretch>
            <a:fillRect/>
          </a:stretch>
        </p:blipFill>
        <p:spPr>
          <a:xfrm rot="867078">
            <a:off x="8274138" y="2633491"/>
            <a:ext cx="6417675" cy="6325335"/>
          </a:xfrm>
          <a:prstGeom prst="rect">
            <a:avLst/>
          </a:prstGeom>
        </p:spPr>
      </p:pic>
      <p:pic>
        <p:nvPicPr>
          <p:cNvPr id="11" name="صورة 10">
            <a:extLst>
              <a:ext uri="{FF2B5EF4-FFF2-40B4-BE49-F238E27FC236}">
                <a16:creationId xmlns:a16="http://schemas.microsoft.com/office/drawing/2014/main" id="{2E500BB9-C122-4D0F-BA35-06BD8D64F1AC}"/>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25926" b="22639"/>
          <a:stretch/>
        </p:blipFill>
        <p:spPr>
          <a:xfrm rot="20769807">
            <a:off x="2522715" y="2907084"/>
            <a:ext cx="7325601" cy="5778150"/>
          </a:xfrm>
          <a:prstGeom prst="rect">
            <a:avLst/>
          </a:prstGeom>
        </p:spPr>
      </p:pic>
      <p:pic>
        <p:nvPicPr>
          <p:cNvPr id="9" name="صورة 8">
            <a:extLst>
              <a:ext uri="{FF2B5EF4-FFF2-40B4-BE49-F238E27FC236}">
                <a16:creationId xmlns:a16="http://schemas.microsoft.com/office/drawing/2014/main" id="{860B3BEC-954D-4613-A821-34802FA3CA01}"/>
              </a:ext>
            </a:extLst>
          </p:cNvPr>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9178147" y="3424686"/>
            <a:ext cx="4609657" cy="3886518"/>
          </a:xfrm>
          <a:prstGeom prst="rect">
            <a:avLst/>
          </a:prstGeom>
        </p:spPr>
      </p:pic>
      <p:pic>
        <p:nvPicPr>
          <p:cNvPr id="14" name="Picture 19">
            <a:extLst>
              <a:ext uri="{FF2B5EF4-FFF2-40B4-BE49-F238E27FC236}">
                <a16:creationId xmlns:a16="http://schemas.microsoft.com/office/drawing/2014/main" id="{C706E2F3-7F96-4BB7-A645-50FCBEAF9A3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7849" flipH="1">
            <a:off x="8158033" y="6648276"/>
            <a:ext cx="848548" cy="1325857"/>
          </a:xfrm>
          <a:prstGeom prst="rect">
            <a:avLst/>
          </a:prstGeom>
        </p:spPr>
      </p:pic>
      <p:pic>
        <p:nvPicPr>
          <p:cNvPr id="4" name="صورة 3">
            <a:extLst>
              <a:ext uri="{FF2B5EF4-FFF2-40B4-BE49-F238E27FC236}">
                <a16:creationId xmlns:a16="http://schemas.microsoft.com/office/drawing/2014/main" id="{E410DB58-38B4-48D9-9639-472604B2EBF8}"/>
              </a:ext>
            </a:extLst>
          </p:cNvPr>
          <p:cNvPicPr>
            <a:picLocks noChangeAspect="1"/>
          </p:cNvPicPr>
          <p:nvPr/>
        </p:nvPicPr>
        <p:blipFill>
          <a:blip r:embed="rId8">
            <a:duotone>
              <a:srgbClr val="EEECE1">
                <a:shade val="45000"/>
                <a:satMod val="135000"/>
              </a:srgbClr>
              <a:prstClr val="white"/>
            </a:duotone>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840940" y="237491"/>
            <a:ext cx="7089545" cy="1045707"/>
          </a:xfrm>
          <a:prstGeom prst="rect">
            <a:avLst/>
          </a:prstGeom>
        </p:spPr>
      </p:pic>
      <p:pic>
        <p:nvPicPr>
          <p:cNvPr id="10" name="صورة 9">
            <a:extLst>
              <a:ext uri="{FF2B5EF4-FFF2-40B4-BE49-F238E27FC236}">
                <a16:creationId xmlns:a16="http://schemas.microsoft.com/office/drawing/2014/main" id="{7D5CBD0F-FC9C-4AEA-84E9-5FD462971026}"/>
              </a:ext>
            </a:extLst>
          </p:cNvPr>
          <p:cNvPicPr>
            <a:picLocks noChangeAspect="1"/>
          </p:cNvPicPr>
          <p:nvPr/>
        </p:nvPicPr>
        <p:blipFill>
          <a:blip r:embed="rId10" cstate="print">
            <a:alphaModFix amt="8500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526026" y="363621"/>
            <a:ext cx="5840272" cy="861440"/>
          </a:xfrm>
          <a:prstGeom prst="rect">
            <a:avLst/>
          </a:prstGeom>
        </p:spPr>
      </p:pic>
    </p:spTree>
    <p:extLst>
      <p:ext uri="{BB962C8B-B14F-4D97-AF65-F5344CB8AC3E}">
        <p14:creationId xmlns:p14="http://schemas.microsoft.com/office/powerpoint/2010/main" val="2467501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ستطيل 10">
            <a:extLst>
              <a:ext uri="{FF2B5EF4-FFF2-40B4-BE49-F238E27FC236}">
                <a16:creationId xmlns:a16="http://schemas.microsoft.com/office/drawing/2014/main" id="{AB1D9080-B7AD-4748-AE5F-905D2E742C52}"/>
              </a:ext>
            </a:extLst>
          </p:cNvPr>
          <p:cNvSpPr/>
          <p:nvPr/>
        </p:nvSpPr>
        <p:spPr>
          <a:xfrm>
            <a:off x="5475559" y="4612131"/>
            <a:ext cx="11377429" cy="1488185"/>
          </a:xfrm>
          <a:prstGeom prst="rect">
            <a:avLst/>
          </a:prstGeom>
          <a:noFill/>
          <a:ln w="25400" cap="flat" cmpd="sng" algn="ctr">
            <a:noFill/>
            <a:prstDash val="solid"/>
          </a:ln>
          <a:effectLst/>
        </p:spPr>
        <p:txBody>
          <a:bodyPr wrap="square" lIns="86699" tIns="43349" rIns="86699" bIns="43349">
            <a:spAutoFit/>
          </a:bodyPr>
          <a:lstStyle/>
          <a:p>
            <a:pPr defTabSz="867016">
              <a:defRPr/>
            </a:pPr>
            <a:r>
              <a:rPr lang="ar-SA" sz="4551" dirty="0">
                <a:solidFill>
                  <a:srgbClr val="3A3B44"/>
                </a:solidFill>
                <a:latin typeface="(A) Arslan Wessam B" pitchFamily="66" charset="-78"/>
                <a:cs typeface="(A) Arslan Wessam B" pitchFamily="66" charset="-78"/>
                <a:sym typeface="Calibri"/>
              </a:rPr>
              <a:t>استودعكن الله طالباتي الغاليات </a:t>
            </a:r>
          </a:p>
          <a:p>
            <a:pPr defTabSz="867016">
              <a:defRPr/>
            </a:pPr>
            <a:r>
              <a:rPr lang="ar-SA" sz="4551" dirty="0">
                <a:solidFill>
                  <a:srgbClr val="3A3B44"/>
                </a:solidFill>
                <a:latin typeface="(A) Arslan Wessam B" pitchFamily="66" charset="-78"/>
                <a:cs typeface="(A) Arslan Wessam B" pitchFamily="66" charset="-78"/>
                <a:sym typeface="Calibri"/>
              </a:rPr>
              <a:t>وبارك الله فيكن ووفقكن لكل ما يحبه الله و </a:t>
            </a:r>
            <a:r>
              <a:rPr lang="ar-SA" sz="4551" dirty="0" err="1">
                <a:solidFill>
                  <a:srgbClr val="3A3B44"/>
                </a:solidFill>
                <a:latin typeface="(A) Arslan Wessam B" pitchFamily="66" charset="-78"/>
                <a:cs typeface="(A) Arslan Wessam B" pitchFamily="66" charset="-78"/>
                <a:sym typeface="Calibri"/>
              </a:rPr>
              <a:t>يرضاه</a:t>
            </a:r>
            <a:endParaRPr lang="ar-SA" sz="4551" dirty="0">
              <a:solidFill>
                <a:srgbClr val="3A3B44"/>
              </a:solidFill>
              <a:latin typeface="(A) Arslan Wessam B" pitchFamily="66" charset="-78"/>
              <a:cs typeface="(A) Arslan Wessam B" pitchFamily="66" charset="-78"/>
              <a:sym typeface="Calibri"/>
            </a:endParaRPr>
          </a:p>
        </p:txBody>
      </p:sp>
      <p:pic>
        <p:nvPicPr>
          <p:cNvPr id="12" name="Picture 19">
            <a:extLst>
              <a:ext uri="{FF2B5EF4-FFF2-40B4-BE49-F238E27FC236}">
                <a16:creationId xmlns:a16="http://schemas.microsoft.com/office/drawing/2014/main" id="{8D1A0EAE-A204-4FA3-832A-C088AD8AB81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7213595" y="3767452"/>
            <a:ext cx="848548" cy="1325857"/>
          </a:xfrm>
          <a:prstGeom prst="rect">
            <a:avLst/>
          </a:prstGeom>
        </p:spPr>
      </p:pic>
      <p:sp>
        <p:nvSpPr>
          <p:cNvPr id="14" name="بسم الله الرحمن الرحيم والصلاة والسلام على الرسول الأمين سيدنا محمد وعلى آله وصحبه أجمعين…">
            <a:extLst>
              <a:ext uri="{FF2B5EF4-FFF2-40B4-BE49-F238E27FC236}">
                <a16:creationId xmlns:a16="http://schemas.microsoft.com/office/drawing/2014/main" id="{3600A637-84A4-4FB6-8169-984D3CBA55A6}"/>
              </a:ext>
            </a:extLst>
          </p:cNvPr>
          <p:cNvSpPr txBox="1">
            <a:spLocks/>
          </p:cNvSpPr>
          <p:nvPr/>
        </p:nvSpPr>
        <p:spPr>
          <a:xfrm>
            <a:off x="6761363" y="6551132"/>
            <a:ext cx="6213404" cy="787895"/>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4082" tIns="24082" rIns="24082" bIns="24082" anchor="ctr">
            <a:normAutofit/>
          </a:bodyPr>
          <a:lstStyle/>
          <a:p>
            <a:pPr defTabSz="234034">
              <a:defRPr sz="3956" b="0" spc="0">
                <a:solidFill>
                  <a:srgbClr val="FFFFFF"/>
                </a:solidFill>
                <a:latin typeface="Khalid Art bold"/>
                <a:ea typeface="Khalid Art bold"/>
                <a:cs typeface="Khalid Art bold"/>
                <a:sym typeface="Khalid Art bold"/>
              </a:defRPr>
            </a:pPr>
            <a:r>
              <a:rPr lang="ar-SA" sz="3413" dirty="0">
                <a:ln w="0"/>
                <a:solidFill>
                  <a:schemeClr val="bg1">
                    <a:lumMod val="50000"/>
                  </a:schemeClr>
                </a:solidFill>
                <a:effectLst>
                  <a:outerShdw blurRad="38100" dist="19050" dir="2700000" algn="tl" rotWithShape="0">
                    <a:schemeClr val="dk1">
                      <a:alpha val="40000"/>
                    </a:schemeClr>
                  </a:outerShdw>
                </a:effectLst>
                <a:latin typeface="Khalid Art bold"/>
                <a:ea typeface="Khalid Art bold"/>
                <a:cs typeface="Khalid Art bold"/>
                <a:sym typeface="Khalid Art bold"/>
              </a:rPr>
              <a:t>قناة البيان للعروض والعلوم الشرعية  </a:t>
            </a:r>
          </a:p>
        </p:txBody>
      </p:sp>
      <p:pic>
        <p:nvPicPr>
          <p:cNvPr id="15" name="884AEA23-EA58-47EB-8C88-9CE646949802-L0-001.png" descr="884AEA23-EA58-47EB-8C88-9CE646949802-L0-001.png">
            <a:hlinkClick r:id="rId4"/>
            <a:extLst>
              <a:ext uri="{FF2B5EF4-FFF2-40B4-BE49-F238E27FC236}">
                <a16:creationId xmlns:a16="http://schemas.microsoft.com/office/drawing/2014/main" id="{3060B5F3-75B5-43C1-ABF7-6E40BF4D2084}"/>
              </a:ext>
            </a:extLst>
          </p:cNvPr>
          <p:cNvPicPr>
            <a:picLocks noChangeAspect="1"/>
          </p:cNvPicPr>
          <p:nvPr/>
        </p:nvPicPr>
        <p:blipFill>
          <a:blip r:embed="rId5" cstate="print">
            <a:duotone>
              <a:schemeClr val="bg2">
                <a:shade val="45000"/>
                <a:satMod val="135000"/>
              </a:schemeClr>
              <a:prstClr val="white"/>
            </a:duotone>
          </a:blip>
          <a:stretch>
            <a:fillRect/>
          </a:stretch>
        </p:blipFill>
        <p:spPr>
          <a:xfrm>
            <a:off x="9868065" y="7550485"/>
            <a:ext cx="947102" cy="947109"/>
          </a:xfrm>
          <a:prstGeom prst="rect">
            <a:avLst/>
          </a:prstGeom>
          <a:ln w="12700" cap="flat">
            <a:noFill/>
            <a:miter lim="400000"/>
          </a:ln>
          <a:effectLst/>
        </p:spPr>
      </p:pic>
    </p:spTree>
    <p:extLst>
      <p:ext uri="{BB962C8B-B14F-4D97-AF65-F5344CB8AC3E}">
        <p14:creationId xmlns:p14="http://schemas.microsoft.com/office/powerpoint/2010/main" val="3639243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a:extLst>
              <a:ext uri="{FF2B5EF4-FFF2-40B4-BE49-F238E27FC236}">
                <a16:creationId xmlns:a16="http://schemas.microsoft.com/office/drawing/2014/main" id="{D3D36A6C-4A2B-4631-A149-F2DAA1E86447}"/>
              </a:ext>
            </a:extLst>
          </p:cNvPr>
          <p:cNvSpPr/>
          <p:nvPr/>
        </p:nvSpPr>
        <p:spPr>
          <a:xfrm>
            <a:off x="4950133" y="5883658"/>
            <a:ext cx="7861447" cy="578107"/>
          </a:xfrm>
          <a:prstGeom prst="rect">
            <a:avLst/>
          </a:prstGeom>
          <a:noFill/>
        </p:spPr>
        <p:txBody>
          <a:bodyPr wrap="none">
            <a:spAutoFit/>
          </a:bodyPr>
          <a:lstStyle/>
          <a:p>
            <a:pPr algn="r" defTabSz="1300525">
              <a:lnSpc>
                <a:spcPct val="90000"/>
              </a:lnSpc>
              <a:spcAft>
                <a:spcPts val="853"/>
              </a:spcAft>
            </a:pPr>
            <a:r>
              <a:rPr lang="ar-SA" sz="3413" b="1" dirty="0">
                <a:ln w="12700">
                  <a:noFill/>
                  <a:prstDash val="solid"/>
                </a:ln>
                <a:effectLst>
                  <a:outerShdw blurRad="41275" dist="20320" dir="1800000" algn="tl" rotWithShape="0">
                    <a:srgbClr val="000000">
                      <a:alpha val="40000"/>
                    </a:srgbClr>
                  </a:outerShdw>
                </a:effectLst>
                <a:latin typeface="29LT Zarid Serif Rg" panose="00000100000000000000" pitchFamily="2" charset="-78"/>
                <a:cs typeface="29LT Zarid Serif Rg" panose="00000100000000000000" pitchFamily="2" charset="-78"/>
              </a:rPr>
              <a:t>”الحمد لله الذي هدانا لهذا وما كنا لنهتدي لولا أن هدانا الله  ”</a:t>
            </a:r>
            <a:endParaRPr lang="en-US" sz="3413" b="1" dirty="0">
              <a:ln w="12700">
                <a:noFill/>
                <a:prstDash val="solid"/>
              </a:ln>
              <a:effectLst>
                <a:outerShdw blurRad="41275" dist="20320" dir="1800000" algn="tl" rotWithShape="0">
                  <a:srgbClr val="000000">
                    <a:alpha val="40000"/>
                  </a:srgbClr>
                </a:outerShdw>
              </a:effectLst>
              <a:latin typeface="29LT Zarid Serif Rg" panose="00000100000000000000" pitchFamily="2" charset="-78"/>
              <a:cs typeface="29LT Zarid Serif Rg" panose="00000100000000000000" pitchFamily="2" charset="-78"/>
            </a:endParaRPr>
          </a:p>
        </p:txBody>
      </p:sp>
      <p:sp>
        <p:nvSpPr>
          <p:cNvPr id="8" name="مستطيل 7">
            <a:extLst>
              <a:ext uri="{FF2B5EF4-FFF2-40B4-BE49-F238E27FC236}">
                <a16:creationId xmlns:a16="http://schemas.microsoft.com/office/drawing/2014/main" id="{C6BEEB35-732A-493C-AB68-0286723C9137}"/>
              </a:ext>
            </a:extLst>
          </p:cNvPr>
          <p:cNvSpPr/>
          <p:nvPr/>
        </p:nvSpPr>
        <p:spPr>
          <a:xfrm>
            <a:off x="5472073" y="6433118"/>
            <a:ext cx="6649576" cy="1166217"/>
          </a:xfrm>
          <a:prstGeom prst="rect">
            <a:avLst/>
          </a:prstGeom>
          <a:noFill/>
        </p:spPr>
        <p:txBody>
          <a:bodyPr wrap="none">
            <a:spAutoFit/>
          </a:bodyPr>
          <a:lstStyle/>
          <a:p>
            <a:pPr defTabSz="1300525">
              <a:lnSpc>
                <a:spcPct val="90000"/>
              </a:lnSpc>
              <a:spcAft>
                <a:spcPts val="853"/>
              </a:spcAft>
            </a:pPr>
            <a:r>
              <a:rPr lang="ar-SA" sz="3413" b="1" dirty="0">
                <a:ln w="12700">
                  <a:noFill/>
                  <a:prstDash val="solid"/>
                </a:ln>
                <a:effectLst>
                  <a:outerShdw blurRad="41275" dist="20320" dir="1800000" algn="tl" rotWithShape="0">
                    <a:srgbClr val="000000">
                      <a:alpha val="40000"/>
                    </a:srgbClr>
                  </a:outerShdw>
                </a:effectLst>
                <a:latin typeface="29LT Zarid Serif Rg" panose="00000100000000000000" pitchFamily="2" charset="-78"/>
                <a:cs typeface="29LT Zarid Serif Rg" panose="00000100000000000000" pitchFamily="2" charset="-78"/>
              </a:rPr>
              <a:t>لا تنسوني ووالدي ولجميع المسلمين من دعواتكم  </a:t>
            </a:r>
          </a:p>
          <a:p>
            <a:pPr defTabSz="1300525">
              <a:lnSpc>
                <a:spcPct val="90000"/>
              </a:lnSpc>
              <a:spcAft>
                <a:spcPts val="853"/>
              </a:spcAft>
            </a:pPr>
            <a:r>
              <a:rPr lang="ar-SA" sz="3413" b="1" dirty="0">
                <a:ln w="12700">
                  <a:noFill/>
                  <a:prstDash val="solid"/>
                </a:ln>
                <a:effectLst>
                  <a:outerShdw blurRad="41275" dist="20320" dir="1800000" algn="tl" rotWithShape="0">
                    <a:srgbClr val="000000">
                      <a:alpha val="40000"/>
                    </a:srgbClr>
                  </a:outerShdw>
                </a:effectLst>
                <a:latin typeface="29LT Zarid Serif Rg" panose="00000100000000000000" pitchFamily="2" charset="-78"/>
                <a:cs typeface="29LT Zarid Serif Rg" panose="00000100000000000000" pitchFamily="2" charset="-78"/>
              </a:rPr>
              <a:t>أختكم في الله لؤلؤة العتيق</a:t>
            </a:r>
            <a:endParaRPr lang="en-US" sz="3413" b="1" dirty="0">
              <a:ln w="12700">
                <a:noFill/>
                <a:prstDash val="solid"/>
              </a:ln>
              <a:effectLst>
                <a:outerShdw blurRad="41275" dist="20320" dir="1800000" algn="tl" rotWithShape="0">
                  <a:srgbClr val="000000">
                    <a:alpha val="40000"/>
                  </a:srgbClr>
                </a:outerShdw>
              </a:effectLst>
              <a:latin typeface="29LT Zarid Serif Rg" panose="00000100000000000000" pitchFamily="2" charset="-78"/>
              <a:cs typeface="29LT Zarid Serif Rg" panose="00000100000000000000" pitchFamily="2" charset="-78"/>
            </a:endParaRPr>
          </a:p>
        </p:txBody>
      </p:sp>
      <p:pic>
        <p:nvPicPr>
          <p:cNvPr id="10" name="صورة 9" descr="photo_2021-01-20_12-38-27.jpg">
            <a:extLst>
              <a:ext uri="{FF2B5EF4-FFF2-40B4-BE49-F238E27FC236}">
                <a16:creationId xmlns:a16="http://schemas.microsoft.com/office/drawing/2014/main" id="{F667D630-34E1-436D-96CA-A16945BC6B98}"/>
              </a:ext>
            </a:extLst>
          </p:cNvPr>
          <p:cNvPicPr>
            <a:picLocks noChangeAspect="1"/>
          </p:cNvPicPr>
          <p:nvPr/>
        </p:nvPicPr>
        <p:blipFill>
          <a:blip r:embed="rId2"/>
          <a:stretch>
            <a:fillRect/>
          </a:stretch>
        </p:blipFill>
        <p:spPr>
          <a:xfrm>
            <a:off x="7622391" y="1384508"/>
            <a:ext cx="3731065" cy="37310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بسم الله الرحمن الرحيم والصلاة والسلام على الرسول الأمين سيدنا محمد وعلى آله وصحبه أجمعين…">
            <a:extLst>
              <a:ext uri="{FF2B5EF4-FFF2-40B4-BE49-F238E27FC236}">
                <a16:creationId xmlns:a16="http://schemas.microsoft.com/office/drawing/2014/main" id="{3AFAD7E1-2341-4F65-8A9D-A60734BA733E}"/>
              </a:ext>
            </a:extLst>
          </p:cNvPr>
          <p:cNvSpPr txBox="1">
            <a:spLocks/>
          </p:cNvSpPr>
          <p:nvPr/>
        </p:nvSpPr>
        <p:spPr>
          <a:xfrm>
            <a:off x="6057355" y="7632489"/>
            <a:ext cx="5479009" cy="768085"/>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6124" tIns="36124" rIns="36124" bIns="36124" anchor="ctr">
            <a:normAutofit/>
          </a:bodyPr>
          <a:lstStyle/>
          <a:p>
            <a:pPr defTabSz="351050">
              <a:defRPr sz="3956" b="0" spc="0">
                <a:solidFill>
                  <a:srgbClr val="FFFFFF"/>
                </a:solidFill>
                <a:latin typeface="Khalid Art bold"/>
                <a:ea typeface="Khalid Art bold"/>
                <a:cs typeface="Khalid Art bold"/>
                <a:sym typeface="Khalid Art bold"/>
              </a:defRPr>
            </a:pPr>
            <a:r>
              <a:rPr lang="ar-SA" sz="2844" dirty="0">
                <a:ln w="0"/>
                <a:solidFill>
                  <a:schemeClr val="accent5">
                    <a:lumMod val="50000"/>
                  </a:schemeClr>
                </a:solidFill>
                <a:effectLst>
                  <a:outerShdw blurRad="38100" dist="25400" dir="5400000" algn="ctr" rotWithShape="0">
                    <a:srgbClr val="6E747A">
                      <a:alpha val="43000"/>
                    </a:srgbClr>
                  </a:outerShdw>
                </a:effectLst>
                <a:latin typeface="Khalid Art bold"/>
                <a:ea typeface="Khalid Art bold"/>
                <a:cs typeface="Khalid Art bold"/>
                <a:sym typeface="Khalid Art bold"/>
              </a:rPr>
              <a:t>قناة البيان للعروض والعلوم الشرعية  </a:t>
            </a:r>
          </a:p>
        </p:txBody>
      </p:sp>
      <p:pic>
        <p:nvPicPr>
          <p:cNvPr id="12" name="884AEA23-EA58-47EB-8C88-9CE646949802-L0-001.png" descr="884AEA23-EA58-47EB-8C88-9CE646949802-L0-001.png">
            <a:hlinkClick r:id="rId3"/>
            <a:extLst>
              <a:ext uri="{FF2B5EF4-FFF2-40B4-BE49-F238E27FC236}">
                <a16:creationId xmlns:a16="http://schemas.microsoft.com/office/drawing/2014/main" id="{D3F59D43-4C6D-497E-9F2B-455F2DF2F54C}"/>
              </a:ext>
            </a:extLst>
          </p:cNvPr>
          <p:cNvPicPr>
            <a:picLocks noChangeAspect="1"/>
          </p:cNvPicPr>
          <p:nvPr/>
        </p:nvPicPr>
        <p:blipFill>
          <a:blip r:embed="rId4" cstate="print"/>
          <a:stretch>
            <a:fillRect/>
          </a:stretch>
        </p:blipFill>
        <p:spPr>
          <a:xfrm>
            <a:off x="8515228" y="8635081"/>
            <a:ext cx="563263" cy="563267"/>
          </a:xfrm>
          <a:prstGeom prst="rect">
            <a:avLst/>
          </a:prstGeom>
          <a:ln w="12700" cap="flat">
            <a:noFill/>
            <a:miter lim="400000"/>
          </a:ln>
          <a:effectLst/>
        </p:spPr>
      </p:pic>
    </p:spTree>
    <p:extLst>
      <p:ext uri="{BB962C8B-B14F-4D97-AF65-F5344CB8AC3E}">
        <p14:creationId xmlns:p14="http://schemas.microsoft.com/office/powerpoint/2010/main" val="195499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2">
            <a:extLst>
              <a:ext uri="{FF2B5EF4-FFF2-40B4-BE49-F238E27FC236}">
                <a16:creationId xmlns:a16="http://schemas.microsoft.com/office/drawing/2014/main" id="{E9FBCFCD-9B03-415A-9AAD-BA4591B58A8F}"/>
              </a:ext>
            </a:extLst>
          </p:cNvPr>
          <p:cNvCxnSpPr/>
          <p:nvPr/>
        </p:nvCxnSpPr>
        <p:spPr>
          <a:xfrm>
            <a:off x="4921628" y="1282012"/>
            <a:ext cx="11352107" cy="0"/>
          </a:xfrm>
          <a:prstGeom prst="line">
            <a:avLst/>
          </a:prstGeom>
          <a:ln w="28575">
            <a:solidFill>
              <a:srgbClr val="0070C0"/>
            </a:solidFill>
            <a:prstDash val="sysDot"/>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Rectangle 25">
            <a:extLst>
              <a:ext uri="{FF2B5EF4-FFF2-40B4-BE49-F238E27FC236}">
                <a16:creationId xmlns:a16="http://schemas.microsoft.com/office/drawing/2014/main" id="{C92EDAF5-F528-46E0-A13E-94193D1C8F79}"/>
              </a:ext>
            </a:extLst>
          </p:cNvPr>
          <p:cNvSpPr/>
          <p:nvPr/>
        </p:nvSpPr>
        <p:spPr>
          <a:xfrm>
            <a:off x="3944206" y="2365392"/>
            <a:ext cx="11948672" cy="1668149"/>
          </a:xfrm>
          <a:prstGeom prst="rect">
            <a:avLst/>
          </a:prstGeom>
          <a:noFill/>
        </p:spPr>
        <p:txBody>
          <a:bodyPr wrap="square">
            <a:spAutoFit/>
          </a:bodyPr>
          <a:lstStyle/>
          <a:p>
            <a:pPr algn="ctr">
              <a:defRPr/>
            </a:pPr>
            <a:endParaRPr lang="ar-SA" sz="5120" b="1" dirty="0">
              <a:ln w="12700" cmpd="sng">
                <a:solidFill>
                  <a:schemeClr val="tx1"/>
                </a:solidFill>
                <a:prstDash val="solid"/>
              </a:ln>
              <a:solidFill>
                <a:schemeClr val="accent6">
                  <a:lumMod val="75000"/>
                </a:schemeClr>
              </a:solidFill>
            </a:endParaRPr>
          </a:p>
          <a:p>
            <a:pPr algn="ctr">
              <a:defRPr/>
            </a:pPr>
            <a:r>
              <a:rPr lang="ar-SA" sz="5120" b="1" dirty="0">
                <a:ln w="12700" cmpd="sng">
                  <a:solidFill>
                    <a:schemeClr val="tx1"/>
                  </a:solidFill>
                  <a:prstDash val="solid"/>
                </a:ln>
                <a:solidFill>
                  <a:schemeClr val="accent6">
                    <a:lumMod val="75000"/>
                  </a:schemeClr>
                </a:solidFill>
              </a:rPr>
              <a:t>من خلال شريط الذكريات نراجع الدرس السابق </a:t>
            </a:r>
            <a:endParaRPr lang="en-US" sz="5120" b="1" dirty="0">
              <a:ln w="12700" cmpd="sng">
                <a:solidFill>
                  <a:schemeClr val="tx1"/>
                </a:solidFill>
                <a:prstDash val="solid"/>
              </a:ln>
              <a:solidFill>
                <a:schemeClr val="accent6">
                  <a:lumMod val="75000"/>
                </a:schemeClr>
              </a:solidFill>
            </a:endParaRPr>
          </a:p>
        </p:txBody>
      </p:sp>
      <p:sp>
        <p:nvSpPr>
          <p:cNvPr id="12" name="مربع نص 11">
            <a:extLst>
              <a:ext uri="{FF2B5EF4-FFF2-40B4-BE49-F238E27FC236}">
                <a16:creationId xmlns:a16="http://schemas.microsoft.com/office/drawing/2014/main" id="{DDE95136-3C1B-4A31-AD86-28134C437115}"/>
              </a:ext>
            </a:extLst>
          </p:cNvPr>
          <p:cNvSpPr txBox="1"/>
          <p:nvPr/>
        </p:nvSpPr>
        <p:spPr>
          <a:xfrm>
            <a:off x="6262748" y="362787"/>
            <a:ext cx="8669867" cy="880241"/>
          </a:xfrm>
          <a:prstGeom prst="rect">
            <a:avLst/>
          </a:prstGeom>
          <a:noFill/>
        </p:spPr>
        <p:txBody>
          <a:bodyPr wrap="square">
            <a:spAutoFit/>
          </a:bodyPr>
          <a:lstStyle/>
          <a:p>
            <a:pPr algn="ctr">
              <a:defRPr/>
            </a:pPr>
            <a:r>
              <a:rPr lang="ar-SA" sz="5120" dirty="0">
                <a:ln w="0"/>
                <a:effectLst>
                  <a:outerShdw blurRad="38100" dist="19050" dir="2700000" algn="tl" rotWithShape="0">
                    <a:schemeClr val="dk1">
                      <a:alpha val="40000"/>
                    </a:schemeClr>
                  </a:outerShdw>
                </a:effectLst>
              </a:rPr>
              <a:t>مراجعة للدرس السابق </a:t>
            </a:r>
          </a:p>
        </p:txBody>
      </p:sp>
      <p:pic>
        <p:nvPicPr>
          <p:cNvPr id="4" name="صورة 3">
            <a:extLst>
              <a:ext uri="{FF2B5EF4-FFF2-40B4-BE49-F238E27FC236}">
                <a16:creationId xmlns:a16="http://schemas.microsoft.com/office/drawing/2014/main" id="{F0981B58-BCEE-4992-836B-3A2664D4F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334" y="4876801"/>
            <a:ext cx="12241307" cy="4876799"/>
          </a:xfrm>
          <a:prstGeom prst="rect">
            <a:avLst/>
          </a:prstGeom>
        </p:spPr>
      </p:pic>
    </p:spTree>
    <p:extLst>
      <p:ext uri="{BB962C8B-B14F-4D97-AF65-F5344CB8AC3E}">
        <p14:creationId xmlns:p14="http://schemas.microsoft.com/office/powerpoint/2010/main" val="41668163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تهيئة"/>
          <p:cNvSpPr txBox="1">
            <a:spLocks noGrp="1"/>
          </p:cNvSpPr>
          <p:nvPr>
            <p:ph type="body" sz="quarter" idx="4294967295"/>
          </p:nvPr>
        </p:nvSpPr>
        <p:spPr>
          <a:xfrm>
            <a:off x="9093199" y="1439333"/>
            <a:ext cx="6728692" cy="1288387"/>
          </a:xfrm>
          <a:prstGeom prst="rect">
            <a:avLst/>
          </a:prstGeom>
          <a:ln>
            <a:solidFill>
              <a:schemeClr val="tx2"/>
            </a:solidFill>
          </a:ln>
        </p:spPr>
        <p:txBody>
          <a:bodyPr>
            <a:normAutofit lnSpcReduction="10000"/>
          </a:bodyPr>
          <a:lstStyle>
            <a:lvl1pPr marL="419100" indent="-419100">
              <a:spcBef>
                <a:spcPts val="2800"/>
              </a:spcBef>
              <a:buBlip>
                <a:blip r:embed="rId2"/>
              </a:buBlip>
              <a:defRPr sz="3600"/>
            </a:lvl1pPr>
          </a:lstStyle>
          <a:p>
            <a:pPr algn="ctr"/>
            <a:r>
              <a:rPr lang="ar-SA" sz="7200" dirty="0">
                <a:solidFill>
                  <a:schemeClr val="accent5">
                    <a:lumMod val="50000"/>
                    <a:alpha val="80000"/>
                  </a:schemeClr>
                </a:solidFill>
              </a:rPr>
              <a:t>تمهيد </a:t>
            </a:r>
            <a:endParaRPr sz="7200" dirty="0">
              <a:solidFill>
                <a:schemeClr val="accent5">
                  <a:lumMod val="50000"/>
                  <a:alpha val="80000"/>
                </a:schemeClr>
              </a:solidFill>
            </a:endParaRPr>
          </a:p>
        </p:txBody>
      </p:sp>
      <p:sp>
        <p:nvSpPr>
          <p:cNvPr id="7" name="Rectangle 2">
            <a:extLst>
              <a:ext uri="{FF2B5EF4-FFF2-40B4-BE49-F238E27FC236}">
                <a16:creationId xmlns:a16="http://schemas.microsoft.com/office/drawing/2014/main" id="{D6181496-3C10-5392-A368-27400DBF438F}"/>
              </a:ext>
            </a:extLst>
          </p:cNvPr>
          <p:cNvSpPr>
            <a:spLocks noChangeArrowheads="1"/>
          </p:cNvSpPr>
          <p:nvPr/>
        </p:nvSpPr>
        <p:spPr bwMode="auto">
          <a:xfrm>
            <a:off x="3227955" y="3544159"/>
            <a:ext cx="11510049"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ar-EG" sz="5400" b="1" dirty="0">
                <a:solidFill>
                  <a:schemeClr val="bg1">
                    <a:lumMod val="75000"/>
                  </a:schemeClr>
                </a:solidFill>
                <a:latin typeface="29LT Zarid Serif Rg" panose="00000100000000000000" pitchFamily="2" charset="-78"/>
                <a:cs typeface="29LT Zarid Serif Rg" panose="00000100000000000000" pitchFamily="2" charset="-78"/>
              </a:rPr>
              <a:t>توحيد الله تعالى هو أفضل الأعمال على الإطلاق، ولذلك فإن الإنسان إذا أتى به كان ذلك سببًا في حصوله على خير كثير في الدنيا والآخرة.</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188;p60">
            <a:extLst>
              <a:ext uri="{FF2B5EF4-FFF2-40B4-BE49-F238E27FC236}">
                <a16:creationId xmlns:a16="http://schemas.microsoft.com/office/drawing/2014/main" id="{B8166544-A774-0BA5-3956-ED45CA01DBBA}"/>
              </a:ext>
            </a:extLst>
          </p:cNvPr>
          <p:cNvGrpSpPr/>
          <p:nvPr/>
        </p:nvGrpSpPr>
        <p:grpSpPr>
          <a:xfrm>
            <a:off x="4562761" y="3214255"/>
            <a:ext cx="10623843" cy="6045581"/>
            <a:chOff x="3910836" y="1609975"/>
            <a:chExt cx="4179779" cy="2500800"/>
          </a:xfrm>
        </p:grpSpPr>
        <p:sp>
          <p:nvSpPr>
            <p:cNvPr id="6" name="Google Shape;1189;p60">
              <a:extLst>
                <a:ext uri="{FF2B5EF4-FFF2-40B4-BE49-F238E27FC236}">
                  <a16:creationId xmlns:a16="http://schemas.microsoft.com/office/drawing/2014/main" id="{B66642BC-6793-8074-5890-977847C4E829}"/>
                </a:ext>
              </a:extLst>
            </p:cNvPr>
            <p:cNvSpPr/>
            <p:nvPr/>
          </p:nvSpPr>
          <p:spPr>
            <a:xfrm>
              <a:off x="4159752" y="1609975"/>
              <a:ext cx="3685075" cy="2265094"/>
            </a:xfrm>
            <a:custGeom>
              <a:avLst/>
              <a:gdLst/>
              <a:ahLst/>
              <a:cxnLst/>
              <a:rect l="l" t="t" r="r" b="b"/>
              <a:pathLst>
                <a:path w="89449" h="53084" extrusionOk="0">
                  <a:moveTo>
                    <a:pt x="3139" y="0"/>
                  </a:moveTo>
                  <a:cubicBezTo>
                    <a:pt x="1528" y="0"/>
                    <a:pt x="0" y="775"/>
                    <a:pt x="0" y="2407"/>
                  </a:cubicBezTo>
                  <a:lnTo>
                    <a:pt x="0" y="53084"/>
                  </a:lnTo>
                  <a:lnTo>
                    <a:pt x="89449" y="53084"/>
                  </a:lnTo>
                  <a:lnTo>
                    <a:pt x="89449" y="2407"/>
                  </a:lnTo>
                  <a:cubicBezTo>
                    <a:pt x="89449" y="775"/>
                    <a:pt x="88549" y="0"/>
                    <a:pt x="869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90;p60">
              <a:extLst>
                <a:ext uri="{FF2B5EF4-FFF2-40B4-BE49-F238E27FC236}">
                  <a16:creationId xmlns:a16="http://schemas.microsoft.com/office/drawing/2014/main" id="{F7FF5663-AD6D-9A18-36DD-F1006B05557C}"/>
                </a:ext>
              </a:extLst>
            </p:cNvPr>
            <p:cNvSpPr/>
            <p:nvPr/>
          </p:nvSpPr>
          <p:spPr>
            <a:xfrm>
              <a:off x="4343367" y="1810866"/>
              <a:ext cx="3318706" cy="1907946"/>
            </a:xfrm>
            <a:custGeom>
              <a:avLst/>
              <a:gdLst/>
              <a:ahLst/>
              <a:cxnLst/>
              <a:rect l="l" t="t" r="r" b="b"/>
              <a:pathLst>
                <a:path w="80556" h="44714" extrusionOk="0">
                  <a:moveTo>
                    <a:pt x="0" y="0"/>
                  </a:moveTo>
                  <a:lnTo>
                    <a:pt x="0" y="44714"/>
                  </a:lnTo>
                  <a:lnTo>
                    <a:pt x="80556" y="44714"/>
                  </a:lnTo>
                  <a:lnTo>
                    <a:pt x="8055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91;p60">
              <a:extLst>
                <a:ext uri="{FF2B5EF4-FFF2-40B4-BE49-F238E27FC236}">
                  <a16:creationId xmlns:a16="http://schemas.microsoft.com/office/drawing/2014/main" id="{2460D4DE-233A-2E48-F7CE-1BAFC090EAA9}"/>
                </a:ext>
              </a:extLst>
            </p:cNvPr>
            <p:cNvSpPr/>
            <p:nvPr/>
          </p:nvSpPr>
          <p:spPr>
            <a:xfrm rot="10800000">
              <a:off x="3910836" y="4006075"/>
              <a:ext cx="4175400" cy="104700"/>
            </a:xfrm>
            <a:prstGeom prst="trapezoid">
              <a:avLst>
                <a:gd name="adj" fmla="val 150191"/>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92;p60">
              <a:extLst>
                <a:ext uri="{FF2B5EF4-FFF2-40B4-BE49-F238E27FC236}">
                  <a16:creationId xmlns:a16="http://schemas.microsoft.com/office/drawing/2014/main" id="{340DAD19-F3FE-2304-CF79-FF10C396B2A4}"/>
                </a:ext>
              </a:extLst>
            </p:cNvPr>
            <p:cNvSpPr/>
            <p:nvPr/>
          </p:nvSpPr>
          <p:spPr>
            <a:xfrm>
              <a:off x="3915214" y="3858925"/>
              <a:ext cx="4175400" cy="147900"/>
            </a:xfrm>
            <a:prstGeom prst="rect">
              <a:avLst/>
            </a:prstGeom>
            <a:solidFill>
              <a:schemeClr val="accent1">
                <a:lumMod val="20000"/>
                <a:lumOff val="80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 name="شكل بيضاوي 2">
            <a:extLst>
              <a:ext uri="{FF2B5EF4-FFF2-40B4-BE49-F238E27FC236}">
                <a16:creationId xmlns:a16="http://schemas.microsoft.com/office/drawing/2014/main" id="{10CCC75F-433B-5B88-048B-2EEFB5431911}"/>
              </a:ext>
            </a:extLst>
          </p:cNvPr>
          <p:cNvSpPr/>
          <p:nvPr/>
        </p:nvSpPr>
        <p:spPr>
          <a:xfrm>
            <a:off x="2964873" y="1359884"/>
            <a:ext cx="15303377" cy="1462568"/>
          </a:xfrm>
          <a:custGeom>
            <a:avLst/>
            <a:gdLst>
              <a:gd name="connsiteX0" fmla="*/ 0 w 15303377"/>
              <a:gd name="connsiteY0" fmla="*/ 731284 h 1462568"/>
              <a:gd name="connsiteX1" fmla="*/ 7651689 w 15303377"/>
              <a:gd name="connsiteY1" fmla="*/ 0 h 1462568"/>
              <a:gd name="connsiteX2" fmla="*/ 15303378 w 15303377"/>
              <a:gd name="connsiteY2" fmla="*/ 731284 h 1462568"/>
              <a:gd name="connsiteX3" fmla="*/ 7651689 w 15303377"/>
              <a:gd name="connsiteY3" fmla="*/ 1462568 h 1462568"/>
              <a:gd name="connsiteX4" fmla="*/ 0 w 15303377"/>
              <a:gd name="connsiteY4" fmla="*/ 731284 h 146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3377" h="1462568" extrusionOk="0">
                <a:moveTo>
                  <a:pt x="0" y="731284"/>
                </a:moveTo>
                <a:cubicBezTo>
                  <a:pt x="290446" y="511996"/>
                  <a:pt x="2949440" y="-222772"/>
                  <a:pt x="7651689" y="0"/>
                </a:cubicBezTo>
                <a:cubicBezTo>
                  <a:pt x="11867604" y="-56559"/>
                  <a:pt x="15307099" y="294442"/>
                  <a:pt x="15303378" y="731284"/>
                </a:cubicBezTo>
                <a:cubicBezTo>
                  <a:pt x="15355030" y="1003002"/>
                  <a:pt x="12311956" y="619812"/>
                  <a:pt x="7651689" y="1462568"/>
                </a:cubicBezTo>
                <a:cubicBezTo>
                  <a:pt x="3430880" y="1412778"/>
                  <a:pt x="66894" y="1113686"/>
                  <a:pt x="0" y="731284"/>
                </a:cubicBezTo>
                <a:close/>
              </a:path>
            </a:pathLst>
          </a:custGeom>
          <a:noFill/>
          <a:ln>
            <a:noFill/>
            <a:extLst>
              <a:ext uri="{C807C97D-BFC1-408E-A445-0C87EB9F89A2}">
                <ask:lineSketchStyleProps xmlns:ask="http://schemas.microsoft.com/office/drawing/2018/sketchyshapes" sd="3415118981">
                  <a:prstGeom prst="ellipse">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4551" dirty="0">
                <a:solidFill>
                  <a:schemeClr val="accent5">
                    <a:lumMod val="50000"/>
                  </a:schemeClr>
                </a:solidFill>
              </a:rPr>
              <a:t>عزيزتي شاهدي المقطع التالي وعددي فضائل التوحيد</a:t>
            </a:r>
          </a:p>
        </p:txBody>
      </p:sp>
      <p:pic>
        <p:nvPicPr>
          <p:cNvPr id="2" name="فضائل التوحيد">
            <a:hlinkClick r:id="" action="ppaction://media"/>
            <a:extLst>
              <a:ext uri="{FF2B5EF4-FFF2-40B4-BE49-F238E27FC236}">
                <a16:creationId xmlns:a16="http://schemas.microsoft.com/office/drawing/2014/main" id="{69A38096-C457-82E8-735D-4F89152D63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00884" y="3699901"/>
            <a:ext cx="8396484" cy="4572000"/>
          </a:xfrm>
          <a:prstGeom prst="rect">
            <a:avLst/>
          </a:prstGeom>
        </p:spPr>
      </p:pic>
      <p:sp>
        <p:nvSpPr>
          <p:cNvPr id="11" name="مربع نص 10">
            <a:extLst>
              <a:ext uri="{FF2B5EF4-FFF2-40B4-BE49-F238E27FC236}">
                <a16:creationId xmlns:a16="http://schemas.microsoft.com/office/drawing/2014/main" id="{591D0ED6-DF7D-BE07-A6A9-24554BE73DE4}"/>
              </a:ext>
            </a:extLst>
          </p:cNvPr>
          <p:cNvSpPr txBox="1"/>
          <p:nvPr/>
        </p:nvSpPr>
        <p:spPr>
          <a:xfrm>
            <a:off x="4364181" y="9284151"/>
            <a:ext cx="6686995"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ar-SA" sz="1600" dirty="0">
                <a:solidFill>
                  <a:schemeClr val="accent6">
                    <a:lumMod val="50000"/>
                  </a:schemeClr>
                </a:solidFill>
                <a:hlinkClick r:id="rId5">
                  <a:extLst>
                    <a:ext uri="{A12FA001-AC4F-418D-AE19-62706E023703}">
                      <ahyp:hlinkClr xmlns:ahyp="http://schemas.microsoft.com/office/drawing/2018/hyperlinkcolor" val="tx"/>
                    </a:ext>
                  </a:extLst>
                </a:hlinkClick>
              </a:rPr>
              <a:t>https://youtu.be/EgWmAupAUEQ?si=_n3Mq3rUM-vU4U_k</a:t>
            </a:r>
            <a:endParaRPr lang="ar-SA" sz="1600" dirty="0">
              <a:solidFill>
                <a:schemeClr val="accent6">
                  <a:lumMod val="50000"/>
                </a:schemeClr>
              </a:solidFill>
            </a:endParaRPr>
          </a:p>
          <a:p>
            <a:endParaRPr lang="ar-SA" sz="1600" dirty="0">
              <a:solidFill>
                <a:schemeClr val="accent6">
                  <a:lumMod val="50000"/>
                  <a:alpha val="80000"/>
                </a:schemeClr>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ماذا أريد أن أتعلم ؟"/>
          <p:cNvSpPr txBox="1">
            <a:spLocks noGrp="1"/>
          </p:cNvSpPr>
          <p:nvPr>
            <p:ph type="title"/>
          </p:nvPr>
        </p:nvSpPr>
        <p:spPr>
          <a:xfrm>
            <a:off x="4347726" y="1413164"/>
            <a:ext cx="11197952" cy="913740"/>
          </a:xfrm>
          <a:prstGeom prst="rect">
            <a:avLst/>
          </a:prstGeom>
        </p:spPr>
        <p:txBody>
          <a:bodyPr>
            <a:normAutofit fontScale="90000"/>
          </a:bodyPr>
          <a:lstStyle/>
          <a:p>
            <a:r>
              <a:rPr sz="6000" dirty="0" err="1">
                <a:solidFill>
                  <a:schemeClr val="accent5">
                    <a:lumMod val="50000"/>
                  </a:schemeClr>
                </a:solidFill>
              </a:rPr>
              <a:t>ماذا</a:t>
            </a:r>
            <a:r>
              <a:rPr sz="6000" dirty="0">
                <a:solidFill>
                  <a:schemeClr val="accent5">
                    <a:lumMod val="50000"/>
                  </a:schemeClr>
                </a:solidFill>
              </a:rPr>
              <a:t> </a:t>
            </a:r>
            <a:r>
              <a:rPr sz="6000" dirty="0" err="1">
                <a:solidFill>
                  <a:schemeClr val="accent5">
                    <a:lumMod val="50000"/>
                  </a:schemeClr>
                </a:solidFill>
              </a:rPr>
              <a:t>أريد</a:t>
            </a:r>
            <a:r>
              <a:rPr sz="6000" dirty="0">
                <a:solidFill>
                  <a:schemeClr val="accent5">
                    <a:lumMod val="50000"/>
                  </a:schemeClr>
                </a:solidFill>
              </a:rPr>
              <a:t> </a:t>
            </a:r>
            <a:r>
              <a:rPr sz="6000" dirty="0" err="1">
                <a:solidFill>
                  <a:schemeClr val="accent5">
                    <a:lumMod val="50000"/>
                  </a:schemeClr>
                </a:solidFill>
              </a:rPr>
              <a:t>أن</a:t>
            </a:r>
            <a:r>
              <a:rPr sz="6000" dirty="0">
                <a:solidFill>
                  <a:schemeClr val="accent5">
                    <a:lumMod val="50000"/>
                  </a:schemeClr>
                </a:solidFill>
              </a:rPr>
              <a:t> </a:t>
            </a:r>
            <a:r>
              <a:rPr sz="6000" dirty="0" err="1">
                <a:solidFill>
                  <a:schemeClr val="accent5">
                    <a:lumMod val="50000"/>
                  </a:schemeClr>
                </a:solidFill>
              </a:rPr>
              <a:t>أتعلم</a:t>
            </a:r>
            <a:r>
              <a:rPr sz="6000" dirty="0">
                <a:solidFill>
                  <a:schemeClr val="accent5">
                    <a:lumMod val="50000"/>
                  </a:schemeClr>
                </a:solidFill>
              </a:rPr>
              <a:t> ؟</a:t>
            </a:r>
          </a:p>
        </p:txBody>
      </p:sp>
      <p:sp>
        <p:nvSpPr>
          <p:cNvPr id="4" name="Google Shape;281;p37">
            <a:extLst>
              <a:ext uri="{FF2B5EF4-FFF2-40B4-BE49-F238E27FC236}">
                <a16:creationId xmlns:a16="http://schemas.microsoft.com/office/drawing/2014/main" id="{16677E9B-96FB-E158-4195-D12C4F5D5696}"/>
              </a:ext>
            </a:extLst>
          </p:cNvPr>
          <p:cNvSpPr txBox="1">
            <a:spLocks/>
          </p:cNvSpPr>
          <p:nvPr/>
        </p:nvSpPr>
        <p:spPr>
          <a:xfrm>
            <a:off x="11864543" y="290079"/>
            <a:ext cx="5475720" cy="1078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68569" tIns="68569" rIns="68569" bIns="68569" anchor="t" anchorCtr="0">
            <a:noAutofit/>
          </a:bodyPr>
          <a:lstStyle>
            <a:lvl1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1pPr>
            <a:lvl2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2pPr>
            <a:lvl3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3pPr>
            <a:lvl4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4pPr>
            <a:lvl5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5pPr>
            <a:lvl6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6pPr>
            <a:lvl7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7pPr>
            <a:lvl8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8pPr>
            <a:lvl9pPr marL="0" marR="0" indent="0" algn="ctr" defTabSz="584200" rtl="1" latinLnBrk="0">
              <a:lnSpc>
                <a:spcPct val="100000"/>
              </a:lnSpc>
              <a:spcBef>
                <a:spcPts val="0"/>
              </a:spcBef>
              <a:spcAft>
                <a:spcPts val="0"/>
              </a:spcAft>
              <a:buClrTx/>
              <a:buSzTx/>
              <a:buFontTx/>
              <a:buNone/>
              <a:tabLst/>
              <a:defRPr sz="6800" b="0" i="0" u="none" strike="noStrike" cap="none" spc="0" baseline="0">
                <a:solidFill>
                  <a:srgbClr val="BCB08F"/>
                </a:solidFill>
                <a:effectLst>
                  <a:outerShdw blurRad="12700" dist="12700" dir="16200000" rotWithShape="0">
                    <a:srgbClr val="000000">
                      <a:alpha val="50000"/>
                    </a:srgbClr>
                  </a:outerShdw>
                </a:effectLst>
                <a:uFillTx/>
                <a:latin typeface="+mn-lt"/>
                <a:ea typeface="+mn-ea"/>
                <a:cs typeface="+mn-cs"/>
                <a:sym typeface="Geeza Pro Regular"/>
              </a:defRPr>
            </a:lvl9pPr>
          </a:lstStyle>
          <a:p>
            <a:pPr hangingPunct="1"/>
            <a:r>
              <a:rPr lang="ar-SA" sz="4800" b="1" dirty="0">
                <a:solidFill>
                  <a:schemeClr val="accent5">
                    <a:lumMod val="50000"/>
                  </a:schemeClr>
                </a:solidFill>
                <a:latin typeface="El Messiri Medium" panose="00000600000000000000" pitchFamily="2" charset="-78"/>
              </a:rPr>
              <a:t>جدول التعلم</a:t>
            </a:r>
          </a:p>
        </p:txBody>
      </p:sp>
      <p:graphicFrame>
        <p:nvGraphicFramePr>
          <p:cNvPr id="5" name="جدول 2">
            <a:extLst>
              <a:ext uri="{FF2B5EF4-FFF2-40B4-BE49-F238E27FC236}">
                <a16:creationId xmlns:a16="http://schemas.microsoft.com/office/drawing/2014/main" id="{79B999E5-97C9-63C6-8E32-DC624D68B200}"/>
              </a:ext>
            </a:extLst>
          </p:cNvPr>
          <p:cNvGraphicFramePr>
            <a:graphicFrameLocks noGrp="1"/>
          </p:cNvGraphicFramePr>
          <p:nvPr>
            <p:extLst>
              <p:ext uri="{D42A27DB-BD31-4B8C-83A1-F6EECF244321}">
                <p14:modId xmlns:p14="http://schemas.microsoft.com/office/powerpoint/2010/main" val="4123009345"/>
              </p:ext>
            </p:extLst>
          </p:nvPr>
        </p:nvGraphicFramePr>
        <p:xfrm>
          <a:off x="4544291" y="2814622"/>
          <a:ext cx="11334885" cy="5140595"/>
        </p:xfrm>
        <a:graphic>
          <a:graphicData uri="http://schemas.openxmlformats.org/drawingml/2006/table">
            <a:tbl>
              <a:tblPr rtl="1" firstRow="1" bandRow="1">
                <a:tableStyleId>{21E4AEA4-8DFA-4A89-87EB-49C32662AFE0}</a:tableStyleId>
              </a:tblPr>
              <a:tblGrid>
                <a:gridCol w="3289530">
                  <a:extLst>
                    <a:ext uri="{9D8B030D-6E8A-4147-A177-3AD203B41FA5}">
                      <a16:colId xmlns:a16="http://schemas.microsoft.com/office/drawing/2014/main" val="3995167174"/>
                    </a:ext>
                  </a:extLst>
                </a:gridCol>
                <a:gridCol w="4167379">
                  <a:extLst>
                    <a:ext uri="{9D8B030D-6E8A-4147-A177-3AD203B41FA5}">
                      <a16:colId xmlns:a16="http://schemas.microsoft.com/office/drawing/2014/main" val="728121310"/>
                    </a:ext>
                  </a:extLst>
                </a:gridCol>
                <a:gridCol w="3877976">
                  <a:extLst>
                    <a:ext uri="{9D8B030D-6E8A-4147-A177-3AD203B41FA5}">
                      <a16:colId xmlns:a16="http://schemas.microsoft.com/office/drawing/2014/main" val="1042265745"/>
                    </a:ext>
                  </a:extLst>
                </a:gridCol>
              </a:tblGrid>
              <a:tr h="870955">
                <a:tc>
                  <a:txBody>
                    <a:bodyPr/>
                    <a:lstStyle/>
                    <a:p>
                      <a:pPr algn="ctr" rtl="1"/>
                      <a:r>
                        <a:rPr lang="ar-SA" sz="3600" dirty="0">
                          <a:solidFill>
                            <a:schemeClr val="bg1">
                              <a:lumMod val="50000"/>
                            </a:schemeClr>
                          </a:solidFill>
                          <a:latin typeface="El Messiri" panose="00000500000000000000" pitchFamily="2" charset="-78"/>
                          <a:cs typeface="+mn-cs"/>
                        </a:rPr>
                        <a:t>ماذا أعرف؟</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rtl="1"/>
                      <a:r>
                        <a:rPr lang="ar-SA" sz="3600" dirty="0">
                          <a:solidFill>
                            <a:schemeClr val="bg1">
                              <a:lumMod val="50000"/>
                            </a:schemeClr>
                          </a:solidFill>
                          <a:latin typeface="El Messiri" panose="00000500000000000000" pitchFamily="2" charset="-78"/>
                          <a:cs typeface="+mn-cs"/>
                        </a:rPr>
                        <a:t>ماذا أريد أن أعرف؟</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rtl="1"/>
                      <a:r>
                        <a:rPr lang="ar-SA" sz="3600" dirty="0">
                          <a:solidFill>
                            <a:schemeClr val="bg1">
                              <a:lumMod val="50000"/>
                            </a:schemeClr>
                          </a:solidFill>
                          <a:latin typeface="El Messiri" panose="00000500000000000000" pitchFamily="2" charset="-78"/>
                          <a:cs typeface="+mn-cs"/>
                        </a:rPr>
                        <a:t>ماذا تعلمت؟</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54571579"/>
                  </a:ext>
                </a:extLst>
              </a:tr>
              <a:tr h="4269640">
                <a:tc>
                  <a:txBody>
                    <a:bodyPr/>
                    <a:lstStyle/>
                    <a:p>
                      <a:pPr algn="ctr" rtl="1"/>
                      <a:endParaRPr lang="ar-SA" sz="800" dirty="0">
                        <a:ln>
                          <a:solidFill>
                            <a:srgbClr val="92D050"/>
                          </a:solidFill>
                        </a:ln>
                        <a:solidFill>
                          <a:srgbClr val="FCFCF7"/>
                        </a:solidFill>
                        <a:latin typeface="El Messiri" panose="00000500000000000000" pitchFamily="2" charset="-78"/>
                        <a:cs typeface="El Messiri" panose="00000500000000000000" pitchFamily="2" charset="-78"/>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1"/>
                      <a:endParaRPr lang="ar-SA" sz="800" dirty="0">
                        <a:ln>
                          <a:solidFill>
                            <a:srgbClr val="92D050"/>
                          </a:solidFill>
                        </a:ln>
                        <a:solidFill>
                          <a:srgbClr val="FCFCF7"/>
                        </a:solidFill>
                        <a:latin typeface="El Messiri" panose="00000500000000000000" pitchFamily="2" charset="-78"/>
                        <a:cs typeface="El Messiri" panose="00000500000000000000" pitchFamily="2" charset="-78"/>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1"/>
                      <a:endParaRPr lang="ar-SA" sz="800" dirty="0">
                        <a:ln>
                          <a:solidFill>
                            <a:srgbClr val="92D050"/>
                          </a:solidFill>
                        </a:ln>
                        <a:solidFill>
                          <a:srgbClr val="FCFCF7"/>
                        </a:solidFill>
                        <a:latin typeface="El Messiri" panose="00000500000000000000" pitchFamily="2" charset="-78"/>
                        <a:cs typeface="El Messiri" panose="00000500000000000000" pitchFamily="2" charset="-78"/>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5610501"/>
                  </a:ext>
                </a:extLst>
              </a:tr>
            </a:tbl>
          </a:graphicData>
        </a:graphic>
      </p:graphicFrame>
      <p:pic>
        <p:nvPicPr>
          <p:cNvPr id="6" name="Google Shape;283;p37">
            <a:extLst>
              <a:ext uri="{FF2B5EF4-FFF2-40B4-BE49-F238E27FC236}">
                <a16:creationId xmlns:a16="http://schemas.microsoft.com/office/drawing/2014/main" id="{0AF4CB9E-AF3A-43B2-3610-F560C0A32E65}"/>
              </a:ext>
            </a:extLst>
          </p:cNvPr>
          <p:cNvPicPr preferRelativeResize="0"/>
          <p:nvPr/>
        </p:nvPicPr>
        <p:blipFill>
          <a:blip r:embed="rId2">
            <a:alphaModFix/>
          </a:blip>
          <a:stretch>
            <a:fillRect/>
          </a:stretch>
        </p:blipFill>
        <p:spPr>
          <a:xfrm rot="1111746">
            <a:off x="6533467" y="1454646"/>
            <a:ext cx="1258431" cy="940538"/>
          </a:xfrm>
          <a:prstGeom prst="rect">
            <a:avLst/>
          </a:prstGeom>
          <a:noFill/>
          <a:ln>
            <a:noFill/>
          </a:ln>
        </p:spPr>
      </p:pic>
      <p:sp>
        <p:nvSpPr>
          <p:cNvPr id="7" name="مستطيل 6">
            <a:extLst>
              <a:ext uri="{FF2B5EF4-FFF2-40B4-BE49-F238E27FC236}">
                <a16:creationId xmlns:a16="http://schemas.microsoft.com/office/drawing/2014/main" id="{47F0A2B5-DFF5-6270-575C-6378ADB9F7DC}"/>
              </a:ext>
            </a:extLst>
          </p:cNvPr>
          <p:cNvSpPr/>
          <p:nvPr/>
        </p:nvSpPr>
        <p:spPr>
          <a:xfrm>
            <a:off x="13255612" y="4277587"/>
            <a:ext cx="2290066" cy="2554545"/>
          </a:xfrm>
          <a:prstGeom prst="rect">
            <a:avLst/>
          </a:prstGeom>
        </p:spPr>
        <p:txBody>
          <a:bodyPr wrap="square">
            <a:spAutoFit/>
          </a:bodyPr>
          <a:lstStyle/>
          <a:p>
            <a:pPr algn="ctr">
              <a:buClrTx/>
              <a:buFontTx/>
              <a:buNone/>
            </a:pPr>
            <a:r>
              <a:rPr lang="ar-SA" sz="3200" b="1" dirty="0">
                <a:solidFill>
                  <a:schemeClr val="bg1">
                    <a:lumMod val="50000"/>
                  </a:schemeClr>
                </a:solidFill>
                <a:latin typeface="El Messiri" panose="00000500000000000000" pitchFamily="2" charset="-78"/>
                <a:cs typeface="+mn-cs"/>
              </a:rPr>
              <a:t>ماذا تعرفين عن موضوع درسنا من خلال معلوماتك السابقة؟ </a:t>
            </a:r>
          </a:p>
        </p:txBody>
      </p:sp>
      <p:sp>
        <p:nvSpPr>
          <p:cNvPr id="8" name="مربع نص 7">
            <a:extLst>
              <a:ext uri="{FF2B5EF4-FFF2-40B4-BE49-F238E27FC236}">
                <a16:creationId xmlns:a16="http://schemas.microsoft.com/office/drawing/2014/main" id="{137D2DCB-F52D-EDDA-6ABF-660BDC13BDA9}"/>
              </a:ext>
            </a:extLst>
          </p:cNvPr>
          <p:cNvSpPr txBox="1"/>
          <p:nvPr/>
        </p:nvSpPr>
        <p:spPr>
          <a:xfrm>
            <a:off x="8491554" y="4277587"/>
            <a:ext cx="3270956" cy="2062103"/>
          </a:xfrm>
          <a:prstGeom prst="rect">
            <a:avLst/>
          </a:prstGeom>
          <a:noFill/>
        </p:spPr>
        <p:txBody>
          <a:bodyPr wrap="square" rtlCol="1">
            <a:spAutoFit/>
          </a:bodyPr>
          <a:lstStyle/>
          <a:p>
            <a:pPr algn="ctr" rtl="1">
              <a:buClrTx/>
              <a:buFontTx/>
              <a:buNone/>
            </a:pPr>
            <a:r>
              <a:rPr lang="ar-SA" sz="3200" b="1" dirty="0">
                <a:solidFill>
                  <a:schemeClr val="bg1">
                    <a:lumMod val="50000"/>
                  </a:schemeClr>
                </a:solidFill>
                <a:latin typeface="El Messiri" panose="00000500000000000000" pitchFamily="2" charset="-78"/>
                <a:cs typeface="+mn-cs"/>
              </a:rPr>
              <a:t>اقرئي الدرس قراءة صامته ثم استنتجي الأهداف التي سنحققها في درسنا..</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خطط انسيابي: معالجة معرّفة مسبقاً 4">
            <a:extLst>
              <a:ext uri="{FF2B5EF4-FFF2-40B4-BE49-F238E27FC236}">
                <a16:creationId xmlns:a16="http://schemas.microsoft.com/office/drawing/2014/main" id="{4DFFB3A6-A600-0080-9C56-31044B76B0E4}"/>
              </a:ext>
            </a:extLst>
          </p:cNvPr>
          <p:cNvSpPr/>
          <p:nvPr/>
        </p:nvSpPr>
        <p:spPr>
          <a:xfrm>
            <a:off x="1993479" y="1607127"/>
            <a:ext cx="14008786" cy="5652682"/>
          </a:xfrm>
          <a:prstGeom prst="flowChartPredefinedProcess">
            <a:avLst/>
          </a:prstGeom>
          <a:noFill/>
          <a:ln>
            <a:noFill/>
          </a:ln>
        </p:spPr>
        <p:style>
          <a:lnRef idx="3">
            <a:schemeClr val="lt1"/>
          </a:lnRef>
          <a:fillRef idx="1">
            <a:schemeClr val="accent3"/>
          </a:fillRef>
          <a:effectRef idx="1">
            <a:schemeClr val="accent3"/>
          </a:effectRef>
          <a:fontRef idx="minor">
            <a:schemeClr val="lt1"/>
          </a:fontRef>
        </p:style>
        <p:txBody>
          <a:bodyPr rtlCol="1" anchor="ctr"/>
          <a:lstStyle/>
          <a:p>
            <a:pPr algn="r"/>
            <a:br>
              <a:rPr lang="ar-SA" sz="3982" b="1" dirty="0">
                <a:solidFill>
                  <a:schemeClr val="bg1">
                    <a:lumMod val="75000"/>
                  </a:schemeClr>
                </a:solidFill>
              </a:rPr>
            </a:br>
            <a:r>
              <a:rPr lang="ar-SA" sz="3982" b="1" dirty="0">
                <a:solidFill>
                  <a:schemeClr val="bg1">
                    <a:lumMod val="75000"/>
                  </a:schemeClr>
                </a:solidFill>
              </a:rPr>
              <a:t>1- أن توضح الطالبة ثواب من وحد الله ولم يشرك به شيئاً ومات على ذلك.</a:t>
            </a:r>
            <a:br>
              <a:rPr lang="ar-SA" sz="3982" b="1" dirty="0">
                <a:solidFill>
                  <a:schemeClr val="bg1">
                    <a:lumMod val="75000"/>
                  </a:schemeClr>
                </a:solidFill>
              </a:rPr>
            </a:br>
            <a:r>
              <a:rPr lang="ar-SA" sz="3982" b="1" dirty="0">
                <a:solidFill>
                  <a:schemeClr val="bg1">
                    <a:lumMod val="75000"/>
                  </a:schemeClr>
                </a:solidFill>
              </a:rPr>
              <a:t>2-  أن ترد الطالبة على طائفتي الغلاة والجفاة في اعتقادهم في النبي محمـد صلى الله عليه وسلم وعيسى.</a:t>
            </a:r>
            <a:br>
              <a:rPr lang="ar-SA" sz="3982" b="1" dirty="0">
                <a:solidFill>
                  <a:schemeClr val="bg1">
                    <a:lumMod val="75000"/>
                  </a:schemeClr>
                </a:solidFill>
              </a:rPr>
            </a:br>
            <a:r>
              <a:rPr lang="ar-SA" sz="3982" b="1" dirty="0">
                <a:solidFill>
                  <a:schemeClr val="bg1">
                    <a:lumMod val="75000"/>
                  </a:schemeClr>
                </a:solidFill>
              </a:rPr>
              <a:t>3- أن تعدد الطالبة فضائل التوحيد.</a:t>
            </a:r>
            <a:br>
              <a:rPr lang="ar-SA" sz="3982" b="1" dirty="0">
                <a:solidFill>
                  <a:schemeClr val="bg1">
                    <a:lumMod val="75000"/>
                  </a:schemeClr>
                </a:solidFill>
              </a:rPr>
            </a:br>
            <a:r>
              <a:rPr lang="ar-SA" sz="3982" b="1" dirty="0">
                <a:solidFill>
                  <a:schemeClr val="bg1">
                    <a:lumMod val="75000"/>
                  </a:schemeClr>
                </a:solidFill>
              </a:rPr>
              <a:t>4-  أن تبيـن الطالبة أثر التوحيــد في ميزان العبد يوم القيامة</a:t>
            </a:r>
            <a:endParaRPr lang="ar-SA" sz="3982" b="1" dirty="0"/>
          </a:p>
        </p:txBody>
      </p:sp>
      <p:sp>
        <p:nvSpPr>
          <p:cNvPr id="6" name="مستطيل مستدير الزوايا 3">
            <a:extLst>
              <a:ext uri="{FF2B5EF4-FFF2-40B4-BE49-F238E27FC236}">
                <a16:creationId xmlns:a16="http://schemas.microsoft.com/office/drawing/2014/main" id="{B59A843F-AA39-5D33-9170-3BC1E7D4AECC}"/>
              </a:ext>
            </a:extLst>
          </p:cNvPr>
          <p:cNvSpPr/>
          <p:nvPr/>
        </p:nvSpPr>
        <p:spPr>
          <a:xfrm>
            <a:off x="10134077" y="1191464"/>
            <a:ext cx="5262908" cy="1117608"/>
          </a:xfrm>
          <a:prstGeom prst="roundRect">
            <a:avLst/>
          </a:prstGeom>
          <a:solidFill>
            <a:schemeClr val="tx1">
              <a:lumMod val="20000"/>
              <a:lumOff val="80000"/>
            </a:schemeClr>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1" anchor="ctr"/>
          <a:lstStyle/>
          <a:p>
            <a:r>
              <a:rPr lang="ar-SA" sz="5120" b="1" dirty="0">
                <a:solidFill>
                  <a:schemeClr val="accent5">
                    <a:lumMod val="50000"/>
                  </a:schemeClr>
                </a:solidFill>
              </a:rPr>
              <a:t>    أهداف الدرس</a:t>
            </a:r>
          </a:p>
        </p:txBody>
      </p:sp>
      <p:pic>
        <p:nvPicPr>
          <p:cNvPr id="7" name="صورة 6">
            <a:extLst>
              <a:ext uri="{FF2B5EF4-FFF2-40B4-BE49-F238E27FC236}">
                <a16:creationId xmlns:a16="http://schemas.microsoft.com/office/drawing/2014/main" id="{2FE27DE6-FB47-495D-8991-43FA75665B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4267" y="2355832"/>
            <a:ext cx="2675996" cy="2930414"/>
          </a:xfrm>
          <a:prstGeom prst="rect">
            <a:avLst/>
          </a:prstGeom>
        </p:spPr>
      </p:pic>
    </p:spTree>
    <p:extLst>
      <p:ext uri="{BB962C8B-B14F-4D97-AF65-F5344CB8AC3E}">
        <p14:creationId xmlns:p14="http://schemas.microsoft.com/office/powerpoint/2010/main" val="20249369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a:extLst>
              <a:ext uri="{FF2B5EF4-FFF2-40B4-BE49-F238E27FC236}">
                <a16:creationId xmlns:a16="http://schemas.microsoft.com/office/drawing/2014/main" id="{FCFA4B22-B3E0-9E9B-7D7E-2042A483D47E}"/>
              </a:ext>
            </a:extLst>
          </p:cNvPr>
          <p:cNvSpPr txBox="1"/>
          <p:nvPr/>
        </p:nvSpPr>
        <p:spPr>
          <a:xfrm>
            <a:off x="2632364" y="3740958"/>
            <a:ext cx="12455235" cy="1661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ar-SA" sz="5400" b="1" dirty="0">
                <a:solidFill>
                  <a:schemeClr val="accent2"/>
                </a:solidFill>
                <a:effectLst>
                  <a:outerShdw blurRad="38100" dist="38100" dir="2700000" algn="tl">
                    <a:srgbClr val="000000">
                      <a:alpha val="43137"/>
                    </a:srgbClr>
                  </a:outerShdw>
                </a:effectLst>
                <a:latin typeface="Arial" panose="020B0604020202020204" pitchFamily="34" charset="0"/>
              </a:rPr>
              <a:t>فضائل التوحيد </a:t>
            </a:r>
            <a:br>
              <a:rPr lang="ar-SA" sz="4800" b="1" dirty="0">
                <a:latin typeface="Arial" panose="020B0604020202020204" pitchFamily="34" charset="0"/>
              </a:rPr>
            </a:br>
            <a:r>
              <a:rPr lang="ar-SA" sz="4800" b="1" dirty="0">
                <a:solidFill>
                  <a:schemeClr val="accent6">
                    <a:lumMod val="50000"/>
                    <a:alpha val="80000"/>
                  </a:schemeClr>
                </a:solidFill>
                <a:latin typeface="Arial" panose="020B0604020202020204" pitchFamily="34" charset="0"/>
              </a:rPr>
              <a:t>لتوحيد الله تعالى فضائل كثيرة أهمها ما يأتي:</a:t>
            </a:r>
            <a:endParaRPr lang="ar-SA" sz="4800" b="1" dirty="0">
              <a:solidFill>
                <a:schemeClr val="accent6">
                  <a:lumMod val="50000"/>
                  <a:alpha val="80000"/>
                </a:schemeClr>
              </a:solidFill>
            </a:endParaRPr>
          </a:p>
        </p:txBody>
      </p:sp>
    </p:spTree>
    <p:extLst>
      <p:ext uri="{BB962C8B-B14F-4D97-AF65-F5344CB8AC3E}">
        <p14:creationId xmlns:p14="http://schemas.microsoft.com/office/powerpoint/2010/main" val="181857153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ما المقصود بالإيمان والحياء ؟"/>
          <p:cNvSpPr txBox="1">
            <a:spLocks noGrp="1"/>
          </p:cNvSpPr>
          <p:nvPr>
            <p:ph type="title"/>
          </p:nvPr>
        </p:nvSpPr>
        <p:spPr>
          <a:xfrm>
            <a:off x="706582" y="1037303"/>
            <a:ext cx="15406253" cy="4387987"/>
          </a:xfrm>
          <a:prstGeom prst="rect">
            <a:avLst/>
          </a:prstGeom>
        </p:spPr>
        <p:txBody>
          <a:bodyPr>
            <a:normAutofit/>
          </a:bodyPr>
          <a:lstStyle/>
          <a:p>
            <a:r>
              <a:rPr lang="ar-SA" sz="4900" dirty="0">
                <a:solidFill>
                  <a:schemeClr val="accent5">
                    <a:lumMod val="50000"/>
                  </a:schemeClr>
                </a:solidFill>
                <a:effectLst>
                  <a:outerShdw blurRad="38100" dist="38100" dir="2700000" algn="tl">
                    <a:srgbClr val="000000">
                      <a:alpha val="43137"/>
                    </a:srgbClr>
                  </a:outerShdw>
                </a:effectLst>
              </a:rPr>
              <a:t>طالبتي الغالية وعد الله المؤمنين الذين لم يلبس ايمانهم بالشرك أن يتحقق لهم أمرين هما  .. </a:t>
            </a:r>
            <a:br>
              <a:rPr lang="ar-SA" sz="4900" dirty="0">
                <a:solidFill>
                  <a:schemeClr val="accent5">
                    <a:lumMod val="50000"/>
                  </a:schemeClr>
                </a:solidFill>
                <a:effectLst>
                  <a:outerShdw blurRad="38100" dist="38100" dir="2700000" algn="tl">
                    <a:srgbClr val="000000">
                      <a:alpha val="43137"/>
                    </a:srgbClr>
                  </a:outerShdw>
                </a:effectLst>
              </a:rPr>
            </a:br>
            <a:r>
              <a:rPr lang="ar-SA" sz="4900" dirty="0">
                <a:solidFill>
                  <a:schemeClr val="accent5">
                    <a:lumMod val="50000"/>
                  </a:schemeClr>
                </a:solidFill>
                <a:effectLst>
                  <a:outerShdw blurRad="38100" dist="38100" dir="2700000" algn="tl">
                    <a:srgbClr val="000000">
                      <a:alpha val="43137"/>
                    </a:srgbClr>
                  </a:outerShdw>
                </a:effectLst>
              </a:rPr>
              <a:t> استنبط ذلك من الآية </a:t>
            </a:r>
            <a:br>
              <a:rPr lang="ar-SA" dirty="0">
                <a:solidFill>
                  <a:schemeClr val="accent5">
                    <a:lumMod val="50000"/>
                  </a:schemeClr>
                </a:solidFill>
                <a:effectLst/>
              </a:rPr>
            </a:br>
            <a:r>
              <a:rPr lang="ar-SA" sz="4400" b="1" i="0" dirty="0">
                <a:solidFill>
                  <a:srgbClr val="006D98"/>
                </a:solidFill>
                <a:effectLst/>
                <a:latin typeface="Naskh"/>
              </a:rPr>
              <a:t>قال الله تعالى:</a:t>
            </a:r>
            <a:r>
              <a:rPr lang="ar-SA" sz="4400" b="1" i="0" dirty="0">
                <a:solidFill>
                  <a:srgbClr val="000000"/>
                </a:solidFill>
                <a:effectLst/>
                <a:latin typeface="Naskh"/>
              </a:rPr>
              <a:t> </a:t>
            </a:r>
            <a:r>
              <a:rPr lang="ar-SA" sz="4400" b="1" i="0" dirty="0">
                <a:solidFill>
                  <a:srgbClr val="947721"/>
                </a:solidFill>
                <a:effectLst/>
                <a:latin typeface="Naskh"/>
              </a:rPr>
              <a:t>{الَّذِينَ آمَنُوا وَلَمْ يَلْبِسُوا </a:t>
            </a:r>
            <a:r>
              <a:rPr lang="ar-SA" sz="4400" b="1" dirty="0">
                <a:solidFill>
                  <a:srgbClr val="947721"/>
                </a:solidFill>
                <a:effectLst/>
                <a:latin typeface="Naskh"/>
              </a:rPr>
              <a:t>إِيمَانَهُمْ بِظُلْمٍ أُوْلَئِكَ لَهُمُ</a:t>
            </a:r>
            <a:br>
              <a:rPr lang="ar-SA" sz="4400" b="1" dirty="0">
                <a:solidFill>
                  <a:srgbClr val="947721"/>
                </a:solidFill>
                <a:effectLst/>
                <a:latin typeface="Naskh"/>
              </a:rPr>
            </a:br>
            <a:r>
              <a:rPr lang="ar-SA" sz="4400" b="1" dirty="0">
                <a:solidFill>
                  <a:srgbClr val="947721"/>
                </a:solidFill>
                <a:effectLst/>
                <a:latin typeface="Naskh"/>
              </a:rPr>
              <a:t> </a:t>
            </a:r>
            <a:r>
              <a:rPr lang="ar-SA" sz="4400" b="1" dirty="0">
                <a:solidFill>
                  <a:schemeClr val="accent5">
                    <a:lumMod val="75000"/>
                  </a:schemeClr>
                </a:solidFill>
                <a:effectLst/>
                <a:latin typeface="Naskh"/>
              </a:rPr>
              <a:t>الأَمْنُ </a:t>
            </a:r>
            <a:r>
              <a:rPr lang="ar-SA" sz="4400" b="1" dirty="0">
                <a:solidFill>
                  <a:srgbClr val="947721"/>
                </a:solidFill>
                <a:effectLst/>
                <a:latin typeface="Naskh"/>
              </a:rPr>
              <a:t>وَهُمْ مُهْتَدُونَ)}</a:t>
            </a:r>
            <a:r>
              <a:rPr lang="ar-SA" sz="4400" b="1" i="0" dirty="0">
                <a:solidFill>
                  <a:srgbClr val="000000"/>
                </a:solidFill>
                <a:effectLst/>
                <a:latin typeface="Naskh"/>
              </a:rPr>
              <a:t> </a:t>
            </a:r>
            <a:r>
              <a:rPr lang="ar-SA" sz="2400" b="1" i="0" dirty="0">
                <a:solidFill>
                  <a:srgbClr val="707070"/>
                </a:solidFill>
                <a:effectLst/>
                <a:latin typeface="Naskh"/>
              </a:rPr>
              <a:t>[الأنعام:٨٢]</a:t>
            </a:r>
            <a:r>
              <a:rPr lang="ar-SA" sz="2400" b="1" i="0" dirty="0">
                <a:solidFill>
                  <a:srgbClr val="000000"/>
                </a:solidFill>
                <a:effectLst/>
                <a:latin typeface="Naskh"/>
              </a:rPr>
              <a:t> </a:t>
            </a:r>
            <a:r>
              <a:rPr lang="ar-SA" sz="2400" b="1" dirty="0">
                <a:solidFill>
                  <a:schemeClr val="accent5">
                    <a:lumMod val="50000"/>
                  </a:schemeClr>
                </a:solidFill>
                <a:effectLst/>
              </a:rPr>
              <a:t> </a:t>
            </a:r>
            <a:endParaRPr b="1" dirty="0">
              <a:solidFill>
                <a:schemeClr val="accent5">
                  <a:lumMod val="50000"/>
                </a:schemeClr>
              </a:solidFill>
              <a:effectLst/>
            </a:endParaRPr>
          </a:p>
        </p:txBody>
      </p:sp>
      <p:sp>
        <p:nvSpPr>
          <p:cNvPr id="146" name="استراتجية العصف الذهني ؟"/>
          <p:cNvSpPr txBox="1">
            <a:spLocks noGrp="1"/>
          </p:cNvSpPr>
          <p:nvPr>
            <p:ph type="body" sz="quarter" idx="4294967295"/>
          </p:nvPr>
        </p:nvSpPr>
        <p:spPr>
          <a:xfrm>
            <a:off x="12528950" y="189983"/>
            <a:ext cx="4811313" cy="634938"/>
          </a:xfrm>
          <a:prstGeom prst="rect">
            <a:avLst/>
          </a:prstGeom>
          <a:blipFill>
            <a:blip r:embed="rId2"/>
          </a:blipFill>
        </p:spPr>
        <p:txBody>
          <a:bodyPr/>
          <a:lstStyle>
            <a:lvl1pPr marL="0" indent="0" algn="ctr">
              <a:lnSpc>
                <a:spcPct val="100000"/>
              </a:lnSpc>
              <a:spcBef>
                <a:spcPts val="0"/>
              </a:spcBef>
              <a:buSzTx/>
              <a:buNone/>
              <a:defRPr sz="3200">
                <a:solidFill>
                  <a:srgbClr val="F3F1DF"/>
                </a:solidFill>
              </a:defRPr>
            </a:lvl1pPr>
          </a:lstStyle>
          <a:p>
            <a:pPr>
              <a:defRPr>
                <a:effectLst/>
              </a:defRPr>
            </a:pPr>
            <a:r>
              <a:rPr lang="ar-SA" dirty="0"/>
              <a:t>استراتيجية</a:t>
            </a:r>
            <a:r>
              <a:rPr dirty="0"/>
              <a:t> </a:t>
            </a:r>
            <a:r>
              <a:rPr lang="ar-SA" dirty="0"/>
              <a:t>الاستنباط</a:t>
            </a:r>
            <a:endParaRPr dirty="0"/>
          </a:p>
        </p:txBody>
      </p:sp>
      <p:sp>
        <p:nvSpPr>
          <p:cNvPr id="3" name="مربع نص 2">
            <a:extLst>
              <a:ext uri="{FF2B5EF4-FFF2-40B4-BE49-F238E27FC236}">
                <a16:creationId xmlns:a16="http://schemas.microsoft.com/office/drawing/2014/main" id="{7397161D-6694-ADCA-D369-C15E87FE26DF}"/>
              </a:ext>
            </a:extLst>
          </p:cNvPr>
          <p:cNvSpPr txBox="1"/>
          <p:nvPr/>
        </p:nvSpPr>
        <p:spPr>
          <a:xfrm>
            <a:off x="4585856" y="5626473"/>
            <a:ext cx="9061790" cy="830997"/>
          </a:xfrm>
          <a:prstGeom prst="rect">
            <a:avLst/>
          </a:prstGeom>
          <a:noFill/>
        </p:spPr>
        <p:txBody>
          <a:bodyPr wrap="square" rtlCol="1">
            <a:spAutoFit/>
          </a:bodyPr>
          <a:lstStyle/>
          <a:p>
            <a:r>
              <a:rPr lang="ar-EG" sz="4800" b="1" dirty="0">
                <a:solidFill>
                  <a:schemeClr val="accent5">
                    <a:lumMod val="75000"/>
                    <a:alpha val="80000"/>
                  </a:schemeClr>
                </a:solidFill>
                <a:latin typeface="Calibri" panose="020F0502020204030204" pitchFamily="34" charset="0"/>
              </a:rPr>
              <a:t>الفضيلة الأولى</a:t>
            </a:r>
            <a:r>
              <a:rPr lang="ar-EG" sz="4800" b="1" dirty="0">
                <a:solidFill>
                  <a:schemeClr val="bg1">
                    <a:lumMod val="50000"/>
                    <a:alpha val="80000"/>
                  </a:schemeClr>
                </a:solidFill>
                <a:latin typeface="Calibri" panose="020F0502020204030204" pitchFamily="34" charset="0"/>
              </a:rPr>
              <a:t>: الأمن في الدنيــا والآخرة.</a:t>
            </a:r>
            <a:endParaRPr lang="ar-SA" sz="6000" dirty="0">
              <a:solidFill>
                <a:schemeClr val="bg1">
                  <a:lumMod val="50000"/>
                  <a:alpha val="80000"/>
                </a:schemeClr>
              </a:solidFill>
            </a:endParaRPr>
          </a:p>
        </p:txBody>
      </p:sp>
      <p:cxnSp>
        <p:nvCxnSpPr>
          <p:cNvPr id="8" name="موصل: منحني 7">
            <a:extLst>
              <a:ext uri="{FF2B5EF4-FFF2-40B4-BE49-F238E27FC236}">
                <a16:creationId xmlns:a16="http://schemas.microsoft.com/office/drawing/2014/main" id="{EF16E4D9-1489-A7B2-D14B-360794DB6374}"/>
              </a:ext>
            </a:extLst>
          </p:cNvPr>
          <p:cNvCxnSpPr>
            <a:cxnSpLocks/>
          </p:cNvCxnSpPr>
          <p:nvPr/>
        </p:nvCxnSpPr>
        <p:spPr>
          <a:xfrm>
            <a:off x="11152909" y="4808608"/>
            <a:ext cx="1925782" cy="1233364"/>
          </a:xfrm>
          <a:prstGeom prst="curvedConnector3">
            <a:avLst>
              <a:gd name="adj1" fmla="val 144245"/>
            </a:avLst>
          </a:prstGeom>
          <a:noFill/>
          <a:ln w="57150" cap="flat">
            <a:solidFill>
              <a:schemeClr val="bg1">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 name="مربع نص 1">
            <a:extLst>
              <a:ext uri="{FF2B5EF4-FFF2-40B4-BE49-F238E27FC236}">
                <a16:creationId xmlns:a16="http://schemas.microsoft.com/office/drawing/2014/main" id="{A339F4EC-0E9B-F702-A373-20D0FFEC7EDC}"/>
              </a:ext>
            </a:extLst>
          </p:cNvPr>
          <p:cNvSpPr txBox="1"/>
          <p:nvPr/>
        </p:nvSpPr>
        <p:spPr>
          <a:xfrm>
            <a:off x="3297382" y="6874637"/>
            <a:ext cx="11389354" cy="830997"/>
          </a:xfrm>
          <a:prstGeom prst="rect">
            <a:avLst/>
          </a:prstGeom>
          <a:noFill/>
        </p:spPr>
        <p:txBody>
          <a:bodyPr wrap="square" rtlCol="1">
            <a:spAutoFit/>
          </a:bodyPr>
          <a:lstStyle/>
          <a:p>
            <a:r>
              <a:rPr lang="ar-EG" sz="4800" b="1" dirty="0">
                <a:solidFill>
                  <a:schemeClr val="accent5">
                    <a:lumMod val="75000"/>
                    <a:alpha val="80000"/>
                  </a:schemeClr>
                </a:solidFill>
                <a:latin typeface="Calibri" panose="020F0502020204030204" pitchFamily="34" charset="0"/>
              </a:rPr>
              <a:t>الفضيلة الثانية: </a:t>
            </a:r>
            <a:r>
              <a:rPr lang="ar-EG" sz="4800" b="1" dirty="0">
                <a:solidFill>
                  <a:schemeClr val="bg1">
                    <a:lumMod val="75000"/>
                    <a:alpha val="80000"/>
                  </a:schemeClr>
                </a:solidFill>
                <a:latin typeface="Calibri" panose="020F0502020204030204" pitchFamily="34" charset="0"/>
              </a:rPr>
              <a:t>الهداية التامة إلى الصراط المستقيــم</a:t>
            </a:r>
            <a:endParaRPr lang="ar-SA" sz="6000" dirty="0">
              <a:solidFill>
                <a:schemeClr val="bg1">
                  <a:lumMod val="75000"/>
                  <a:alpha val="80000"/>
                </a:schemeClr>
              </a:solidFill>
            </a:endParaRPr>
          </a:p>
        </p:txBody>
      </p:sp>
      <p:cxnSp>
        <p:nvCxnSpPr>
          <p:cNvPr id="10" name="موصل: منحني 9">
            <a:extLst>
              <a:ext uri="{FF2B5EF4-FFF2-40B4-BE49-F238E27FC236}">
                <a16:creationId xmlns:a16="http://schemas.microsoft.com/office/drawing/2014/main" id="{EDE4017C-3286-8629-6D35-06279467C388}"/>
              </a:ext>
            </a:extLst>
          </p:cNvPr>
          <p:cNvCxnSpPr>
            <a:cxnSpLocks/>
          </p:cNvCxnSpPr>
          <p:nvPr/>
        </p:nvCxnSpPr>
        <p:spPr>
          <a:xfrm rot="10800000" flipV="1">
            <a:off x="3560618" y="5131655"/>
            <a:ext cx="4211782" cy="2036618"/>
          </a:xfrm>
          <a:prstGeom prst="curvedConnector3">
            <a:avLst>
              <a:gd name="adj1" fmla="val 118092"/>
            </a:avLst>
          </a:prstGeom>
          <a:noFill/>
          <a:ln w="57150" cap="flat">
            <a:solidFill>
              <a:schemeClr val="bg1">
                <a:lumMod val="75000"/>
              </a:schemeClr>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25876940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oroccan">
  <a:themeElements>
    <a:clrScheme name="Moroccan">
      <a:dk1>
        <a:srgbClr val="073E86"/>
      </a:dk1>
      <a:lt1>
        <a:srgbClr val="86837F">
          <a:alpha val="80000"/>
        </a:srgbClr>
      </a:lt1>
      <a:dk2>
        <a:srgbClr val="586770"/>
      </a:dk2>
      <a:lt2>
        <a:srgbClr val="C4CBD0"/>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Geeza Pro Regular"/>
        <a:ea typeface="Geeza Pro Regular"/>
        <a:cs typeface="Geeza Pro Regular"/>
      </a:majorFont>
      <a:minorFont>
        <a:latin typeface="Geeza Pro Regular"/>
        <a:ea typeface="Geeza Pro Regular"/>
        <a:cs typeface="Geeza Pro Regular"/>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1"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3F1DF"/>
            </a:solidFill>
            <a:effectLst/>
            <a:uFillTx/>
            <a:latin typeface="+mn-lt"/>
            <a:ea typeface="+mn-ea"/>
            <a:cs typeface="+mn-cs"/>
            <a:sym typeface="Geeza Pr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1">
              <a:satOff val="-17010"/>
              <a:lumOff val="1436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1"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roccan">
  <a:themeElements>
    <a:clrScheme name="Moroccan">
      <a:dk1>
        <a:srgbClr val="000000"/>
      </a:dk1>
      <a:lt1>
        <a:srgbClr val="FFFFFF"/>
      </a:lt1>
      <a:dk2>
        <a:srgbClr val="586770"/>
      </a:dk2>
      <a:lt2>
        <a:srgbClr val="C4CBD0"/>
      </a:lt2>
      <a:accent1>
        <a:srgbClr val="61A4C7"/>
      </a:accent1>
      <a:accent2>
        <a:srgbClr val="3C9B4C"/>
      </a:accent2>
      <a:accent3>
        <a:srgbClr val="E0BF64"/>
      </a:accent3>
      <a:accent4>
        <a:srgbClr val="DE9A51"/>
      </a:accent4>
      <a:accent5>
        <a:srgbClr val="C86464"/>
      </a:accent5>
      <a:accent6>
        <a:srgbClr val="896D9B"/>
      </a:accent6>
      <a:hlink>
        <a:srgbClr val="0000FF"/>
      </a:hlink>
      <a:folHlink>
        <a:srgbClr val="FF00FF"/>
      </a:folHlink>
    </a:clrScheme>
    <a:fontScheme name="Moroccan">
      <a:majorFont>
        <a:latin typeface="Geeza Pro Regular"/>
        <a:ea typeface="Geeza Pro Regular"/>
        <a:cs typeface="Geeza Pro Regular"/>
      </a:majorFont>
      <a:minorFont>
        <a:latin typeface="Geeza Pro Regular"/>
        <a:ea typeface="Geeza Pro Regular"/>
        <a:cs typeface="Geeza Pro Regular"/>
      </a:minorFont>
    </a:fontScheme>
    <a:fmtScheme name="Morocca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1"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3F1DF"/>
            </a:solidFill>
            <a:effectLst/>
            <a:uFillTx/>
            <a:latin typeface="+mn-lt"/>
            <a:ea typeface="+mn-ea"/>
            <a:cs typeface="+mn-cs"/>
            <a:sym typeface="Geeza Pr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1">
              <a:satOff val="-17010"/>
              <a:lumOff val="14363"/>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1"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6837F">
                <a:alpha val="80000"/>
              </a:srgbClr>
            </a:solidFill>
            <a:effectLst>
              <a:outerShdw blurRad="25400" dist="12700" dir="5400000" rotWithShape="0">
                <a:srgbClr val="FFFFFF"/>
              </a:outerShdw>
            </a:effectLst>
            <a:uFillTx/>
            <a:latin typeface="+mn-lt"/>
            <a:ea typeface="+mn-ea"/>
            <a:cs typeface="+mn-cs"/>
            <a:sym typeface="Geeza Pr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272</TotalTime>
  <Words>967</Words>
  <Application>Microsoft Office PowerPoint</Application>
  <PresentationFormat>مخصص</PresentationFormat>
  <Paragraphs>78</Paragraphs>
  <Slides>21</Slides>
  <Notes>0</Notes>
  <HiddenSlides>0</HiddenSlides>
  <MMClips>1</MMClips>
  <ScaleCrop>false</ScaleCrop>
  <HeadingPairs>
    <vt:vector size="6" baseType="variant">
      <vt:variant>
        <vt:lpstr>الخطوط المستخدمة</vt:lpstr>
      </vt:variant>
      <vt:variant>
        <vt:i4>13</vt:i4>
      </vt:variant>
      <vt:variant>
        <vt:lpstr>نسق</vt:lpstr>
      </vt:variant>
      <vt:variant>
        <vt:i4>1</vt:i4>
      </vt:variant>
      <vt:variant>
        <vt:lpstr>عناوين الشرائح</vt:lpstr>
      </vt:variant>
      <vt:variant>
        <vt:i4>21</vt:i4>
      </vt:variant>
    </vt:vector>
  </HeadingPairs>
  <TitlesOfParts>
    <vt:vector size="35" baseType="lpstr">
      <vt:lpstr>(A) Arslan Wessam B</vt:lpstr>
      <vt:lpstr>29LT Zarid Serif Rg</vt:lpstr>
      <vt:lpstr>Arial</vt:lpstr>
      <vt:lpstr>Calibri</vt:lpstr>
      <vt:lpstr>El Messiri</vt:lpstr>
      <vt:lpstr>El Messiri Medium</vt:lpstr>
      <vt:lpstr>Geeza Pro Regular</vt:lpstr>
      <vt:lpstr>Geeza Pro Regular (النص الأساسي)</vt:lpstr>
      <vt:lpstr>Helvetica Neue</vt:lpstr>
      <vt:lpstr>Khalid Art bold</vt:lpstr>
      <vt:lpstr>Naskh</vt:lpstr>
      <vt:lpstr>Palatino</vt:lpstr>
      <vt:lpstr>Traditional Arabic</vt:lpstr>
      <vt:lpstr>Moroccan</vt:lpstr>
      <vt:lpstr>عرض تقديمي في PowerPoint</vt:lpstr>
      <vt:lpstr>عرض تقديمي في PowerPoint</vt:lpstr>
      <vt:lpstr>عرض تقديمي في PowerPoint</vt:lpstr>
      <vt:lpstr>عرض تقديمي في PowerPoint</vt:lpstr>
      <vt:lpstr>عرض تقديمي في PowerPoint</vt:lpstr>
      <vt:lpstr>ماذا أريد أن أتعلم ؟</vt:lpstr>
      <vt:lpstr>عرض تقديمي في PowerPoint</vt:lpstr>
      <vt:lpstr>عرض تقديمي في PowerPoint</vt:lpstr>
      <vt:lpstr>طالبتي الغالية وعد الله المؤمنين الذين لم يلبس ايمانهم بالشرك أن يتحقق لهم أمرين هما  ..   استنبط ذلك من الآية  قال الله تعالى: {الَّذِينَ آمَنُوا وَلَمْ يَلْبِسُوا إِيمَانَهُمْ بِظُلْمٍ أُوْلَئِكَ لَهُمُ  الأَمْنُ وَهُمْ مُهْتَدُونَ)} [الأنعام:٨٢]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لؤلؤة العتيق</dc:title>
  <dc:creator>لؤلؤة العتيق</dc:creator>
  <cp:keywords>قناة البيان للعروض والعلوم الشرعية</cp:keywords>
  <cp:lastModifiedBy>لؤلؤة العتيق</cp:lastModifiedBy>
  <cp:revision>15</cp:revision>
  <dcterms:modified xsi:type="dcterms:W3CDTF">2023-08-30T18:37:52Z</dcterms:modified>
</cp:coreProperties>
</file>