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7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9961" autoAdjust="0"/>
    <p:restoredTop sz="94660"/>
  </p:normalViewPr>
  <p:slideViewPr>
    <p:cSldViewPr snapToGrid="0">
      <p:cViewPr>
        <p:scale>
          <a:sx n="80" d="100"/>
          <a:sy n="80" d="100"/>
        </p:scale>
        <p:origin x="684" y="-9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B5C90-7403-4C30-88C6-BAAF5F130BB6}" type="datetimeFigureOut">
              <a:rPr lang="ar-SA" smtClean="0"/>
              <a:t>1 رجب، 1447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A0490-D09E-448E-B426-358606A2C7C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58215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B5C90-7403-4C30-88C6-BAAF5F130BB6}" type="datetimeFigureOut">
              <a:rPr lang="ar-SA" smtClean="0"/>
              <a:t>1 رجب، 1447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A0490-D09E-448E-B426-358606A2C7C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76713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B5C90-7403-4C30-88C6-BAAF5F130BB6}" type="datetimeFigureOut">
              <a:rPr lang="ar-SA" smtClean="0"/>
              <a:t>1 رجب، 1447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A0490-D09E-448E-B426-358606A2C7C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13189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B5C90-7403-4C30-88C6-BAAF5F130BB6}" type="datetimeFigureOut">
              <a:rPr lang="ar-SA" smtClean="0"/>
              <a:t>1 رجب، 1447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A0490-D09E-448E-B426-358606A2C7C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90730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B5C90-7403-4C30-88C6-BAAF5F130BB6}" type="datetimeFigureOut">
              <a:rPr lang="ar-SA" smtClean="0"/>
              <a:t>1 رجب، 1447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A0490-D09E-448E-B426-358606A2C7C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62681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B5C90-7403-4C30-88C6-BAAF5F130BB6}" type="datetimeFigureOut">
              <a:rPr lang="ar-SA" smtClean="0"/>
              <a:t>1 رجب، 1447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A0490-D09E-448E-B426-358606A2C7C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0717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B5C90-7403-4C30-88C6-BAAF5F130BB6}" type="datetimeFigureOut">
              <a:rPr lang="ar-SA" smtClean="0"/>
              <a:t>1 رجب، 1447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A0490-D09E-448E-B426-358606A2C7C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45397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B5C90-7403-4C30-88C6-BAAF5F130BB6}" type="datetimeFigureOut">
              <a:rPr lang="ar-SA" smtClean="0"/>
              <a:t>1 رجب، 1447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A0490-D09E-448E-B426-358606A2C7C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71591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B5C90-7403-4C30-88C6-BAAF5F130BB6}" type="datetimeFigureOut">
              <a:rPr lang="ar-SA" smtClean="0"/>
              <a:t>1 رجب، 1447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A0490-D09E-448E-B426-358606A2C7C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30275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B5C90-7403-4C30-88C6-BAAF5F130BB6}" type="datetimeFigureOut">
              <a:rPr lang="ar-SA" smtClean="0"/>
              <a:t>1 رجب، 1447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A0490-D09E-448E-B426-358606A2C7C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50693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B5C90-7403-4C30-88C6-BAAF5F130BB6}" type="datetimeFigureOut">
              <a:rPr lang="ar-SA" smtClean="0"/>
              <a:t>1 رجب، 1447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A0490-D09E-448E-B426-358606A2C7C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15857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56B5C90-7403-4C30-88C6-BAAF5F130BB6}" type="datetimeFigureOut">
              <a:rPr lang="ar-SA" smtClean="0"/>
              <a:t>1 رجب، 1447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CA0490-D09E-448E-B426-358606A2C7C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69802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1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r" defTabSz="685800" rtl="1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>
            <a:extLst>
              <a:ext uri="{FF2B5EF4-FFF2-40B4-BE49-F238E27FC236}">
                <a16:creationId xmlns:a16="http://schemas.microsoft.com/office/drawing/2014/main" id="{B8994C05-AFFB-6304-0F39-7F0E208FE147}"/>
              </a:ext>
            </a:extLst>
          </p:cNvPr>
          <p:cNvSpPr txBox="1"/>
          <p:nvPr/>
        </p:nvSpPr>
        <p:spPr>
          <a:xfrm>
            <a:off x="138730" y="143885"/>
            <a:ext cx="6394784" cy="951029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endParaRPr lang="ar-SA" dirty="0"/>
          </a:p>
          <a:p>
            <a:endParaRPr lang="ar-SA" dirty="0"/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8FFAD8B5-C646-0973-A95C-4647F573886F}"/>
              </a:ext>
            </a:extLst>
          </p:cNvPr>
          <p:cNvSpPr txBox="1"/>
          <p:nvPr/>
        </p:nvSpPr>
        <p:spPr>
          <a:xfrm>
            <a:off x="4545815" y="244125"/>
            <a:ext cx="2057400" cy="81560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defTabSz="914400" rtl="1"/>
            <a:r>
              <a:rPr lang="ar-SA" sz="1200" b="1" dirty="0">
                <a:solidFill>
                  <a:prstClr val="black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المملكة العربية السعودية</a:t>
            </a:r>
          </a:p>
          <a:p>
            <a:pPr algn="ctr" defTabSz="914400" rtl="1"/>
            <a:r>
              <a:rPr lang="ar-SA" sz="1200" b="1" dirty="0" err="1">
                <a:solidFill>
                  <a:prstClr val="black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وزراة</a:t>
            </a:r>
            <a:r>
              <a:rPr lang="ar-SA" sz="1200" b="1" dirty="0">
                <a:solidFill>
                  <a:prstClr val="black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التعليم</a:t>
            </a:r>
          </a:p>
          <a:p>
            <a:pPr algn="ctr" defTabSz="914400" rtl="1"/>
            <a:r>
              <a:rPr lang="ar-SA" sz="1200" b="1" dirty="0">
                <a:solidFill>
                  <a:prstClr val="black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الإدارة العامة للتعليم با</a:t>
            </a:r>
          </a:p>
          <a:p>
            <a:pPr algn="r" defTabSz="914400" rtl="1"/>
            <a:endParaRPr lang="ar-SA" sz="11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4E8ABA7D-51DD-B3EA-7046-B8621460EF4A}"/>
              </a:ext>
            </a:extLst>
          </p:cNvPr>
          <p:cNvSpPr txBox="1"/>
          <p:nvPr/>
        </p:nvSpPr>
        <p:spPr>
          <a:xfrm flipH="1">
            <a:off x="352131" y="251819"/>
            <a:ext cx="2057399" cy="116955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المادة :</a:t>
            </a:r>
            <a:b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</a:b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الصف  :  ................./  .............</a:t>
            </a:r>
            <a:b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</a:b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زمن الإجابة   :</a:t>
            </a:r>
            <a:b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</a:b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عدد الأوراق  :</a:t>
            </a:r>
          </a:p>
          <a:p>
            <a:pPr algn="r"/>
            <a:r>
              <a:rPr lang="ar-SA" sz="1400" b="1" dirty="0">
                <a:solidFill>
                  <a:prstClr val="black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عدد الأسئلة :</a:t>
            </a:r>
            <a:endParaRPr kumimoji="0" lang="en-BZ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akkal Majalla" panose="02000000000000000000" pitchFamily="2" charset="-78"/>
              <a:ea typeface="+mj-ea"/>
              <a:cs typeface="Sakkal Majalla" panose="02000000000000000000" pitchFamily="2" charset="-78"/>
            </a:endParaRP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64D5B5C6-46DE-747E-13FA-F7CF831F39C0}"/>
              </a:ext>
            </a:extLst>
          </p:cNvPr>
          <p:cNvSpPr txBox="1"/>
          <p:nvPr/>
        </p:nvSpPr>
        <p:spPr>
          <a:xfrm>
            <a:off x="1238250" y="3061224"/>
            <a:ext cx="5619750" cy="769441"/>
          </a:xfrm>
          <a:prstGeom prst="rect">
            <a:avLst/>
          </a:prstGeom>
          <a:noFill/>
          <a:ln w="19050">
            <a:noFill/>
          </a:ln>
        </p:spPr>
        <p:txBody>
          <a:bodyPr wrap="square" rtlCol="1">
            <a:spAutoFit/>
          </a:bodyPr>
          <a:lstStyle/>
          <a:p>
            <a:pPr algn="ctr" defTabSz="914400" rtl="1"/>
            <a:r>
              <a:rPr lang="ar-SA" sz="1400" b="1" dirty="0">
                <a:solidFill>
                  <a:prstClr val="black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اختبار مادة .............................. الفصل الدراسي ..........."الدور............" لعام .... ..144 هـ</a:t>
            </a:r>
          </a:p>
          <a:p>
            <a:pPr algn="ctr" defTabSz="914400" rtl="1"/>
            <a:endParaRPr lang="ar-SA" sz="1600" b="1" dirty="0">
              <a:solidFill>
                <a:srgbClr val="C0504D">
                  <a:lumMod val="75000"/>
                </a:srgbClr>
              </a:solidFill>
              <a:latin typeface="Calibri"/>
            </a:endParaRPr>
          </a:p>
          <a:p>
            <a:pPr algn="ctr" defTabSz="914400" rtl="1"/>
            <a:r>
              <a:rPr lang="ar-SA" sz="1400" b="1" dirty="0">
                <a:solidFill>
                  <a:srgbClr val="C00000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(  أساسي   -   بديل  )</a:t>
            </a:r>
          </a:p>
        </p:txBody>
      </p:sp>
      <p:sp>
        <p:nvSpPr>
          <p:cNvPr id="8" name="مستطيل مستدير الزوايا 17">
            <a:extLst>
              <a:ext uri="{FF2B5EF4-FFF2-40B4-BE49-F238E27FC236}">
                <a16:creationId xmlns:a16="http://schemas.microsoft.com/office/drawing/2014/main" id="{F20EAAF5-A30D-AF93-27DD-9630F317F5AA}"/>
              </a:ext>
            </a:extLst>
          </p:cNvPr>
          <p:cNvSpPr/>
          <p:nvPr/>
        </p:nvSpPr>
        <p:spPr>
          <a:xfrm>
            <a:off x="468527" y="2380766"/>
            <a:ext cx="5874128" cy="438150"/>
          </a:xfrm>
          <a:prstGeom prst="roundRect">
            <a:avLst/>
          </a:prstGeom>
          <a:solidFill>
            <a:sysClr val="window" lastClr="FFFFFF"/>
          </a:solidFill>
          <a:ln w="2222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ar-EG" sz="1400" b="1" dirty="0">
                <a:solidFill>
                  <a:prstClr val="black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اسم الطالبة</a:t>
            </a:r>
            <a:r>
              <a:rPr lang="ar-SA" sz="1400" b="1" dirty="0">
                <a:solidFill>
                  <a:prstClr val="black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الرباعي </a:t>
            </a:r>
            <a:r>
              <a:rPr lang="ar-EG" sz="1400" b="1" dirty="0">
                <a:solidFill>
                  <a:prstClr val="black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 </a:t>
            </a:r>
            <a:r>
              <a:rPr lang="ar-SA" sz="1400" b="1" dirty="0">
                <a:solidFill>
                  <a:prstClr val="black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: ............................................................................    رقم الجلوس :  ..........................</a:t>
            </a:r>
            <a:endParaRPr lang="en-US" sz="1400" b="1" dirty="0">
              <a:solidFill>
                <a:prstClr val="black"/>
              </a:solidFill>
              <a:latin typeface="Sakkal Majalla" panose="02000000000000000000" pitchFamily="2" charset="-78"/>
              <a:ea typeface="+mj-ea"/>
              <a:cs typeface="Sakkal Majalla" panose="02000000000000000000" pitchFamily="2" charset="-78"/>
            </a:endParaRPr>
          </a:p>
        </p:txBody>
      </p:sp>
      <p:graphicFrame>
        <p:nvGraphicFramePr>
          <p:cNvPr id="9" name="object 7">
            <a:extLst>
              <a:ext uri="{FF2B5EF4-FFF2-40B4-BE49-F238E27FC236}">
                <a16:creationId xmlns:a16="http://schemas.microsoft.com/office/drawing/2014/main" id="{E9242B2A-6E64-42D2-C8FE-5C06930742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4758856"/>
              </p:ext>
            </p:extLst>
          </p:nvPr>
        </p:nvGraphicFramePr>
        <p:xfrm>
          <a:off x="468759" y="3017443"/>
          <a:ext cx="5874127" cy="2714466"/>
        </p:xfrm>
        <a:graphic>
          <a:graphicData uri="http://schemas.openxmlformats.org/drawingml/2006/table">
            <a:tbl>
              <a:tblPr firstRow="1" bandRow="1"/>
              <a:tblGrid>
                <a:gridCol w="6690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01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030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31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4869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05532">
                <a:tc>
                  <a:txBody>
                    <a:bodyPr/>
                    <a:lstStyle>
                      <a:lvl1pPr marL="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429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6858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0287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3716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7145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0574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4003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27432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lang="ar-SA" sz="1400" b="1" kern="1200" dirty="0">
                        <a:solidFill>
                          <a:prstClr val="black"/>
                        </a:solidFill>
                        <a:latin typeface="Sakkal Majalla" panose="02000000000000000000" pitchFamily="2" charset="-78"/>
                        <a:ea typeface="+mj-ea"/>
                        <a:cs typeface="Sakkal Majalla" panose="02000000000000000000" pitchFamily="2" charset="-78"/>
                      </a:endParaRPr>
                    </a:p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lang="ar-SA" sz="1400" b="1" kern="1200" dirty="0">
                          <a:solidFill>
                            <a:prstClr val="black"/>
                          </a:solidFill>
                          <a:latin typeface="Sakkal Majalla" panose="02000000000000000000" pitchFamily="2" charset="-78"/>
                          <a:ea typeface="+mj-ea"/>
                          <a:cs typeface="Sakkal Majalla" panose="02000000000000000000" pitchFamily="2" charset="-78"/>
                        </a:rPr>
                        <a:t>المراجعة </a:t>
                      </a:r>
                      <a:endParaRPr sz="1400" b="1" kern="1200" dirty="0">
                        <a:solidFill>
                          <a:prstClr val="black"/>
                        </a:solidFill>
                        <a:latin typeface="Sakkal Majalla" panose="02000000000000000000" pitchFamily="2" charset="-78"/>
                        <a:ea typeface="+mj-ea"/>
                        <a:cs typeface="Sakkal Majalla" panose="02000000000000000000" pitchFamily="2" charset="-78"/>
                      </a:endParaRPr>
                    </a:p>
                  </a:txBody>
                  <a:tcPr marL="0" marR="0" marT="31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429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6858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0287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3716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7145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0574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4003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27432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lang="ar-SA" sz="1400" b="1" kern="1200" dirty="0">
                        <a:solidFill>
                          <a:prstClr val="black"/>
                        </a:solidFill>
                        <a:latin typeface="Sakkal Majalla" panose="02000000000000000000" pitchFamily="2" charset="-78"/>
                        <a:ea typeface="+mj-ea"/>
                        <a:cs typeface="Sakkal Majalla" panose="02000000000000000000" pitchFamily="2" charset="-78"/>
                      </a:endParaRPr>
                    </a:p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lang="ar-SA" sz="1400" b="1" kern="1200" dirty="0">
                          <a:solidFill>
                            <a:prstClr val="black"/>
                          </a:solidFill>
                          <a:latin typeface="Sakkal Majalla" panose="02000000000000000000" pitchFamily="2" charset="-78"/>
                          <a:ea typeface="+mj-ea"/>
                          <a:cs typeface="Sakkal Majalla" panose="02000000000000000000" pitchFamily="2" charset="-78"/>
                        </a:rPr>
                        <a:t>المصححة</a:t>
                      </a:r>
                      <a:endParaRPr sz="1400" b="1" kern="1200" dirty="0">
                        <a:solidFill>
                          <a:prstClr val="black"/>
                        </a:solidFill>
                        <a:latin typeface="Sakkal Majalla" panose="02000000000000000000" pitchFamily="2" charset="-78"/>
                        <a:ea typeface="+mj-ea"/>
                        <a:cs typeface="Sakkal Majalla" panose="02000000000000000000" pitchFamily="2" charset="-78"/>
                      </a:endParaRPr>
                    </a:p>
                  </a:txBody>
                  <a:tcPr marL="0" marR="0" marT="31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429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6858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0287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3716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7145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0574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4003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27432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lang="ar-SA" sz="1400" b="1" kern="1200" dirty="0">
                        <a:solidFill>
                          <a:prstClr val="black"/>
                        </a:solidFill>
                        <a:latin typeface="Sakkal Majalla" panose="02000000000000000000" pitchFamily="2" charset="-78"/>
                        <a:ea typeface="+mj-ea"/>
                        <a:cs typeface="Sakkal Majalla" panose="02000000000000000000" pitchFamily="2" charset="-78"/>
                      </a:endParaRPr>
                    </a:p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lang="ar-SA" sz="1400" b="1" kern="1200" dirty="0">
                          <a:solidFill>
                            <a:prstClr val="black"/>
                          </a:solidFill>
                          <a:latin typeface="Sakkal Majalla" panose="02000000000000000000" pitchFamily="2" charset="-78"/>
                          <a:ea typeface="+mj-ea"/>
                          <a:cs typeface="Sakkal Majalla" panose="02000000000000000000" pitchFamily="2" charset="-78"/>
                        </a:rPr>
                        <a:t>الدرجة كتابة </a:t>
                      </a:r>
                      <a:endParaRPr sz="1400" b="1" kern="1200" dirty="0">
                        <a:solidFill>
                          <a:prstClr val="black"/>
                        </a:solidFill>
                        <a:latin typeface="Sakkal Majalla" panose="02000000000000000000" pitchFamily="2" charset="-78"/>
                        <a:ea typeface="+mj-ea"/>
                        <a:cs typeface="Sakkal Majalla" panose="02000000000000000000" pitchFamily="2" charset="-78"/>
                      </a:endParaRPr>
                    </a:p>
                  </a:txBody>
                  <a:tcPr marL="0" marR="0" marT="31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429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6858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0287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3716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7145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0574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4003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27432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lang="ar-SA" sz="1400" b="1" kern="1200" dirty="0">
                        <a:solidFill>
                          <a:prstClr val="black"/>
                        </a:solidFill>
                        <a:latin typeface="Sakkal Majalla" panose="02000000000000000000" pitchFamily="2" charset="-78"/>
                        <a:ea typeface="+mj-ea"/>
                        <a:cs typeface="Sakkal Majalla" panose="02000000000000000000" pitchFamily="2" charset="-78"/>
                      </a:endParaRPr>
                    </a:p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lang="ar-SA" sz="1400" b="1" kern="1200" dirty="0">
                          <a:solidFill>
                            <a:prstClr val="black"/>
                          </a:solidFill>
                          <a:latin typeface="Sakkal Majalla" panose="02000000000000000000" pitchFamily="2" charset="-78"/>
                          <a:ea typeface="+mj-ea"/>
                          <a:cs typeface="Sakkal Majalla" panose="02000000000000000000" pitchFamily="2" charset="-78"/>
                        </a:rPr>
                        <a:t>الدرجة رقما </a:t>
                      </a:r>
                      <a:endParaRPr sz="1400" b="1" kern="1200" dirty="0">
                        <a:solidFill>
                          <a:prstClr val="black"/>
                        </a:solidFill>
                        <a:latin typeface="Sakkal Majalla" panose="02000000000000000000" pitchFamily="2" charset="-78"/>
                        <a:ea typeface="+mj-ea"/>
                        <a:cs typeface="Sakkal Majalla" panose="02000000000000000000" pitchFamily="2" charset="-78"/>
                      </a:endParaRPr>
                    </a:p>
                  </a:txBody>
                  <a:tcPr marL="0" marR="0" marT="31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429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6858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0287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3716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7145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0574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4003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27432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1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400" b="1" kern="1200" dirty="0">
                          <a:solidFill>
                            <a:prstClr val="black"/>
                          </a:solidFill>
                          <a:latin typeface="Sakkal Majalla" panose="02000000000000000000" pitchFamily="2" charset="-78"/>
                          <a:ea typeface="+mj-ea"/>
                          <a:cs typeface="Sakkal Majalla" panose="02000000000000000000" pitchFamily="2" charset="-78"/>
                        </a:rPr>
                        <a:t>رقــــم الــســــؤال</a:t>
                      </a:r>
                      <a:endParaRPr lang="en-US" sz="1400" b="1" kern="1200" dirty="0">
                        <a:solidFill>
                          <a:prstClr val="black"/>
                        </a:solidFill>
                        <a:latin typeface="Sakkal Majalla" panose="02000000000000000000" pitchFamily="2" charset="-78"/>
                        <a:ea typeface="+mj-ea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ctr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3193">
                <a:tc>
                  <a:txBody>
                    <a:bodyPr/>
                    <a:lstStyle>
                      <a:lvl1pPr marL="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429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6858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0287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3716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7145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0574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4003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27432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</a:pPr>
                      <a:endParaRPr sz="1400" b="1" kern="1200">
                        <a:solidFill>
                          <a:prstClr val="black"/>
                        </a:solidFill>
                        <a:latin typeface="Sakkal Majalla" panose="02000000000000000000" pitchFamily="2" charset="-78"/>
                        <a:ea typeface="+mj-ea"/>
                        <a:cs typeface="Sakkal Majalla" panose="02000000000000000000" pitchFamily="2" charset="-78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429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6858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0287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3716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7145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0574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4003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27432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</a:pPr>
                      <a:endParaRPr sz="1400" b="1" kern="1200">
                        <a:solidFill>
                          <a:prstClr val="black"/>
                        </a:solidFill>
                        <a:latin typeface="Sakkal Majalla" panose="02000000000000000000" pitchFamily="2" charset="-78"/>
                        <a:ea typeface="+mj-ea"/>
                        <a:cs typeface="Sakkal Majalla" panose="02000000000000000000" pitchFamily="2" charset="-78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429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6858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0287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3716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7145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0574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4003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27432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</a:pPr>
                      <a:endParaRPr sz="1400" b="1" kern="1200">
                        <a:solidFill>
                          <a:prstClr val="black"/>
                        </a:solidFill>
                        <a:latin typeface="Sakkal Majalla" panose="02000000000000000000" pitchFamily="2" charset="-78"/>
                        <a:ea typeface="+mj-ea"/>
                        <a:cs typeface="Sakkal Majalla" panose="02000000000000000000" pitchFamily="2" charset="-78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429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6858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0287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3716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7145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0574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4003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27432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</a:pPr>
                      <a:endParaRPr sz="1400" b="1" kern="1200" dirty="0">
                        <a:solidFill>
                          <a:prstClr val="black"/>
                        </a:solidFill>
                        <a:latin typeface="Sakkal Majalla" panose="02000000000000000000" pitchFamily="2" charset="-78"/>
                        <a:ea typeface="+mj-ea"/>
                        <a:cs typeface="Sakkal Majalla" panose="02000000000000000000" pitchFamily="2" charset="-78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429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6858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0287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3716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7145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0574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4003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27432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1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400" b="1" kern="1200" dirty="0">
                          <a:solidFill>
                            <a:prstClr val="black"/>
                          </a:solidFill>
                          <a:latin typeface="Sakkal Majalla" panose="02000000000000000000" pitchFamily="2" charset="-78"/>
                          <a:ea typeface="+mj-ea"/>
                          <a:cs typeface="Sakkal Majalla" panose="02000000000000000000" pitchFamily="2" charset="-78"/>
                        </a:rPr>
                        <a:t>السؤال الأول</a:t>
                      </a:r>
                      <a:endParaRPr lang="en-US" sz="1400" b="1" kern="1200" dirty="0">
                        <a:solidFill>
                          <a:prstClr val="black"/>
                        </a:solidFill>
                        <a:latin typeface="Sakkal Majalla" panose="02000000000000000000" pitchFamily="2" charset="-78"/>
                        <a:ea typeface="+mj-ea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ctr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1753">
                <a:tc>
                  <a:txBody>
                    <a:bodyPr/>
                    <a:lstStyle>
                      <a:lvl1pPr marL="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429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6858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0287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3716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7145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0574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4003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27432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</a:pPr>
                      <a:endParaRPr sz="1400" b="1" kern="1200">
                        <a:solidFill>
                          <a:prstClr val="black"/>
                        </a:solidFill>
                        <a:latin typeface="Sakkal Majalla" panose="02000000000000000000" pitchFamily="2" charset="-78"/>
                        <a:ea typeface="+mj-ea"/>
                        <a:cs typeface="Sakkal Majalla" panose="02000000000000000000" pitchFamily="2" charset="-78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429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6858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0287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3716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7145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0574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4003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27432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</a:pPr>
                      <a:endParaRPr sz="1400" b="1" kern="1200">
                        <a:solidFill>
                          <a:prstClr val="black"/>
                        </a:solidFill>
                        <a:latin typeface="Sakkal Majalla" panose="02000000000000000000" pitchFamily="2" charset="-78"/>
                        <a:ea typeface="+mj-ea"/>
                        <a:cs typeface="Sakkal Majalla" panose="02000000000000000000" pitchFamily="2" charset="-78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429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6858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0287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3716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7145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0574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4003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27432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</a:pPr>
                      <a:endParaRPr sz="1400" b="1" kern="1200">
                        <a:solidFill>
                          <a:prstClr val="black"/>
                        </a:solidFill>
                        <a:latin typeface="Sakkal Majalla" panose="02000000000000000000" pitchFamily="2" charset="-78"/>
                        <a:ea typeface="+mj-ea"/>
                        <a:cs typeface="Sakkal Majalla" panose="02000000000000000000" pitchFamily="2" charset="-78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429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6858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0287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3716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7145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0574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4003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27432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</a:pPr>
                      <a:endParaRPr sz="1400" b="1" kern="1200">
                        <a:solidFill>
                          <a:prstClr val="black"/>
                        </a:solidFill>
                        <a:latin typeface="Sakkal Majalla" panose="02000000000000000000" pitchFamily="2" charset="-78"/>
                        <a:ea typeface="+mj-ea"/>
                        <a:cs typeface="Sakkal Majalla" panose="02000000000000000000" pitchFamily="2" charset="-78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429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6858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0287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3716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7145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0574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4003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27432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1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400" b="1" kern="1200" dirty="0">
                          <a:solidFill>
                            <a:prstClr val="black"/>
                          </a:solidFill>
                          <a:latin typeface="Sakkal Majalla" panose="02000000000000000000" pitchFamily="2" charset="-78"/>
                          <a:ea typeface="+mj-ea"/>
                          <a:cs typeface="Sakkal Majalla" panose="02000000000000000000" pitchFamily="2" charset="-78"/>
                        </a:rPr>
                        <a:t>السؤال الثاني</a:t>
                      </a:r>
                      <a:endParaRPr lang="en-US" sz="1400" b="1" kern="1200" dirty="0">
                        <a:solidFill>
                          <a:prstClr val="black"/>
                        </a:solidFill>
                        <a:latin typeface="Sakkal Majalla" panose="02000000000000000000" pitchFamily="2" charset="-78"/>
                        <a:ea typeface="+mj-ea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ctr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1994">
                <a:tc>
                  <a:txBody>
                    <a:bodyPr/>
                    <a:lstStyle>
                      <a:lvl1pPr marL="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429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6858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0287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3716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7145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0574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4003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27432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</a:pPr>
                      <a:endParaRPr sz="1400" b="1" kern="1200" dirty="0">
                        <a:solidFill>
                          <a:prstClr val="black"/>
                        </a:solidFill>
                        <a:latin typeface="Sakkal Majalla" panose="02000000000000000000" pitchFamily="2" charset="-78"/>
                        <a:ea typeface="+mj-ea"/>
                        <a:cs typeface="Sakkal Majalla" panose="02000000000000000000" pitchFamily="2" charset="-78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429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6858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0287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3716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7145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0574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4003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27432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</a:pPr>
                      <a:endParaRPr sz="1400" b="1" kern="1200" dirty="0">
                        <a:solidFill>
                          <a:prstClr val="black"/>
                        </a:solidFill>
                        <a:latin typeface="Sakkal Majalla" panose="02000000000000000000" pitchFamily="2" charset="-78"/>
                        <a:ea typeface="+mj-ea"/>
                        <a:cs typeface="Sakkal Majalla" panose="02000000000000000000" pitchFamily="2" charset="-78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429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6858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0287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3716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7145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0574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4003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27432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</a:pPr>
                      <a:endParaRPr sz="1400" b="1" kern="1200" dirty="0">
                        <a:solidFill>
                          <a:prstClr val="black"/>
                        </a:solidFill>
                        <a:latin typeface="Sakkal Majalla" panose="02000000000000000000" pitchFamily="2" charset="-78"/>
                        <a:ea typeface="+mj-ea"/>
                        <a:cs typeface="Sakkal Majalla" panose="02000000000000000000" pitchFamily="2" charset="-78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429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6858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0287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3716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7145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0574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4003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27432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</a:pPr>
                      <a:endParaRPr sz="1400" b="1" kern="1200" dirty="0">
                        <a:solidFill>
                          <a:prstClr val="black"/>
                        </a:solidFill>
                        <a:latin typeface="Sakkal Majalla" panose="02000000000000000000" pitchFamily="2" charset="-78"/>
                        <a:ea typeface="+mj-ea"/>
                        <a:cs typeface="Sakkal Majalla" panose="02000000000000000000" pitchFamily="2" charset="-78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3429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6858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0287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3716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17145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0574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24003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2743200" algn="r" defTabSz="685800" rtl="1" eaLnBrk="1" latinLnBrk="0" hangingPunct="1">
                        <a:defRPr sz="135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1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ar-SA" sz="1400" b="1" kern="1200" dirty="0">
                          <a:solidFill>
                            <a:prstClr val="black"/>
                          </a:solidFill>
                          <a:latin typeface="Sakkal Majalla" panose="02000000000000000000" pitchFamily="2" charset="-78"/>
                          <a:ea typeface="+mj-ea"/>
                          <a:cs typeface="Sakkal Majalla" panose="02000000000000000000" pitchFamily="2" charset="-78"/>
                        </a:rPr>
                        <a:t>السؤال الثالث</a:t>
                      </a:r>
                      <a:endParaRPr lang="en-US" sz="1400" b="1" kern="1200" dirty="0">
                        <a:solidFill>
                          <a:prstClr val="black"/>
                        </a:solidFill>
                        <a:latin typeface="Sakkal Majalla" panose="02000000000000000000" pitchFamily="2" charset="-78"/>
                        <a:ea typeface="+mj-ea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ctr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1994"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</a:pPr>
                      <a:endParaRPr sz="1400" b="1" kern="1200" dirty="0">
                        <a:solidFill>
                          <a:prstClr val="black"/>
                        </a:solidFill>
                        <a:latin typeface="Sakkal Majalla" panose="02000000000000000000" pitchFamily="2" charset="-78"/>
                        <a:ea typeface="+mj-ea"/>
                        <a:cs typeface="Sakkal Majalla" panose="02000000000000000000" pitchFamily="2" charset="-78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</a:pPr>
                      <a:endParaRPr sz="1400" b="1" kern="1200" dirty="0">
                        <a:solidFill>
                          <a:prstClr val="black"/>
                        </a:solidFill>
                        <a:latin typeface="Sakkal Majalla" panose="02000000000000000000" pitchFamily="2" charset="-78"/>
                        <a:ea typeface="+mj-ea"/>
                        <a:cs typeface="Sakkal Majalla" panose="02000000000000000000" pitchFamily="2" charset="-78"/>
                      </a:endParaRPr>
                    </a:p>
                  </a:txBody>
                  <a:tcPr marL="0" marR="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</a:pPr>
                      <a:endParaRPr sz="1400" b="1" kern="1200" dirty="0">
                        <a:solidFill>
                          <a:prstClr val="black"/>
                        </a:solidFill>
                        <a:latin typeface="Sakkal Majalla" panose="02000000000000000000" pitchFamily="2" charset="-78"/>
                        <a:ea typeface="+mj-ea"/>
                        <a:cs typeface="Sakkal Majalla" panose="02000000000000000000" pitchFamily="2" charset="-78"/>
                      </a:endParaRPr>
                    </a:p>
                  </a:txBody>
                  <a:tcPr marL="0" marR="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00000"/>
                        </a:lnSpc>
                      </a:pPr>
                      <a:endParaRPr sz="1400" b="1" kern="1200" dirty="0">
                        <a:solidFill>
                          <a:prstClr val="black"/>
                        </a:solidFill>
                        <a:latin typeface="Sakkal Majalla" panose="02000000000000000000" pitchFamily="2" charset="-78"/>
                        <a:ea typeface="+mj-ea"/>
                        <a:cs typeface="Sakkal Majalla" panose="02000000000000000000" pitchFamily="2" charset="-78"/>
                      </a:endParaRPr>
                    </a:p>
                  </a:txBody>
                  <a:tcPr marL="0" marR="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400" b="1" kern="1200" dirty="0">
                          <a:solidFill>
                            <a:prstClr val="black"/>
                          </a:solidFill>
                          <a:latin typeface="Sakkal Majalla" panose="02000000000000000000" pitchFamily="2" charset="-78"/>
                          <a:ea typeface="+mj-ea"/>
                          <a:cs typeface="Sakkal Majalla" panose="02000000000000000000" pitchFamily="2" charset="-78"/>
                        </a:rPr>
                        <a:t>المجموع</a:t>
                      </a:r>
                      <a:endParaRPr lang="en-US" sz="1400" b="1" kern="1200" dirty="0">
                        <a:solidFill>
                          <a:prstClr val="black"/>
                        </a:solidFill>
                        <a:latin typeface="Sakkal Majalla" panose="02000000000000000000" pitchFamily="2" charset="-78"/>
                        <a:ea typeface="+mj-ea"/>
                        <a:cs typeface="Sakkal Majalla" panose="02000000000000000000" pitchFamily="2" charset="-78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6560344"/>
                  </a:ext>
                </a:extLst>
              </a:tr>
            </a:tbl>
          </a:graphicData>
        </a:graphic>
      </p:graphicFrame>
      <p:pic>
        <p:nvPicPr>
          <p:cNvPr id="10" name="صورة 9">
            <a:extLst>
              <a:ext uri="{FF2B5EF4-FFF2-40B4-BE49-F238E27FC236}">
                <a16:creationId xmlns:a16="http://schemas.microsoft.com/office/drawing/2014/main" id="{B37AE7BF-7126-2182-4523-72849103BF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3303" y="6729495"/>
            <a:ext cx="1231499" cy="858372"/>
          </a:xfrm>
          <a:prstGeom prst="rect">
            <a:avLst/>
          </a:prstGeom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4B00546F-CBD3-95DB-2D67-65A3AEFDDB11}"/>
              </a:ext>
            </a:extLst>
          </p:cNvPr>
          <p:cNvSpPr txBox="1"/>
          <p:nvPr/>
        </p:nvSpPr>
        <p:spPr>
          <a:xfrm>
            <a:off x="4968739" y="6971803"/>
            <a:ext cx="1497200" cy="37375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defTabSz="914400">
              <a:lnSpc>
                <a:spcPct val="107000"/>
              </a:lnSpc>
              <a:spcAft>
                <a:spcPts val="800"/>
              </a:spcAft>
              <a:defRPr/>
            </a:pPr>
            <a:r>
              <a:rPr lang="ar-SA" b="1" kern="100" dirty="0">
                <a:solidFill>
                  <a:srgbClr val="FF0000"/>
                </a:solidFill>
                <a:latin typeface="Calibri"/>
              </a:rPr>
              <a:t>الدرجة النهائية :</a:t>
            </a:r>
            <a:endParaRPr lang="en-US" b="1" kern="100" dirty="0">
              <a:solidFill>
                <a:srgbClr val="FF0000"/>
              </a:solidFill>
              <a:latin typeface="Calibri"/>
            </a:endParaRPr>
          </a:p>
        </p:txBody>
      </p:sp>
      <p:cxnSp>
        <p:nvCxnSpPr>
          <p:cNvPr id="13" name="رابط مستقيم 12">
            <a:extLst>
              <a:ext uri="{FF2B5EF4-FFF2-40B4-BE49-F238E27FC236}">
                <a16:creationId xmlns:a16="http://schemas.microsoft.com/office/drawing/2014/main" id="{58D0B58D-D81C-0C3A-B373-089972090D49}"/>
              </a:ext>
            </a:extLst>
          </p:cNvPr>
          <p:cNvCxnSpPr>
            <a:cxnSpLocks/>
          </p:cNvCxnSpPr>
          <p:nvPr/>
        </p:nvCxnSpPr>
        <p:spPr>
          <a:xfrm flipH="1">
            <a:off x="3841310" y="7254873"/>
            <a:ext cx="105548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0B72C455-5937-B56B-5C97-BB26461A57A8}"/>
              </a:ext>
            </a:extLst>
          </p:cNvPr>
          <p:cNvSpPr txBox="1"/>
          <p:nvPr/>
        </p:nvSpPr>
        <p:spPr>
          <a:xfrm>
            <a:off x="4201066" y="7254873"/>
            <a:ext cx="76767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/>
              <a:t>40</a:t>
            </a:r>
          </a:p>
        </p:txBody>
      </p:sp>
      <p:pic>
        <p:nvPicPr>
          <p:cNvPr id="19" name="صورة 18">
            <a:extLst>
              <a:ext uri="{FF2B5EF4-FFF2-40B4-BE49-F238E27FC236}">
                <a16:creationId xmlns:a16="http://schemas.microsoft.com/office/drawing/2014/main" id="{2FFEC1D6-6B25-8E38-0AFD-98C4A39616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528" y="8500657"/>
            <a:ext cx="1636998" cy="762000"/>
          </a:xfrm>
          <a:prstGeom prst="rect">
            <a:avLst/>
          </a:prstGeom>
        </p:spPr>
      </p:pic>
      <p:sp>
        <p:nvSpPr>
          <p:cNvPr id="20" name="مربع نص 19">
            <a:extLst>
              <a:ext uri="{FF2B5EF4-FFF2-40B4-BE49-F238E27FC236}">
                <a16:creationId xmlns:a16="http://schemas.microsoft.com/office/drawing/2014/main" id="{6391EC20-A64E-D890-1ED4-FD2D078417D9}"/>
              </a:ext>
            </a:extLst>
          </p:cNvPr>
          <p:cNvSpPr txBox="1"/>
          <p:nvPr/>
        </p:nvSpPr>
        <p:spPr>
          <a:xfrm>
            <a:off x="619125" y="8743157"/>
            <a:ext cx="1523413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dirty="0">
                <a:solidFill>
                  <a:prstClr val="black"/>
                </a:solidFill>
                <a:latin typeface="Sakkal Majalla" panose="02000000000000000000" pitchFamily="2" charset="-78"/>
                <a:ea typeface="+mj-ea"/>
                <a:cs typeface="Sakkal Majalla" panose="02000000000000000000" pitchFamily="2" charset="-78"/>
              </a:rPr>
              <a:t>اقلبي الصفحة ابنتي الحبيبة</a:t>
            </a:r>
          </a:p>
        </p:txBody>
      </p:sp>
      <p:pic>
        <p:nvPicPr>
          <p:cNvPr id="21" name="صورة 20">
            <a:extLst>
              <a:ext uri="{FF2B5EF4-FFF2-40B4-BE49-F238E27FC236}">
                <a16:creationId xmlns:a16="http://schemas.microsoft.com/office/drawing/2014/main" id="{C53D5DD0-CC27-9007-B523-107B6995645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99406" y="243272"/>
            <a:ext cx="972000" cy="805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2785448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نسق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نسق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نسق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84</TotalTime>
  <Words>84</Words>
  <Application>Microsoft Office PowerPoint</Application>
  <PresentationFormat>A4 Paper (210x297 mm)‎</PresentationFormat>
  <Paragraphs>59</Paragraphs>
  <Slides>1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2" baseType="lpstr">
      <vt:lpstr>نسق Office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سحر آل محسن</dc:creator>
  <cp:lastModifiedBy>منيره العُمري</cp:lastModifiedBy>
  <cp:revision>2</cp:revision>
  <dcterms:created xsi:type="dcterms:W3CDTF">2025-12-16T17:47:53Z</dcterms:created>
  <dcterms:modified xsi:type="dcterms:W3CDTF">2025-12-20T11:29:32Z</dcterms:modified>
</cp:coreProperties>
</file>