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61" autoAdjust="0"/>
    <p:restoredTop sz="94660"/>
  </p:normalViewPr>
  <p:slideViewPr>
    <p:cSldViewPr snapToGrid="0">
      <p:cViewPr>
        <p:scale>
          <a:sx n="80" d="100"/>
          <a:sy n="80" d="100"/>
        </p:scale>
        <p:origin x="684" y="-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8215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6713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3189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0730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6268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717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539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1591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0275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069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5857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6B5C90-7403-4C30-88C6-BAAF5F130BB6}" type="datetimeFigureOut">
              <a:rPr lang="ar-SA" smtClean="0"/>
              <a:t>1 رجب،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CA0490-D09E-448E-B426-358606A2C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980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8994C05-AFFB-6304-0F39-7F0E208FE147}"/>
              </a:ext>
            </a:extLst>
          </p:cNvPr>
          <p:cNvSpPr txBox="1"/>
          <p:nvPr/>
        </p:nvSpPr>
        <p:spPr>
          <a:xfrm>
            <a:off x="138730" y="143885"/>
            <a:ext cx="6394784" cy="951029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FFAD8B5-C646-0973-A95C-4647F573886F}"/>
              </a:ext>
            </a:extLst>
          </p:cNvPr>
          <p:cNvSpPr txBox="1"/>
          <p:nvPr/>
        </p:nvSpPr>
        <p:spPr>
          <a:xfrm>
            <a:off x="4545815" y="244125"/>
            <a:ext cx="2057400" cy="81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914400" rtl="1"/>
            <a:r>
              <a:rPr lang="ar-SA" sz="12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المملكة العربية السعودية</a:t>
            </a:r>
          </a:p>
          <a:p>
            <a:pPr algn="ctr" defTabSz="914400" rtl="1"/>
            <a:r>
              <a:rPr lang="ar-SA" sz="1200" b="1" dirty="0" err="1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وزراة</a:t>
            </a:r>
            <a:r>
              <a:rPr lang="ar-SA" sz="12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التعليم</a:t>
            </a:r>
          </a:p>
          <a:p>
            <a:pPr algn="ctr" defTabSz="914400" rtl="1"/>
            <a:r>
              <a:rPr lang="ar-SA" sz="12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الإدارة العامة للتعليم با</a:t>
            </a:r>
          </a:p>
          <a:p>
            <a:pPr algn="r" defTabSz="914400" rtl="1"/>
            <a:endParaRPr lang="ar-SA" sz="1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E8ABA7D-51DD-B3EA-7046-B8621460EF4A}"/>
              </a:ext>
            </a:extLst>
          </p:cNvPr>
          <p:cNvSpPr txBox="1"/>
          <p:nvPr/>
        </p:nvSpPr>
        <p:spPr>
          <a:xfrm flipH="1">
            <a:off x="352131" y="251819"/>
            <a:ext cx="2057399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المادة :</a:t>
            </a:r>
            <a:b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الصف  :  ................./  .............</a:t>
            </a:r>
            <a:b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زمن الإجابة   :</a:t>
            </a:r>
            <a:b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عدد الأوراق  :</a:t>
            </a:r>
          </a:p>
          <a:p>
            <a:pPr algn="r"/>
            <a:r>
              <a:rPr lang="ar-SA" sz="14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عدد الأسئلة :</a:t>
            </a:r>
            <a:endParaRPr kumimoji="0" lang="en-B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4D5B5C6-46DE-747E-13FA-F7CF831F39C0}"/>
              </a:ext>
            </a:extLst>
          </p:cNvPr>
          <p:cNvSpPr txBox="1"/>
          <p:nvPr/>
        </p:nvSpPr>
        <p:spPr>
          <a:xfrm>
            <a:off x="1238250" y="3061224"/>
            <a:ext cx="5619750" cy="769441"/>
          </a:xfrm>
          <a:prstGeom prst="rect">
            <a:avLst/>
          </a:prstGeom>
          <a:noFill/>
          <a:ln w="19050">
            <a:noFill/>
          </a:ln>
        </p:spPr>
        <p:txBody>
          <a:bodyPr wrap="square" rtlCol="1">
            <a:spAutoFit/>
          </a:bodyPr>
          <a:lstStyle/>
          <a:p>
            <a:pPr algn="ctr" defTabSz="914400" rtl="1"/>
            <a:r>
              <a:rPr lang="ar-SA" sz="14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اختبار مادة .............................. الفصل الدراسي ..........."الدور............" لعام .... ..144 هـ</a:t>
            </a:r>
          </a:p>
          <a:p>
            <a:pPr algn="ctr" defTabSz="914400" rtl="1"/>
            <a:endParaRPr lang="ar-SA" sz="1600" b="1" dirty="0">
              <a:solidFill>
                <a:srgbClr val="C0504D">
                  <a:lumMod val="75000"/>
                </a:srgbClr>
              </a:solidFill>
              <a:latin typeface="Calibri"/>
            </a:endParaRPr>
          </a:p>
          <a:p>
            <a:pPr algn="ctr" defTabSz="914400" rtl="1"/>
            <a:r>
              <a:rPr lang="ar-SA" sz="1400" b="1" dirty="0">
                <a:solidFill>
                  <a:srgbClr val="C0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(  أساسي   -   بديل  )</a:t>
            </a:r>
          </a:p>
        </p:txBody>
      </p:sp>
      <p:sp>
        <p:nvSpPr>
          <p:cNvPr id="8" name="مستطيل مستدير الزوايا 17">
            <a:extLst>
              <a:ext uri="{FF2B5EF4-FFF2-40B4-BE49-F238E27FC236}">
                <a16:creationId xmlns:a16="http://schemas.microsoft.com/office/drawing/2014/main" id="{F20EAAF5-A30D-AF93-27DD-9630F317F5AA}"/>
              </a:ext>
            </a:extLst>
          </p:cNvPr>
          <p:cNvSpPr/>
          <p:nvPr/>
        </p:nvSpPr>
        <p:spPr>
          <a:xfrm>
            <a:off x="468527" y="2380766"/>
            <a:ext cx="5874128" cy="438150"/>
          </a:xfrm>
          <a:prstGeom prst="roundRect">
            <a:avLst/>
          </a:prstGeom>
          <a:solidFill>
            <a:sysClr val="window" lastClr="FFFFFF"/>
          </a:solidFill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ar-EG" sz="14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اسم الطالبة</a:t>
            </a:r>
            <a:r>
              <a:rPr lang="ar-SA" sz="14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الرباعي </a:t>
            </a:r>
            <a:r>
              <a:rPr lang="ar-EG" sz="14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SA" sz="14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............................................................................    رقم الجلوس :  ..........................</a:t>
            </a:r>
            <a:endParaRPr lang="en-US" sz="1400" b="1" dirty="0">
              <a:solidFill>
                <a:prstClr val="black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9" name="object 7">
            <a:extLst>
              <a:ext uri="{FF2B5EF4-FFF2-40B4-BE49-F238E27FC236}">
                <a16:creationId xmlns:a16="http://schemas.microsoft.com/office/drawing/2014/main" id="{E9242B2A-6E64-42D2-C8FE-5C0693074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758856"/>
              </p:ext>
            </p:extLst>
          </p:nvPr>
        </p:nvGraphicFramePr>
        <p:xfrm>
          <a:off x="468759" y="3017443"/>
          <a:ext cx="5874127" cy="2714466"/>
        </p:xfrm>
        <a:graphic>
          <a:graphicData uri="http://schemas.openxmlformats.org/drawingml/2006/table">
            <a:tbl>
              <a:tblPr firstRow="1" bandRow="1"/>
              <a:tblGrid>
                <a:gridCol w="669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0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3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86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5532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ar-SA"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lang="ar-SA" sz="1400" b="1" kern="1200" dirty="0">
                          <a:solidFill>
                            <a:prstClr val="black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المراجعة </a:t>
                      </a: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31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ar-SA"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lang="ar-SA" sz="1400" b="1" kern="1200" dirty="0">
                          <a:solidFill>
                            <a:prstClr val="black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المصححة</a:t>
                      </a: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31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ar-SA"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lang="ar-SA" sz="1400" b="1" kern="1200" dirty="0">
                          <a:solidFill>
                            <a:prstClr val="black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الدرجة كتابة </a:t>
                      </a: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31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ar-SA"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lang="ar-SA" sz="1400" b="1" kern="1200" dirty="0">
                          <a:solidFill>
                            <a:prstClr val="black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الدرجة رقما </a:t>
                      </a: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31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prstClr val="black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رقــــم الــســــؤال</a:t>
                      </a:r>
                      <a:endParaRPr lang="en-US"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193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prstClr val="black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السؤال الأول</a:t>
                      </a:r>
                      <a:endParaRPr lang="en-US"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753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prstClr val="black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السؤال الثاني</a:t>
                      </a:r>
                      <a:endParaRPr lang="en-US"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994"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r" defTabSz="685800" rtl="1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prstClr val="black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السؤال الثالث</a:t>
                      </a:r>
                      <a:endParaRPr lang="en-US"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994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200" dirty="0">
                          <a:solidFill>
                            <a:prstClr val="black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b="1" kern="1200" dirty="0">
                        <a:solidFill>
                          <a:prstClr val="black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560344"/>
                  </a:ext>
                </a:extLst>
              </a:tr>
            </a:tbl>
          </a:graphicData>
        </a:graphic>
      </p:graphicFrame>
      <p:pic>
        <p:nvPicPr>
          <p:cNvPr id="10" name="صورة 9">
            <a:extLst>
              <a:ext uri="{FF2B5EF4-FFF2-40B4-BE49-F238E27FC236}">
                <a16:creationId xmlns:a16="http://schemas.microsoft.com/office/drawing/2014/main" id="{B37AE7BF-7126-2182-4523-72849103B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303" y="6729495"/>
            <a:ext cx="1231499" cy="858372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B00546F-CBD3-95DB-2D67-65A3AEFDDB11}"/>
              </a:ext>
            </a:extLst>
          </p:cNvPr>
          <p:cNvSpPr txBox="1"/>
          <p:nvPr/>
        </p:nvSpPr>
        <p:spPr>
          <a:xfrm>
            <a:off x="4968739" y="6971803"/>
            <a:ext cx="1497200" cy="3737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ar-SA" b="1" kern="100" dirty="0">
                <a:solidFill>
                  <a:srgbClr val="FF0000"/>
                </a:solidFill>
                <a:latin typeface="Calibri"/>
              </a:rPr>
              <a:t>الدرجة النهائية :</a:t>
            </a:r>
            <a:endParaRPr lang="en-US" b="1" kern="100" dirty="0">
              <a:solidFill>
                <a:srgbClr val="FF0000"/>
              </a:solidFill>
              <a:latin typeface="Calibri"/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58D0B58D-D81C-0C3A-B373-089972090D49}"/>
              </a:ext>
            </a:extLst>
          </p:cNvPr>
          <p:cNvCxnSpPr>
            <a:cxnSpLocks/>
          </p:cNvCxnSpPr>
          <p:nvPr/>
        </p:nvCxnSpPr>
        <p:spPr>
          <a:xfrm flipH="1">
            <a:off x="3841310" y="7254873"/>
            <a:ext cx="10554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0B72C455-5937-B56B-5C97-BB26461A57A8}"/>
              </a:ext>
            </a:extLst>
          </p:cNvPr>
          <p:cNvSpPr txBox="1"/>
          <p:nvPr/>
        </p:nvSpPr>
        <p:spPr>
          <a:xfrm>
            <a:off x="4201066" y="7254873"/>
            <a:ext cx="76767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40</a:t>
            </a: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2FFEC1D6-6B25-8E38-0AFD-98C4A3961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28" y="8500657"/>
            <a:ext cx="1636998" cy="762000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6391EC20-A64E-D890-1ED4-FD2D078417D9}"/>
              </a:ext>
            </a:extLst>
          </p:cNvPr>
          <p:cNvSpPr txBox="1"/>
          <p:nvPr/>
        </p:nvSpPr>
        <p:spPr>
          <a:xfrm>
            <a:off x="619125" y="8743157"/>
            <a:ext cx="1523413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اقلبي الصفحة ابنتي الحبيبة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C53D5DD0-CC27-9007-B523-107B69956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9406" y="243272"/>
            <a:ext cx="972000" cy="80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8544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84</Words>
  <Application>Microsoft Office PowerPoint</Application>
  <PresentationFormat>A4 Paper (210x297 mm)‎</PresentationFormat>
  <Paragraphs>59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سحر آل محسن</dc:creator>
  <cp:lastModifiedBy>منيره العُمري</cp:lastModifiedBy>
  <cp:revision>2</cp:revision>
  <dcterms:created xsi:type="dcterms:W3CDTF">2025-12-16T17:47:53Z</dcterms:created>
  <dcterms:modified xsi:type="dcterms:W3CDTF">2025-12-20T11:29:32Z</dcterms:modified>
</cp:coreProperties>
</file>