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removePersonalInfoOnSave="1" saveSubsetFonts="1">
  <p:sldMasterIdLst>
    <p:sldMasterId id="2147483777" r:id="rId1"/>
    <p:sldMasterId id="2147484007" r:id="rId2"/>
  </p:sldMasterIdLst>
  <p:notesMasterIdLst>
    <p:notesMasterId r:id="rId43"/>
  </p:notesMasterIdLst>
  <p:handoutMasterIdLst>
    <p:handoutMasterId r:id="rId44"/>
  </p:handoutMasterIdLst>
  <p:sldIdLst>
    <p:sldId id="402" r:id="rId3"/>
    <p:sldId id="485" r:id="rId4"/>
    <p:sldId id="486" r:id="rId5"/>
    <p:sldId id="487" r:id="rId6"/>
    <p:sldId id="488" r:id="rId7"/>
    <p:sldId id="489" r:id="rId8"/>
    <p:sldId id="478" r:id="rId9"/>
    <p:sldId id="490" r:id="rId10"/>
    <p:sldId id="479" r:id="rId11"/>
    <p:sldId id="491" r:id="rId12"/>
    <p:sldId id="480" r:id="rId13"/>
    <p:sldId id="481" r:id="rId14"/>
    <p:sldId id="482" r:id="rId15"/>
    <p:sldId id="492" r:id="rId16"/>
    <p:sldId id="483" r:id="rId17"/>
    <p:sldId id="484" r:id="rId18"/>
    <p:sldId id="410" r:id="rId19"/>
    <p:sldId id="451" r:id="rId20"/>
    <p:sldId id="458" r:id="rId21"/>
    <p:sldId id="457" r:id="rId22"/>
    <p:sldId id="456" r:id="rId23"/>
    <p:sldId id="453" r:id="rId24"/>
    <p:sldId id="461" r:id="rId25"/>
    <p:sldId id="474" r:id="rId26"/>
    <p:sldId id="449" r:id="rId27"/>
    <p:sldId id="475" r:id="rId28"/>
    <p:sldId id="462" r:id="rId29"/>
    <p:sldId id="470" r:id="rId30"/>
    <p:sldId id="469" r:id="rId31"/>
    <p:sldId id="468" r:id="rId32"/>
    <p:sldId id="467" r:id="rId33"/>
    <p:sldId id="466" r:id="rId34"/>
    <p:sldId id="473" r:id="rId35"/>
    <p:sldId id="472" r:id="rId36"/>
    <p:sldId id="471" r:id="rId37"/>
    <p:sldId id="465" r:id="rId38"/>
    <p:sldId id="464" r:id="rId39"/>
    <p:sldId id="463" r:id="rId40"/>
    <p:sldId id="477" r:id="rId41"/>
    <p:sldId id="412" r:id="rId42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0000"/>
    <a:srgbClr val="001414"/>
    <a:srgbClr val="00FF00"/>
    <a:srgbClr val="99FF99"/>
    <a:srgbClr val="FFFF00"/>
    <a:srgbClr val="66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811" y="5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3676C1C-FB0C-4738-9927-2623C713EFF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5D32DB6-819D-471B-A449-4F58BB84C27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F46B9175-8ACD-4A23-A335-5CDA03B204C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27F977D7-7580-437C-9F37-8B51844B17C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/>
            </a:lvl1pPr>
          </a:lstStyle>
          <a:p>
            <a:fld id="{2561DFFF-A8C7-46E6-82F7-02A86D904052}" type="slidenum">
              <a:rPr lang="ar-SA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1090E52-F839-4C22-9E96-19448C593C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791DEF6-5485-4A27-8B56-CFAA91B6257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892B28FE-0EBF-43DB-9743-E228FC4D8B8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33FFDE8E-1C1A-4193-BB54-60E1496ABD3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313A6CCA-2148-4453-A0C3-FEF8636151C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FC4AC4A-1560-4D88-BE56-17B6A3E6E4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/>
            </a:lvl1pPr>
          </a:lstStyle>
          <a:p>
            <a:fld id="{89EEC286-C82F-4E6A-AACF-1F3178DEA969}" type="slidenum">
              <a:rPr lang="ar-SA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D91AA69-6B36-4DDC-A3D3-2EAA643E06E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3EE1C105-1010-4962-AFF5-D27C822FC30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2" y="232"/>
              <a:ext cx="1856" cy="3627"/>
              <a:chOff x="3010" y="776"/>
              <a:chExt cx="1856" cy="3627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FA74C1AC-5263-443B-8D72-9BA76BF0CF1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3" y="770"/>
                <a:ext cx="1333" cy="1485"/>
              </a:xfrm>
              <a:custGeom>
                <a:avLst/>
                <a:gdLst>
                  <a:gd name="T0" fmla="*/ 1268457 w 596"/>
                  <a:gd name="T1" fmla="*/ 27790241 h 666"/>
                  <a:gd name="T2" fmla="*/ 454106 w 596"/>
                  <a:gd name="T3" fmla="*/ 25594738 h 666"/>
                  <a:gd name="T4" fmla="*/ 0 w 596"/>
                  <a:gd name="T5" fmla="*/ 21687596 h 666"/>
                  <a:gd name="T6" fmla="*/ 316040 w 596"/>
                  <a:gd name="T7" fmla="*/ 16675705 h 666"/>
                  <a:gd name="T8" fmla="*/ 1960584 w 596"/>
                  <a:gd name="T9" fmla="*/ 11345148 h 666"/>
                  <a:gd name="T10" fmla="*/ 5387503 w 596"/>
                  <a:gd name="T11" fmla="*/ 6299187 h 666"/>
                  <a:gd name="T12" fmla="*/ 11137211 w 596"/>
                  <a:gd name="T13" fmla="*/ 2324203 h 666"/>
                  <a:gd name="T14" fmla="*/ 19346569 w 596"/>
                  <a:gd name="T15" fmla="*/ 136194 h 666"/>
                  <a:gd name="T16" fmla="*/ 29786560 w 596"/>
                  <a:gd name="T17" fmla="*/ 677115 h 666"/>
                  <a:gd name="T18" fmla="*/ 37948452 w 596"/>
                  <a:gd name="T19" fmla="*/ 5121299 h 666"/>
                  <a:gd name="T20" fmla="*/ 43417047 w 596"/>
                  <a:gd name="T21" fmla="*/ 12401953 h 666"/>
                  <a:gd name="T22" fmla="*/ 46333505 w 596"/>
                  <a:gd name="T23" fmla="*/ 21308575 h 666"/>
                  <a:gd name="T24" fmla="*/ 46640440 w 596"/>
                  <a:gd name="T25" fmla="*/ 30715637 h 666"/>
                  <a:gd name="T26" fmla="*/ 44368840 w 596"/>
                  <a:gd name="T27" fmla="*/ 39429974 h 666"/>
                  <a:gd name="T28" fmla="*/ 39733614 w 596"/>
                  <a:gd name="T29" fmla="*/ 46164005 h 666"/>
                  <a:gd name="T30" fmla="*/ 32699523 w 596"/>
                  <a:gd name="T31" fmla="*/ 49772426 h 666"/>
                  <a:gd name="T32" fmla="*/ 30488756 w 596"/>
                  <a:gd name="T33" fmla="*/ 49454039 h 666"/>
                  <a:gd name="T34" fmla="*/ 34551177 w 596"/>
                  <a:gd name="T35" fmla="*/ 46334479 h 666"/>
                  <a:gd name="T36" fmla="*/ 37773038 w 596"/>
                  <a:gd name="T37" fmla="*/ 40847935 h 666"/>
                  <a:gd name="T38" fmla="*/ 39875056 w 596"/>
                  <a:gd name="T39" fmla="*/ 34069265 h 666"/>
                  <a:gd name="T40" fmla="*/ 40748994 w 596"/>
                  <a:gd name="T41" fmla="*/ 26672306 h 666"/>
                  <a:gd name="T42" fmla="*/ 40295230 w 596"/>
                  <a:gd name="T43" fmla="*/ 19365368 h 666"/>
                  <a:gd name="T44" fmla="*/ 38024261 w 596"/>
                  <a:gd name="T45" fmla="*/ 13064192 h 666"/>
                  <a:gd name="T46" fmla="*/ 33920453 w 596"/>
                  <a:gd name="T47" fmla="*/ 8410387 h 666"/>
                  <a:gd name="T48" fmla="*/ 26744896 w 596"/>
                  <a:gd name="T49" fmla="*/ 5614172 h 666"/>
                  <a:gd name="T50" fmla="*/ 19272570 w 596"/>
                  <a:gd name="T51" fmla="*/ 4577385 h 666"/>
                  <a:gd name="T52" fmla="*/ 13631882 w 596"/>
                  <a:gd name="T53" fmla="*/ 5315582 h 666"/>
                  <a:gd name="T54" fmla="*/ 9493572 w 596"/>
                  <a:gd name="T55" fmla="*/ 7578539 h 666"/>
                  <a:gd name="T56" fmla="*/ 6577489 w 596"/>
                  <a:gd name="T57" fmla="*/ 11174674 h 666"/>
                  <a:gd name="T58" fmla="*/ 4447344 w 596"/>
                  <a:gd name="T59" fmla="*/ 15448368 h 666"/>
                  <a:gd name="T60" fmla="*/ 3115639 w 596"/>
                  <a:gd name="T61" fmla="*/ 20400346 h 666"/>
                  <a:gd name="T62" fmla="*/ 2208284 w 596"/>
                  <a:gd name="T63" fmla="*/ 2546153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9E904FCB-A6E6-4D87-8503-BF2054E6DEF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8" y="1794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998872 h 237"/>
                  <a:gd name="T4" fmla="*/ 234683 w 257"/>
                  <a:gd name="T5" fmla="*/ 4013204 h 237"/>
                  <a:gd name="T6" fmla="*/ 415561 w 257"/>
                  <a:gd name="T7" fmla="*/ 6015269 h 237"/>
                  <a:gd name="T8" fmla="*/ 767795 w 257"/>
                  <a:gd name="T9" fmla="*/ 7891670 h 237"/>
                  <a:gd name="T10" fmla="*/ 1290307 w 257"/>
                  <a:gd name="T11" fmla="*/ 9569180 h 237"/>
                  <a:gd name="T12" fmla="*/ 1919682 w 257"/>
                  <a:gd name="T13" fmla="*/ 11326465 h 237"/>
                  <a:gd name="T14" fmla="*/ 2701634 w 257"/>
                  <a:gd name="T15" fmla="*/ 12948119 h 237"/>
                  <a:gd name="T16" fmla="*/ 3634619 w 257"/>
                  <a:gd name="T17" fmla="*/ 14305064 h 237"/>
                  <a:gd name="T18" fmla="*/ 4786417 w 257"/>
                  <a:gd name="T19" fmla="*/ 15597451 h 237"/>
                  <a:gd name="T20" fmla="*/ 6134284 w 257"/>
                  <a:gd name="T21" fmla="*/ 16705329 h 237"/>
                  <a:gd name="T22" fmla="*/ 7580136 w 257"/>
                  <a:gd name="T23" fmla="*/ 17604608 h 237"/>
                  <a:gd name="T24" fmla="*/ 9358674 w 257"/>
                  <a:gd name="T25" fmla="*/ 18318749 h 237"/>
                  <a:gd name="T26" fmla="*/ 11284695 w 257"/>
                  <a:gd name="T27" fmla="*/ 18783650 h 237"/>
                  <a:gd name="T28" fmla="*/ 13441953 w 257"/>
                  <a:gd name="T29" fmla="*/ 19040432 h 237"/>
                  <a:gd name="T30" fmla="*/ 15713691 w 257"/>
                  <a:gd name="T31" fmla="*/ 18963287 h 237"/>
                  <a:gd name="T32" fmla="*/ 18357323 w 257"/>
                  <a:gd name="T33" fmla="*/ 18640237 h 237"/>
                  <a:gd name="T34" fmla="*/ 16001169 w 257"/>
                  <a:gd name="T35" fmla="*/ 18239001 h 237"/>
                  <a:gd name="T36" fmla="*/ 13916801 w 257"/>
                  <a:gd name="T37" fmla="*/ 17681337 h 237"/>
                  <a:gd name="T38" fmla="*/ 12152706 w 257"/>
                  <a:gd name="T39" fmla="*/ 17025352 h 237"/>
                  <a:gd name="T40" fmla="*/ 10575124 w 257"/>
                  <a:gd name="T41" fmla="*/ 16384269 h 237"/>
                  <a:gd name="T42" fmla="*/ 9130372 w 257"/>
                  <a:gd name="T43" fmla="*/ 15492089 h 237"/>
                  <a:gd name="T44" fmla="*/ 8005180 w 257"/>
                  <a:gd name="T45" fmla="*/ 14628494 h 237"/>
                  <a:gd name="T46" fmla="*/ 6940805 w 257"/>
                  <a:gd name="T47" fmla="*/ 13582384 h 237"/>
                  <a:gd name="T48" fmla="*/ 6002463 w 257"/>
                  <a:gd name="T49" fmla="*/ 12434591 h 237"/>
                  <a:gd name="T50" fmla="*/ 5138391 w 257"/>
                  <a:gd name="T51" fmla="*/ 11326465 h 237"/>
                  <a:gd name="T52" fmla="*/ 4370856 w 257"/>
                  <a:gd name="T53" fmla="*/ 10034074 h 237"/>
                  <a:gd name="T54" fmla="*/ 3730814 w 257"/>
                  <a:gd name="T55" fmla="*/ 8606163 h 237"/>
                  <a:gd name="T56" fmla="*/ 3080647 w 257"/>
                  <a:gd name="T57" fmla="*/ 7056726 h 237"/>
                  <a:gd name="T58" fmla="*/ 2344397 w 257"/>
                  <a:gd name="T59" fmla="*/ 5549902 h 237"/>
                  <a:gd name="T60" fmla="*/ 1635897 w 257"/>
                  <a:gd name="T61" fmla="*/ 3764263 h 237"/>
                  <a:gd name="T62" fmla="*/ 864025 w 257"/>
                  <a:gd name="T63" fmla="*/ 1934888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1568D735-B1B3-48E8-B07C-0F7EC46B0A9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6" y="2159"/>
                <a:ext cx="277" cy="249"/>
              </a:xfrm>
              <a:custGeom>
                <a:avLst/>
                <a:gdLst>
                  <a:gd name="T0" fmla="*/ 5931283 w 124"/>
                  <a:gd name="T1" fmla="*/ 0 h 110"/>
                  <a:gd name="T2" fmla="*/ 9558321 w 124"/>
                  <a:gd name="T3" fmla="*/ 9996585 h 110"/>
                  <a:gd name="T4" fmla="*/ 9249437 w 124"/>
                  <a:gd name="T5" fmla="*/ 9915221 h 110"/>
                  <a:gd name="T6" fmla="*/ 8246067 w 124"/>
                  <a:gd name="T7" fmla="*/ 9756058 h 110"/>
                  <a:gd name="T8" fmla="*/ 6869607 w 124"/>
                  <a:gd name="T9" fmla="*/ 9378420 h 110"/>
                  <a:gd name="T10" fmla="*/ 5254299 w 124"/>
                  <a:gd name="T11" fmla="*/ 9180365 h 110"/>
                  <a:gd name="T12" fmla="*/ 3490466 w 124"/>
                  <a:gd name="T13" fmla="*/ 9012306 h 110"/>
                  <a:gd name="T14" fmla="*/ 1928449 w 124"/>
                  <a:gd name="T15" fmla="*/ 9107327 h 110"/>
                  <a:gd name="T16" fmla="*/ 699467 w 124"/>
                  <a:gd name="T17" fmla="*/ 9467322 h 110"/>
                  <a:gd name="T18" fmla="*/ 0 w 124"/>
                  <a:gd name="T19" fmla="*/ 10211621 h 110"/>
                  <a:gd name="T20" fmla="*/ 313119 w 124"/>
                  <a:gd name="T21" fmla="*/ 9107327 h 110"/>
                  <a:gd name="T22" fmla="*/ 616251 w 124"/>
                  <a:gd name="T23" fmla="*/ 8237807 h 110"/>
                  <a:gd name="T24" fmla="*/ 1238324 w 124"/>
                  <a:gd name="T25" fmla="*/ 7619595 h 110"/>
                  <a:gd name="T26" fmla="*/ 1928449 w 124"/>
                  <a:gd name="T27" fmla="*/ 7044031 h 110"/>
                  <a:gd name="T28" fmla="*/ 2766256 w 124"/>
                  <a:gd name="T29" fmla="*/ 6675842 h 110"/>
                  <a:gd name="T30" fmla="*/ 3629522 w 124"/>
                  <a:gd name="T31" fmla="*/ 6588524 h 110"/>
                  <a:gd name="T32" fmla="*/ 4554677 w 124"/>
                  <a:gd name="T33" fmla="*/ 6588524 h 110"/>
                  <a:gd name="T34" fmla="*/ 5557353 w 124"/>
                  <a:gd name="T35" fmla="*/ 6877074 h 110"/>
                  <a:gd name="T36" fmla="*/ 5620104 w 124"/>
                  <a:gd name="T37" fmla="*/ 6588524 h 110"/>
                  <a:gd name="T38" fmla="*/ 5371964 w 124"/>
                  <a:gd name="T39" fmla="*/ 5196356 h 110"/>
                  <a:gd name="T40" fmla="*/ 5171029 w 124"/>
                  <a:gd name="T41" fmla="*/ 3525371 h 110"/>
                  <a:gd name="T42" fmla="*/ 5003643 w 124"/>
                  <a:gd name="T43" fmla="*/ 2789871 h 110"/>
                  <a:gd name="T44" fmla="*/ 4867801 w 124"/>
                  <a:gd name="T45" fmla="*/ 2789871 h 110"/>
                  <a:gd name="T46" fmla="*/ 4694855 w 124"/>
                  <a:gd name="T47" fmla="*/ 2694907 h 110"/>
                  <a:gd name="T48" fmla="*/ 4554677 w 124"/>
                  <a:gd name="T49" fmla="*/ 2423282 h 110"/>
                  <a:gd name="T50" fmla="*/ 4381836 w 124"/>
                  <a:gd name="T51" fmla="*/ 2133074 h 110"/>
                  <a:gd name="T52" fmla="*/ 4381836 w 124"/>
                  <a:gd name="T53" fmla="*/ 1758825 h 110"/>
                  <a:gd name="T54" fmla="*/ 4554677 w 124"/>
                  <a:gd name="T55" fmla="*/ 1302845 h 110"/>
                  <a:gd name="T56" fmla="*/ 5065566 w 124"/>
                  <a:gd name="T57" fmla="*/ 745909 h 110"/>
                  <a:gd name="T58" fmla="*/ 5931283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6DE86DB2-225B-4309-B7FA-F8EA535B7E1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7" y="969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414441 w 109"/>
                  <a:gd name="T3" fmla="*/ 58750 h 156"/>
                  <a:gd name="T4" fmla="*/ 1493952 w 109"/>
                  <a:gd name="T5" fmla="*/ 349442 h 156"/>
                  <a:gd name="T6" fmla="*/ 3107816 w 109"/>
                  <a:gd name="T7" fmla="*/ 877305 h 156"/>
                  <a:gd name="T8" fmla="*/ 4851809 w 109"/>
                  <a:gd name="T9" fmla="*/ 1728959 h 156"/>
                  <a:gd name="T10" fmla="*/ 6533905 w 109"/>
                  <a:gd name="T11" fmla="*/ 3199126 h 156"/>
                  <a:gd name="T12" fmla="*/ 8077376 w 109"/>
                  <a:gd name="T13" fmla="*/ 5150786 h 156"/>
                  <a:gd name="T14" fmla="*/ 9011496 w 109"/>
                  <a:gd name="T15" fmla="*/ 7836926 h 156"/>
                  <a:gd name="T16" fmla="*/ 9159691 w 109"/>
                  <a:gd name="T17" fmla="*/ 11324127 h 156"/>
                  <a:gd name="T18" fmla="*/ 8810973 w 109"/>
                  <a:gd name="T19" fmla="*/ 11324127 h 156"/>
                  <a:gd name="T20" fmla="*/ 8330602 w 109"/>
                  <a:gd name="T21" fmla="*/ 11324127 h 156"/>
                  <a:gd name="T22" fmla="*/ 7814138 w 109"/>
                  <a:gd name="T23" fmla="*/ 11324127 h 156"/>
                  <a:gd name="T24" fmla="*/ 7330683 w 109"/>
                  <a:gd name="T25" fmla="*/ 11193644 h 156"/>
                  <a:gd name="T26" fmla="*/ 6800564 w 109"/>
                  <a:gd name="T27" fmla="*/ 11092411 h 156"/>
                  <a:gd name="T28" fmla="*/ 6201703 w 109"/>
                  <a:gd name="T29" fmla="*/ 10902987 h 156"/>
                  <a:gd name="T30" fmla="*/ 5532707 w 109"/>
                  <a:gd name="T31" fmla="*/ 10532567 h 156"/>
                  <a:gd name="T32" fmla="*/ 4851809 w 109"/>
                  <a:gd name="T33" fmla="*/ 10078826 h 156"/>
                  <a:gd name="T34" fmla="*/ 4439946 w 109"/>
                  <a:gd name="T35" fmla="*/ 9142271 h 156"/>
                  <a:gd name="T36" fmla="*/ 4439946 w 109"/>
                  <a:gd name="T37" fmla="*/ 8052773 h 156"/>
                  <a:gd name="T38" fmla="*/ 4706322 w 109"/>
                  <a:gd name="T39" fmla="*/ 6986620 h 156"/>
                  <a:gd name="T40" fmla="*/ 4970445 w 109"/>
                  <a:gd name="T41" fmla="*/ 5812025 h 156"/>
                  <a:gd name="T42" fmla="*/ 4706322 w 109"/>
                  <a:gd name="T43" fmla="*/ 4504205 h 156"/>
                  <a:gd name="T44" fmla="*/ 4038856 w 109"/>
                  <a:gd name="T45" fmla="*/ 3140959 h 156"/>
                  <a:gd name="T46" fmla="*/ 2609270 w 109"/>
                  <a:gd name="T47" fmla="*/ 165397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CB22B784-54E3-4736-A434-4FFECD68AFC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37" y="2205"/>
                <a:ext cx="103" cy="209"/>
              </a:xfrm>
              <a:custGeom>
                <a:avLst/>
                <a:gdLst>
                  <a:gd name="T0" fmla="*/ 2461870 w 46"/>
                  <a:gd name="T1" fmla="*/ 0 h 94"/>
                  <a:gd name="T2" fmla="*/ 1603233 w 46"/>
                  <a:gd name="T3" fmla="*/ 2731828 h 94"/>
                  <a:gd name="T4" fmla="*/ 1206990 w 46"/>
                  <a:gd name="T5" fmla="*/ 4483966 h 94"/>
                  <a:gd name="T6" fmla="*/ 887215 w 46"/>
                  <a:gd name="T7" fmla="*/ 5704840 h 94"/>
                  <a:gd name="T8" fmla="*/ 0 w 46"/>
                  <a:gd name="T9" fmla="*/ 6788222 h 94"/>
                  <a:gd name="T10" fmla="*/ 950995 w 46"/>
                  <a:gd name="T11" fmla="*/ 6359445 h 94"/>
                  <a:gd name="T12" fmla="*/ 1843790 w 46"/>
                  <a:gd name="T13" fmla="*/ 5777618 h 94"/>
                  <a:gd name="T14" fmla="*/ 2559796 w 46"/>
                  <a:gd name="T15" fmla="*/ 4963697 h 94"/>
                  <a:gd name="T16" fmla="*/ 3206074 w 46"/>
                  <a:gd name="T17" fmla="*/ 4114848 h 94"/>
                  <a:gd name="T18" fmla="*/ 3589848 w 46"/>
                  <a:gd name="T19" fmla="*/ 3183424 h 94"/>
                  <a:gd name="T20" fmla="*/ 3668634 w 46"/>
                  <a:gd name="T21" fmla="*/ 2172308 h 94"/>
                  <a:gd name="T22" fmla="*/ 3333002 w 46"/>
                  <a:gd name="T23" fmla="*/ 1062434 h 94"/>
                  <a:gd name="T24" fmla="*/ 2461870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6373A200-BB58-4EBD-AE33-92EA19AB22A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89" y="1320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58307 w 54"/>
                  <a:gd name="T3" fmla="*/ 82935 h 40"/>
                  <a:gd name="T4" fmla="*/ 417491 w 54"/>
                  <a:gd name="T5" fmla="*/ 269467 h 40"/>
                  <a:gd name="T6" fmla="*/ 927758 w 54"/>
                  <a:gd name="T7" fmla="*/ 688986 h 40"/>
                  <a:gd name="T8" fmla="*/ 1506424 w 54"/>
                  <a:gd name="T9" fmla="*/ 1024088 h 40"/>
                  <a:gd name="T10" fmla="*/ 2061684 w 54"/>
                  <a:gd name="T11" fmla="*/ 1293318 h 40"/>
                  <a:gd name="T12" fmla="*/ 2713076 w 54"/>
                  <a:gd name="T13" fmla="*/ 1452933 h 40"/>
                  <a:gd name="T14" fmla="*/ 3289249 w 54"/>
                  <a:gd name="T15" fmla="*/ 1550219 h 40"/>
                  <a:gd name="T16" fmla="*/ 3870804 w 54"/>
                  <a:gd name="T17" fmla="*/ 1364177 h 40"/>
                  <a:gd name="T18" fmla="*/ 3796720 w 54"/>
                  <a:gd name="T19" fmla="*/ 2125537 h 40"/>
                  <a:gd name="T20" fmla="*/ 3582598 w 54"/>
                  <a:gd name="T21" fmla="*/ 2813951 h 40"/>
                  <a:gd name="T22" fmla="*/ 3159793 w 54"/>
                  <a:gd name="T23" fmla="*/ 3269099 h 40"/>
                  <a:gd name="T24" fmla="*/ 2638178 w 54"/>
                  <a:gd name="T25" fmla="*/ 3418155 h 40"/>
                  <a:gd name="T26" fmla="*/ 2003644 w 54"/>
                  <a:gd name="T27" fmla="*/ 3338755 h 40"/>
                  <a:gd name="T28" fmla="*/ 1350696 w 54"/>
                  <a:gd name="T29" fmla="*/ 2729867 h 40"/>
                  <a:gd name="T30" fmla="*/ 711373 w 54"/>
                  <a:gd name="T31" fmla="*/ 1699972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58C3CD38-B302-4D99-8437-B0CEC6B939A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04" y="2343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402319 w 149"/>
                  <a:gd name="T3" fmla="*/ 20746054 h 704"/>
                  <a:gd name="T4" fmla="*/ 1087086 w 149"/>
                  <a:gd name="T5" fmla="*/ 47039853 h 704"/>
                  <a:gd name="T6" fmla="*/ 1905232 w 149"/>
                  <a:gd name="T7" fmla="*/ 80378221 h 704"/>
                  <a:gd name="T8" fmla="*/ 2811799 w 149"/>
                  <a:gd name="T9" fmla="*/ 123750278 h 704"/>
                  <a:gd name="T10" fmla="*/ 3944200 w 149"/>
                  <a:gd name="T11" fmla="*/ 177460981 h 704"/>
                  <a:gd name="T12" fmla="*/ 5000751 w 149"/>
                  <a:gd name="T13" fmla="*/ 235083462 h 704"/>
                  <a:gd name="T14" fmla="*/ 6019639 w 149"/>
                  <a:gd name="T15" fmla="*/ 301258093 h 704"/>
                  <a:gd name="T16" fmla="*/ 6812152 w 149"/>
                  <a:gd name="T17" fmla="*/ 378015995 h 704"/>
                  <a:gd name="T18" fmla="*/ 7647041 w 149"/>
                  <a:gd name="T19" fmla="*/ 459578469 h 704"/>
                  <a:gd name="T20" fmla="*/ 8200923 w 149"/>
                  <a:gd name="T21" fmla="*/ 553593129 h 704"/>
                  <a:gd name="T22" fmla="*/ 8485390 w 149"/>
                  <a:gd name="T23" fmla="*/ 656595455 h 704"/>
                  <a:gd name="T24" fmla="*/ 8609762 w 149"/>
                  <a:gd name="T25" fmla="*/ 764267669 h 704"/>
                  <a:gd name="T26" fmla="*/ 8200923 w 149"/>
                  <a:gd name="T27" fmla="*/ 884570582 h 704"/>
                  <a:gd name="T28" fmla="*/ 7440282 w 149"/>
                  <a:gd name="T29" fmla="*/ 1011939845 h 704"/>
                  <a:gd name="T30" fmla="*/ 6295078 w 149"/>
                  <a:gd name="T31" fmla="*/ 1145882170 h 704"/>
                  <a:gd name="T32" fmla="*/ 4566070 w 149"/>
                  <a:gd name="T33" fmla="*/ 1293494056 h 704"/>
                  <a:gd name="T34" fmla="*/ 2646288 w 149"/>
                  <a:gd name="T35" fmla="*/ 1460792936 h 704"/>
                  <a:gd name="T36" fmla="*/ 1444919 w 149"/>
                  <a:gd name="T37" fmla="*/ 1615622509 h 704"/>
                  <a:gd name="T38" fmla="*/ 684867 w 149"/>
                  <a:gd name="T39" fmla="*/ 1758555326 h 704"/>
                  <a:gd name="T40" fmla="*/ 402319 w 149"/>
                  <a:gd name="T41" fmla="*/ 1896085389 h 704"/>
                  <a:gd name="T42" fmla="*/ 402319 w 149"/>
                  <a:gd name="T43" fmla="*/ 2026833735 h 704"/>
                  <a:gd name="T44" fmla="*/ 559053 w 149"/>
                  <a:gd name="T45" fmla="*/ 2147483647 h 704"/>
                  <a:gd name="T46" fmla="*/ 837265 w 149"/>
                  <a:gd name="T47" fmla="*/ 2147483647 h 704"/>
                  <a:gd name="T48" fmla="*/ 962721 w 149"/>
                  <a:gd name="T49" fmla="*/ 2147483647 h 704"/>
                  <a:gd name="T50" fmla="*/ 2811799 w 149"/>
                  <a:gd name="T51" fmla="*/ 2147483647 h 704"/>
                  <a:gd name="T52" fmla="*/ 2646288 w 149"/>
                  <a:gd name="T53" fmla="*/ 2147483647 h 704"/>
                  <a:gd name="T54" fmla="*/ 2464458 w 149"/>
                  <a:gd name="T55" fmla="*/ 2147483647 h 704"/>
                  <a:gd name="T56" fmla="*/ 2257915 w 149"/>
                  <a:gd name="T57" fmla="*/ 2084033810 h 704"/>
                  <a:gd name="T58" fmla="*/ 2407640 w 149"/>
                  <a:gd name="T59" fmla="*/ 1927042129 h 704"/>
                  <a:gd name="T60" fmla="*/ 2811799 w 149"/>
                  <a:gd name="T61" fmla="*/ 1739372346 h 704"/>
                  <a:gd name="T62" fmla="*/ 3944200 w 149"/>
                  <a:gd name="T63" fmla="*/ 1525088039 h 704"/>
                  <a:gd name="T64" fmla="*/ 5860906 w 149"/>
                  <a:gd name="T65" fmla="*/ 1293494056 h 704"/>
                  <a:gd name="T66" fmla="*/ 8817593 w 149"/>
                  <a:gd name="T67" fmla="*/ 1048393791 h 704"/>
                  <a:gd name="T68" fmla="*/ 9780294 w 149"/>
                  <a:gd name="T69" fmla="*/ 935035987 h 704"/>
                  <a:gd name="T70" fmla="*/ 10183388 w 149"/>
                  <a:gd name="T71" fmla="*/ 787065315 h 704"/>
                  <a:gd name="T72" fmla="*/ 9848772 w 149"/>
                  <a:gd name="T73" fmla="*/ 616291524 h 704"/>
                  <a:gd name="T74" fmla="*/ 8942019 w 149"/>
                  <a:gd name="T75" fmla="*/ 448992615 h 704"/>
                  <a:gd name="T76" fmla="*/ 7440282 w 149"/>
                  <a:gd name="T77" fmla="*/ 285175179 h 704"/>
                  <a:gd name="T78" fmla="*/ 5514840 w 149"/>
                  <a:gd name="T79" fmla="*/ 147741425 h 704"/>
                  <a:gd name="T80" fmla="*/ 2992442 w 149"/>
                  <a:gd name="T81" fmla="*/ 4703985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EA441839-7D13-437D-818A-1B09846E047C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39867032 w 128"/>
                <a:gd name="T1" fmla="*/ 0 h 217"/>
                <a:gd name="T2" fmla="*/ 44600610 w 128"/>
                <a:gd name="T3" fmla="*/ 41449151 h 217"/>
                <a:gd name="T4" fmla="*/ 48799731 w 128"/>
                <a:gd name="T5" fmla="*/ 123965433 h 217"/>
                <a:gd name="T6" fmla="*/ 52126045 w 128"/>
                <a:gd name="T7" fmla="*/ 230011928 h 217"/>
                <a:gd name="T8" fmla="*/ 54347157 w 128"/>
                <a:gd name="T9" fmla="*/ 357080261 h 217"/>
                <a:gd name="T10" fmla="*/ 53865597 w 128"/>
                <a:gd name="T11" fmla="*/ 508636071 h 217"/>
                <a:gd name="T12" fmla="*/ 49268338 w 128"/>
                <a:gd name="T13" fmla="*/ 664786336 h 217"/>
                <a:gd name="T14" fmla="*/ 39867032 w 128"/>
                <a:gd name="T15" fmla="*/ 828670664 h 217"/>
                <a:gd name="T16" fmla="*/ 25386950 w 128"/>
                <a:gd name="T17" fmla="*/ 994084441 h 217"/>
                <a:gd name="T18" fmla="*/ 20877804 w 128"/>
                <a:gd name="T19" fmla="*/ 975589532 h 217"/>
                <a:gd name="T20" fmla="*/ 16144143 w 128"/>
                <a:gd name="T21" fmla="*/ 961903788 h 217"/>
                <a:gd name="T22" fmla="*/ 11119381 w 128"/>
                <a:gd name="T23" fmla="*/ 938774998 h 217"/>
                <a:gd name="T24" fmla="*/ 6734346 w 128"/>
                <a:gd name="T25" fmla="*/ 920281420 h 217"/>
                <a:gd name="T26" fmla="*/ 3327448 w 128"/>
                <a:gd name="T27" fmla="*/ 897882683 h 217"/>
                <a:gd name="T28" fmla="*/ 866546 w 128"/>
                <a:gd name="T29" fmla="*/ 870119010 h 217"/>
                <a:gd name="T30" fmla="*/ 0 w 128"/>
                <a:gd name="T31" fmla="*/ 837940762 h 217"/>
                <a:gd name="T32" fmla="*/ 522548 w 128"/>
                <a:gd name="T33" fmla="*/ 814811165 h 217"/>
                <a:gd name="T34" fmla="*/ 5517938 w 128"/>
                <a:gd name="T35" fmla="*/ 782624007 h 217"/>
                <a:gd name="T36" fmla="*/ 12260363 w 128"/>
                <a:gd name="T37" fmla="*/ 738589841 h 217"/>
                <a:gd name="T38" fmla="*/ 19524295 w 128"/>
                <a:gd name="T39" fmla="*/ 687915858 h 217"/>
                <a:gd name="T40" fmla="*/ 26740153 w 128"/>
                <a:gd name="T41" fmla="*/ 614106362 h 217"/>
                <a:gd name="T42" fmla="*/ 33470156 w 128"/>
                <a:gd name="T43" fmla="*/ 513212045 h 217"/>
                <a:gd name="T44" fmla="*/ 38675399 w 128"/>
                <a:gd name="T45" fmla="*/ 380036748 h 217"/>
                <a:gd name="T46" fmla="*/ 41185975 w 128"/>
                <a:gd name="T47" fmla="*/ 211516212 h 217"/>
                <a:gd name="T48" fmla="*/ 39867032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15B940B7-658A-452F-BCB9-7AD3764B8CF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E6BC57C1-135C-4A1A-A009-AA10143AA4E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D10579CA-E7FE-4685-85D5-29451C51BCE4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404405655 w 117"/>
                <a:gd name="T1" fmla="*/ 0 h 132"/>
                <a:gd name="T2" fmla="*/ 0 w 117"/>
                <a:gd name="T3" fmla="*/ 1099393775 h 132"/>
                <a:gd name="T4" fmla="*/ 15935437 w 117"/>
                <a:gd name="T5" fmla="*/ 1139137488 h 132"/>
                <a:gd name="T6" fmla="*/ 74713767 w 117"/>
                <a:gd name="T7" fmla="*/ 1277693596 h 132"/>
                <a:gd name="T8" fmla="*/ 156612308 w 117"/>
                <a:gd name="T9" fmla="*/ 1587681374 h 132"/>
                <a:gd name="T10" fmla="*/ 247858461 w 117"/>
                <a:gd name="T11" fmla="*/ 2064310044 h 132"/>
                <a:gd name="T12" fmla="*/ 356191520 w 117"/>
                <a:gd name="T13" fmla="*/ 2147483647 h 132"/>
                <a:gd name="T14" fmla="*/ 452706461 w 117"/>
                <a:gd name="T15" fmla="*/ 2147483647 h 132"/>
                <a:gd name="T16" fmla="*/ 550349525 w 117"/>
                <a:gd name="T17" fmla="*/ 2147483647 h 132"/>
                <a:gd name="T18" fmla="*/ 625001214 w 117"/>
                <a:gd name="T19" fmla="*/ 2147483647 h 132"/>
                <a:gd name="T20" fmla="*/ 630274795 w 117"/>
                <a:gd name="T21" fmla="*/ 2147483647 h 132"/>
                <a:gd name="T22" fmla="*/ 619796495 w 117"/>
                <a:gd name="T23" fmla="*/ 2147483647 h 132"/>
                <a:gd name="T24" fmla="*/ 582052842 w 117"/>
                <a:gd name="T25" fmla="*/ 2147483647 h 132"/>
                <a:gd name="T26" fmla="*/ 534351929 w 117"/>
                <a:gd name="T27" fmla="*/ 2147483647 h 132"/>
                <a:gd name="T28" fmla="*/ 479119448 w 117"/>
                <a:gd name="T29" fmla="*/ 2147483647 h 132"/>
                <a:gd name="T30" fmla="*/ 420173737 w 117"/>
                <a:gd name="T31" fmla="*/ 1975335450 h 132"/>
                <a:gd name="T32" fmla="*/ 361460586 w 117"/>
                <a:gd name="T33" fmla="*/ 1587681374 h 132"/>
                <a:gd name="T34" fmla="*/ 311439581 w 117"/>
                <a:gd name="T35" fmla="*/ 1402153912 h 132"/>
                <a:gd name="T36" fmla="*/ 371938805 w 117"/>
                <a:gd name="T37" fmla="*/ 1277693596 h 132"/>
                <a:gd name="T38" fmla="*/ 425638572 w 117"/>
                <a:gd name="T39" fmla="*/ 1224105048 h 132"/>
                <a:gd name="T40" fmla="*/ 479119448 w 117"/>
                <a:gd name="T41" fmla="*/ 1139137488 h 132"/>
                <a:gd name="T42" fmla="*/ 529140426 w 117"/>
                <a:gd name="T43" fmla="*/ 1099393775 h 132"/>
                <a:gd name="T44" fmla="*/ 566308580 w 117"/>
                <a:gd name="T45" fmla="*/ 1049904288 h 132"/>
                <a:gd name="T46" fmla="*/ 587454749 w 117"/>
                <a:gd name="T47" fmla="*/ 964916265 h 132"/>
                <a:gd name="T48" fmla="*/ 609253600 w 117"/>
                <a:gd name="T49" fmla="*/ 925431162 h 132"/>
                <a:gd name="T50" fmla="*/ 614529779 w 117"/>
                <a:gd name="T51" fmla="*/ 925431162 h 132"/>
                <a:gd name="T52" fmla="*/ 404405655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F76FBDE7-310A-4400-857D-D45CDDA95607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138706101 w 29"/>
                <a:gd name="T1" fmla="*/ 0 h 77"/>
                <a:gd name="T2" fmla="*/ 110008287 w 29"/>
                <a:gd name="T3" fmla="*/ 0 h 77"/>
                <a:gd name="T4" fmla="*/ 76527504 w 29"/>
                <a:gd name="T5" fmla="*/ 206025906 h 77"/>
                <a:gd name="T6" fmla="*/ 43046721 w 29"/>
                <a:gd name="T7" fmla="*/ 470413036 h 77"/>
                <a:gd name="T8" fmla="*/ 19131876 w 29"/>
                <a:gd name="T9" fmla="*/ 997439008 h 77"/>
                <a:gd name="T10" fmla="*/ 4782969 w 29"/>
                <a:gd name="T11" fmla="*/ 1570668049 h 77"/>
                <a:gd name="T12" fmla="*/ 0 w 29"/>
                <a:gd name="T13" fmla="*/ 2147483647 h 77"/>
                <a:gd name="T14" fmla="*/ 14348907 w 29"/>
                <a:gd name="T15" fmla="*/ 2147483647 h 77"/>
                <a:gd name="T16" fmla="*/ 52612659 w 29"/>
                <a:gd name="T17" fmla="*/ 2147483647 h 77"/>
                <a:gd name="T18" fmla="*/ 71744535 w 29"/>
                <a:gd name="T19" fmla="*/ 2147483647 h 77"/>
                <a:gd name="T20" fmla="*/ 90876411 w 29"/>
                <a:gd name="T21" fmla="*/ 1936965853 h 77"/>
                <a:gd name="T22" fmla="*/ 110008287 w 29"/>
                <a:gd name="T23" fmla="*/ 1145552697 h 77"/>
                <a:gd name="T24" fmla="*/ 13870610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6546E86C-2EAB-491A-8AFC-13F3E3C54BA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28CCF0D4-303F-4C46-AF0F-D360253CC4D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FCE1ED0A-5714-4AB2-A881-901AF1EDC9E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B1CEC32E-D4CB-4CE2-91D7-AC7C34442CD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6E71903E-83B8-4115-8EB6-6C497D306DF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136BFFD0-CDEA-48E6-9189-303C9E215A5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CDE80E15-14F6-4F86-95C8-5A390CC4E37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33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A4821694-B88C-4DF8-8D45-A7330E993B5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90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6F646879-7BFE-4417-93AF-F8158D77A95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3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CA8D7E2A-DE5A-4533-9F44-7B22687A278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77" y="3307"/>
              <a:ext cx="500" cy="500"/>
              <a:chOff x="1727" y="868"/>
              <a:chExt cx="129" cy="156"/>
            </a:xfrm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43FC240B-BAF2-4D81-9A91-36EBF57C559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70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2D982C4E-6EFA-4117-9DB0-DEDCCF46BEF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7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61D09796-2C1A-47AA-978F-07EB849FE4F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1000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BE4CB405-84B9-46D3-BD2E-F16C5121E60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404" y="268"/>
              <a:ext cx="708" cy="891"/>
              <a:chOff x="1727" y="866"/>
              <a:chExt cx="129" cy="157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A2133581-3041-4763-A361-59684911FDD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AEBCE043-7B3B-4251-9198-1A34B589436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6B00772B-FB07-47C1-BB5C-34DF09650E7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F04E76D1-023C-4495-86C0-BAAAA404BD2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18" y="2392"/>
              <a:ext cx="708" cy="891"/>
              <a:chOff x="1727" y="866"/>
              <a:chExt cx="129" cy="157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A810ED2A-3900-4973-A802-B8349086854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4AADF578-1450-42DF-9DD9-625773C85C3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DA5F0E17-AA42-4894-ACF9-0CF5E2AD91F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6064D770-B7F2-4E71-849D-80217AEC1DD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7EE79435-EEC8-486C-A2FE-29D5A9C0075F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9501809 h 237"/>
                <a:gd name="T4" fmla="*/ 2525251 w 257"/>
                <a:gd name="T5" fmla="*/ 18841404 h 237"/>
                <a:gd name="T6" fmla="*/ 5016628 w 257"/>
                <a:gd name="T7" fmla="*/ 28293982 h 237"/>
                <a:gd name="T8" fmla="*/ 9236006 w 257"/>
                <a:gd name="T9" fmla="*/ 36912183 h 237"/>
                <a:gd name="T10" fmla="*/ 15237908 w 257"/>
                <a:gd name="T11" fmla="*/ 44922054 h 237"/>
                <a:gd name="T12" fmla="*/ 22884014 w 257"/>
                <a:gd name="T13" fmla="*/ 53156052 h 237"/>
                <a:gd name="T14" fmla="*/ 32100933 w 257"/>
                <a:gd name="T15" fmla="*/ 60684998 h 237"/>
                <a:gd name="T16" fmla="*/ 42918947 w 257"/>
                <a:gd name="T17" fmla="*/ 67015546 h 237"/>
                <a:gd name="T18" fmla="*/ 56574552 w 257"/>
                <a:gd name="T19" fmla="*/ 73104952 h 237"/>
                <a:gd name="T20" fmla="*/ 72360744 w 257"/>
                <a:gd name="T21" fmla="*/ 78323593 h 237"/>
                <a:gd name="T22" fmla="*/ 89273406 w 257"/>
                <a:gd name="T23" fmla="*/ 82537321 h 237"/>
                <a:gd name="T24" fmla="*/ 110115676 w 257"/>
                <a:gd name="T25" fmla="*/ 85866377 h 237"/>
                <a:gd name="T26" fmla="*/ 132997217 w 257"/>
                <a:gd name="T27" fmla="*/ 88144729 h 237"/>
                <a:gd name="T28" fmla="*/ 158188022 w 257"/>
                <a:gd name="T29" fmla="*/ 89349292 h 237"/>
                <a:gd name="T30" fmla="*/ 185135653 w 257"/>
                <a:gd name="T31" fmla="*/ 88863672 h 237"/>
                <a:gd name="T32" fmla="*/ 216300948 w 257"/>
                <a:gd name="T33" fmla="*/ 87376628 h 237"/>
                <a:gd name="T34" fmla="*/ 188618324 w 257"/>
                <a:gd name="T35" fmla="*/ 85546863 h 237"/>
                <a:gd name="T36" fmla="*/ 164157626 w 257"/>
                <a:gd name="T37" fmla="*/ 82855264 h 237"/>
                <a:gd name="T38" fmla="*/ 142864958 w 257"/>
                <a:gd name="T39" fmla="*/ 79846221 h 237"/>
                <a:gd name="T40" fmla="*/ 124497468 w 257"/>
                <a:gd name="T41" fmla="*/ 76833731 h 237"/>
                <a:gd name="T42" fmla="*/ 107636414 w 257"/>
                <a:gd name="T43" fmla="*/ 72792977 h 237"/>
                <a:gd name="T44" fmla="*/ 94290036 w 257"/>
                <a:gd name="T45" fmla="*/ 68514802 h 237"/>
                <a:gd name="T46" fmla="*/ 81628992 w 257"/>
                <a:gd name="T47" fmla="*/ 63694153 h 237"/>
                <a:gd name="T48" fmla="*/ 70827129 w 257"/>
                <a:gd name="T49" fmla="*/ 58475888 h 237"/>
                <a:gd name="T50" fmla="*/ 60638185 w 257"/>
                <a:gd name="T51" fmla="*/ 53156052 h 237"/>
                <a:gd name="T52" fmla="*/ 51421118 w 257"/>
                <a:gd name="T53" fmla="*/ 47143260 h 237"/>
                <a:gd name="T54" fmla="*/ 43860168 w 257"/>
                <a:gd name="T55" fmla="*/ 40401983 h 237"/>
                <a:gd name="T56" fmla="*/ 36184675 w 257"/>
                <a:gd name="T57" fmla="*/ 33114161 h 237"/>
                <a:gd name="T58" fmla="*/ 27682231 w 257"/>
                <a:gd name="T59" fmla="*/ 26064672 h 237"/>
                <a:gd name="T60" fmla="*/ 19405620 w 257"/>
                <a:gd name="T61" fmla="*/ 17761596 h 237"/>
                <a:gd name="T62" fmla="*/ 10169670 w 257"/>
                <a:gd name="T63" fmla="*/ 9020393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558E6A2E-AF0B-4504-B82E-8AF66873E8B8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68910166 w 124"/>
                <a:gd name="T1" fmla="*/ 0 h 110"/>
                <a:gd name="T2" fmla="*/ 110829398 w 124"/>
                <a:gd name="T3" fmla="*/ 46855227 h 110"/>
                <a:gd name="T4" fmla="*/ 107140028 w 124"/>
                <a:gd name="T5" fmla="*/ 46312725 h 110"/>
                <a:gd name="T6" fmla="*/ 95662127 w 124"/>
                <a:gd name="T7" fmla="*/ 45483613 h 110"/>
                <a:gd name="T8" fmla="*/ 79624279 w 124"/>
                <a:gd name="T9" fmla="*/ 43730060 h 110"/>
                <a:gd name="T10" fmla="*/ 60840764 w 124"/>
                <a:gd name="T11" fmla="*/ 42900897 h 110"/>
                <a:gd name="T12" fmla="*/ 40258677 w 124"/>
                <a:gd name="T13" fmla="*/ 42017044 h 110"/>
                <a:gd name="T14" fmla="*/ 22471970 w 124"/>
                <a:gd name="T15" fmla="*/ 42581402 h 110"/>
                <a:gd name="T16" fmla="*/ 8056354 w 124"/>
                <a:gd name="T17" fmla="*/ 44272478 h 110"/>
                <a:gd name="T18" fmla="*/ 0 w 124"/>
                <a:gd name="T19" fmla="*/ 47738997 h 110"/>
                <a:gd name="T20" fmla="*/ 3656003 w 124"/>
                <a:gd name="T21" fmla="*/ 42581402 h 110"/>
                <a:gd name="T22" fmla="*/ 7077558 w 124"/>
                <a:gd name="T23" fmla="*/ 38627200 h 110"/>
                <a:gd name="T24" fmla="*/ 14362744 w 124"/>
                <a:gd name="T25" fmla="*/ 35515031 h 110"/>
                <a:gd name="T26" fmla="*/ 22471970 w 124"/>
                <a:gd name="T27" fmla="*/ 32928943 h 110"/>
                <a:gd name="T28" fmla="*/ 32201658 w 124"/>
                <a:gd name="T29" fmla="*/ 31242509 h 110"/>
                <a:gd name="T30" fmla="*/ 42020145 w 124"/>
                <a:gd name="T31" fmla="*/ 30678963 h 110"/>
                <a:gd name="T32" fmla="*/ 52733140 w 124"/>
                <a:gd name="T33" fmla="*/ 30678963 h 110"/>
                <a:gd name="T34" fmla="*/ 64492060 w 124"/>
                <a:gd name="T35" fmla="*/ 32099826 h 110"/>
                <a:gd name="T36" fmla="*/ 65113120 w 124"/>
                <a:gd name="T37" fmla="*/ 30678963 h 110"/>
                <a:gd name="T38" fmla="*/ 62463888 w 124"/>
                <a:gd name="T39" fmla="*/ 24364484 h 110"/>
                <a:gd name="T40" fmla="*/ 59804436 w 124"/>
                <a:gd name="T41" fmla="*/ 16495759 h 110"/>
                <a:gd name="T42" fmla="*/ 58042971 w 124"/>
                <a:gd name="T43" fmla="*/ 13029438 h 110"/>
                <a:gd name="T44" fmla="*/ 56434649 w 124"/>
                <a:gd name="T45" fmla="*/ 13029438 h 110"/>
                <a:gd name="T46" fmla="*/ 54406890 w 124"/>
                <a:gd name="T47" fmla="*/ 12491955 h 110"/>
                <a:gd name="T48" fmla="*/ 52733140 w 124"/>
                <a:gd name="T49" fmla="*/ 11343618 h 110"/>
                <a:gd name="T50" fmla="*/ 51126022 w 124"/>
                <a:gd name="T51" fmla="*/ 9993632 h 110"/>
                <a:gd name="T52" fmla="*/ 51126022 w 124"/>
                <a:gd name="T53" fmla="*/ 8218150 h 110"/>
                <a:gd name="T54" fmla="*/ 52733140 w 124"/>
                <a:gd name="T55" fmla="*/ 5964778 h 110"/>
                <a:gd name="T56" fmla="*/ 59041641 w 124"/>
                <a:gd name="T57" fmla="*/ 3465230 h 110"/>
                <a:gd name="T58" fmla="*/ 6891016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6BA117B3-9D98-4779-B1F0-1B3B776FF04D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9668148 w 46"/>
                <a:gd name="T1" fmla="*/ 0 h 94"/>
                <a:gd name="T2" fmla="*/ 18984972 w 46"/>
                <a:gd name="T3" fmla="*/ 12546160 h 94"/>
                <a:gd name="T4" fmla="*/ 14297092 w 46"/>
                <a:gd name="T5" fmla="*/ 20550501 h 94"/>
                <a:gd name="T6" fmla="*/ 10447361 w 46"/>
                <a:gd name="T7" fmla="*/ 26152393 h 94"/>
                <a:gd name="T8" fmla="*/ 0 w 46"/>
                <a:gd name="T9" fmla="*/ 31098460 h 94"/>
                <a:gd name="T10" fmla="*/ 11488259 w 46"/>
                <a:gd name="T11" fmla="*/ 29059249 h 94"/>
                <a:gd name="T12" fmla="*/ 22179050 w 46"/>
                <a:gd name="T13" fmla="*/ 26414491 h 94"/>
                <a:gd name="T14" fmla="*/ 30718606 w 46"/>
                <a:gd name="T15" fmla="*/ 22807703 h 94"/>
                <a:gd name="T16" fmla="*/ 38229181 w 46"/>
                <a:gd name="T17" fmla="*/ 18842073 h 94"/>
                <a:gd name="T18" fmla="*/ 42862516 w 46"/>
                <a:gd name="T19" fmla="*/ 14518081 h 94"/>
                <a:gd name="T20" fmla="*/ 43965216 w 46"/>
                <a:gd name="T21" fmla="*/ 9851064 h 94"/>
                <a:gd name="T22" fmla="*/ 39970061 w 46"/>
                <a:gd name="T23" fmla="*/ 4944852 h 94"/>
                <a:gd name="T24" fmla="*/ 29668148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433B5F0D-0B7A-4D31-BA4C-D13BEB2BAF5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2B54056E-01D4-40AC-95A0-2FE24BFFB1D7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4776045 w 149"/>
                <a:gd name="T3" fmla="*/ 96004048 h 704"/>
                <a:gd name="T4" fmla="*/ 12597219 w 149"/>
                <a:gd name="T5" fmla="*/ 221811592 h 704"/>
                <a:gd name="T6" fmla="*/ 22100344 w 149"/>
                <a:gd name="T7" fmla="*/ 376961512 h 704"/>
                <a:gd name="T8" fmla="*/ 32312080 w 149"/>
                <a:gd name="T9" fmla="*/ 583756672 h 704"/>
                <a:gd name="T10" fmla="*/ 45823275 w 149"/>
                <a:gd name="T11" fmla="*/ 835511052 h 704"/>
                <a:gd name="T12" fmla="*/ 57715416 w 149"/>
                <a:gd name="T13" fmla="*/ 1106159710 h 704"/>
                <a:gd name="T14" fmla="*/ 69368340 w 149"/>
                <a:gd name="T15" fmla="*/ 1421227020 h 704"/>
                <a:gd name="T16" fmla="*/ 78917853 w 149"/>
                <a:gd name="T17" fmla="*/ 1783172133 h 704"/>
                <a:gd name="T18" fmla="*/ 88193370 w 149"/>
                <a:gd name="T19" fmla="*/ 2147483647 h 704"/>
                <a:gd name="T20" fmla="*/ 94773095 w 149"/>
                <a:gd name="T21" fmla="*/ 2147483647 h 704"/>
                <a:gd name="T22" fmla="*/ 97738369 w 149"/>
                <a:gd name="T23" fmla="*/ 2147483647 h 704"/>
                <a:gd name="T24" fmla="*/ 99320266 w 149"/>
                <a:gd name="T25" fmla="*/ 2147483647 h 704"/>
                <a:gd name="T26" fmla="*/ 94773095 w 149"/>
                <a:gd name="T27" fmla="*/ 2147483647 h 704"/>
                <a:gd name="T28" fmla="*/ 85826191 w 149"/>
                <a:gd name="T29" fmla="*/ 2147483647 h 704"/>
                <a:gd name="T30" fmla="*/ 72680821 w 149"/>
                <a:gd name="T31" fmla="*/ 2147483647 h 704"/>
                <a:gd name="T32" fmla="*/ 52957926 w 149"/>
                <a:gd name="T33" fmla="*/ 2147483647 h 704"/>
                <a:gd name="T34" fmla="*/ 30815710 w 149"/>
                <a:gd name="T35" fmla="*/ 2147483647 h 704"/>
                <a:gd name="T36" fmla="*/ 16426400 w 149"/>
                <a:gd name="T37" fmla="*/ 2147483647 h 704"/>
                <a:gd name="T38" fmla="*/ 7821030 w 149"/>
                <a:gd name="T39" fmla="*/ 2147483647 h 704"/>
                <a:gd name="T40" fmla="*/ 4776045 w 149"/>
                <a:gd name="T41" fmla="*/ 2147483647 h 704"/>
                <a:gd name="T42" fmla="*/ 4776045 w 149"/>
                <a:gd name="T43" fmla="*/ 2147483647 h 704"/>
                <a:gd name="T44" fmla="*/ 6227821 w 149"/>
                <a:gd name="T45" fmla="*/ 2147483647 h 704"/>
                <a:gd name="T46" fmla="*/ 9552026 w 149"/>
                <a:gd name="T47" fmla="*/ 2147483647 h 704"/>
                <a:gd name="T48" fmla="*/ 11084006 w 149"/>
                <a:gd name="T49" fmla="*/ 2147483647 h 704"/>
                <a:gd name="T50" fmla="*/ 32312080 w 149"/>
                <a:gd name="T51" fmla="*/ 2147483647 h 704"/>
                <a:gd name="T52" fmla="*/ 30815710 w 149"/>
                <a:gd name="T53" fmla="*/ 2147483647 h 704"/>
                <a:gd name="T54" fmla="*/ 28450180 w 149"/>
                <a:gd name="T55" fmla="*/ 2147483647 h 704"/>
                <a:gd name="T56" fmla="*/ 25959926 w 149"/>
                <a:gd name="T57" fmla="*/ 2147483647 h 704"/>
                <a:gd name="T58" fmla="*/ 27555833 w 149"/>
                <a:gd name="T59" fmla="*/ 2147483647 h 704"/>
                <a:gd name="T60" fmla="*/ 32312080 w 149"/>
                <a:gd name="T61" fmla="*/ 2147483647 h 704"/>
                <a:gd name="T62" fmla="*/ 45823275 w 149"/>
                <a:gd name="T63" fmla="*/ 2147483647 h 704"/>
                <a:gd name="T64" fmla="*/ 67904806 w 149"/>
                <a:gd name="T65" fmla="*/ 2147483647 h 704"/>
                <a:gd name="T66" fmla="*/ 101697649 w 149"/>
                <a:gd name="T67" fmla="*/ 2147483647 h 704"/>
                <a:gd name="T68" fmla="*/ 112701507 w 149"/>
                <a:gd name="T69" fmla="*/ 2147483647 h 704"/>
                <a:gd name="T70" fmla="*/ 117557291 w 149"/>
                <a:gd name="T71" fmla="*/ 2147483647 h 704"/>
                <a:gd name="T72" fmla="*/ 113596861 w 149"/>
                <a:gd name="T73" fmla="*/ 2147483647 h 704"/>
                <a:gd name="T74" fmla="*/ 103489526 w 149"/>
                <a:gd name="T75" fmla="*/ 2115822884 h 704"/>
                <a:gd name="T76" fmla="*/ 85826191 w 149"/>
                <a:gd name="T77" fmla="*/ 1342392906 h 704"/>
                <a:gd name="T78" fmla="*/ 63962757 w 149"/>
                <a:gd name="T79" fmla="*/ 695155264 h 704"/>
                <a:gd name="T80" fmla="*/ 34690492 w 149"/>
                <a:gd name="T81" fmla="*/ 221811592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8D0B14C0-9A3A-4123-BF07-F4676A1C604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24683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24683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36AE46F0-B343-46CE-B4A5-F3A461C79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58805-117E-40A9-B662-F3BB468539AB}" type="datetime9">
              <a:rPr lang="ar-SA"/>
              <a:pPr>
                <a:defRPr/>
              </a:pPr>
              <a:t>19 تموز 2020</a:t>
            </a:fld>
            <a:endParaRPr lang="en-US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BC8EB732-BCBE-49DA-8AF6-B01203703E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EA29B85B-6403-44A2-A501-404E8812D4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0A70A-490E-4283-B65F-EE2FCCF2A861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79346922"/>
      </p:ext>
    </p:extLst>
  </p:cSld>
  <p:clrMapOvr>
    <a:masterClrMapping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4C246FC8-5A57-4AAD-8283-8760960102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690C9-8C02-411C-B36C-3DA6167A6676}" type="datetime9">
              <a:rPr lang="ar-SA"/>
              <a:pPr>
                <a:defRPr/>
              </a:pPr>
              <a:t>19 تموز 2020</a:t>
            </a:fld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F87FF456-24E4-425B-992C-C926EF6D13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A42EE519-5E52-48E9-9F8D-06880B19D7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D4092-B0EA-4B1B-905D-730B82AFE50D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21231576"/>
      </p:ext>
    </p:extLst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DC156BFC-4940-4321-B9E5-1A5BFADE6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AA56F-293A-49F9-B141-E21CC3FF2AC0}" type="datetime9">
              <a:rPr lang="ar-SA"/>
              <a:pPr>
                <a:defRPr/>
              </a:pPr>
              <a:t>19 تموز 2020</a:t>
            </a:fld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E36E7DA3-199D-419D-8B47-42775E6727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8C890865-28BA-4179-AAF4-B169C150DA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C7B50-C144-467C-853B-D7DD17266991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64336990"/>
      </p:ext>
    </p:extLst>
  </p:cSld>
  <p:clrMapOvr>
    <a:masterClrMapping/>
  </p:clrMapOvr>
  <p:transition spd="slow">
    <p:plu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615DCD25-4480-4720-9FC1-F1F27E75F4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34095-5490-417D-9414-01F18D3949C5}" type="datetime9">
              <a:rPr lang="ar-SA"/>
              <a:pPr>
                <a:defRPr/>
              </a:pPr>
              <a:t>19 تموز 2020</a:t>
            </a:fld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5061BBE8-EFBA-477A-84F9-4790878AA8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89C15A77-017A-421D-B8B2-410BF62ACC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53EAA-DDCF-49C5-8B8C-8F5B620E4BBB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75876985"/>
      </p:ext>
    </p:extLst>
  </p:cSld>
  <p:clrMapOvr>
    <a:masterClrMapping/>
  </p:clrMapOvr>
  <p:transition spd="slow">
    <p:plu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C48D187C-3756-4CCE-B427-5D0EA2AD291A}"/>
              </a:ext>
            </a:extLst>
          </p:cNvPr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11E6436-D37F-40CA-B4D2-6485392012FC}"/>
              </a:ext>
            </a:extLst>
          </p:cNvPr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6FCC558-01CD-4CDD-9752-43A7868F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cs typeface="Arial" pitchFamily="34" charset="0"/>
              </a:defRPr>
            </a:lvl1pPr>
          </a:lstStyle>
          <a:p>
            <a:pPr>
              <a:defRPr/>
            </a:pPr>
            <a:fld id="{0934CEF2-6414-4202-814E-110930F710D6}" type="datetimeFigureOut">
              <a:rPr lang="ar-EG"/>
              <a:pPr>
                <a:defRPr/>
              </a:pPr>
              <a:t>29/11/1441</a:t>
            </a:fld>
            <a:endParaRPr lang="ar-EG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42A96D9-9F72-45D8-9EA2-989D86B5B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7E8E11-7BA6-45C5-8B25-3EB1F407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cs typeface="Arial" panose="020B0604020202020204" pitchFamily="34" charset="0"/>
              </a:defRPr>
            </a:lvl1pPr>
          </a:lstStyle>
          <a:p>
            <a:fld id="{9C29986A-5876-4A4E-A8FA-DC1ADB504E62}" type="slidenum">
              <a:rPr lang="ar-EG" altLang="ar-SA"/>
              <a:pPr/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1875899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41520-A6F3-4725-BA27-9C4A01F1F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cs typeface="Arial" pitchFamily="34" charset="0"/>
              </a:defRPr>
            </a:lvl1pPr>
          </a:lstStyle>
          <a:p>
            <a:pPr>
              <a:defRPr/>
            </a:pPr>
            <a:fld id="{0934CEF2-6414-4202-814E-110930F710D6}" type="datetimeFigureOut">
              <a:rPr lang="ar-EG"/>
              <a:pPr>
                <a:defRPr/>
              </a:pPr>
              <a:t>29/11/1441</a:t>
            </a:fld>
            <a:endParaRPr lang="ar-E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9C922-EE06-4516-A91D-EB6A3BB11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CA996-3FBE-4AE2-9658-62880045B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cs typeface="Arial" panose="020B0604020202020204" pitchFamily="34" charset="0"/>
              </a:defRPr>
            </a:lvl1pPr>
          </a:lstStyle>
          <a:p>
            <a:fld id="{B59015AF-DF9D-4BC5-917D-6A09176BB789}" type="slidenum">
              <a:rPr lang="ar-EG" altLang="ar-SA"/>
              <a:pPr/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1495933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643C69BC-DB91-4F00-94EC-69070714645C}"/>
              </a:ext>
            </a:extLst>
          </p:cNvPr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D4827DA-1E84-4958-BE80-A455D919B278}"/>
              </a:ext>
            </a:extLst>
          </p:cNvPr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C57CE1E-85D0-4DA8-8EF7-A7057A6C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cs typeface="Arial" pitchFamily="34" charset="0"/>
              </a:defRPr>
            </a:lvl1pPr>
          </a:lstStyle>
          <a:p>
            <a:pPr>
              <a:defRPr/>
            </a:pPr>
            <a:fld id="{0934CEF2-6414-4202-814E-110930F710D6}" type="datetimeFigureOut">
              <a:rPr lang="ar-EG"/>
              <a:pPr>
                <a:defRPr/>
              </a:pPr>
              <a:t>29/11/1441</a:t>
            </a:fld>
            <a:endParaRPr lang="ar-EG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50F9AF-B495-4531-9D02-A6CBB323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AF9261D-048C-40BA-BA1A-E726315DB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cs typeface="Arial" panose="020B0604020202020204" pitchFamily="34" charset="0"/>
              </a:defRPr>
            </a:lvl1pPr>
          </a:lstStyle>
          <a:p>
            <a:fld id="{AB937CE4-58B7-49E9-A938-996CC4467979}" type="slidenum">
              <a:rPr lang="ar-EG" altLang="ar-SA"/>
              <a:pPr/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3762190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6CC57F-8AED-4B2F-815B-A5871E187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cs typeface="Arial" pitchFamily="34" charset="0"/>
              </a:defRPr>
            </a:lvl1pPr>
          </a:lstStyle>
          <a:p>
            <a:pPr>
              <a:defRPr/>
            </a:pPr>
            <a:fld id="{0934CEF2-6414-4202-814E-110930F710D6}" type="datetimeFigureOut">
              <a:rPr lang="ar-EG"/>
              <a:pPr>
                <a:defRPr/>
              </a:pPr>
              <a:t>29/11/1441</a:t>
            </a:fld>
            <a:endParaRPr lang="ar-EG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611E6-5E4B-4373-936C-510ACECB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5C742-387A-4192-8F00-666FC02AA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cs typeface="Arial" panose="020B0604020202020204" pitchFamily="34" charset="0"/>
              </a:defRPr>
            </a:lvl1pPr>
          </a:lstStyle>
          <a:p>
            <a:fld id="{B86E14B2-111A-4014-B4D2-4E540E148934}" type="slidenum">
              <a:rPr lang="ar-EG" altLang="ar-SA"/>
              <a:pPr/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3677063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192E794D-942A-4E02-9106-B2417BA5CFBD}"/>
              </a:ext>
            </a:extLst>
          </p:cNvPr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C50F73F0-108A-4390-998D-F3D12E272D47}"/>
              </a:ext>
            </a:extLst>
          </p:cNvPr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5163B09E-C0DA-40A2-BB08-CF166300B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cs typeface="Arial" pitchFamily="34" charset="0"/>
              </a:defRPr>
            </a:lvl1pPr>
          </a:lstStyle>
          <a:p>
            <a:pPr>
              <a:defRPr/>
            </a:pPr>
            <a:fld id="{0934CEF2-6414-4202-814E-110930F710D6}" type="datetimeFigureOut">
              <a:rPr lang="ar-EG"/>
              <a:pPr>
                <a:defRPr/>
              </a:pPr>
              <a:t>29/11/1441</a:t>
            </a:fld>
            <a:endParaRPr lang="ar-EG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E1A9EFD-87EE-4919-962F-1CB224715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40143160-7542-4714-8F1B-559842698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cs typeface="Arial" panose="020B0604020202020204" pitchFamily="34" charset="0"/>
              </a:defRPr>
            </a:lvl1pPr>
          </a:lstStyle>
          <a:p>
            <a:fld id="{7E5012D3-9AA1-4DF8-B668-4808271D6148}" type="slidenum">
              <a:rPr lang="ar-EG" altLang="ar-SA"/>
              <a:pPr/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786264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4C318D-54D5-4359-B738-D804E895F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cs typeface="Arial" pitchFamily="34" charset="0"/>
              </a:defRPr>
            </a:lvl1pPr>
          </a:lstStyle>
          <a:p>
            <a:pPr>
              <a:defRPr/>
            </a:pPr>
            <a:fld id="{0934CEF2-6414-4202-814E-110930F710D6}" type="datetimeFigureOut">
              <a:rPr lang="ar-EG"/>
              <a:pPr>
                <a:defRPr/>
              </a:pPr>
              <a:t>29/11/1441</a:t>
            </a:fld>
            <a:endParaRPr lang="ar-E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B9AFA-A540-4848-B887-1C4EA96AC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80339-A0D8-4720-BA18-51D125B4B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cs typeface="Arial" panose="020B0604020202020204" pitchFamily="34" charset="0"/>
              </a:defRPr>
            </a:lvl1pPr>
          </a:lstStyle>
          <a:p>
            <a:fld id="{F25657AB-FE2D-432C-B4B7-1EB7DBA3914A}" type="slidenum">
              <a:rPr lang="ar-EG" altLang="ar-SA"/>
              <a:pPr/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1718614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D0643F-721A-455E-A74A-C2EFCFE18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cs typeface="Arial" pitchFamily="34" charset="0"/>
              </a:defRPr>
            </a:lvl1pPr>
          </a:lstStyle>
          <a:p>
            <a:pPr>
              <a:defRPr/>
            </a:pPr>
            <a:fld id="{0934CEF2-6414-4202-814E-110930F710D6}" type="datetimeFigureOut">
              <a:rPr lang="ar-EG"/>
              <a:pPr>
                <a:defRPr/>
              </a:pPr>
              <a:t>29/11/1441</a:t>
            </a:fld>
            <a:endParaRPr lang="ar-EG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52F4B-1E7A-4C4B-BBAF-A0F12252E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C3A41-1353-4132-8298-FE33DBEF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cs typeface="Arial" panose="020B0604020202020204" pitchFamily="34" charset="0"/>
              </a:defRPr>
            </a:lvl1pPr>
          </a:lstStyle>
          <a:p>
            <a:fld id="{E2112B52-7D43-47F5-A80A-C809E8E3B928}" type="slidenum">
              <a:rPr lang="ar-EG" altLang="ar-SA"/>
              <a:pPr/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231288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2196F80C-A5F2-4BFC-9934-43A5B5EFEE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DC958-A670-488E-8A3F-B231AC9CFF97}" type="datetime9">
              <a:rPr lang="ar-SA"/>
              <a:pPr>
                <a:defRPr/>
              </a:pPr>
              <a:t>19 تموز 2020</a:t>
            </a:fld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32A68E68-D44B-4B86-A610-6D944D739A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35402835-F9D0-4609-B5CE-4D2BE7982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F7D59-C1D5-47EB-A01F-F102EBA50BCA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56889154"/>
      </p:ext>
    </p:extLst>
  </p:cSld>
  <p:clrMapOvr>
    <a:masterClrMapping/>
  </p:clrMapOvr>
  <p:transition spd="slow">
    <p:plu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6B6F6DBA-D96C-4A75-821B-F490C886AED8}"/>
              </a:ext>
            </a:extLst>
          </p:cNvPr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9C6B9BE-DEDA-4915-A19B-21DBC4EA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cs typeface="Arial" pitchFamily="34" charset="0"/>
              </a:defRPr>
            </a:lvl1pPr>
          </a:lstStyle>
          <a:p>
            <a:pPr>
              <a:defRPr/>
            </a:pPr>
            <a:fld id="{0934CEF2-6414-4202-814E-110930F710D6}" type="datetimeFigureOut">
              <a:rPr lang="ar-EG"/>
              <a:pPr>
                <a:defRPr/>
              </a:pPr>
              <a:t>29/11/1441</a:t>
            </a:fld>
            <a:endParaRPr lang="ar-EG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C4C9AE3-F393-423E-B330-2E1EE120E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97D71CC-EC26-4E66-846E-17927D12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cs typeface="Arial" panose="020B0604020202020204" pitchFamily="34" charset="0"/>
              </a:defRPr>
            </a:lvl1pPr>
          </a:lstStyle>
          <a:p>
            <a:fld id="{3318EA13-5A75-4411-B030-D1528ED96450}" type="slidenum">
              <a:rPr lang="ar-EG" altLang="ar-SA"/>
              <a:pPr/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2550651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FAD2E-B1B6-475C-8CE9-A87ACDDFD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cs typeface="Arial" pitchFamily="34" charset="0"/>
              </a:defRPr>
            </a:lvl1pPr>
          </a:lstStyle>
          <a:p>
            <a:pPr>
              <a:defRPr/>
            </a:pPr>
            <a:fld id="{0934CEF2-6414-4202-814E-110930F710D6}" type="datetimeFigureOut">
              <a:rPr lang="ar-EG"/>
              <a:pPr>
                <a:defRPr/>
              </a:pPr>
              <a:t>29/11/1441</a:t>
            </a:fld>
            <a:endParaRPr lang="ar-EG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A5632-7713-42D5-BDD0-995C4B634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E90F2-D1EB-4F3F-B280-2AED6892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cs typeface="Arial" panose="020B0604020202020204" pitchFamily="34" charset="0"/>
              </a:defRPr>
            </a:lvl1pPr>
          </a:lstStyle>
          <a:p>
            <a:fld id="{4D14ED9D-3209-4E43-AB0E-D115C46E295A}" type="slidenum">
              <a:rPr lang="ar-EG" altLang="ar-SA"/>
              <a:pPr/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915421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94D1C-15A1-4B19-BABE-53418F34A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cs typeface="Arial" pitchFamily="34" charset="0"/>
              </a:defRPr>
            </a:lvl1pPr>
          </a:lstStyle>
          <a:p>
            <a:pPr>
              <a:defRPr/>
            </a:pPr>
            <a:fld id="{0934CEF2-6414-4202-814E-110930F710D6}" type="datetimeFigureOut">
              <a:rPr lang="ar-EG"/>
              <a:pPr>
                <a:defRPr/>
              </a:pPr>
              <a:t>29/11/1441</a:t>
            </a:fld>
            <a:endParaRPr lang="ar-E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80742-3751-43DC-A63F-D23BFBDD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EDCD5-F43A-45D4-A434-575CD275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cs typeface="Arial" panose="020B0604020202020204" pitchFamily="34" charset="0"/>
              </a:defRPr>
            </a:lvl1pPr>
          </a:lstStyle>
          <a:p>
            <a:fld id="{88E890BF-8159-4557-B0EC-0BEE27A063C1}" type="slidenum">
              <a:rPr lang="ar-EG" altLang="ar-SA"/>
              <a:pPr/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906161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2EA2A-C4F4-4043-91BB-6A3258BB2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cs typeface="Arial" pitchFamily="34" charset="0"/>
              </a:defRPr>
            </a:lvl1pPr>
          </a:lstStyle>
          <a:p>
            <a:pPr>
              <a:defRPr/>
            </a:pPr>
            <a:fld id="{0934CEF2-6414-4202-814E-110930F710D6}" type="datetimeFigureOut">
              <a:rPr lang="ar-EG"/>
              <a:pPr>
                <a:defRPr/>
              </a:pPr>
              <a:t>29/11/1441</a:t>
            </a:fld>
            <a:endParaRPr lang="ar-E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D751E-D7F6-4DB8-B188-44BF50D47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59A63-A1A6-4CCB-A3F1-98B727778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cs typeface="Arial" panose="020B0604020202020204" pitchFamily="34" charset="0"/>
              </a:defRPr>
            </a:lvl1pPr>
          </a:lstStyle>
          <a:p>
            <a:fld id="{D0CDEDC7-F39B-4449-9BA1-9C1A3590200C}" type="slidenum">
              <a:rPr lang="ar-EG" altLang="ar-SA"/>
              <a:pPr/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188605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086D5E3C-941E-4A66-BF6C-6245EC3E29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B80C7-E08D-40F4-9001-307AAED6A30B}" type="datetime9">
              <a:rPr lang="ar-SA"/>
              <a:pPr>
                <a:defRPr/>
              </a:pPr>
              <a:t>19 تموز 2020</a:t>
            </a:fld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65C10995-2567-4663-8D1C-4DDBA206B6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E3E7A80B-BAF4-47B7-8BCE-22F03DDCC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32D6C3-75FD-496D-8C26-92262CA26E6B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4646067"/>
      </p:ext>
    </p:extLst>
  </p:cSld>
  <p:clrMapOvr>
    <a:masterClrMapping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37BE18E2-4DCD-4A73-BD7A-914722B1F4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459D5-6A66-4E50-8350-88DA06689F00}" type="datetime9">
              <a:rPr lang="ar-SA"/>
              <a:pPr>
                <a:defRPr/>
              </a:pPr>
              <a:t>19 تموز 2020</a:t>
            </a:fld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AEEBCC1C-45AC-44F3-AAA2-4163AD3313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DAE4EA23-D12E-4E0D-8BFB-FF0A6E4CFD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A4884-E111-49CB-906E-7C71FA99BE3D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03310478"/>
      </p:ext>
    </p:extLst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A2327026-0A0B-41F2-A16C-698071AC8C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F1817-39C8-4AB1-8FE1-BD2CBEBAF39F}" type="datetime9">
              <a:rPr lang="ar-SA"/>
              <a:pPr>
                <a:defRPr/>
              </a:pPr>
              <a:t>19 تموز 2020</a:t>
            </a:fld>
            <a:endParaRPr lang="en-US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8C5BFC9F-6E34-42FF-83F9-FD843D8113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44A1B288-6D10-4E3A-AD25-1D4C9F067D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50EF7-2DF8-4107-B1D8-E643E0BE6D89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49678054"/>
      </p:ext>
    </p:extLst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49A0CAF0-2E8B-48C8-8B4D-8E144C5CBD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7FEBD-EDF7-41F4-AC6A-C1A1230EB0A0}" type="datetime9">
              <a:rPr lang="ar-SA"/>
              <a:pPr>
                <a:defRPr/>
              </a:pPr>
              <a:t>19 تموز 2020</a:t>
            </a:fld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1C2F765D-47DA-4C7C-9B78-E5D7EA6712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7D683E18-E5B2-458C-85E3-950A9702D6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C3ED8-01FB-42AE-B06C-46396E155214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39611756"/>
      </p:ext>
    </p:extLst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DC1E3280-BC19-4C99-B67D-1D60848A5F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78C8B-1BA2-4FBF-93F0-E0B147F14BC5}" type="datetime9">
              <a:rPr lang="ar-SA"/>
              <a:pPr>
                <a:defRPr/>
              </a:pPr>
              <a:t>19 تموز 2020</a:t>
            </a:fld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1A567D8C-DF13-4C1F-8898-3B28BE2051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30F84702-C27D-4CDF-9FAA-23E42B24BC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B9C0D-CA48-4B15-9110-259FD89596B4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35137885"/>
      </p:ext>
    </p:extLst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F80344CB-3B5F-4FFA-9241-A8F55C56F5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AEA00-C3FD-4DD6-85D0-6D873C4C475E}" type="datetime9">
              <a:rPr lang="ar-SA"/>
              <a:pPr>
                <a:defRPr/>
              </a:pPr>
              <a:t>19 تموز 2020</a:t>
            </a:fld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2BF5881B-8A6E-4D93-A1BE-EE5CCBE413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40A74F73-91BD-4BB4-84CC-832A7E2674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442AC-2028-4EF7-A189-C4DAC5F3FFC6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51276135"/>
      </p:ext>
    </p:extLst>
  </p:cSld>
  <p:clrMapOvr>
    <a:masterClrMapping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81DB88BF-4AE4-43D4-863D-8FD148CE25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A6C50-FD3C-47F2-8C05-82D6EEBCE2CB}" type="datetime9">
              <a:rPr lang="ar-SA"/>
              <a:pPr>
                <a:defRPr/>
              </a:pPr>
              <a:t>19 تموز 2020</a:t>
            </a:fld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B38C782F-97B5-411A-BA93-898BA9652E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14135031-A548-472B-97C7-1BCDFEC6C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D3A5B-6A65-4CED-B9A0-5710D7F968B6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43577986"/>
      </p:ext>
    </p:extLst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DFBAA395-7D1E-4EE8-B25D-FA244E9781F7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C56AC231-4736-40F9-9CE7-CFD922DD441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1485E2A3-2CC7-4347-B282-5B6D4D61536B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id="{F87D7C9F-D5D3-4F95-BA36-B6921B21C52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id="{23B92A68-99FA-4A18-84D6-C713779A1A4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id="{96BC5D7E-4ABB-4E9D-BCDA-CB86CD480F0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id="{0A70DB5E-D748-4251-A324-80AFF6797AF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grpSp>
          <p:nvGrpSpPr>
            <p:cNvPr id="1035" name="Group 9">
              <a:extLst>
                <a:ext uri="{FF2B5EF4-FFF2-40B4-BE49-F238E27FC236}">
                  <a16:creationId xmlns:a16="http://schemas.microsoft.com/office/drawing/2014/main" id="{56919CCC-49C4-4DAC-AB7A-94FCB83378E0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id="{B09804F3-D74F-471E-BA41-5F500AECAD3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7741 w 217"/>
                  <a:gd name="T1" fmla="*/ 35575 h 210"/>
                  <a:gd name="T2" fmla="*/ 6185 w 217"/>
                  <a:gd name="T3" fmla="*/ 33636 h 210"/>
                  <a:gd name="T4" fmla="*/ 4443 w 217"/>
                  <a:gd name="T5" fmla="*/ 30711 h 210"/>
                  <a:gd name="T6" fmla="*/ 2580 w 217"/>
                  <a:gd name="T7" fmla="*/ 26857 h 210"/>
                  <a:gd name="T8" fmla="*/ 793 w 217"/>
                  <a:gd name="T9" fmla="*/ 22843 h 210"/>
                  <a:gd name="T10" fmla="*/ 0 w 217"/>
                  <a:gd name="T11" fmla="*/ 18484 h 210"/>
                  <a:gd name="T12" fmla="*/ 1 w 217"/>
                  <a:gd name="T13" fmla="*/ 13838 h 210"/>
                  <a:gd name="T14" fmla="*/ 1525 w 217"/>
                  <a:gd name="T15" fmla="*/ 9591 h 210"/>
                  <a:gd name="T16" fmla="*/ 4577 w 217"/>
                  <a:gd name="T17" fmla="*/ 6017 h 210"/>
                  <a:gd name="T18" fmla="*/ 7633 w 217"/>
                  <a:gd name="T19" fmla="*/ 3728 h 210"/>
                  <a:gd name="T20" fmla="*/ 10134 w 217"/>
                  <a:gd name="T21" fmla="*/ 2034 h 210"/>
                  <a:gd name="T22" fmla="*/ 12154 w 217"/>
                  <a:gd name="T23" fmla="*/ 1146 h 210"/>
                  <a:gd name="T24" fmla="*/ 13736 w 217"/>
                  <a:gd name="T25" fmla="*/ 794 h 210"/>
                  <a:gd name="T26" fmla="*/ 14861 w 217"/>
                  <a:gd name="T27" fmla="*/ 794 h 210"/>
                  <a:gd name="T28" fmla="*/ 17531 w 217"/>
                  <a:gd name="T29" fmla="*/ 0 h 210"/>
                  <a:gd name="T30" fmla="*/ 24920 w 217"/>
                  <a:gd name="T31" fmla="*/ 1410 h 210"/>
                  <a:gd name="T32" fmla="*/ 26979 w 217"/>
                  <a:gd name="T33" fmla="*/ 2034 h 210"/>
                  <a:gd name="T34" fmla="*/ 29004 w 217"/>
                  <a:gd name="T35" fmla="*/ 2584 h 210"/>
                  <a:gd name="T36" fmla="*/ 30742 w 217"/>
                  <a:gd name="T37" fmla="*/ 3179 h 210"/>
                  <a:gd name="T38" fmla="*/ 32063 w 217"/>
                  <a:gd name="T39" fmla="*/ 3907 h 210"/>
                  <a:gd name="T40" fmla="*/ 33508 w 217"/>
                  <a:gd name="T41" fmla="*/ 4587 h 210"/>
                  <a:gd name="T42" fmla="*/ 34645 w 217"/>
                  <a:gd name="T43" fmla="*/ 5379 h 210"/>
                  <a:gd name="T44" fmla="*/ 35538 w 217"/>
                  <a:gd name="T45" fmla="*/ 6414 h 210"/>
                  <a:gd name="T46" fmla="*/ 36583 w 217"/>
                  <a:gd name="T47" fmla="*/ 7666 h 210"/>
                  <a:gd name="T48" fmla="*/ 34645 w 217"/>
                  <a:gd name="T49" fmla="*/ 6859 h 210"/>
                  <a:gd name="T50" fmla="*/ 32789 w 217"/>
                  <a:gd name="T51" fmla="*/ 6111 h 210"/>
                  <a:gd name="T52" fmla="*/ 30918 w 217"/>
                  <a:gd name="T53" fmla="*/ 5637 h 210"/>
                  <a:gd name="T54" fmla="*/ 29004 w 217"/>
                  <a:gd name="T55" fmla="*/ 5012 h 210"/>
                  <a:gd name="T56" fmla="*/ 27482 w 217"/>
                  <a:gd name="T57" fmla="*/ 4587 h 210"/>
                  <a:gd name="T58" fmla="*/ 25892 w 217"/>
                  <a:gd name="T59" fmla="*/ 4445 h 210"/>
                  <a:gd name="T60" fmla="*/ 24059 w 217"/>
                  <a:gd name="T61" fmla="*/ 4170 h 210"/>
                  <a:gd name="T62" fmla="*/ 22540 w 217"/>
                  <a:gd name="T63" fmla="*/ 4170 h 210"/>
                  <a:gd name="T64" fmla="*/ 21084 w 217"/>
                  <a:gd name="T65" fmla="*/ 4170 h 210"/>
                  <a:gd name="T66" fmla="*/ 19560 w 217"/>
                  <a:gd name="T67" fmla="*/ 4235 h 210"/>
                  <a:gd name="T68" fmla="*/ 17997 w 217"/>
                  <a:gd name="T69" fmla="*/ 4587 h 210"/>
                  <a:gd name="T70" fmla="*/ 16680 w 217"/>
                  <a:gd name="T71" fmla="*/ 4968 h 210"/>
                  <a:gd name="T72" fmla="*/ 15336 w 217"/>
                  <a:gd name="T73" fmla="*/ 5637 h 210"/>
                  <a:gd name="T74" fmla="*/ 13756 w 217"/>
                  <a:gd name="T75" fmla="*/ 6111 h 210"/>
                  <a:gd name="T76" fmla="*/ 12477 w 217"/>
                  <a:gd name="T77" fmla="*/ 6910 h 210"/>
                  <a:gd name="T78" fmla="*/ 11166 w 217"/>
                  <a:gd name="T79" fmla="*/ 7761 h 210"/>
                  <a:gd name="T80" fmla="*/ 8777 w 217"/>
                  <a:gd name="T81" fmla="*/ 10342 h 210"/>
                  <a:gd name="T82" fmla="*/ 7143 w 217"/>
                  <a:gd name="T83" fmla="*/ 13525 h 210"/>
                  <a:gd name="T84" fmla="*/ 6185 w 217"/>
                  <a:gd name="T85" fmla="*/ 17482 h 210"/>
                  <a:gd name="T86" fmla="*/ 5842 w 217"/>
                  <a:gd name="T87" fmla="*/ 21374 h 210"/>
                  <a:gd name="T88" fmla="*/ 5842 w 217"/>
                  <a:gd name="T89" fmla="*/ 25699 h 210"/>
                  <a:gd name="T90" fmla="*/ 6409 w 217"/>
                  <a:gd name="T91" fmla="*/ 29437 h 210"/>
                  <a:gd name="T92" fmla="*/ 6899 w 217"/>
                  <a:gd name="T93" fmla="*/ 32870 h 210"/>
                  <a:gd name="T94" fmla="*/ 7741 w 217"/>
                  <a:gd name="T95" fmla="*/ 35575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id="{CE597F60-786D-45D3-BE3D-2B30D4405B8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7891 w 182"/>
                  <a:gd name="T1" fmla="*/ 0 h 213"/>
                  <a:gd name="T2" fmla="*/ 18367 w 182"/>
                  <a:gd name="T3" fmla="*/ 353 h 213"/>
                  <a:gd name="T4" fmla="*/ 19395 w 182"/>
                  <a:gd name="T5" fmla="*/ 1430 h 213"/>
                  <a:gd name="T6" fmla="*/ 20858 w 182"/>
                  <a:gd name="T7" fmla="*/ 3214 h 213"/>
                  <a:gd name="T8" fmla="*/ 22531 w 182"/>
                  <a:gd name="T9" fmla="*/ 5814 h 213"/>
                  <a:gd name="T10" fmla="*/ 23809 w 182"/>
                  <a:gd name="T11" fmla="*/ 9042 h 213"/>
                  <a:gd name="T12" fmla="*/ 24658 w 182"/>
                  <a:gd name="T13" fmla="*/ 13325 h 213"/>
                  <a:gd name="T14" fmla="*/ 24658 w 182"/>
                  <a:gd name="T15" fmla="*/ 18383 h 213"/>
                  <a:gd name="T16" fmla="*/ 23626 w 182"/>
                  <a:gd name="T17" fmla="*/ 24351 h 213"/>
                  <a:gd name="T18" fmla="*/ 23049 w 182"/>
                  <a:gd name="T19" fmla="*/ 26014 h 213"/>
                  <a:gd name="T20" fmla="*/ 22333 w 182"/>
                  <a:gd name="T21" fmla="*/ 27387 h 213"/>
                  <a:gd name="T22" fmla="*/ 21563 w 182"/>
                  <a:gd name="T23" fmla="*/ 28887 h 213"/>
                  <a:gd name="T24" fmla="*/ 20524 w 182"/>
                  <a:gd name="T25" fmla="*/ 30206 h 213"/>
                  <a:gd name="T26" fmla="*/ 19140 w 182"/>
                  <a:gd name="T27" fmla="*/ 31467 h 213"/>
                  <a:gd name="T28" fmla="*/ 18005 w 182"/>
                  <a:gd name="T29" fmla="*/ 32418 h 213"/>
                  <a:gd name="T30" fmla="*/ 16784 w 182"/>
                  <a:gd name="T31" fmla="*/ 33341 h 213"/>
                  <a:gd name="T32" fmla="*/ 15048 w 182"/>
                  <a:gd name="T33" fmla="*/ 34081 h 213"/>
                  <a:gd name="T34" fmla="*/ 13473 w 182"/>
                  <a:gd name="T35" fmla="*/ 34447 h 213"/>
                  <a:gd name="T36" fmla="*/ 11899 w 182"/>
                  <a:gd name="T37" fmla="*/ 34885 h 213"/>
                  <a:gd name="T38" fmla="*/ 10065 w 182"/>
                  <a:gd name="T39" fmla="*/ 35212 h 213"/>
                  <a:gd name="T40" fmla="*/ 8099 w 182"/>
                  <a:gd name="T41" fmla="*/ 35212 h 213"/>
                  <a:gd name="T42" fmla="*/ 5997 w 182"/>
                  <a:gd name="T43" fmla="*/ 34885 h 213"/>
                  <a:gd name="T44" fmla="*/ 4111 w 182"/>
                  <a:gd name="T45" fmla="*/ 34447 h 213"/>
                  <a:gd name="T46" fmla="*/ 1925 w 182"/>
                  <a:gd name="T47" fmla="*/ 33693 h 213"/>
                  <a:gd name="T48" fmla="*/ 0 w 182"/>
                  <a:gd name="T49" fmla="*/ 32798 h 213"/>
                  <a:gd name="T50" fmla="*/ 1838 w 182"/>
                  <a:gd name="T51" fmla="*/ 34081 h 213"/>
                  <a:gd name="T52" fmla="*/ 3644 w 182"/>
                  <a:gd name="T53" fmla="*/ 34885 h 213"/>
                  <a:gd name="T54" fmla="*/ 5483 w 182"/>
                  <a:gd name="T55" fmla="*/ 35751 h 213"/>
                  <a:gd name="T56" fmla="*/ 7024 w 182"/>
                  <a:gd name="T57" fmla="*/ 36376 h 213"/>
                  <a:gd name="T58" fmla="*/ 8633 w 182"/>
                  <a:gd name="T59" fmla="*/ 36896 h 213"/>
                  <a:gd name="T60" fmla="*/ 10405 w 182"/>
                  <a:gd name="T61" fmla="*/ 37103 h 213"/>
                  <a:gd name="T62" fmla="*/ 11918 w 182"/>
                  <a:gd name="T63" fmla="*/ 37168 h 213"/>
                  <a:gd name="T64" fmla="*/ 13545 w 182"/>
                  <a:gd name="T65" fmla="*/ 37168 h 213"/>
                  <a:gd name="T66" fmla="*/ 14979 w 182"/>
                  <a:gd name="T67" fmla="*/ 37103 h 213"/>
                  <a:gd name="T68" fmla="*/ 16412 w 182"/>
                  <a:gd name="T69" fmla="*/ 36756 h 213"/>
                  <a:gd name="T70" fmla="*/ 17655 w 182"/>
                  <a:gd name="T71" fmla="*/ 36376 h 213"/>
                  <a:gd name="T72" fmla="*/ 18975 w 182"/>
                  <a:gd name="T73" fmla="*/ 36009 h 213"/>
                  <a:gd name="T74" fmla="*/ 20173 w 182"/>
                  <a:gd name="T75" fmla="*/ 35563 h 213"/>
                  <a:gd name="T76" fmla="*/ 21305 w 182"/>
                  <a:gd name="T77" fmla="*/ 34768 h 213"/>
                  <a:gd name="T78" fmla="*/ 22333 w 182"/>
                  <a:gd name="T79" fmla="*/ 34081 h 213"/>
                  <a:gd name="T80" fmla="*/ 23281 w 182"/>
                  <a:gd name="T81" fmla="*/ 33341 h 213"/>
                  <a:gd name="T82" fmla="*/ 25919 w 182"/>
                  <a:gd name="T83" fmla="*/ 30729 h 213"/>
                  <a:gd name="T84" fmla="*/ 27739 w 182"/>
                  <a:gd name="T85" fmla="*/ 28147 h 213"/>
                  <a:gd name="T86" fmla="*/ 28816 w 182"/>
                  <a:gd name="T87" fmla="*/ 25156 h 213"/>
                  <a:gd name="T88" fmla="*/ 29406 w 182"/>
                  <a:gd name="T89" fmla="*/ 22419 h 213"/>
                  <a:gd name="T90" fmla="*/ 29761 w 182"/>
                  <a:gd name="T91" fmla="*/ 19465 h 213"/>
                  <a:gd name="T92" fmla="*/ 29761 w 182"/>
                  <a:gd name="T93" fmla="*/ 16545 h 213"/>
                  <a:gd name="T94" fmla="*/ 29904 w 182"/>
                  <a:gd name="T95" fmla="*/ 13815 h 213"/>
                  <a:gd name="T96" fmla="*/ 28326 w 182"/>
                  <a:gd name="T97" fmla="*/ 8060 h 213"/>
                  <a:gd name="T98" fmla="*/ 25649 w 182"/>
                  <a:gd name="T99" fmla="*/ 3588 h 213"/>
                  <a:gd name="T100" fmla="*/ 24699 w 182"/>
                  <a:gd name="T101" fmla="*/ 3214 h 213"/>
                  <a:gd name="T102" fmla="*/ 24162 w 182"/>
                  <a:gd name="T103" fmla="*/ 2666 h 213"/>
                  <a:gd name="T104" fmla="*/ 23281 w 182"/>
                  <a:gd name="T105" fmla="*/ 2228 h 213"/>
                  <a:gd name="T106" fmla="*/ 22669 w 182"/>
                  <a:gd name="T107" fmla="*/ 1923 h 213"/>
                  <a:gd name="T108" fmla="*/ 21663 w 182"/>
                  <a:gd name="T109" fmla="*/ 1541 h 213"/>
                  <a:gd name="T110" fmla="*/ 20674 w 182"/>
                  <a:gd name="T111" fmla="*/ 1066 h 213"/>
                  <a:gd name="T112" fmla="*/ 19499 w 182"/>
                  <a:gd name="T113" fmla="*/ 510 h 213"/>
                  <a:gd name="T114" fmla="*/ 17891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id="{9DCFBCB6-9720-4F83-B828-6BF84C0B1B0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1 w 128"/>
                  <a:gd name="T5" fmla="*/ 1 h 217"/>
                  <a:gd name="T6" fmla="*/ 1 w 128"/>
                  <a:gd name="T7" fmla="*/ 1 h 217"/>
                  <a:gd name="T8" fmla="*/ 1 w 128"/>
                  <a:gd name="T9" fmla="*/ 1 h 217"/>
                  <a:gd name="T10" fmla="*/ 1 w 128"/>
                  <a:gd name="T11" fmla="*/ 1 h 217"/>
                  <a:gd name="T12" fmla="*/ 1 w 128"/>
                  <a:gd name="T13" fmla="*/ 1 h 217"/>
                  <a:gd name="T14" fmla="*/ 1 w 128"/>
                  <a:gd name="T15" fmla="*/ 1 h 217"/>
                  <a:gd name="T16" fmla="*/ 1 w 128"/>
                  <a:gd name="T17" fmla="*/ 2 h 217"/>
                  <a:gd name="T18" fmla="*/ 1 w 128"/>
                  <a:gd name="T19" fmla="*/ 2 h 217"/>
                  <a:gd name="T20" fmla="*/ 1 w 128"/>
                  <a:gd name="T21" fmla="*/ 2 h 217"/>
                  <a:gd name="T22" fmla="*/ 1 w 128"/>
                  <a:gd name="T23" fmla="*/ 2 h 217"/>
                  <a:gd name="T24" fmla="*/ 1 w 128"/>
                  <a:gd name="T25" fmla="*/ 2 h 217"/>
                  <a:gd name="T26" fmla="*/ 1 w 128"/>
                  <a:gd name="T27" fmla="*/ 2 h 217"/>
                  <a:gd name="T28" fmla="*/ 1 w 128"/>
                  <a:gd name="T29" fmla="*/ 2 h 217"/>
                  <a:gd name="T30" fmla="*/ 0 w 128"/>
                  <a:gd name="T31" fmla="*/ 1 h 217"/>
                  <a:gd name="T32" fmla="*/ 1 w 128"/>
                  <a:gd name="T33" fmla="*/ 1 h 217"/>
                  <a:gd name="T34" fmla="*/ 1 w 128"/>
                  <a:gd name="T35" fmla="*/ 1 h 217"/>
                  <a:gd name="T36" fmla="*/ 1 w 128"/>
                  <a:gd name="T37" fmla="*/ 1 h 217"/>
                  <a:gd name="T38" fmla="*/ 1 w 128"/>
                  <a:gd name="T39" fmla="*/ 1 h 217"/>
                  <a:gd name="T40" fmla="*/ 1 w 128"/>
                  <a:gd name="T41" fmla="*/ 1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id="{446992EF-9FF2-4D2D-BA23-2DA6841ED07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1 w 117"/>
                  <a:gd name="T19" fmla="*/ 1 h 132"/>
                  <a:gd name="T20" fmla="*/ 1 w 117"/>
                  <a:gd name="T21" fmla="*/ 1 h 132"/>
                  <a:gd name="T22" fmla="*/ 1 w 117"/>
                  <a:gd name="T23" fmla="*/ 1 h 132"/>
                  <a:gd name="T24" fmla="*/ 1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1 w 117"/>
                  <a:gd name="T47" fmla="*/ 1 h 132"/>
                  <a:gd name="T48" fmla="*/ 1 w 117"/>
                  <a:gd name="T49" fmla="*/ 1 h 132"/>
                  <a:gd name="T50" fmla="*/ 1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id="{C2C0C1C6-11EB-425C-89EF-18465D68B33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grpSp>
            <p:nvGrpSpPr>
              <p:cNvPr id="1067" name="Group 15">
                <a:extLst>
                  <a:ext uri="{FF2B5EF4-FFF2-40B4-BE49-F238E27FC236}">
                    <a16:creationId xmlns:a16="http://schemas.microsoft.com/office/drawing/2014/main" id="{53956C11-3E49-4872-97C1-F79F1316689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id="{9E4201E0-FD66-4396-85FF-3D9F9D73C8CC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1 h 564"/>
                    <a:gd name="T14" fmla="*/ 1 w 207"/>
                    <a:gd name="T15" fmla="*/ 1 h 564"/>
                    <a:gd name="T16" fmla="*/ 1 w 207"/>
                    <a:gd name="T17" fmla="*/ 1 h 564"/>
                    <a:gd name="T18" fmla="*/ 1 w 207"/>
                    <a:gd name="T19" fmla="*/ 2 h 564"/>
                    <a:gd name="T20" fmla="*/ 1 w 207"/>
                    <a:gd name="T21" fmla="*/ 2 h 564"/>
                    <a:gd name="T22" fmla="*/ 1 w 207"/>
                    <a:gd name="T23" fmla="*/ 2 h 564"/>
                    <a:gd name="T24" fmla="*/ 1 w 207"/>
                    <a:gd name="T25" fmla="*/ 3 h 564"/>
                    <a:gd name="T26" fmla="*/ 1 w 207"/>
                    <a:gd name="T27" fmla="*/ 3 h 564"/>
                    <a:gd name="T28" fmla="*/ 1 w 207"/>
                    <a:gd name="T29" fmla="*/ 3 h 564"/>
                    <a:gd name="T30" fmla="*/ 1 w 207"/>
                    <a:gd name="T31" fmla="*/ 3 h 564"/>
                    <a:gd name="T32" fmla="*/ 1 w 207"/>
                    <a:gd name="T33" fmla="*/ 3 h 564"/>
                    <a:gd name="T34" fmla="*/ 1 w 207"/>
                    <a:gd name="T35" fmla="*/ 3 h 564"/>
                    <a:gd name="T36" fmla="*/ 1 w 207"/>
                    <a:gd name="T37" fmla="*/ 3 h 564"/>
                    <a:gd name="T38" fmla="*/ 1 w 207"/>
                    <a:gd name="T39" fmla="*/ 2 h 564"/>
                    <a:gd name="T40" fmla="*/ 1 w 207"/>
                    <a:gd name="T41" fmla="*/ 2 h 564"/>
                    <a:gd name="T42" fmla="*/ 1 w 207"/>
                    <a:gd name="T43" fmla="*/ 2 h 564"/>
                    <a:gd name="T44" fmla="*/ 1 w 207"/>
                    <a:gd name="T45" fmla="*/ 2 h 564"/>
                    <a:gd name="T46" fmla="*/ 1 w 207"/>
                    <a:gd name="T47" fmla="*/ 1 h 564"/>
                    <a:gd name="T48" fmla="*/ 1 w 207"/>
                    <a:gd name="T49" fmla="*/ 1 h 564"/>
                    <a:gd name="T50" fmla="*/ 1 w 207"/>
                    <a:gd name="T51" fmla="*/ 1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ar-SA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id="{E4C7CAFC-7A02-462C-8D87-0600A7E364F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1 h 232"/>
                    <a:gd name="T10" fmla="*/ 1 w 47"/>
                    <a:gd name="T11" fmla="*/ 1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ar-SA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id="{94247F67-4CE8-4EFA-B083-EB2C84669236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85" y="1723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ar-SA"/>
                </a:p>
              </p:txBody>
            </p:sp>
          </p:grpSp>
        </p:grpSp>
        <p:grpSp>
          <p:nvGrpSpPr>
            <p:cNvPr id="1036" name="Group 19">
              <a:extLst>
                <a:ext uri="{FF2B5EF4-FFF2-40B4-BE49-F238E27FC236}">
                  <a16:creationId xmlns:a16="http://schemas.microsoft.com/office/drawing/2014/main" id="{BE343775-6AF2-4B10-A0A4-9C4C60558C40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id="{6F5F78BF-2762-4955-937F-CA211761E99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id="{DCCEFCC0-9562-45A7-83A9-596895102D0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id="{850745A1-6512-4088-93EB-4D7B85C8E48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grpSp>
          <p:nvGrpSpPr>
            <p:cNvPr id="1037" name="Group 23">
              <a:extLst>
                <a:ext uri="{FF2B5EF4-FFF2-40B4-BE49-F238E27FC236}">
                  <a16:creationId xmlns:a16="http://schemas.microsoft.com/office/drawing/2014/main" id="{9C789B63-AE21-482E-BA37-27C7E262F321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id="{BEA68BAA-6900-4061-85ED-841AA1CCC29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id="{1405494E-CD95-4397-A328-34857DEE22F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id="{18B708BF-D646-4E94-82B1-698D4617CA0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grpSp>
          <p:nvGrpSpPr>
            <p:cNvPr id="1038" name="Group 27">
              <a:extLst>
                <a:ext uri="{FF2B5EF4-FFF2-40B4-BE49-F238E27FC236}">
                  <a16:creationId xmlns:a16="http://schemas.microsoft.com/office/drawing/2014/main" id="{8B3F3656-7E40-4C54-A894-32196D10D6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id="{DB7E8E44-F8EA-4993-ADE9-6ABCBBFCD06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id="{71F89AE6-831A-4867-8A90-2465CAEE991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id="{59242B97-3871-4399-8164-49DBDF37446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id="{4F23EBD7-4048-47BF-B5DE-45FFFFDDAA3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id="{925B763D-4FC2-446B-A87A-8CFCF6D70606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70 w 109"/>
                <a:gd name="T3" fmla="*/ 1 h 156"/>
                <a:gd name="T4" fmla="*/ 269 w 109"/>
                <a:gd name="T5" fmla="*/ 5 h 156"/>
                <a:gd name="T6" fmla="*/ 536 w 109"/>
                <a:gd name="T7" fmla="*/ 30 h 156"/>
                <a:gd name="T8" fmla="*/ 849 w 109"/>
                <a:gd name="T9" fmla="*/ 63 h 156"/>
                <a:gd name="T10" fmla="*/ 1135 w 109"/>
                <a:gd name="T11" fmla="*/ 115 h 156"/>
                <a:gd name="T12" fmla="*/ 1396 w 109"/>
                <a:gd name="T13" fmla="*/ 185 h 156"/>
                <a:gd name="T14" fmla="*/ 1559 w 109"/>
                <a:gd name="T15" fmla="*/ 279 h 156"/>
                <a:gd name="T16" fmla="*/ 1597 w 109"/>
                <a:gd name="T17" fmla="*/ 410 h 156"/>
                <a:gd name="T18" fmla="*/ 1521 w 109"/>
                <a:gd name="T19" fmla="*/ 410 h 156"/>
                <a:gd name="T20" fmla="*/ 1446 w 109"/>
                <a:gd name="T21" fmla="*/ 410 h 156"/>
                <a:gd name="T22" fmla="*/ 1358 w 109"/>
                <a:gd name="T23" fmla="*/ 410 h 156"/>
                <a:gd name="T24" fmla="*/ 1256 w 109"/>
                <a:gd name="T25" fmla="*/ 397 h 156"/>
                <a:gd name="T26" fmla="*/ 1183 w 109"/>
                <a:gd name="T27" fmla="*/ 396 h 156"/>
                <a:gd name="T28" fmla="*/ 1089 w 109"/>
                <a:gd name="T29" fmla="*/ 390 h 156"/>
                <a:gd name="T30" fmla="*/ 960 w 109"/>
                <a:gd name="T31" fmla="*/ 376 h 156"/>
                <a:gd name="T32" fmla="*/ 849 w 109"/>
                <a:gd name="T33" fmla="*/ 362 h 156"/>
                <a:gd name="T34" fmla="*/ 774 w 109"/>
                <a:gd name="T35" fmla="*/ 328 h 156"/>
                <a:gd name="T36" fmla="*/ 774 w 109"/>
                <a:gd name="T37" fmla="*/ 291 h 156"/>
                <a:gd name="T38" fmla="*/ 814 w 109"/>
                <a:gd name="T39" fmla="*/ 249 h 156"/>
                <a:gd name="T40" fmla="*/ 854 w 109"/>
                <a:gd name="T41" fmla="*/ 207 h 156"/>
                <a:gd name="T42" fmla="*/ 814 w 109"/>
                <a:gd name="T43" fmla="*/ 162 h 156"/>
                <a:gd name="T44" fmla="*/ 701 w 109"/>
                <a:gd name="T45" fmla="*/ 111 h 156"/>
                <a:gd name="T46" fmla="*/ 458 w 109"/>
                <a:gd name="T47" fmla="*/ 60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id="{1790A75A-E592-4FA9-B2AE-32AEB18CC63A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97 w 54"/>
                <a:gd name="T5" fmla="*/ 3 h 40"/>
                <a:gd name="T6" fmla="*/ 216 w 54"/>
                <a:gd name="T7" fmla="*/ 24 h 40"/>
                <a:gd name="T8" fmla="*/ 361 w 54"/>
                <a:gd name="T9" fmla="*/ 32 h 40"/>
                <a:gd name="T10" fmla="*/ 483 w 54"/>
                <a:gd name="T11" fmla="*/ 40 h 40"/>
                <a:gd name="T12" fmla="*/ 611 w 54"/>
                <a:gd name="T13" fmla="*/ 46 h 40"/>
                <a:gd name="T14" fmla="*/ 747 w 54"/>
                <a:gd name="T15" fmla="*/ 49 h 40"/>
                <a:gd name="T16" fmla="*/ 901 w 54"/>
                <a:gd name="T17" fmla="*/ 43 h 40"/>
                <a:gd name="T18" fmla="*/ 881 w 54"/>
                <a:gd name="T19" fmla="*/ 68 h 40"/>
                <a:gd name="T20" fmla="*/ 831 w 54"/>
                <a:gd name="T21" fmla="*/ 90 h 40"/>
                <a:gd name="T22" fmla="*/ 737 w 54"/>
                <a:gd name="T23" fmla="*/ 104 h 40"/>
                <a:gd name="T24" fmla="*/ 605 w 54"/>
                <a:gd name="T25" fmla="*/ 110 h 40"/>
                <a:gd name="T26" fmla="*/ 463 w 54"/>
                <a:gd name="T27" fmla="*/ 109 h 40"/>
                <a:gd name="T28" fmla="*/ 310 w 54"/>
                <a:gd name="T29" fmla="*/ 88 h 40"/>
                <a:gd name="T30" fmla="*/ 163 w 54"/>
                <a:gd name="T31" fmla="*/ 57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id="{7BE7AEA1-B196-47A0-89A4-8486DED54A2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id="{3CC0B56E-8348-4E3A-8A01-80F53BD4972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id="{0C6B7115-B4A1-44F9-A688-F1FD6873FB8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id="{4E499C83-9DA0-4645-9B00-E8EF3623290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id="{8D6D83AF-F6E8-4DF6-B4CD-9DDDA0BDE6FE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 h 237"/>
                <a:gd name="T4" fmla="*/ 161 w 257"/>
                <a:gd name="T5" fmla="*/ 79 h 237"/>
                <a:gd name="T6" fmla="*/ 369 w 257"/>
                <a:gd name="T7" fmla="*/ 121 h 237"/>
                <a:gd name="T8" fmla="*/ 661 w 257"/>
                <a:gd name="T9" fmla="*/ 156 h 237"/>
                <a:gd name="T10" fmla="*/ 1069 w 257"/>
                <a:gd name="T11" fmla="*/ 189 h 237"/>
                <a:gd name="T12" fmla="*/ 1586 w 257"/>
                <a:gd name="T13" fmla="*/ 224 h 237"/>
                <a:gd name="T14" fmla="*/ 2247 w 257"/>
                <a:gd name="T15" fmla="*/ 256 h 237"/>
                <a:gd name="T16" fmla="*/ 3008 w 257"/>
                <a:gd name="T17" fmla="*/ 283 h 237"/>
                <a:gd name="T18" fmla="*/ 3986 w 257"/>
                <a:gd name="T19" fmla="*/ 309 h 237"/>
                <a:gd name="T20" fmla="*/ 5092 w 257"/>
                <a:gd name="T21" fmla="*/ 330 h 237"/>
                <a:gd name="T22" fmla="*/ 6271 w 257"/>
                <a:gd name="T23" fmla="*/ 348 h 237"/>
                <a:gd name="T24" fmla="*/ 7731 w 257"/>
                <a:gd name="T25" fmla="*/ 363 h 237"/>
                <a:gd name="T26" fmla="*/ 9324 w 257"/>
                <a:gd name="T27" fmla="*/ 372 h 237"/>
                <a:gd name="T28" fmla="*/ 11145 w 257"/>
                <a:gd name="T29" fmla="*/ 377 h 237"/>
                <a:gd name="T30" fmla="*/ 13026 w 257"/>
                <a:gd name="T31" fmla="*/ 375 h 237"/>
                <a:gd name="T32" fmla="*/ 15228 w 257"/>
                <a:gd name="T33" fmla="*/ 370 h 237"/>
                <a:gd name="T34" fmla="*/ 13298 w 257"/>
                <a:gd name="T35" fmla="*/ 361 h 237"/>
                <a:gd name="T36" fmla="*/ 11538 w 257"/>
                <a:gd name="T37" fmla="*/ 349 h 237"/>
                <a:gd name="T38" fmla="*/ 10076 w 257"/>
                <a:gd name="T39" fmla="*/ 337 h 237"/>
                <a:gd name="T40" fmla="*/ 8770 w 257"/>
                <a:gd name="T41" fmla="*/ 325 h 237"/>
                <a:gd name="T42" fmla="*/ 7579 w 257"/>
                <a:gd name="T43" fmla="*/ 308 h 237"/>
                <a:gd name="T44" fmla="*/ 6640 w 257"/>
                <a:gd name="T45" fmla="*/ 289 h 237"/>
                <a:gd name="T46" fmla="*/ 5774 w 257"/>
                <a:gd name="T47" fmla="*/ 270 h 237"/>
                <a:gd name="T48" fmla="*/ 4961 w 257"/>
                <a:gd name="T49" fmla="*/ 247 h 237"/>
                <a:gd name="T50" fmla="*/ 4230 w 257"/>
                <a:gd name="T51" fmla="*/ 224 h 237"/>
                <a:gd name="T52" fmla="*/ 3634 w 257"/>
                <a:gd name="T53" fmla="*/ 197 h 237"/>
                <a:gd name="T54" fmla="*/ 3123 w 257"/>
                <a:gd name="T55" fmla="*/ 171 h 237"/>
                <a:gd name="T56" fmla="*/ 2563 w 257"/>
                <a:gd name="T57" fmla="*/ 139 h 237"/>
                <a:gd name="T58" fmla="*/ 1954 w 257"/>
                <a:gd name="T59" fmla="*/ 109 h 237"/>
                <a:gd name="T60" fmla="*/ 1372 w 257"/>
                <a:gd name="T61" fmla="*/ 75 h 237"/>
                <a:gd name="T62" fmla="*/ 693 w 257"/>
                <a:gd name="T63" fmla="*/ 38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id="{D4D33ACD-0F99-464D-BFC6-4DC35A769ADE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5002 w 124"/>
                <a:gd name="T1" fmla="*/ 0 h 110"/>
                <a:gd name="T2" fmla="*/ 7997 w 124"/>
                <a:gd name="T3" fmla="*/ 201 h 110"/>
                <a:gd name="T4" fmla="*/ 7771 w 124"/>
                <a:gd name="T5" fmla="*/ 200 h 110"/>
                <a:gd name="T6" fmla="*/ 6904 w 124"/>
                <a:gd name="T7" fmla="*/ 196 h 110"/>
                <a:gd name="T8" fmla="*/ 5770 w 124"/>
                <a:gd name="T9" fmla="*/ 190 h 110"/>
                <a:gd name="T10" fmla="*/ 4409 w 124"/>
                <a:gd name="T11" fmla="*/ 185 h 110"/>
                <a:gd name="T12" fmla="*/ 2902 w 124"/>
                <a:gd name="T13" fmla="*/ 182 h 110"/>
                <a:gd name="T14" fmla="*/ 1648 w 124"/>
                <a:gd name="T15" fmla="*/ 183 h 110"/>
                <a:gd name="T16" fmla="*/ 586 w 124"/>
                <a:gd name="T17" fmla="*/ 191 h 110"/>
                <a:gd name="T18" fmla="*/ 0 w 124"/>
                <a:gd name="T19" fmla="*/ 205 h 110"/>
                <a:gd name="T20" fmla="*/ 240 w 124"/>
                <a:gd name="T21" fmla="*/ 183 h 110"/>
                <a:gd name="T22" fmla="*/ 527 w 124"/>
                <a:gd name="T23" fmla="*/ 166 h 110"/>
                <a:gd name="T24" fmla="*/ 1063 w 124"/>
                <a:gd name="T25" fmla="*/ 153 h 110"/>
                <a:gd name="T26" fmla="*/ 1648 w 124"/>
                <a:gd name="T27" fmla="*/ 142 h 110"/>
                <a:gd name="T28" fmla="*/ 2337 w 124"/>
                <a:gd name="T29" fmla="*/ 134 h 110"/>
                <a:gd name="T30" fmla="*/ 3017 w 124"/>
                <a:gd name="T31" fmla="*/ 133 h 110"/>
                <a:gd name="T32" fmla="*/ 3783 w 124"/>
                <a:gd name="T33" fmla="*/ 133 h 110"/>
                <a:gd name="T34" fmla="*/ 4650 w 124"/>
                <a:gd name="T35" fmla="*/ 139 h 110"/>
                <a:gd name="T36" fmla="*/ 4712 w 124"/>
                <a:gd name="T37" fmla="*/ 133 h 110"/>
                <a:gd name="T38" fmla="*/ 4524 w 124"/>
                <a:gd name="T39" fmla="*/ 106 h 110"/>
                <a:gd name="T40" fmla="*/ 4316 w 124"/>
                <a:gd name="T41" fmla="*/ 71 h 110"/>
                <a:gd name="T42" fmla="*/ 4238 w 124"/>
                <a:gd name="T43" fmla="*/ 55 h 110"/>
                <a:gd name="T44" fmla="*/ 4063 w 124"/>
                <a:gd name="T45" fmla="*/ 55 h 110"/>
                <a:gd name="T46" fmla="*/ 3908 w 124"/>
                <a:gd name="T47" fmla="*/ 53 h 110"/>
                <a:gd name="T48" fmla="*/ 3783 w 124"/>
                <a:gd name="T49" fmla="*/ 47 h 110"/>
                <a:gd name="T50" fmla="*/ 3714 w 124"/>
                <a:gd name="T51" fmla="*/ 41 h 110"/>
                <a:gd name="T52" fmla="*/ 3714 w 124"/>
                <a:gd name="T53" fmla="*/ 33 h 110"/>
                <a:gd name="T54" fmla="*/ 3783 w 124"/>
                <a:gd name="T55" fmla="*/ 28 h 110"/>
                <a:gd name="T56" fmla="*/ 4284 w 124"/>
                <a:gd name="T57" fmla="*/ 8 h 110"/>
                <a:gd name="T58" fmla="*/ 5002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id="{1B320BC5-5CA4-44B4-BBF1-1FE895DB3A83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324 w 109"/>
                <a:gd name="T3" fmla="*/ 1 h 156"/>
                <a:gd name="T4" fmla="*/ 1154 w 109"/>
                <a:gd name="T5" fmla="*/ 5 h 156"/>
                <a:gd name="T6" fmla="*/ 2414 w 109"/>
                <a:gd name="T7" fmla="*/ 12 h 156"/>
                <a:gd name="T8" fmla="*/ 3815 w 109"/>
                <a:gd name="T9" fmla="*/ 38 h 156"/>
                <a:gd name="T10" fmla="*/ 5145 w 109"/>
                <a:gd name="T11" fmla="*/ 58 h 156"/>
                <a:gd name="T12" fmla="*/ 6312 w 109"/>
                <a:gd name="T13" fmla="*/ 99 h 156"/>
                <a:gd name="T14" fmla="*/ 7024 w 109"/>
                <a:gd name="T15" fmla="*/ 154 h 156"/>
                <a:gd name="T16" fmla="*/ 7164 w 109"/>
                <a:gd name="T17" fmla="*/ 222 h 156"/>
                <a:gd name="T18" fmla="*/ 6939 w 109"/>
                <a:gd name="T19" fmla="*/ 222 h 156"/>
                <a:gd name="T20" fmla="*/ 6557 w 109"/>
                <a:gd name="T21" fmla="*/ 222 h 156"/>
                <a:gd name="T22" fmla="*/ 6113 w 109"/>
                <a:gd name="T23" fmla="*/ 222 h 156"/>
                <a:gd name="T24" fmla="*/ 5711 w 109"/>
                <a:gd name="T25" fmla="*/ 218 h 156"/>
                <a:gd name="T26" fmla="*/ 5312 w 109"/>
                <a:gd name="T27" fmla="*/ 217 h 156"/>
                <a:gd name="T28" fmla="*/ 4867 w 109"/>
                <a:gd name="T29" fmla="*/ 213 h 156"/>
                <a:gd name="T30" fmla="*/ 4334 w 109"/>
                <a:gd name="T31" fmla="*/ 207 h 156"/>
                <a:gd name="T32" fmla="*/ 3815 w 109"/>
                <a:gd name="T33" fmla="*/ 199 h 156"/>
                <a:gd name="T34" fmla="*/ 3470 w 109"/>
                <a:gd name="T35" fmla="*/ 178 h 156"/>
                <a:gd name="T36" fmla="*/ 3470 w 109"/>
                <a:gd name="T37" fmla="*/ 158 h 156"/>
                <a:gd name="T38" fmla="*/ 3709 w 109"/>
                <a:gd name="T39" fmla="*/ 137 h 156"/>
                <a:gd name="T40" fmla="*/ 3929 w 109"/>
                <a:gd name="T41" fmla="*/ 113 h 156"/>
                <a:gd name="T42" fmla="*/ 3709 w 109"/>
                <a:gd name="T43" fmla="*/ 90 h 156"/>
                <a:gd name="T44" fmla="*/ 3181 w 109"/>
                <a:gd name="T45" fmla="*/ 57 h 156"/>
                <a:gd name="T46" fmla="*/ 2070 w 109"/>
                <a:gd name="T47" fmla="*/ 3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id="{C915DED6-2B3D-4E29-87C1-4F40E8EEF57C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2062 w 46"/>
                <a:gd name="T1" fmla="*/ 0 h 94"/>
                <a:gd name="T2" fmla="*/ 1307 w 46"/>
                <a:gd name="T3" fmla="*/ 57 h 94"/>
                <a:gd name="T4" fmla="*/ 970 w 46"/>
                <a:gd name="T5" fmla="*/ 95 h 94"/>
                <a:gd name="T6" fmla="*/ 720 w 46"/>
                <a:gd name="T7" fmla="*/ 124 h 94"/>
                <a:gd name="T8" fmla="*/ 0 w 46"/>
                <a:gd name="T9" fmla="*/ 144 h 94"/>
                <a:gd name="T10" fmla="*/ 790 w 46"/>
                <a:gd name="T11" fmla="*/ 136 h 94"/>
                <a:gd name="T12" fmla="*/ 1530 w 46"/>
                <a:gd name="T13" fmla="*/ 126 h 94"/>
                <a:gd name="T14" fmla="*/ 2072 w 46"/>
                <a:gd name="T15" fmla="*/ 106 h 94"/>
                <a:gd name="T16" fmla="*/ 2607 w 46"/>
                <a:gd name="T17" fmla="*/ 88 h 94"/>
                <a:gd name="T18" fmla="*/ 2968 w 46"/>
                <a:gd name="T19" fmla="*/ 69 h 94"/>
                <a:gd name="T20" fmla="*/ 3004 w 46"/>
                <a:gd name="T21" fmla="*/ 44 h 94"/>
                <a:gd name="T22" fmla="*/ 2779 w 46"/>
                <a:gd name="T23" fmla="*/ 15 h 94"/>
                <a:gd name="T24" fmla="*/ 206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id="{1357CD43-B5C1-4645-8D57-1B64D456179F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357 w 54"/>
                <a:gd name="T5" fmla="*/ 3 h 40"/>
                <a:gd name="T6" fmla="*/ 724 w 54"/>
                <a:gd name="T7" fmla="*/ 8 h 40"/>
                <a:gd name="T8" fmla="*/ 1164 w 54"/>
                <a:gd name="T9" fmla="*/ 12 h 40"/>
                <a:gd name="T10" fmla="*/ 1641 w 54"/>
                <a:gd name="T11" fmla="*/ 15 h 40"/>
                <a:gd name="T12" fmla="*/ 2153 w 54"/>
                <a:gd name="T13" fmla="*/ 17 h 40"/>
                <a:gd name="T14" fmla="*/ 2559 w 54"/>
                <a:gd name="T15" fmla="*/ 18 h 40"/>
                <a:gd name="T16" fmla="*/ 3035 w 54"/>
                <a:gd name="T17" fmla="*/ 16 h 40"/>
                <a:gd name="T18" fmla="*/ 2996 w 54"/>
                <a:gd name="T19" fmla="*/ 39 h 40"/>
                <a:gd name="T20" fmla="*/ 2828 w 54"/>
                <a:gd name="T21" fmla="*/ 47 h 40"/>
                <a:gd name="T22" fmla="*/ 2491 w 54"/>
                <a:gd name="T23" fmla="*/ 52 h 40"/>
                <a:gd name="T24" fmla="*/ 2069 w 54"/>
                <a:gd name="T25" fmla="*/ 54 h 40"/>
                <a:gd name="T26" fmla="*/ 1552 w 54"/>
                <a:gd name="T27" fmla="*/ 53 h 40"/>
                <a:gd name="T28" fmla="*/ 1051 w 54"/>
                <a:gd name="T29" fmla="*/ 46 h 40"/>
                <a:gd name="T30" fmla="*/ 543 w 54"/>
                <a:gd name="T31" fmla="*/ 3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id="{C8D15592-945E-4DD1-8E1A-469A18FF57F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id="{01B1147A-41B7-4AEB-8808-EAA84ECEA8EA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074 w 596"/>
                <a:gd name="T1" fmla="*/ 558 h 666"/>
                <a:gd name="T2" fmla="*/ 398 w 596"/>
                <a:gd name="T3" fmla="*/ 517 h 666"/>
                <a:gd name="T4" fmla="*/ 0 w 596"/>
                <a:gd name="T5" fmla="*/ 437 h 666"/>
                <a:gd name="T6" fmla="*/ 240 w 596"/>
                <a:gd name="T7" fmla="*/ 337 h 666"/>
                <a:gd name="T8" fmla="*/ 1673 w 596"/>
                <a:gd name="T9" fmla="*/ 229 h 666"/>
                <a:gd name="T10" fmla="*/ 4546 w 596"/>
                <a:gd name="T11" fmla="*/ 129 h 666"/>
                <a:gd name="T12" fmla="*/ 9396 w 596"/>
                <a:gd name="T13" fmla="*/ 45 h 666"/>
                <a:gd name="T14" fmla="*/ 16305 w 596"/>
                <a:gd name="T15" fmla="*/ 2 h 666"/>
                <a:gd name="T16" fmla="*/ 25143 w 596"/>
                <a:gd name="T17" fmla="*/ 9 h 666"/>
                <a:gd name="T18" fmla="*/ 31986 w 596"/>
                <a:gd name="T19" fmla="*/ 102 h 666"/>
                <a:gd name="T20" fmla="*/ 36612 w 596"/>
                <a:gd name="T21" fmla="*/ 249 h 666"/>
                <a:gd name="T22" fmla="*/ 39040 w 596"/>
                <a:gd name="T23" fmla="*/ 432 h 666"/>
                <a:gd name="T24" fmla="*/ 39341 w 596"/>
                <a:gd name="T25" fmla="*/ 620 h 666"/>
                <a:gd name="T26" fmla="*/ 37436 w 596"/>
                <a:gd name="T27" fmla="*/ 794 h 666"/>
                <a:gd name="T28" fmla="*/ 33498 w 596"/>
                <a:gd name="T29" fmla="*/ 930 h 666"/>
                <a:gd name="T30" fmla="*/ 27559 w 596"/>
                <a:gd name="T31" fmla="*/ 1004 h 666"/>
                <a:gd name="T32" fmla="*/ 25716 w 596"/>
                <a:gd name="T33" fmla="*/ 997 h 666"/>
                <a:gd name="T34" fmla="*/ 29163 w 596"/>
                <a:gd name="T35" fmla="*/ 935 h 666"/>
                <a:gd name="T36" fmla="*/ 31844 w 596"/>
                <a:gd name="T37" fmla="*/ 822 h 666"/>
                <a:gd name="T38" fmla="*/ 33688 w 596"/>
                <a:gd name="T39" fmla="*/ 686 h 666"/>
                <a:gd name="T40" fmla="*/ 34343 w 596"/>
                <a:gd name="T41" fmla="*/ 538 h 666"/>
                <a:gd name="T42" fmla="*/ 33947 w 596"/>
                <a:gd name="T43" fmla="*/ 390 h 666"/>
                <a:gd name="T44" fmla="*/ 32028 w 596"/>
                <a:gd name="T45" fmla="*/ 263 h 666"/>
                <a:gd name="T46" fmla="*/ 28612 w 596"/>
                <a:gd name="T47" fmla="*/ 170 h 666"/>
                <a:gd name="T48" fmla="*/ 22552 w 596"/>
                <a:gd name="T49" fmla="*/ 112 h 666"/>
                <a:gd name="T50" fmla="*/ 16265 w 596"/>
                <a:gd name="T51" fmla="*/ 91 h 666"/>
                <a:gd name="T52" fmla="*/ 11510 w 596"/>
                <a:gd name="T53" fmla="*/ 106 h 666"/>
                <a:gd name="T54" fmla="*/ 8010 w 596"/>
                <a:gd name="T55" fmla="*/ 151 h 666"/>
                <a:gd name="T56" fmla="*/ 5542 w 596"/>
                <a:gd name="T57" fmla="*/ 225 h 666"/>
                <a:gd name="T58" fmla="*/ 3772 w 596"/>
                <a:gd name="T59" fmla="*/ 312 h 666"/>
                <a:gd name="T60" fmla="*/ 2637 w 596"/>
                <a:gd name="T61" fmla="*/ 411 h 666"/>
                <a:gd name="T62" fmla="*/ 1852 w 596"/>
                <a:gd name="T63" fmla="*/ 511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245805" name="Rectangle 45">
            <a:extLst>
              <a:ext uri="{FF2B5EF4-FFF2-40B4-BE49-F238E27FC236}">
                <a16:creationId xmlns:a16="http://schemas.microsoft.com/office/drawing/2014/main" id="{784EFC42-4C31-4392-B356-78CCED13F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id="{BA7C5842-5237-4AB0-8F54-186A5AB28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245807" name="Rectangle 47">
            <a:extLst>
              <a:ext uri="{FF2B5EF4-FFF2-40B4-BE49-F238E27FC236}">
                <a16:creationId xmlns:a16="http://schemas.microsoft.com/office/drawing/2014/main" id="{B4E87E71-2EDC-4EB3-A7A4-5F18F97C5A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kumimoji="0"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94F543C7-518D-4783-9E86-243763F22857}" type="datetime9">
              <a:rPr lang="ar-SA"/>
              <a:pPr>
                <a:defRPr/>
              </a:pPr>
              <a:t>19 تموز 2020</a:t>
            </a:fld>
            <a:endParaRPr lang="en-US"/>
          </a:p>
        </p:txBody>
      </p:sp>
      <p:sp>
        <p:nvSpPr>
          <p:cNvPr id="245808" name="Rectangle 48">
            <a:extLst>
              <a:ext uri="{FF2B5EF4-FFF2-40B4-BE49-F238E27FC236}">
                <a16:creationId xmlns:a16="http://schemas.microsoft.com/office/drawing/2014/main" id="{8D2A458C-611A-44BF-806C-5E41458A2F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kumimoji="0"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9" name="Rectangle 49">
            <a:extLst>
              <a:ext uri="{FF2B5EF4-FFF2-40B4-BE49-F238E27FC236}">
                <a16:creationId xmlns:a16="http://schemas.microsoft.com/office/drawing/2014/main" id="{54A8D831-57E3-48C5-A92C-4C78B17B4A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kumimoji="0" sz="1400">
                <a:latin typeface="Verdana" panose="020B0604030504040204" pitchFamily="34" charset="0"/>
              </a:defRPr>
            </a:lvl1pPr>
          </a:lstStyle>
          <a:p>
            <a:fld id="{5199ED20-683E-4238-97F3-BE1D913346D5}" type="slidenum">
              <a:rPr lang="ar-SA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  <p:sldLayoutId id="2147484394" r:id="rId12"/>
  </p:sldLayoutIdLst>
  <p:transition spd="slow">
    <p:plus/>
  </p:transition>
  <p:hf hdr="0" ftr="0"/>
  <p:txStyles>
    <p:titleStyle>
      <a:lvl1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2pPr>
      <a:lvl3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3pPr>
      <a:lvl4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4pPr>
      <a:lvl5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5pPr>
      <a:lvl6pPr marL="4572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6pPr>
      <a:lvl7pPr marL="9144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7pPr>
      <a:lvl8pPr marL="13716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8pPr>
      <a:lvl9pPr marL="18288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7494727E-C915-4F35-B220-ADE4BE728A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06740F91-58C5-4F2F-AC98-85E4CCFCB8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DD235-2B3F-4D22-84F5-EBA6A936A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1">
                <a:solidFill>
                  <a:srgbClr val="303030">
                    <a:lumMod val="90000"/>
                    <a:lumOff val="10000"/>
                  </a:srgbClr>
                </a:solidFill>
                <a:latin typeface="+mn-lt"/>
                <a:cs typeface="Times New Roman"/>
              </a:defRPr>
            </a:lvl1pPr>
          </a:lstStyle>
          <a:p>
            <a:pPr>
              <a:defRPr/>
            </a:pPr>
            <a:fld id="{0934CEF2-6414-4202-814E-110930F710D6}" type="datetimeFigureOut">
              <a:rPr lang="ar-EG"/>
              <a:pPr>
                <a:defRPr/>
              </a:pPr>
              <a:t>29/11/1441</a:t>
            </a:fld>
            <a:endParaRPr lang="ar-E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B7821-29F7-4202-A25A-CC28F0FEB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1">
                <a:solidFill>
                  <a:srgbClr val="303030">
                    <a:lumMod val="90000"/>
                    <a:lumOff val="10000"/>
                  </a:srgbClr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A5332-858E-4A67-A268-43BEFEB13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2400">
                <a:solidFill>
                  <a:srgbClr val="262626"/>
                </a:solidFill>
                <a:latin typeface="Impact" panose="020B0806030902050204" pitchFamily="34" charset="0"/>
                <a:cs typeface="Times New Roman" panose="02020603050405020304" pitchFamily="18" charset="0"/>
              </a:defRPr>
            </a:lvl1pPr>
          </a:lstStyle>
          <a:p>
            <a:fld id="{EA4BE039-46CB-4886-8C15-16CEADB592C8}" type="slidenum">
              <a:rPr lang="ar-EG" altLang="ar-SA"/>
              <a:pPr/>
              <a:t>‹#›</a:t>
            </a:fld>
            <a:endParaRPr lang="ar-EG" altLang="ar-S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611FA6-0350-44CC-9215-BCE7C3E46852}"/>
              </a:ext>
            </a:extLst>
          </p:cNvPr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D326D3-E9A2-46E7-848C-715529529318}"/>
              </a:ext>
            </a:extLst>
          </p:cNvPr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  <p:sldLayoutId id="2147484405" r:id="rId10"/>
    <p:sldLayoutId id="2147484406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cs typeface="Tahoma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cs typeface="Tahoma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cs typeface="Tahoma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cs typeface="Tahoma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win  7\Downloads\HiD93113.gif">
            <a:extLst>
              <a:ext uri="{FF2B5EF4-FFF2-40B4-BE49-F238E27FC236}">
                <a16:creationId xmlns:a16="http://schemas.microsoft.com/office/drawing/2014/main" id="{C2121FC1-78B3-48C7-B16F-9064C1563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7991475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5">
            <a:extLst>
              <a:ext uri="{FF2B5EF4-FFF2-40B4-BE49-F238E27FC236}">
                <a16:creationId xmlns:a16="http://schemas.microsoft.com/office/drawing/2014/main" id="{7E3216AB-B06C-4EB8-83E2-B5237E84C7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4579" name="WordArt 6">
            <a:extLst>
              <a:ext uri="{FF2B5EF4-FFF2-40B4-BE49-F238E27FC236}">
                <a16:creationId xmlns:a16="http://schemas.microsoft.com/office/drawing/2014/main" id="{3E981E39-5321-4C42-B891-AA1538AF3D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BBA6CF-3D83-406B-ACB3-B00594830109}"/>
              </a:ext>
            </a:extLst>
          </p:cNvPr>
          <p:cNvSpPr/>
          <p:nvPr/>
        </p:nvSpPr>
        <p:spPr>
          <a:xfrm>
            <a:off x="1042988" y="977900"/>
            <a:ext cx="7129462" cy="8302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0180" tIns="45089" rIns="90180" bIns="4508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ar-EG" sz="4800" b="1" kern="1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Simplified Arabic"/>
              <a:cs typeface="Simplified Arabic"/>
            </a:endParaRPr>
          </a:p>
        </p:txBody>
      </p:sp>
      <p:sp>
        <p:nvSpPr>
          <p:cNvPr id="24581" name="مستطيل 4">
            <a:extLst>
              <a:ext uri="{FF2B5EF4-FFF2-40B4-BE49-F238E27FC236}">
                <a16:creationId xmlns:a16="http://schemas.microsoft.com/office/drawing/2014/main" id="{FF83551F-844D-4F5D-84A8-16AE6BCFA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908050"/>
            <a:ext cx="67691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EG" altLang="ar-SA" sz="4400" b="1">
                <a:solidFill>
                  <a:srgbClr val="FF0000"/>
                </a:solidFill>
              </a:rPr>
              <a:t>و</a:t>
            </a:r>
            <a:r>
              <a:rPr lang="ar-SA" altLang="ar-SA" sz="4400" b="1">
                <a:solidFill>
                  <a:srgbClr val="FF0000"/>
                </a:solidFill>
              </a:rPr>
              <a:t>تعرف التنمية البشرية بأنها</a:t>
            </a:r>
            <a:r>
              <a:rPr lang="ar-EG" altLang="ar-SA" sz="4400" b="1">
                <a:solidFill>
                  <a:srgbClr val="FF0000"/>
                </a:solidFill>
              </a:rPr>
              <a:t>    </a:t>
            </a:r>
            <a:endParaRPr lang="ar-EG" altLang="ar-SA" sz="4400" b="1"/>
          </a:p>
          <a:p>
            <a:pPr eaLnBrk="1" hangingPunct="1"/>
            <a:r>
              <a:rPr lang="ar-SA" altLang="ar-SA" sz="4400" b="1"/>
              <a:t>كما تعرف بأنها " عملية توسيع إختيارات الناس من خلال جعلهم فى مركز عملية التنمية ذاتها " وهى تنصرف إلى تنمية الناس بالتركيز على تكوين وبناء القدرات البشرية .</a:t>
            </a:r>
            <a:endParaRPr lang="en-US" altLang="ar-SA" sz="4400"/>
          </a:p>
          <a:p>
            <a:pPr eaLnBrk="1" hangingPunct="1"/>
            <a:endParaRPr lang="ar-SA" altLang="ar-SA" sz="4400"/>
          </a:p>
        </p:txBody>
      </p:sp>
    </p:spTree>
  </p:cSld>
  <p:clrMapOvr>
    <a:masterClrMapping/>
  </p:clrMapOvr>
  <p:transition spd="slow"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5">
            <a:extLst>
              <a:ext uri="{FF2B5EF4-FFF2-40B4-BE49-F238E27FC236}">
                <a16:creationId xmlns:a16="http://schemas.microsoft.com/office/drawing/2014/main" id="{C8B99E47-425C-4023-A024-31F2838EF0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5603" name="WordArt 6">
            <a:extLst>
              <a:ext uri="{FF2B5EF4-FFF2-40B4-BE49-F238E27FC236}">
                <a16:creationId xmlns:a16="http://schemas.microsoft.com/office/drawing/2014/main" id="{2AF1868A-28CA-4F11-A49F-474210EEEB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6A67C6-57D8-485F-8994-E5B840AA87E5}"/>
              </a:ext>
            </a:extLst>
          </p:cNvPr>
          <p:cNvSpPr/>
          <p:nvPr/>
        </p:nvSpPr>
        <p:spPr>
          <a:xfrm>
            <a:off x="1042988" y="977900"/>
            <a:ext cx="7129462" cy="41544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0180" tIns="45089" rIns="90180" bIns="45089">
            <a:spAutoFit/>
          </a:bodyPr>
          <a:lstStyle/>
          <a:p>
            <a:pPr>
              <a:defRPr/>
            </a:pPr>
            <a:r>
              <a:rPr kumimoji="0" lang="ar-EG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 </a:t>
            </a:r>
            <a:r>
              <a:rPr lang="ar-EG" sz="3600" b="1" dirty="0">
                <a:solidFill>
                  <a:srgbClr val="FF0000"/>
                </a:solidFill>
              </a:rPr>
              <a:t>ثمة ثلاثة خيارات تبقى جوهرية فى كل مستويات التنمية </a:t>
            </a:r>
            <a:r>
              <a:rPr lang="ar-EG" sz="3600" b="1" dirty="0" err="1">
                <a:solidFill>
                  <a:srgbClr val="FF0000"/>
                </a:solidFill>
              </a:rPr>
              <a:t>وهى :</a:t>
            </a:r>
            <a:r>
              <a:rPr lang="ar-EG" sz="3600" b="1" dirty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ar-EG" sz="3600" b="1" dirty="0"/>
              <a:t> </a:t>
            </a:r>
            <a:r>
              <a:rPr lang="en-US" sz="3600" b="1" dirty="0"/>
              <a:t>-1</a:t>
            </a:r>
            <a:r>
              <a:rPr lang="ar-SA" sz="3600" b="1" dirty="0"/>
              <a:t>أن يحيا الناس حياة</a:t>
            </a:r>
            <a:r>
              <a:rPr lang="en-US" sz="3600" b="1" dirty="0"/>
              <a:t>',</a:t>
            </a:r>
            <a:r>
              <a:rPr lang="ar-EG" sz="3600" b="1" dirty="0"/>
              <a:t>طويلة وصحية </a:t>
            </a:r>
            <a:r>
              <a:rPr lang="en-US" sz="3600" b="1" dirty="0"/>
              <a:t>Healthy</a:t>
            </a:r>
            <a:r>
              <a:rPr lang="ar-EG" sz="3600" b="1" dirty="0"/>
              <a:t> </a:t>
            </a:r>
            <a:r>
              <a:rPr lang="ar-EG" sz="3600" b="1" dirty="0" err="1"/>
              <a:t>.</a:t>
            </a:r>
            <a:endParaRPr lang="en-US" sz="3600" dirty="0"/>
          </a:p>
          <a:p>
            <a:pPr>
              <a:defRPr/>
            </a:pPr>
            <a:r>
              <a:rPr lang="en-US" sz="3600" b="1" dirty="0"/>
              <a:t> -2</a:t>
            </a:r>
            <a:r>
              <a:rPr lang="ar-SA" sz="3600" b="1" dirty="0"/>
              <a:t>أن يحصل على </a:t>
            </a:r>
            <a:r>
              <a:rPr lang="ar-SA" sz="3600" b="1" dirty="0" err="1"/>
              <a:t>المعرفة .</a:t>
            </a:r>
            <a:endParaRPr lang="en-US" sz="3600" dirty="0"/>
          </a:p>
          <a:p>
            <a:pPr>
              <a:defRPr/>
            </a:pPr>
            <a:r>
              <a:rPr lang="en-US" sz="3600" b="1" dirty="0"/>
              <a:t>-3</a:t>
            </a:r>
            <a:r>
              <a:rPr lang="ar-SA" sz="3600" b="1" dirty="0"/>
              <a:t>أن يحصل على الموارد الضرورية  لتوفير مستوى معيشى لائق </a:t>
            </a:r>
            <a:r>
              <a:rPr lang="en-US" sz="3600" b="1" dirty="0"/>
              <a:t> Decent</a:t>
            </a:r>
            <a:r>
              <a:rPr lang="ar-SA" sz="3600" b="1" dirty="0" err="1"/>
              <a:t>.</a:t>
            </a:r>
            <a:endParaRPr kumimoji="0" lang="ar-EG" sz="3600" b="1" kern="1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Simplified Arabic"/>
              <a:cs typeface="Simplified Arabic"/>
            </a:endParaRPr>
          </a:p>
        </p:txBody>
      </p:sp>
    </p:spTree>
  </p:cSld>
  <p:clrMapOvr>
    <a:masterClrMapping/>
  </p:clrMapOvr>
  <p:transition spd="slow"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5">
            <a:extLst>
              <a:ext uri="{FF2B5EF4-FFF2-40B4-BE49-F238E27FC236}">
                <a16:creationId xmlns:a16="http://schemas.microsoft.com/office/drawing/2014/main" id="{2707B093-A211-4934-B9EC-9B7E5B19D5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6627" name="WordArt 6">
            <a:extLst>
              <a:ext uri="{FF2B5EF4-FFF2-40B4-BE49-F238E27FC236}">
                <a16:creationId xmlns:a16="http://schemas.microsoft.com/office/drawing/2014/main" id="{D8F6DC02-2716-4B4E-88F3-450C3485E6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6628" name="Rectangle 5">
            <a:extLst>
              <a:ext uri="{FF2B5EF4-FFF2-40B4-BE49-F238E27FC236}">
                <a16:creationId xmlns:a16="http://schemas.microsoft.com/office/drawing/2014/main" id="{065953DD-7A1C-483E-8B59-AF76AE2F6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77900"/>
            <a:ext cx="7129462" cy="2860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0" tIns="45089" rIns="90180" bIns="4508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3600" b="1">
                <a:solidFill>
                  <a:srgbClr val="FF0000"/>
                </a:solidFill>
              </a:rPr>
              <a:t>وهناك خيارات أخرى يقدرها </a:t>
            </a:r>
            <a:r>
              <a:rPr lang="ar-SA" altLang="ar-SA" sz="3600" b="1"/>
              <a:t>كثيراً من الناس تقديراً عالياً وهى تمتد من الحرية السياسية والإقتصادية والإجتماعية إلى توافر فرص الخلق والإبداع والتمتع بإحترام الذات، وتعميق</a:t>
            </a:r>
            <a:r>
              <a:rPr lang="en-US" altLang="ar-SA" sz="3600" b="1"/>
              <a:t> </a:t>
            </a:r>
            <a:r>
              <a:rPr lang="ar-SA" altLang="ar-SA" sz="3600" b="1"/>
              <a:t>مشاركتهم فى إتخاذ القرار .</a:t>
            </a:r>
            <a:endParaRPr lang="en-US" altLang="ar-SA" sz="3600"/>
          </a:p>
        </p:txBody>
      </p:sp>
    </p:spTree>
  </p:cSld>
  <p:clrMapOvr>
    <a:masterClrMapping/>
  </p:clrMapOvr>
  <p:transition spd="slow"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5">
            <a:extLst>
              <a:ext uri="{FF2B5EF4-FFF2-40B4-BE49-F238E27FC236}">
                <a16:creationId xmlns:a16="http://schemas.microsoft.com/office/drawing/2014/main" id="{4CE05B29-5D0A-44FC-9CF1-D1318E4722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7651" name="WordArt 6">
            <a:extLst>
              <a:ext uri="{FF2B5EF4-FFF2-40B4-BE49-F238E27FC236}">
                <a16:creationId xmlns:a16="http://schemas.microsoft.com/office/drawing/2014/main" id="{D08A9CF8-8019-447A-A7DB-1D68D7250C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7652" name="Rectangle 5">
            <a:extLst>
              <a:ext uri="{FF2B5EF4-FFF2-40B4-BE49-F238E27FC236}">
                <a16:creationId xmlns:a16="http://schemas.microsoft.com/office/drawing/2014/main" id="{6A7B8C52-4384-4FBE-87BF-F8A0F7007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77900"/>
            <a:ext cx="7129462" cy="47069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0" tIns="45089" rIns="90180" bIns="4508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4400" b="1">
                <a:solidFill>
                  <a:srgbClr val="FF0000"/>
                </a:solidFill>
              </a:rPr>
              <a:t>وللتنمية البشرية جانبان هما :</a:t>
            </a:r>
            <a:endParaRPr lang="en-US" altLang="ar-SA" sz="4400">
              <a:solidFill>
                <a:srgbClr val="FF0000"/>
              </a:solidFill>
            </a:endParaRPr>
          </a:p>
          <a:p>
            <a:pPr algn="just" eaLnBrk="1" hangingPunct="1"/>
            <a:r>
              <a:rPr lang="ar-EG" altLang="ar-SA" sz="4400" b="1"/>
              <a:t>1- </a:t>
            </a:r>
            <a:r>
              <a:rPr lang="ar-SA" altLang="ar-SA" sz="4400" b="1">
                <a:solidFill>
                  <a:srgbClr val="CC0066"/>
                </a:solidFill>
              </a:rPr>
              <a:t>بناءالقدرات</a:t>
            </a:r>
            <a:r>
              <a:rPr lang="ar-SA" altLang="ar-SA" sz="4400" b="1"/>
              <a:t> البشرية بتحسين مستويات الصحة والمعرفة والمهارات من ناحية </a:t>
            </a:r>
            <a:endParaRPr lang="en-US" altLang="ar-SA" sz="4400"/>
          </a:p>
          <a:p>
            <a:pPr algn="just" eaLnBrk="1" hangingPunct="1"/>
            <a:r>
              <a:rPr lang="ar-EG" altLang="ar-SA" sz="4400" b="1"/>
              <a:t>2- </a:t>
            </a:r>
            <a:r>
              <a:rPr lang="ar-SA" altLang="ar-SA" sz="4000" b="1">
                <a:solidFill>
                  <a:srgbClr val="CC0066"/>
                </a:solidFill>
              </a:rPr>
              <a:t>إنتفاع الناس </a:t>
            </a:r>
            <a:r>
              <a:rPr lang="ar-SA" altLang="ar-SA" sz="4000" b="1"/>
              <a:t>بقدراتهم المكتسبة فى وقت الفراغ وفى أغراض</a:t>
            </a:r>
            <a:r>
              <a:rPr lang="en-US" altLang="ar-SA" sz="4000" b="1"/>
              <a:t> </a:t>
            </a:r>
            <a:r>
              <a:rPr lang="ar-SA" altLang="ar-SA" sz="4000" b="1"/>
              <a:t>الإنتاج،وللنشاط فى أمور الثقافة والمجتمع والسياسة .</a:t>
            </a:r>
            <a:endParaRPr lang="en-US" altLang="ar-SA" sz="4000"/>
          </a:p>
        </p:txBody>
      </p:sp>
    </p:spTree>
  </p:cSld>
  <p:clrMapOvr>
    <a:masterClrMapping/>
  </p:clrMapOvr>
  <p:transition spd="slow"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5">
            <a:extLst>
              <a:ext uri="{FF2B5EF4-FFF2-40B4-BE49-F238E27FC236}">
                <a16:creationId xmlns:a16="http://schemas.microsoft.com/office/drawing/2014/main" id="{8A6008F8-6064-4AEF-BC88-30EFED7602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8675" name="WordArt 6">
            <a:extLst>
              <a:ext uri="{FF2B5EF4-FFF2-40B4-BE49-F238E27FC236}">
                <a16:creationId xmlns:a16="http://schemas.microsoft.com/office/drawing/2014/main" id="{0AA3C0D9-8E13-444B-A8EC-D621ABB3E4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EE1AF-3DB8-4127-AB3B-95C8C82F87D1}"/>
              </a:ext>
            </a:extLst>
          </p:cNvPr>
          <p:cNvSpPr/>
          <p:nvPr/>
        </p:nvSpPr>
        <p:spPr>
          <a:xfrm>
            <a:off x="1042988" y="977900"/>
            <a:ext cx="7129462" cy="30464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0180" tIns="45089" rIns="90180" bIns="4508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/>
              <a:t>ولابد أن يتكافأ الجانبان فالدخل مثلاً ليس إلا واحداً من الخيارات ورغم أهميته </a:t>
            </a:r>
            <a:r>
              <a:rPr lang="ar-SA" sz="4800" b="1" dirty="0" err="1"/>
              <a:t>لايجوز</a:t>
            </a:r>
            <a:r>
              <a:rPr lang="ar-SA" sz="4800" b="1" dirty="0"/>
              <a:t> أن نلخص حياة البشر فى الحصول عليه</a:t>
            </a:r>
            <a:endParaRPr kumimoji="0" lang="ar-EG" sz="4800" b="1" kern="1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Simplified Arabic"/>
              <a:cs typeface="Simplified Arabic"/>
            </a:endParaRPr>
          </a:p>
        </p:txBody>
      </p:sp>
    </p:spTree>
  </p:cSld>
  <p:clrMapOvr>
    <a:masterClrMapping/>
  </p:clrMapOvr>
  <p:transition spd="slow">
    <p:plu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5">
            <a:extLst>
              <a:ext uri="{FF2B5EF4-FFF2-40B4-BE49-F238E27FC236}">
                <a16:creationId xmlns:a16="http://schemas.microsoft.com/office/drawing/2014/main" id="{7956BAD9-5B15-42E2-9FA5-08014084DF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9699" name="WordArt 6">
            <a:extLst>
              <a:ext uri="{FF2B5EF4-FFF2-40B4-BE49-F238E27FC236}">
                <a16:creationId xmlns:a16="http://schemas.microsoft.com/office/drawing/2014/main" id="{2DBD69B8-E2E5-4624-8F2B-D962689F5E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2708C7-689B-43DF-B28B-1507A07D465A}"/>
              </a:ext>
            </a:extLst>
          </p:cNvPr>
          <p:cNvSpPr/>
          <p:nvPr/>
        </p:nvSpPr>
        <p:spPr>
          <a:xfrm>
            <a:off x="1042988" y="977900"/>
            <a:ext cx="7129462" cy="3784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0180" tIns="45089" rIns="90180" bIns="4508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/>
              <a:t>إن جوهر التنمية يجب أن يكون للبشر فالنمو </a:t>
            </a:r>
            <a:r>
              <a:rPr lang="ar-SA" sz="4800" b="1" dirty="0" err="1"/>
              <a:t>الإقتصادى</a:t>
            </a:r>
            <a:r>
              <a:rPr lang="ar-SA" sz="4800" b="1" dirty="0"/>
              <a:t> وسيلة وليس غاية حيث يحمى فرص حياة الأجيال المقبلة وكذلك الأجيال الحاضرة</a:t>
            </a:r>
            <a:r>
              <a:rPr kumimoji="0" lang="ar-EG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 </a:t>
            </a:r>
          </a:p>
        </p:txBody>
      </p:sp>
    </p:spTree>
  </p:cSld>
  <p:clrMapOvr>
    <a:masterClrMapping/>
  </p:clrMapOvr>
  <p:transition spd="slow"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5">
            <a:extLst>
              <a:ext uri="{FF2B5EF4-FFF2-40B4-BE49-F238E27FC236}">
                <a16:creationId xmlns:a16="http://schemas.microsoft.com/office/drawing/2014/main" id="{D72A29E7-C72C-4347-938B-A82AC4C57E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0723" name="WordArt 6">
            <a:extLst>
              <a:ext uri="{FF2B5EF4-FFF2-40B4-BE49-F238E27FC236}">
                <a16:creationId xmlns:a16="http://schemas.microsoft.com/office/drawing/2014/main" id="{78319AC7-73F7-4A2C-AA53-72B6046FE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9E0024-5EB0-4B2E-B925-87DBF062EB1A}"/>
              </a:ext>
            </a:extLst>
          </p:cNvPr>
          <p:cNvSpPr/>
          <p:nvPr/>
        </p:nvSpPr>
        <p:spPr>
          <a:xfrm>
            <a:off x="1042988" y="977900"/>
            <a:ext cx="7129462" cy="3784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0180" tIns="45089" rIns="90180" bIns="4508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/>
              <a:t>وقد </a:t>
            </a:r>
            <a:r>
              <a:rPr lang="ar-SA" sz="4800" b="1" dirty="0" err="1"/>
              <a:t>كتب </a:t>
            </a:r>
            <a:r>
              <a:rPr lang="ar-SA" sz="4800" b="1" dirty="0"/>
              <a:t>" </a:t>
            </a:r>
            <a:r>
              <a:rPr lang="ar-SA" sz="4800" b="1" dirty="0" err="1"/>
              <a:t>أرسطو </a:t>
            </a:r>
            <a:r>
              <a:rPr lang="ar-SA" sz="4800" b="1" dirty="0"/>
              <a:t>" من الواضح </a:t>
            </a:r>
            <a:r>
              <a:rPr lang="en-US" sz="4800" b="1" dirty="0"/>
              <a:t> </a:t>
            </a:r>
            <a:r>
              <a:rPr lang="ar-EG" sz="4800" b="1" dirty="0"/>
              <a:t>أن الثروة </a:t>
            </a:r>
            <a:r>
              <a:rPr lang="ar-SA" sz="4800" b="1" dirty="0"/>
              <a:t>ليست الخير الذى نسعى إليه لأنها مفيدة فحسب و</a:t>
            </a:r>
            <a:r>
              <a:rPr lang="ar-EG" sz="4800" b="1" dirty="0"/>
              <a:t>إنما </a:t>
            </a:r>
            <a:r>
              <a:rPr lang="ar-SA" sz="4800" b="1" dirty="0"/>
              <a:t>من أجل </a:t>
            </a:r>
            <a:r>
              <a:rPr lang="ar-SA" sz="4800" b="1" dirty="0" err="1"/>
              <a:t>شيىء</a:t>
            </a:r>
            <a:r>
              <a:rPr lang="ar-SA" sz="4800" b="1" dirty="0"/>
              <a:t> </a:t>
            </a:r>
            <a:r>
              <a:rPr lang="ar-SA" sz="4800" b="1" dirty="0" err="1"/>
              <a:t>آخر ".</a:t>
            </a:r>
            <a:endParaRPr lang="en-US" sz="4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ar-EG" sz="4800" b="1" kern="1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Simplified Arabic"/>
              <a:cs typeface="Simplified Arabic"/>
            </a:endParaRPr>
          </a:p>
        </p:txBody>
      </p:sp>
    </p:spTree>
  </p:cSld>
  <p:clrMapOvr>
    <a:masterClrMapping/>
  </p:clrMapOvr>
  <p:transition spd="slow"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5">
            <a:extLst>
              <a:ext uri="{FF2B5EF4-FFF2-40B4-BE49-F238E27FC236}">
                <a16:creationId xmlns:a16="http://schemas.microsoft.com/office/drawing/2014/main" id="{797646DA-CF84-4F14-9864-E0865D07DA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1747" name="WordArt 6">
            <a:extLst>
              <a:ext uri="{FF2B5EF4-FFF2-40B4-BE49-F238E27FC236}">
                <a16:creationId xmlns:a16="http://schemas.microsoft.com/office/drawing/2014/main" id="{27E4E859-CFD0-43F0-985F-EE418D8956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E6CB79-EA94-49D7-A6F0-362ECBFC871C}"/>
              </a:ext>
            </a:extLst>
          </p:cNvPr>
          <p:cNvSpPr/>
          <p:nvPr/>
        </p:nvSpPr>
        <p:spPr>
          <a:xfrm>
            <a:off x="1042988" y="977900"/>
            <a:ext cx="7129462" cy="6062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0180" tIns="45089" rIns="90180" bIns="45089">
            <a:spAutoFit/>
          </a:bodyPr>
          <a:lstStyle/>
          <a:p>
            <a:pPr algn="just">
              <a:defRPr/>
            </a:pPr>
            <a:r>
              <a:rPr lang="ar-SA" sz="4800" b="1" dirty="0">
                <a:solidFill>
                  <a:schemeClr val="tx2"/>
                </a:solidFill>
              </a:rPr>
              <a:t> </a:t>
            </a:r>
            <a:r>
              <a:rPr lang="ar-EG" sz="4800" b="1" dirty="0">
                <a:solidFill>
                  <a:schemeClr val="tx2"/>
                </a:solidFill>
                <a:cs typeface="AL-Mateen" pitchFamily="2" charset="-78"/>
              </a:rPr>
              <a:t>كما </a:t>
            </a:r>
            <a:r>
              <a:rPr lang="ar-SA" sz="3200" b="1" dirty="0">
                <a:solidFill>
                  <a:schemeClr val="tx2"/>
                </a:solidFill>
                <a:cs typeface="AL-Mateen" pitchFamily="2" charset="-78"/>
              </a:rPr>
              <a:t>طرح </a:t>
            </a:r>
            <a:r>
              <a:rPr lang="ar-EG" sz="3200" b="1" dirty="0" err="1">
                <a:solidFill>
                  <a:schemeClr val="tx2"/>
                </a:solidFill>
                <a:cs typeface="AL-Mateen" pitchFamily="2" charset="-78"/>
              </a:rPr>
              <a:t>إبن</a:t>
            </a:r>
            <a:r>
              <a:rPr lang="ar-EG" sz="3200" b="1" dirty="0">
                <a:solidFill>
                  <a:schemeClr val="tx2"/>
                </a:solidFill>
                <a:cs typeface="AL-Mateen" pitchFamily="2" charset="-78"/>
              </a:rPr>
              <a:t> خلدون </a:t>
            </a:r>
            <a:r>
              <a:rPr lang="ar-SA" sz="3200" b="1" dirty="0">
                <a:solidFill>
                  <a:schemeClr val="tx2"/>
                </a:solidFill>
                <a:cs typeface="AL-Mateen" pitchFamily="2" charset="-78"/>
              </a:rPr>
              <a:t>عدد من الفرضيات والأفكار التى تعكس إسهاماته فى تعظيم الإنسان </a:t>
            </a:r>
            <a:r>
              <a:rPr lang="ar-SA" sz="3200" b="1" dirty="0" err="1">
                <a:solidFill>
                  <a:schemeClr val="tx2"/>
                </a:solidFill>
                <a:cs typeface="AL-Mateen" pitchFamily="2" charset="-78"/>
              </a:rPr>
              <a:t>وإهتمامه</a:t>
            </a:r>
            <a:r>
              <a:rPr lang="ar-SA" sz="3200" b="1" dirty="0">
                <a:solidFill>
                  <a:schemeClr val="tx2"/>
                </a:solidFill>
                <a:cs typeface="AL-Mateen" pitchFamily="2" charset="-78"/>
              </a:rPr>
              <a:t> بالعديد من القضايا التى تعد الآن مكونات هامة فى التنمية البشرية </a:t>
            </a:r>
            <a:r>
              <a:rPr lang="ar-EG" sz="3200" b="1" dirty="0">
                <a:solidFill>
                  <a:schemeClr val="tx2"/>
                </a:solidFill>
                <a:cs typeface="AL-Mateen" pitchFamily="2" charset="-78"/>
              </a:rPr>
              <a:t>وهى </a:t>
            </a:r>
            <a:endParaRPr lang="en-US" sz="3200" dirty="0">
              <a:solidFill>
                <a:schemeClr val="tx2"/>
              </a:solidFill>
              <a:cs typeface="AL-Mateen" pitchFamily="2" charset="-78"/>
            </a:endParaRPr>
          </a:p>
          <a:p>
            <a:pPr>
              <a:defRPr/>
            </a:pPr>
            <a:r>
              <a:rPr lang="ar-SA" sz="3600" b="1" dirty="0" err="1">
                <a:solidFill>
                  <a:srgbClr val="FF0000"/>
                </a:solidFill>
              </a:rPr>
              <a:t>أولاً </a:t>
            </a:r>
            <a:r>
              <a:rPr lang="ar-SA" sz="3600" b="1" dirty="0">
                <a:solidFill>
                  <a:srgbClr val="FF0000"/>
                </a:solidFill>
              </a:rPr>
              <a:t>: </a:t>
            </a:r>
            <a:r>
              <a:rPr lang="ar-SA" sz="3200" b="1" dirty="0">
                <a:solidFill>
                  <a:srgbClr val="FF0000"/>
                </a:solidFill>
              </a:rPr>
              <a:t>فى مسألة المعاش ووجوهه من الكسب </a:t>
            </a:r>
            <a:r>
              <a:rPr lang="ar-SA" sz="3200" b="1" dirty="0" err="1">
                <a:solidFill>
                  <a:srgbClr val="FF0000"/>
                </a:solidFill>
              </a:rPr>
              <a:t>والصنائع </a:t>
            </a:r>
            <a:r>
              <a:rPr lang="ar-SA" sz="3200" b="1" dirty="0">
                <a:solidFill>
                  <a:srgbClr val="FF0000"/>
                </a:solidFill>
              </a:rPr>
              <a:t>: </a:t>
            </a:r>
            <a:r>
              <a:rPr lang="ar-SA" sz="3200" b="1" dirty="0"/>
              <a:t>ركز على حقيقة الرزق موضحاً أن الكسب هو قيمة الأعمال </a:t>
            </a:r>
            <a:r>
              <a:rPr lang="ar-SA" sz="3200" b="1" dirty="0" err="1"/>
              <a:t>البشرية </a:t>
            </a:r>
            <a:r>
              <a:rPr lang="ar-SA" sz="3200" b="1" dirty="0"/>
              <a:t>، وأن الإنسان غاية جميع </a:t>
            </a:r>
            <a:r>
              <a:rPr lang="ar-SA" sz="3200" b="1" dirty="0" err="1"/>
              <a:t>مافى</a:t>
            </a:r>
            <a:r>
              <a:rPr lang="ar-SA" sz="3200" b="1" dirty="0"/>
              <a:t> الطبيعة وكل </a:t>
            </a:r>
            <a:r>
              <a:rPr lang="ar-SA" sz="3200" b="1" dirty="0" err="1"/>
              <a:t>مافى</a:t>
            </a:r>
            <a:r>
              <a:rPr lang="ar-SA" sz="3200" b="1" dirty="0"/>
              <a:t> الطبيعة مسخر له.قالى </a:t>
            </a:r>
            <a:r>
              <a:rPr lang="ar-SA" sz="3200" b="1" dirty="0" err="1"/>
              <a:t>تعالى </a:t>
            </a:r>
            <a:r>
              <a:rPr lang="ar-SA" sz="3200" b="1" dirty="0"/>
              <a:t>" وسخر لكم </a:t>
            </a:r>
            <a:r>
              <a:rPr lang="ar-SA" sz="3200" b="1" dirty="0" err="1"/>
              <a:t>مافى</a:t>
            </a:r>
            <a:r>
              <a:rPr lang="ar-SA" sz="3200" b="1" dirty="0"/>
              <a:t> السموات وما فى الأرض جميعاً......وسخر لكم الشمس </a:t>
            </a:r>
            <a:r>
              <a:rPr lang="ar-SA" sz="3200" b="1" dirty="0" err="1"/>
              <a:t>والقمر </a:t>
            </a:r>
            <a:r>
              <a:rPr lang="ar-SA" sz="3200" b="1" dirty="0"/>
              <a:t>..........وسخر لكم </a:t>
            </a:r>
            <a:r>
              <a:rPr lang="ar-SA" sz="3200" b="1" dirty="0" err="1"/>
              <a:t>البحر </a:t>
            </a:r>
            <a:r>
              <a:rPr lang="ar-SA" sz="3200" b="1" dirty="0"/>
              <a:t>.....وسخر لكم </a:t>
            </a:r>
            <a:r>
              <a:rPr lang="ar-SA" sz="3200" b="1" dirty="0" err="1"/>
              <a:t>الأنهار ".</a:t>
            </a:r>
            <a:endParaRPr lang="en-US" sz="32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/>
              <a:t> </a:t>
            </a:r>
            <a:endParaRPr kumimoji="0" lang="ar-EG" sz="4800" b="1" kern="1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Simplified Arabic"/>
              <a:cs typeface="Simplified Arabic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lu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5">
            <a:extLst>
              <a:ext uri="{FF2B5EF4-FFF2-40B4-BE49-F238E27FC236}">
                <a16:creationId xmlns:a16="http://schemas.microsoft.com/office/drawing/2014/main" id="{BF2EC00D-9464-4DE2-9C43-824A4955E0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2771" name="WordArt 6">
            <a:extLst>
              <a:ext uri="{FF2B5EF4-FFF2-40B4-BE49-F238E27FC236}">
                <a16:creationId xmlns:a16="http://schemas.microsoft.com/office/drawing/2014/main" id="{BA8FD107-326C-40F5-996F-74C945B200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1A5C7F-559D-4636-9E49-24F9C33070F0}"/>
              </a:ext>
            </a:extLst>
          </p:cNvPr>
          <p:cNvSpPr/>
          <p:nvPr/>
        </p:nvSpPr>
        <p:spPr>
          <a:xfrm>
            <a:off x="1042988" y="977900"/>
            <a:ext cx="7129462" cy="58150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0180" tIns="45089" rIns="90180" bIns="45089">
            <a:spAutoFit/>
          </a:bodyPr>
          <a:lstStyle/>
          <a:p>
            <a:pPr>
              <a:defRPr/>
            </a:pPr>
            <a:r>
              <a:rPr lang="ar-SA" sz="3600" b="1" dirty="0"/>
              <a:t> </a:t>
            </a:r>
            <a:r>
              <a:rPr lang="ar-SA" sz="3600" b="1" dirty="0" err="1">
                <a:solidFill>
                  <a:srgbClr val="FF0000"/>
                </a:solidFill>
              </a:rPr>
              <a:t>ثانياً </a:t>
            </a:r>
            <a:r>
              <a:rPr lang="ar-SA" sz="3600" b="1" dirty="0">
                <a:solidFill>
                  <a:srgbClr val="FF0000"/>
                </a:solidFill>
              </a:rPr>
              <a:t>: أن أيدى البشر تنتشر وتشترك فى السيطرة على موارد الطبيعة </a:t>
            </a:r>
            <a:r>
              <a:rPr lang="ar-SA" sz="3600" b="1" dirty="0"/>
              <a:t>وهى أيضاً تتزاحم فى </a:t>
            </a:r>
            <a:r>
              <a:rPr lang="ar-SA" sz="3600" b="1" dirty="0" err="1"/>
              <a:t>ذلك </a:t>
            </a:r>
            <a:r>
              <a:rPr lang="ar-SA" sz="3600" b="1" dirty="0"/>
              <a:t>( يد الله مبسوطة على العالم وما فيه بما جعل الله له من </a:t>
            </a:r>
            <a:r>
              <a:rPr lang="ar-SA" sz="3600" b="1" dirty="0" err="1"/>
              <a:t>الإستخلاف</a:t>
            </a:r>
            <a:r>
              <a:rPr lang="ar-SA" sz="3600" b="1" dirty="0"/>
              <a:t> ) كما أن الإنسان يسعى </a:t>
            </a:r>
            <a:r>
              <a:rPr lang="ar-SA" sz="3600" b="1" dirty="0" err="1"/>
              <a:t>لإقتناء</a:t>
            </a:r>
            <a:r>
              <a:rPr lang="ar-SA" sz="3600" b="1" dirty="0"/>
              <a:t> المكاسب من موارد الطبيعة لكن نجاح سعيه هذا متعلق بقدراته ومؤهلاته وهو يعنى ضرورة تأهيل العامل أو الساعى للكسب وتعظيم فكرة التبادل التجارى والمنفعة من المكاسب.</a:t>
            </a:r>
            <a:endParaRPr lang="en-US" sz="3600" dirty="0"/>
          </a:p>
          <a:p>
            <a:pPr>
              <a:defRPr/>
            </a:pPr>
            <a:endParaRPr kumimoji="0" lang="ar-EG" sz="3600" b="1" kern="1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Simplified Arabic"/>
              <a:cs typeface="Simplified Arabic"/>
            </a:endParaRPr>
          </a:p>
        </p:txBody>
      </p:sp>
    </p:spTree>
  </p:cSld>
  <p:clrMapOvr>
    <a:masterClrMapping/>
  </p:clrMapOvr>
  <p:transition spd="slow">
    <p:plu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5">
            <a:extLst>
              <a:ext uri="{FF2B5EF4-FFF2-40B4-BE49-F238E27FC236}">
                <a16:creationId xmlns:a16="http://schemas.microsoft.com/office/drawing/2014/main" id="{B9578786-C6CD-4488-83A8-786E749183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3795" name="WordArt 6">
            <a:extLst>
              <a:ext uri="{FF2B5EF4-FFF2-40B4-BE49-F238E27FC236}">
                <a16:creationId xmlns:a16="http://schemas.microsoft.com/office/drawing/2014/main" id="{8741058A-F0F6-40D4-B6CF-CF3EDD0CEC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3796" name="Rectangle 5">
            <a:extLst>
              <a:ext uri="{FF2B5EF4-FFF2-40B4-BE49-F238E27FC236}">
                <a16:creationId xmlns:a16="http://schemas.microsoft.com/office/drawing/2014/main" id="{2EB66853-59E8-48E6-894D-017057F5A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77900"/>
            <a:ext cx="7129462" cy="2860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0" tIns="45089" rIns="90180" bIns="4508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3600" b="1">
                <a:solidFill>
                  <a:srgbClr val="FF0000"/>
                </a:solidFill>
              </a:rPr>
              <a:t>ثالثاً : ربط إبن خلدون الكسب بالعمل البشرى </a:t>
            </a:r>
            <a:r>
              <a:rPr lang="ar-SA" altLang="ar-SA" sz="3600" b="1"/>
              <a:t>بصورة مباشرة فيقول " أعلم أن الكسب إنما يكون بالسعى فى الإقتناء والقصد إلى التحصيل ، ولابد فى الرزق من سعى وعمل " .</a:t>
            </a:r>
            <a:endParaRPr lang="en-US" altLang="ar-SA" sz="3600"/>
          </a:p>
          <a:p>
            <a:pPr eaLnBrk="1" hangingPunct="1"/>
            <a:endParaRPr lang="en-US" altLang="ar-SA" sz="3600"/>
          </a:p>
        </p:txBody>
      </p:sp>
    </p:spTree>
  </p:cSld>
  <p:clrMapOvr>
    <a:masterClrMapping/>
  </p:clrMapOvr>
  <p:transition spd="slow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5">
            <a:extLst>
              <a:ext uri="{FF2B5EF4-FFF2-40B4-BE49-F238E27FC236}">
                <a16:creationId xmlns:a16="http://schemas.microsoft.com/office/drawing/2014/main" id="{D105BC35-85D7-4AF7-B501-3379CDCD28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6387" name="WordArt 6">
            <a:extLst>
              <a:ext uri="{FF2B5EF4-FFF2-40B4-BE49-F238E27FC236}">
                <a16:creationId xmlns:a16="http://schemas.microsoft.com/office/drawing/2014/main" id="{016D5E0A-B6F5-49AC-819F-FBFDE16640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6388" name="Rectangle 5">
            <a:extLst>
              <a:ext uri="{FF2B5EF4-FFF2-40B4-BE49-F238E27FC236}">
                <a16:creationId xmlns:a16="http://schemas.microsoft.com/office/drawing/2014/main" id="{23211C61-8006-4E93-B510-3727FB6C6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77900"/>
            <a:ext cx="7129462" cy="4400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0" tIns="45089" rIns="90180" bIns="4508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4800" b="1"/>
              <a:t> </a:t>
            </a:r>
            <a:r>
              <a:rPr lang="ar-SA" altLang="ar-SA" sz="4000" b="1">
                <a:solidFill>
                  <a:srgbClr val="FF0000"/>
                </a:solidFill>
              </a:rPr>
              <a:t>مفهوم التنمية:</a:t>
            </a:r>
            <a:endParaRPr lang="en-US" altLang="ar-SA" sz="4000">
              <a:solidFill>
                <a:srgbClr val="FF0000"/>
              </a:solidFill>
            </a:endParaRPr>
          </a:p>
          <a:p>
            <a:pPr eaLnBrk="1" hangingPunct="1"/>
            <a:r>
              <a:rPr lang="ar-EG" altLang="ar-SA" sz="4000" b="1">
                <a:solidFill>
                  <a:srgbClr val="FF0000"/>
                </a:solidFill>
              </a:rPr>
              <a:t> </a:t>
            </a:r>
            <a:r>
              <a:rPr lang="ar-SA" altLang="ar-SA" sz="4000" b="1">
                <a:solidFill>
                  <a:srgbClr val="FF0000"/>
                </a:solidFill>
              </a:rPr>
              <a:t>تعرف التنمية بأنها</a:t>
            </a:r>
            <a:r>
              <a:rPr lang="en-US" altLang="ar-SA" sz="4000" b="1">
                <a:solidFill>
                  <a:srgbClr val="FF0000"/>
                </a:solidFill>
              </a:rPr>
              <a:t>: "</a:t>
            </a:r>
            <a:r>
              <a:rPr lang="ar-SA" altLang="ar-SA" sz="3200" b="1"/>
              <a:t>عملية اقتصادية واجتماعية وثقافية وسياسية شاملة تستهدف التحسين المستمر لرفاهية السكان بأسرهم والأفراد جميعهم على أساس مشاركتهم، النشطة والحرة والهادفة</a:t>
            </a:r>
            <a:r>
              <a:rPr lang="en-US" altLang="ar-SA" sz="3200" b="1"/>
              <a:t>, </a:t>
            </a:r>
            <a:r>
              <a:rPr lang="ar-SA" altLang="ar-SA" sz="3200" b="1"/>
              <a:t>في التنمية وفى التوزيع العادل للفوائد الناجمة عنها</a:t>
            </a:r>
            <a:endParaRPr lang="en-US" altLang="ar-SA" sz="3200"/>
          </a:p>
          <a:p>
            <a:pPr eaLnBrk="1" hangingPunct="1"/>
            <a:endParaRPr lang="en-US" altLang="ar-SA" sz="3200"/>
          </a:p>
        </p:txBody>
      </p:sp>
    </p:spTree>
  </p:cSld>
  <p:clrMapOvr>
    <a:masterClrMapping/>
  </p:clrMapOvr>
  <p:transition spd="slow">
    <p:plu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5">
            <a:extLst>
              <a:ext uri="{FF2B5EF4-FFF2-40B4-BE49-F238E27FC236}">
                <a16:creationId xmlns:a16="http://schemas.microsoft.com/office/drawing/2014/main" id="{4D9E4035-166D-418A-8364-ACDC6BDB8B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4819" name="WordArt 6">
            <a:extLst>
              <a:ext uri="{FF2B5EF4-FFF2-40B4-BE49-F238E27FC236}">
                <a16:creationId xmlns:a16="http://schemas.microsoft.com/office/drawing/2014/main" id="{0AF9B23D-C015-4BA6-AB67-A14D782C0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4820" name="Rectangle 5">
            <a:extLst>
              <a:ext uri="{FF2B5EF4-FFF2-40B4-BE49-F238E27FC236}">
                <a16:creationId xmlns:a16="http://schemas.microsoft.com/office/drawing/2014/main" id="{B0898262-641A-4A48-8CC0-A81697378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77900"/>
            <a:ext cx="7129462" cy="2552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0" tIns="45089" rIns="90180" bIns="4508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4000" b="1">
                <a:solidFill>
                  <a:srgbClr val="FF0000"/>
                </a:solidFill>
              </a:rPr>
              <a:t>رابعاً : أوضح ضرورة الإهتمام بالبيئة  </a:t>
            </a:r>
            <a:r>
              <a:rPr lang="ar-SA" altLang="ar-SA" sz="4000" b="1"/>
              <a:t>لما تلعبه من دور هام فى تشكيل العمران البشرى وتأثيرها على حياة السكان ونظمهم الإجتماعية .</a:t>
            </a:r>
            <a:endParaRPr lang="en-US" altLang="ar-SA" sz="4000"/>
          </a:p>
        </p:txBody>
      </p:sp>
    </p:spTree>
  </p:cSld>
  <p:clrMapOvr>
    <a:masterClrMapping/>
  </p:clrMapOvr>
  <p:transition spd="slow">
    <p:plu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5">
            <a:extLst>
              <a:ext uri="{FF2B5EF4-FFF2-40B4-BE49-F238E27FC236}">
                <a16:creationId xmlns:a16="http://schemas.microsoft.com/office/drawing/2014/main" id="{238FF2EA-6AD7-4FBA-ADB2-498183217A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5843" name="WordArt 6">
            <a:extLst>
              <a:ext uri="{FF2B5EF4-FFF2-40B4-BE49-F238E27FC236}">
                <a16:creationId xmlns:a16="http://schemas.microsoft.com/office/drawing/2014/main" id="{69BFCD36-981C-4F1F-8A77-D31A6D818D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5844" name="Rectangle 5">
            <a:extLst>
              <a:ext uri="{FF2B5EF4-FFF2-40B4-BE49-F238E27FC236}">
                <a16:creationId xmlns:a16="http://schemas.microsoft.com/office/drawing/2014/main" id="{12276E19-8340-40DB-91FC-8FB9EEE9A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77900"/>
            <a:ext cx="7129462" cy="46466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0" tIns="45089" rIns="90180" bIns="4508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3600" b="1">
                <a:solidFill>
                  <a:srgbClr val="FF0000"/>
                </a:solidFill>
              </a:rPr>
              <a:t>خامساً : </a:t>
            </a:r>
            <a:r>
              <a:rPr lang="ar-SA" altLang="ar-SA" sz="3200" b="1">
                <a:solidFill>
                  <a:srgbClr val="FF0000"/>
                </a:solidFill>
              </a:rPr>
              <a:t>أن التطور الإجتماعى والسياسى يعزى إلى عنصرين </a:t>
            </a:r>
            <a:r>
              <a:rPr lang="ar-SA" altLang="ar-SA" sz="3200" b="1"/>
              <a:t>أو عاملين أساسيين هما : العنصر الإقتصادى ( المادى) والعنصر المعنوى ( غير المادى).</a:t>
            </a:r>
            <a:endParaRPr lang="en-US" altLang="ar-SA" sz="3200"/>
          </a:p>
          <a:p>
            <a:pPr eaLnBrk="1" hangingPunct="1"/>
            <a:r>
              <a:rPr lang="ar-SA" altLang="ar-SA" sz="3600" b="1">
                <a:solidFill>
                  <a:srgbClr val="FF0000"/>
                </a:solidFill>
              </a:rPr>
              <a:t>سادساً : </a:t>
            </a:r>
            <a:r>
              <a:rPr lang="ar-SA" altLang="ar-SA" sz="3200" b="1">
                <a:solidFill>
                  <a:srgbClr val="FF0000"/>
                </a:solidFill>
              </a:rPr>
              <a:t>أكد ابن خلدون على أهمية عوامل الأمن </a:t>
            </a:r>
            <a:r>
              <a:rPr lang="ar-SA" altLang="ar-SA" sz="3200" b="1"/>
              <a:t>التى تحمل على إجتماع الأفراد فى قبائل أو على إجتماعهم فى المدن حتى يستطيعوا دفع العدوان عن أنفسهم فلابد للناس من سلطة ولابد لهم من حكومة . </a:t>
            </a:r>
            <a:endParaRPr lang="en-US" altLang="ar-SA" sz="3200"/>
          </a:p>
          <a:p>
            <a:pPr eaLnBrk="1" hangingPunct="1"/>
            <a:endParaRPr lang="en-US" altLang="ar-SA" sz="3200"/>
          </a:p>
        </p:txBody>
      </p:sp>
    </p:spTree>
  </p:cSld>
  <p:clrMapOvr>
    <a:masterClrMapping/>
  </p:clrMapOvr>
  <p:transition spd="slow">
    <p:plu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5">
            <a:extLst>
              <a:ext uri="{FF2B5EF4-FFF2-40B4-BE49-F238E27FC236}">
                <a16:creationId xmlns:a16="http://schemas.microsoft.com/office/drawing/2014/main" id="{E724679E-1A3C-431B-981D-D1484798A8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6867" name="WordArt 6">
            <a:extLst>
              <a:ext uri="{FF2B5EF4-FFF2-40B4-BE49-F238E27FC236}">
                <a16:creationId xmlns:a16="http://schemas.microsoft.com/office/drawing/2014/main" id="{138930AE-6585-4269-B605-944C59F0AB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6868" name="Rectangle 5">
            <a:extLst>
              <a:ext uri="{FF2B5EF4-FFF2-40B4-BE49-F238E27FC236}">
                <a16:creationId xmlns:a16="http://schemas.microsoft.com/office/drawing/2014/main" id="{BBA4F6B0-31BA-4C17-BF34-8765E1F59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77900"/>
            <a:ext cx="7129462" cy="3784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0" tIns="45089" rIns="90180" bIns="4508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4000" b="1">
                <a:solidFill>
                  <a:srgbClr val="FF0000"/>
                </a:solidFill>
              </a:rPr>
              <a:t>مكونات التنمية البشرية:  </a:t>
            </a:r>
            <a:endParaRPr lang="en-US" altLang="ar-SA" sz="4000">
              <a:solidFill>
                <a:srgbClr val="FF0000"/>
              </a:solidFill>
            </a:endParaRPr>
          </a:p>
          <a:p>
            <a:pPr eaLnBrk="1" hangingPunct="1"/>
            <a:r>
              <a:rPr lang="ar-SA" altLang="ar-SA" sz="4000" b="1"/>
              <a:t> أكد مفهوم التنمية البشرية على ضرورة النظرة التكاملية فى فهم قضية التنمية وأن هناك العديد من الأبعاد المتفاعلة والمرتبطة ببعضها البعض وتتحدد هذه المكونات فيما يلى : </a:t>
            </a:r>
            <a:endParaRPr lang="en-US" altLang="ar-SA" sz="4000"/>
          </a:p>
        </p:txBody>
      </p:sp>
    </p:spTree>
  </p:cSld>
  <p:clrMapOvr>
    <a:masterClrMapping/>
  </p:clrMapOvr>
  <p:transition spd="slow">
    <p:plu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5">
            <a:extLst>
              <a:ext uri="{FF2B5EF4-FFF2-40B4-BE49-F238E27FC236}">
                <a16:creationId xmlns:a16="http://schemas.microsoft.com/office/drawing/2014/main" id="{EE7C80CF-09B9-4D92-BB84-D24A9420DA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7891" name="WordArt 6">
            <a:extLst>
              <a:ext uri="{FF2B5EF4-FFF2-40B4-BE49-F238E27FC236}">
                <a16:creationId xmlns:a16="http://schemas.microsoft.com/office/drawing/2014/main" id="{88EE42E5-F23F-4543-B59A-C7CFA3A239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7892" name="Rectangle 5">
            <a:extLst>
              <a:ext uri="{FF2B5EF4-FFF2-40B4-BE49-F238E27FC236}">
                <a16:creationId xmlns:a16="http://schemas.microsoft.com/office/drawing/2014/main" id="{F5FD1167-BF5D-40FC-BEF0-A8EBAA8C8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77900"/>
            <a:ext cx="7129462" cy="50149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0" tIns="45089" rIns="90180" bIns="4508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EG" altLang="ar-SA" sz="4000" b="1">
                <a:solidFill>
                  <a:srgbClr val="FF0000"/>
                </a:solidFill>
              </a:rPr>
              <a:t>1- المكون الإنسانى : </a:t>
            </a:r>
            <a:r>
              <a:rPr lang="ar-EG" altLang="ar-SA" sz="4000" b="1"/>
              <a:t>إن التنمية البشرية  موجهة إلى الإنسان بإعتباره هو أساس التنمية ، وتهدف لصالحه فى الإرتقاء بنوعية حياة الإنسان، وتوسيع نطاق إختياراته وقدراته إلى أقصى حد ممكن ، وتوظيف تلك القدرات أفضل توظيف لها فى جميع الميادين الإقتصادية والإجتماعية والثقافية والسياسية </a:t>
            </a:r>
          </a:p>
        </p:txBody>
      </p:sp>
    </p:spTree>
  </p:cSld>
  <p:clrMapOvr>
    <a:masterClrMapping/>
  </p:clrMapOvr>
  <p:transition spd="slow">
    <p:plu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5">
            <a:extLst>
              <a:ext uri="{FF2B5EF4-FFF2-40B4-BE49-F238E27FC236}">
                <a16:creationId xmlns:a16="http://schemas.microsoft.com/office/drawing/2014/main" id="{0473F6F1-1184-4200-8F34-0D8929253F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8915" name="WordArt 6">
            <a:extLst>
              <a:ext uri="{FF2B5EF4-FFF2-40B4-BE49-F238E27FC236}">
                <a16:creationId xmlns:a16="http://schemas.microsoft.com/office/drawing/2014/main" id="{C3BC4C87-7C17-4821-B59A-655A47C578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8916" name="Rectangle 5">
            <a:extLst>
              <a:ext uri="{FF2B5EF4-FFF2-40B4-BE49-F238E27FC236}">
                <a16:creationId xmlns:a16="http://schemas.microsoft.com/office/drawing/2014/main" id="{0E5EFA88-EECE-4515-8C03-CA47E3E89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77900"/>
            <a:ext cx="7129462" cy="54467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0" tIns="45089" rIns="90180" bIns="4508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altLang="ar-SA" sz="2800" b="1"/>
          </a:p>
          <a:p>
            <a:pPr eaLnBrk="1" hangingPunct="1"/>
            <a:r>
              <a:rPr lang="ar-EG" altLang="ar-SA" sz="4000" b="1">
                <a:solidFill>
                  <a:srgbClr val="FF0000"/>
                </a:solidFill>
              </a:rPr>
              <a:t>وتنقسم حاجات الإنسان إلى مجموعتين هما :</a:t>
            </a:r>
            <a:endParaRPr lang="en-US" altLang="ar-SA" sz="4000">
              <a:solidFill>
                <a:srgbClr val="FF0000"/>
              </a:solidFill>
            </a:endParaRPr>
          </a:p>
          <a:p>
            <a:pPr eaLnBrk="1" hangingPunct="1"/>
            <a:r>
              <a:rPr lang="ar-EG" altLang="ar-SA" sz="4000" b="1"/>
              <a:t>أ- حاجات أساسية ومعيشية حيث يجب على الإنسان أن يسد حاجاته الأساسية لكى يحافظ على حياته ، وهى نقطة البداية فى العملية الإقتصادية التى يترتب عليها تحويل عناصر البيئة الطبيعية إلى موارد .</a:t>
            </a:r>
            <a:endParaRPr lang="en-US" altLang="ar-SA" sz="4000"/>
          </a:p>
          <a:p>
            <a:pPr eaLnBrk="1" hangingPunct="1"/>
            <a:r>
              <a:rPr lang="ar-EG" altLang="ar-SA" sz="4000" b="1"/>
              <a:t> ب- حاجات حضارية .</a:t>
            </a:r>
            <a:endParaRPr lang="en-US" altLang="ar-SA" sz="4000"/>
          </a:p>
        </p:txBody>
      </p:sp>
    </p:spTree>
  </p:cSld>
  <p:clrMapOvr>
    <a:masterClrMapping/>
  </p:clrMapOvr>
  <p:transition spd="slow">
    <p:plu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5">
            <a:extLst>
              <a:ext uri="{FF2B5EF4-FFF2-40B4-BE49-F238E27FC236}">
                <a16:creationId xmlns:a16="http://schemas.microsoft.com/office/drawing/2014/main" id="{363FBE8D-5FC1-49A2-B48E-5401BD1EAC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9939" name="WordArt 6">
            <a:extLst>
              <a:ext uri="{FF2B5EF4-FFF2-40B4-BE49-F238E27FC236}">
                <a16:creationId xmlns:a16="http://schemas.microsoft.com/office/drawing/2014/main" id="{33AB0EC8-4125-4E93-9DF3-2DB57F08FA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9940" name="Rectangle 5">
            <a:extLst>
              <a:ext uri="{FF2B5EF4-FFF2-40B4-BE49-F238E27FC236}">
                <a16:creationId xmlns:a16="http://schemas.microsoft.com/office/drawing/2014/main" id="{9E4A1297-3841-4359-8D6D-E157EF95A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77900"/>
            <a:ext cx="7129462" cy="5508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0" tIns="45089" rIns="90180" bIns="4508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ar-SA" sz="4400" b="1">
                <a:solidFill>
                  <a:srgbClr val="FF0000"/>
                </a:solidFill>
              </a:rPr>
              <a:t>2- </a:t>
            </a:r>
            <a:r>
              <a:rPr lang="ar-SA" altLang="ar-SA" sz="4400" b="1">
                <a:solidFill>
                  <a:srgbClr val="FF0000"/>
                </a:solidFill>
              </a:rPr>
              <a:t>المكون الإقتصادي فى التنمية البشرية</a:t>
            </a:r>
            <a:r>
              <a:rPr lang="en-US" altLang="ar-SA" sz="4400" b="1">
                <a:solidFill>
                  <a:srgbClr val="FF0000"/>
                </a:solidFill>
              </a:rPr>
              <a:t> </a:t>
            </a:r>
            <a:r>
              <a:rPr lang="en-US" altLang="ar-SA" sz="4400" b="1"/>
              <a:t>: </a:t>
            </a:r>
            <a:r>
              <a:rPr lang="ar-SA" altLang="ar-SA" sz="4400" b="1"/>
              <a:t>ليدل على عملية إحداث مجموعة التغيرات الجذرية في مجتمع ما بهدف إكسابه القدرة على التطوير الذي يضمن تحسين حياة أفراده</a:t>
            </a:r>
            <a:r>
              <a:rPr lang="en-US" altLang="ar-SA" sz="4400" b="1"/>
              <a:t>, </a:t>
            </a:r>
            <a:r>
              <a:rPr lang="ar-SA" altLang="ar-SA" sz="4400" b="1"/>
              <a:t>وزيادة قدرته على الاستجابة للحاجات الأساسية والمتزايدة والمستحدثة لهؤلاء الأفراد</a:t>
            </a:r>
            <a:r>
              <a:rPr lang="en-US" altLang="ar-SA" sz="4400" b="1"/>
              <a:t>.</a:t>
            </a:r>
            <a:endParaRPr lang="en-US" altLang="ar-SA" sz="4400"/>
          </a:p>
        </p:txBody>
      </p:sp>
    </p:spTree>
  </p:cSld>
  <p:clrMapOvr>
    <a:masterClrMapping/>
  </p:clrMapOvr>
  <p:transition spd="slow">
    <p:plu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5">
            <a:extLst>
              <a:ext uri="{FF2B5EF4-FFF2-40B4-BE49-F238E27FC236}">
                <a16:creationId xmlns:a16="http://schemas.microsoft.com/office/drawing/2014/main" id="{9591DAC6-8B54-4ED7-8D2A-7BF85B3C5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0963" name="WordArt 6">
            <a:extLst>
              <a:ext uri="{FF2B5EF4-FFF2-40B4-BE49-F238E27FC236}">
                <a16:creationId xmlns:a16="http://schemas.microsoft.com/office/drawing/2014/main" id="{9D15866F-1CB1-4C53-90CC-420EB1FDEE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EED33E-F9BE-4986-BC19-7DA2938119BD}"/>
              </a:ext>
            </a:extLst>
          </p:cNvPr>
          <p:cNvSpPr/>
          <p:nvPr/>
        </p:nvSpPr>
        <p:spPr>
          <a:xfrm>
            <a:off x="1042988" y="977900"/>
            <a:ext cx="7129462" cy="56308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0180" tIns="45089" rIns="90180" bIns="45089">
            <a:spAutoFit/>
          </a:bodyPr>
          <a:lstStyle/>
          <a:p>
            <a:pPr>
              <a:defRPr/>
            </a:pPr>
            <a:r>
              <a:rPr lang="ar-EG" sz="4800" b="1" dirty="0" err="1">
                <a:solidFill>
                  <a:srgbClr val="FF0000"/>
                </a:solidFill>
              </a:rPr>
              <a:t>3-</a:t>
            </a:r>
            <a:r>
              <a:rPr lang="ar-EG" sz="4800" b="1" dirty="0"/>
              <a:t> </a:t>
            </a:r>
            <a:r>
              <a:rPr lang="ar-SA" sz="4400" b="1" dirty="0">
                <a:solidFill>
                  <a:srgbClr val="FF0000"/>
                </a:solidFill>
              </a:rPr>
              <a:t>المكون السياسي للتنمية البشرية </a:t>
            </a:r>
            <a:r>
              <a:rPr lang="ar-EG" sz="4400" b="1" dirty="0" err="1">
                <a:solidFill>
                  <a:srgbClr val="FF0000"/>
                </a:solidFill>
              </a:rPr>
              <a:t>:</a:t>
            </a:r>
            <a:r>
              <a:rPr lang="ar-EG" sz="4400" b="1" dirty="0">
                <a:solidFill>
                  <a:srgbClr val="FF0000"/>
                </a:solidFill>
              </a:rPr>
              <a:t> </a:t>
            </a:r>
            <a:r>
              <a:rPr lang="ar-SA" sz="4400" b="1" dirty="0"/>
              <a:t>إن النسق السياسى هو أحد الأنساق الفرعية للمجتمع يتفاعل مع الأنساق الأخرى </a:t>
            </a:r>
            <a:r>
              <a:rPr lang="ar-SA" sz="4400" b="1" dirty="0" err="1"/>
              <a:t>الإقتصادية</a:t>
            </a:r>
            <a:r>
              <a:rPr lang="ar-SA" sz="4400" b="1" dirty="0"/>
              <a:t> </a:t>
            </a:r>
            <a:r>
              <a:rPr lang="ar-SA" sz="4400" b="1" dirty="0" err="1"/>
              <a:t>والفكرية </a:t>
            </a:r>
            <a:r>
              <a:rPr lang="ar-SA" sz="4400" b="1" dirty="0"/>
              <a:t>، وهو مسئول عن ممارسة القوة العليا فى </a:t>
            </a:r>
            <a:r>
              <a:rPr lang="ar-SA" sz="4400" b="1" dirty="0" err="1"/>
              <a:t>المجتمع </a:t>
            </a:r>
            <a:r>
              <a:rPr lang="ar-SA" sz="4400" b="1" dirty="0"/>
              <a:t>، وقراراته ملزمة لكافة أعضاء المجتمع وفئاته ومنظماته.</a:t>
            </a:r>
            <a:endParaRPr lang="en-US" sz="4400" dirty="0"/>
          </a:p>
          <a:p>
            <a:pPr>
              <a:defRPr/>
            </a:pPr>
            <a:r>
              <a:rPr lang="ar-SA" sz="4400" b="1" dirty="0"/>
              <a:t> </a:t>
            </a:r>
            <a:r>
              <a:rPr kumimoji="0" lang="ar-EG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 </a:t>
            </a:r>
          </a:p>
        </p:txBody>
      </p:sp>
    </p:spTree>
  </p:cSld>
  <p:clrMapOvr>
    <a:masterClrMapping/>
  </p:clrMapOvr>
  <p:transition spd="slow">
    <p:plu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5">
            <a:extLst>
              <a:ext uri="{FF2B5EF4-FFF2-40B4-BE49-F238E27FC236}">
                <a16:creationId xmlns:a16="http://schemas.microsoft.com/office/drawing/2014/main" id="{E4653EEE-97A4-4611-A575-BA3F5F5756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1987" name="WordArt 6">
            <a:extLst>
              <a:ext uri="{FF2B5EF4-FFF2-40B4-BE49-F238E27FC236}">
                <a16:creationId xmlns:a16="http://schemas.microsoft.com/office/drawing/2014/main" id="{2875F03D-D6D5-40DD-8D86-3E560557EE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A19A20-1809-4BF8-A5A4-0A6D77317FFC}"/>
              </a:ext>
            </a:extLst>
          </p:cNvPr>
          <p:cNvSpPr/>
          <p:nvPr/>
        </p:nvSpPr>
        <p:spPr>
          <a:xfrm>
            <a:off x="1042988" y="977900"/>
            <a:ext cx="7129462" cy="45227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0180" tIns="45089" rIns="90180" bIns="45089">
            <a:spAutoFit/>
          </a:bodyPr>
          <a:lstStyle/>
          <a:p>
            <a:pPr>
              <a:defRPr/>
            </a:pPr>
            <a:endParaRPr lang="en-US" sz="4800" dirty="0"/>
          </a:p>
          <a:p>
            <a:pPr>
              <a:defRPr/>
            </a:pPr>
            <a:r>
              <a:rPr lang="ar-SA" sz="4800" b="1" dirty="0"/>
              <a:t>  والوظيفة الرئيسية للنسق السياسى هى تحريك وتعبئة الموارد لتحقيق الأهداف التى تحددت بواسطة الطبقة الطليعية </a:t>
            </a:r>
            <a:r>
              <a:rPr lang="ar-SA" sz="4800" b="1" dirty="0" err="1"/>
              <a:t>فيه .</a:t>
            </a:r>
            <a:endParaRPr lang="en-US" sz="4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ar-EG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 </a:t>
            </a:r>
          </a:p>
        </p:txBody>
      </p:sp>
    </p:spTree>
  </p:cSld>
  <p:clrMapOvr>
    <a:masterClrMapping/>
  </p:clrMapOvr>
  <p:transition spd="slow">
    <p:plu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5">
            <a:extLst>
              <a:ext uri="{FF2B5EF4-FFF2-40B4-BE49-F238E27FC236}">
                <a16:creationId xmlns:a16="http://schemas.microsoft.com/office/drawing/2014/main" id="{1E710CE2-E3FB-4800-814A-E7F6EDD6A3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3011" name="WordArt 6">
            <a:extLst>
              <a:ext uri="{FF2B5EF4-FFF2-40B4-BE49-F238E27FC236}">
                <a16:creationId xmlns:a16="http://schemas.microsoft.com/office/drawing/2014/main" id="{A2E66178-EB61-42A6-91AF-B4F3B23AF3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BE52C5-C98B-436A-9F67-3CD094105C28}"/>
              </a:ext>
            </a:extLst>
          </p:cNvPr>
          <p:cNvSpPr/>
          <p:nvPr/>
        </p:nvSpPr>
        <p:spPr>
          <a:xfrm>
            <a:off x="1042988" y="977900"/>
            <a:ext cx="7129462" cy="67389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0180" tIns="45089" rIns="90180" bIns="45089">
            <a:spAutoFit/>
          </a:bodyPr>
          <a:lstStyle/>
          <a:p>
            <a:pPr>
              <a:defRPr/>
            </a:pPr>
            <a:r>
              <a:rPr lang="ar-EG" sz="4800" dirty="0">
                <a:solidFill>
                  <a:srgbClr val="FF0000"/>
                </a:solidFill>
              </a:rPr>
              <a:t>4-</a:t>
            </a:r>
            <a:r>
              <a:rPr lang="ar-EG" sz="4800" dirty="0"/>
              <a:t> </a:t>
            </a:r>
            <a:r>
              <a:rPr lang="ar-EG" sz="4800" b="1" dirty="0" err="1">
                <a:solidFill>
                  <a:srgbClr val="FF0000"/>
                </a:solidFill>
              </a:rPr>
              <a:t>التكامل</a:t>
            </a:r>
            <a:r>
              <a:rPr lang="ar-EG" sz="4800" b="1" dirty="0" err="1"/>
              <a:t> </a:t>
            </a:r>
            <a:r>
              <a:rPr lang="ar-EG" sz="4800" b="1" dirty="0"/>
              <a:t>: بين المبادرة الفردية والسياسة العامة مكون من مكونات </a:t>
            </a:r>
            <a:r>
              <a:rPr lang="ar-SA" sz="4800" b="1" dirty="0"/>
              <a:t>التنمية </a:t>
            </a:r>
            <a:r>
              <a:rPr lang="ar-EG" sz="4800" b="1" dirty="0"/>
              <a:t>البشرية </a:t>
            </a:r>
            <a:r>
              <a:rPr lang="ar-SA" sz="4800" b="1" dirty="0" err="1"/>
              <a:t>.</a:t>
            </a:r>
            <a:endParaRPr lang="en-US" sz="4800" dirty="0"/>
          </a:p>
          <a:p>
            <a:pPr>
              <a:defRPr/>
            </a:pPr>
            <a:r>
              <a:rPr lang="ar-EG" sz="4800" b="1" dirty="0" err="1">
                <a:solidFill>
                  <a:srgbClr val="FF0000"/>
                </a:solidFill>
              </a:rPr>
              <a:t>5-</a:t>
            </a:r>
            <a:r>
              <a:rPr lang="ar-EG" sz="4800" b="1" dirty="0">
                <a:solidFill>
                  <a:srgbClr val="FF0000"/>
                </a:solidFill>
              </a:rPr>
              <a:t> </a:t>
            </a:r>
            <a:r>
              <a:rPr lang="ar-SA" sz="4800" b="1" dirty="0">
                <a:solidFill>
                  <a:srgbClr val="FF0000"/>
                </a:solidFill>
              </a:rPr>
              <a:t>المكون </a:t>
            </a:r>
            <a:r>
              <a:rPr lang="ar-SA" sz="4800" b="1" dirty="0" err="1">
                <a:solidFill>
                  <a:srgbClr val="FF0000"/>
                </a:solidFill>
              </a:rPr>
              <a:t>البيئى </a:t>
            </a:r>
            <a:r>
              <a:rPr lang="ar-SA" sz="4800" b="1" dirty="0">
                <a:solidFill>
                  <a:srgbClr val="FF0000"/>
                </a:solidFill>
              </a:rPr>
              <a:t>: </a:t>
            </a:r>
            <a:r>
              <a:rPr lang="ar-SA" sz="4800" b="1" dirty="0"/>
              <a:t>التنمية البيئية تسعى إلى الحفاظ على البيئة وترشيد استهلاك مواردها بصورة سليمة</a:t>
            </a:r>
            <a:r>
              <a:rPr lang="en-US" sz="4800" b="1" dirty="0"/>
              <a:t>.</a:t>
            </a:r>
            <a:endParaRPr lang="en-US" sz="4800" dirty="0"/>
          </a:p>
          <a:p>
            <a:pPr>
              <a:defRPr/>
            </a:pPr>
            <a:r>
              <a:rPr lang="ar-SA" sz="4800" b="1" dirty="0"/>
              <a:t> </a:t>
            </a:r>
            <a:r>
              <a:rPr lang="ar-SA" sz="4800" b="1" dirty="0" err="1"/>
              <a:t>.</a:t>
            </a:r>
            <a:endParaRPr lang="en-US" sz="4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ar-EG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 </a:t>
            </a:r>
          </a:p>
        </p:txBody>
      </p:sp>
    </p:spTree>
  </p:cSld>
  <p:clrMapOvr>
    <a:masterClrMapping/>
  </p:clrMapOvr>
  <p:transition spd="slow">
    <p:plu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5">
            <a:extLst>
              <a:ext uri="{FF2B5EF4-FFF2-40B4-BE49-F238E27FC236}">
                <a16:creationId xmlns:a16="http://schemas.microsoft.com/office/drawing/2014/main" id="{F33CDECB-95FF-4CFE-A608-05225F3EF0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4035" name="WordArt 6">
            <a:extLst>
              <a:ext uri="{FF2B5EF4-FFF2-40B4-BE49-F238E27FC236}">
                <a16:creationId xmlns:a16="http://schemas.microsoft.com/office/drawing/2014/main" id="{E391DE4E-E3DF-499A-834E-3B9DE45A26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D48B14-BD4F-4811-B331-80121A43FF6C}"/>
              </a:ext>
            </a:extLst>
          </p:cNvPr>
          <p:cNvSpPr/>
          <p:nvPr/>
        </p:nvSpPr>
        <p:spPr>
          <a:xfrm>
            <a:off x="1042988" y="977900"/>
            <a:ext cx="7129462" cy="6000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0180" tIns="45089" rIns="90180" bIns="45089">
            <a:spAutoFit/>
          </a:bodyPr>
          <a:lstStyle/>
          <a:p>
            <a:pPr>
              <a:defRPr/>
            </a:pPr>
            <a:r>
              <a:rPr lang="ar-EG" sz="4800" dirty="0" err="1">
                <a:solidFill>
                  <a:srgbClr val="FF0000"/>
                </a:solidFill>
              </a:rPr>
              <a:t>6-</a:t>
            </a:r>
            <a:r>
              <a:rPr lang="ar-EG" sz="4800" dirty="0"/>
              <a:t> </a:t>
            </a:r>
            <a:r>
              <a:rPr lang="ar-SA" sz="4800" b="1" dirty="0">
                <a:solidFill>
                  <a:srgbClr val="FF0000"/>
                </a:solidFill>
              </a:rPr>
              <a:t>مكون الأمن البشرى </a:t>
            </a:r>
            <a:r>
              <a:rPr lang="ar-SA" sz="4800" b="1" dirty="0"/>
              <a:t>حيث </a:t>
            </a:r>
            <a:r>
              <a:rPr lang="ar-SA" sz="4800" b="1" dirty="0" err="1"/>
              <a:t>لايمكن</a:t>
            </a:r>
            <a:r>
              <a:rPr lang="ar-SA" sz="4800" b="1" dirty="0"/>
              <a:t> للعالم أن يحيى بسلام إلا إذا توفر للناس أمن فى حياتهم اليومية.مع عدم معادلة الأمن البشرى الذى هو أن يكون </a:t>
            </a:r>
            <a:r>
              <a:rPr lang="ar-SA" sz="4800" b="1" dirty="0" err="1"/>
              <a:t>بإستطاعة</a:t>
            </a:r>
            <a:r>
              <a:rPr lang="ar-SA" sz="4800" b="1" dirty="0"/>
              <a:t> الناس أن يمارسوا </a:t>
            </a:r>
            <a:r>
              <a:rPr lang="ar-SA" sz="4800" b="1" dirty="0" err="1"/>
              <a:t>إختياراتهم</a:t>
            </a:r>
            <a:r>
              <a:rPr lang="ar-SA" sz="4800" b="1" dirty="0"/>
              <a:t> فى مأمن </a:t>
            </a:r>
            <a:r>
              <a:rPr lang="ar-SA" sz="4800" b="1" dirty="0" err="1"/>
              <a:t>وبحرية ، .</a:t>
            </a:r>
            <a:endParaRPr lang="en-US" sz="4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ar-EG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 </a:t>
            </a:r>
          </a:p>
        </p:txBody>
      </p:sp>
    </p:spTree>
  </p:cSld>
  <p:clrMapOvr>
    <a:masterClrMapping/>
  </p:clrMapOvr>
  <p:transition spd="slow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5">
            <a:extLst>
              <a:ext uri="{FF2B5EF4-FFF2-40B4-BE49-F238E27FC236}">
                <a16:creationId xmlns:a16="http://schemas.microsoft.com/office/drawing/2014/main" id="{CA9E10D5-9D62-43A3-A4D7-0B546D3626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7411" name="WordArt 6">
            <a:extLst>
              <a:ext uri="{FF2B5EF4-FFF2-40B4-BE49-F238E27FC236}">
                <a16:creationId xmlns:a16="http://schemas.microsoft.com/office/drawing/2014/main" id="{E60D601E-1EA4-4FC8-B730-EF5B521E11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9CCFE6C0-46FA-47B3-BE86-945674FE6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77900"/>
            <a:ext cx="7129462" cy="5260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0" tIns="45089" rIns="90180" bIns="4508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4000" b="1">
                <a:solidFill>
                  <a:srgbClr val="FF0000"/>
                </a:solidFill>
              </a:rPr>
              <a:t>أنواع التنمية</a:t>
            </a:r>
            <a:r>
              <a:rPr lang="en-US" altLang="ar-SA" sz="4000" b="1">
                <a:solidFill>
                  <a:srgbClr val="FF0000"/>
                </a:solidFill>
              </a:rPr>
              <a:t> : </a:t>
            </a:r>
            <a:endParaRPr lang="en-US" altLang="ar-SA" sz="4000">
              <a:solidFill>
                <a:srgbClr val="FF0000"/>
              </a:solidFill>
            </a:endParaRPr>
          </a:p>
          <a:p>
            <a:pPr eaLnBrk="1" hangingPunct="1"/>
            <a:r>
              <a:rPr lang="ar-EG" altLang="ar-SA" sz="4000" b="1">
                <a:solidFill>
                  <a:srgbClr val="FF0000"/>
                </a:solidFill>
              </a:rPr>
              <a:t>1- </a:t>
            </a:r>
            <a:r>
              <a:rPr lang="ar-SA" altLang="ar-SA" sz="4000" b="1">
                <a:solidFill>
                  <a:srgbClr val="FF0000"/>
                </a:solidFill>
              </a:rPr>
              <a:t>تنمية شاملة</a:t>
            </a:r>
            <a:r>
              <a:rPr lang="en-US" altLang="ar-SA" sz="4000" b="1">
                <a:solidFill>
                  <a:srgbClr val="FF0000"/>
                </a:solidFill>
              </a:rPr>
              <a:t> </a:t>
            </a:r>
            <a:r>
              <a:rPr lang="en-US" altLang="ar-SA" sz="3600" b="1"/>
              <a:t>:</a:t>
            </a:r>
            <a:r>
              <a:rPr lang="ar-SA" altLang="ar-SA" sz="3600" b="1"/>
              <a:t>وتشمل كل نواحي الحياة السياسية والاقتصادية والاجتماعية والثقافية</a:t>
            </a:r>
            <a:r>
              <a:rPr lang="en-US" altLang="ar-SA" sz="3600" b="1"/>
              <a:t>, </a:t>
            </a:r>
            <a:r>
              <a:rPr lang="ar-SA" altLang="ar-SA" sz="3600" b="1"/>
              <a:t>وتشمل جميع المؤسسات الحكومية والخاصة والأهلية الموجودة فيه</a:t>
            </a:r>
            <a:r>
              <a:rPr lang="en-US" altLang="ar-SA" sz="3600" b="1"/>
              <a:t>, </a:t>
            </a:r>
            <a:r>
              <a:rPr lang="ar-SA" altLang="ar-SA" sz="3600" b="1"/>
              <a:t>وكذلك جميع السكان مهما اختلفت أجناسهم أو الوانهم أو معتقداتهم، وتشمل أيضاً كل فرد بذاته جسدياً ونفسياً وروحياً</a:t>
            </a:r>
            <a:r>
              <a:rPr lang="en-US" altLang="ar-SA" sz="3600" b="1"/>
              <a:t>.</a:t>
            </a:r>
            <a:endParaRPr lang="en-US" altLang="ar-SA" sz="3600"/>
          </a:p>
          <a:p>
            <a:pPr eaLnBrk="1" hangingPunct="1"/>
            <a:endParaRPr lang="en-US" altLang="ar-SA" sz="4000"/>
          </a:p>
        </p:txBody>
      </p:sp>
    </p:spTree>
  </p:cSld>
  <p:clrMapOvr>
    <a:masterClrMapping/>
  </p:clrMapOvr>
  <p:transition spd="slow">
    <p:plu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5">
            <a:extLst>
              <a:ext uri="{FF2B5EF4-FFF2-40B4-BE49-F238E27FC236}">
                <a16:creationId xmlns:a16="http://schemas.microsoft.com/office/drawing/2014/main" id="{AD76B225-A48C-451A-ADF1-8DA2363350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5059" name="WordArt 6">
            <a:extLst>
              <a:ext uri="{FF2B5EF4-FFF2-40B4-BE49-F238E27FC236}">
                <a16:creationId xmlns:a16="http://schemas.microsoft.com/office/drawing/2014/main" id="{CB3AF908-0BAC-4E2D-9561-AB17CFC4F1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A78BA9-8937-45C5-A8EC-848E88678342}"/>
              </a:ext>
            </a:extLst>
          </p:cNvPr>
          <p:cNvSpPr/>
          <p:nvPr/>
        </p:nvSpPr>
        <p:spPr>
          <a:xfrm>
            <a:off x="1042988" y="977900"/>
            <a:ext cx="7129462" cy="63690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0180" tIns="45089" rIns="90180" bIns="45089">
            <a:spAutoFit/>
          </a:bodyPr>
          <a:lstStyle/>
          <a:p>
            <a:pPr algn="just">
              <a:defRPr/>
            </a:pPr>
            <a:r>
              <a:rPr lang="ar-EG" sz="4800" dirty="0"/>
              <a:t> </a:t>
            </a:r>
            <a:r>
              <a:rPr lang="ar-SA" sz="4400" b="1" dirty="0"/>
              <a:t>وأن يثقوا فى عدم ضياع الفرص المتاحة لهم بالتنمية البشرية التى هى عملية توسيع نطاق خيارات الناس وتتحدد مكونات الأمن البشرى فى الأمن </a:t>
            </a:r>
            <a:r>
              <a:rPr lang="ar-SA" sz="4400" b="1" dirty="0" err="1"/>
              <a:t>الإقتصادى</a:t>
            </a:r>
            <a:r>
              <a:rPr lang="ar-SA" sz="4400" b="1" dirty="0"/>
              <a:t> ، والأمن </a:t>
            </a:r>
            <a:r>
              <a:rPr lang="ar-SA" sz="4400" b="1" dirty="0" err="1"/>
              <a:t>الغذائى </a:t>
            </a:r>
            <a:r>
              <a:rPr lang="ar-SA" sz="4400" b="1" dirty="0"/>
              <a:t>،والأمن </a:t>
            </a:r>
            <a:r>
              <a:rPr lang="ar-SA" sz="4400" b="1" dirty="0" err="1"/>
              <a:t>الصحى </a:t>
            </a:r>
            <a:r>
              <a:rPr lang="ar-SA" sz="4400" b="1" dirty="0"/>
              <a:t>،والأمن </a:t>
            </a:r>
            <a:r>
              <a:rPr lang="ar-SA" sz="4400" b="1" dirty="0" err="1"/>
              <a:t>الشخصى </a:t>
            </a:r>
            <a:r>
              <a:rPr lang="ar-SA" sz="4400" b="1" dirty="0"/>
              <a:t>، والأمن </a:t>
            </a:r>
            <a:r>
              <a:rPr lang="ar-SA" sz="4400" b="1" dirty="0" err="1"/>
              <a:t>المجتمعى </a:t>
            </a:r>
            <a:r>
              <a:rPr lang="ar-SA" sz="4400" b="1" dirty="0"/>
              <a:t>، والأمن السياسى.</a:t>
            </a:r>
            <a:endParaRPr lang="en-US" sz="4400" dirty="0"/>
          </a:p>
          <a:p>
            <a:pPr>
              <a:defRPr/>
            </a:pPr>
            <a:endParaRPr lang="en-US" sz="4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ar-EG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 </a:t>
            </a:r>
          </a:p>
        </p:txBody>
      </p:sp>
    </p:spTree>
  </p:cSld>
  <p:clrMapOvr>
    <a:masterClrMapping/>
  </p:clrMapOvr>
  <p:transition spd="slow">
    <p:plu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5">
            <a:extLst>
              <a:ext uri="{FF2B5EF4-FFF2-40B4-BE49-F238E27FC236}">
                <a16:creationId xmlns:a16="http://schemas.microsoft.com/office/drawing/2014/main" id="{8AB7840C-E14A-4719-BB4E-0812F9E2DC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6083" name="WordArt 6">
            <a:extLst>
              <a:ext uri="{FF2B5EF4-FFF2-40B4-BE49-F238E27FC236}">
                <a16:creationId xmlns:a16="http://schemas.microsoft.com/office/drawing/2014/main" id="{3D41B30C-678D-459B-91C5-8D1A9EB24B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800D10-1AF7-4D8B-9596-A766BBD1AE78}"/>
              </a:ext>
            </a:extLst>
          </p:cNvPr>
          <p:cNvSpPr/>
          <p:nvPr/>
        </p:nvSpPr>
        <p:spPr>
          <a:xfrm>
            <a:off x="1042988" y="977900"/>
            <a:ext cx="7129462" cy="6000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0180" tIns="45089" rIns="90180" bIns="45089">
            <a:spAutoFit/>
          </a:bodyPr>
          <a:lstStyle/>
          <a:p>
            <a:pPr>
              <a:defRPr/>
            </a:pPr>
            <a:r>
              <a:rPr lang="ar-EG" sz="4800" dirty="0" err="1">
                <a:solidFill>
                  <a:srgbClr val="FF0000"/>
                </a:solidFill>
              </a:rPr>
              <a:t>7-</a:t>
            </a:r>
            <a:r>
              <a:rPr lang="ar-EG" sz="4800" dirty="0">
                <a:solidFill>
                  <a:srgbClr val="FF0000"/>
                </a:solidFill>
              </a:rPr>
              <a:t> </a:t>
            </a:r>
            <a:r>
              <a:rPr lang="ar-SA" sz="4800" b="1" dirty="0">
                <a:solidFill>
                  <a:srgbClr val="FF0000"/>
                </a:solidFill>
              </a:rPr>
              <a:t>تنمية وتمكين المرأة </a:t>
            </a:r>
            <a:r>
              <a:rPr lang="ar-SA" sz="4800" b="1" dirty="0"/>
              <a:t> بشرط مواجهة التحديات التعليمية ومشكلة الأمية، والتحدى </a:t>
            </a:r>
            <a:r>
              <a:rPr lang="ar-SA" sz="4800" b="1" dirty="0" err="1"/>
              <a:t>الإقتصادى</a:t>
            </a:r>
            <a:r>
              <a:rPr lang="ar-SA" sz="4800" b="1" dirty="0"/>
              <a:t> ،والتحديات </a:t>
            </a:r>
            <a:r>
              <a:rPr lang="ar-SA" sz="4800" b="1" dirty="0" err="1"/>
              <a:t>الإجتماعية</a:t>
            </a:r>
            <a:r>
              <a:rPr lang="ar-SA" sz="4800" b="1" dirty="0"/>
              <a:t> </a:t>
            </a:r>
            <a:r>
              <a:rPr lang="ar-SA" sz="4800" b="1" dirty="0" err="1"/>
              <a:t>والثقافية </a:t>
            </a:r>
            <a:r>
              <a:rPr lang="ar-SA" sz="4800" b="1" dirty="0"/>
              <a:t>، وضعف مساهمة المرأة فى الوظائف الإدارية العليا، والتحديات الصحية.</a:t>
            </a:r>
            <a:endParaRPr lang="en-US" sz="4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ar-EG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 </a:t>
            </a:r>
          </a:p>
        </p:txBody>
      </p:sp>
    </p:spTree>
  </p:cSld>
  <p:clrMapOvr>
    <a:masterClrMapping/>
  </p:clrMapOvr>
  <p:transition spd="slow">
    <p:plu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5">
            <a:extLst>
              <a:ext uri="{FF2B5EF4-FFF2-40B4-BE49-F238E27FC236}">
                <a16:creationId xmlns:a16="http://schemas.microsoft.com/office/drawing/2014/main" id="{EA431424-ED15-44AE-8B35-E0A1CFB56B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7107" name="WordArt 6">
            <a:extLst>
              <a:ext uri="{FF2B5EF4-FFF2-40B4-BE49-F238E27FC236}">
                <a16:creationId xmlns:a16="http://schemas.microsoft.com/office/drawing/2014/main" id="{E7A8E8F5-7582-45A8-82E2-E000304FA0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FE90A-5E37-450E-A0E5-34501ED71BD0}"/>
              </a:ext>
            </a:extLst>
          </p:cNvPr>
          <p:cNvSpPr/>
          <p:nvPr/>
        </p:nvSpPr>
        <p:spPr>
          <a:xfrm>
            <a:off x="1042988" y="977900"/>
            <a:ext cx="7129462" cy="6000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0180" tIns="45089" rIns="90180" bIns="45089">
            <a:spAutoFit/>
          </a:bodyPr>
          <a:lstStyle/>
          <a:p>
            <a:pPr>
              <a:defRPr/>
            </a:pPr>
            <a:r>
              <a:rPr lang="ar-SA" sz="4800" b="1" dirty="0"/>
              <a:t>والعمل على تدريبها وتأهيلها فى شتى المجالات، وتعزيز الفرص المتاحة أمامها بالجهاز الحكومى، وتمكين المرأة من تقرير مصيرها والمشاركة فى صنع القرار، وتمكين المرأة </a:t>
            </a:r>
            <a:r>
              <a:rPr lang="ar-SA" sz="4800" b="1" dirty="0" err="1"/>
              <a:t>إقتصادياً</a:t>
            </a:r>
            <a:r>
              <a:rPr lang="ar-SA" sz="4800" b="1" dirty="0"/>
              <a:t> </a:t>
            </a:r>
            <a:r>
              <a:rPr lang="ar-SA" sz="4800" b="1" dirty="0" err="1"/>
              <a:t>وإجتماعياً</a:t>
            </a:r>
            <a:r>
              <a:rPr lang="ar-SA" sz="4800" b="1" dirty="0"/>
              <a:t> وسياسياً وثقافياً.</a:t>
            </a:r>
            <a:endParaRPr lang="en-US" sz="4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ar-EG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 </a:t>
            </a:r>
          </a:p>
        </p:txBody>
      </p:sp>
    </p:spTree>
  </p:cSld>
  <p:clrMapOvr>
    <a:masterClrMapping/>
  </p:clrMapOvr>
  <p:transition spd="slow">
    <p:plu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5">
            <a:extLst>
              <a:ext uri="{FF2B5EF4-FFF2-40B4-BE49-F238E27FC236}">
                <a16:creationId xmlns:a16="http://schemas.microsoft.com/office/drawing/2014/main" id="{B84B0DAA-2073-4991-9532-EA48D9BC11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8131" name="WordArt 6">
            <a:extLst>
              <a:ext uri="{FF2B5EF4-FFF2-40B4-BE49-F238E27FC236}">
                <a16:creationId xmlns:a16="http://schemas.microsoft.com/office/drawing/2014/main" id="{579EC733-F6A8-4721-9888-FF2E307EAF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1D6383-5663-4713-A5CD-7EAD28607664}"/>
              </a:ext>
            </a:extLst>
          </p:cNvPr>
          <p:cNvSpPr/>
          <p:nvPr/>
        </p:nvSpPr>
        <p:spPr>
          <a:xfrm>
            <a:off x="1042988" y="977900"/>
            <a:ext cx="7129462" cy="6000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0180" tIns="45089" rIns="90180" bIns="45089">
            <a:spAutoFit/>
          </a:bodyPr>
          <a:lstStyle/>
          <a:p>
            <a:pPr>
              <a:defRPr/>
            </a:pPr>
            <a:r>
              <a:rPr lang="ar-EG" sz="4800" dirty="0" err="1">
                <a:solidFill>
                  <a:srgbClr val="FF0000"/>
                </a:solidFill>
              </a:rPr>
              <a:t>8-</a:t>
            </a:r>
            <a:r>
              <a:rPr lang="ar-EG" sz="4800" dirty="0"/>
              <a:t> </a:t>
            </a:r>
            <a:r>
              <a:rPr lang="ar-SA" sz="4800" b="1" dirty="0">
                <a:solidFill>
                  <a:srgbClr val="FF0000"/>
                </a:solidFill>
              </a:rPr>
              <a:t>المكون الاجتماعي </a:t>
            </a:r>
            <a:r>
              <a:rPr lang="ar-EG" sz="4800" b="1" dirty="0">
                <a:solidFill>
                  <a:srgbClr val="FF0000"/>
                </a:solidFill>
              </a:rPr>
              <a:t>الثقافى</a:t>
            </a:r>
            <a:r>
              <a:rPr lang="en-US" sz="4800" b="1" dirty="0"/>
              <a:t>: </a:t>
            </a:r>
            <a:r>
              <a:rPr lang="ar-SA" sz="4800" b="1" dirty="0"/>
              <a:t>وتهدف إلى تطوير تفاعل أطراف المجتمع جميعا الفرد والجماعة والمؤسسات الاجتماعية الحكومية والأهلية</a:t>
            </a:r>
            <a:r>
              <a:rPr lang="en-US" sz="4800" b="1" dirty="0"/>
              <a:t>.</a:t>
            </a:r>
            <a:r>
              <a:rPr lang="ar-EG" sz="4800" b="1" dirty="0"/>
              <a:t>ومن عناصر هذا المكون التعليم، والصحة، والثقافة.</a:t>
            </a:r>
            <a:endParaRPr lang="en-US" sz="4800" dirty="0"/>
          </a:p>
          <a:p>
            <a:pPr>
              <a:defRPr/>
            </a:pPr>
            <a:r>
              <a:rPr lang="ar-SA" sz="4800" b="1" dirty="0" err="1"/>
              <a:t>.</a:t>
            </a:r>
            <a:endParaRPr lang="en-US" sz="4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ar-EG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 </a:t>
            </a:r>
          </a:p>
        </p:txBody>
      </p:sp>
    </p:spTree>
  </p:cSld>
  <p:clrMapOvr>
    <a:masterClrMapping/>
  </p:clrMapOvr>
  <p:transition spd="slow">
    <p:plu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5">
            <a:extLst>
              <a:ext uri="{FF2B5EF4-FFF2-40B4-BE49-F238E27FC236}">
                <a16:creationId xmlns:a16="http://schemas.microsoft.com/office/drawing/2014/main" id="{B0F75FC5-715F-4A63-81C7-3B17D7D1FB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9155" name="WordArt 6">
            <a:extLst>
              <a:ext uri="{FF2B5EF4-FFF2-40B4-BE49-F238E27FC236}">
                <a16:creationId xmlns:a16="http://schemas.microsoft.com/office/drawing/2014/main" id="{0DDEFBD2-2C2D-478D-B03E-2E4EA17269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0B5CCC-BA2C-4D7E-88A9-C728A4CC2E6B}"/>
              </a:ext>
            </a:extLst>
          </p:cNvPr>
          <p:cNvSpPr/>
          <p:nvPr/>
        </p:nvSpPr>
        <p:spPr>
          <a:xfrm>
            <a:off x="1042988" y="977900"/>
            <a:ext cx="7129462" cy="6000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0180" tIns="45089" rIns="90180" bIns="45089">
            <a:spAutoFit/>
          </a:bodyPr>
          <a:lstStyle/>
          <a:p>
            <a:pPr>
              <a:defRPr/>
            </a:pPr>
            <a:r>
              <a:rPr lang="ar-EG" sz="4800" dirty="0"/>
              <a:t>  </a:t>
            </a:r>
            <a:r>
              <a:rPr lang="ar-SA" sz="4800" b="1" dirty="0">
                <a:solidFill>
                  <a:srgbClr val="FF0000"/>
                </a:solidFill>
              </a:rPr>
              <a:t>أننا في حاجة ماسة إلى تطبيق الأخلاق في سلوكياتنا</a:t>
            </a:r>
            <a:r>
              <a:rPr lang="en-US" sz="4800" b="1" dirty="0">
                <a:solidFill>
                  <a:srgbClr val="FF0000"/>
                </a:solidFill>
              </a:rPr>
              <a:t>, </a:t>
            </a:r>
            <a:r>
              <a:rPr lang="ar-SA" sz="4800" b="1" dirty="0">
                <a:solidFill>
                  <a:srgbClr val="FF0000"/>
                </a:solidFill>
              </a:rPr>
              <a:t>وحسن التعامل مع الناس قولاً وعملاً</a:t>
            </a:r>
            <a:r>
              <a:rPr lang="en-US" sz="4800" b="1" dirty="0">
                <a:solidFill>
                  <a:srgbClr val="FF0000"/>
                </a:solidFill>
              </a:rPr>
              <a:t>, </a:t>
            </a:r>
            <a:r>
              <a:rPr lang="ar-SA" sz="4800" b="1" dirty="0">
                <a:solidFill>
                  <a:srgbClr val="FF0000"/>
                </a:solidFill>
              </a:rPr>
              <a:t>وتقبل الرأي المخالف</a:t>
            </a:r>
            <a:r>
              <a:rPr lang="en-US" sz="4800" b="1" dirty="0">
                <a:solidFill>
                  <a:srgbClr val="FF0000"/>
                </a:solidFill>
              </a:rPr>
              <a:t>, </a:t>
            </a:r>
            <a:r>
              <a:rPr lang="ar-SA" sz="4800" b="1" dirty="0">
                <a:solidFill>
                  <a:srgbClr val="FF0000"/>
                </a:solidFill>
              </a:rPr>
              <a:t>والبعد عن الطائفية والاستعلاء</a:t>
            </a:r>
            <a:r>
              <a:rPr lang="en-US" sz="4800" b="1" dirty="0">
                <a:solidFill>
                  <a:srgbClr val="FF0000"/>
                </a:solidFill>
              </a:rPr>
              <a:t>. </a:t>
            </a:r>
            <a:r>
              <a:rPr lang="ar-SA" sz="4800" b="1" dirty="0">
                <a:solidFill>
                  <a:srgbClr val="FF0000"/>
                </a:solidFill>
              </a:rPr>
              <a:t>ونشر ثقافة المسؤولية بين الناس</a:t>
            </a:r>
            <a:r>
              <a:rPr lang="en-US" sz="4800" b="1" dirty="0">
                <a:solidFill>
                  <a:srgbClr val="FF0000"/>
                </a:solidFill>
              </a:rPr>
              <a:t>.</a:t>
            </a:r>
            <a:endParaRPr lang="en-US" sz="4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ar-SA" sz="4800" b="1" dirty="0"/>
              <a:t> </a:t>
            </a:r>
            <a:r>
              <a:rPr lang="ar-SA" sz="4800" b="1" dirty="0" err="1"/>
              <a:t>.</a:t>
            </a:r>
            <a:endParaRPr lang="en-US" sz="4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ar-EG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 </a:t>
            </a:r>
          </a:p>
        </p:txBody>
      </p:sp>
    </p:spTree>
  </p:cSld>
  <p:clrMapOvr>
    <a:masterClrMapping/>
  </p:clrMapOvr>
  <p:transition spd="slow">
    <p:plu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5">
            <a:extLst>
              <a:ext uri="{FF2B5EF4-FFF2-40B4-BE49-F238E27FC236}">
                <a16:creationId xmlns:a16="http://schemas.microsoft.com/office/drawing/2014/main" id="{36069ECC-3BCC-4EAD-BBE5-3821A5A728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0179" name="WordArt 6">
            <a:extLst>
              <a:ext uri="{FF2B5EF4-FFF2-40B4-BE49-F238E27FC236}">
                <a16:creationId xmlns:a16="http://schemas.microsoft.com/office/drawing/2014/main" id="{2A0F29BD-1BA4-47AA-8C70-3DD37976AA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BDB581-64BC-416B-A8C9-63169C460116}"/>
              </a:ext>
            </a:extLst>
          </p:cNvPr>
          <p:cNvSpPr/>
          <p:nvPr/>
        </p:nvSpPr>
        <p:spPr>
          <a:xfrm>
            <a:off x="1042988" y="977900"/>
            <a:ext cx="7129462" cy="62468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0180" tIns="45089" rIns="90180" bIns="45089">
            <a:spAutoFit/>
          </a:bodyPr>
          <a:lstStyle/>
          <a:p>
            <a:pPr>
              <a:defRPr/>
            </a:pPr>
            <a:r>
              <a:rPr lang="ar-EG" sz="4800" dirty="0">
                <a:solidFill>
                  <a:srgbClr val="001414"/>
                </a:solidFill>
                <a:cs typeface="AL-Mateen" pitchFamily="2" charset="-78"/>
              </a:rPr>
              <a:t>أهداف التنمية </a:t>
            </a:r>
            <a:r>
              <a:rPr lang="ar-EG" sz="4800" dirty="0" err="1">
                <a:solidFill>
                  <a:srgbClr val="001414"/>
                </a:solidFill>
                <a:cs typeface="AL-Mateen" pitchFamily="2" charset="-78"/>
              </a:rPr>
              <a:t>البشرية :</a:t>
            </a:r>
            <a:endParaRPr lang="ar-EG" sz="4800" dirty="0">
              <a:solidFill>
                <a:srgbClr val="001414"/>
              </a:solidFill>
              <a:cs typeface="AL-Mateen" pitchFamily="2" charset="-78"/>
            </a:endParaRPr>
          </a:p>
          <a:p>
            <a:pPr>
              <a:defRPr/>
            </a:pPr>
            <a:r>
              <a:rPr lang="ar-EG" sz="4800" b="1" dirty="0">
                <a:solidFill>
                  <a:srgbClr val="FF0000"/>
                </a:solidFill>
              </a:rPr>
              <a:t>1</a:t>
            </a:r>
            <a:r>
              <a:rPr lang="ar-SA" sz="4000" b="1" dirty="0">
                <a:solidFill>
                  <a:srgbClr val="FF0000"/>
                </a:solidFill>
              </a:rPr>
              <a:t>-الوصول بالفرد إلى أفضل و أقوي</a:t>
            </a:r>
            <a:r>
              <a:rPr lang="ar-EG" sz="4000" b="1" dirty="0">
                <a:solidFill>
                  <a:srgbClr val="FF0000"/>
                </a:solidFill>
              </a:rPr>
              <a:t> </a:t>
            </a:r>
            <a:r>
              <a:rPr lang="ar-SA" sz="4000" b="1" dirty="0"/>
              <a:t>و </a:t>
            </a:r>
            <a:r>
              <a:rPr lang="ar-SA" sz="4000" b="1" dirty="0">
                <a:solidFill>
                  <a:srgbClr val="FF0000"/>
                </a:solidFill>
              </a:rPr>
              <a:t>أعلى نقطة </a:t>
            </a:r>
            <a:r>
              <a:rPr lang="ar-SA" sz="4000" b="1" dirty="0"/>
              <a:t>يستطيع أن يصل إليها بإكسابه المعرفة والمهارة وصقلها وتطويرها</a:t>
            </a:r>
            <a:r>
              <a:rPr lang="en-US" sz="4000" b="1" dirty="0"/>
              <a:t>.</a:t>
            </a:r>
            <a:endParaRPr lang="en-US" sz="4000" dirty="0"/>
          </a:p>
          <a:p>
            <a:pPr>
              <a:defRPr/>
            </a:pPr>
            <a:r>
              <a:rPr lang="ar-SA" sz="4400" b="1" dirty="0">
                <a:solidFill>
                  <a:srgbClr val="FF0000"/>
                </a:solidFill>
              </a:rPr>
              <a:t>2-أن تضع الفرد على بداية الطريق </a:t>
            </a:r>
            <a:r>
              <a:rPr lang="ar-SA" sz="4400" b="1" dirty="0"/>
              <a:t>الذي سيصل </a:t>
            </a:r>
            <a:r>
              <a:rPr lang="ar-SA" sz="4400" b="1" dirty="0" err="1"/>
              <a:t>به</a:t>
            </a:r>
            <a:r>
              <a:rPr lang="ar-SA" sz="4400" b="1" dirty="0"/>
              <a:t> إلى الهدف</a:t>
            </a:r>
            <a:r>
              <a:rPr lang="en-US" sz="4400" b="1" dirty="0"/>
              <a:t> (</a:t>
            </a:r>
            <a:r>
              <a:rPr lang="ar-SA" sz="4400" b="1" dirty="0"/>
              <a:t>ويكون عملها هو الإعداد والتجهيز </a:t>
            </a:r>
            <a:r>
              <a:rPr lang="ar-SA" sz="4400" b="1" dirty="0" err="1"/>
              <a:t>للإنطلاق</a:t>
            </a:r>
            <a:r>
              <a:rPr lang="ar-SA" sz="4400" b="1" dirty="0"/>
              <a:t> على الطريق </a:t>
            </a:r>
            <a:r>
              <a:rPr lang="ar-SA" sz="4400" b="1" dirty="0" err="1"/>
              <a:t>الصحيح .</a:t>
            </a:r>
            <a:endParaRPr lang="en-US" sz="4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ar-EG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 </a:t>
            </a:r>
          </a:p>
        </p:txBody>
      </p:sp>
    </p:spTree>
  </p:cSld>
  <p:clrMapOvr>
    <a:masterClrMapping/>
  </p:clrMapOvr>
  <p:transition spd="slow">
    <p:plus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5">
            <a:extLst>
              <a:ext uri="{FF2B5EF4-FFF2-40B4-BE49-F238E27FC236}">
                <a16:creationId xmlns:a16="http://schemas.microsoft.com/office/drawing/2014/main" id="{353B7805-9150-4255-B015-9A4A7185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1203" name="WordArt 6">
            <a:extLst>
              <a:ext uri="{FF2B5EF4-FFF2-40B4-BE49-F238E27FC236}">
                <a16:creationId xmlns:a16="http://schemas.microsoft.com/office/drawing/2014/main" id="{24A3D37B-E316-4D73-8CC1-AD3C8A3A3D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021C3F-A22D-4D24-9B51-C6CCEE8734B7}"/>
              </a:ext>
            </a:extLst>
          </p:cNvPr>
          <p:cNvSpPr/>
          <p:nvPr/>
        </p:nvSpPr>
        <p:spPr>
          <a:xfrm>
            <a:off x="1042988" y="977900"/>
            <a:ext cx="7129462" cy="52609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0180" tIns="45089" rIns="90180" bIns="45089">
            <a:spAutoFit/>
          </a:bodyPr>
          <a:lstStyle/>
          <a:p>
            <a:pPr>
              <a:defRPr/>
            </a:pPr>
            <a:r>
              <a:rPr lang="ar-SA" sz="4000" b="1" dirty="0">
                <a:solidFill>
                  <a:srgbClr val="FF0000"/>
                </a:solidFill>
              </a:rPr>
              <a:t>3-تقديم الخدمات الصحية والرعاية</a:t>
            </a:r>
            <a:r>
              <a:rPr lang="ar-SA" sz="4000" b="1" dirty="0"/>
              <a:t>، وخلق البيئة الملائمة للحياة الصحية السليمة.</a:t>
            </a:r>
            <a:endParaRPr lang="en-US" sz="4000" dirty="0"/>
          </a:p>
          <a:p>
            <a:pPr>
              <a:defRPr/>
            </a:pPr>
            <a:r>
              <a:rPr lang="ar-SA" sz="4000" b="1" dirty="0">
                <a:solidFill>
                  <a:srgbClr val="FF0000"/>
                </a:solidFill>
              </a:rPr>
              <a:t>4-تنمية </a:t>
            </a:r>
            <a:r>
              <a:rPr lang="ar-SA" sz="4000" b="1" dirty="0" err="1">
                <a:solidFill>
                  <a:srgbClr val="FF0000"/>
                </a:solidFill>
              </a:rPr>
              <a:t>إلإدراك</a:t>
            </a:r>
            <a:r>
              <a:rPr lang="ar-SA" sz="4000" b="1" dirty="0">
                <a:solidFill>
                  <a:srgbClr val="FF0000"/>
                </a:solidFill>
              </a:rPr>
              <a:t> بقيمة الإنسان </a:t>
            </a:r>
            <a:r>
              <a:rPr lang="ar-SA" sz="4000" b="1" dirty="0"/>
              <a:t>كإنسان وبالقدرات العقلية والنفسية والروحية</a:t>
            </a:r>
            <a:r>
              <a:rPr lang="en-US" sz="4000" b="1" dirty="0"/>
              <a:t>. </a:t>
            </a:r>
            <a:r>
              <a:rPr lang="ar-SA" sz="4000" b="1" dirty="0"/>
              <a:t>فالقدرات العقلية قدرات لا حدود </a:t>
            </a:r>
            <a:r>
              <a:rPr lang="ar-SA" sz="4000" b="1" dirty="0" err="1"/>
              <a:t>لها ؟</a:t>
            </a:r>
            <a:r>
              <a:rPr lang="ar-SA" sz="4000" b="1" dirty="0"/>
              <a:t> حيث يستفيد البشر فقط بأقل من</a:t>
            </a:r>
            <a:r>
              <a:rPr lang="en-US" sz="4000" b="1" dirty="0"/>
              <a:t> 5% </a:t>
            </a:r>
            <a:r>
              <a:rPr lang="ar-SA" sz="4000" b="1" dirty="0"/>
              <a:t>من قدراتهم </a:t>
            </a:r>
            <a:r>
              <a:rPr lang="ar-SA" sz="4000" b="1" dirty="0" err="1"/>
              <a:t>العقلية </a:t>
            </a:r>
            <a:r>
              <a:rPr lang="ar-SA" sz="4800" b="1" dirty="0" err="1"/>
              <a:t>.</a:t>
            </a:r>
            <a:endParaRPr lang="en-US" sz="4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ar-EG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 </a:t>
            </a:r>
          </a:p>
        </p:txBody>
      </p:sp>
    </p:spTree>
  </p:cSld>
  <p:clrMapOvr>
    <a:masterClrMapping/>
  </p:clrMapOvr>
  <p:transition spd="slow">
    <p:plus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5">
            <a:extLst>
              <a:ext uri="{FF2B5EF4-FFF2-40B4-BE49-F238E27FC236}">
                <a16:creationId xmlns:a16="http://schemas.microsoft.com/office/drawing/2014/main" id="{F28483B2-AD6D-47AB-8988-E4843241A9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2227" name="WordArt 6">
            <a:extLst>
              <a:ext uri="{FF2B5EF4-FFF2-40B4-BE49-F238E27FC236}">
                <a16:creationId xmlns:a16="http://schemas.microsoft.com/office/drawing/2014/main" id="{00407642-93E8-40FE-8430-2F0CD5CD7F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1CF9B9-7E83-42CB-8D86-6661460BC64B}"/>
              </a:ext>
            </a:extLst>
          </p:cNvPr>
          <p:cNvSpPr/>
          <p:nvPr/>
        </p:nvSpPr>
        <p:spPr>
          <a:xfrm>
            <a:off x="1042988" y="977900"/>
            <a:ext cx="7129462" cy="66167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0180" tIns="45089" rIns="90180" bIns="45089">
            <a:spAutoFit/>
          </a:bodyPr>
          <a:lstStyle/>
          <a:p>
            <a:pPr>
              <a:defRPr/>
            </a:pPr>
            <a:r>
              <a:rPr lang="ar-SA" sz="4000" b="1" dirty="0">
                <a:solidFill>
                  <a:srgbClr val="FF0000"/>
                </a:solidFill>
              </a:rPr>
              <a:t>5-استبدال المعتقدات </a:t>
            </a:r>
            <a:r>
              <a:rPr lang="ar-SA" sz="4000" b="1" dirty="0"/>
              <a:t>الضارة بمعتقدات أخرى مفيدة والتخلص من الاعتقاد بأن النجاح صعب أو مستحيل</a:t>
            </a:r>
            <a:r>
              <a:rPr lang="en-US" sz="4000" b="1" dirty="0"/>
              <a:t>.</a:t>
            </a:r>
            <a:endParaRPr lang="en-US" sz="4000" dirty="0"/>
          </a:p>
          <a:p>
            <a:pPr>
              <a:defRPr/>
            </a:pPr>
            <a:r>
              <a:rPr lang="ar-EG" sz="4000" b="1" dirty="0">
                <a:solidFill>
                  <a:srgbClr val="FF0000"/>
                </a:solidFill>
              </a:rPr>
              <a:t>6-</a:t>
            </a:r>
            <a:r>
              <a:rPr lang="ar-SA" sz="4000" b="1" dirty="0" err="1">
                <a:solidFill>
                  <a:srgbClr val="FF0000"/>
                </a:solidFill>
              </a:rPr>
              <a:t>إستبدال</a:t>
            </a:r>
            <a:r>
              <a:rPr lang="ar-SA" sz="4000" b="1" dirty="0">
                <a:solidFill>
                  <a:srgbClr val="FF0000"/>
                </a:solidFill>
              </a:rPr>
              <a:t> العادات الضارة </a:t>
            </a:r>
            <a:r>
              <a:rPr lang="ar-SA" sz="4000" b="1" dirty="0"/>
              <a:t>بعادات أخرى مفيدة مثل المحافظة على الوقت</a:t>
            </a:r>
            <a:r>
              <a:rPr lang="en-US" sz="4000" b="1" dirty="0"/>
              <a:t> – </a:t>
            </a:r>
            <a:r>
              <a:rPr lang="ar-SA" sz="4000" b="1" dirty="0"/>
              <a:t>المحافظة على احترام المواعيد</a:t>
            </a:r>
            <a:r>
              <a:rPr lang="en-US" sz="4000" b="1" dirty="0"/>
              <a:t> – </a:t>
            </a:r>
            <a:r>
              <a:rPr lang="ar-SA" sz="4000" b="1" dirty="0"/>
              <a:t>الابتعاد عن التسويف</a:t>
            </a:r>
            <a:r>
              <a:rPr lang="en-US" sz="4000" b="1" dirty="0"/>
              <a:t> – </a:t>
            </a:r>
            <a:r>
              <a:rPr lang="ar-SA" sz="4000" b="1" dirty="0"/>
              <a:t>اتقان العمل</a:t>
            </a:r>
            <a:r>
              <a:rPr lang="en-US" sz="4000" b="1" dirty="0"/>
              <a:t>– </a:t>
            </a:r>
            <a:r>
              <a:rPr lang="ar-SA" sz="4000" b="1" dirty="0"/>
              <a:t>التعاون مع الزملاء</a:t>
            </a:r>
            <a:r>
              <a:rPr lang="en-US" sz="4800" b="1" dirty="0"/>
              <a:t>.</a:t>
            </a:r>
            <a:endParaRPr lang="en-US" sz="4800" dirty="0"/>
          </a:p>
          <a:p>
            <a:pPr>
              <a:defRPr/>
            </a:pPr>
            <a:r>
              <a:rPr lang="ar-SA" sz="4800" b="1" dirty="0"/>
              <a:t> </a:t>
            </a:r>
            <a:r>
              <a:rPr lang="ar-SA" sz="4800" b="1" dirty="0" err="1"/>
              <a:t>.</a:t>
            </a:r>
            <a:endParaRPr lang="en-US" sz="4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ar-EG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 </a:t>
            </a:r>
          </a:p>
        </p:txBody>
      </p:sp>
    </p:spTree>
  </p:cSld>
  <p:clrMapOvr>
    <a:masterClrMapping/>
  </p:clrMapOvr>
  <p:transition spd="slow">
    <p:plus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5">
            <a:extLst>
              <a:ext uri="{FF2B5EF4-FFF2-40B4-BE49-F238E27FC236}">
                <a16:creationId xmlns:a16="http://schemas.microsoft.com/office/drawing/2014/main" id="{7AC1F40F-9E21-4CDA-A9A9-3770CB5CDF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3251" name="WordArt 6">
            <a:extLst>
              <a:ext uri="{FF2B5EF4-FFF2-40B4-BE49-F238E27FC236}">
                <a16:creationId xmlns:a16="http://schemas.microsoft.com/office/drawing/2014/main" id="{BB442AAE-7F1B-464D-A743-153E541CCB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06C62-0B61-426D-BA6D-4FB4D9837A4E}"/>
              </a:ext>
            </a:extLst>
          </p:cNvPr>
          <p:cNvSpPr/>
          <p:nvPr/>
        </p:nvSpPr>
        <p:spPr>
          <a:xfrm>
            <a:off x="1042988" y="977900"/>
            <a:ext cx="7129462" cy="71088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0180" tIns="45089" rIns="90180" bIns="45089">
            <a:spAutoFit/>
          </a:bodyPr>
          <a:lstStyle/>
          <a:p>
            <a:pPr>
              <a:defRPr/>
            </a:pPr>
            <a:r>
              <a:rPr lang="ar-SA" sz="4000" b="1" dirty="0">
                <a:solidFill>
                  <a:srgbClr val="FF0000"/>
                </a:solidFill>
              </a:rPr>
              <a:t>7-التعرف على المواهب والملكات </a:t>
            </a:r>
            <a:r>
              <a:rPr lang="ar-SA" sz="4000" b="1" dirty="0"/>
              <a:t>وتنميتها مثل</a:t>
            </a:r>
            <a:r>
              <a:rPr lang="en-US" sz="4000" b="1" dirty="0"/>
              <a:t>: </a:t>
            </a:r>
            <a:r>
              <a:rPr lang="ar-SA" sz="4000" b="1" dirty="0" err="1"/>
              <a:t>الحفظ </a:t>
            </a:r>
            <a:r>
              <a:rPr lang="ar-SA" sz="4000" b="1" dirty="0"/>
              <a:t>، </a:t>
            </a:r>
            <a:r>
              <a:rPr lang="ar-SA" sz="4000" b="1" dirty="0" err="1"/>
              <a:t>والذاكرة </a:t>
            </a:r>
            <a:r>
              <a:rPr lang="ar-SA" sz="4000" b="1" dirty="0"/>
              <a:t>، </a:t>
            </a:r>
            <a:r>
              <a:rPr lang="ar-SA" sz="4000" b="1" dirty="0" err="1"/>
              <a:t>والرسم </a:t>
            </a:r>
            <a:r>
              <a:rPr lang="ar-SA" sz="4000" b="1" dirty="0"/>
              <a:t>، وفن </a:t>
            </a:r>
            <a:r>
              <a:rPr lang="ar-SA" sz="4000" b="1" dirty="0" err="1"/>
              <a:t>الاقناع </a:t>
            </a:r>
            <a:r>
              <a:rPr lang="ar-SA" sz="4000" b="1" dirty="0"/>
              <a:t>، وفن </a:t>
            </a:r>
            <a:r>
              <a:rPr lang="ar-SA" sz="4000" b="1" dirty="0" err="1"/>
              <a:t>الطهي </a:t>
            </a:r>
            <a:r>
              <a:rPr lang="ar-SA" sz="4000" b="1" dirty="0"/>
              <a:t>، والفنون اليدوية</a:t>
            </a:r>
            <a:r>
              <a:rPr lang="en-US" sz="4000" b="1" dirty="0"/>
              <a:t> … </a:t>
            </a:r>
            <a:r>
              <a:rPr lang="ar-SA" sz="4000" b="1" dirty="0" err="1"/>
              <a:t>إلخ</a:t>
            </a:r>
            <a:r>
              <a:rPr lang="en-US" sz="4000" b="1" dirty="0"/>
              <a:t>.</a:t>
            </a:r>
            <a:endParaRPr lang="en-US" sz="4000" dirty="0"/>
          </a:p>
          <a:p>
            <a:pPr>
              <a:defRPr/>
            </a:pPr>
            <a:r>
              <a:rPr lang="ar-EG" sz="4000" b="1" dirty="0">
                <a:solidFill>
                  <a:srgbClr val="FF0000"/>
                </a:solidFill>
              </a:rPr>
              <a:t>8-</a:t>
            </a:r>
            <a:r>
              <a:rPr lang="ar-SA" sz="4000" b="1" dirty="0">
                <a:solidFill>
                  <a:srgbClr val="FF0000"/>
                </a:solidFill>
              </a:rPr>
              <a:t>تنمية المهارات الحالية </a:t>
            </a:r>
            <a:r>
              <a:rPr lang="ar-SA" sz="4000" b="1" dirty="0"/>
              <a:t>وإضافة مهارات جديدة</a:t>
            </a:r>
            <a:r>
              <a:rPr lang="en-US" sz="4000" b="1" dirty="0"/>
              <a:t> : </a:t>
            </a:r>
            <a:r>
              <a:rPr lang="ar-SA" sz="4000" b="1" dirty="0"/>
              <a:t>مثل</a:t>
            </a:r>
            <a:r>
              <a:rPr lang="en-US" sz="4000" b="1" dirty="0"/>
              <a:t>: </a:t>
            </a:r>
            <a:r>
              <a:rPr lang="ar-SA" sz="4000" b="1" dirty="0"/>
              <a:t>إقامة علاقات عمل فعالة، وعلاقات أسرية قوية هادفة وإدارة الوقت للوصول إلى أقصى </a:t>
            </a:r>
            <a:r>
              <a:rPr lang="ar-SA" sz="4000" b="1" dirty="0" err="1"/>
              <a:t>إستفادة</a:t>
            </a:r>
            <a:r>
              <a:rPr lang="en-US" sz="4000" b="1" dirty="0"/>
              <a:t> – </a:t>
            </a:r>
            <a:r>
              <a:rPr lang="ar-SA" sz="4000" b="1" dirty="0" err="1"/>
              <a:t>الإتصال</a:t>
            </a:r>
            <a:r>
              <a:rPr lang="ar-SA" sz="4000" b="1" dirty="0"/>
              <a:t> الفعال وفن الإنصات</a:t>
            </a:r>
            <a:r>
              <a:rPr lang="en-US" sz="4000" b="1" dirty="0"/>
              <a:t> – </a:t>
            </a:r>
            <a:r>
              <a:rPr lang="ar-SA" sz="4000" b="1" dirty="0" err="1"/>
              <a:t>التفاوض  </a:t>
            </a:r>
            <a:r>
              <a:rPr lang="ar-SA" sz="4000" b="1" dirty="0"/>
              <a:t>..</a:t>
            </a:r>
            <a:r>
              <a:rPr lang="ar-SA" sz="4000" b="1" dirty="0" err="1"/>
              <a:t>إلخ</a:t>
            </a:r>
            <a:endParaRPr lang="en-US" sz="4000" dirty="0"/>
          </a:p>
          <a:p>
            <a:pPr>
              <a:defRPr/>
            </a:pPr>
            <a:r>
              <a:rPr lang="ar-SA" sz="4800" b="1" dirty="0"/>
              <a:t> </a:t>
            </a:r>
            <a:r>
              <a:rPr lang="ar-SA" sz="4800" b="1" dirty="0" err="1"/>
              <a:t>.</a:t>
            </a:r>
            <a:endParaRPr lang="en-US" sz="4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ar-EG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 </a:t>
            </a:r>
          </a:p>
        </p:txBody>
      </p:sp>
    </p:spTree>
  </p:cSld>
  <p:clrMapOvr>
    <a:masterClrMapping/>
  </p:clrMapOvr>
  <p:transition spd="slow">
    <p:plus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5">
            <a:extLst>
              <a:ext uri="{FF2B5EF4-FFF2-40B4-BE49-F238E27FC236}">
                <a16:creationId xmlns:a16="http://schemas.microsoft.com/office/drawing/2014/main" id="{B09219DF-CDE2-4EB4-B00F-0580D84CD3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4275" name="WordArt 6">
            <a:extLst>
              <a:ext uri="{FF2B5EF4-FFF2-40B4-BE49-F238E27FC236}">
                <a16:creationId xmlns:a16="http://schemas.microsoft.com/office/drawing/2014/main" id="{810629EF-152F-4E0C-B50D-EC1052EFF4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367981-7C48-48CF-8CA5-F8A55C1FB91D}"/>
              </a:ext>
            </a:extLst>
          </p:cNvPr>
          <p:cNvSpPr/>
          <p:nvPr/>
        </p:nvSpPr>
        <p:spPr>
          <a:xfrm>
            <a:off x="1042988" y="977900"/>
            <a:ext cx="7129462" cy="73548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0180" tIns="45089" rIns="90180" bIns="45089">
            <a:spAutoFit/>
          </a:bodyPr>
          <a:lstStyle/>
          <a:p>
            <a:pPr>
              <a:defRPr/>
            </a:pPr>
            <a:endParaRPr lang="en-US" sz="4800" dirty="0"/>
          </a:p>
          <a:p>
            <a:pPr algn="just">
              <a:defRPr/>
            </a:pPr>
            <a:r>
              <a:rPr lang="ar-SA" sz="4800" b="1" dirty="0"/>
              <a:t> </a:t>
            </a:r>
            <a:r>
              <a:rPr lang="ar-SA" sz="4000" b="1" dirty="0">
                <a:solidFill>
                  <a:srgbClr val="FF0000"/>
                </a:solidFill>
              </a:rPr>
              <a:t>9- تحقيق مستوى ملائم للمعيشة</a:t>
            </a:r>
            <a:r>
              <a:rPr lang="ar-SA" sz="4000" b="1" dirty="0"/>
              <a:t>، وتحسين البنية </a:t>
            </a:r>
            <a:r>
              <a:rPr lang="ar-SA" sz="4000" b="1" dirty="0" err="1"/>
              <a:t>الإجتماعية</a:t>
            </a:r>
            <a:r>
              <a:rPr lang="ar-SA" sz="4000" b="1" dirty="0"/>
              <a:t> والمادية، وتقديم الإمدادات الغذائية الأساسية، وبناء المساكن، </a:t>
            </a:r>
            <a:r>
              <a:rPr lang="ar-SA" sz="4000" b="1" dirty="0" err="1"/>
              <a:t>وإتخاذ</a:t>
            </a:r>
            <a:r>
              <a:rPr lang="ar-SA" sz="4000" b="1" dirty="0"/>
              <a:t> الإجراءات من أجل تخفيف آثار الظروف الطارئة.</a:t>
            </a:r>
            <a:endParaRPr lang="en-US" sz="4000" dirty="0"/>
          </a:p>
          <a:p>
            <a:pPr algn="just">
              <a:defRPr/>
            </a:pPr>
            <a:r>
              <a:rPr lang="ar-SA" sz="4000" b="1" dirty="0">
                <a:solidFill>
                  <a:srgbClr val="FF0000"/>
                </a:solidFill>
              </a:rPr>
              <a:t>10- تنمية الصفات والحالات الإيجابية </a:t>
            </a:r>
            <a:r>
              <a:rPr lang="ar-SA" sz="4000" b="1" dirty="0"/>
              <a:t>والحميدة مثل الإيمان</a:t>
            </a:r>
            <a:r>
              <a:rPr lang="en-US" sz="4000" b="1" dirty="0"/>
              <a:t> – </a:t>
            </a:r>
            <a:r>
              <a:rPr lang="ar-SA" sz="4000" b="1" dirty="0"/>
              <a:t>الصدق</a:t>
            </a:r>
            <a:r>
              <a:rPr lang="en-US" sz="4000" b="1" dirty="0"/>
              <a:t> – </a:t>
            </a:r>
            <a:r>
              <a:rPr lang="ar-SA" sz="4000" b="1" dirty="0"/>
              <a:t>الثقة بالنفس</a:t>
            </a:r>
            <a:r>
              <a:rPr lang="en-US" sz="4000" b="1" dirty="0"/>
              <a:t> – </a:t>
            </a:r>
            <a:r>
              <a:rPr lang="ar-SA" sz="4000" b="1" dirty="0"/>
              <a:t>حب العمل</a:t>
            </a:r>
            <a:r>
              <a:rPr lang="en-US" sz="4000" b="1" dirty="0"/>
              <a:t> .</a:t>
            </a:r>
            <a:endParaRPr lang="en-US" sz="4000" dirty="0"/>
          </a:p>
          <a:p>
            <a:pPr>
              <a:defRPr/>
            </a:pPr>
            <a:r>
              <a:rPr lang="ar-SA" sz="4800" b="1" dirty="0" err="1"/>
              <a:t>.</a:t>
            </a:r>
            <a:endParaRPr lang="en-US" sz="4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ar-EG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 </a:t>
            </a:r>
          </a:p>
        </p:txBody>
      </p:sp>
    </p:spTree>
  </p:cSld>
  <p:clrMapOvr>
    <a:masterClrMapping/>
  </p:clrMapOvr>
  <p:transition spd="slow">
    <p:plu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5">
            <a:extLst>
              <a:ext uri="{FF2B5EF4-FFF2-40B4-BE49-F238E27FC236}">
                <a16:creationId xmlns:a16="http://schemas.microsoft.com/office/drawing/2014/main" id="{F1AAC191-12A5-4395-B82C-C376508880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8435" name="WordArt 6">
            <a:extLst>
              <a:ext uri="{FF2B5EF4-FFF2-40B4-BE49-F238E27FC236}">
                <a16:creationId xmlns:a16="http://schemas.microsoft.com/office/drawing/2014/main" id="{FD8DD9BC-A3B5-4765-AAD5-BE624AF575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8436" name="Rectangle 5">
            <a:extLst>
              <a:ext uri="{FF2B5EF4-FFF2-40B4-BE49-F238E27FC236}">
                <a16:creationId xmlns:a16="http://schemas.microsoft.com/office/drawing/2014/main" id="{FE77B397-E5D5-4F0A-9B64-389C56036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77900"/>
            <a:ext cx="7129462" cy="54467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0" tIns="45089" rIns="90180" bIns="4508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EG" altLang="ar-SA" sz="4400" b="1">
                <a:solidFill>
                  <a:srgbClr val="FF0000"/>
                </a:solidFill>
              </a:rPr>
              <a:t>2- </a:t>
            </a:r>
            <a:r>
              <a:rPr lang="ar-SA" altLang="ar-SA" sz="4400" b="1">
                <a:solidFill>
                  <a:srgbClr val="FF0000"/>
                </a:solidFill>
              </a:rPr>
              <a:t>تنمية متكاملة</a:t>
            </a:r>
            <a:r>
              <a:rPr lang="en-US" altLang="ar-SA" sz="4400" b="1">
                <a:solidFill>
                  <a:srgbClr val="FF0000"/>
                </a:solidFill>
              </a:rPr>
              <a:t> </a:t>
            </a:r>
            <a:r>
              <a:rPr lang="en-US" altLang="ar-SA" sz="4400" b="1"/>
              <a:t>: </a:t>
            </a:r>
            <a:r>
              <a:rPr lang="ar-SA" altLang="ar-SA" sz="4400" b="1"/>
              <a:t>وتهتم بجميع الأفراد والجماعات والتجمعات والمجالات المختلفة والمؤسسات الحكومية والأهلية من ناحية تفاعلها مع بعضها</a:t>
            </a:r>
            <a:r>
              <a:rPr lang="en-US" altLang="ar-SA" sz="4400" b="1"/>
              <a:t>, </a:t>
            </a:r>
            <a:r>
              <a:rPr lang="ar-SA" altLang="ar-SA" sz="4400" b="1"/>
              <a:t>بحيث تكون غير متنافرة ولا متناقضة</a:t>
            </a:r>
            <a:r>
              <a:rPr lang="en-US" altLang="ar-SA" sz="4400" b="1"/>
              <a:t>, </a:t>
            </a:r>
            <a:r>
              <a:rPr lang="ar-SA" altLang="ar-SA" sz="4400" b="1"/>
              <a:t>ولا يمنع نمو أحدها نمو الآخر أويعرقله</a:t>
            </a:r>
            <a:r>
              <a:rPr lang="en-US" altLang="ar-SA" sz="4400" b="1"/>
              <a:t>. </a:t>
            </a:r>
            <a:endParaRPr lang="en-US" altLang="ar-SA" sz="4400"/>
          </a:p>
          <a:p>
            <a:pPr eaLnBrk="1" hangingPunct="1"/>
            <a:endParaRPr lang="en-US" altLang="ar-SA" sz="4000"/>
          </a:p>
        </p:txBody>
      </p:sp>
    </p:spTree>
  </p:cSld>
  <p:clrMapOvr>
    <a:masterClrMapping/>
  </p:clrMapOvr>
  <p:transition spd="slow">
    <p:plus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صور2\الطبيعه\13.jpg">
            <a:extLst>
              <a:ext uri="{FF2B5EF4-FFF2-40B4-BE49-F238E27FC236}">
                <a16:creationId xmlns:a16="http://schemas.microsoft.com/office/drawing/2014/main" id="{D2C09427-318F-4B2F-9CE1-80D954B61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850" y="-3482975"/>
            <a:ext cx="15240000" cy="11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618B75-E0CD-4334-999E-884D677EC459}"/>
              </a:ext>
            </a:extLst>
          </p:cNvPr>
          <p:cNvSpPr/>
          <p:nvPr/>
        </p:nvSpPr>
        <p:spPr>
          <a:xfrm>
            <a:off x="-1085352" y="908720"/>
            <a:ext cx="10841928" cy="5717890"/>
          </a:xfrm>
          <a:prstGeom prst="rect">
            <a:avLst/>
          </a:prstGeom>
          <a:noFill/>
        </p:spPr>
        <p:txBody>
          <a:bodyPr wrap="none" lIns="91438" tIns="45718" rIns="91438" bIns="45718">
            <a:prstTxWarp prst="textArchUpPour">
              <a:avLst>
                <a:gd name="adj1" fmla="val 11797910"/>
                <a:gd name="adj2" fmla="val 61071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ar-EG" sz="5400" b="1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شكراً لحسن استماعكم</a:t>
            </a:r>
            <a:endParaRPr kumimoji="0" lang="en-US" sz="5400" b="1" dirty="0">
              <a:ln w="31550" cmpd="sng">
                <a:solidFill>
                  <a:srgbClr val="FFFF00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/>
              <a:cs typeface="+mn-cs"/>
            </a:endParaRPr>
          </a:p>
        </p:txBody>
      </p:sp>
    </p:spTree>
  </p:cSld>
  <p:clrMapOvr>
    <a:masterClrMapping/>
  </p:clrMapOvr>
  <p:transition>
    <p:wedge/>
    <p:sndAc>
      <p:stSnd>
        <p:snd r:embed="rId2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5">
            <a:extLst>
              <a:ext uri="{FF2B5EF4-FFF2-40B4-BE49-F238E27FC236}">
                <a16:creationId xmlns:a16="http://schemas.microsoft.com/office/drawing/2014/main" id="{0DDE7224-6FC5-4438-9EC8-511B0BEC2D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9459" name="WordArt 6">
            <a:extLst>
              <a:ext uri="{FF2B5EF4-FFF2-40B4-BE49-F238E27FC236}">
                <a16:creationId xmlns:a16="http://schemas.microsoft.com/office/drawing/2014/main" id="{71234068-B308-4773-BF35-BB14311380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225951C8-722D-41B5-A4A8-2E540A2C1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77900"/>
            <a:ext cx="7129462" cy="3784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0" tIns="45089" rIns="90180" bIns="4508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EG" altLang="ar-SA" sz="4000" b="1">
                <a:solidFill>
                  <a:srgbClr val="FF0000"/>
                </a:solidFill>
              </a:rPr>
              <a:t>3- </a:t>
            </a:r>
            <a:r>
              <a:rPr lang="ar-SA" altLang="ar-SA" sz="4000" b="1">
                <a:solidFill>
                  <a:srgbClr val="FF0000"/>
                </a:solidFill>
              </a:rPr>
              <a:t>تنمية مستدامة</a:t>
            </a:r>
            <a:r>
              <a:rPr lang="en-US" altLang="ar-SA" sz="4000" b="1">
                <a:solidFill>
                  <a:srgbClr val="FF0000"/>
                </a:solidFill>
              </a:rPr>
              <a:t> </a:t>
            </a:r>
            <a:r>
              <a:rPr lang="en-US" altLang="ar-SA" sz="4000" b="1"/>
              <a:t>: </a:t>
            </a:r>
            <a:r>
              <a:rPr lang="ar-SA" altLang="ar-SA" sz="4000" b="1"/>
              <a:t>وتسعى دائماً للأفضل</a:t>
            </a:r>
            <a:r>
              <a:rPr lang="en-US" altLang="ar-SA" sz="4000" b="1"/>
              <a:t>, </a:t>
            </a:r>
            <a:r>
              <a:rPr lang="ar-SA" altLang="ar-SA" sz="4000" b="1"/>
              <a:t>وتكون قابلة للاستمرار من وجهة نظر اقتصادية واجتماعية وسياسية وبيئية وثقافية</a:t>
            </a:r>
            <a:r>
              <a:rPr lang="en-US" altLang="ar-SA" sz="4000" b="1"/>
              <a:t>. </a:t>
            </a:r>
          </a:p>
          <a:p>
            <a:pPr eaLnBrk="1" hangingPunct="1"/>
            <a:endParaRPr lang="en-US" altLang="ar-SA" sz="4000"/>
          </a:p>
          <a:p>
            <a:pPr eaLnBrk="1" hangingPunct="1"/>
            <a:endParaRPr lang="en-US" altLang="ar-SA" sz="4000"/>
          </a:p>
        </p:txBody>
      </p:sp>
    </p:spTree>
  </p:cSld>
  <p:clrMapOvr>
    <a:masterClrMapping/>
  </p:clrMapOvr>
  <p:transition spd="slow"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5">
            <a:extLst>
              <a:ext uri="{FF2B5EF4-FFF2-40B4-BE49-F238E27FC236}">
                <a16:creationId xmlns:a16="http://schemas.microsoft.com/office/drawing/2014/main" id="{5ADD0177-C86A-4436-BCA1-DE52C83A28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0483" name="WordArt 6">
            <a:extLst>
              <a:ext uri="{FF2B5EF4-FFF2-40B4-BE49-F238E27FC236}">
                <a16:creationId xmlns:a16="http://schemas.microsoft.com/office/drawing/2014/main" id="{C01BEAB3-1295-4533-B9E1-FFFF08CBF7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0484" name="Rectangle 5">
            <a:extLst>
              <a:ext uri="{FF2B5EF4-FFF2-40B4-BE49-F238E27FC236}">
                <a16:creationId xmlns:a16="http://schemas.microsoft.com/office/drawing/2014/main" id="{B74FC1F3-8E63-478E-A2F0-46FCE965A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77900"/>
            <a:ext cx="7129462" cy="56308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0" tIns="45089" rIns="90180" bIns="4508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 sz="4000" b="1"/>
          </a:p>
          <a:p>
            <a:pPr eaLnBrk="1" hangingPunct="1"/>
            <a:r>
              <a:rPr lang="ar-SA" altLang="ar-SA" sz="4000" b="1">
                <a:solidFill>
                  <a:srgbClr val="FF0000"/>
                </a:solidFill>
              </a:rPr>
              <a:t>مفهوم التنمية البشرية المستدامة </a:t>
            </a:r>
            <a:r>
              <a:rPr lang="ar-SA" altLang="ar-SA" sz="4000" b="1"/>
              <a:t>يعتبر الإنسان فاعل أساسي في عملية التنمية وليس مجرد مستفيد من منتجات التنمية دون مشاركة نشيطة فاعلة</a:t>
            </a:r>
            <a:r>
              <a:rPr lang="en-US" altLang="ar-SA" sz="4000" b="1"/>
              <a:t>.</a:t>
            </a:r>
            <a:r>
              <a:rPr lang="ar-SA" altLang="ar-SA" sz="4000" b="1"/>
              <a:t> </a:t>
            </a:r>
            <a:endParaRPr lang="en-US" altLang="ar-SA" sz="4000" b="1"/>
          </a:p>
          <a:p>
            <a:pPr eaLnBrk="1" hangingPunct="1"/>
            <a:r>
              <a:rPr lang="ar-SA" altLang="ar-SA" sz="4000" b="1"/>
              <a:t>التنمية البشرية بإختصار هى عملية تمكين الإنسان من تحقيق إنسانيته. </a:t>
            </a:r>
            <a:endParaRPr lang="ar-EG" altLang="ar-SA" sz="4000" b="1"/>
          </a:p>
          <a:p>
            <a:pPr eaLnBrk="1" hangingPunct="1"/>
            <a:endParaRPr lang="en-US" altLang="ar-SA" sz="4000"/>
          </a:p>
          <a:p>
            <a:pPr eaLnBrk="1" hangingPunct="1"/>
            <a:endParaRPr lang="en-US" altLang="ar-SA" sz="4000"/>
          </a:p>
        </p:txBody>
      </p:sp>
    </p:spTree>
  </p:cSld>
  <p:clrMapOvr>
    <a:masterClrMapping/>
  </p:clrMapOvr>
  <p:transition spd="slow">
    <p:plu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5">
            <a:extLst>
              <a:ext uri="{FF2B5EF4-FFF2-40B4-BE49-F238E27FC236}">
                <a16:creationId xmlns:a16="http://schemas.microsoft.com/office/drawing/2014/main" id="{2F207E9E-8547-448F-8583-70C3566FD3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1507" name="WordArt 6">
            <a:extLst>
              <a:ext uri="{FF2B5EF4-FFF2-40B4-BE49-F238E27FC236}">
                <a16:creationId xmlns:a16="http://schemas.microsoft.com/office/drawing/2014/main" id="{215EF83D-394A-4A3B-A560-1E52F0F149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414BE-C955-4DF3-92EE-F080F482EBDD}"/>
              </a:ext>
            </a:extLst>
          </p:cNvPr>
          <p:cNvSpPr/>
          <p:nvPr/>
        </p:nvSpPr>
        <p:spPr>
          <a:xfrm>
            <a:off x="1042988" y="977900"/>
            <a:ext cx="7129462" cy="3784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0180" tIns="45089" rIns="90180" bIns="4508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/>
              <a:t>فالإنسان كائن مركب فى حاجاته المرتبطة بكيانه </a:t>
            </a:r>
            <a:r>
              <a:rPr lang="ar-SA" sz="4000" b="1" dirty="0" err="1"/>
              <a:t>البيولوجى </a:t>
            </a:r>
            <a:r>
              <a:rPr lang="ar-SA" sz="4000" b="1" dirty="0"/>
              <a:t>، وفى حاجاته المعنوية النابعة من ماضيه وحاضره وتطلعاً لمستقبله، هو منتج ومستهلك، هو مرسل ومستقبل، هو مبدع يدرك بحواسه كما يتصور </a:t>
            </a:r>
            <a:r>
              <a:rPr lang="ar-SA" sz="4000" b="1" dirty="0" err="1"/>
              <a:t>بخياله .</a:t>
            </a:r>
            <a:r>
              <a:rPr lang="ar-SA" sz="4000" b="1" dirty="0"/>
              <a:t> </a:t>
            </a:r>
            <a:endParaRPr kumimoji="0" lang="ar-EG" sz="4000" b="1" kern="1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Simplified Arabic"/>
              <a:cs typeface="Simplified Arabic"/>
            </a:endParaRPr>
          </a:p>
        </p:txBody>
      </p:sp>
    </p:spTree>
  </p:cSld>
  <p:clrMapOvr>
    <a:masterClrMapping/>
  </p:clrMapOvr>
  <p:transition spd="slow"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5">
            <a:extLst>
              <a:ext uri="{FF2B5EF4-FFF2-40B4-BE49-F238E27FC236}">
                <a16:creationId xmlns:a16="http://schemas.microsoft.com/office/drawing/2014/main" id="{B2534CD1-A6E5-4DCB-BDD7-0E511B47A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2531" name="WordArt 6">
            <a:extLst>
              <a:ext uri="{FF2B5EF4-FFF2-40B4-BE49-F238E27FC236}">
                <a16:creationId xmlns:a16="http://schemas.microsoft.com/office/drawing/2014/main" id="{ACFFFC7D-13CF-4F9F-8C76-84B690E9CE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5DDE97-1144-46A2-BBEC-6985AE10CB39}"/>
              </a:ext>
            </a:extLst>
          </p:cNvPr>
          <p:cNvSpPr/>
          <p:nvPr/>
        </p:nvSpPr>
        <p:spPr>
          <a:xfrm>
            <a:off x="1042988" y="977900"/>
            <a:ext cx="7129462" cy="4400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0180" tIns="45089" rIns="90180" bIns="4508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/>
              <a:t>وهو فى ذلك كله متفاعل وفاعل فى الظروف والموجودات البيئية التى تحيط </a:t>
            </a:r>
            <a:r>
              <a:rPr lang="ar-SA" sz="4000" b="1" dirty="0" err="1"/>
              <a:t>به</a:t>
            </a:r>
            <a:r>
              <a:rPr lang="ar-SA" sz="4000" b="1" dirty="0"/>
              <a:t>، والتى يسعى ويتحرك على أرضها وبحارها وسمائها وبين سكانها ومعها </a:t>
            </a:r>
            <a:r>
              <a:rPr lang="ar-SA" sz="4000" b="1" dirty="0" err="1"/>
              <a:t>وبها</a:t>
            </a:r>
            <a:r>
              <a:rPr lang="ar-SA" sz="4000" b="1" dirty="0"/>
              <a:t> يعيش ويتم بناؤه وتكوينه وتتحقق حاجاته ورغباته، وتنمو مستويات متنوعة من قدراته وطاقاته </a:t>
            </a:r>
            <a:r>
              <a:rPr lang="ar-SA" sz="4000" b="1" dirty="0" err="1"/>
              <a:t>وحوافزه .</a:t>
            </a:r>
            <a:endParaRPr kumimoji="0" lang="ar-EG" sz="4000" b="1" kern="1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Simplified Arabic"/>
              <a:cs typeface="Simplified Arabic"/>
            </a:endParaRPr>
          </a:p>
        </p:txBody>
      </p:sp>
    </p:spTree>
  </p:cSld>
  <p:clrMapOvr>
    <a:masterClrMapping/>
  </p:clrMapOvr>
  <p:transition spd="slow"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5">
            <a:extLst>
              <a:ext uri="{FF2B5EF4-FFF2-40B4-BE49-F238E27FC236}">
                <a16:creationId xmlns:a16="http://schemas.microsoft.com/office/drawing/2014/main" id="{B48BD079-44B8-4293-B517-97765E4B4B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916113"/>
            <a:ext cx="942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ar-SA" sz="3600" b="1" kern="1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3555" name="WordArt 6">
            <a:extLst>
              <a:ext uri="{FF2B5EF4-FFF2-40B4-BE49-F238E27FC236}">
                <a16:creationId xmlns:a16="http://schemas.microsoft.com/office/drawing/2014/main" id="{07792FEB-8715-44A8-ADC1-573ACE4680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220913"/>
            <a:ext cx="8424862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endParaRPr lang="ar-SA" sz="700" b="1" kern="1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3140A7-9BD7-47D9-ABC7-43AA5848FC71}"/>
              </a:ext>
            </a:extLst>
          </p:cNvPr>
          <p:cNvSpPr/>
          <p:nvPr/>
        </p:nvSpPr>
        <p:spPr>
          <a:xfrm>
            <a:off x="1042988" y="977900"/>
            <a:ext cx="7129462" cy="8302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0180" tIns="45089" rIns="90180" bIns="4508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ar-EG" sz="4800" b="1" kern="1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Simplified Arabic"/>
              <a:cs typeface="Simplified Arabic"/>
            </a:endParaRPr>
          </a:p>
        </p:txBody>
      </p:sp>
      <p:sp>
        <p:nvSpPr>
          <p:cNvPr id="23557" name="مستطيل 4">
            <a:extLst>
              <a:ext uri="{FF2B5EF4-FFF2-40B4-BE49-F238E27FC236}">
                <a16:creationId xmlns:a16="http://schemas.microsoft.com/office/drawing/2014/main" id="{A106DD7A-27BE-43A9-9CC9-AC2F7398B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908050"/>
            <a:ext cx="67691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EG" altLang="ar-SA" sz="4400" b="1">
                <a:solidFill>
                  <a:srgbClr val="FF0000"/>
                </a:solidFill>
              </a:rPr>
              <a:t>و</a:t>
            </a:r>
            <a:r>
              <a:rPr lang="ar-SA" altLang="ar-SA" sz="4400" b="1">
                <a:solidFill>
                  <a:srgbClr val="FF0000"/>
                </a:solidFill>
              </a:rPr>
              <a:t>تعرف التنمية البشرية بأنها</a:t>
            </a:r>
            <a:r>
              <a:rPr lang="ar-EG" altLang="ar-SA" sz="4400" b="1">
                <a:solidFill>
                  <a:srgbClr val="FF0000"/>
                </a:solidFill>
              </a:rPr>
              <a:t>       </a:t>
            </a:r>
            <a:r>
              <a:rPr lang="ar-SA" altLang="ar-SA" sz="4400" b="1">
                <a:solidFill>
                  <a:srgbClr val="FF0000"/>
                </a:solidFill>
              </a:rPr>
              <a:t> </a:t>
            </a:r>
            <a:r>
              <a:rPr lang="ar-SA" altLang="ar-SA" sz="4400" b="1"/>
              <a:t>" عملية تتضمن توسعة الخيارات </a:t>
            </a:r>
            <a:r>
              <a:rPr lang="ar-EG" altLang="ar-SA" sz="4400" b="1"/>
              <a:t>المتاحة </a:t>
            </a:r>
            <a:r>
              <a:rPr lang="ar-SA" altLang="ar-SA" sz="4400" b="1"/>
              <a:t>للناس عن طريق توسعة القدرات البشرية على كافة مستويات التنمية " ومن حيث المبدأ يمكن أن تكون تلك الخيارات بلا حدود </a:t>
            </a:r>
            <a:r>
              <a:rPr lang="en-US" altLang="ar-SA" sz="4400" b="1"/>
              <a:t>infinite </a:t>
            </a:r>
            <a:r>
              <a:rPr lang="ar-EG" altLang="ar-SA" sz="4400" b="1"/>
              <a:t>، وأن تتغير عبر الزمان</a:t>
            </a:r>
            <a:r>
              <a:rPr lang="ar-SA" altLang="ar-SA" sz="4400" b="1"/>
              <a:t> .</a:t>
            </a:r>
            <a:endParaRPr lang="en-US" altLang="ar-SA" sz="4400"/>
          </a:p>
          <a:p>
            <a:pPr eaLnBrk="1" hangingPunct="1"/>
            <a:endParaRPr lang="ar-SA" altLang="ar-SA" sz="4400"/>
          </a:p>
        </p:txBody>
      </p:sp>
    </p:spTree>
  </p:cSld>
  <p:clrMapOvr>
    <a:masterClrMapping/>
  </p:clrMapOvr>
  <p:transition spd="slow">
    <p:plus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lloons 8">
    <a:dk1>
      <a:srgbClr val="006699"/>
    </a:dk1>
    <a:lt1>
      <a:srgbClr val="FFFFFF"/>
    </a:lt1>
    <a:dk2>
      <a:srgbClr val="006666"/>
    </a:dk2>
    <a:lt2>
      <a:srgbClr val="FFFFCC"/>
    </a:lt2>
    <a:accent1>
      <a:srgbClr val="EDFAD2"/>
    </a:accent1>
    <a:accent2>
      <a:srgbClr val="EBF7FF"/>
    </a:accent2>
    <a:accent3>
      <a:srgbClr val="FFFFFF"/>
    </a:accent3>
    <a:accent4>
      <a:srgbClr val="005682"/>
    </a:accent4>
    <a:accent5>
      <a:srgbClr val="F4FCE5"/>
    </a:accent5>
    <a:accent6>
      <a:srgbClr val="D5E0E7"/>
    </a:accent6>
    <a:hlink>
      <a:srgbClr val="CC99FF"/>
    </a:hlink>
    <a:folHlink>
      <a:srgbClr val="F2DFF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1477</Words>
  <Application>Microsoft Office PowerPoint</Application>
  <PresentationFormat>عرض على الشاشة (4:3)</PresentationFormat>
  <Paragraphs>86</Paragraphs>
  <Slides>40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40</vt:i4>
      </vt:variant>
    </vt:vector>
  </HeadingPairs>
  <TitlesOfParts>
    <vt:vector size="49" baseType="lpstr">
      <vt:lpstr>Times New Roman</vt:lpstr>
      <vt:lpstr>Arial</vt:lpstr>
      <vt:lpstr>Verdana</vt:lpstr>
      <vt:lpstr>Impact</vt:lpstr>
      <vt:lpstr>Tahoma</vt:lpstr>
      <vt:lpstr>Simplified Arabic</vt:lpstr>
      <vt:lpstr>AL-Mateen</vt:lpstr>
      <vt:lpstr>Balloons</vt:lpstr>
      <vt:lpstr>NewsPrint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91</cp:revision>
  <cp:lastPrinted>1601-01-01T00:00:00Z</cp:lastPrinted>
  <dcterms:created xsi:type="dcterms:W3CDTF">1601-01-01T00:00:00Z</dcterms:created>
  <dcterms:modified xsi:type="dcterms:W3CDTF">2020-07-19T00:23:40Z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