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3" r:id="rId2"/>
    <p:sldId id="272" r:id="rId3"/>
    <p:sldId id="275" r:id="rId4"/>
    <p:sldId id="281" r:id="rId5"/>
    <p:sldId id="285" r:id="rId6"/>
    <p:sldId id="283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011" autoAdjust="0"/>
    <p:restoredTop sz="94660"/>
  </p:normalViewPr>
  <p:slideViewPr>
    <p:cSldViewPr snapToGrid="0">
      <p:cViewPr varScale="1">
        <p:scale>
          <a:sx n="89" d="100"/>
          <a:sy n="89" d="100"/>
        </p:scale>
        <p:origin x="138" y="2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EF9063-AF45-43F5-A4A2-C6FA53D4C5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787C68B-191D-4D10-9703-8FD68959A5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242EA1-C81C-43D6-B303-72E432220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30/05/43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31C88B4-4D4C-44A6-AFB1-DB6A9AFEE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A6C38EE-A178-474F-BAA1-65C369B83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577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C0B857B-C285-46EF-897F-EE85D39CD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1FDAEF8-633E-4094-A442-156593935D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D3F2B12-F32B-4AC0-A8C5-1D382D6F9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30/05/43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04D84D-4C79-4E5D-97AB-61E557B43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6C3C017-4516-4DF2-8C73-6FEBB1AB2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5029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C1DC5F3-D3BD-41F8-A32E-7F8A6FABEA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B98DA88-4B1E-45CF-86E7-16FA5D8BCD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A155886-56A2-46B0-8103-89CEC1C5D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30/05/43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CE2ED50-BB04-4A80-8B1A-8C14027A0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9A7CD43-293F-43BF-9C1A-8E1F62FB0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102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16857D-A5A7-42BA-BEEC-7E6566912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C00F4A6-00F2-4E7C-8E7A-748F6623C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1A77D1D-593B-4560-AE24-D3286EF80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30/05/43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00D6951-7231-478C-A0D0-C17A7C3FC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66D6BCA-31E4-4340-B07A-9115204A2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6996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9DD172-DB4B-453F-AA5E-44E24FB72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73ADF2B-247E-48EC-9EC3-25FC79208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B82FECA-1BEE-417B-A02A-88BA27DAA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30/05/43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493DD8-1BA6-4F44-99A3-225C74AD8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488E2C-74D7-4D1A-A4EB-270CF3BDC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1359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F75349-DE61-46DF-BD93-9AB8579C6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E734227-D1AB-449A-9A8A-5827F58F3E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B78D072-22D4-4100-8A3C-659F0CB694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1A4FDC6-FE59-40CC-9716-2A00D3F18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30/05/43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C3CD8BB-23B1-465B-A5F4-7DC48372D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EEB4A2A-E877-42B9-A9E9-B8497F4C7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189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85B13F-EE9A-4D1C-848C-8903B5765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5FA30B6-B8F3-4802-AD49-DF9770B674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3CF8B3A-25C5-4D43-8621-036E8A9F9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A74F50D-9AC1-4CCD-9A3E-D95B2D2016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9AEED51-FF18-4D9C-B035-67DF755EC7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71DAF95-368F-4C9B-92B0-FCFB39A24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30/05/43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8837AFC-0668-49AF-8F18-2075163A0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BFBBE9D-EAC3-4537-9DC2-04D2E3643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7145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4CB08FE-2618-4B4A-8A26-14AC69CB7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FFA1A1A-B3A4-41E5-9311-B79BC9022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30/05/43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AF11F14-CD51-45D5-8EC6-D3E7ACA76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EC35382-3D35-44CE-9226-6F6EB6BE2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164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2D331C3-60BD-46FA-BEE5-651EC5817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30/05/43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F4A6661-98EF-41F8-8352-6FD5B6451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0F64A02-F92D-4B87-993B-E4043CC5A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0401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595DDA-0F1A-4FE5-BD49-F2CBDBE87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8642D96-A84E-4D60-A585-A65E4AC91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6F2E0B-6DAB-45C5-9227-7D6B56124B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1EC12F0-8F3A-4721-BBA6-DB822D52D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30/05/43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322FDC-8D4F-4039-A742-B86CD24AB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7FF5B26-8EF0-4D3C-BC6B-979B21824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9598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84A52C-9F69-4078-BFBD-DB55A8C0D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432814F-656D-4FDE-9CC4-A58378336E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C6460E8-D263-4492-83A5-42C08697F9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F801E32-CEF0-4891-B013-629108330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BE5E-2E73-48C0-A022-548D2A8E1919}" type="datetimeFigureOut">
              <a:rPr lang="ar-SA" smtClean="0"/>
              <a:t>30/05/43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BC34195-59B5-4041-B268-0E0C9E539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3345424-ABBA-416E-AB17-40091D9F7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8340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8B7481B-6617-4664-ACDF-09272FFC3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4E72247-1459-4C6B-92F8-60EFA20AD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3C4FB9D-3441-4507-8B02-532088210E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ABE5E-2E73-48C0-A022-548D2A8E1919}" type="datetimeFigureOut">
              <a:rPr lang="ar-SA" smtClean="0"/>
              <a:t>30/05/43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287D5EE-B89A-4891-85D1-24159466A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AF265F-28A8-44A8-BD4C-7D4DF81E3C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F8EB4-79A2-4510-8688-541251F850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98328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8322FE9-996A-4FF7-AF1E-2ECFF2344A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462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5" descr="Picture 35">
            <a:extLst>
              <a:ext uri="{FF2B5EF4-FFF2-40B4-BE49-F238E27FC236}">
                <a16:creationId xmlns:a16="http://schemas.microsoft.com/office/drawing/2014/main" id="{EEF12DF3-43CB-4674-90EE-9BA2266D57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0" t="11041" r="15559" b="11040"/>
          <a:stretch>
            <a:fillRect/>
          </a:stretch>
        </p:blipFill>
        <p:spPr>
          <a:xfrm>
            <a:off x="-410135" y="-86063"/>
            <a:ext cx="1647264" cy="157988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5B79704-CB5E-43DB-9037-17ED851C78C5}"/>
              </a:ext>
            </a:extLst>
          </p:cNvPr>
          <p:cNvSpPr/>
          <p:nvPr/>
        </p:nvSpPr>
        <p:spPr>
          <a:xfrm>
            <a:off x="9879107" y="95623"/>
            <a:ext cx="2211292" cy="6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المملكة العربية السعودية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وزارة التعليم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مدرسة ......................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6B97CE0-FB53-4ABF-85DC-959979CD7D89}"/>
              </a:ext>
            </a:extLst>
          </p:cNvPr>
          <p:cNvSpPr/>
          <p:nvPr/>
        </p:nvSpPr>
        <p:spPr>
          <a:xfrm>
            <a:off x="2447364" y="782918"/>
            <a:ext cx="7297271" cy="491416"/>
          </a:xfrm>
          <a:custGeom>
            <a:avLst/>
            <a:gdLst>
              <a:gd name="connsiteX0" fmla="*/ 0 w 7297271"/>
              <a:gd name="connsiteY0" fmla="*/ 0 h 491416"/>
              <a:gd name="connsiteX1" fmla="*/ 736361 w 7297271"/>
              <a:gd name="connsiteY1" fmla="*/ 0 h 491416"/>
              <a:gd name="connsiteX2" fmla="*/ 1253804 w 7297271"/>
              <a:gd name="connsiteY2" fmla="*/ 0 h 491416"/>
              <a:gd name="connsiteX3" fmla="*/ 1917192 w 7297271"/>
              <a:gd name="connsiteY3" fmla="*/ 0 h 491416"/>
              <a:gd name="connsiteX4" fmla="*/ 2507608 w 7297271"/>
              <a:gd name="connsiteY4" fmla="*/ 0 h 491416"/>
              <a:gd name="connsiteX5" fmla="*/ 3243969 w 7297271"/>
              <a:gd name="connsiteY5" fmla="*/ 0 h 491416"/>
              <a:gd name="connsiteX6" fmla="*/ 4053302 w 7297271"/>
              <a:gd name="connsiteY6" fmla="*/ 0 h 491416"/>
              <a:gd name="connsiteX7" fmla="*/ 4789663 w 7297271"/>
              <a:gd name="connsiteY7" fmla="*/ 0 h 491416"/>
              <a:gd name="connsiteX8" fmla="*/ 5307106 w 7297271"/>
              <a:gd name="connsiteY8" fmla="*/ 0 h 491416"/>
              <a:gd name="connsiteX9" fmla="*/ 5970494 w 7297271"/>
              <a:gd name="connsiteY9" fmla="*/ 0 h 491416"/>
              <a:gd name="connsiteX10" fmla="*/ 6633883 w 7297271"/>
              <a:gd name="connsiteY10" fmla="*/ 0 h 491416"/>
              <a:gd name="connsiteX11" fmla="*/ 7297271 w 7297271"/>
              <a:gd name="connsiteY11" fmla="*/ 0 h 491416"/>
              <a:gd name="connsiteX12" fmla="*/ 7297271 w 7297271"/>
              <a:gd name="connsiteY12" fmla="*/ 491416 h 491416"/>
              <a:gd name="connsiteX13" fmla="*/ 6852801 w 7297271"/>
              <a:gd name="connsiteY13" fmla="*/ 491416 h 491416"/>
              <a:gd name="connsiteX14" fmla="*/ 6043467 w 7297271"/>
              <a:gd name="connsiteY14" fmla="*/ 491416 h 491416"/>
              <a:gd name="connsiteX15" fmla="*/ 5526024 w 7297271"/>
              <a:gd name="connsiteY15" fmla="*/ 491416 h 491416"/>
              <a:gd name="connsiteX16" fmla="*/ 5008581 w 7297271"/>
              <a:gd name="connsiteY16" fmla="*/ 491416 h 491416"/>
              <a:gd name="connsiteX17" fmla="*/ 4418166 w 7297271"/>
              <a:gd name="connsiteY17" fmla="*/ 491416 h 491416"/>
              <a:gd name="connsiteX18" fmla="*/ 3973696 w 7297271"/>
              <a:gd name="connsiteY18" fmla="*/ 491416 h 491416"/>
              <a:gd name="connsiteX19" fmla="*/ 3310307 w 7297271"/>
              <a:gd name="connsiteY19" fmla="*/ 491416 h 491416"/>
              <a:gd name="connsiteX20" fmla="*/ 2865837 w 7297271"/>
              <a:gd name="connsiteY20" fmla="*/ 491416 h 491416"/>
              <a:gd name="connsiteX21" fmla="*/ 2348394 w 7297271"/>
              <a:gd name="connsiteY21" fmla="*/ 491416 h 491416"/>
              <a:gd name="connsiteX22" fmla="*/ 1685006 w 7297271"/>
              <a:gd name="connsiteY22" fmla="*/ 491416 h 491416"/>
              <a:gd name="connsiteX23" fmla="*/ 948645 w 7297271"/>
              <a:gd name="connsiteY23" fmla="*/ 491416 h 491416"/>
              <a:gd name="connsiteX24" fmla="*/ 0 w 7297271"/>
              <a:gd name="connsiteY24" fmla="*/ 491416 h 491416"/>
              <a:gd name="connsiteX25" fmla="*/ 0 w 7297271"/>
              <a:gd name="connsiteY25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297271" h="491416" fill="none" extrusionOk="0">
                <a:moveTo>
                  <a:pt x="0" y="0"/>
                </a:moveTo>
                <a:cubicBezTo>
                  <a:pt x="171713" y="19046"/>
                  <a:pt x="501781" y="25142"/>
                  <a:pt x="736361" y="0"/>
                </a:cubicBezTo>
                <a:cubicBezTo>
                  <a:pt x="970941" y="-25142"/>
                  <a:pt x="1084391" y="-10918"/>
                  <a:pt x="1253804" y="0"/>
                </a:cubicBezTo>
                <a:cubicBezTo>
                  <a:pt x="1423217" y="10918"/>
                  <a:pt x="1729589" y="5298"/>
                  <a:pt x="1917192" y="0"/>
                </a:cubicBezTo>
                <a:cubicBezTo>
                  <a:pt x="2104795" y="-5298"/>
                  <a:pt x="2370152" y="-1959"/>
                  <a:pt x="2507608" y="0"/>
                </a:cubicBezTo>
                <a:cubicBezTo>
                  <a:pt x="2645064" y="1959"/>
                  <a:pt x="2890684" y="-24252"/>
                  <a:pt x="3243969" y="0"/>
                </a:cubicBezTo>
                <a:cubicBezTo>
                  <a:pt x="3597254" y="24252"/>
                  <a:pt x="3873181" y="-28396"/>
                  <a:pt x="4053302" y="0"/>
                </a:cubicBezTo>
                <a:cubicBezTo>
                  <a:pt x="4233423" y="28396"/>
                  <a:pt x="4566639" y="-283"/>
                  <a:pt x="4789663" y="0"/>
                </a:cubicBezTo>
                <a:cubicBezTo>
                  <a:pt x="5012687" y="283"/>
                  <a:pt x="5184219" y="-23883"/>
                  <a:pt x="5307106" y="0"/>
                </a:cubicBezTo>
                <a:cubicBezTo>
                  <a:pt x="5429993" y="23883"/>
                  <a:pt x="5777422" y="-2602"/>
                  <a:pt x="5970494" y="0"/>
                </a:cubicBezTo>
                <a:cubicBezTo>
                  <a:pt x="6163566" y="2602"/>
                  <a:pt x="6424269" y="-13924"/>
                  <a:pt x="6633883" y="0"/>
                </a:cubicBezTo>
                <a:cubicBezTo>
                  <a:pt x="6843497" y="13924"/>
                  <a:pt x="7131331" y="-18893"/>
                  <a:pt x="7297271" y="0"/>
                </a:cubicBezTo>
                <a:cubicBezTo>
                  <a:pt x="7317790" y="103294"/>
                  <a:pt x="7311189" y="324248"/>
                  <a:pt x="7297271" y="491416"/>
                </a:cubicBezTo>
                <a:cubicBezTo>
                  <a:pt x="7082491" y="492548"/>
                  <a:pt x="7066442" y="507056"/>
                  <a:pt x="6852801" y="491416"/>
                </a:cubicBezTo>
                <a:cubicBezTo>
                  <a:pt x="6639160" y="475777"/>
                  <a:pt x="6288797" y="502371"/>
                  <a:pt x="6043467" y="491416"/>
                </a:cubicBezTo>
                <a:cubicBezTo>
                  <a:pt x="5798137" y="480461"/>
                  <a:pt x="5698505" y="494575"/>
                  <a:pt x="5526024" y="491416"/>
                </a:cubicBezTo>
                <a:cubicBezTo>
                  <a:pt x="5353543" y="488257"/>
                  <a:pt x="5177835" y="479517"/>
                  <a:pt x="5008581" y="491416"/>
                </a:cubicBezTo>
                <a:cubicBezTo>
                  <a:pt x="4839327" y="503315"/>
                  <a:pt x="4577954" y="504972"/>
                  <a:pt x="4418166" y="491416"/>
                </a:cubicBezTo>
                <a:cubicBezTo>
                  <a:pt x="4258378" y="477860"/>
                  <a:pt x="4148697" y="470131"/>
                  <a:pt x="3973696" y="491416"/>
                </a:cubicBezTo>
                <a:cubicBezTo>
                  <a:pt x="3798695" y="512702"/>
                  <a:pt x="3445441" y="496336"/>
                  <a:pt x="3310307" y="491416"/>
                </a:cubicBezTo>
                <a:cubicBezTo>
                  <a:pt x="3175173" y="486496"/>
                  <a:pt x="3084743" y="505574"/>
                  <a:pt x="2865837" y="491416"/>
                </a:cubicBezTo>
                <a:cubicBezTo>
                  <a:pt x="2646931" y="477259"/>
                  <a:pt x="2498611" y="500431"/>
                  <a:pt x="2348394" y="491416"/>
                </a:cubicBezTo>
                <a:cubicBezTo>
                  <a:pt x="2198177" y="482401"/>
                  <a:pt x="1964119" y="505375"/>
                  <a:pt x="1685006" y="491416"/>
                </a:cubicBezTo>
                <a:cubicBezTo>
                  <a:pt x="1405893" y="477457"/>
                  <a:pt x="1249961" y="508062"/>
                  <a:pt x="948645" y="491416"/>
                </a:cubicBezTo>
                <a:cubicBezTo>
                  <a:pt x="647329" y="474770"/>
                  <a:pt x="414306" y="465111"/>
                  <a:pt x="0" y="491416"/>
                </a:cubicBezTo>
                <a:cubicBezTo>
                  <a:pt x="-10733" y="275462"/>
                  <a:pt x="5895" y="103783"/>
                  <a:pt x="0" y="0"/>
                </a:cubicBezTo>
                <a:close/>
              </a:path>
              <a:path w="7297271" h="491416" stroke="0" extrusionOk="0">
                <a:moveTo>
                  <a:pt x="0" y="0"/>
                </a:moveTo>
                <a:cubicBezTo>
                  <a:pt x="213043" y="15382"/>
                  <a:pt x="249193" y="-17048"/>
                  <a:pt x="444470" y="0"/>
                </a:cubicBezTo>
                <a:cubicBezTo>
                  <a:pt x="639747" y="17048"/>
                  <a:pt x="848113" y="22094"/>
                  <a:pt x="1180831" y="0"/>
                </a:cubicBezTo>
                <a:cubicBezTo>
                  <a:pt x="1513549" y="-22094"/>
                  <a:pt x="1610688" y="-21134"/>
                  <a:pt x="1844219" y="0"/>
                </a:cubicBezTo>
                <a:cubicBezTo>
                  <a:pt x="2077750" y="21134"/>
                  <a:pt x="2106579" y="12359"/>
                  <a:pt x="2288690" y="0"/>
                </a:cubicBezTo>
                <a:cubicBezTo>
                  <a:pt x="2470801" y="-12359"/>
                  <a:pt x="2607598" y="7815"/>
                  <a:pt x="2733160" y="0"/>
                </a:cubicBezTo>
                <a:cubicBezTo>
                  <a:pt x="2858722" y="-7815"/>
                  <a:pt x="3025007" y="-13691"/>
                  <a:pt x="3250603" y="0"/>
                </a:cubicBezTo>
                <a:cubicBezTo>
                  <a:pt x="3476199" y="13691"/>
                  <a:pt x="3575279" y="3555"/>
                  <a:pt x="3768045" y="0"/>
                </a:cubicBezTo>
                <a:cubicBezTo>
                  <a:pt x="3960811" y="-3555"/>
                  <a:pt x="4194733" y="10817"/>
                  <a:pt x="4504406" y="0"/>
                </a:cubicBezTo>
                <a:cubicBezTo>
                  <a:pt x="4814079" y="-10817"/>
                  <a:pt x="5018089" y="-36865"/>
                  <a:pt x="5313740" y="0"/>
                </a:cubicBezTo>
                <a:cubicBezTo>
                  <a:pt x="5609391" y="36865"/>
                  <a:pt x="5839473" y="-36480"/>
                  <a:pt x="6050101" y="0"/>
                </a:cubicBezTo>
                <a:cubicBezTo>
                  <a:pt x="6260729" y="36480"/>
                  <a:pt x="6887339" y="-50818"/>
                  <a:pt x="7297271" y="0"/>
                </a:cubicBezTo>
                <a:cubicBezTo>
                  <a:pt x="7288748" y="227985"/>
                  <a:pt x="7273680" y="359475"/>
                  <a:pt x="7297271" y="491416"/>
                </a:cubicBezTo>
                <a:cubicBezTo>
                  <a:pt x="7134961" y="489070"/>
                  <a:pt x="6887104" y="490564"/>
                  <a:pt x="6779828" y="491416"/>
                </a:cubicBezTo>
                <a:cubicBezTo>
                  <a:pt x="6672552" y="492268"/>
                  <a:pt x="6226612" y="498986"/>
                  <a:pt x="5970494" y="491416"/>
                </a:cubicBezTo>
                <a:cubicBezTo>
                  <a:pt x="5714376" y="483846"/>
                  <a:pt x="5405781" y="494080"/>
                  <a:pt x="5161161" y="491416"/>
                </a:cubicBezTo>
                <a:cubicBezTo>
                  <a:pt x="4916541" y="488752"/>
                  <a:pt x="4737028" y="526189"/>
                  <a:pt x="4424800" y="491416"/>
                </a:cubicBezTo>
                <a:cubicBezTo>
                  <a:pt x="4112572" y="456643"/>
                  <a:pt x="3798500" y="526858"/>
                  <a:pt x="3615466" y="491416"/>
                </a:cubicBezTo>
                <a:cubicBezTo>
                  <a:pt x="3432432" y="455974"/>
                  <a:pt x="3211568" y="515905"/>
                  <a:pt x="3025051" y="491416"/>
                </a:cubicBezTo>
                <a:cubicBezTo>
                  <a:pt x="2838534" y="466927"/>
                  <a:pt x="2680779" y="484094"/>
                  <a:pt x="2580580" y="491416"/>
                </a:cubicBezTo>
                <a:cubicBezTo>
                  <a:pt x="2480381" y="498738"/>
                  <a:pt x="1954013" y="464097"/>
                  <a:pt x="1771247" y="491416"/>
                </a:cubicBezTo>
                <a:cubicBezTo>
                  <a:pt x="1588481" y="518735"/>
                  <a:pt x="1446238" y="512913"/>
                  <a:pt x="1253804" y="491416"/>
                </a:cubicBezTo>
                <a:cubicBezTo>
                  <a:pt x="1061370" y="469919"/>
                  <a:pt x="1016088" y="471585"/>
                  <a:pt x="809334" y="491416"/>
                </a:cubicBezTo>
                <a:cubicBezTo>
                  <a:pt x="602580" y="511248"/>
                  <a:pt x="246011" y="524838"/>
                  <a:pt x="0" y="491416"/>
                </a:cubicBezTo>
                <a:cubicBezTo>
                  <a:pt x="-12737" y="272723"/>
                  <a:pt x="9710" y="243889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استمارة بيانات وأسماء الطالبات بالصف ................. للعام الدراسي     14 /      14 هـ</a:t>
            </a:r>
          </a:p>
        </p:txBody>
      </p:sp>
      <p:graphicFrame>
        <p:nvGraphicFramePr>
          <p:cNvPr id="6" name="جدول 6">
            <a:extLst>
              <a:ext uri="{FF2B5EF4-FFF2-40B4-BE49-F238E27FC236}">
                <a16:creationId xmlns:a16="http://schemas.microsoft.com/office/drawing/2014/main" id="{C7DEF2B5-3C92-449E-8E73-F72A3CA7E8DD}"/>
              </a:ext>
            </a:extLst>
          </p:cNvPr>
          <p:cNvGraphicFramePr>
            <a:graphicFrameLocks noGrp="1"/>
          </p:cNvGraphicFramePr>
          <p:nvPr/>
        </p:nvGraphicFramePr>
        <p:xfrm>
          <a:off x="519955" y="1625001"/>
          <a:ext cx="11178984" cy="47399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9904">
                  <a:extLst>
                    <a:ext uri="{9D8B030D-6E8A-4147-A177-3AD203B41FA5}">
                      <a16:colId xmlns:a16="http://schemas.microsoft.com/office/drawing/2014/main" val="3942987234"/>
                    </a:ext>
                  </a:extLst>
                </a:gridCol>
                <a:gridCol w="1045882">
                  <a:extLst>
                    <a:ext uri="{9D8B030D-6E8A-4147-A177-3AD203B41FA5}">
                      <a16:colId xmlns:a16="http://schemas.microsoft.com/office/drawing/2014/main" val="1340421826"/>
                    </a:ext>
                  </a:extLst>
                </a:gridCol>
                <a:gridCol w="1171388">
                  <a:extLst>
                    <a:ext uri="{9D8B030D-6E8A-4147-A177-3AD203B41FA5}">
                      <a16:colId xmlns:a16="http://schemas.microsoft.com/office/drawing/2014/main" val="3658240116"/>
                    </a:ext>
                  </a:extLst>
                </a:gridCol>
                <a:gridCol w="1062318">
                  <a:extLst>
                    <a:ext uri="{9D8B030D-6E8A-4147-A177-3AD203B41FA5}">
                      <a16:colId xmlns:a16="http://schemas.microsoft.com/office/drawing/2014/main" val="814514241"/>
                    </a:ext>
                  </a:extLst>
                </a:gridCol>
                <a:gridCol w="2248647">
                  <a:extLst>
                    <a:ext uri="{9D8B030D-6E8A-4147-A177-3AD203B41FA5}">
                      <a16:colId xmlns:a16="http://schemas.microsoft.com/office/drawing/2014/main" val="513829308"/>
                    </a:ext>
                  </a:extLst>
                </a:gridCol>
                <a:gridCol w="1111624">
                  <a:extLst>
                    <a:ext uri="{9D8B030D-6E8A-4147-A177-3AD203B41FA5}">
                      <a16:colId xmlns:a16="http://schemas.microsoft.com/office/drawing/2014/main" val="2597519512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1387381538"/>
                    </a:ext>
                  </a:extLst>
                </a:gridCol>
                <a:gridCol w="1111621">
                  <a:extLst>
                    <a:ext uri="{9D8B030D-6E8A-4147-A177-3AD203B41FA5}">
                      <a16:colId xmlns:a16="http://schemas.microsoft.com/office/drawing/2014/main" val="228887432"/>
                    </a:ext>
                  </a:extLst>
                </a:gridCol>
              </a:tblGrid>
              <a:tr h="394995">
                <a:tc rowSpan="2">
                  <a:txBody>
                    <a:bodyPr/>
                    <a:lstStyle/>
                    <a:p>
                      <a:pPr algn="ctr" rtl="1"/>
                      <a:endParaRPr lang="ar-SA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rtl="1"/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اسم الطالبة</a:t>
                      </a:r>
                    </a:p>
                  </a:txBody>
                  <a:tcPr>
                    <a:solidFill>
                      <a:srgbClr val="E8F0F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التصنيف</a:t>
                      </a:r>
                    </a:p>
                  </a:txBody>
                  <a:tcPr>
                    <a:solidFill>
                      <a:srgbClr val="E8F0F8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rtl="1"/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اسم الطالبة</a:t>
                      </a:r>
                    </a:p>
                  </a:txBody>
                  <a:tcPr>
                    <a:solidFill>
                      <a:srgbClr val="E8F0F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التصنيف</a:t>
                      </a:r>
                    </a:p>
                  </a:txBody>
                  <a:tcPr>
                    <a:solidFill>
                      <a:srgbClr val="E8F0F8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015270"/>
                  </a:ext>
                </a:extLst>
              </a:tr>
              <a:tr h="394995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دون المتوسط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ضمن المتوسط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فوق المتوسط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دون المتوسط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ضمن المتوسط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فوق المتوسط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839111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351277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2200215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394565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665075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750940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50657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21042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6784838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79929"/>
                  </a:ext>
                </a:extLst>
              </a:tr>
              <a:tr h="394995"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01695"/>
                  </a:ext>
                </a:extLst>
              </a:tr>
            </a:tbl>
          </a:graphicData>
        </a:graphic>
      </p:graphicFrame>
      <p:sp>
        <p:nvSpPr>
          <p:cNvPr id="7" name="مستطيل 6">
            <a:extLst>
              <a:ext uri="{FF2B5EF4-FFF2-40B4-BE49-F238E27FC236}">
                <a16:creationId xmlns:a16="http://schemas.microsoft.com/office/drawing/2014/main" id="{140911CF-2998-4DF6-9D39-08B7820BD559}"/>
              </a:ext>
            </a:extLst>
          </p:cNvPr>
          <p:cNvSpPr/>
          <p:nvPr/>
        </p:nvSpPr>
        <p:spPr>
          <a:xfrm>
            <a:off x="1739152" y="6418729"/>
            <a:ext cx="7398871" cy="361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معلمة المادة /  ..........................                                                    مديرة المدرسة  / 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3193923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5" descr="Picture 35">
            <a:extLst>
              <a:ext uri="{FF2B5EF4-FFF2-40B4-BE49-F238E27FC236}">
                <a16:creationId xmlns:a16="http://schemas.microsoft.com/office/drawing/2014/main" id="{EEF12DF3-43CB-4674-90EE-9BA2266D57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0" t="11041" r="15559" b="11040"/>
          <a:stretch>
            <a:fillRect/>
          </a:stretch>
        </p:blipFill>
        <p:spPr>
          <a:xfrm>
            <a:off x="-410135" y="-86063"/>
            <a:ext cx="1647264" cy="157988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5B79704-CB5E-43DB-9037-17ED851C78C5}"/>
              </a:ext>
            </a:extLst>
          </p:cNvPr>
          <p:cNvSpPr/>
          <p:nvPr/>
        </p:nvSpPr>
        <p:spPr>
          <a:xfrm>
            <a:off x="9879107" y="95623"/>
            <a:ext cx="2211292" cy="6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المملكة العربية السعودية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وزارة التعليم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مدرسة ......................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6B97CE0-FB53-4ABF-85DC-959979CD7D89}"/>
              </a:ext>
            </a:extLst>
          </p:cNvPr>
          <p:cNvSpPr/>
          <p:nvPr/>
        </p:nvSpPr>
        <p:spPr>
          <a:xfrm>
            <a:off x="2447364" y="703878"/>
            <a:ext cx="7297271" cy="491416"/>
          </a:xfrm>
          <a:custGeom>
            <a:avLst/>
            <a:gdLst>
              <a:gd name="connsiteX0" fmla="*/ 0 w 7297271"/>
              <a:gd name="connsiteY0" fmla="*/ 0 h 491416"/>
              <a:gd name="connsiteX1" fmla="*/ 736361 w 7297271"/>
              <a:gd name="connsiteY1" fmla="*/ 0 h 491416"/>
              <a:gd name="connsiteX2" fmla="*/ 1253804 w 7297271"/>
              <a:gd name="connsiteY2" fmla="*/ 0 h 491416"/>
              <a:gd name="connsiteX3" fmla="*/ 1917192 w 7297271"/>
              <a:gd name="connsiteY3" fmla="*/ 0 h 491416"/>
              <a:gd name="connsiteX4" fmla="*/ 2507608 w 7297271"/>
              <a:gd name="connsiteY4" fmla="*/ 0 h 491416"/>
              <a:gd name="connsiteX5" fmla="*/ 3243969 w 7297271"/>
              <a:gd name="connsiteY5" fmla="*/ 0 h 491416"/>
              <a:gd name="connsiteX6" fmla="*/ 4053302 w 7297271"/>
              <a:gd name="connsiteY6" fmla="*/ 0 h 491416"/>
              <a:gd name="connsiteX7" fmla="*/ 4789663 w 7297271"/>
              <a:gd name="connsiteY7" fmla="*/ 0 h 491416"/>
              <a:gd name="connsiteX8" fmla="*/ 5307106 w 7297271"/>
              <a:gd name="connsiteY8" fmla="*/ 0 h 491416"/>
              <a:gd name="connsiteX9" fmla="*/ 5970494 w 7297271"/>
              <a:gd name="connsiteY9" fmla="*/ 0 h 491416"/>
              <a:gd name="connsiteX10" fmla="*/ 6633883 w 7297271"/>
              <a:gd name="connsiteY10" fmla="*/ 0 h 491416"/>
              <a:gd name="connsiteX11" fmla="*/ 7297271 w 7297271"/>
              <a:gd name="connsiteY11" fmla="*/ 0 h 491416"/>
              <a:gd name="connsiteX12" fmla="*/ 7297271 w 7297271"/>
              <a:gd name="connsiteY12" fmla="*/ 491416 h 491416"/>
              <a:gd name="connsiteX13" fmla="*/ 6852801 w 7297271"/>
              <a:gd name="connsiteY13" fmla="*/ 491416 h 491416"/>
              <a:gd name="connsiteX14" fmla="*/ 6043467 w 7297271"/>
              <a:gd name="connsiteY14" fmla="*/ 491416 h 491416"/>
              <a:gd name="connsiteX15" fmla="*/ 5526024 w 7297271"/>
              <a:gd name="connsiteY15" fmla="*/ 491416 h 491416"/>
              <a:gd name="connsiteX16" fmla="*/ 5008581 w 7297271"/>
              <a:gd name="connsiteY16" fmla="*/ 491416 h 491416"/>
              <a:gd name="connsiteX17" fmla="*/ 4418166 w 7297271"/>
              <a:gd name="connsiteY17" fmla="*/ 491416 h 491416"/>
              <a:gd name="connsiteX18" fmla="*/ 3973696 w 7297271"/>
              <a:gd name="connsiteY18" fmla="*/ 491416 h 491416"/>
              <a:gd name="connsiteX19" fmla="*/ 3310307 w 7297271"/>
              <a:gd name="connsiteY19" fmla="*/ 491416 h 491416"/>
              <a:gd name="connsiteX20" fmla="*/ 2865837 w 7297271"/>
              <a:gd name="connsiteY20" fmla="*/ 491416 h 491416"/>
              <a:gd name="connsiteX21" fmla="*/ 2348394 w 7297271"/>
              <a:gd name="connsiteY21" fmla="*/ 491416 h 491416"/>
              <a:gd name="connsiteX22" fmla="*/ 1685006 w 7297271"/>
              <a:gd name="connsiteY22" fmla="*/ 491416 h 491416"/>
              <a:gd name="connsiteX23" fmla="*/ 948645 w 7297271"/>
              <a:gd name="connsiteY23" fmla="*/ 491416 h 491416"/>
              <a:gd name="connsiteX24" fmla="*/ 0 w 7297271"/>
              <a:gd name="connsiteY24" fmla="*/ 491416 h 491416"/>
              <a:gd name="connsiteX25" fmla="*/ 0 w 7297271"/>
              <a:gd name="connsiteY25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297271" h="491416" fill="none" extrusionOk="0">
                <a:moveTo>
                  <a:pt x="0" y="0"/>
                </a:moveTo>
                <a:cubicBezTo>
                  <a:pt x="171713" y="19046"/>
                  <a:pt x="501781" y="25142"/>
                  <a:pt x="736361" y="0"/>
                </a:cubicBezTo>
                <a:cubicBezTo>
                  <a:pt x="970941" y="-25142"/>
                  <a:pt x="1084391" y="-10918"/>
                  <a:pt x="1253804" y="0"/>
                </a:cubicBezTo>
                <a:cubicBezTo>
                  <a:pt x="1423217" y="10918"/>
                  <a:pt x="1729589" y="5298"/>
                  <a:pt x="1917192" y="0"/>
                </a:cubicBezTo>
                <a:cubicBezTo>
                  <a:pt x="2104795" y="-5298"/>
                  <a:pt x="2370152" y="-1959"/>
                  <a:pt x="2507608" y="0"/>
                </a:cubicBezTo>
                <a:cubicBezTo>
                  <a:pt x="2645064" y="1959"/>
                  <a:pt x="2890684" y="-24252"/>
                  <a:pt x="3243969" y="0"/>
                </a:cubicBezTo>
                <a:cubicBezTo>
                  <a:pt x="3597254" y="24252"/>
                  <a:pt x="3873181" y="-28396"/>
                  <a:pt x="4053302" y="0"/>
                </a:cubicBezTo>
                <a:cubicBezTo>
                  <a:pt x="4233423" y="28396"/>
                  <a:pt x="4566639" y="-283"/>
                  <a:pt x="4789663" y="0"/>
                </a:cubicBezTo>
                <a:cubicBezTo>
                  <a:pt x="5012687" y="283"/>
                  <a:pt x="5184219" y="-23883"/>
                  <a:pt x="5307106" y="0"/>
                </a:cubicBezTo>
                <a:cubicBezTo>
                  <a:pt x="5429993" y="23883"/>
                  <a:pt x="5777422" y="-2602"/>
                  <a:pt x="5970494" y="0"/>
                </a:cubicBezTo>
                <a:cubicBezTo>
                  <a:pt x="6163566" y="2602"/>
                  <a:pt x="6424269" y="-13924"/>
                  <a:pt x="6633883" y="0"/>
                </a:cubicBezTo>
                <a:cubicBezTo>
                  <a:pt x="6843497" y="13924"/>
                  <a:pt x="7131331" y="-18893"/>
                  <a:pt x="7297271" y="0"/>
                </a:cubicBezTo>
                <a:cubicBezTo>
                  <a:pt x="7317790" y="103294"/>
                  <a:pt x="7311189" y="324248"/>
                  <a:pt x="7297271" y="491416"/>
                </a:cubicBezTo>
                <a:cubicBezTo>
                  <a:pt x="7082491" y="492548"/>
                  <a:pt x="7066442" y="507056"/>
                  <a:pt x="6852801" y="491416"/>
                </a:cubicBezTo>
                <a:cubicBezTo>
                  <a:pt x="6639160" y="475777"/>
                  <a:pt x="6288797" y="502371"/>
                  <a:pt x="6043467" y="491416"/>
                </a:cubicBezTo>
                <a:cubicBezTo>
                  <a:pt x="5798137" y="480461"/>
                  <a:pt x="5698505" y="494575"/>
                  <a:pt x="5526024" y="491416"/>
                </a:cubicBezTo>
                <a:cubicBezTo>
                  <a:pt x="5353543" y="488257"/>
                  <a:pt x="5177835" y="479517"/>
                  <a:pt x="5008581" y="491416"/>
                </a:cubicBezTo>
                <a:cubicBezTo>
                  <a:pt x="4839327" y="503315"/>
                  <a:pt x="4577954" y="504972"/>
                  <a:pt x="4418166" y="491416"/>
                </a:cubicBezTo>
                <a:cubicBezTo>
                  <a:pt x="4258378" y="477860"/>
                  <a:pt x="4148697" y="470131"/>
                  <a:pt x="3973696" y="491416"/>
                </a:cubicBezTo>
                <a:cubicBezTo>
                  <a:pt x="3798695" y="512702"/>
                  <a:pt x="3445441" y="496336"/>
                  <a:pt x="3310307" y="491416"/>
                </a:cubicBezTo>
                <a:cubicBezTo>
                  <a:pt x="3175173" y="486496"/>
                  <a:pt x="3084743" y="505574"/>
                  <a:pt x="2865837" y="491416"/>
                </a:cubicBezTo>
                <a:cubicBezTo>
                  <a:pt x="2646931" y="477259"/>
                  <a:pt x="2498611" y="500431"/>
                  <a:pt x="2348394" y="491416"/>
                </a:cubicBezTo>
                <a:cubicBezTo>
                  <a:pt x="2198177" y="482401"/>
                  <a:pt x="1964119" y="505375"/>
                  <a:pt x="1685006" y="491416"/>
                </a:cubicBezTo>
                <a:cubicBezTo>
                  <a:pt x="1405893" y="477457"/>
                  <a:pt x="1249961" y="508062"/>
                  <a:pt x="948645" y="491416"/>
                </a:cubicBezTo>
                <a:cubicBezTo>
                  <a:pt x="647329" y="474770"/>
                  <a:pt x="414306" y="465111"/>
                  <a:pt x="0" y="491416"/>
                </a:cubicBezTo>
                <a:cubicBezTo>
                  <a:pt x="-10733" y="275462"/>
                  <a:pt x="5895" y="103783"/>
                  <a:pt x="0" y="0"/>
                </a:cubicBezTo>
                <a:close/>
              </a:path>
              <a:path w="7297271" h="491416" stroke="0" extrusionOk="0">
                <a:moveTo>
                  <a:pt x="0" y="0"/>
                </a:moveTo>
                <a:cubicBezTo>
                  <a:pt x="213043" y="15382"/>
                  <a:pt x="249193" y="-17048"/>
                  <a:pt x="444470" y="0"/>
                </a:cubicBezTo>
                <a:cubicBezTo>
                  <a:pt x="639747" y="17048"/>
                  <a:pt x="848113" y="22094"/>
                  <a:pt x="1180831" y="0"/>
                </a:cubicBezTo>
                <a:cubicBezTo>
                  <a:pt x="1513549" y="-22094"/>
                  <a:pt x="1610688" y="-21134"/>
                  <a:pt x="1844219" y="0"/>
                </a:cubicBezTo>
                <a:cubicBezTo>
                  <a:pt x="2077750" y="21134"/>
                  <a:pt x="2106579" y="12359"/>
                  <a:pt x="2288690" y="0"/>
                </a:cubicBezTo>
                <a:cubicBezTo>
                  <a:pt x="2470801" y="-12359"/>
                  <a:pt x="2607598" y="7815"/>
                  <a:pt x="2733160" y="0"/>
                </a:cubicBezTo>
                <a:cubicBezTo>
                  <a:pt x="2858722" y="-7815"/>
                  <a:pt x="3025007" y="-13691"/>
                  <a:pt x="3250603" y="0"/>
                </a:cubicBezTo>
                <a:cubicBezTo>
                  <a:pt x="3476199" y="13691"/>
                  <a:pt x="3575279" y="3555"/>
                  <a:pt x="3768045" y="0"/>
                </a:cubicBezTo>
                <a:cubicBezTo>
                  <a:pt x="3960811" y="-3555"/>
                  <a:pt x="4194733" y="10817"/>
                  <a:pt x="4504406" y="0"/>
                </a:cubicBezTo>
                <a:cubicBezTo>
                  <a:pt x="4814079" y="-10817"/>
                  <a:pt x="5018089" y="-36865"/>
                  <a:pt x="5313740" y="0"/>
                </a:cubicBezTo>
                <a:cubicBezTo>
                  <a:pt x="5609391" y="36865"/>
                  <a:pt x="5839473" y="-36480"/>
                  <a:pt x="6050101" y="0"/>
                </a:cubicBezTo>
                <a:cubicBezTo>
                  <a:pt x="6260729" y="36480"/>
                  <a:pt x="6887339" y="-50818"/>
                  <a:pt x="7297271" y="0"/>
                </a:cubicBezTo>
                <a:cubicBezTo>
                  <a:pt x="7288748" y="227985"/>
                  <a:pt x="7273680" y="359475"/>
                  <a:pt x="7297271" y="491416"/>
                </a:cubicBezTo>
                <a:cubicBezTo>
                  <a:pt x="7134961" y="489070"/>
                  <a:pt x="6887104" y="490564"/>
                  <a:pt x="6779828" y="491416"/>
                </a:cubicBezTo>
                <a:cubicBezTo>
                  <a:pt x="6672552" y="492268"/>
                  <a:pt x="6226612" y="498986"/>
                  <a:pt x="5970494" y="491416"/>
                </a:cubicBezTo>
                <a:cubicBezTo>
                  <a:pt x="5714376" y="483846"/>
                  <a:pt x="5405781" y="494080"/>
                  <a:pt x="5161161" y="491416"/>
                </a:cubicBezTo>
                <a:cubicBezTo>
                  <a:pt x="4916541" y="488752"/>
                  <a:pt x="4737028" y="526189"/>
                  <a:pt x="4424800" y="491416"/>
                </a:cubicBezTo>
                <a:cubicBezTo>
                  <a:pt x="4112572" y="456643"/>
                  <a:pt x="3798500" y="526858"/>
                  <a:pt x="3615466" y="491416"/>
                </a:cubicBezTo>
                <a:cubicBezTo>
                  <a:pt x="3432432" y="455974"/>
                  <a:pt x="3211568" y="515905"/>
                  <a:pt x="3025051" y="491416"/>
                </a:cubicBezTo>
                <a:cubicBezTo>
                  <a:pt x="2838534" y="466927"/>
                  <a:pt x="2680779" y="484094"/>
                  <a:pt x="2580580" y="491416"/>
                </a:cubicBezTo>
                <a:cubicBezTo>
                  <a:pt x="2480381" y="498738"/>
                  <a:pt x="1954013" y="464097"/>
                  <a:pt x="1771247" y="491416"/>
                </a:cubicBezTo>
                <a:cubicBezTo>
                  <a:pt x="1588481" y="518735"/>
                  <a:pt x="1446238" y="512913"/>
                  <a:pt x="1253804" y="491416"/>
                </a:cubicBezTo>
                <a:cubicBezTo>
                  <a:pt x="1061370" y="469919"/>
                  <a:pt x="1016088" y="471585"/>
                  <a:pt x="809334" y="491416"/>
                </a:cubicBezTo>
                <a:cubicBezTo>
                  <a:pt x="602580" y="511248"/>
                  <a:pt x="246011" y="524838"/>
                  <a:pt x="0" y="491416"/>
                </a:cubicBezTo>
                <a:cubicBezTo>
                  <a:pt x="-12737" y="272723"/>
                  <a:pt x="9710" y="243889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استمارة علاج ومتابعة الطالبة ذات المستوى المتدني للعام الدراسي     14 /      14 هـ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40911CF-2998-4DF6-9D39-08B7820BD559}"/>
              </a:ext>
            </a:extLst>
          </p:cNvPr>
          <p:cNvSpPr/>
          <p:nvPr/>
        </p:nvSpPr>
        <p:spPr>
          <a:xfrm>
            <a:off x="2740807" y="6276486"/>
            <a:ext cx="7398871" cy="361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معلمة المادة /  ..........................                                                    مديرة المدرسة  / .......................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EB336345-F087-4EC3-BC2D-073BEDF37194}"/>
              </a:ext>
            </a:extLst>
          </p:cNvPr>
          <p:cNvSpPr/>
          <p:nvPr/>
        </p:nvSpPr>
        <p:spPr>
          <a:xfrm>
            <a:off x="1739152" y="1634414"/>
            <a:ext cx="9090211" cy="491416"/>
          </a:xfrm>
          <a:custGeom>
            <a:avLst/>
            <a:gdLst>
              <a:gd name="connsiteX0" fmla="*/ 0 w 9090211"/>
              <a:gd name="connsiteY0" fmla="*/ 0 h 491416"/>
              <a:gd name="connsiteX1" fmla="*/ 426541 w 9090211"/>
              <a:gd name="connsiteY1" fmla="*/ 0 h 491416"/>
              <a:gd name="connsiteX2" fmla="*/ 1216690 w 9090211"/>
              <a:gd name="connsiteY2" fmla="*/ 0 h 491416"/>
              <a:gd name="connsiteX3" fmla="*/ 1915937 w 9090211"/>
              <a:gd name="connsiteY3" fmla="*/ 0 h 491416"/>
              <a:gd name="connsiteX4" fmla="*/ 2342477 w 9090211"/>
              <a:gd name="connsiteY4" fmla="*/ 0 h 491416"/>
              <a:gd name="connsiteX5" fmla="*/ 2769018 w 9090211"/>
              <a:gd name="connsiteY5" fmla="*/ 0 h 491416"/>
              <a:gd name="connsiteX6" fmla="*/ 3286461 w 9090211"/>
              <a:gd name="connsiteY6" fmla="*/ 0 h 491416"/>
              <a:gd name="connsiteX7" fmla="*/ 3803904 w 9090211"/>
              <a:gd name="connsiteY7" fmla="*/ 0 h 491416"/>
              <a:gd name="connsiteX8" fmla="*/ 4594053 w 9090211"/>
              <a:gd name="connsiteY8" fmla="*/ 0 h 491416"/>
              <a:gd name="connsiteX9" fmla="*/ 5475104 w 9090211"/>
              <a:gd name="connsiteY9" fmla="*/ 0 h 491416"/>
              <a:gd name="connsiteX10" fmla="*/ 6265253 w 9090211"/>
              <a:gd name="connsiteY10" fmla="*/ 0 h 491416"/>
              <a:gd name="connsiteX11" fmla="*/ 7146304 w 9090211"/>
              <a:gd name="connsiteY11" fmla="*/ 0 h 491416"/>
              <a:gd name="connsiteX12" fmla="*/ 7936453 w 9090211"/>
              <a:gd name="connsiteY12" fmla="*/ 0 h 491416"/>
              <a:gd name="connsiteX13" fmla="*/ 8453896 w 9090211"/>
              <a:gd name="connsiteY13" fmla="*/ 0 h 491416"/>
              <a:gd name="connsiteX14" fmla="*/ 9090211 w 9090211"/>
              <a:gd name="connsiteY14" fmla="*/ 0 h 491416"/>
              <a:gd name="connsiteX15" fmla="*/ 9090211 w 9090211"/>
              <a:gd name="connsiteY15" fmla="*/ 491416 h 491416"/>
              <a:gd name="connsiteX16" fmla="*/ 8572768 w 9090211"/>
              <a:gd name="connsiteY16" fmla="*/ 491416 h 491416"/>
              <a:gd name="connsiteX17" fmla="*/ 7691717 w 9090211"/>
              <a:gd name="connsiteY17" fmla="*/ 491416 h 491416"/>
              <a:gd name="connsiteX18" fmla="*/ 7083372 w 9090211"/>
              <a:gd name="connsiteY18" fmla="*/ 491416 h 491416"/>
              <a:gd name="connsiteX19" fmla="*/ 6656831 w 9090211"/>
              <a:gd name="connsiteY19" fmla="*/ 491416 h 491416"/>
              <a:gd name="connsiteX20" fmla="*/ 5775780 w 9090211"/>
              <a:gd name="connsiteY20" fmla="*/ 491416 h 491416"/>
              <a:gd name="connsiteX21" fmla="*/ 5258337 w 9090211"/>
              <a:gd name="connsiteY21" fmla="*/ 491416 h 491416"/>
              <a:gd name="connsiteX22" fmla="*/ 4831797 w 9090211"/>
              <a:gd name="connsiteY22" fmla="*/ 491416 h 491416"/>
              <a:gd name="connsiteX23" fmla="*/ 4405256 w 9090211"/>
              <a:gd name="connsiteY23" fmla="*/ 491416 h 491416"/>
              <a:gd name="connsiteX24" fmla="*/ 3615107 w 9090211"/>
              <a:gd name="connsiteY24" fmla="*/ 491416 h 491416"/>
              <a:gd name="connsiteX25" fmla="*/ 3097664 w 9090211"/>
              <a:gd name="connsiteY25" fmla="*/ 491416 h 491416"/>
              <a:gd name="connsiteX26" fmla="*/ 2489319 w 9090211"/>
              <a:gd name="connsiteY26" fmla="*/ 491416 h 491416"/>
              <a:gd name="connsiteX27" fmla="*/ 1699170 w 9090211"/>
              <a:gd name="connsiteY27" fmla="*/ 491416 h 491416"/>
              <a:gd name="connsiteX28" fmla="*/ 1090825 w 9090211"/>
              <a:gd name="connsiteY28" fmla="*/ 491416 h 491416"/>
              <a:gd name="connsiteX29" fmla="*/ 0 w 9090211"/>
              <a:gd name="connsiteY29" fmla="*/ 491416 h 491416"/>
              <a:gd name="connsiteX30" fmla="*/ 0 w 9090211"/>
              <a:gd name="connsiteY30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9090211" h="491416" extrusionOk="0">
                <a:moveTo>
                  <a:pt x="0" y="0"/>
                </a:moveTo>
                <a:cubicBezTo>
                  <a:pt x="148539" y="-14906"/>
                  <a:pt x="283567" y="-592"/>
                  <a:pt x="426541" y="0"/>
                </a:cubicBezTo>
                <a:cubicBezTo>
                  <a:pt x="569515" y="592"/>
                  <a:pt x="931384" y="-2770"/>
                  <a:pt x="1216690" y="0"/>
                </a:cubicBezTo>
                <a:cubicBezTo>
                  <a:pt x="1501996" y="2770"/>
                  <a:pt x="1621404" y="-3866"/>
                  <a:pt x="1915937" y="0"/>
                </a:cubicBezTo>
                <a:cubicBezTo>
                  <a:pt x="2210470" y="3866"/>
                  <a:pt x="2142406" y="2889"/>
                  <a:pt x="2342477" y="0"/>
                </a:cubicBezTo>
                <a:cubicBezTo>
                  <a:pt x="2542548" y="-2889"/>
                  <a:pt x="2656828" y="-18128"/>
                  <a:pt x="2769018" y="0"/>
                </a:cubicBezTo>
                <a:cubicBezTo>
                  <a:pt x="2881208" y="18128"/>
                  <a:pt x="3060865" y="-13691"/>
                  <a:pt x="3286461" y="0"/>
                </a:cubicBezTo>
                <a:cubicBezTo>
                  <a:pt x="3512057" y="13691"/>
                  <a:pt x="3605382" y="-2185"/>
                  <a:pt x="3803904" y="0"/>
                </a:cubicBezTo>
                <a:cubicBezTo>
                  <a:pt x="4002426" y="2185"/>
                  <a:pt x="4354742" y="-32256"/>
                  <a:pt x="4594053" y="0"/>
                </a:cubicBezTo>
                <a:cubicBezTo>
                  <a:pt x="4833364" y="32256"/>
                  <a:pt x="5296162" y="-14043"/>
                  <a:pt x="5475104" y="0"/>
                </a:cubicBezTo>
                <a:cubicBezTo>
                  <a:pt x="5654046" y="14043"/>
                  <a:pt x="6080559" y="2993"/>
                  <a:pt x="6265253" y="0"/>
                </a:cubicBezTo>
                <a:cubicBezTo>
                  <a:pt x="6449947" y="-2993"/>
                  <a:pt x="6891746" y="-37372"/>
                  <a:pt x="7146304" y="0"/>
                </a:cubicBezTo>
                <a:cubicBezTo>
                  <a:pt x="7400862" y="37372"/>
                  <a:pt x="7669772" y="23312"/>
                  <a:pt x="7936453" y="0"/>
                </a:cubicBezTo>
                <a:cubicBezTo>
                  <a:pt x="8203134" y="-23312"/>
                  <a:pt x="8310801" y="23925"/>
                  <a:pt x="8453896" y="0"/>
                </a:cubicBezTo>
                <a:cubicBezTo>
                  <a:pt x="8596991" y="-23925"/>
                  <a:pt x="8843254" y="25482"/>
                  <a:pt x="9090211" y="0"/>
                </a:cubicBezTo>
                <a:cubicBezTo>
                  <a:pt x="9080121" y="114933"/>
                  <a:pt x="9111992" y="273058"/>
                  <a:pt x="9090211" y="491416"/>
                </a:cubicBezTo>
                <a:cubicBezTo>
                  <a:pt x="8918696" y="508758"/>
                  <a:pt x="8724146" y="490069"/>
                  <a:pt x="8572768" y="491416"/>
                </a:cubicBezTo>
                <a:cubicBezTo>
                  <a:pt x="8421390" y="492763"/>
                  <a:pt x="7887015" y="501017"/>
                  <a:pt x="7691717" y="491416"/>
                </a:cubicBezTo>
                <a:cubicBezTo>
                  <a:pt x="7496419" y="481815"/>
                  <a:pt x="7344591" y="514169"/>
                  <a:pt x="7083372" y="491416"/>
                </a:cubicBezTo>
                <a:cubicBezTo>
                  <a:pt x="6822154" y="468663"/>
                  <a:pt x="6857303" y="507574"/>
                  <a:pt x="6656831" y="491416"/>
                </a:cubicBezTo>
                <a:cubicBezTo>
                  <a:pt x="6456359" y="475258"/>
                  <a:pt x="6033678" y="470406"/>
                  <a:pt x="5775780" y="491416"/>
                </a:cubicBezTo>
                <a:cubicBezTo>
                  <a:pt x="5517882" y="512426"/>
                  <a:pt x="5450771" y="512913"/>
                  <a:pt x="5258337" y="491416"/>
                </a:cubicBezTo>
                <a:cubicBezTo>
                  <a:pt x="5065903" y="469919"/>
                  <a:pt x="4957558" y="473326"/>
                  <a:pt x="4831797" y="491416"/>
                </a:cubicBezTo>
                <a:cubicBezTo>
                  <a:pt x="4706036" y="509506"/>
                  <a:pt x="4577664" y="483614"/>
                  <a:pt x="4405256" y="491416"/>
                </a:cubicBezTo>
                <a:cubicBezTo>
                  <a:pt x="4232848" y="499218"/>
                  <a:pt x="3964362" y="526041"/>
                  <a:pt x="3615107" y="491416"/>
                </a:cubicBezTo>
                <a:cubicBezTo>
                  <a:pt x="3265852" y="456791"/>
                  <a:pt x="3331924" y="498281"/>
                  <a:pt x="3097664" y="491416"/>
                </a:cubicBezTo>
                <a:cubicBezTo>
                  <a:pt x="2863404" y="484551"/>
                  <a:pt x="2782255" y="490218"/>
                  <a:pt x="2489319" y="491416"/>
                </a:cubicBezTo>
                <a:cubicBezTo>
                  <a:pt x="2196384" y="492614"/>
                  <a:pt x="2064625" y="468667"/>
                  <a:pt x="1699170" y="491416"/>
                </a:cubicBezTo>
                <a:cubicBezTo>
                  <a:pt x="1333715" y="514165"/>
                  <a:pt x="1266179" y="482476"/>
                  <a:pt x="1090825" y="491416"/>
                </a:cubicBezTo>
                <a:cubicBezTo>
                  <a:pt x="915471" y="500356"/>
                  <a:pt x="426483" y="454831"/>
                  <a:pt x="0" y="491416"/>
                </a:cubicBezTo>
                <a:cubicBezTo>
                  <a:pt x="23428" y="270655"/>
                  <a:pt x="-20042" y="182851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اسم الطالبة / .............................                     الصف / ...................               المادة / .................</a:t>
            </a:r>
          </a:p>
        </p:txBody>
      </p:sp>
      <p:graphicFrame>
        <p:nvGraphicFramePr>
          <p:cNvPr id="9" name="جدول 9">
            <a:extLst>
              <a:ext uri="{FF2B5EF4-FFF2-40B4-BE49-F238E27FC236}">
                <a16:creationId xmlns:a16="http://schemas.microsoft.com/office/drawing/2014/main" id="{52E7DF66-4DF4-49D4-B2C2-8F38506F5DA0}"/>
              </a:ext>
            </a:extLst>
          </p:cNvPr>
          <p:cNvGraphicFramePr>
            <a:graphicFrameLocks noGrp="1"/>
          </p:cNvGraphicFramePr>
          <p:nvPr/>
        </p:nvGraphicFramePr>
        <p:xfrm>
          <a:off x="664135" y="2347710"/>
          <a:ext cx="11240244" cy="319516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787587">
                  <a:extLst>
                    <a:ext uri="{9D8B030D-6E8A-4147-A177-3AD203B41FA5}">
                      <a16:colId xmlns:a16="http://schemas.microsoft.com/office/drawing/2014/main" val="1040631121"/>
                    </a:ext>
                  </a:extLst>
                </a:gridCol>
                <a:gridCol w="3591858">
                  <a:extLst>
                    <a:ext uri="{9D8B030D-6E8A-4147-A177-3AD203B41FA5}">
                      <a16:colId xmlns:a16="http://schemas.microsoft.com/office/drawing/2014/main" val="3440185174"/>
                    </a:ext>
                  </a:extLst>
                </a:gridCol>
                <a:gridCol w="2157506">
                  <a:extLst>
                    <a:ext uri="{9D8B030D-6E8A-4147-A177-3AD203B41FA5}">
                      <a16:colId xmlns:a16="http://schemas.microsoft.com/office/drawing/2014/main" val="312902763"/>
                    </a:ext>
                  </a:extLst>
                </a:gridCol>
                <a:gridCol w="1703293">
                  <a:extLst>
                    <a:ext uri="{9D8B030D-6E8A-4147-A177-3AD203B41FA5}">
                      <a16:colId xmlns:a16="http://schemas.microsoft.com/office/drawing/2014/main" val="1936769441"/>
                    </a:ext>
                  </a:extLst>
                </a:gridCol>
              </a:tblGrid>
              <a:tr h="542042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أسباب القصور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الخطة العلاجية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الإجراءات المتخذة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أثر الخطة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362747"/>
                  </a:ext>
                </a:extLst>
              </a:tr>
              <a:tr h="2653119"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قلة المشاركة الصفية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ضعف المستوى التحصيلي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إهمال الواجبات والمهام الأدائية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كثرة غياب الطالبة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حصولها على أقل من نصف درجة </a:t>
                      </a:r>
                      <a:r>
                        <a:rPr lang="ar-SA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الأختبار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ظروف أسرية وعدم متابعة الأسرة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ضعف حاسة السمع والبصر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عوامل نفسية وبيولوجية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التشجيع على المشاركة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استخدام التعزيز وتقديم الحوافز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التنوع في طرق التدريس ووسائل التقويم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تدريس الأقران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تغيير مجموعة الطالبة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إسناد دور للطالبة في مجموعة العمل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إشراكها في مجاميع التقوية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لقاء فردي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لقاء مع المرشدة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تواصل مع ولي الأمر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تحسن بطيء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جيد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تحسن سريع</a:t>
                      </a:r>
                    </a:p>
                    <a:p>
                      <a:pPr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421126"/>
                  </a:ext>
                </a:extLst>
              </a:tr>
            </a:tbl>
          </a:graphicData>
        </a:graphic>
      </p:graphicFrame>
      <p:sp>
        <p:nvSpPr>
          <p:cNvPr id="10" name="مستطيل 9">
            <a:extLst>
              <a:ext uri="{FF2B5EF4-FFF2-40B4-BE49-F238E27FC236}">
                <a16:creationId xmlns:a16="http://schemas.microsoft.com/office/drawing/2014/main" id="{E0BEBCD3-69FE-49D5-B1D0-98D64D038384}"/>
              </a:ext>
            </a:extLst>
          </p:cNvPr>
          <p:cNvSpPr/>
          <p:nvPr/>
        </p:nvSpPr>
        <p:spPr>
          <a:xfrm>
            <a:off x="829683" y="5764751"/>
            <a:ext cx="3047253" cy="469756"/>
          </a:xfrm>
          <a:custGeom>
            <a:avLst/>
            <a:gdLst>
              <a:gd name="connsiteX0" fmla="*/ 0 w 3047253"/>
              <a:gd name="connsiteY0" fmla="*/ 0 h 469756"/>
              <a:gd name="connsiteX1" fmla="*/ 639923 w 3047253"/>
              <a:gd name="connsiteY1" fmla="*/ 0 h 469756"/>
              <a:gd name="connsiteX2" fmla="*/ 1310319 w 3047253"/>
              <a:gd name="connsiteY2" fmla="*/ 0 h 469756"/>
              <a:gd name="connsiteX3" fmla="*/ 1858824 w 3047253"/>
              <a:gd name="connsiteY3" fmla="*/ 0 h 469756"/>
              <a:gd name="connsiteX4" fmla="*/ 2498747 w 3047253"/>
              <a:gd name="connsiteY4" fmla="*/ 0 h 469756"/>
              <a:gd name="connsiteX5" fmla="*/ 3047253 w 3047253"/>
              <a:gd name="connsiteY5" fmla="*/ 0 h 469756"/>
              <a:gd name="connsiteX6" fmla="*/ 3047253 w 3047253"/>
              <a:gd name="connsiteY6" fmla="*/ 469756 h 469756"/>
              <a:gd name="connsiteX7" fmla="*/ 2468275 w 3047253"/>
              <a:gd name="connsiteY7" fmla="*/ 469756 h 469756"/>
              <a:gd name="connsiteX8" fmla="*/ 1797879 w 3047253"/>
              <a:gd name="connsiteY8" fmla="*/ 469756 h 469756"/>
              <a:gd name="connsiteX9" fmla="*/ 1127484 w 3047253"/>
              <a:gd name="connsiteY9" fmla="*/ 469756 h 469756"/>
              <a:gd name="connsiteX10" fmla="*/ 0 w 3047253"/>
              <a:gd name="connsiteY10" fmla="*/ 469756 h 469756"/>
              <a:gd name="connsiteX11" fmla="*/ 0 w 3047253"/>
              <a:gd name="connsiteY11" fmla="*/ 0 h 469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47253" h="469756" extrusionOk="0">
                <a:moveTo>
                  <a:pt x="0" y="0"/>
                </a:moveTo>
                <a:cubicBezTo>
                  <a:pt x="169059" y="9845"/>
                  <a:pt x="343392" y="27252"/>
                  <a:pt x="639923" y="0"/>
                </a:cubicBezTo>
                <a:cubicBezTo>
                  <a:pt x="936454" y="-27252"/>
                  <a:pt x="1023753" y="-1907"/>
                  <a:pt x="1310319" y="0"/>
                </a:cubicBezTo>
                <a:cubicBezTo>
                  <a:pt x="1596885" y="1907"/>
                  <a:pt x="1748074" y="23446"/>
                  <a:pt x="1858824" y="0"/>
                </a:cubicBezTo>
                <a:cubicBezTo>
                  <a:pt x="1969574" y="-23446"/>
                  <a:pt x="2192713" y="8740"/>
                  <a:pt x="2498747" y="0"/>
                </a:cubicBezTo>
                <a:cubicBezTo>
                  <a:pt x="2804781" y="-8740"/>
                  <a:pt x="2907545" y="-17964"/>
                  <a:pt x="3047253" y="0"/>
                </a:cubicBezTo>
                <a:cubicBezTo>
                  <a:pt x="3029439" y="138346"/>
                  <a:pt x="3065470" y="280155"/>
                  <a:pt x="3047253" y="469756"/>
                </a:cubicBezTo>
                <a:cubicBezTo>
                  <a:pt x="2888820" y="483018"/>
                  <a:pt x="2720105" y="461364"/>
                  <a:pt x="2468275" y="469756"/>
                </a:cubicBezTo>
                <a:cubicBezTo>
                  <a:pt x="2216445" y="478148"/>
                  <a:pt x="2078762" y="440561"/>
                  <a:pt x="1797879" y="469756"/>
                </a:cubicBezTo>
                <a:cubicBezTo>
                  <a:pt x="1516996" y="498951"/>
                  <a:pt x="1309674" y="486386"/>
                  <a:pt x="1127484" y="469756"/>
                </a:cubicBezTo>
                <a:cubicBezTo>
                  <a:pt x="945294" y="453126"/>
                  <a:pt x="458697" y="518437"/>
                  <a:pt x="0" y="469756"/>
                </a:cubicBezTo>
                <a:cubicBezTo>
                  <a:pt x="15390" y="265369"/>
                  <a:pt x="7540" y="204595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384849977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تمت المتابعة بتاريخ / 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427066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5" descr="Picture 35">
            <a:extLst>
              <a:ext uri="{FF2B5EF4-FFF2-40B4-BE49-F238E27FC236}">
                <a16:creationId xmlns:a16="http://schemas.microsoft.com/office/drawing/2014/main" id="{EEF12DF3-43CB-4674-90EE-9BA2266D57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0" t="11041" r="15559" b="11040"/>
          <a:stretch>
            <a:fillRect/>
          </a:stretch>
        </p:blipFill>
        <p:spPr>
          <a:xfrm>
            <a:off x="-410135" y="-86063"/>
            <a:ext cx="1647264" cy="157988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5B79704-CB5E-43DB-9037-17ED851C78C5}"/>
              </a:ext>
            </a:extLst>
          </p:cNvPr>
          <p:cNvSpPr/>
          <p:nvPr/>
        </p:nvSpPr>
        <p:spPr>
          <a:xfrm>
            <a:off x="9906001" y="149261"/>
            <a:ext cx="2211292" cy="6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المملكة العربية السعودية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وزارة التعليم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مدرسة ......................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6B97CE0-FB53-4ABF-85DC-959979CD7D89}"/>
              </a:ext>
            </a:extLst>
          </p:cNvPr>
          <p:cNvSpPr/>
          <p:nvPr/>
        </p:nvSpPr>
        <p:spPr>
          <a:xfrm>
            <a:off x="2633231" y="937038"/>
            <a:ext cx="6732495" cy="491416"/>
          </a:xfrm>
          <a:custGeom>
            <a:avLst/>
            <a:gdLst>
              <a:gd name="connsiteX0" fmla="*/ 0 w 6732495"/>
              <a:gd name="connsiteY0" fmla="*/ 0 h 491416"/>
              <a:gd name="connsiteX1" fmla="*/ 673250 w 6732495"/>
              <a:gd name="connsiteY1" fmla="*/ 0 h 491416"/>
              <a:gd name="connsiteX2" fmla="*/ 1413824 w 6732495"/>
              <a:gd name="connsiteY2" fmla="*/ 0 h 491416"/>
              <a:gd name="connsiteX3" fmla="*/ 1952424 w 6732495"/>
              <a:gd name="connsiteY3" fmla="*/ 0 h 491416"/>
              <a:gd name="connsiteX4" fmla="*/ 2558348 w 6732495"/>
              <a:gd name="connsiteY4" fmla="*/ 0 h 491416"/>
              <a:gd name="connsiteX5" fmla="*/ 3096948 w 6732495"/>
              <a:gd name="connsiteY5" fmla="*/ 0 h 491416"/>
              <a:gd name="connsiteX6" fmla="*/ 3770197 w 6732495"/>
              <a:gd name="connsiteY6" fmla="*/ 0 h 491416"/>
              <a:gd name="connsiteX7" fmla="*/ 4376122 w 6732495"/>
              <a:gd name="connsiteY7" fmla="*/ 0 h 491416"/>
              <a:gd name="connsiteX8" fmla="*/ 5116696 w 6732495"/>
              <a:gd name="connsiteY8" fmla="*/ 0 h 491416"/>
              <a:gd name="connsiteX9" fmla="*/ 5924596 w 6732495"/>
              <a:gd name="connsiteY9" fmla="*/ 0 h 491416"/>
              <a:gd name="connsiteX10" fmla="*/ 6732495 w 6732495"/>
              <a:gd name="connsiteY10" fmla="*/ 0 h 491416"/>
              <a:gd name="connsiteX11" fmla="*/ 6732495 w 6732495"/>
              <a:gd name="connsiteY11" fmla="*/ 491416 h 491416"/>
              <a:gd name="connsiteX12" fmla="*/ 5991921 w 6732495"/>
              <a:gd name="connsiteY12" fmla="*/ 491416 h 491416"/>
              <a:gd name="connsiteX13" fmla="*/ 5385996 w 6732495"/>
              <a:gd name="connsiteY13" fmla="*/ 491416 h 491416"/>
              <a:gd name="connsiteX14" fmla="*/ 4578097 w 6732495"/>
              <a:gd name="connsiteY14" fmla="*/ 491416 h 491416"/>
              <a:gd name="connsiteX15" fmla="*/ 3904847 w 6732495"/>
              <a:gd name="connsiteY15" fmla="*/ 491416 h 491416"/>
              <a:gd name="connsiteX16" fmla="*/ 3096948 w 6732495"/>
              <a:gd name="connsiteY16" fmla="*/ 491416 h 491416"/>
              <a:gd name="connsiteX17" fmla="*/ 2289048 w 6732495"/>
              <a:gd name="connsiteY17" fmla="*/ 491416 h 491416"/>
              <a:gd name="connsiteX18" fmla="*/ 1750449 w 6732495"/>
              <a:gd name="connsiteY18" fmla="*/ 491416 h 491416"/>
              <a:gd name="connsiteX19" fmla="*/ 1211849 w 6732495"/>
              <a:gd name="connsiteY19" fmla="*/ 491416 h 491416"/>
              <a:gd name="connsiteX20" fmla="*/ 605925 w 6732495"/>
              <a:gd name="connsiteY20" fmla="*/ 491416 h 491416"/>
              <a:gd name="connsiteX21" fmla="*/ 0 w 6732495"/>
              <a:gd name="connsiteY21" fmla="*/ 491416 h 491416"/>
              <a:gd name="connsiteX22" fmla="*/ 0 w 6732495"/>
              <a:gd name="connsiteY22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732495" h="491416" fill="none" extrusionOk="0">
                <a:moveTo>
                  <a:pt x="0" y="0"/>
                </a:moveTo>
                <a:cubicBezTo>
                  <a:pt x="139234" y="-12298"/>
                  <a:pt x="520043" y="-15996"/>
                  <a:pt x="673250" y="0"/>
                </a:cubicBezTo>
                <a:cubicBezTo>
                  <a:pt x="826457" y="15996"/>
                  <a:pt x="1074533" y="-30421"/>
                  <a:pt x="1413824" y="0"/>
                </a:cubicBezTo>
                <a:cubicBezTo>
                  <a:pt x="1753115" y="30421"/>
                  <a:pt x="1690031" y="11672"/>
                  <a:pt x="1952424" y="0"/>
                </a:cubicBezTo>
                <a:cubicBezTo>
                  <a:pt x="2214817" y="-11672"/>
                  <a:pt x="2428620" y="-11054"/>
                  <a:pt x="2558348" y="0"/>
                </a:cubicBezTo>
                <a:cubicBezTo>
                  <a:pt x="2688076" y="11054"/>
                  <a:pt x="2943937" y="-11192"/>
                  <a:pt x="3096948" y="0"/>
                </a:cubicBezTo>
                <a:cubicBezTo>
                  <a:pt x="3249959" y="11192"/>
                  <a:pt x="3623649" y="-11624"/>
                  <a:pt x="3770197" y="0"/>
                </a:cubicBezTo>
                <a:cubicBezTo>
                  <a:pt x="3916745" y="11624"/>
                  <a:pt x="4241833" y="13817"/>
                  <a:pt x="4376122" y="0"/>
                </a:cubicBezTo>
                <a:cubicBezTo>
                  <a:pt x="4510412" y="-13817"/>
                  <a:pt x="4956773" y="24675"/>
                  <a:pt x="5116696" y="0"/>
                </a:cubicBezTo>
                <a:cubicBezTo>
                  <a:pt x="5276619" y="-24675"/>
                  <a:pt x="5618219" y="7635"/>
                  <a:pt x="5924596" y="0"/>
                </a:cubicBezTo>
                <a:cubicBezTo>
                  <a:pt x="6230973" y="-7635"/>
                  <a:pt x="6476505" y="-17473"/>
                  <a:pt x="6732495" y="0"/>
                </a:cubicBezTo>
                <a:cubicBezTo>
                  <a:pt x="6717623" y="111210"/>
                  <a:pt x="6739698" y="328192"/>
                  <a:pt x="6732495" y="491416"/>
                </a:cubicBezTo>
                <a:cubicBezTo>
                  <a:pt x="6563997" y="524607"/>
                  <a:pt x="6187525" y="521724"/>
                  <a:pt x="5991921" y="491416"/>
                </a:cubicBezTo>
                <a:cubicBezTo>
                  <a:pt x="5796317" y="461108"/>
                  <a:pt x="5522005" y="518745"/>
                  <a:pt x="5385996" y="491416"/>
                </a:cubicBezTo>
                <a:cubicBezTo>
                  <a:pt x="5249987" y="464087"/>
                  <a:pt x="4872565" y="478929"/>
                  <a:pt x="4578097" y="491416"/>
                </a:cubicBezTo>
                <a:cubicBezTo>
                  <a:pt x="4283629" y="503903"/>
                  <a:pt x="4060842" y="518810"/>
                  <a:pt x="3904847" y="491416"/>
                </a:cubicBezTo>
                <a:cubicBezTo>
                  <a:pt x="3748852" y="464023"/>
                  <a:pt x="3279419" y="456521"/>
                  <a:pt x="3096948" y="491416"/>
                </a:cubicBezTo>
                <a:cubicBezTo>
                  <a:pt x="2914477" y="526311"/>
                  <a:pt x="2499845" y="509764"/>
                  <a:pt x="2289048" y="491416"/>
                </a:cubicBezTo>
                <a:cubicBezTo>
                  <a:pt x="2078251" y="473068"/>
                  <a:pt x="1865534" y="478704"/>
                  <a:pt x="1750449" y="491416"/>
                </a:cubicBezTo>
                <a:cubicBezTo>
                  <a:pt x="1635364" y="504128"/>
                  <a:pt x="1428107" y="480759"/>
                  <a:pt x="1211849" y="491416"/>
                </a:cubicBezTo>
                <a:cubicBezTo>
                  <a:pt x="995591" y="502073"/>
                  <a:pt x="775801" y="471064"/>
                  <a:pt x="605925" y="491416"/>
                </a:cubicBezTo>
                <a:cubicBezTo>
                  <a:pt x="436049" y="511768"/>
                  <a:pt x="169630" y="463129"/>
                  <a:pt x="0" y="491416"/>
                </a:cubicBezTo>
                <a:cubicBezTo>
                  <a:pt x="-8376" y="253220"/>
                  <a:pt x="-14881" y="243129"/>
                  <a:pt x="0" y="0"/>
                </a:cubicBezTo>
                <a:close/>
              </a:path>
              <a:path w="6732495" h="491416" stroke="0" extrusionOk="0">
                <a:moveTo>
                  <a:pt x="0" y="0"/>
                </a:moveTo>
                <a:cubicBezTo>
                  <a:pt x="146038" y="9141"/>
                  <a:pt x="363133" y="-17556"/>
                  <a:pt x="471275" y="0"/>
                </a:cubicBezTo>
                <a:cubicBezTo>
                  <a:pt x="579417" y="17556"/>
                  <a:pt x="1028863" y="-517"/>
                  <a:pt x="1211849" y="0"/>
                </a:cubicBezTo>
                <a:cubicBezTo>
                  <a:pt x="1394835" y="517"/>
                  <a:pt x="1560584" y="12127"/>
                  <a:pt x="1885099" y="0"/>
                </a:cubicBezTo>
                <a:cubicBezTo>
                  <a:pt x="2209614" y="-12127"/>
                  <a:pt x="2251202" y="6532"/>
                  <a:pt x="2356373" y="0"/>
                </a:cubicBezTo>
                <a:cubicBezTo>
                  <a:pt x="2461544" y="-6532"/>
                  <a:pt x="2696692" y="-1799"/>
                  <a:pt x="2827648" y="0"/>
                </a:cubicBezTo>
                <a:cubicBezTo>
                  <a:pt x="2958604" y="1799"/>
                  <a:pt x="3218059" y="-5604"/>
                  <a:pt x="3366248" y="0"/>
                </a:cubicBezTo>
                <a:cubicBezTo>
                  <a:pt x="3514437" y="5604"/>
                  <a:pt x="3757890" y="19623"/>
                  <a:pt x="3904847" y="0"/>
                </a:cubicBezTo>
                <a:cubicBezTo>
                  <a:pt x="4051804" y="-19623"/>
                  <a:pt x="4374996" y="-17945"/>
                  <a:pt x="4645422" y="0"/>
                </a:cubicBezTo>
                <a:cubicBezTo>
                  <a:pt x="4915848" y="17945"/>
                  <a:pt x="5077469" y="-17371"/>
                  <a:pt x="5453321" y="0"/>
                </a:cubicBezTo>
                <a:cubicBezTo>
                  <a:pt x="5829173" y="17371"/>
                  <a:pt x="6263823" y="4193"/>
                  <a:pt x="6732495" y="0"/>
                </a:cubicBezTo>
                <a:cubicBezTo>
                  <a:pt x="6748077" y="158350"/>
                  <a:pt x="6709971" y="335469"/>
                  <a:pt x="6732495" y="491416"/>
                </a:cubicBezTo>
                <a:cubicBezTo>
                  <a:pt x="6455956" y="480945"/>
                  <a:pt x="6197692" y="463081"/>
                  <a:pt x="5924596" y="491416"/>
                </a:cubicBezTo>
                <a:cubicBezTo>
                  <a:pt x="5651500" y="519751"/>
                  <a:pt x="5531411" y="479021"/>
                  <a:pt x="5184021" y="491416"/>
                </a:cubicBezTo>
                <a:cubicBezTo>
                  <a:pt x="4836632" y="503811"/>
                  <a:pt x="4560470" y="480238"/>
                  <a:pt x="4376122" y="491416"/>
                </a:cubicBezTo>
                <a:cubicBezTo>
                  <a:pt x="4191774" y="502594"/>
                  <a:pt x="3861471" y="451627"/>
                  <a:pt x="3568222" y="491416"/>
                </a:cubicBezTo>
                <a:cubicBezTo>
                  <a:pt x="3274973" y="531205"/>
                  <a:pt x="3085173" y="493500"/>
                  <a:pt x="2827648" y="491416"/>
                </a:cubicBezTo>
                <a:cubicBezTo>
                  <a:pt x="2570123" y="489332"/>
                  <a:pt x="2360435" y="531162"/>
                  <a:pt x="2019748" y="491416"/>
                </a:cubicBezTo>
                <a:cubicBezTo>
                  <a:pt x="1679061" y="451670"/>
                  <a:pt x="1709002" y="465719"/>
                  <a:pt x="1413824" y="491416"/>
                </a:cubicBezTo>
                <a:cubicBezTo>
                  <a:pt x="1118646" y="517113"/>
                  <a:pt x="1064740" y="510804"/>
                  <a:pt x="942549" y="491416"/>
                </a:cubicBezTo>
                <a:cubicBezTo>
                  <a:pt x="820359" y="472028"/>
                  <a:pt x="269484" y="460347"/>
                  <a:pt x="0" y="491416"/>
                </a:cubicBezTo>
                <a:cubicBezTo>
                  <a:pt x="-3445" y="267346"/>
                  <a:pt x="-20596" y="194158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استمارة تطوير أداء طالبة متميزة ومتفوقة للعام الدراسي     14 /      14 ه .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40911CF-2998-4DF6-9D39-08B7820BD559}"/>
              </a:ext>
            </a:extLst>
          </p:cNvPr>
          <p:cNvSpPr/>
          <p:nvPr/>
        </p:nvSpPr>
        <p:spPr>
          <a:xfrm>
            <a:off x="2880657" y="6122894"/>
            <a:ext cx="7398871" cy="361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معلمة المادة /  ..........................                                                    مديرة المدرسة  / .......................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EB336345-F087-4EC3-BC2D-073BEDF37194}"/>
              </a:ext>
            </a:extLst>
          </p:cNvPr>
          <p:cNvSpPr/>
          <p:nvPr/>
        </p:nvSpPr>
        <p:spPr>
          <a:xfrm>
            <a:off x="1671917" y="1727723"/>
            <a:ext cx="9090211" cy="491416"/>
          </a:xfrm>
          <a:custGeom>
            <a:avLst/>
            <a:gdLst>
              <a:gd name="connsiteX0" fmla="*/ 0 w 9090211"/>
              <a:gd name="connsiteY0" fmla="*/ 0 h 491416"/>
              <a:gd name="connsiteX1" fmla="*/ 426541 w 9090211"/>
              <a:gd name="connsiteY1" fmla="*/ 0 h 491416"/>
              <a:gd name="connsiteX2" fmla="*/ 1216690 w 9090211"/>
              <a:gd name="connsiteY2" fmla="*/ 0 h 491416"/>
              <a:gd name="connsiteX3" fmla="*/ 1915937 w 9090211"/>
              <a:gd name="connsiteY3" fmla="*/ 0 h 491416"/>
              <a:gd name="connsiteX4" fmla="*/ 2342477 w 9090211"/>
              <a:gd name="connsiteY4" fmla="*/ 0 h 491416"/>
              <a:gd name="connsiteX5" fmla="*/ 2769018 w 9090211"/>
              <a:gd name="connsiteY5" fmla="*/ 0 h 491416"/>
              <a:gd name="connsiteX6" fmla="*/ 3286461 w 9090211"/>
              <a:gd name="connsiteY6" fmla="*/ 0 h 491416"/>
              <a:gd name="connsiteX7" fmla="*/ 3803904 w 9090211"/>
              <a:gd name="connsiteY7" fmla="*/ 0 h 491416"/>
              <a:gd name="connsiteX8" fmla="*/ 4594053 w 9090211"/>
              <a:gd name="connsiteY8" fmla="*/ 0 h 491416"/>
              <a:gd name="connsiteX9" fmla="*/ 5475104 w 9090211"/>
              <a:gd name="connsiteY9" fmla="*/ 0 h 491416"/>
              <a:gd name="connsiteX10" fmla="*/ 6265253 w 9090211"/>
              <a:gd name="connsiteY10" fmla="*/ 0 h 491416"/>
              <a:gd name="connsiteX11" fmla="*/ 7146304 w 9090211"/>
              <a:gd name="connsiteY11" fmla="*/ 0 h 491416"/>
              <a:gd name="connsiteX12" fmla="*/ 7936453 w 9090211"/>
              <a:gd name="connsiteY12" fmla="*/ 0 h 491416"/>
              <a:gd name="connsiteX13" fmla="*/ 8453896 w 9090211"/>
              <a:gd name="connsiteY13" fmla="*/ 0 h 491416"/>
              <a:gd name="connsiteX14" fmla="*/ 9090211 w 9090211"/>
              <a:gd name="connsiteY14" fmla="*/ 0 h 491416"/>
              <a:gd name="connsiteX15" fmla="*/ 9090211 w 9090211"/>
              <a:gd name="connsiteY15" fmla="*/ 491416 h 491416"/>
              <a:gd name="connsiteX16" fmla="*/ 8572768 w 9090211"/>
              <a:gd name="connsiteY16" fmla="*/ 491416 h 491416"/>
              <a:gd name="connsiteX17" fmla="*/ 7691717 w 9090211"/>
              <a:gd name="connsiteY17" fmla="*/ 491416 h 491416"/>
              <a:gd name="connsiteX18" fmla="*/ 7083372 w 9090211"/>
              <a:gd name="connsiteY18" fmla="*/ 491416 h 491416"/>
              <a:gd name="connsiteX19" fmla="*/ 6656831 w 9090211"/>
              <a:gd name="connsiteY19" fmla="*/ 491416 h 491416"/>
              <a:gd name="connsiteX20" fmla="*/ 5775780 w 9090211"/>
              <a:gd name="connsiteY20" fmla="*/ 491416 h 491416"/>
              <a:gd name="connsiteX21" fmla="*/ 5258337 w 9090211"/>
              <a:gd name="connsiteY21" fmla="*/ 491416 h 491416"/>
              <a:gd name="connsiteX22" fmla="*/ 4831797 w 9090211"/>
              <a:gd name="connsiteY22" fmla="*/ 491416 h 491416"/>
              <a:gd name="connsiteX23" fmla="*/ 4405256 w 9090211"/>
              <a:gd name="connsiteY23" fmla="*/ 491416 h 491416"/>
              <a:gd name="connsiteX24" fmla="*/ 3615107 w 9090211"/>
              <a:gd name="connsiteY24" fmla="*/ 491416 h 491416"/>
              <a:gd name="connsiteX25" fmla="*/ 3097664 w 9090211"/>
              <a:gd name="connsiteY25" fmla="*/ 491416 h 491416"/>
              <a:gd name="connsiteX26" fmla="*/ 2489319 w 9090211"/>
              <a:gd name="connsiteY26" fmla="*/ 491416 h 491416"/>
              <a:gd name="connsiteX27" fmla="*/ 1699170 w 9090211"/>
              <a:gd name="connsiteY27" fmla="*/ 491416 h 491416"/>
              <a:gd name="connsiteX28" fmla="*/ 1090825 w 9090211"/>
              <a:gd name="connsiteY28" fmla="*/ 491416 h 491416"/>
              <a:gd name="connsiteX29" fmla="*/ 0 w 9090211"/>
              <a:gd name="connsiteY29" fmla="*/ 491416 h 491416"/>
              <a:gd name="connsiteX30" fmla="*/ 0 w 9090211"/>
              <a:gd name="connsiteY30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9090211" h="491416" extrusionOk="0">
                <a:moveTo>
                  <a:pt x="0" y="0"/>
                </a:moveTo>
                <a:cubicBezTo>
                  <a:pt x="148539" y="-14906"/>
                  <a:pt x="283567" y="-592"/>
                  <a:pt x="426541" y="0"/>
                </a:cubicBezTo>
                <a:cubicBezTo>
                  <a:pt x="569515" y="592"/>
                  <a:pt x="931384" y="-2770"/>
                  <a:pt x="1216690" y="0"/>
                </a:cubicBezTo>
                <a:cubicBezTo>
                  <a:pt x="1501996" y="2770"/>
                  <a:pt x="1621404" y="-3866"/>
                  <a:pt x="1915937" y="0"/>
                </a:cubicBezTo>
                <a:cubicBezTo>
                  <a:pt x="2210470" y="3866"/>
                  <a:pt x="2142406" y="2889"/>
                  <a:pt x="2342477" y="0"/>
                </a:cubicBezTo>
                <a:cubicBezTo>
                  <a:pt x="2542548" y="-2889"/>
                  <a:pt x="2656828" y="-18128"/>
                  <a:pt x="2769018" y="0"/>
                </a:cubicBezTo>
                <a:cubicBezTo>
                  <a:pt x="2881208" y="18128"/>
                  <a:pt x="3060865" y="-13691"/>
                  <a:pt x="3286461" y="0"/>
                </a:cubicBezTo>
                <a:cubicBezTo>
                  <a:pt x="3512057" y="13691"/>
                  <a:pt x="3605382" y="-2185"/>
                  <a:pt x="3803904" y="0"/>
                </a:cubicBezTo>
                <a:cubicBezTo>
                  <a:pt x="4002426" y="2185"/>
                  <a:pt x="4354742" y="-32256"/>
                  <a:pt x="4594053" y="0"/>
                </a:cubicBezTo>
                <a:cubicBezTo>
                  <a:pt x="4833364" y="32256"/>
                  <a:pt x="5296162" y="-14043"/>
                  <a:pt x="5475104" y="0"/>
                </a:cubicBezTo>
                <a:cubicBezTo>
                  <a:pt x="5654046" y="14043"/>
                  <a:pt x="6080559" y="2993"/>
                  <a:pt x="6265253" y="0"/>
                </a:cubicBezTo>
                <a:cubicBezTo>
                  <a:pt x="6449947" y="-2993"/>
                  <a:pt x="6891746" y="-37372"/>
                  <a:pt x="7146304" y="0"/>
                </a:cubicBezTo>
                <a:cubicBezTo>
                  <a:pt x="7400862" y="37372"/>
                  <a:pt x="7669772" y="23312"/>
                  <a:pt x="7936453" y="0"/>
                </a:cubicBezTo>
                <a:cubicBezTo>
                  <a:pt x="8203134" y="-23312"/>
                  <a:pt x="8310801" y="23925"/>
                  <a:pt x="8453896" y="0"/>
                </a:cubicBezTo>
                <a:cubicBezTo>
                  <a:pt x="8596991" y="-23925"/>
                  <a:pt x="8843254" y="25482"/>
                  <a:pt x="9090211" y="0"/>
                </a:cubicBezTo>
                <a:cubicBezTo>
                  <a:pt x="9080121" y="114933"/>
                  <a:pt x="9111992" y="273058"/>
                  <a:pt x="9090211" y="491416"/>
                </a:cubicBezTo>
                <a:cubicBezTo>
                  <a:pt x="8918696" y="508758"/>
                  <a:pt x="8724146" y="490069"/>
                  <a:pt x="8572768" y="491416"/>
                </a:cubicBezTo>
                <a:cubicBezTo>
                  <a:pt x="8421390" y="492763"/>
                  <a:pt x="7887015" y="501017"/>
                  <a:pt x="7691717" y="491416"/>
                </a:cubicBezTo>
                <a:cubicBezTo>
                  <a:pt x="7496419" y="481815"/>
                  <a:pt x="7344591" y="514169"/>
                  <a:pt x="7083372" y="491416"/>
                </a:cubicBezTo>
                <a:cubicBezTo>
                  <a:pt x="6822154" y="468663"/>
                  <a:pt x="6857303" y="507574"/>
                  <a:pt x="6656831" y="491416"/>
                </a:cubicBezTo>
                <a:cubicBezTo>
                  <a:pt x="6456359" y="475258"/>
                  <a:pt x="6033678" y="470406"/>
                  <a:pt x="5775780" y="491416"/>
                </a:cubicBezTo>
                <a:cubicBezTo>
                  <a:pt x="5517882" y="512426"/>
                  <a:pt x="5450771" y="512913"/>
                  <a:pt x="5258337" y="491416"/>
                </a:cubicBezTo>
                <a:cubicBezTo>
                  <a:pt x="5065903" y="469919"/>
                  <a:pt x="4957558" y="473326"/>
                  <a:pt x="4831797" y="491416"/>
                </a:cubicBezTo>
                <a:cubicBezTo>
                  <a:pt x="4706036" y="509506"/>
                  <a:pt x="4577664" y="483614"/>
                  <a:pt x="4405256" y="491416"/>
                </a:cubicBezTo>
                <a:cubicBezTo>
                  <a:pt x="4232848" y="499218"/>
                  <a:pt x="3964362" y="526041"/>
                  <a:pt x="3615107" y="491416"/>
                </a:cubicBezTo>
                <a:cubicBezTo>
                  <a:pt x="3265852" y="456791"/>
                  <a:pt x="3331924" y="498281"/>
                  <a:pt x="3097664" y="491416"/>
                </a:cubicBezTo>
                <a:cubicBezTo>
                  <a:pt x="2863404" y="484551"/>
                  <a:pt x="2782255" y="490218"/>
                  <a:pt x="2489319" y="491416"/>
                </a:cubicBezTo>
                <a:cubicBezTo>
                  <a:pt x="2196384" y="492614"/>
                  <a:pt x="2064625" y="468667"/>
                  <a:pt x="1699170" y="491416"/>
                </a:cubicBezTo>
                <a:cubicBezTo>
                  <a:pt x="1333715" y="514165"/>
                  <a:pt x="1266179" y="482476"/>
                  <a:pt x="1090825" y="491416"/>
                </a:cubicBezTo>
                <a:cubicBezTo>
                  <a:pt x="915471" y="500356"/>
                  <a:pt x="426483" y="454831"/>
                  <a:pt x="0" y="491416"/>
                </a:cubicBezTo>
                <a:cubicBezTo>
                  <a:pt x="23428" y="270655"/>
                  <a:pt x="-20042" y="182851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اسم الطالبة / .............................                     الصف / ...................               المادة / .................</a:t>
            </a:r>
          </a:p>
        </p:txBody>
      </p:sp>
      <p:graphicFrame>
        <p:nvGraphicFramePr>
          <p:cNvPr id="9" name="جدول 9">
            <a:extLst>
              <a:ext uri="{FF2B5EF4-FFF2-40B4-BE49-F238E27FC236}">
                <a16:creationId xmlns:a16="http://schemas.microsoft.com/office/drawing/2014/main" id="{52E7DF66-4DF4-49D4-B2C2-8F38506F5DA0}"/>
              </a:ext>
            </a:extLst>
          </p:cNvPr>
          <p:cNvGraphicFramePr>
            <a:graphicFrameLocks noGrp="1"/>
          </p:cNvGraphicFramePr>
          <p:nvPr/>
        </p:nvGraphicFramePr>
        <p:xfrm>
          <a:off x="280970" y="2518408"/>
          <a:ext cx="11630059" cy="270980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276746">
                  <a:extLst>
                    <a:ext uri="{9D8B030D-6E8A-4147-A177-3AD203B41FA5}">
                      <a16:colId xmlns:a16="http://schemas.microsoft.com/office/drawing/2014/main" val="1040631121"/>
                    </a:ext>
                  </a:extLst>
                </a:gridCol>
                <a:gridCol w="3224676">
                  <a:extLst>
                    <a:ext uri="{9D8B030D-6E8A-4147-A177-3AD203B41FA5}">
                      <a16:colId xmlns:a16="http://schemas.microsoft.com/office/drawing/2014/main" val="3440185174"/>
                    </a:ext>
                  </a:extLst>
                </a:gridCol>
                <a:gridCol w="3805446">
                  <a:extLst>
                    <a:ext uri="{9D8B030D-6E8A-4147-A177-3AD203B41FA5}">
                      <a16:colId xmlns:a16="http://schemas.microsoft.com/office/drawing/2014/main" val="312902763"/>
                    </a:ext>
                  </a:extLst>
                </a:gridCol>
                <a:gridCol w="1323191">
                  <a:extLst>
                    <a:ext uri="{9D8B030D-6E8A-4147-A177-3AD203B41FA5}">
                      <a16:colId xmlns:a16="http://schemas.microsoft.com/office/drawing/2014/main" val="1936769441"/>
                    </a:ext>
                  </a:extLst>
                </a:gridCol>
              </a:tblGrid>
              <a:tr h="52425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نوع التميز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أسباب التميز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أساليب التعزيز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أثر الخطة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362747"/>
                  </a:ext>
                </a:extLst>
              </a:tr>
              <a:tr h="2185558"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المشاركة المميزة داخل الفصل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التميز في تنظيم الكتب والمهام الأدائية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القدرة على استنتاج الأفكار والحساب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القدرة على التبرير والبرهان الرياضي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</a:t>
                      </a:r>
                    </a:p>
                    <a:p>
                      <a:pPr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دافعية الطالبة الداخلية للتعلم الذاتي 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قدرتها العالية على استيعاب مفاهيم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متابعة الأسرة المستمرة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تقديم مهمات منزلية متنوعة </a:t>
                      </a:r>
                      <a:r>
                        <a:rPr lang="ar-SA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أضافية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إتاحة الفرصة للطالبة للمناقشة والحوار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إتاحة </a:t>
                      </a:r>
                      <a:r>
                        <a:rPr lang="ar-SA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الفرصةللطالبة</a:t>
                      </a: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للمشاركة في البرامج المتنوعة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التكريم بشهادة شكر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تنويع التعزيز المستمر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أخرى ..........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منخفض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متوسط</a:t>
                      </a:r>
                    </a:p>
                    <a:p>
                      <a:pPr marL="285750" indent="-285750" rtl="1">
                        <a:buFont typeface="Wingdings" panose="05000000000000000000" pitchFamily="2" charset="2"/>
                        <a:buChar char="q"/>
                      </a:pPr>
                      <a:r>
                        <a:rPr lang="ar-SA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عالي</a:t>
                      </a:r>
                    </a:p>
                    <a:p>
                      <a:pPr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421126"/>
                  </a:ext>
                </a:extLst>
              </a:tr>
            </a:tbl>
          </a:graphicData>
        </a:graphic>
      </p:graphicFrame>
      <p:sp>
        <p:nvSpPr>
          <p:cNvPr id="10" name="مستطيل 9">
            <a:extLst>
              <a:ext uri="{FF2B5EF4-FFF2-40B4-BE49-F238E27FC236}">
                <a16:creationId xmlns:a16="http://schemas.microsoft.com/office/drawing/2014/main" id="{E0BEBCD3-69FE-49D5-B1D0-98D64D038384}"/>
              </a:ext>
            </a:extLst>
          </p:cNvPr>
          <p:cNvSpPr/>
          <p:nvPr/>
        </p:nvSpPr>
        <p:spPr>
          <a:xfrm>
            <a:off x="867335" y="5653138"/>
            <a:ext cx="3047253" cy="469756"/>
          </a:xfrm>
          <a:custGeom>
            <a:avLst/>
            <a:gdLst>
              <a:gd name="connsiteX0" fmla="*/ 0 w 3047253"/>
              <a:gd name="connsiteY0" fmla="*/ 0 h 469756"/>
              <a:gd name="connsiteX1" fmla="*/ 639923 w 3047253"/>
              <a:gd name="connsiteY1" fmla="*/ 0 h 469756"/>
              <a:gd name="connsiteX2" fmla="*/ 1310319 w 3047253"/>
              <a:gd name="connsiteY2" fmla="*/ 0 h 469756"/>
              <a:gd name="connsiteX3" fmla="*/ 1858824 w 3047253"/>
              <a:gd name="connsiteY3" fmla="*/ 0 h 469756"/>
              <a:gd name="connsiteX4" fmla="*/ 2498747 w 3047253"/>
              <a:gd name="connsiteY4" fmla="*/ 0 h 469756"/>
              <a:gd name="connsiteX5" fmla="*/ 3047253 w 3047253"/>
              <a:gd name="connsiteY5" fmla="*/ 0 h 469756"/>
              <a:gd name="connsiteX6" fmla="*/ 3047253 w 3047253"/>
              <a:gd name="connsiteY6" fmla="*/ 469756 h 469756"/>
              <a:gd name="connsiteX7" fmla="*/ 2468275 w 3047253"/>
              <a:gd name="connsiteY7" fmla="*/ 469756 h 469756"/>
              <a:gd name="connsiteX8" fmla="*/ 1797879 w 3047253"/>
              <a:gd name="connsiteY8" fmla="*/ 469756 h 469756"/>
              <a:gd name="connsiteX9" fmla="*/ 1127484 w 3047253"/>
              <a:gd name="connsiteY9" fmla="*/ 469756 h 469756"/>
              <a:gd name="connsiteX10" fmla="*/ 0 w 3047253"/>
              <a:gd name="connsiteY10" fmla="*/ 469756 h 469756"/>
              <a:gd name="connsiteX11" fmla="*/ 0 w 3047253"/>
              <a:gd name="connsiteY11" fmla="*/ 0 h 469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47253" h="469756" extrusionOk="0">
                <a:moveTo>
                  <a:pt x="0" y="0"/>
                </a:moveTo>
                <a:cubicBezTo>
                  <a:pt x="169059" y="9845"/>
                  <a:pt x="343392" y="27252"/>
                  <a:pt x="639923" y="0"/>
                </a:cubicBezTo>
                <a:cubicBezTo>
                  <a:pt x="936454" y="-27252"/>
                  <a:pt x="1023753" y="-1907"/>
                  <a:pt x="1310319" y="0"/>
                </a:cubicBezTo>
                <a:cubicBezTo>
                  <a:pt x="1596885" y="1907"/>
                  <a:pt x="1748074" y="23446"/>
                  <a:pt x="1858824" y="0"/>
                </a:cubicBezTo>
                <a:cubicBezTo>
                  <a:pt x="1969574" y="-23446"/>
                  <a:pt x="2192713" y="8740"/>
                  <a:pt x="2498747" y="0"/>
                </a:cubicBezTo>
                <a:cubicBezTo>
                  <a:pt x="2804781" y="-8740"/>
                  <a:pt x="2907545" y="-17964"/>
                  <a:pt x="3047253" y="0"/>
                </a:cubicBezTo>
                <a:cubicBezTo>
                  <a:pt x="3029439" y="138346"/>
                  <a:pt x="3065470" y="280155"/>
                  <a:pt x="3047253" y="469756"/>
                </a:cubicBezTo>
                <a:cubicBezTo>
                  <a:pt x="2888820" y="483018"/>
                  <a:pt x="2720105" y="461364"/>
                  <a:pt x="2468275" y="469756"/>
                </a:cubicBezTo>
                <a:cubicBezTo>
                  <a:pt x="2216445" y="478148"/>
                  <a:pt x="2078762" y="440561"/>
                  <a:pt x="1797879" y="469756"/>
                </a:cubicBezTo>
                <a:cubicBezTo>
                  <a:pt x="1516996" y="498951"/>
                  <a:pt x="1309674" y="486386"/>
                  <a:pt x="1127484" y="469756"/>
                </a:cubicBezTo>
                <a:cubicBezTo>
                  <a:pt x="945294" y="453126"/>
                  <a:pt x="458697" y="518437"/>
                  <a:pt x="0" y="469756"/>
                </a:cubicBezTo>
                <a:cubicBezTo>
                  <a:pt x="15390" y="265369"/>
                  <a:pt x="7540" y="204595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384849977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تمت المتابعة بتاريخ / 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3904526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5" descr="Picture 35">
            <a:extLst>
              <a:ext uri="{FF2B5EF4-FFF2-40B4-BE49-F238E27FC236}">
                <a16:creationId xmlns:a16="http://schemas.microsoft.com/office/drawing/2014/main" id="{EEF12DF3-43CB-4674-90EE-9BA2266D57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0" t="11041" r="15559" b="11040"/>
          <a:stretch>
            <a:fillRect/>
          </a:stretch>
        </p:blipFill>
        <p:spPr>
          <a:xfrm>
            <a:off x="-410135" y="-86063"/>
            <a:ext cx="1647264" cy="157988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5B79704-CB5E-43DB-9037-17ED851C78C5}"/>
              </a:ext>
            </a:extLst>
          </p:cNvPr>
          <p:cNvSpPr/>
          <p:nvPr/>
        </p:nvSpPr>
        <p:spPr>
          <a:xfrm>
            <a:off x="9916758" y="136347"/>
            <a:ext cx="2211292" cy="6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المملكة العربية السعودية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وزارة التعليم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مدرسة ......................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6B97CE0-FB53-4ABF-85DC-959979CD7D89}"/>
              </a:ext>
            </a:extLst>
          </p:cNvPr>
          <p:cNvSpPr/>
          <p:nvPr/>
        </p:nvSpPr>
        <p:spPr>
          <a:xfrm>
            <a:off x="978722" y="952725"/>
            <a:ext cx="10682566" cy="491416"/>
          </a:xfrm>
          <a:custGeom>
            <a:avLst/>
            <a:gdLst>
              <a:gd name="connsiteX0" fmla="*/ 0 w 10682566"/>
              <a:gd name="connsiteY0" fmla="*/ 0 h 491416"/>
              <a:gd name="connsiteX1" fmla="*/ 667660 w 10682566"/>
              <a:gd name="connsiteY1" fmla="*/ 0 h 491416"/>
              <a:gd name="connsiteX2" fmla="*/ 1014844 w 10682566"/>
              <a:gd name="connsiteY2" fmla="*/ 0 h 491416"/>
              <a:gd name="connsiteX3" fmla="*/ 1682504 w 10682566"/>
              <a:gd name="connsiteY3" fmla="*/ 0 h 491416"/>
              <a:gd name="connsiteX4" fmla="*/ 2350165 w 10682566"/>
              <a:gd name="connsiteY4" fmla="*/ 0 h 491416"/>
              <a:gd name="connsiteX5" fmla="*/ 3231476 w 10682566"/>
              <a:gd name="connsiteY5" fmla="*/ 0 h 491416"/>
              <a:gd name="connsiteX6" fmla="*/ 3899137 w 10682566"/>
              <a:gd name="connsiteY6" fmla="*/ 0 h 491416"/>
              <a:gd name="connsiteX7" fmla="*/ 4459971 w 10682566"/>
              <a:gd name="connsiteY7" fmla="*/ 0 h 491416"/>
              <a:gd name="connsiteX8" fmla="*/ 5127632 w 10682566"/>
              <a:gd name="connsiteY8" fmla="*/ 0 h 491416"/>
              <a:gd name="connsiteX9" fmla="*/ 5474815 w 10682566"/>
              <a:gd name="connsiteY9" fmla="*/ 0 h 491416"/>
              <a:gd name="connsiteX10" fmla="*/ 5821998 w 10682566"/>
              <a:gd name="connsiteY10" fmla="*/ 0 h 491416"/>
              <a:gd name="connsiteX11" fmla="*/ 6596485 w 10682566"/>
              <a:gd name="connsiteY11" fmla="*/ 0 h 491416"/>
              <a:gd name="connsiteX12" fmla="*/ 7050494 w 10682566"/>
              <a:gd name="connsiteY12" fmla="*/ 0 h 491416"/>
              <a:gd name="connsiteX13" fmla="*/ 7931805 w 10682566"/>
              <a:gd name="connsiteY13" fmla="*/ 0 h 491416"/>
              <a:gd name="connsiteX14" fmla="*/ 8278989 w 10682566"/>
              <a:gd name="connsiteY14" fmla="*/ 0 h 491416"/>
              <a:gd name="connsiteX15" fmla="*/ 8732998 w 10682566"/>
              <a:gd name="connsiteY15" fmla="*/ 0 h 491416"/>
              <a:gd name="connsiteX16" fmla="*/ 9293832 w 10682566"/>
              <a:gd name="connsiteY16" fmla="*/ 0 h 491416"/>
              <a:gd name="connsiteX17" fmla="*/ 9641016 w 10682566"/>
              <a:gd name="connsiteY17" fmla="*/ 0 h 491416"/>
              <a:gd name="connsiteX18" fmla="*/ 10682566 w 10682566"/>
              <a:gd name="connsiteY18" fmla="*/ 0 h 491416"/>
              <a:gd name="connsiteX19" fmla="*/ 10682566 w 10682566"/>
              <a:gd name="connsiteY19" fmla="*/ 491416 h 491416"/>
              <a:gd name="connsiteX20" fmla="*/ 10121731 w 10682566"/>
              <a:gd name="connsiteY20" fmla="*/ 491416 h 491416"/>
              <a:gd name="connsiteX21" fmla="*/ 9454071 w 10682566"/>
              <a:gd name="connsiteY21" fmla="*/ 491416 h 491416"/>
              <a:gd name="connsiteX22" fmla="*/ 8786411 w 10682566"/>
              <a:gd name="connsiteY22" fmla="*/ 491416 h 491416"/>
              <a:gd name="connsiteX23" fmla="*/ 7905099 w 10682566"/>
              <a:gd name="connsiteY23" fmla="*/ 491416 h 491416"/>
              <a:gd name="connsiteX24" fmla="*/ 7130613 w 10682566"/>
              <a:gd name="connsiteY24" fmla="*/ 491416 h 491416"/>
              <a:gd name="connsiteX25" fmla="*/ 6462952 w 10682566"/>
              <a:gd name="connsiteY25" fmla="*/ 491416 h 491416"/>
              <a:gd name="connsiteX26" fmla="*/ 5795292 w 10682566"/>
              <a:gd name="connsiteY26" fmla="*/ 491416 h 491416"/>
              <a:gd name="connsiteX27" fmla="*/ 5234457 w 10682566"/>
              <a:gd name="connsiteY27" fmla="*/ 491416 h 491416"/>
              <a:gd name="connsiteX28" fmla="*/ 4673623 w 10682566"/>
              <a:gd name="connsiteY28" fmla="*/ 491416 h 491416"/>
              <a:gd name="connsiteX29" fmla="*/ 3792311 w 10682566"/>
              <a:gd name="connsiteY29" fmla="*/ 491416 h 491416"/>
              <a:gd name="connsiteX30" fmla="*/ 3017825 w 10682566"/>
              <a:gd name="connsiteY30" fmla="*/ 491416 h 491416"/>
              <a:gd name="connsiteX31" fmla="*/ 2350165 w 10682566"/>
              <a:gd name="connsiteY31" fmla="*/ 491416 h 491416"/>
              <a:gd name="connsiteX32" fmla="*/ 1789330 w 10682566"/>
              <a:gd name="connsiteY32" fmla="*/ 491416 h 491416"/>
              <a:gd name="connsiteX33" fmla="*/ 1442146 w 10682566"/>
              <a:gd name="connsiteY33" fmla="*/ 491416 h 491416"/>
              <a:gd name="connsiteX34" fmla="*/ 667660 w 10682566"/>
              <a:gd name="connsiteY34" fmla="*/ 491416 h 491416"/>
              <a:gd name="connsiteX35" fmla="*/ 0 w 10682566"/>
              <a:gd name="connsiteY35" fmla="*/ 491416 h 491416"/>
              <a:gd name="connsiteX36" fmla="*/ 0 w 10682566"/>
              <a:gd name="connsiteY36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0682566" h="491416" fill="none" extrusionOk="0">
                <a:moveTo>
                  <a:pt x="0" y="0"/>
                </a:moveTo>
                <a:cubicBezTo>
                  <a:pt x="163262" y="32843"/>
                  <a:pt x="397258" y="-24257"/>
                  <a:pt x="667660" y="0"/>
                </a:cubicBezTo>
                <a:cubicBezTo>
                  <a:pt x="938062" y="24257"/>
                  <a:pt x="844619" y="-2318"/>
                  <a:pt x="1014844" y="0"/>
                </a:cubicBezTo>
                <a:cubicBezTo>
                  <a:pt x="1185069" y="2318"/>
                  <a:pt x="1497423" y="-30498"/>
                  <a:pt x="1682504" y="0"/>
                </a:cubicBezTo>
                <a:cubicBezTo>
                  <a:pt x="1867585" y="30498"/>
                  <a:pt x="2072395" y="18896"/>
                  <a:pt x="2350165" y="0"/>
                </a:cubicBezTo>
                <a:cubicBezTo>
                  <a:pt x="2627935" y="-18896"/>
                  <a:pt x="3029428" y="-15949"/>
                  <a:pt x="3231476" y="0"/>
                </a:cubicBezTo>
                <a:cubicBezTo>
                  <a:pt x="3433524" y="15949"/>
                  <a:pt x="3731573" y="-10960"/>
                  <a:pt x="3899137" y="0"/>
                </a:cubicBezTo>
                <a:cubicBezTo>
                  <a:pt x="4066701" y="10960"/>
                  <a:pt x="4316591" y="-18477"/>
                  <a:pt x="4459971" y="0"/>
                </a:cubicBezTo>
                <a:cubicBezTo>
                  <a:pt x="4603351" y="18477"/>
                  <a:pt x="4812574" y="26149"/>
                  <a:pt x="5127632" y="0"/>
                </a:cubicBezTo>
                <a:cubicBezTo>
                  <a:pt x="5442690" y="-26149"/>
                  <a:pt x="5329299" y="-16288"/>
                  <a:pt x="5474815" y="0"/>
                </a:cubicBezTo>
                <a:cubicBezTo>
                  <a:pt x="5620331" y="16288"/>
                  <a:pt x="5744632" y="1631"/>
                  <a:pt x="5821998" y="0"/>
                </a:cubicBezTo>
                <a:cubicBezTo>
                  <a:pt x="5899364" y="-1631"/>
                  <a:pt x="6224240" y="-13661"/>
                  <a:pt x="6596485" y="0"/>
                </a:cubicBezTo>
                <a:cubicBezTo>
                  <a:pt x="6968730" y="13661"/>
                  <a:pt x="6934656" y="-10280"/>
                  <a:pt x="7050494" y="0"/>
                </a:cubicBezTo>
                <a:cubicBezTo>
                  <a:pt x="7166332" y="10280"/>
                  <a:pt x="7596893" y="3444"/>
                  <a:pt x="7931805" y="0"/>
                </a:cubicBezTo>
                <a:cubicBezTo>
                  <a:pt x="8266717" y="-3444"/>
                  <a:pt x="8117690" y="-16009"/>
                  <a:pt x="8278989" y="0"/>
                </a:cubicBezTo>
                <a:cubicBezTo>
                  <a:pt x="8440288" y="16009"/>
                  <a:pt x="8595044" y="-1569"/>
                  <a:pt x="8732998" y="0"/>
                </a:cubicBezTo>
                <a:cubicBezTo>
                  <a:pt x="8870952" y="1569"/>
                  <a:pt x="9030314" y="-4341"/>
                  <a:pt x="9293832" y="0"/>
                </a:cubicBezTo>
                <a:cubicBezTo>
                  <a:pt x="9557350" y="4341"/>
                  <a:pt x="9534226" y="7488"/>
                  <a:pt x="9641016" y="0"/>
                </a:cubicBezTo>
                <a:cubicBezTo>
                  <a:pt x="9747806" y="-7488"/>
                  <a:pt x="10410821" y="-47602"/>
                  <a:pt x="10682566" y="0"/>
                </a:cubicBezTo>
                <a:cubicBezTo>
                  <a:pt x="10703346" y="179845"/>
                  <a:pt x="10663501" y="350807"/>
                  <a:pt x="10682566" y="491416"/>
                </a:cubicBezTo>
                <a:cubicBezTo>
                  <a:pt x="10444297" y="503089"/>
                  <a:pt x="10377594" y="489623"/>
                  <a:pt x="10121731" y="491416"/>
                </a:cubicBezTo>
                <a:cubicBezTo>
                  <a:pt x="9865868" y="493209"/>
                  <a:pt x="9674497" y="519789"/>
                  <a:pt x="9454071" y="491416"/>
                </a:cubicBezTo>
                <a:cubicBezTo>
                  <a:pt x="9233645" y="463043"/>
                  <a:pt x="9108885" y="486453"/>
                  <a:pt x="8786411" y="491416"/>
                </a:cubicBezTo>
                <a:cubicBezTo>
                  <a:pt x="8463937" y="496379"/>
                  <a:pt x="8224194" y="477424"/>
                  <a:pt x="7905099" y="491416"/>
                </a:cubicBezTo>
                <a:cubicBezTo>
                  <a:pt x="7586004" y="505408"/>
                  <a:pt x="7359287" y="516961"/>
                  <a:pt x="7130613" y="491416"/>
                </a:cubicBezTo>
                <a:cubicBezTo>
                  <a:pt x="6901939" y="465871"/>
                  <a:pt x="6753374" y="517466"/>
                  <a:pt x="6462952" y="491416"/>
                </a:cubicBezTo>
                <a:cubicBezTo>
                  <a:pt x="6172530" y="465366"/>
                  <a:pt x="6001053" y="458946"/>
                  <a:pt x="5795292" y="491416"/>
                </a:cubicBezTo>
                <a:cubicBezTo>
                  <a:pt x="5589531" y="523886"/>
                  <a:pt x="5421603" y="510997"/>
                  <a:pt x="5234457" y="491416"/>
                </a:cubicBezTo>
                <a:cubicBezTo>
                  <a:pt x="5047312" y="471835"/>
                  <a:pt x="4865555" y="502927"/>
                  <a:pt x="4673623" y="491416"/>
                </a:cubicBezTo>
                <a:cubicBezTo>
                  <a:pt x="4481691" y="479905"/>
                  <a:pt x="4101932" y="482808"/>
                  <a:pt x="3792311" y="491416"/>
                </a:cubicBezTo>
                <a:cubicBezTo>
                  <a:pt x="3482690" y="500024"/>
                  <a:pt x="3249458" y="504463"/>
                  <a:pt x="3017825" y="491416"/>
                </a:cubicBezTo>
                <a:cubicBezTo>
                  <a:pt x="2786192" y="478369"/>
                  <a:pt x="2630138" y="519600"/>
                  <a:pt x="2350165" y="491416"/>
                </a:cubicBezTo>
                <a:cubicBezTo>
                  <a:pt x="2070192" y="463232"/>
                  <a:pt x="2060887" y="489464"/>
                  <a:pt x="1789330" y="491416"/>
                </a:cubicBezTo>
                <a:cubicBezTo>
                  <a:pt x="1517773" y="493368"/>
                  <a:pt x="1585863" y="496994"/>
                  <a:pt x="1442146" y="491416"/>
                </a:cubicBezTo>
                <a:cubicBezTo>
                  <a:pt x="1298429" y="485838"/>
                  <a:pt x="883334" y="496546"/>
                  <a:pt x="667660" y="491416"/>
                </a:cubicBezTo>
                <a:cubicBezTo>
                  <a:pt x="451986" y="486286"/>
                  <a:pt x="154402" y="512137"/>
                  <a:pt x="0" y="491416"/>
                </a:cubicBezTo>
                <a:cubicBezTo>
                  <a:pt x="-20649" y="307117"/>
                  <a:pt x="7245" y="114613"/>
                  <a:pt x="0" y="0"/>
                </a:cubicBezTo>
                <a:close/>
              </a:path>
              <a:path w="10682566" h="491416" stroke="0" extrusionOk="0">
                <a:moveTo>
                  <a:pt x="0" y="0"/>
                </a:moveTo>
                <a:cubicBezTo>
                  <a:pt x="169259" y="-16502"/>
                  <a:pt x="211857" y="3699"/>
                  <a:pt x="347183" y="0"/>
                </a:cubicBezTo>
                <a:cubicBezTo>
                  <a:pt x="482509" y="-3699"/>
                  <a:pt x="839883" y="8675"/>
                  <a:pt x="1121669" y="0"/>
                </a:cubicBezTo>
                <a:cubicBezTo>
                  <a:pt x="1403455" y="-8675"/>
                  <a:pt x="1632434" y="-2007"/>
                  <a:pt x="1789330" y="0"/>
                </a:cubicBezTo>
                <a:cubicBezTo>
                  <a:pt x="1946226" y="2007"/>
                  <a:pt x="2062451" y="15283"/>
                  <a:pt x="2136513" y="0"/>
                </a:cubicBezTo>
                <a:cubicBezTo>
                  <a:pt x="2210575" y="-15283"/>
                  <a:pt x="2318662" y="-7468"/>
                  <a:pt x="2483697" y="0"/>
                </a:cubicBezTo>
                <a:cubicBezTo>
                  <a:pt x="2648732" y="7468"/>
                  <a:pt x="2711581" y="-22473"/>
                  <a:pt x="2937706" y="0"/>
                </a:cubicBezTo>
                <a:cubicBezTo>
                  <a:pt x="3163831" y="22473"/>
                  <a:pt x="3176208" y="-15758"/>
                  <a:pt x="3391715" y="0"/>
                </a:cubicBezTo>
                <a:cubicBezTo>
                  <a:pt x="3607222" y="15758"/>
                  <a:pt x="3919906" y="19142"/>
                  <a:pt x="4166201" y="0"/>
                </a:cubicBezTo>
                <a:cubicBezTo>
                  <a:pt x="4412496" y="-19142"/>
                  <a:pt x="4644294" y="12374"/>
                  <a:pt x="5047512" y="0"/>
                </a:cubicBezTo>
                <a:cubicBezTo>
                  <a:pt x="5450730" y="-12374"/>
                  <a:pt x="5459334" y="18089"/>
                  <a:pt x="5821998" y="0"/>
                </a:cubicBezTo>
                <a:cubicBezTo>
                  <a:pt x="6184662" y="-18089"/>
                  <a:pt x="6291479" y="41309"/>
                  <a:pt x="6703310" y="0"/>
                </a:cubicBezTo>
                <a:cubicBezTo>
                  <a:pt x="7115141" y="-41309"/>
                  <a:pt x="7260901" y="30350"/>
                  <a:pt x="7477796" y="0"/>
                </a:cubicBezTo>
                <a:cubicBezTo>
                  <a:pt x="7694691" y="-30350"/>
                  <a:pt x="7716446" y="5889"/>
                  <a:pt x="7931805" y="0"/>
                </a:cubicBezTo>
                <a:cubicBezTo>
                  <a:pt x="8147164" y="-5889"/>
                  <a:pt x="8474013" y="-7000"/>
                  <a:pt x="8706291" y="0"/>
                </a:cubicBezTo>
                <a:cubicBezTo>
                  <a:pt x="8938569" y="7000"/>
                  <a:pt x="8940824" y="14822"/>
                  <a:pt x="9053475" y="0"/>
                </a:cubicBezTo>
                <a:cubicBezTo>
                  <a:pt x="9166126" y="-14822"/>
                  <a:pt x="9373527" y="11313"/>
                  <a:pt x="9614309" y="0"/>
                </a:cubicBezTo>
                <a:cubicBezTo>
                  <a:pt x="9855091" y="-11313"/>
                  <a:pt x="9833785" y="-2857"/>
                  <a:pt x="9961493" y="0"/>
                </a:cubicBezTo>
                <a:cubicBezTo>
                  <a:pt x="10089201" y="2857"/>
                  <a:pt x="10510870" y="-36016"/>
                  <a:pt x="10682566" y="0"/>
                </a:cubicBezTo>
                <a:cubicBezTo>
                  <a:pt x="10675822" y="207041"/>
                  <a:pt x="10700671" y="308867"/>
                  <a:pt x="10682566" y="491416"/>
                </a:cubicBezTo>
                <a:cubicBezTo>
                  <a:pt x="10412886" y="456047"/>
                  <a:pt x="9997681" y="471837"/>
                  <a:pt x="9801254" y="491416"/>
                </a:cubicBezTo>
                <a:cubicBezTo>
                  <a:pt x="9604827" y="510995"/>
                  <a:pt x="9570003" y="493549"/>
                  <a:pt x="9347245" y="491416"/>
                </a:cubicBezTo>
                <a:cubicBezTo>
                  <a:pt x="9124487" y="489283"/>
                  <a:pt x="9160351" y="476898"/>
                  <a:pt x="9000062" y="491416"/>
                </a:cubicBezTo>
                <a:cubicBezTo>
                  <a:pt x="8839773" y="505934"/>
                  <a:pt x="8762392" y="483207"/>
                  <a:pt x="8652878" y="491416"/>
                </a:cubicBezTo>
                <a:cubicBezTo>
                  <a:pt x="8543364" y="499625"/>
                  <a:pt x="8080840" y="472403"/>
                  <a:pt x="7878392" y="491416"/>
                </a:cubicBezTo>
                <a:cubicBezTo>
                  <a:pt x="7675944" y="510429"/>
                  <a:pt x="7650639" y="496579"/>
                  <a:pt x="7424383" y="491416"/>
                </a:cubicBezTo>
                <a:cubicBezTo>
                  <a:pt x="7198127" y="486253"/>
                  <a:pt x="7071570" y="494241"/>
                  <a:pt x="6863549" y="491416"/>
                </a:cubicBezTo>
                <a:cubicBezTo>
                  <a:pt x="6655528" y="488591"/>
                  <a:pt x="6310201" y="527534"/>
                  <a:pt x="6089063" y="491416"/>
                </a:cubicBezTo>
                <a:cubicBezTo>
                  <a:pt x="5867925" y="455298"/>
                  <a:pt x="5798196" y="480270"/>
                  <a:pt x="5528228" y="491416"/>
                </a:cubicBezTo>
                <a:cubicBezTo>
                  <a:pt x="5258261" y="502562"/>
                  <a:pt x="5117347" y="499492"/>
                  <a:pt x="4860568" y="491416"/>
                </a:cubicBezTo>
                <a:cubicBezTo>
                  <a:pt x="4603789" y="483340"/>
                  <a:pt x="4383751" y="516113"/>
                  <a:pt x="4192907" y="491416"/>
                </a:cubicBezTo>
                <a:cubicBezTo>
                  <a:pt x="4002063" y="466719"/>
                  <a:pt x="3858348" y="481780"/>
                  <a:pt x="3632072" y="491416"/>
                </a:cubicBezTo>
                <a:cubicBezTo>
                  <a:pt x="3405796" y="501052"/>
                  <a:pt x="3397141" y="507456"/>
                  <a:pt x="3284889" y="491416"/>
                </a:cubicBezTo>
                <a:cubicBezTo>
                  <a:pt x="3172637" y="475376"/>
                  <a:pt x="2837229" y="476704"/>
                  <a:pt x="2617229" y="491416"/>
                </a:cubicBezTo>
                <a:cubicBezTo>
                  <a:pt x="2397229" y="506128"/>
                  <a:pt x="2133513" y="509926"/>
                  <a:pt x="1949568" y="491416"/>
                </a:cubicBezTo>
                <a:cubicBezTo>
                  <a:pt x="1765623" y="472906"/>
                  <a:pt x="1440129" y="468843"/>
                  <a:pt x="1175082" y="491416"/>
                </a:cubicBezTo>
                <a:cubicBezTo>
                  <a:pt x="910035" y="513989"/>
                  <a:pt x="358006" y="461297"/>
                  <a:pt x="0" y="491416"/>
                </a:cubicBezTo>
                <a:cubicBezTo>
                  <a:pt x="1450" y="352088"/>
                  <a:pt x="11450" y="117571"/>
                  <a:pt x="0" y="0"/>
                </a:cubicBezTo>
                <a:close/>
              </a:path>
            </a:pathLst>
          </a:custGeom>
          <a:solidFill>
            <a:srgbClr val="FFDE97"/>
          </a:solidFill>
          <a:ln>
            <a:solidFill>
              <a:schemeClr val="accent4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تقرير عن مستوى جميع الطالبات في الفاقد التعليمي لمادة .............     لصف ..............     للعام الدراسي       14 /      14 ه .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40911CF-2998-4DF6-9D39-08B7820BD559}"/>
              </a:ext>
            </a:extLst>
          </p:cNvPr>
          <p:cNvSpPr/>
          <p:nvPr/>
        </p:nvSpPr>
        <p:spPr>
          <a:xfrm>
            <a:off x="2620570" y="6418729"/>
            <a:ext cx="7158132" cy="361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معلمة المادة /  ..........................                                                    مديرة المدرسة  / ........................</a:t>
            </a:r>
          </a:p>
        </p:txBody>
      </p:sp>
      <p:graphicFrame>
        <p:nvGraphicFramePr>
          <p:cNvPr id="9" name="جدول 11">
            <a:extLst>
              <a:ext uri="{FF2B5EF4-FFF2-40B4-BE49-F238E27FC236}">
                <a16:creationId xmlns:a16="http://schemas.microsoft.com/office/drawing/2014/main" id="{C858C59B-D2DE-49E7-9DA8-A1FF004CF982}"/>
              </a:ext>
            </a:extLst>
          </p:cNvPr>
          <p:cNvGraphicFramePr>
            <a:graphicFrameLocks noGrp="1"/>
          </p:cNvGraphicFramePr>
          <p:nvPr/>
        </p:nvGraphicFramePr>
        <p:xfrm>
          <a:off x="2093443" y="1573224"/>
          <a:ext cx="8349129" cy="475511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873645">
                  <a:extLst>
                    <a:ext uri="{9D8B030D-6E8A-4147-A177-3AD203B41FA5}">
                      <a16:colId xmlns:a16="http://schemas.microsoft.com/office/drawing/2014/main" val="1150975294"/>
                    </a:ext>
                  </a:extLst>
                </a:gridCol>
                <a:gridCol w="2673276">
                  <a:extLst>
                    <a:ext uri="{9D8B030D-6E8A-4147-A177-3AD203B41FA5}">
                      <a16:colId xmlns:a16="http://schemas.microsoft.com/office/drawing/2014/main" val="4169955519"/>
                    </a:ext>
                  </a:extLst>
                </a:gridCol>
                <a:gridCol w="1592131">
                  <a:extLst>
                    <a:ext uri="{9D8B030D-6E8A-4147-A177-3AD203B41FA5}">
                      <a16:colId xmlns:a16="http://schemas.microsoft.com/office/drawing/2014/main" val="1266981260"/>
                    </a:ext>
                  </a:extLst>
                </a:gridCol>
                <a:gridCol w="1581374">
                  <a:extLst>
                    <a:ext uri="{9D8B030D-6E8A-4147-A177-3AD203B41FA5}">
                      <a16:colId xmlns:a16="http://schemas.microsoft.com/office/drawing/2014/main" val="417846320"/>
                    </a:ext>
                  </a:extLst>
                </a:gridCol>
                <a:gridCol w="1628703">
                  <a:extLst>
                    <a:ext uri="{9D8B030D-6E8A-4147-A177-3AD203B41FA5}">
                      <a16:colId xmlns:a16="http://schemas.microsoft.com/office/drawing/2014/main" val="384522977"/>
                    </a:ext>
                  </a:extLst>
                </a:gridCol>
              </a:tblGrid>
              <a:tr h="731756">
                <a:tc>
                  <a:txBody>
                    <a:bodyPr/>
                    <a:lstStyle/>
                    <a:p>
                      <a:pPr algn="ctr" rtl="1"/>
                      <a:endParaRPr lang="ar-SA" sz="1200" b="1" dirty="0"/>
                    </a:p>
                    <a:p>
                      <a:pPr algn="ctr" rtl="1"/>
                      <a:r>
                        <a:rPr lang="ar-SA" b="1" dirty="0"/>
                        <a:t>التسلسل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  <a:p>
                      <a:pPr algn="ctr" rtl="1"/>
                      <a:r>
                        <a:rPr lang="ar-SA" b="1" dirty="0"/>
                        <a:t>اسم الطالبة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درجة الاختبار التشخيصي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درجة الاختبار</a:t>
                      </a:r>
                    </a:p>
                    <a:p>
                      <a:pPr algn="ctr" rtl="1"/>
                      <a:r>
                        <a:rPr lang="ar-SA" b="1" dirty="0"/>
                        <a:t> البعدي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200" b="1" dirty="0"/>
                    </a:p>
                    <a:p>
                      <a:pPr algn="ctr" rtl="1"/>
                      <a:r>
                        <a:rPr lang="ar-SA" b="1" dirty="0"/>
                        <a:t>مستوى التحسن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324545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2729242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985022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651656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2408076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5897480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267983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228152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608048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826606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332476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04504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820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5" descr="Picture 35">
            <a:extLst>
              <a:ext uri="{FF2B5EF4-FFF2-40B4-BE49-F238E27FC236}">
                <a16:creationId xmlns:a16="http://schemas.microsoft.com/office/drawing/2014/main" id="{EEF12DF3-43CB-4674-90EE-9BA2266D57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0" t="11041" r="15559" b="11040"/>
          <a:stretch>
            <a:fillRect/>
          </a:stretch>
        </p:blipFill>
        <p:spPr>
          <a:xfrm>
            <a:off x="-410135" y="-86063"/>
            <a:ext cx="1647264" cy="157988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5B79704-CB5E-43DB-9037-17ED851C78C5}"/>
              </a:ext>
            </a:extLst>
          </p:cNvPr>
          <p:cNvSpPr/>
          <p:nvPr/>
        </p:nvSpPr>
        <p:spPr>
          <a:xfrm>
            <a:off x="9906001" y="149261"/>
            <a:ext cx="2211292" cy="6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المملكة العربية السعودية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وزارة التعليم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مدرسة ......................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6B97CE0-FB53-4ABF-85DC-959979CD7D89}"/>
              </a:ext>
            </a:extLst>
          </p:cNvPr>
          <p:cNvSpPr/>
          <p:nvPr/>
        </p:nvSpPr>
        <p:spPr>
          <a:xfrm>
            <a:off x="2633231" y="937038"/>
            <a:ext cx="6732495" cy="491416"/>
          </a:xfrm>
          <a:custGeom>
            <a:avLst/>
            <a:gdLst>
              <a:gd name="connsiteX0" fmla="*/ 0 w 6732495"/>
              <a:gd name="connsiteY0" fmla="*/ 0 h 491416"/>
              <a:gd name="connsiteX1" fmla="*/ 673250 w 6732495"/>
              <a:gd name="connsiteY1" fmla="*/ 0 h 491416"/>
              <a:gd name="connsiteX2" fmla="*/ 1413824 w 6732495"/>
              <a:gd name="connsiteY2" fmla="*/ 0 h 491416"/>
              <a:gd name="connsiteX3" fmla="*/ 1952424 w 6732495"/>
              <a:gd name="connsiteY3" fmla="*/ 0 h 491416"/>
              <a:gd name="connsiteX4" fmla="*/ 2558348 w 6732495"/>
              <a:gd name="connsiteY4" fmla="*/ 0 h 491416"/>
              <a:gd name="connsiteX5" fmla="*/ 3096948 w 6732495"/>
              <a:gd name="connsiteY5" fmla="*/ 0 h 491416"/>
              <a:gd name="connsiteX6" fmla="*/ 3770197 w 6732495"/>
              <a:gd name="connsiteY6" fmla="*/ 0 h 491416"/>
              <a:gd name="connsiteX7" fmla="*/ 4376122 w 6732495"/>
              <a:gd name="connsiteY7" fmla="*/ 0 h 491416"/>
              <a:gd name="connsiteX8" fmla="*/ 5116696 w 6732495"/>
              <a:gd name="connsiteY8" fmla="*/ 0 h 491416"/>
              <a:gd name="connsiteX9" fmla="*/ 5924596 w 6732495"/>
              <a:gd name="connsiteY9" fmla="*/ 0 h 491416"/>
              <a:gd name="connsiteX10" fmla="*/ 6732495 w 6732495"/>
              <a:gd name="connsiteY10" fmla="*/ 0 h 491416"/>
              <a:gd name="connsiteX11" fmla="*/ 6732495 w 6732495"/>
              <a:gd name="connsiteY11" fmla="*/ 491416 h 491416"/>
              <a:gd name="connsiteX12" fmla="*/ 5991921 w 6732495"/>
              <a:gd name="connsiteY12" fmla="*/ 491416 h 491416"/>
              <a:gd name="connsiteX13" fmla="*/ 5385996 w 6732495"/>
              <a:gd name="connsiteY13" fmla="*/ 491416 h 491416"/>
              <a:gd name="connsiteX14" fmla="*/ 4578097 w 6732495"/>
              <a:gd name="connsiteY14" fmla="*/ 491416 h 491416"/>
              <a:gd name="connsiteX15" fmla="*/ 3904847 w 6732495"/>
              <a:gd name="connsiteY15" fmla="*/ 491416 h 491416"/>
              <a:gd name="connsiteX16" fmla="*/ 3096948 w 6732495"/>
              <a:gd name="connsiteY16" fmla="*/ 491416 h 491416"/>
              <a:gd name="connsiteX17" fmla="*/ 2289048 w 6732495"/>
              <a:gd name="connsiteY17" fmla="*/ 491416 h 491416"/>
              <a:gd name="connsiteX18" fmla="*/ 1750449 w 6732495"/>
              <a:gd name="connsiteY18" fmla="*/ 491416 h 491416"/>
              <a:gd name="connsiteX19" fmla="*/ 1211849 w 6732495"/>
              <a:gd name="connsiteY19" fmla="*/ 491416 h 491416"/>
              <a:gd name="connsiteX20" fmla="*/ 605925 w 6732495"/>
              <a:gd name="connsiteY20" fmla="*/ 491416 h 491416"/>
              <a:gd name="connsiteX21" fmla="*/ 0 w 6732495"/>
              <a:gd name="connsiteY21" fmla="*/ 491416 h 491416"/>
              <a:gd name="connsiteX22" fmla="*/ 0 w 6732495"/>
              <a:gd name="connsiteY22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732495" h="491416" fill="none" extrusionOk="0">
                <a:moveTo>
                  <a:pt x="0" y="0"/>
                </a:moveTo>
                <a:cubicBezTo>
                  <a:pt x="139234" y="-12298"/>
                  <a:pt x="520043" y="-15996"/>
                  <a:pt x="673250" y="0"/>
                </a:cubicBezTo>
                <a:cubicBezTo>
                  <a:pt x="826457" y="15996"/>
                  <a:pt x="1074533" y="-30421"/>
                  <a:pt x="1413824" y="0"/>
                </a:cubicBezTo>
                <a:cubicBezTo>
                  <a:pt x="1753115" y="30421"/>
                  <a:pt x="1690031" y="11672"/>
                  <a:pt x="1952424" y="0"/>
                </a:cubicBezTo>
                <a:cubicBezTo>
                  <a:pt x="2214817" y="-11672"/>
                  <a:pt x="2428620" y="-11054"/>
                  <a:pt x="2558348" y="0"/>
                </a:cubicBezTo>
                <a:cubicBezTo>
                  <a:pt x="2688076" y="11054"/>
                  <a:pt x="2943937" y="-11192"/>
                  <a:pt x="3096948" y="0"/>
                </a:cubicBezTo>
                <a:cubicBezTo>
                  <a:pt x="3249959" y="11192"/>
                  <a:pt x="3623649" y="-11624"/>
                  <a:pt x="3770197" y="0"/>
                </a:cubicBezTo>
                <a:cubicBezTo>
                  <a:pt x="3916745" y="11624"/>
                  <a:pt x="4241833" y="13817"/>
                  <a:pt x="4376122" y="0"/>
                </a:cubicBezTo>
                <a:cubicBezTo>
                  <a:pt x="4510412" y="-13817"/>
                  <a:pt x="4956773" y="24675"/>
                  <a:pt x="5116696" y="0"/>
                </a:cubicBezTo>
                <a:cubicBezTo>
                  <a:pt x="5276619" y="-24675"/>
                  <a:pt x="5618219" y="7635"/>
                  <a:pt x="5924596" y="0"/>
                </a:cubicBezTo>
                <a:cubicBezTo>
                  <a:pt x="6230973" y="-7635"/>
                  <a:pt x="6476505" y="-17473"/>
                  <a:pt x="6732495" y="0"/>
                </a:cubicBezTo>
                <a:cubicBezTo>
                  <a:pt x="6717623" y="111210"/>
                  <a:pt x="6739698" y="328192"/>
                  <a:pt x="6732495" y="491416"/>
                </a:cubicBezTo>
                <a:cubicBezTo>
                  <a:pt x="6563997" y="524607"/>
                  <a:pt x="6187525" y="521724"/>
                  <a:pt x="5991921" y="491416"/>
                </a:cubicBezTo>
                <a:cubicBezTo>
                  <a:pt x="5796317" y="461108"/>
                  <a:pt x="5522005" y="518745"/>
                  <a:pt x="5385996" y="491416"/>
                </a:cubicBezTo>
                <a:cubicBezTo>
                  <a:pt x="5249987" y="464087"/>
                  <a:pt x="4872565" y="478929"/>
                  <a:pt x="4578097" y="491416"/>
                </a:cubicBezTo>
                <a:cubicBezTo>
                  <a:pt x="4283629" y="503903"/>
                  <a:pt x="4060842" y="518810"/>
                  <a:pt x="3904847" y="491416"/>
                </a:cubicBezTo>
                <a:cubicBezTo>
                  <a:pt x="3748852" y="464023"/>
                  <a:pt x="3279419" y="456521"/>
                  <a:pt x="3096948" y="491416"/>
                </a:cubicBezTo>
                <a:cubicBezTo>
                  <a:pt x="2914477" y="526311"/>
                  <a:pt x="2499845" y="509764"/>
                  <a:pt x="2289048" y="491416"/>
                </a:cubicBezTo>
                <a:cubicBezTo>
                  <a:pt x="2078251" y="473068"/>
                  <a:pt x="1865534" y="478704"/>
                  <a:pt x="1750449" y="491416"/>
                </a:cubicBezTo>
                <a:cubicBezTo>
                  <a:pt x="1635364" y="504128"/>
                  <a:pt x="1428107" y="480759"/>
                  <a:pt x="1211849" y="491416"/>
                </a:cubicBezTo>
                <a:cubicBezTo>
                  <a:pt x="995591" y="502073"/>
                  <a:pt x="775801" y="471064"/>
                  <a:pt x="605925" y="491416"/>
                </a:cubicBezTo>
                <a:cubicBezTo>
                  <a:pt x="436049" y="511768"/>
                  <a:pt x="169630" y="463129"/>
                  <a:pt x="0" y="491416"/>
                </a:cubicBezTo>
                <a:cubicBezTo>
                  <a:pt x="-8376" y="253220"/>
                  <a:pt x="-14881" y="243129"/>
                  <a:pt x="0" y="0"/>
                </a:cubicBezTo>
                <a:close/>
              </a:path>
              <a:path w="6732495" h="491416" stroke="0" extrusionOk="0">
                <a:moveTo>
                  <a:pt x="0" y="0"/>
                </a:moveTo>
                <a:cubicBezTo>
                  <a:pt x="146038" y="9141"/>
                  <a:pt x="363133" y="-17556"/>
                  <a:pt x="471275" y="0"/>
                </a:cubicBezTo>
                <a:cubicBezTo>
                  <a:pt x="579417" y="17556"/>
                  <a:pt x="1028863" y="-517"/>
                  <a:pt x="1211849" y="0"/>
                </a:cubicBezTo>
                <a:cubicBezTo>
                  <a:pt x="1394835" y="517"/>
                  <a:pt x="1560584" y="12127"/>
                  <a:pt x="1885099" y="0"/>
                </a:cubicBezTo>
                <a:cubicBezTo>
                  <a:pt x="2209614" y="-12127"/>
                  <a:pt x="2251202" y="6532"/>
                  <a:pt x="2356373" y="0"/>
                </a:cubicBezTo>
                <a:cubicBezTo>
                  <a:pt x="2461544" y="-6532"/>
                  <a:pt x="2696692" y="-1799"/>
                  <a:pt x="2827648" y="0"/>
                </a:cubicBezTo>
                <a:cubicBezTo>
                  <a:pt x="2958604" y="1799"/>
                  <a:pt x="3218059" y="-5604"/>
                  <a:pt x="3366248" y="0"/>
                </a:cubicBezTo>
                <a:cubicBezTo>
                  <a:pt x="3514437" y="5604"/>
                  <a:pt x="3757890" y="19623"/>
                  <a:pt x="3904847" y="0"/>
                </a:cubicBezTo>
                <a:cubicBezTo>
                  <a:pt x="4051804" y="-19623"/>
                  <a:pt x="4374996" y="-17945"/>
                  <a:pt x="4645422" y="0"/>
                </a:cubicBezTo>
                <a:cubicBezTo>
                  <a:pt x="4915848" y="17945"/>
                  <a:pt x="5077469" y="-17371"/>
                  <a:pt x="5453321" y="0"/>
                </a:cubicBezTo>
                <a:cubicBezTo>
                  <a:pt x="5829173" y="17371"/>
                  <a:pt x="6263823" y="4193"/>
                  <a:pt x="6732495" y="0"/>
                </a:cubicBezTo>
                <a:cubicBezTo>
                  <a:pt x="6748077" y="158350"/>
                  <a:pt x="6709971" y="335469"/>
                  <a:pt x="6732495" y="491416"/>
                </a:cubicBezTo>
                <a:cubicBezTo>
                  <a:pt x="6455956" y="480945"/>
                  <a:pt x="6197692" y="463081"/>
                  <a:pt x="5924596" y="491416"/>
                </a:cubicBezTo>
                <a:cubicBezTo>
                  <a:pt x="5651500" y="519751"/>
                  <a:pt x="5531411" y="479021"/>
                  <a:pt x="5184021" y="491416"/>
                </a:cubicBezTo>
                <a:cubicBezTo>
                  <a:pt x="4836632" y="503811"/>
                  <a:pt x="4560470" y="480238"/>
                  <a:pt x="4376122" y="491416"/>
                </a:cubicBezTo>
                <a:cubicBezTo>
                  <a:pt x="4191774" y="502594"/>
                  <a:pt x="3861471" y="451627"/>
                  <a:pt x="3568222" y="491416"/>
                </a:cubicBezTo>
                <a:cubicBezTo>
                  <a:pt x="3274973" y="531205"/>
                  <a:pt x="3085173" y="493500"/>
                  <a:pt x="2827648" y="491416"/>
                </a:cubicBezTo>
                <a:cubicBezTo>
                  <a:pt x="2570123" y="489332"/>
                  <a:pt x="2360435" y="531162"/>
                  <a:pt x="2019748" y="491416"/>
                </a:cubicBezTo>
                <a:cubicBezTo>
                  <a:pt x="1679061" y="451670"/>
                  <a:pt x="1709002" y="465719"/>
                  <a:pt x="1413824" y="491416"/>
                </a:cubicBezTo>
                <a:cubicBezTo>
                  <a:pt x="1118646" y="517113"/>
                  <a:pt x="1064740" y="510804"/>
                  <a:pt x="942549" y="491416"/>
                </a:cubicBezTo>
                <a:cubicBezTo>
                  <a:pt x="820359" y="472028"/>
                  <a:pt x="269484" y="460347"/>
                  <a:pt x="0" y="491416"/>
                </a:cubicBezTo>
                <a:cubicBezTo>
                  <a:pt x="-3445" y="267346"/>
                  <a:pt x="-20596" y="194158"/>
                  <a:pt x="0" y="0"/>
                </a:cubicBezTo>
                <a:close/>
              </a:path>
            </a:pathLst>
          </a:custGeom>
          <a:solidFill>
            <a:srgbClr val="FFDE97"/>
          </a:solidFill>
          <a:ln>
            <a:solidFill>
              <a:schemeClr val="accent4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استمارة معالجة الفاقد التعليمي للعام الدراسي       14 /      14 ه .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40911CF-2998-4DF6-9D39-08B7820BD559}"/>
              </a:ext>
            </a:extLst>
          </p:cNvPr>
          <p:cNvSpPr/>
          <p:nvPr/>
        </p:nvSpPr>
        <p:spPr>
          <a:xfrm>
            <a:off x="2880657" y="6122894"/>
            <a:ext cx="7398871" cy="361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معلمة المادة /  ..........................                                                    مديرة المدرسة  / ........................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EB336345-F087-4EC3-BC2D-073BEDF37194}"/>
              </a:ext>
            </a:extLst>
          </p:cNvPr>
          <p:cNvSpPr/>
          <p:nvPr/>
        </p:nvSpPr>
        <p:spPr>
          <a:xfrm>
            <a:off x="1671917" y="1727723"/>
            <a:ext cx="9090211" cy="491416"/>
          </a:xfrm>
          <a:custGeom>
            <a:avLst/>
            <a:gdLst>
              <a:gd name="connsiteX0" fmla="*/ 0 w 9090211"/>
              <a:gd name="connsiteY0" fmla="*/ 0 h 491416"/>
              <a:gd name="connsiteX1" fmla="*/ 426541 w 9090211"/>
              <a:gd name="connsiteY1" fmla="*/ 0 h 491416"/>
              <a:gd name="connsiteX2" fmla="*/ 1216690 w 9090211"/>
              <a:gd name="connsiteY2" fmla="*/ 0 h 491416"/>
              <a:gd name="connsiteX3" fmla="*/ 1915937 w 9090211"/>
              <a:gd name="connsiteY3" fmla="*/ 0 h 491416"/>
              <a:gd name="connsiteX4" fmla="*/ 2342477 w 9090211"/>
              <a:gd name="connsiteY4" fmla="*/ 0 h 491416"/>
              <a:gd name="connsiteX5" fmla="*/ 2769018 w 9090211"/>
              <a:gd name="connsiteY5" fmla="*/ 0 h 491416"/>
              <a:gd name="connsiteX6" fmla="*/ 3286461 w 9090211"/>
              <a:gd name="connsiteY6" fmla="*/ 0 h 491416"/>
              <a:gd name="connsiteX7" fmla="*/ 3803904 w 9090211"/>
              <a:gd name="connsiteY7" fmla="*/ 0 h 491416"/>
              <a:gd name="connsiteX8" fmla="*/ 4594053 w 9090211"/>
              <a:gd name="connsiteY8" fmla="*/ 0 h 491416"/>
              <a:gd name="connsiteX9" fmla="*/ 5475104 w 9090211"/>
              <a:gd name="connsiteY9" fmla="*/ 0 h 491416"/>
              <a:gd name="connsiteX10" fmla="*/ 6265253 w 9090211"/>
              <a:gd name="connsiteY10" fmla="*/ 0 h 491416"/>
              <a:gd name="connsiteX11" fmla="*/ 7146304 w 9090211"/>
              <a:gd name="connsiteY11" fmla="*/ 0 h 491416"/>
              <a:gd name="connsiteX12" fmla="*/ 7936453 w 9090211"/>
              <a:gd name="connsiteY12" fmla="*/ 0 h 491416"/>
              <a:gd name="connsiteX13" fmla="*/ 8453896 w 9090211"/>
              <a:gd name="connsiteY13" fmla="*/ 0 h 491416"/>
              <a:gd name="connsiteX14" fmla="*/ 9090211 w 9090211"/>
              <a:gd name="connsiteY14" fmla="*/ 0 h 491416"/>
              <a:gd name="connsiteX15" fmla="*/ 9090211 w 9090211"/>
              <a:gd name="connsiteY15" fmla="*/ 491416 h 491416"/>
              <a:gd name="connsiteX16" fmla="*/ 8572768 w 9090211"/>
              <a:gd name="connsiteY16" fmla="*/ 491416 h 491416"/>
              <a:gd name="connsiteX17" fmla="*/ 7691717 w 9090211"/>
              <a:gd name="connsiteY17" fmla="*/ 491416 h 491416"/>
              <a:gd name="connsiteX18" fmla="*/ 7083372 w 9090211"/>
              <a:gd name="connsiteY18" fmla="*/ 491416 h 491416"/>
              <a:gd name="connsiteX19" fmla="*/ 6656831 w 9090211"/>
              <a:gd name="connsiteY19" fmla="*/ 491416 h 491416"/>
              <a:gd name="connsiteX20" fmla="*/ 5775780 w 9090211"/>
              <a:gd name="connsiteY20" fmla="*/ 491416 h 491416"/>
              <a:gd name="connsiteX21" fmla="*/ 5258337 w 9090211"/>
              <a:gd name="connsiteY21" fmla="*/ 491416 h 491416"/>
              <a:gd name="connsiteX22" fmla="*/ 4831797 w 9090211"/>
              <a:gd name="connsiteY22" fmla="*/ 491416 h 491416"/>
              <a:gd name="connsiteX23" fmla="*/ 4405256 w 9090211"/>
              <a:gd name="connsiteY23" fmla="*/ 491416 h 491416"/>
              <a:gd name="connsiteX24" fmla="*/ 3615107 w 9090211"/>
              <a:gd name="connsiteY24" fmla="*/ 491416 h 491416"/>
              <a:gd name="connsiteX25" fmla="*/ 3097664 w 9090211"/>
              <a:gd name="connsiteY25" fmla="*/ 491416 h 491416"/>
              <a:gd name="connsiteX26" fmla="*/ 2489319 w 9090211"/>
              <a:gd name="connsiteY26" fmla="*/ 491416 h 491416"/>
              <a:gd name="connsiteX27" fmla="*/ 1699170 w 9090211"/>
              <a:gd name="connsiteY27" fmla="*/ 491416 h 491416"/>
              <a:gd name="connsiteX28" fmla="*/ 1090825 w 9090211"/>
              <a:gd name="connsiteY28" fmla="*/ 491416 h 491416"/>
              <a:gd name="connsiteX29" fmla="*/ 0 w 9090211"/>
              <a:gd name="connsiteY29" fmla="*/ 491416 h 491416"/>
              <a:gd name="connsiteX30" fmla="*/ 0 w 9090211"/>
              <a:gd name="connsiteY30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9090211" h="491416" extrusionOk="0">
                <a:moveTo>
                  <a:pt x="0" y="0"/>
                </a:moveTo>
                <a:cubicBezTo>
                  <a:pt x="148539" y="-14906"/>
                  <a:pt x="283567" y="-592"/>
                  <a:pt x="426541" y="0"/>
                </a:cubicBezTo>
                <a:cubicBezTo>
                  <a:pt x="569515" y="592"/>
                  <a:pt x="931384" y="-2770"/>
                  <a:pt x="1216690" y="0"/>
                </a:cubicBezTo>
                <a:cubicBezTo>
                  <a:pt x="1501996" y="2770"/>
                  <a:pt x="1621404" y="-3866"/>
                  <a:pt x="1915937" y="0"/>
                </a:cubicBezTo>
                <a:cubicBezTo>
                  <a:pt x="2210470" y="3866"/>
                  <a:pt x="2142406" y="2889"/>
                  <a:pt x="2342477" y="0"/>
                </a:cubicBezTo>
                <a:cubicBezTo>
                  <a:pt x="2542548" y="-2889"/>
                  <a:pt x="2656828" y="-18128"/>
                  <a:pt x="2769018" y="0"/>
                </a:cubicBezTo>
                <a:cubicBezTo>
                  <a:pt x="2881208" y="18128"/>
                  <a:pt x="3060865" y="-13691"/>
                  <a:pt x="3286461" y="0"/>
                </a:cubicBezTo>
                <a:cubicBezTo>
                  <a:pt x="3512057" y="13691"/>
                  <a:pt x="3605382" y="-2185"/>
                  <a:pt x="3803904" y="0"/>
                </a:cubicBezTo>
                <a:cubicBezTo>
                  <a:pt x="4002426" y="2185"/>
                  <a:pt x="4354742" y="-32256"/>
                  <a:pt x="4594053" y="0"/>
                </a:cubicBezTo>
                <a:cubicBezTo>
                  <a:pt x="4833364" y="32256"/>
                  <a:pt x="5296162" y="-14043"/>
                  <a:pt x="5475104" y="0"/>
                </a:cubicBezTo>
                <a:cubicBezTo>
                  <a:pt x="5654046" y="14043"/>
                  <a:pt x="6080559" y="2993"/>
                  <a:pt x="6265253" y="0"/>
                </a:cubicBezTo>
                <a:cubicBezTo>
                  <a:pt x="6449947" y="-2993"/>
                  <a:pt x="6891746" y="-37372"/>
                  <a:pt x="7146304" y="0"/>
                </a:cubicBezTo>
                <a:cubicBezTo>
                  <a:pt x="7400862" y="37372"/>
                  <a:pt x="7669772" y="23312"/>
                  <a:pt x="7936453" y="0"/>
                </a:cubicBezTo>
                <a:cubicBezTo>
                  <a:pt x="8203134" y="-23312"/>
                  <a:pt x="8310801" y="23925"/>
                  <a:pt x="8453896" y="0"/>
                </a:cubicBezTo>
                <a:cubicBezTo>
                  <a:pt x="8596991" y="-23925"/>
                  <a:pt x="8843254" y="25482"/>
                  <a:pt x="9090211" y="0"/>
                </a:cubicBezTo>
                <a:cubicBezTo>
                  <a:pt x="9080121" y="114933"/>
                  <a:pt x="9111992" y="273058"/>
                  <a:pt x="9090211" y="491416"/>
                </a:cubicBezTo>
                <a:cubicBezTo>
                  <a:pt x="8918696" y="508758"/>
                  <a:pt x="8724146" y="490069"/>
                  <a:pt x="8572768" y="491416"/>
                </a:cubicBezTo>
                <a:cubicBezTo>
                  <a:pt x="8421390" y="492763"/>
                  <a:pt x="7887015" y="501017"/>
                  <a:pt x="7691717" y="491416"/>
                </a:cubicBezTo>
                <a:cubicBezTo>
                  <a:pt x="7496419" y="481815"/>
                  <a:pt x="7344591" y="514169"/>
                  <a:pt x="7083372" y="491416"/>
                </a:cubicBezTo>
                <a:cubicBezTo>
                  <a:pt x="6822154" y="468663"/>
                  <a:pt x="6857303" y="507574"/>
                  <a:pt x="6656831" y="491416"/>
                </a:cubicBezTo>
                <a:cubicBezTo>
                  <a:pt x="6456359" y="475258"/>
                  <a:pt x="6033678" y="470406"/>
                  <a:pt x="5775780" y="491416"/>
                </a:cubicBezTo>
                <a:cubicBezTo>
                  <a:pt x="5517882" y="512426"/>
                  <a:pt x="5450771" y="512913"/>
                  <a:pt x="5258337" y="491416"/>
                </a:cubicBezTo>
                <a:cubicBezTo>
                  <a:pt x="5065903" y="469919"/>
                  <a:pt x="4957558" y="473326"/>
                  <a:pt x="4831797" y="491416"/>
                </a:cubicBezTo>
                <a:cubicBezTo>
                  <a:pt x="4706036" y="509506"/>
                  <a:pt x="4577664" y="483614"/>
                  <a:pt x="4405256" y="491416"/>
                </a:cubicBezTo>
                <a:cubicBezTo>
                  <a:pt x="4232848" y="499218"/>
                  <a:pt x="3964362" y="526041"/>
                  <a:pt x="3615107" y="491416"/>
                </a:cubicBezTo>
                <a:cubicBezTo>
                  <a:pt x="3265852" y="456791"/>
                  <a:pt x="3331924" y="498281"/>
                  <a:pt x="3097664" y="491416"/>
                </a:cubicBezTo>
                <a:cubicBezTo>
                  <a:pt x="2863404" y="484551"/>
                  <a:pt x="2782255" y="490218"/>
                  <a:pt x="2489319" y="491416"/>
                </a:cubicBezTo>
                <a:cubicBezTo>
                  <a:pt x="2196384" y="492614"/>
                  <a:pt x="2064625" y="468667"/>
                  <a:pt x="1699170" y="491416"/>
                </a:cubicBezTo>
                <a:cubicBezTo>
                  <a:pt x="1333715" y="514165"/>
                  <a:pt x="1266179" y="482476"/>
                  <a:pt x="1090825" y="491416"/>
                </a:cubicBezTo>
                <a:cubicBezTo>
                  <a:pt x="915471" y="500356"/>
                  <a:pt x="426483" y="454831"/>
                  <a:pt x="0" y="491416"/>
                </a:cubicBezTo>
                <a:cubicBezTo>
                  <a:pt x="23428" y="270655"/>
                  <a:pt x="-20042" y="182851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اسم الطالبة / .............................                     الصف / ...................               المادة / .................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E0BEBCD3-69FE-49D5-B1D0-98D64D038384}"/>
              </a:ext>
            </a:extLst>
          </p:cNvPr>
          <p:cNvSpPr/>
          <p:nvPr/>
        </p:nvSpPr>
        <p:spPr>
          <a:xfrm>
            <a:off x="1109604" y="5565623"/>
            <a:ext cx="3047253" cy="469756"/>
          </a:xfrm>
          <a:custGeom>
            <a:avLst/>
            <a:gdLst>
              <a:gd name="connsiteX0" fmla="*/ 0 w 3047253"/>
              <a:gd name="connsiteY0" fmla="*/ 0 h 469756"/>
              <a:gd name="connsiteX1" fmla="*/ 639923 w 3047253"/>
              <a:gd name="connsiteY1" fmla="*/ 0 h 469756"/>
              <a:gd name="connsiteX2" fmla="*/ 1310319 w 3047253"/>
              <a:gd name="connsiteY2" fmla="*/ 0 h 469756"/>
              <a:gd name="connsiteX3" fmla="*/ 1858824 w 3047253"/>
              <a:gd name="connsiteY3" fmla="*/ 0 h 469756"/>
              <a:gd name="connsiteX4" fmla="*/ 2498747 w 3047253"/>
              <a:gd name="connsiteY4" fmla="*/ 0 h 469756"/>
              <a:gd name="connsiteX5" fmla="*/ 3047253 w 3047253"/>
              <a:gd name="connsiteY5" fmla="*/ 0 h 469756"/>
              <a:gd name="connsiteX6" fmla="*/ 3047253 w 3047253"/>
              <a:gd name="connsiteY6" fmla="*/ 469756 h 469756"/>
              <a:gd name="connsiteX7" fmla="*/ 2468275 w 3047253"/>
              <a:gd name="connsiteY7" fmla="*/ 469756 h 469756"/>
              <a:gd name="connsiteX8" fmla="*/ 1797879 w 3047253"/>
              <a:gd name="connsiteY8" fmla="*/ 469756 h 469756"/>
              <a:gd name="connsiteX9" fmla="*/ 1127484 w 3047253"/>
              <a:gd name="connsiteY9" fmla="*/ 469756 h 469756"/>
              <a:gd name="connsiteX10" fmla="*/ 0 w 3047253"/>
              <a:gd name="connsiteY10" fmla="*/ 469756 h 469756"/>
              <a:gd name="connsiteX11" fmla="*/ 0 w 3047253"/>
              <a:gd name="connsiteY11" fmla="*/ 0 h 469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47253" h="469756" extrusionOk="0">
                <a:moveTo>
                  <a:pt x="0" y="0"/>
                </a:moveTo>
                <a:cubicBezTo>
                  <a:pt x="169059" y="9845"/>
                  <a:pt x="343392" y="27252"/>
                  <a:pt x="639923" y="0"/>
                </a:cubicBezTo>
                <a:cubicBezTo>
                  <a:pt x="936454" y="-27252"/>
                  <a:pt x="1023753" y="-1907"/>
                  <a:pt x="1310319" y="0"/>
                </a:cubicBezTo>
                <a:cubicBezTo>
                  <a:pt x="1596885" y="1907"/>
                  <a:pt x="1748074" y="23446"/>
                  <a:pt x="1858824" y="0"/>
                </a:cubicBezTo>
                <a:cubicBezTo>
                  <a:pt x="1969574" y="-23446"/>
                  <a:pt x="2192713" y="8740"/>
                  <a:pt x="2498747" y="0"/>
                </a:cubicBezTo>
                <a:cubicBezTo>
                  <a:pt x="2804781" y="-8740"/>
                  <a:pt x="2907545" y="-17964"/>
                  <a:pt x="3047253" y="0"/>
                </a:cubicBezTo>
                <a:cubicBezTo>
                  <a:pt x="3029439" y="138346"/>
                  <a:pt x="3065470" y="280155"/>
                  <a:pt x="3047253" y="469756"/>
                </a:cubicBezTo>
                <a:cubicBezTo>
                  <a:pt x="2888820" y="483018"/>
                  <a:pt x="2720105" y="461364"/>
                  <a:pt x="2468275" y="469756"/>
                </a:cubicBezTo>
                <a:cubicBezTo>
                  <a:pt x="2216445" y="478148"/>
                  <a:pt x="2078762" y="440561"/>
                  <a:pt x="1797879" y="469756"/>
                </a:cubicBezTo>
                <a:cubicBezTo>
                  <a:pt x="1516996" y="498951"/>
                  <a:pt x="1309674" y="486386"/>
                  <a:pt x="1127484" y="469756"/>
                </a:cubicBezTo>
                <a:cubicBezTo>
                  <a:pt x="945294" y="453126"/>
                  <a:pt x="458697" y="518437"/>
                  <a:pt x="0" y="469756"/>
                </a:cubicBezTo>
                <a:cubicBezTo>
                  <a:pt x="15390" y="265369"/>
                  <a:pt x="7540" y="204595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384849977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تمت المتابعة بتاريخ / ......................</a:t>
            </a:r>
          </a:p>
        </p:txBody>
      </p:sp>
      <p:graphicFrame>
        <p:nvGraphicFramePr>
          <p:cNvPr id="6" name="جدول 11">
            <a:extLst>
              <a:ext uri="{FF2B5EF4-FFF2-40B4-BE49-F238E27FC236}">
                <a16:creationId xmlns:a16="http://schemas.microsoft.com/office/drawing/2014/main" id="{F280BD84-FD79-4433-8145-D998CB4550E3}"/>
              </a:ext>
            </a:extLst>
          </p:cNvPr>
          <p:cNvGraphicFramePr>
            <a:graphicFrameLocks noGrp="1"/>
          </p:cNvGraphicFramePr>
          <p:nvPr/>
        </p:nvGraphicFramePr>
        <p:xfrm>
          <a:off x="371140" y="2518407"/>
          <a:ext cx="11451514" cy="2879167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215371">
                  <a:extLst>
                    <a:ext uri="{9D8B030D-6E8A-4147-A177-3AD203B41FA5}">
                      <a16:colId xmlns:a16="http://schemas.microsoft.com/office/drawing/2014/main" val="2105905146"/>
                    </a:ext>
                  </a:extLst>
                </a:gridCol>
                <a:gridCol w="1878722">
                  <a:extLst>
                    <a:ext uri="{9D8B030D-6E8A-4147-A177-3AD203B41FA5}">
                      <a16:colId xmlns:a16="http://schemas.microsoft.com/office/drawing/2014/main" val="480273868"/>
                    </a:ext>
                  </a:extLst>
                </a:gridCol>
                <a:gridCol w="1227142">
                  <a:extLst>
                    <a:ext uri="{9D8B030D-6E8A-4147-A177-3AD203B41FA5}">
                      <a16:colId xmlns:a16="http://schemas.microsoft.com/office/drawing/2014/main" val="1588907902"/>
                    </a:ext>
                  </a:extLst>
                </a:gridCol>
                <a:gridCol w="1238002">
                  <a:extLst>
                    <a:ext uri="{9D8B030D-6E8A-4147-A177-3AD203B41FA5}">
                      <a16:colId xmlns:a16="http://schemas.microsoft.com/office/drawing/2014/main" val="2262067353"/>
                    </a:ext>
                  </a:extLst>
                </a:gridCol>
                <a:gridCol w="1123975">
                  <a:extLst>
                    <a:ext uri="{9D8B030D-6E8A-4147-A177-3AD203B41FA5}">
                      <a16:colId xmlns:a16="http://schemas.microsoft.com/office/drawing/2014/main" val="2946408626"/>
                    </a:ext>
                  </a:extLst>
                </a:gridCol>
                <a:gridCol w="1178274">
                  <a:extLst>
                    <a:ext uri="{9D8B030D-6E8A-4147-A177-3AD203B41FA5}">
                      <a16:colId xmlns:a16="http://schemas.microsoft.com/office/drawing/2014/main" val="3342575556"/>
                    </a:ext>
                  </a:extLst>
                </a:gridCol>
                <a:gridCol w="1422616">
                  <a:extLst>
                    <a:ext uri="{9D8B030D-6E8A-4147-A177-3AD203B41FA5}">
                      <a16:colId xmlns:a16="http://schemas.microsoft.com/office/drawing/2014/main" val="708435140"/>
                    </a:ext>
                  </a:extLst>
                </a:gridCol>
                <a:gridCol w="1167412">
                  <a:extLst>
                    <a:ext uri="{9D8B030D-6E8A-4147-A177-3AD203B41FA5}">
                      <a16:colId xmlns:a16="http://schemas.microsoft.com/office/drawing/2014/main" val="1756069713"/>
                    </a:ext>
                  </a:extLst>
                </a:gridCol>
              </a:tblGrid>
              <a:tr h="485923">
                <a:tc rowSpan="2"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  <a:p>
                      <a:pPr algn="ctr" rtl="1"/>
                      <a:r>
                        <a:rPr lang="ar-SA" sz="1800" b="1" dirty="0"/>
                        <a:t>المهارة الأساسية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8F0F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  <a:p>
                      <a:pPr algn="ctr" rtl="1"/>
                      <a:r>
                        <a:rPr lang="ar-SA" sz="1800" b="1" dirty="0"/>
                        <a:t>عنوان الدرس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8F0F8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طرق المعالجة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8F0F8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  <a:p>
                      <a:pPr algn="ctr" rtl="1"/>
                      <a:r>
                        <a:rPr lang="ar-SA" sz="1800" b="1" dirty="0"/>
                        <a:t>وقت التنفيذ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8F0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912899"/>
                  </a:ext>
                </a:extLst>
              </a:tr>
              <a:tr h="449552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إعادة الشرح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نشاط تعليمي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عرض مرئي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تعليم تعاوني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أخرى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904438"/>
                  </a:ext>
                </a:extLst>
              </a:tr>
              <a:tr h="485923"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1665172"/>
                  </a:ext>
                </a:extLst>
              </a:tr>
              <a:tr h="485923"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352755"/>
                  </a:ext>
                </a:extLst>
              </a:tr>
              <a:tr h="485923"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04751"/>
                  </a:ext>
                </a:extLst>
              </a:tr>
              <a:tr h="485923"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855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647799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409</Words>
  <Application>Microsoft Office PowerPoint</Application>
  <PresentationFormat>شاشة عريضة</PresentationFormat>
  <Paragraphs>129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فاطمه السبيعي</dc:creator>
  <cp:lastModifiedBy>فاطمه السبيعي</cp:lastModifiedBy>
  <cp:revision>1</cp:revision>
  <dcterms:created xsi:type="dcterms:W3CDTF">2022-01-03T14:44:43Z</dcterms:created>
  <dcterms:modified xsi:type="dcterms:W3CDTF">2022-01-03T14:49:10Z</dcterms:modified>
</cp:coreProperties>
</file>