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7" r:id="rId3"/>
    <p:sldId id="282" r:id="rId4"/>
    <p:sldId id="284" r:id="rId5"/>
    <p:sldId id="269" r:id="rId6"/>
    <p:sldId id="277" r:id="rId7"/>
    <p:sldId id="278" r:id="rId8"/>
    <p:sldId id="279" r:id="rId9"/>
    <p:sldId id="280" r:id="rId10"/>
    <p:sldId id="287" r:id="rId11"/>
    <p:sldId id="285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298" r:id="rId22"/>
    <p:sldId id="300" r:id="rId23"/>
    <p:sldId id="303" r:id="rId24"/>
    <p:sldId id="301" r:id="rId25"/>
    <p:sldId id="299" r:id="rId26"/>
    <p:sldId id="302" r:id="rId27"/>
    <p:sldId id="294" r:id="rId28"/>
    <p:sldId id="304" r:id="rId29"/>
    <p:sldId id="286" r:id="rId30"/>
    <p:sldId id="263" r:id="rId3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>
      <p:cViewPr varScale="1">
        <p:scale>
          <a:sx n="114" d="100"/>
          <a:sy n="114" d="100"/>
        </p:scale>
        <p:origin x="512" y="16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F48C0-96B4-8042-968C-7C1DFAB1588B}" type="doc">
      <dgm:prSet loTypeId="urn:microsoft.com/office/officeart/2005/8/layout/radial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7F043-F9B0-9B4D-B35C-F969BF9688DD}">
      <dgm:prSet phldrT="[Text]"/>
      <dgm:spPr/>
      <dgm:t>
        <a:bodyPr/>
        <a:lstStyle/>
        <a:p>
          <a:r>
            <a:rPr lang="en-US" dirty="0" smtClean="0"/>
            <a:t>Tips</a:t>
          </a:r>
          <a:endParaRPr lang="en-US" dirty="0"/>
        </a:p>
      </dgm:t>
    </dgm:pt>
    <dgm:pt modelId="{D3BAE36F-5FF7-9F46-946E-5D20E3990ADC}" type="parTrans" cxnId="{61EB21DC-0E67-2C43-9C21-5287B2A8FD10}">
      <dgm:prSet/>
      <dgm:spPr/>
      <dgm:t>
        <a:bodyPr/>
        <a:lstStyle/>
        <a:p>
          <a:endParaRPr lang="en-US"/>
        </a:p>
      </dgm:t>
    </dgm:pt>
    <dgm:pt modelId="{C1438158-B58F-9E49-8C82-37FA4EEC62E8}" type="sibTrans" cxnId="{61EB21DC-0E67-2C43-9C21-5287B2A8FD10}">
      <dgm:prSet/>
      <dgm:spPr/>
      <dgm:t>
        <a:bodyPr/>
        <a:lstStyle/>
        <a:p>
          <a:endParaRPr lang="en-US"/>
        </a:p>
      </dgm:t>
    </dgm:pt>
    <dgm:pt modelId="{D7081975-0ACD-DE4C-841F-D2375858F03E}">
      <dgm:prSet phldrT="[Text]"/>
      <dgm:spPr/>
      <dgm:t>
        <a:bodyPr/>
        <a:lstStyle/>
        <a:p>
          <a:r>
            <a:rPr lang="en-US" dirty="0" smtClean="0"/>
            <a:t>Don’t be nervous! Breathe and smile!</a:t>
          </a:r>
          <a:endParaRPr lang="en-US" dirty="0"/>
        </a:p>
      </dgm:t>
    </dgm:pt>
    <dgm:pt modelId="{BDCF657C-3388-5B43-A32B-EA0751B2EE18}" type="parTrans" cxnId="{D2EFD743-13C4-5342-88BD-A0C6515D5B09}">
      <dgm:prSet/>
      <dgm:spPr/>
      <dgm:t>
        <a:bodyPr/>
        <a:lstStyle/>
        <a:p>
          <a:endParaRPr lang="en-US"/>
        </a:p>
      </dgm:t>
    </dgm:pt>
    <dgm:pt modelId="{A6343895-EAE5-C844-9554-7073E6ADBB2F}" type="sibTrans" cxnId="{D2EFD743-13C4-5342-88BD-A0C6515D5B09}">
      <dgm:prSet/>
      <dgm:spPr/>
      <dgm:t>
        <a:bodyPr/>
        <a:lstStyle/>
        <a:p>
          <a:endParaRPr lang="en-US"/>
        </a:p>
      </dgm:t>
    </dgm:pt>
    <dgm:pt modelId="{819691B6-F521-C048-9F3C-3031AA29C7E7}">
      <dgm:prSet phldrT="[Text]"/>
      <dgm:spPr/>
      <dgm:t>
        <a:bodyPr/>
        <a:lstStyle/>
        <a:p>
          <a:r>
            <a:rPr lang="en-US" dirty="0" smtClean="0"/>
            <a:t>Speak clearly and with energy! Make sure the teacher can hear you!</a:t>
          </a:r>
          <a:endParaRPr lang="en-US" dirty="0"/>
        </a:p>
      </dgm:t>
    </dgm:pt>
    <dgm:pt modelId="{76A2FFDA-B031-2E4D-8286-704342A905C5}" type="parTrans" cxnId="{E763FFBA-9A45-2C4A-88C9-94EE363A439B}">
      <dgm:prSet/>
      <dgm:spPr/>
      <dgm:t>
        <a:bodyPr/>
        <a:lstStyle/>
        <a:p>
          <a:endParaRPr lang="en-US"/>
        </a:p>
      </dgm:t>
    </dgm:pt>
    <dgm:pt modelId="{044B731B-D4EB-A044-8BCF-CD6AAFFE8500}" type="sibTrans" cxnId="{E763FFBA-9A45-2C4A-88C9-94EE363A439B}">
      <dgm:prSet/>
      <dgm:spPr/>
      <dgm:t>
        <a:bodyPr/>
        <a:lstStyle/>
        <a:p>
          <a:endParaRPr lang="en-US"/>
        </a:p>
      </dgm:t>
    </dgm:pt>
    <dgm:pt modelId="{8F7971C1-ECFE-8943-8533-5786BCB06EF6}">
      <dgm:prSet phldrT="[Text]"/>
      <dgm:spPr/>
      <dgm:t>
        <a:bodyPr/>
        <a:lstStyle/>
        <a:p>
          <a:r>
            <a:rPr lang="en-US" dirty="0" smtClean="0"/>
            <a:t>If you don’t understand or you don’t hear the teacher, ask expressions like: Could you repeat that please? </a:t>
          </a:r>
          <a:endParaRPr lang="en-US" dirty="0"/>
        </a:p>
      </dgm:t>
    </dgm:pt>
    <dgm:pt modelId="{BAE06DB8-4335-934F-A61C-F44BBEA05A3B}" type="parTrans" cxnId="{B82DB7B8-5863-5E47-BB77-5226FFD706F7}">
      <dgm:prSet/>
      <dgm:spPr/>
      <dgm:t>
        <a:bodyPr/>
        <a:lstStyle/>
        <a:p>
          <a:endParaRPr lang="en-US"/>
        </a:p>
      </dgm:t>
    </dgm:pt>
    <dgm:pt modelId="{57E8FCB5-A1AC-5547-8528-52A5A14F046A}" type="sibTrans" cxnId="{B82DB7B8-5863-5E47-BB77-5226FFD706F7}">
      <dgm:prSet/>
      <dgm:spPr/>
      <dgm:t>
        <a:bodyPr/>
        <a:lstStyle/>
        <a:p>
          <a:endParaRPr lang="en-US"/>
        </a:p>
      </dgm:t>
    </dgm:pt>
    <dgm:pt modelId="{663245D2-A180-D945-8571-93AE8F8B86C4}">
      <dgm:prSet phldrT="[Text]"/>
      <dgm:spPr/>
      <dgm:t>
        <a:bodyPr/>
        <a:lstStyle/>
        <a:p>
          <a:r>
            <a:rPr lang="en-US" dirty="0" smtClean="0"/>
            <a:t>Answer using full sentences!</a:t>
          </a:r>
          <a:endParaRPr lang="en-US" dirty="0"/>
        </a:p>
      </dgm:t>
    </dgm:pt>
    <dgm:pt modelId="{3C8B42C6-3E0C-EE41-A412-DC4C25EA1C56}" type="parTrans" cxnId="{437DE325-7F32-194B-8203-630517C32FAA}">
      <dgm:prSet/>
      <dgm:spPr/>
      <dgm:t>
        <a:bodyPr/>
        <a:lstStyle/>
        <a:p>
          <a:endParaRPr lang="en-US"/>
        </a:p>
      </dgm:t>
    </dgm:pt>
    <dgm:pt modelId="{21FCB1A9-1D04-7F4E-BBDB-01A1AC7CD94F}" type="sibTrans" cxnId="{437DE325-7F32-194B-8203-630517C32FAA}">
      <dgm:prSet/>
      <dgm:spPr/>
      <dgm:t>
        <a:bodyPr/>
        <a:lstStyle/>
        <a:p>
          <a:endParaRPr lang="en-US"/>
        </a:p>
      </dgm:t>
    </dgm:pt>
    <dgm:pt modelId="{9DB67511-39FF-B442-B9AE-9DE2CB04D743}">
      <dgm:prSet/>
      <dgm:spPr/>
    </dgm:pt>
    <dgm:pt modelId="{63090F10-1732-424D-AC70-B677D355DE34}" type="parTrans" cxnId="{0B0FFF03-233E-084D-B04A-98FB4FFFC262}">
      <dgm:prSet/>
      <dgm:spPr/>
      <dgm:t>
        <a:bodyPr/>
        <a:lstStyle/>
        <a:p>
          <a:endParaRPr lang="en-US"/>
        </a:p>
      </dgm:t>
    </dgm:pt>
    <dgm:pt modelId="{12CE48AE-9F65-A14A-96E7-8E8F76CC7D21}" type="sibTrans" cxnId="{0B0FFF03-233E-084D-B04A-98FB4FFFC262}">
      <dgm:prSet/>
      <dgm:spPr/>
      <dgm:t>
        <a:bodyPr/>
        <a:lstStyle/>
        <a:p>
          <a:endParaRPr lang="en-US"/>
        </a:p>
      </dgm:t>
    </dgm:pt>
    <dgm:pt modelId="{F4A1A550-FC73-3744-BAC4-59A93DD3248F}">
      <dgm:prSet/>
      <dgm:spPr/>
      <dgm:t>
        <a:bodyPr/>
        <a:lstStyle/>
        <a:p>
          <a:r>
            <a:rPr lang="en-US" dirty="0" smtClean="0"/>
            <a:t>Speak using short forms: Where’s the club? Not: Where is the club?</a:t>
          </a:r>
          <a:endParaRPr lang="en-US" dirty="0"/>
        </a:p>
      </dgm:t>
    </dgm:pt>
    <dgm:pt modelId="{3C7CCB95-20BE-EB4A-95AE-7AF65403D116}" type="parTrans" cxnId="{038A7559-42D2-E241-A7ED-7F0ACAEEA94D}">
      <dgm:prSet/>
      <dgm:spPr/>
      <dgm:t>
        <a:bodyPr/>
        <a:lstStyle/>
        <a:p>
          <a:endParaRPr lang="en-US"/>
        </a:p>
      </dgm:t>
    </dgm:pt>
    <dgm:pt modelId="{3563A405-9DE0-1844-8AC3-DD97C96F58D1}" type="sibTrans" cxnId="{038A7559-42D2-E241-A7ED-7F0ACAEEA94D}">
      <dgm:prSet/>
      <dgm:spPr/>
      <dgm:t>
        <a:bodyPr/>
        <a:lstStyle/>
        <a:p>
          <a:endParaRPr lang="en-US"/>
        </a:p>
      </dgm:t>
    </dgm:pt>
    <dgm:pt modelId="{13F133D0-44F1-A143-96CD-5972BEDDC1E3}" type="pres">
      <dgm:prSet presAssocID="{768F48C0-96B4-8042-968C-7C1DFAB1588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46CEF-7F49-A14B-B9E3-FEBB0CE97E98}" type="pres">
      <dgm:prSet presAssocID="{8B97F043-F9B0-9B4D-B35C-F969BF9688DD}" presName="centerShape" presStyleLbl="node0" presStyleIdx="0" presStyleCnt="1"/>
      <dgm:spPr/>
      <dgm:t>
        <a:bodyPr/>
        <a:lstStyle/>
        <a:p>
          <a:endParaRPr lang="en-US"/>
        </a:p>
      </dgm:t>
    </dgm:pt>
    <dgm:pt modelId="{F7D9AA70-724F-1B4A-9D93-8AB9DAA7ED53}" type="pres">
      <dgm:prSet presAssocID="{76A2FFDA-B031-2E4D-8286-704342A905C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DDA34F1C-3060-C640-B428-640F9CD4A5FA}" type="pres">
      <dgm:prSet presAssocID="{76A2FFDA-B031-2E4D-8286-704342A905C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68C65EB-12CA-CF4B-80D6-23911B55D5F3}" type="pres">
      <dgm:prSet presAssocID="{819691B6-F521-C048-9F3C-3031AA29C7E7}" presName="node" presStyleLbl="node1" presStyleIdx="0" presStyleCnt="5" custScaleX="123580" custScaleY="1701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5497A-BE2B-3348-82C5-AC88AD1D34B7}" type="pres">
      <dgm:prSet presAssocID="{BDCF657C-3388-5B43-A32B-EA0751B2EE1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D6CA211-5332-E04D-AF2B-2665F48A3EB9}" type="pres">
      <dgm:prSet presAssocID="{BDCF657C-3388-5B43-A32B-EA0751B2EE1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E21612E-F7A7-6741-BFEF-CE7AFD77BDC6}" type="pres">
      <dgm:prSet presAssocID="{D7081975-0ACD-DE4C-841F-D2375858F0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55DAA-E0FD-EE4E-9109-9983111F6DD3}" type="pres">
      <dgm:prSet presAssocID="{3C7CCB95-20BE-EB4A-95AE-7AF65403D116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8DFDE35-E150-4445-9F9C-8B22FB68D099}" type="pres">
      <dgm:prSet presAssocID="{3C7CCB95-20BE-EB4A-95AE-7AF65403D1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B978003-CC1C-AA4F-BA6B-37E1A6436920}" type="pres">
      <dgm:prSet presAssocID="{F4A1A550-FC73-3744-BAC4-59A93DD3248F}" presName="node" presStyleLbl="node1" presStyleIdx="2" presStyleCnt="5" custScaleX="98727" custScaleY="116794" custRadScaleRad="84056" custRadScaleInc="-4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181B7E-AE9C-A249-B4D5-AD5E1EFE460D}" type="pres">
      <dgm:prSet presAssocID="{BAE06DB8-4335-934F-A61C-F44BBEA05A3B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F3EAB8E-2298-AB42-8145-8551BE7F5A6D}" type="pres">
      <dgm:prSet presAssocID="{BAE06DB8-4335-934F-A61C-F44BBEA05A3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93112C85-F380-1745-AD32-C1FA15D589DD}" type="pres">
      <dgm:prSet presAssocID="{8F7971C1-ECFE-8943-8533-5786BCB06EF6}" presName="node" presStyleLbl="node1" presStyleIdx="3" presStyleCnt="5" custScaleX="259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81763-1909-B44A-84E4-010256B5E6BF}" type="pres">
      <dgm:prSet presAssocID="{3C8B42C6-3E0C-EE41-A412-DC4C25EA1C5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D15A29F7-4EE9-C345-8BFF-0EBDCE46A6C3}" type="pres">
      <dgm:prSet presAssocID="{3C8B42C6-3E0C-EE41-A412-DC4C25EA1C5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A295A8A-3ACA-C448-A5F0-2302E3D0B057}" type="pres">
      <dgm:prSet presAssocID="{663245D2-A180-D945-8571-93AE8F8B86C4}" presName="node" presStyleLbl="node1" presStyleIdx="4" presStyleCnt="5" custScaleX="119100" custScaleY="2126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D3501B-DA77-B14B-9B22-90C7634DA105}" type="presOf" srcId="{3C7CCB95-20BE-EB4A-95AE-7AF65403D116}" destId="{54D55DAA-E0FD-EE4E-9109-9983111F6DD3}" srcOrd="0" destOrd="0" presId="urn:microsoft.com/office/officeart/2005/8/layout/radial5"/>
    <dgm:cxn modelId="{FB1EBC9E-3C7E-8446-8CAC-3E5C2DEF98F1}" type="presOf" srcId="{D7081975-0ACD-DE4C-841F-D2375858F03E}" destId="{5E21612E-F7A7-6741-BFEF-CE7AFD77BDC6}" srcOrd="0" destOrd="0" presId="urn:microsoft.com/office/officeart/2005/8/layout/radial5"/>
    <dgm:cxn modelId="{65E5C824-C8BC-9B48-AAED-9A2523576993}" type="presOf" srcId="{BAE06DB8-4335-934F-A61C-F44BBEA05A3B}" destId="{1F3EAB8E-2298-AB42-8145-8551BE7F5A6D}" srcOrd="1" destOrd="0" presId="urn:microsoft.com/office/officeart/2005/8/layout/radial5"/>
    <dgm:cxn modelId="{3AED3435-C02D-EC49-9E5B-97296E2F48E2}" type="presOf" srcId="{768F48C0-96B4-8042-968C-7C1DFAB1588B}" destId="{13F133D0-44F1-A143-96CD-5972BEDDC1E3}" srcOrd="0" destOrd="0" presId="urn:microsoft.com/office/officeart/2005/8/layout/radial5"/>
    <dgm:cxn modelId="{960B62C6-BD1E-8A4E-BDB4-4B4177BB1883}" type="presOf" srcId="{3C8B42C6-3E0C-EE41-A412-DC4C25EA1C56}" destId="{D15A29F7-4EE9-C345-8BFF-0EBDCE46A6C3}" srcOrd="1" destOrd="0" presId="urn:microsoft.com/office/officeart/2005/8/layout/radial5"/>
    <dgm:cxn modelId="{9E1D8B3A-58EA-2D4A-99FA-5F43E5268F39}" type="presOf" srcId="{3C8B42C6-3E0C-EE41-A412-DC4C25EA1C56}" destId="{7A481763-1909-B44A-84E4-010256B5E6BF}" srcOrd="0" destOrd="0" presId="urn:microsoft.com/office/officeart/2005/8/layout/radial5"/>
    <dgm:cxn modelId="{61EB21DC-0E67-2C43-9C21-5287B2A8FD10}" srcId="{768F48C0-96B4-8042-968C-7C1DFAB1588B}" destId="{8B97F043-F9B0-9B4D-B35C-F969BF9688DD}" srcOrd="0" destOrd="0" parTransId="{D3BAE36F-5FF7-9F46-946E-5D20E3990ADC}" sibTransId="{C1438158-B58F-9E49-8C82-37FA4EEC62E8}"/>
    <dgm:cxn modelId="{9C5F08D7-C316-AA43-A501-983FE2D37B75}" type="presOf" srcId="{819691B6-F521-C048-9F3C-3031AA29C7E7}" destId="{E68C65EB-12CA-CF4B-80D6-23911B55D5F3}" srcOrd="0" destOrd="0" presId="urn:microsoft.com/office/officeart/2005/8/layout/radial5"/>
    <dgm:cxn modelId="{437DE325-7F32-194B-8203-630517C32FAA}" srcId="{8B97F043-F9B0-9B4D-B35C-F969BF9688DD}" destId="{663245D2-A180-D945-8571-93AE8F8B86C4}" srcOrd="4" destOrd="0" parTransId="{3C8B42C6-3E0C-EE41-A412-DC4C25EA1C56}" sibTransId="{21FCB1A9-1D04-7F4E-BBDB-01A1AC7CD94F}"/>
    <dgm:cxn modelId="{612BA385-354F-8A4B-AD6D-68E8A0DEC246}" type="presOf" srcId="{76A2FFDA-B031-2E4D-8286-704342A905C5}" destId="{DDA34F1C-3060-C640-B428-640F9CD4A5FA}" srcOrd="1" destOrd="0" presId="urn:microsoft.com/office/officeart/2005/8/layout/radial5"/>
    <dgm:cxn modelId="{76ED2990-F43D-D64F-8759-3E64C2BCFA18}" type="presOf" srcId="{8F7971C1-ECFE-8943-8533-5786BCB06EF6}" destId="{93112C85-F380-1745-AD32-C1FA15D589DD}" srcOrd="0" destOrd="0" presId="urn:microsoft.com/office/officeart/2005/8/layout/radial5"/>
    <dgm:cxn modelId="{AB1CE236-0C83-F342-87B2-8A1CFBAD5167}" type="presOf" srcId="{3C7CCB95-20BE-EB4A-95AE-7AF65403D116}" destId="{58DFDE35-E150-4445-9F9C-8B22FB68D099}" srcOrd="1" destOrd="0" presId="urn:microsoft.com/office/officeart/2005/8/layout/radial5"/>
    <dgm:cxn modelId="{29FA8381-8DE6-324F-AF6B-B56DA4A5E5E8}" type="presOf" srcId="{BDCF657C-3388-5B43-A32B-EA0751B2EE18}" destId="{BD6CA211-5332-E04D-AF2B-2665F48A3EB9}" srcOrd="1" destOrd="0" presId="urn:microsoft.com/office/officeart/2005/8/layout/radial5"/>
    <dgm:cxn modelId="{0B0FFF03-233E-084D-B04A-98FB4FFFC262}" srcId="{768F48C0-96B4-8042-968C-7C1DFAB1588B}" destId="{9DB67511-39FF-B442-B9AE-9DE2CB04D743}" srcOrd="1" destOrd="0" parTransId="{63090F10-1732-424D-AC70-B677D355DE34}" sibTransId="{12CE48AE-9F65-A14A-96E7-8E8F76CC7D21}"/>
    <dgm:cxn modelId="{E763FFBA-9A45-2C4A-88C9-94EE363A439B}" srcId="{8B97F043-F9B0-9B4D-B35C-F969BF9688DD}" destId="{819691B6-F521-C048-9F3C-3031AA29C7E7}" srcOrd="0" destOrd="0" parTransId="{76A2FFDA-B031-2E4D-8286-704342A905C5}" sibTransId="{044B731B-D4EB-A044-8BCF-CD6AAFFE8500}"/>
    <dgm:cxn modelId="{D2EFD743-13C4-5342-88BD-A0C6515D5B09}" srcId="{8B97F043-F9B0-9B4D-B35C-F969BF9688DD}" destId="{D7081975-0ACD-DE4C-841F-D2375858F03E}" srcOrd="1" destOrd="0" parTransId="{BDCF657C-3388-5B43-A32B-EA0751B2EE18}" sibTransId="{A6343895-EAE5-C844-9554-7073E6ADBB2F}"/>
    <dgm:cxn modelId="{B82DB7B8-5863-5E47-BB77-5226FFD706F7}" srcId="{8B97F043-F9B0-9B4D-B35C-F969BF9688DD}" destId="{8F7971C1-ECFE-8943-8533-5786BCB06EF6}" srcOrd="3" destOrd="0" parTransId="{BAE06DB8-4335-934F-A61C-F44BBEA05A3B}" sibTransId="{57E8FCB5-A1AC-5547-8528-52A5A14F046A}"/>
    <dgm:cxn modelId="{BA771E20-B497-7548-819E-68A1099BAA11}" type="presOf" srcId="{76A2FFDA-B031-2E4D-8286-704342A905C5}" destId="{F7D9AA70-724F-1B4A-9D93-8AB9DAA7ED53}" srcOrd="0" destOrd="0" presId="urn:microsoft.com/office/officeart/2005/8/layout/radial5"/>
    <dgm:cxn modelId="{DF6C67AF-AD45-C64F-8A59-93E6444F94B2}" type="presOf" srcId="{8B97F043-F9B0-9B4D-B35C-F969BF9688DD}" destId="{D5946CEF-7F49-A14B-B9E3-FEBB0CE97E98}" srcOrd="0" destOrd="0" presId="urn:microsoft.com/office/officeart/2005/8/layout/radial5"/>
    <dgm:cxn modelId="{5D8370DF-5ADE-4244-A015-083A49B7FDB4}" type="presOf" srcId="{BAE06DB8-4335-934F-A61C-F44BBEA05A3B}" destId="{3C181B7E-AE9C-A249-B4D5-AD5E1EFE460D}" srcOrd="0" destOrd="0" presId="urn:microsoft.com/office/officeart/2005/8/layout/radial5"/>
    <dgm:cxn modelId="{B8A79DD2-E647-174F-AC09-8E937811CFDE}" type="presOf" srcId="{663245D2-A180-D945-8571-93AE8F8B86C4}" destId="{2A295A8A-3ACA-C448-A5F0-2302E3D0B057}" srcOrd="0" destOrd="0" presId="urn:microsoft.com/office/officeart/2005/8/layout/radial5"/>
    <dgm:cxn modelId="{038A7559-42D2-E241-A7ED-7F0ACAEEA94D}" srcId="{8B97F043-F9B0-9B4D-B35C-F969BF9688DD}" destId="{F4A1A550-FC73-3744-BAC4-59A93DD3248F}" srcOrd="2" destOrd="0" parTransId="{3C7CCB95-20BE-EB4A-95AE-7AF65403D116}" sibTransId="{3563A405-9DE0-1844-8AC3-DD97C96F58D1}"/>
    <dgm:cxn modelId="{5B97D4C8-9CE0-D246-895E-251A99715DDB}" type="presOf" srcId="{BDCF657C-3388-5B43-A32B-EA0751B2EE18}" destId="{1285497A-BE2B-3348-82C5-AC88AD1D34B7}" srcOrd="0" destOrd="0" presId="urn:microsoft.com/office/officeart/2005/8/layout/radial5"/>
    <dgm:cxn modelId="{4D9189B2-9878-D040-98CC-5EA00100ECE9}" type="presOf" srcId="{F4A1A550-FC73-3744-BAC4-59A93DD3248F}" destId="{6B978003-CC1C-AA4F-BA6B-37E1A6436920}" srcOrd="0" destOrd="0" presId="urn:microsoft.com/office/officeart/2005/8/layout/radial5"/>
    <dgm:cxn modelId="{DFF8F525-063D-DB40-B084-A2CF9D63F92B}" type="presParOf" srcId="{13F133D0-44F1-A143-96CD-5972BEDDC1E3}" destId="{D5946CEF-7F49-A14B-B9E3-FEBB0CE97E98}" srcOrd="0" destOrd="0" presId="urn:microsoft.com/office/officeart/2005/8/layout/radial5"/>
    <dgm:cxn modelId="{9C7E9954-8BB8-484B-98B6-AA15A591E985}" type="presParOf" srcId="{13F133D0-44F1-A143-96CD-5972BEDDC1E3}" destId="{F7D9AA70-724F-1B4A-9D93-8AB9DAA7ED53}" srcOrd="1" destOrd="0" presId="urn:microsoft.com/office/officeart/2005/8/layout/radial5"/>
    <dgm:cxn modelId="{1C6A185F-C157-E34F-BA8B-3CD88533DF41}" type="presParOf" srcId="{F7D9AA70-724F-1B4A-9D93-8AB9DAA7ED53}" destId="{DDA34F1C-3060-C640-B428-640F9CD4A5FA}" srcOrd="0" destOrd="0" presId="urn:microsoft.com/office/officeart/2005/8/layout/radial5"/>
    <dgm:cxn modelId="{6AEDAEA4-30D2-8543-B829-F0D567CC896D}" type="presParOf" srcId="{13F133D0-44F1-A143-96CD-5972BEDDC1E3}" destId="{E68C65EB-12CA-CF4B-80D6-23911B55D5F3}" srcOrd="2" destOrd="0" presId="urn:microsoft.com/office/officeart/2005/8/layout/radial5"/>
    <dgm:cxn modelId="{D745D5A3-0EB9-274B-85AE-543AFD54AB57}" type="presParOf" srcId="{13F133D0-44F1-A143-96CD-5972BEDDC1E3}" destId="{1285497A-BE2B-3348-82C5-AC88AD1D34B7}" srcOrd="3" destOrd="0" presId="urn:microsoft.com/office/officeart/2005/8/layout/radial5"/>
    <dgm:cxn modelId="{892321D7-3916-DD44-84C0-F5A4231A900F}" type="presParOf" srcId="{1285497A-BE2B-3348-82C5-AC88AD1D34B7}" destId="{BD6CA211-5332-E04D-AF2B-2665F48A3EB9}" srcOrd="0" destOrd="0" presId="urn:microsoft.com/office/officeart/2005/8/layout/radial5"/>
    <dgm:cxn modelId="{FD2AACF6-E3F6-4045-A470-19627966DA68}" type="presParOf" srcId="{13F133D0-44F1-A143-96CD-5972BEDDC1E3}" destId="{5E21612E-F7A7-6741-BFEF-CE7AFD77BDC6}" srcOrd="4" destOrd="0" presId="urn:microsoft.com/office/officeart/2005/8/layout/radial5"/>
    <dgm:cxn modelId="{A41932A4-DDE3-CF49-B18D-A8DA12A1D022}" type="presParOf" srcId="{13F133D0-44F1-A143-96CD-5972BEDDC1E3}" destId="{54D55DAA-E0FD-EE4E-9109-9983111F6DD3}" srcOrd="5" destOrd="0" presId="urn:microsoft.com/office/officeart/2005/8/layout/radial5"/>
    <dgm:cxn modelId="{7744ED16-798E-4F4E-8F50-E0C0CDC6F5D4}" type="presParOf" srcId="{54D55DAA-E0FD-EE4E-9109-9983111F6DD3}" destId="{58DFDE35-E150-4445-9F9C-8B22FB68D099}" srcOrd="0" destOrd="0" presId="urn:microsoft.com/office/officeart/2005/8/layout/radial5"/>
    <dgm:cxn modelId="{131647D4-3599-A64D-93AB-EADACA167E8F}" type="presParOf" srcId="{13F133D0-44F1-A143-96CD-5972BEDDC1E3}" destId="{6B978003-CC1C-AA4F-BA6B-37E1A6436920}" srcOrd="6" destOrd="0" presId="urn:microsoft.com/office/officeart/2005/8/layout/radial5"/>
    <dgm:cxn modelId="{10A565AC-52B1-C44B-8109-0254FF74B1F6}" type="presParOf" srcId="{13F133D0-44F1-A143-96CD-5972BEDDC1E3}" destId="{3C181B7E-AE9C-A249-B4D5-AD5E1EFE460D}" srcOrd="7" destOrd="0" presId="urn:microsoft.com/office/officeart/2005/8/layout/radial5"/>
    <dgm:cxn modelId="{12BA57CF-94DC-5B44-93AA-452DDF08054C}" type="presParOf" srcId="{3C181B7E-AE9C-A249-B4D5-AD5E1EFE460D}" destId="{1F3EAB8E-2298-AB42-8145-8551BE7F5A6D}" srcOrd="0" destOrd="0" presId="urn:microsoft.com/office/officeart/2005/8/layout/radial5"/>
    <dgm:cxn modelId="{059C3EB7-E2FE-EE42-8420-D582E9E14DC6}" type="presParOf" srcId="{13F133D0-44F1-A143-96CD-5972BEDDC1E3}" destId="{93112C85-F380-1745-AD32-C1FA15D589DD}" srcOrd="8" destOrd="0" presId="urn:microsoft.com/office/officeart/2005/8/layout/radial5"/>
    <dgm:cxn modelId="{A052CE78-145E-5A41-97EF-5366FA6E9232}" type="presParOf" srcId="{13F133D0-44F1-A143-96CD-5972BEDDC1E3}" destId="{7A481763-1909-B44A-84E4-010256B5E6BF}" srcOrd="9" destOrd="0" presId="urn:microsoft.com/office/officeart/2005/8/layout/radial5"/>
    <dgm:cxn modelId="{C64F0D67-4F31-724B-A0EB-008450DAD8FA}" type="presParOf" srcId="{7A481763-1909-B44A-84E4-010256B5E6BF}" destId="{D15A29F7-4EE9-C345-8BFF-0EBDCE46A6C3}" srcOrd="0" destOrd="0" presId="urn:microsoft.com/office/officeart/2005/8/layout/radial5"/>
    <dgm:cxn modelId="{9E4C2D67-D259-A944-BA81-6F6939CE0C9F}" type="presParOf" srcId="{13F133D0-44F1-A143-96CD-5972BEDDC1E3}" destId="{2A295A8A-3ACA-C448-A5F0-2302E3D0B05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46CEF-7F49-A14B-B9E3-FEBB0CE97E98}">
      <dsp:nvSpPr>
        <dsp:cNvPr id="0" name=""/>
        <dsp:cNvSpPr/>
      </dsp:nvSpPr>
      <dsp:spPr>
        <a:xfrm>
          <a:off x="4711152" y="2610595"/>
          <a:ext cx="1259222" cy="12592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Tips</a:t>
          </a:r>
          <a:endParaRPr lang="en-US" sz="3200" kern="1200" dirty="0"/>
        </a:p>
      </dsp:txBody>
      <dsp:txXfrm>
        <a:off x="4895561" y="2795004"/>
        <a:ext cx="890404" cy="890404"/>
      </dsp:txXfrm>
    </dsp:sp>
    <dsp:sp modelId="{F7D9AA70-724F-1B4A-9D93-8AB9DAA7ED53}">
      <dsp:nvSpPr>
        <dsp:cNvPr id="0" name=""/>
        <dsp:cNvSpPr/>
      </dsp:nvSpPr>
      <dsp:spPr>
        <a:xfrm rot="16200000">
          <a:off x="5271384" y="2212583"/>
          <a:ext cx="138758" cy="542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292198" y="2341811"/>
        <a:ext cx="97131" cy="325242"/>
      </dsp:txXfrm>
    </dsp:sp>
    <dsp:sp modelId="{E68C65EB-12CA-CF4B-80D6-23911B55D5F3}">
      <dsp:nvSpPr>
        <dsp:cNvPr id="0" name=""/>
        <dsp:cNvSpPr/>
      </dsp:nvSpPr>
      <dsp:spPr>
        <a:xfrm>
          <a:off x="4368171" y="-329784"/>
          <a:ext cx="1945184" cy="26785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Speak clearly and with energy! Make sure the teacher can hear you!</a:t>
          </a:r>
          <a:endParaRPr lang="en-US" sz="1100" kern="1200" dirty="0"/>
        </a:p>
      </dsp:txBody>
      <dsp:txXfrm>
        <a:off x="4653037" y="62484"/>
        <a:ext cx="1375452" cy="1894035"/>
      </dsp:txXfrm>
    </dsp:sp>
    <dsp:sp modelId="{1285497A-BE2B-3348-82C5-AC88AD1D34B7}">
      <dsp:nvSpPr>
        <dsp:cNvPr id="0" name=""/>
        <dsp:cNvSpPr/>
      </dsp:nvSpPr>
      <dsp:spPr>
        <a:xfrm rot="20520000">
          <a:off x="6099332" y="2652602"/>
          <a:ext cx="431462" cy="542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102500" y="2781015"/>
        <a:ext cx="302023" cy="325242"/>
      </dsp:txXfrm>
    </dsp:sp>
    <dsp:sp modelId="{5E21612E-F7A7-6741-BFEF-CE7AFD77BDC6}">
      <dsp:nvSpPr>
        <dsp:cNvPr id="0" name=""/>
        <dsp:cNvSpPr/>
      </dsp:nvSpPr>
      <dsp:spPr>
        <a:xfrm>
          <a:off x="6675276" y="1763866"/>
          <a:ext cx="1574028" cy="1574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Don’t be nervous! Breathe and smile!</a:t>
          </a:r>
          <a:endParaRPr lang="en-US" sz="1100" kern="1200" dirty="0"/>
        </a:p>
      </dsp:txBody>
      <dsp:txXfrm>
        <a:off x="6905787" y="1994377"/>
        <a:ext cx="1113006" cy="1113006"/>
      </dsp:txXfrm>
    </dsp:sp>
    <dsp:sp modelId="{54D55DAA-E0FD-EE4E-9109-9983111F6DD3}">
      <dsp:nvSpPr>
        <dsp:cNvPr id="0" name=""/>
        <dsp:cNvSpPr/>
      </dsp:nvSpPr>
      <dsp:spPr>
        <a:xfrm rot="2221538">
          <a:off x="5895338" y="3472372"/>
          <a:ext cx="225146" cy="542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902148" y="3560449"/>
        <a:ext cx="157602" cy="325242"/>
      </dsp:txXfrm>
    </dsp:sp>
    <dsp:sp modelId="{6B978003-CC1C-AA4F-BA6B-37E1A6436920}">
      <dsp:nvSpPr>
        <dsp:cNvPr id="0" name=""/>
        <dsp:cNvSpPr/>
      </dsp:nvSpPr>
      <dsp:spPr>
        <a:xfrm>
          <a:off x="6060738" y="3450120"/>
          <a:ext cx="1553991" cy="18383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Speak using short forms: Where’s the club? Not: Where is the club?</a:t>
          </a:r>
          <a:endParaRPr lang="en-US" sz="1100" kern="1200" dirty="0"/>
        </a:p>
      </dsp:txBody>
      <dsp:txXfrm>
        <a:off x="6288315" y="3719343"/>
        <a:ext cx="1098837" cy="1299924"/>
      </dsp:txXfrm>
    </dsp:sp>
    <dsp:sp modelId="{3C181B7E-AE9C-A249-B4D5-AD5E1EFE460D}">
      <dsp:nvSpPr>
        <dsp:cNvPr id="0" name=""/>
        <dsp:cNvSpPr/>
      </dsp:nvSpPr>
      <dsp:spPr>
        <a:xfrm rot="7560000">
          <a:off x="4605280" y="3739185"/>
          <a:ext cx="352070" cy="542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689132" y="3804874"/>
        <a:ext cx="246449" cy="325242"/>
      </dsp:txXfrm>
    </dsp:sp>
    <dsp:sp modelId="{93112C85-F380-1745-AD32-C1FA15D589DD}">
      <dsp:nvSpPr>
        <dsp:cNvPr id="0" name=""/>
        <dsp:cNvSpPr/>
      </dsp:nvSpPr>
      <dsp:spPr>
        <a:xfrm>
          <a:off x="1986356" y="4257871"/>
          <a:ext cx="4086461" cy="1574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If you don’t understand or you don’t hear the teacher, ask expressions like: Could you repeat that please? </a:t>
          </a:r>
          <a:endParaRPr lang="en-US" sz="1100" kern="1200" dirty="0"/>
        </a:p>
      </dsp:txBody>
      <dsp:txXfrm>
        <a:off x="2584804" y="4488382"/>
        <a:ext cx="2889565" cy="1113006"/>
      </dsp:txXfrm>
    </dsp:sp>
    <dsp:sp modelId="{7A481763-1909-B44A-84E4-010256B5E6BF}">
      <dsp:nvSpPr>
        <dsp:cNvPr id="0" name=""/>
        <dsp:cNvSpPr/>
      </dsp:nvSpPr>
      <dsp:spPr>
        <a:xfrm rot="11880000">
          <a:off x="4283366" y="2679973"/>
          <a:ext cx="334670" cy="5420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4381310" y="2803900"/>
        <a:ext cx="234269" cy="325242"/>
      </dsp:txXfrm>
    </dsp:sp>
    <dsp:sp modelId="{2A295A8A-3ACA-C448-A5F0-2302E3D0B057}">
      <dsp:nvSpPr>
        <dsp:cNvPr id="0" name=""/>
        <dsp:cNvSpPr/>
      </dsp:nvSpPr>
      <dsp:spPr>
        <a:xfrm>
          <a:off x="2281902" y="877570"/>
          <a:ext cx="1874668" cy="33466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18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89000"/>
                <a:lumMod val="91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6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Answer using full sentences!</a:t>
          </a:r>
          <a:endParaRPr lang="en-US" sz="1100" kern="1200" dirty="0"/>
        </a:p>
      </dsp:txBody>
      <dsp:txXfrm>
        <a:off x="2556441" y="1367671"/>
        <a:ext cx="1325590" cy="2366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1/1/17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1/1/17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1/1/17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1/1/17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/>
              <a:pPr/>
              <a:t>1/1/17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4612" y="6237312"/>
            <a:ext cx="4032448" cy="5040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Teacher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Hanaa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Copyright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© 2015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260648"/>
            <a:ext cx="10712575" cy="33843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65000"/>
          </a:blip>
          <a:stretch>
            <a:fillRect/>
          </a:stretch>
        </p:blipFill>
        <p:spPr>
          <a:xfrm>
            <a:off x="2349996" y="3645024"/>
            <a:ext cx="5328592" cy="30119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6300" y="2420888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exam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5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0"/>
            <a:ext cx="5575548" cy="6858000"/>
          </a:xfrm>
          <a:prstGeom prst="rect">
            <a:avLst/>
          </a:prstGeom>
        </p:spPr>
      </p:pic>
      <p:pic>
        <p:nvPicPr>
          <p:cNvPr id="8" name="Picture 7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04" y="-25099"/>
            <a:ext cx="5832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0"/>
            <a:ext cx="5448234" cy="6758608"/>
          </a:xfrm>
          <a:prstGeom prst="rect">
            <a:avLst/>
          </a:prstGeom>
        </p:spPr>
      </p:pic>
      <p:pic>
        <p:nvPicPr>
          <p:cNvPr id="5" name="Picture 4" descr="image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0"/>
            <a:ext cx="5904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7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96" y="0"/>
            <a:ext cx="6048672" cy="6858000"/>
          </a:xfrm>
          <a:prstGeom prst="rect">
            <a:avLst/>
          </a:prstGeom>
        </p:spPr>
      </p:pic>
      <p:pic>
        <p:nvPicPr>
          <p:cNvPr id="5" name="Picture 4" descr="image3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-20543"/>
            <a:ext cx="5616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0"/>
            <a:ext cx="5472608" cy="6858000"/>
          </a:xfrm>
          <a:prstGeom prst="rect">
            <a:avLst/>
          </a:prstGeom>
        </p:spPr>
      </p:pic>
      <p:pic>
        <p:nvPicPr>
          <p:cNvPr id="5" name="Picture 4" descr="image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45" y="0"/>
            <a:ext cx="5886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1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0"/>
            <a:ext cx="5760640" cy="6858000"/>
          </a:xfrm>
          <a:prstGeom prst="rect">
            <a:avLst/>
          </a:prstGeom>
        </p:spPr>
      </p:pic>
      <p:pic>
        <p:nvPicPr>
          <p:cNvPr id="5" name="Picture 4" descr="image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0"/>
            <a:ext cx="57962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6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" y="2883"/>
            <a:ext cx="6192688" cy="6858000"/>
          </a:xfrm>
          <a:prstGeom prst="rect">
            <a:avLst/>
          </a:prstGeom>
        </p:spPr>
      </p:pic>
      <p:pic>
        <p:nvPicPr>
          <p:cNvPr id="5" name="Picture 4" descr="image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6" y="0"/>
            <a:ext cx="55903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-30064"/>
            <a:ext cx="11449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85" y="0"/>
            <a:ext cx="1235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0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84" y="0"/>
            <a:ext cx="12097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1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-99392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6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6679" b="16679"/>
          <a:stretch>
            <a:fillRect/>
          </a:stretch>
        </p:blipFill>
        <p:spPr>
          <a:xfrm>
            <a:off x="271510" y="1412776"/>
            <a:ext cx="11901399" cy="4343400"/>
          </a:xfrm>
        </p:spPr>
      </p:pic>
      <p:sp>
        <p:nvSpPr>
          <p:cNvPr id="5" name="Rectangle 4"/>
          <p:cNvSpPr/>
          <p:nvPr/>
        </p:nvSpPr>
        <p:spPr>
          <a:xfrm>
            <a:off x="6166420" y="4293096"/>
            <a:ext cx="2247886" cy="389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Teacher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4572" y="2492896"/>
            <a:ext cx="1810098" cy="389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Student A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18348" y="2492896"/>
            <a:ext cx="1810098" cy="389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Student B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6020" y="5085184"/>
            <a:ext cx="2247886" cy="3898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Teacher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dirty="0" smtClean="0"/>
              <a:t>How you will be seated: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3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00" y="0"/>
            <a:ext cx="1250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0284" y="0"/>
            <a:ext cx="12359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0"/>
            <a:ext cx="10225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0"/>
            <a:ext cx="1152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0"/>
            <a:ext cx="12071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4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6" y="0"/>
            <a:ext cx="11881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404664"/>
            <a:ext cx="2921635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772" y="3789040"/>
            <a:ext cx="2736304" cy="2701280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784455"/>
              </p:ext>
            </p:extLst>
          </p:nvPr>
        </p:nvGraphicFramePr>
        <p:xfrm>
          <a:off x="1053852" y="620688"/>
          <a:ext cx="10235662" cy="563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 rot="1992301">
            <a:off x="359848" y="3832280"/>
            <a:ext cx="3293436" cy="8142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name is </a:t>
            </a:r>
            <a:r>
              <a:rPr lang="en-GB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Rana</a:t>
            </a:r>
            <a:r>
              <a:rPr lang="en-GB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Al </a:t>
            </a:r>
            <a:r>
              <a:rPr lang="en-GB" sz="23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Eyuni</a:t>
            </a:r>
            <a:r>
              <a:rPr lang="en-GB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GB" sz="1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838372">
            <a:off x="8080058" y="1574501"/>
            <a:ext cx="3293436" cy="134318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802238"/>
              </a:avLst>
            </a:prstTxWarp>
            <a:spAutoFit/>
          </a:bodyPr>
          <a:lstStyle/>
          <a:p>
            <a:pPr algn="ctr"/>
            <a:r>
              <a:rPr lang="en-GB" sz="23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What’s the name of the club?</a:t>
            </a:r>
            <a:r>
              <a:rPr lang="en-GB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GB" sz="17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4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892" y="1340768"/>
            <a:ext cx="9793088" cy="3647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3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 smtClean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en-GB" sz="33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116" y="2132856"/>
            <a:ext cx="6048672" cy="308241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8254652" y="6237312"/>
            <a:ext cx="4032448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383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1363" indent="-1714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67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80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4752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82496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57984" indent="-173736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Hanaa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Lanot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Copyright © 2015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1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will be two parts: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Part 1- Personal Questions</a:t>
            </a:r>
            <a:r>
              <a:rPr lang="en-US" dirty="0" smtClean="0"/>
              <a:t>: The teacher will ask you questions about yourself. (2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Part 2- Information Gap fill</a:t>
            </a:r>
            <a:r>
              <a:rPr lang="en-US" dirty="0" smtClean="0"/>
              <a:t>: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Student A</a:t>
            </a:r>
            <a:r>
              <a:rPr lang="en-US" dirty="0" smtClean="0"/>
              <a:t> (</a:t>
            </a:r>
            <a:r>
              <a:rPr lang="en-US" dirty="0" err="1" smtClean="0"/>
              <a:t>Shrouq</a:t>
            </a:r>
            <a:r>
              <a:rPr lang="en-US" dirty="0" smtClean="0"/>
              <a:t>) will receive a card with </a:t>
            </a:r>
            <a:r>
              <a:rPr lang="en-US" b="1" dirty="0" smtClean="0">
                <a:solidFill>
                  <a:srgbClr val="FF0000"/>
                </a:solidFill>
              </a:rPr>
              <a:t>information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Student B </a:t>
            </a:r>
            <a:r>
              <a:rPr lang="en-US" dirty="0" smtClean="0"/>
              <a:t>(</a:t>
            </a:r>
            <a:r>
              <a:rPr lang="en-US" dirty="0" err="1" smtClean="0"/>
              <a:t>Tahani</a:t>
            </a:r>
            <a:r>
              <a:rPr lang="en-US" dirty="0" smtClean="0"/>
              <a:t>) will receive a card with words to form   </a:t>
            </a:r>
            <a:r>
              <a:rPr lang="en-US" b="1" dirty="0" smtClean="0">
                <a:solidFill>
                  <a:srgbClr val="0000FF"/>
                </a:solidFill>
              </a:rPr>
              <a:t>questions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smtClean="0"/>
              <a:t>Then</a:t>
            </a:r>
            <a:r>
              <a:rPr lang="en-US" dirty="0" smtClean="0"/>
              <a:t>, students change roles- Student A will become Student B </a:t>
            </a:r>
            <a:r>
              <a:rPr lang="en-US" dirty="0" err="1" smtClean="0"/>
              <a:t>etc</a:t>
            </a:r>
            <a:r>
              <a:rPr lang="en-US" dirty="0" smtClean="0"/>
              <a:t> and Student B will become Student A.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Student 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Tahani</a:t>
            </a:r>
            <a:r>
              <a:rPr lang="en-US" dirty="0" smtClean="0"/>
              <a:t>) Information card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>
                <a:solidFill>
                  <a:srgbClr val="0000FF"/>
                </a:solidFill>
              </a:rPr>
              <a:t>Student </a:t>
            </a:r>
            <a:r>
              <a:rPr lang="en-US" dirty="0" smtClean="0">
                <a:solidFill>
                  <a:srgbClr val="0000FF"/>
                </a:solidFill>
              </a:rPr>
              <a:t>B </a:t>
            </a:r>
            <a:r>
              <a:rPr lang="en-US" dirty="0" smtClean="0"/>
              <a:t>(</a:t>
            </a:r>
            <a:r>
              <a:rPr lang="en-US" dirty="0" err="1" smtClean="0"/>
              <a:t>Shrouq</a:t>
            </a:r>
            <a:r>
              <a:rPr lang="en-US" dirty="0" smtClean="0"/>
              <a:t>) Questions card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1764" y="476672"/>
            <a:ext cx="9889232" cy="44732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500" dirty="0" smtClean="0"/>
              <a:t/>
            </a:r>
            <a:br>
              <a:rPr lang="en-GB" sz="2500" dirty="0" smtClean="0"/>
            </a:br>
            <a:r>
              <a:rPr lang="en-GB" sz="2500" dirty="0" smtClean="0"/>
              <a:t>Part </a:t>
            </a:r>
            <a:r>
              <a:rPr lang="en-GB" sz="2500" dirty="0"/>
              <a:t>1 – Personal </a:t>
            </a:r>
            <a:r>
              <a:rPr lang="en-GB" sz="2500" dirty="0" smtClean="0"/>
              <a:t>Questions- The teacher will ask you some questions:</a:t>
            </a:r>
            <a:endParaRPr lang="en-US" sz="25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788" y="3068960"/>
            <a:ext cx="612068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/>
              <a:t>1</a:t>
            </a:r>
            <a:r>
              <a:rPr lang="en-GB" sz="1800" dirty="0"/>
              <a:t>) Where do you live?</a:t>
            </a:r>
          </a:p>
          <a:p>
            <a:pPr marL="0" indent="0">
              <a:buNone/>
            </a:pPr>
            <a:r>
              <a:rPr lang="en-GB" sz="1800" dirty="0"/>
              <a:t>2) Is this the capital city?</a:t>
            </a:r>
          </a:p>
          <a:p>
            <a:pPr marL="0" indent="0">
              <a:buNone/>
            </a:pPr>
            <a:r>
              <a:rPr lang="en-GB" sz="1800" dirty="0"/>
              <a:t>3) What is this city famous for?</a:t>
            </a:r>
          </a:p>
          <a:p>
            <a:pPr marL="0" indent="0">
              <a:buNone/>
            </a:pPr>
            <a:r>
              <a:rPr lang="en-GB" sz="1800" dirty="0"/>
              <a:t>4) Does this city have any famous buildings</a:t>
            </a:r>
            <a:r>
              <a:rPr lang="en-GB" sz="1800" dirty="0" smtClean="0"/>
              <a:t>?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5) Do you live in the centre of the city? Or the suburbs?</a:t>
            </a:r>
          </a:p>
          <a:p>
            <a:pPr marL="0" indent="0">
              <a:buNone/>
            </a:pPr>
            <a:r>
              <a:rPr lang="en-GB" sz="1800" dirty="0"/>
              <a:t>6) What is rural life like in this country</a:t>
            </a:r>
            <a:r>
              <a:rPr lang="en-GB" sz="1800" dirty="0" smtClean="0"/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86500" y="2887682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i="1" dirty="0" smtClean="0"/>
              <a:t>I live in Riyadh</a:t>
            </a:r>
            <a:r>
              <a:rPr lang="en-GB" dirty="0" smtClean="0"/>
              <a:t>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/>
              <a:t>Yes, it is.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/>
              <a:t>It’s famous for it’s modern high buildings. 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/>
              <a:t>Yes, the Kingdom Tower and </a:t>
            </a:r>
            <a:r>
              <a:rPr lang="en-GB" i="1" dirty="0" err="1" smtClean="0"/>
              <a:t>Faisaliah</a:t>
            </a:r>
            <a:r>
              <a:rPr lang="en-GB" i="1" dirty="0" smtClean="0"/>
              <a:t> Tower.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/>
              <a:t>Yes, I live in the centre of Riyadh</a:t>
            </a:r>
            <a:r>
              <a:rPr lang="en-GB" dirty="0" smtClean="0"/>
              <a:t>. / </a:t>
            </a:r>
            <a:r>
              <a:rPr lang="en-GB" i="1" dirty="0" smtClean="0"/>
              <a:t>No, I live in the suburbs.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**suburbs= just outside of Riyadh.</a:t>
            </a:r>
          </a:p>
          <a:p>
            <a:pPr marL="342900" indent="-342900">
              <a:buAutoNum type="arabicPeriod" startAt="6"/>
            </a:pPr>
            <a:r>
              <a:rPr lang="en-GB" i="1" dirty="0" smtClean="0"/>
              <a:t>Rural life is quiet, peaceful and……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**rural= countryside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788" y="1268760"/>
            <a:ext cx="1087320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What’s your first name?                           	</a:t>
            </a:r>
            <a:r>
              <a:rPr lang="en-GB" i="1" dirty="0" smtClean="0">
                <a:solidFill>
                  <a:srgbClr val="FF0000"/>
                </a:solidFill>
              </a:rPr>
              <a:t>My first name’s</a:t>
            </a:r>
            <a:r>
              <a:rPr lang="en-GB" dirty="0" smtClean="0"/>
              <a:t>…….</a:t>
            </a:r>
          </a:p>
          <a:p>
            <a:r>
              <a:rPr lang="en-GB" dirty="0" smtClean="0"/>
              <a:t>What’s your surname/ family name?     	</a:t>
            </a:r>
            <a:r>
              <a:rPr lang="en-GB" i="1" dirty="0" smtClean="0">
                <a:solidFill>
                  <a:srgbClr val="FF0000"/>
                </a:solidFill>
              </a:rPr>
              <a:t>My surname</a:t>
            </a:r>
            <a:r>
              <a:rPr lang="en-GB" i="1" dirty="0" smtClean="0"/>
              <a:t>’s</a:t>
            </a:r>
            <a:r>
              <a:rPr lang="en-GB" dirty="0" smtClean="0"/>
              <a:t>……..</a:t>
            </a:r>
          </a:p>
          <a:p>
            <a:r>
              <a:rPr lang="en-GB" dirty="0" smtClean="0"/>
              <a:t>Could you spell that?                              	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>
                <a:solidFill>
                  <a:srgbClr val="FF0000"/>
                </a:solidFill>
              </a:rPr>
              <a:t>It’s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….</a:t>
            </a:r>
            <a:r>
              <a:rPr lang="en-GB" dirty="0"/>
              <a:t>(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A-L-H-A-R-B-I</a:t>
            </a:r>
            <a:r>
              <a:rPr lang="en-GB" dirty="0" smtClean="0"/>
              <a:t>)</a:t>
            </a:r>
          </a:p>
          <a:p>
            <a:r>
              <a:rPr lang="en-GB" dirty="0" smtClean="0"/>
              <a:t>What’s you student identification number?     </a:t>
            </a:r>
            <a:r>
              <a:rPr lang="en-GB" i="1" dirty="0" smtClean="0">
                <a:solidFill>
                  <a:srgbClr val="FF0000"/>
                </a:solidFill>
              </a:rPr>
              <a:t>My I.D number is</a:t>
            </a:r>
            <a:r>
              <a:rPr lang="en-GB" i="1" dirty="0" smtClean="0"/>
              <a:t> </a:t>
            </a:r>
            <a:r>
              <a:rPr lang="en-GB" dirty="0" smtClean="0"/>
              <a:t>……( </a:t>
            </a:r>
            <a:r>
              <a:rPr lang="en-GB" dirty="0" smtClean="0">
                <a:solidFill>
                  <a:srgbClr val="FF0000"/>
                </a:solidFill>
              </a:rPr>
              <a:t>43537688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7788" y="27089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You will then be asked 5/6 questions: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80" y="1988840"/>
            <a:ext cx="5832648" cy="36724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47328"/>
          </a:xfrm>
        </p:spPr>
        <p:txBody>
          <a:bodyPr>
            <a:normAutofit/>
          </a:bodyPr>
          <a:lstStyle/>
          <a:p>
            <a:r>
              <a:rPr lang="en-GB" sz="2500" dirty="0"/>
              <a:t>Part 1 – Personal Questions</a:t>
            </a:r>
            <a:endParaRPr lang="en-US" sz="2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5780" y="1556792"/>
            <a:ext cx="5832648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u="sng" dirty="0"/>
              <a:t>Other possible questions:</a:t>
            </a:r>
          </a:p>
          <a:p>
            <a:pPr marL="0" indent="0">
              <a:buNone/>
            </a:pPr>
            <a:r>
              <a:rPr lang="en-GB" dirty="0" smtClean="0"/>
              <a:t>Your </a:t>
            </a:r>
            <a:r>
              <a:rPr lang="en-GB" dirty="0"/>
              <a:t>Home</a:t>
            </a:r>
          </a:p>
          <a:p>
            <a:pPr marL="0" indent="0">
              <a:buNone/>
            </a:pPr>
            <a:r>
              <a:rPr lang="en-GB" dirty="0"/>
              <a:t>1. What type of home do you live in</a:t>
            </a:r>
            <a:r>
              <a:rPr lang="en-GB" dirty="0" smtClean="0"/>
              <a:t>?         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2. How many rooms does your home have?</a:t>
            </a:r>
          </a:p>
          <a:p>
            <a:pPr marL="0" indent="0">
              <a:buNone/>
            </a:pPr>
            <a:r>
              <a:rPr lang="en-GB" dirty="0"/>
              <a:t>3. Does your home have a garage?</a:t>
            </a:r>
          </a:p>
          <a:p>
            <a:pPr marL="0" indent="0">
              <a:buNone/>
            </a:pPr>
            <a:r>
              <a:rPr lang="en-GB" dirty="0"/>
              <a:t>4. Does your home have a swimming pool?</a:t>
            </a:r>
          </a:p>
          <a:p>
            <a:pPr marL="0" indent="0">
              <a:buNone/>
            </a:pPr>
            <a:r>
              <a:rPr lang="en-GB" dirty="0"/>
              <a:t>5. Are the homes in your neighbourhood similar to yours?</a:t>
            </a:r>
          </a:p>
          <a:p>
            <a:pPr marL="0" indent="0">
              <a:buNone/>
            </a:pPr>
            <a:r>
              <a:rPr lang="en-GB" dirty="0"/>
              <a:t>6. What makes your home different from those in your neighbourhood?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4492" y="2636912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I live in a</a:t>
            </a:r>
            <a:r>
              <a:rPr lang="en-GB" i="1" dirty="0" smtClean="0"/>
              <a:t>…</a:t>
            </a:r>
            <a:r>
              <a:rPr lang="en-GB" dirty="0" smtClean="0"/>
              <a:t>.(</a:t>
            </a:r>
            <a:r>
              <a:rPr lang="en-GB" dirty="0" smtClean="0">
                <a:solidFill>
                  <a:srgbClr val="222DB6"/>
                </a:solidFill>
              </a:rPr>
              <a:t>house/ villa/ flat</a:t>
            </a:r>
            <a:r>
              <a:rPr lang="en-GB" dirty="0" smtClean="0"/>
              <a:t>)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It has</a:t>
            </a:r>
            <a:r>
              <a:rPr lang="en-GB" i="1" dirty="0" smtClean="0"/>
              <a:t>… </a:t>
            </a:r>
            <a:r>
              <a:rPr lang="en-GB" i="1" dirty="0" smtClean="0">
                <a:solidFill>
                  <a:srgbClr val="FF0000"/>
                </a:solidFill>
              </a:rPr>
              <a:t>rooms</a:t>
            </a:r>
            <a:r>
              <a:rPr lang="en-GB" i="1" dirty="0" smtClean="0"/>
              <a:t>.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Yes, it does./ No, it doesn’t. </a:t>
            </a: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Yes, </a:t>
            </a:r>
            <a:r>
              <a:rPr lang="en-GB" i="1" dirty="0">
                <a:solidFill>
                  <a:srgbClr val="FF0000"/>
                </a:solidFill>
              </a:rPr>
              <a:t>it does</a:t>
            </a:r>
            <a:r>
              <a:rPr lang="en-GB" i="1" dirty="0" smtClean="0">
                <a:solidFill>
                  <a:srgbClr val="FF0000"/>
                </a:solidFill>
              </a:rPr>
              <a:t>. It has a small/big swimming pool. / </a:t>
            </a:r>
            <a:r>
              <a:rPr lang="en-GB" i="1" dirty="0">
                <a:solidFill>
                  <a:srgbClr val="FF0000"/>
                </a:solidFill>
              </a:rPr>
              <a:t>No, it doesn’t. </a:t>
            </a:r>
            <a:endParaRPr lang="en-GB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i="1" dirty="0">
                <a:solidFill>
                  <a:srgbClr val="FF0000"/>
                </a:solidFill>
              </a:rPr>
              <a:t>Yes, they’re the same. / No they’re different</a:t>
            </a:r>
            <a:r>
              <a:rPr lang="en-GB" i="1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en-GB" i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They’re different because….</a:t>
            </a:r>
            <a:r>
              <a:rPr lang="en-GB" i="1" dirty="0" smtClean="0"/>
              <a:t>.</a:t>
            </a:r>
            <a:endParaRPr lang="en-GB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958508" y="213285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9796" y="2060848"/>
            <a:ext cx="5328592" cy="34563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447328"/>
          </a:xfrm>
        </p:spPr>
        <p:txBody>
          <a:bodyPr>
            <a:normAutofit/>
          </a:bodyPr>
          <a:lstStyle/>
          <a:p>
            <a:r>
              <a:rPr lang="en-GB" sz="2500" dirty="0"/>
              <a:t>Part 1 – Personal Questions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526460" y="234888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I study…</a:t>
            </a:r>
            <a:r>
              <a:rPr lang="en-GB" dirty="0" smtClean="0">
                <a:solidFill>
                  <a:srgbClr val="FF0000"/>
                </a:solidFill>
              </a:rPr>
              <a:t>.(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English, statistics, math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There are (</a:t>
            </a:r>
            <a:r>
              <a:rPr lang="en-GB" i="1" dirty="0" smtClean="0">
                <a:solidFill>
                  <a:srgbClr val="222DB6"/>
                </a:solidFill>
              </a:rPr>
              <a:t>6</a:t>
            </a:r>
            <a:r>
              <a:rPr lang="en-GB" i="1" dirty="0" smtClean="0">
                <a:solidFill>
                  <a:srgbClr val="FF0000"/>
                </a:solidFill>
              </a:rPr>
              <a:t>) people in my family. My parents, my two sisters, my brother and me.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Last weekend, I …(</a:t>
            </a:r>
            <a:r>
              <a:rPr lang="en-GB" i="1" dirty="0" smtClean="0">
                <a:solidFill>
                  <a:srgbClr val="222DB6"/>
                </a:solidFill>
              </a:rPr>
              <a:t>went shopping/ visited my grandparents</a:t>
            </a:r>
            <a:r>
              <a:rPr lang="en-GB" i="1" dirty="0" smtClean="0">
                <a:solidFill>
                  <a:srgbClr val="FF0000"/>
                </a:solidFill>
              </a:rPr>
              <a:t>) </a:t>
            </a: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I usually have lunch at…... </a:t>
            </a:r>
          </a:p>
          <a:p>
            <a:pPr marL="342900" indent="-342900">
              <a:buAutoNum type="arabicPeriod"/>
            </a:pPr>
            <a:r>
              <a:rPr lang="en-GB" i="1" dirty="0" smtClean="0">
                <a:solidFill>
                  <a:srgbClr val="FF0000"/>
                </a:solidFill>
              </a:rPr>
              <a:t>I usually go to……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I like to travel to….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796" y="1340768"/>
            <a:ext cx="5544616" cy="462304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Other possible questions</a:t>
            </a:r>
            <a:r>
              <a:rPr lang="en-GB" u="sng" dirty="0" smtClean="0"/>
              <a:t>: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1</a:t>
            </a:r>
            <a:r>
              <a:rPr lang="en-GB" dirty="0"/>
              <a:t>. What </a:t>
            </a:r>
            <a:r>
              <a:rPr lang="en-GB" dirty="0" smtClean="0"/>
              <a:t>subjects do </a:t>
            </a:r>
            <a:r>
              <a:rPr lang="en-GB" dirty="0"/>
              <a:t>you study here at KSU?</a:t>
            </a:r>
          </a:p>
          <a:p>
            <a:pPr marL="0" indent="0">
              <a:buNone/>
            </a:pPr>
            <a:r>
              <a:rPr lang="en-GB" dirty="0"/>
              <a:t>2. How many people are there in your family?</a:t>
            </a:r>
          </a:p>
          <a:p>
            <a:pPr marL="0" indent="0">
              <a:buNone/>
            </a:pPr>
            <a:r>
              <a:rPr lang="en-GB" dirty="0"/>
              <a:t>3. What did you do last weekend? </a:t>
            </a:r>
          </a:p>
          <a:p>
            <a:pPr marL="0" indent="0">
              <a:buNone/>
            </a:pPr>
            <a:r>
              <a:rPr lang="en-GB" dirty="0"/>
              <a:t>4. Where do </a:t>
            </a:r>
            <a:r>
              <a:rPr lang="en-GB" dirty="0" smtClean="0"/>
              <a:t>you usually </a:t>
            </a:r>
            <a:r>
              <a:rPr lang="en-GB" dirty="0"/>
              <a:t>have lunch?  Why there?</a:t>
            </a:r>
          </a:p>
          <a:p>
            <a:pPr marL="0" indent="0">
              <a:buNone/>
            </a:pPr>
            <a:r>
              <a:rPr lang="en-GB" dirty="0"/>
              <a:t>5. Where do you usually go on holiday? / Where do you like to </a:t>
            </a:r>
            <a:r>
              <a:rPr lang="en-GB" dirty="0" smtClean="0"/>
              <a:t>travel?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670476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8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5890" y="980728"/>
            <a:ext cx="9601200" cy="447328"/>
          </a:xfrm>
        </p:spPr>
        <p:txBody>
          <a:bodyPr>
            <a:normAutofit fontScale="90000"/>
          </a:bodyPr>
          <a:lstStyle/>
          <a:p>
            <a:r>
              <a:rPr lang="en-GB" sz="2500" dirty="0"/>
              <a:t>Part </a:t>
            </a:r>
            <a:r>
              <a:rPr lang="en-GB" sz="2500" dirty="0" smtClean="0"/>
              <a:t>2 </a:t>
            </a:r>
            <a:r>
              <a:rPr lang="en-GB" sz="2500" dirty="0"/>
              <a:t>– </a:t>
            </a:r>
            <a:r>
              <a:rPr lang="en-GB" sz="2500" dirty="0" smtClean="0"/>
              <a:t>Ask and Answer with another student using information and question cards.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430865" y="1819295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Student B: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will make and ASK the questions to Student A.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9884" y="1428056"/>
            <a:ext cx="5544616" cy="41910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Student A:</a:t>
            </a:r>
            <a:endParaRPr lang="en-GB" u="sng" dirty="0"/>
          </a:p>
          <a:p>
            <a:r>
              <a:rPr lang="en-GB" dirty="0" smtClean="0"/>
              <a:t>You will have the information card first.</a:t>
            </a:r>
          </a:p>
          <a:p>
            <a:r>
              <a:rPr lang="en-GB" dirty="0" smtClean="0"/>
              <a:t> </a:t>
            </a:r>
            <a:r>
              <a:rPr lang="en-GB" dirty="0"/>
              <a:t>You will use the information to answer questions.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836" y="3019624"/>
            <a:ext cx="4586793" cy="332690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051" y="3019624"/>
            <a:ext cx="5086301" cy="310137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4282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55890" y="980728"/>
            <a:ext cx="9601200" cy="447328"/>
          </a:xfrm>
        </p:spPr>
        <p:txBody>
          <a:bodyPr>
            <a:normAutofit fontScale="90000"/>
          </a:bodyPr>
          <a:lstStyle/>
          <a:p>
            <a:r>
              <a:rPr lang="en-GB" sz="2500" dirty="0"/>
              <a:t>Part </a:t>
            </a:r>
            <a:r>
              <a:rPr lang="en-GB" sz="2500" dirty="0" smtClean="0"/>
              <a:t>2 </a:t>
            </a:r>
            <a:r>
              <a:rPr lang="en-GB" sz="2500" dirty="0"/>
              <a:t>– </a:t>
            </a:r>
            <a:r>
              <a:rPr lang="en-GB" sz="2500" dirty="0" smtClean="0"/>
              <a:t>Then you will change. Student A becomes Student B. So whoever was answering the questions, will NOW, ASK the questions! (With different cards)</a:t>
            </a:r>
            <a:endParaRPr lang="en-US" sz="2500" dirty="0"/>
          </a:p>
        </p:txBody>
      </p:sp>
      <p:sp>
        <p:nvSpPr>
          <p:cNvPr id="7" name="TextBox 6"/>
          <p:cNvSpPr txBox="1"/>
          <p:nvPr/>
        </p:nvSpPr>
        <p:spPr>
          <a:xfrm>
            <a:off x="6448578" y="1444080"/>
            <a:ext cx="5190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Student B: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will make and ASK the questions to Student A, using the card below: 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1372" y="1556792"/>
            <a:ext cx="5544616" cy="41910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Student A:</a:t>
            </a:r>
            <a:endParaRPr lang="en-GB" u="sng" dirty="0"/>
          </a:p>
          <a:p>
            <a:r>
              <a:rPr lang="en-GB" dirty="0" smtClean="0"/>
              <a:t>You will have the information card first. </a:t>
            </a:r>
          </a:p>
          <a:p>
            <a:r>
              <a:rPr lang="en-GB" dirty="0" smtClean="0"/>
              <a:t>You will use the information to answer questions.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27" y="3168470"/>
            <a:ext cx="5427073" cy="35996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76" y="3019624"/>
            <a:ext cx="5184576" cy="374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14092" y="2060848"/>
            <a:ext cx="511619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 2 </a:t>
            </a:r>
          </a:p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Sample cards</a:t>
            </a:r>
          </a:p>
        </p:txBody>
      </p:sp>
      <p:sp>
        <p:nvSpPr>
          <p:cNvPr id="7" name="Rectangle 6"/>
          <p:cNvSpPr/>
          <p:nvPr/>
        </p:nvSpPr>
        <p:spPr>
          <a:xfrm>
            <a:off x="3142084" y="4221088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latin typeface="BrowalliaUPC" panose="020B0604020202020204" pitchFamily="34" charset="-34"/>
                <a:cs typeface="BrowalliaUPC" panose="020B0604020202020204" pitchFamily="34" charset="-34"/>
              </a:rPr>
              <a:t>These </a:t>
            </a:r>
            <a:r>
              <a:rPr lang="en-GB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are only EXAMPLE cards. You may be given the same or different cards in your exam. </a:t>
            </a:r>
          </a:p>
        </p:txBody>
      </p:sp>
    </p:spTree>
    <p:extLst>
      <p:ext uri="{BB962C8B-B14F-4D97-AF65-F5344CB8AC3E}">
        <p14:creationId xmlns:p14="http://schemas.microsoft.com/office/powerpoint/2010/main" val="21175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66FA3CE-A218-4400-AA51-F51C6E85D0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0</TotalTime>
  <Words>751</Words>
  <Application>Microsoft Macintosh PowerPoint</Application>
  <PresentationFormat>Custom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BrowalliaUPC</vt:lpstr>
      <vt:lpstr>Palatino Linotype</vt:lpstr>
      <vt:lpstr>Arial</vt:lpstr>
      <vt:lpstr>Watercolor_16x9</vt:lpstr>
      <vt:lpstr>PowerPoint Presentation</vt:lpstr>
      <vt:lpstr>How you will be seated:</vt:lpstr>
      <vt:lpstr>There will be two parts:</vt:lpstr>
      <vt:lpstr> Part 1 – Personal Questions- The teacher will ask you some questions:</vt:lpstr>
      <vt:lpstr>Part 1 – Personal Questions</vt:lpstr>
      <vt:lpstr>Part 1 – Personal Questions</vt:lpstr>
      <vt:lpstr>Part 2 – Ask and Answer with another student using information and question cards.</vt:lpstr>
      <vt:lpstr>Part 2 – Then you will change. Student A becomes Student B. So whoever was answering the questions, will NOW, ASK the questions! (With different cards)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2015-05-11T07:35:30Z</dcterms:created>
  <dcterms:modified xsi:type="dcterms:W3CDTF">2017-01-01T18:18:18Z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TC028866379991</vt:lpwstr>
  </property>
</Properties>
</file>